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5.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6.xml" ContentType="application/vnd.openxmlformats-officedocument.theme+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7.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8.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9.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10.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11.xml" ContentType="application/vnd.openxmlformats-officedocument.theme+xml"/>
  <Override PartName="/ppt/slideLayouts/slideLayout118.xml" ContentType="application/vnd.openxmlformats-officedocument.presentationml.slideLayout+xml"/>
  <Override PartName="/ppt/theme/theme12.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theme/theme13.xml" ContentType="application/vnd.openxmlformats-officedocument.theme+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theme/theme14.xml" ContentType="application/vnd.openxmlformats-officedocument.theme+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theme/theme15.xml" ContentType="application/vnd.openxmlformats-officedocument.theme+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theme/theme16.xml" ContentType="application/vnd.openxmlformats-officedocument.theme+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17.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18.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19.xml" ContentType="application/vnd.openxmlformats-officedocument.theme+xml"/>
  <Override PartName="/ppt/slideLayouts/slideLayout887.xml" ContentType="application/vnd.openxmlformats-officedocument.presentationml.slideLayout+xml"/>
  <Override PartName="/ppt/theme/theme20.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21.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22.xml" ContentType="application/vnd.openxmlformats-officedocument.theme+xml"/>
  <Override PartName="/ppt/slideLayouts/slideLayout910.xml" ContentType="application/vnd.openxmlformats-officedocument.presentationml.slideLayout+xml"/>
  <Override PartName="/ppt/theme/theme23.xml" ContentType="application/vnd.openxmlformats-officedocument.theme+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theme/theme24.xml" ContentType="application/vnd.openxmlformats-officedocument.theme+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theme/theme25.xml" ContentType="application/vnd.openxmlformats-officedocument.theme+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theme/theme26.xml" ContentType="application/vnd.openxmlformats-officedocument.theme+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theme/theme27.xml" ContentType="application/vnd.openxmlformats-officedocument.theme+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theme/theme28.xml" ContentType="application/vnd.openxmlformats-officedocument.theme+xml"/>
  <Override PartName="/ppt/slideLayouts/slideLayout968.xml" ContentType="application/vnd.openxmlformats-officedocument.presentationml.slideLayout+xml"/>
  <Override PartName="/ppt/theme/theme29.xml" ContentType="application/vnd.openxmlformats-officedocument.theme+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theme/theme30.xml" ContentType="application/vnd.openxmlformats-officedocument.theme+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theme/theme31.xml" ContentType="application/vnd.openxmlformats-officedocument.theme+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theme/theme32.xml" ContentType="application/vnd.openxmlformats-officedocument.theme+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theme/theme33.xml" ContentType="application/vnd.openxmlformats-officedocument.theme+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theme/theme34.xml" ContentType="application/vnd.openxmlformats-officedocument.theme+xml"/>
  <Override PartName="/ppt/slideLayouts/slideLayout1027.xml" ContentType="application/vnd.openxmlformats-officedocument.presentationml.slideLayout+xml"/>
  <Override PartName="/ppt/theme/theme35.xml" ContentType="application/vnd.openxmlformats-officedocument.theme+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theme/theme36.xml" ContentType="application/vnd.openxmlformats-officedocument.theme+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theme/theme37.xml" ContentType="application/vnd.openxmlformats-officedocument.theme+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theme/theme38.xml" ContentType="application/vnd.openxmlformats-officedocument.theme+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39.xml" ContentType="application/vnd.openxmlformats-officedocument.theme+xml"/>
  <Override PartName="/ppt/slideLayouts/slideLayout1077.xml" ContentType="application/vnd.openxmlformats-officedocument.presentationml.slideLayout+xml"/>
  <Override PartName="/ppt/theme/theme40.xml" ContentType="application/vnd.openxmlformats-officedocument.theme+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41.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theme/theme42.xml" ContentType="application/vnd.openxmlformats-officedocument.theme+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theme/theme43.xml" ContentType="application/vnd.openxmlformats-officedocument.theme+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44.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45.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theme/theme46.xml" ContentType="application/vnd.openxmlformats-officedocument.theme+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47.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theme/theme48.xml" ContentType="application/vnd.openxmlformats-officedocument.theme+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theme/theme49.xml" ContentType="application/vnd.openxmlformats-officedocument.theme+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theme/theme50.xml" ContentType="application/vnd.openxmlformats-officedocument.theme+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theme/theme51.xml" ContentType="application/vnd.openxmlformats-officedocument.theme+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theme/theme52.xml" ContentType="application/vnd.openxmlformats-officedocument.theme+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theme/theme53.xml" ContentType="application/vnd.openxmlformats-officedocument.theme+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theme/theme54.xml" ContentType="application/vnd.openxmlformats-officedocument.theme+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theme/theme55.xml" ContentType="application/vnd.openxmlformats-officedocument.theme+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theme/theme56.xml" ContentType="application/vnd.openxmlformats-officedocument.theme+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theme/theme57.xml" ContentType="application/vnd.openxmlformats-officedocument.theme+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theme/theme58.xml" ContentType="application/vnd.openxmlformats-officedocument.theme+xml"/>
  <Override PartName="/ppt/slideLayouts/slideLayout1292.xml" ContentType="application/vnd.openxmlformats-officedocument.presentationml.slideLayout+xml"/>
  <Override PartName="/ppt/theme/theme59.xml" ContentType="application/vnd.openxmlformats-officedocument.theme+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theme/theme60.xml" ContentType="application/vnd.openxmlformats-officedocument.theme+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theme/theme61.xml" ContentType="application/vnd.openxmlformats-officedocument.theme+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theme/theme62.xml" ContentType="application/vnd.openxmlformats-officedocument.theme+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theme/theme63.xml" ContentType="application/vnd.openxmlformats-officedocument.theme+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theme/theme64.xml" ContentType="application/vnd.openxmlformats-officedocument.theme+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theme/theme65.xml" ContentType="application/vnd.openxmlformats-officedocument.theme+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theme/theme66.xml" ContentType="application/vnd.openxmlformats-officedocument.theme+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theme/theme67.xml" ContentType="application/vnd.openxmlformats-officedocument.theme+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68.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69.xml" ContentType="application/vnd.openxmlformats-officedocument.theme+xml"/>
  <Override PartName="/ppt/slideLayouts/slideLayout1411.xml" ContentType="application/vnd.openxmlformats-officedocument.presentationml.slideLayout+xml"/>
  <Override PartName="/ppt/theme/theme70.xml" ContentType="application/vnd.openxmlformats-officedocument.theme+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theme/theme71.xml" ContentType="application/vnd.openxmlformats-officedocument.theme+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theme/theme72.xml" ContentType="application/vnd.openxmlformats-officedocument.theme+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theme/theme73.xml" ContentType="application/vnd.openxmlformats-officedocument.theme+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theme/theme74.xml" ContentType="application/vnd.openxmlformats-officedocument.theme+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slideLayouts/slideLayout2176.xml" ContentType="application/vnd.openxmlformats-officedocument.presentationml.slideLayout+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theme/theme75.xml" ContentType="application/vnd.openxmlformats-officedocument.theme+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slideLayouts/slideLayout2187.xml" ContentType="application/vnd.openxmlformats-officedocument.presentationml.slideLayout+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theme/theme76.xml" ContentType="application/vnd.openxmlformats-officedocument.theme+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theme/theme77.xml" ContentType="application/vnd.openxmlformats-officedocument.theme+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theme/theme78.xml" ContentType="application/vnd.openxmlformats-officedocument.theme+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theme/theme79.xml" ContentType="application/vnd.openxmlformats-officedocument.theme+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theme/theme80.xml" ContentType="application/vnd.openxmlformats-officedocument.theme+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theme/theme81.xml" ContentType="application/vnd.openxmlformats-officedocument.theme+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slideLayouts/slideLayout2247.xml" ContentType="application/vnd.openxmlformats-officedocument.presentationml.slideLayout+xml"/>
  <Override PartName="/ppt/theme/theme82.xml" ContentType="application/vnd.openxmlformats-officedocument.theme+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slideLayouts/slideLayout2258.xml" ContentType="application/vnd.openxmlformats-officedocument.presentationml.slideLayout+xml"/>
  <Override PartName="/ppt/slideLayouts/slideLayout2259.xml" ContentType="application/vnd.openxmlformats-officedocument.presentationml.slideLayout+xml"/>
  <Override PartName="/ppt/slideLayouts/slideLayout2260.xml" ContentType="application/vnd.openxmlformats-officedocument.presentationml.slideLayout+xml"/>
  <Override PartName="/ppt/theme/theme83.xml" ContentType="application/vnd.openxmlformats-officedocument.theme+xml"/>
  <Override PartName="/ppt/slideLayouts/slideLayout2261.xml" ContentType="application/vnd.openxmlformats-officedocument.presentationml.slideLayout+xml"/>
  <Override PartName="/ppt/theme/theme84.xml" ContentType="application/vnd.openxmlformats-officedocument.theme+xml"/>
  <Override PartName="/ppt/slideLayouts/slideLayout2262.xml" ContentType="application/vnd.openxmlformats-officedocument.presentationml.slideLayout+xml"/>
  <Override PartName="/ppt/slideLayouts/slideLayout2263.xml" ContentType="application/vnd.openxmlformats-officedocument.presentationml.slideLayout+xml"/>
  <Override PartName="/ppt/slideLayouts/slideLayout2264.xml" ContentType="application/vnd.openxmlformats-officedocument.presentationml.slideLayout+xml"/>
  <Override PartName="/ppt/slideLayouts/slideLayout2265.xml" ContentType="application/vnd.openxmlformats-officedocument.presentationml.slideLayout+xml"/>
  <Override PartName="/ppt/slideLayouts/slideLayout2266.xml" ContentType="application/vnd.openxmlformats-officedocument.presentationml.slideLayout+xml"/>
  <Override PartName="/ppt/slideLayouts/slideLayout2267.xml" ContentType="application/vnd.openxmlformats-officedocument.presentationml.slideLayout+xml"/>
  <Override PartName="/ppt/slideLayouts/slideLayout2268.xml" ContentType="application/vnd.openxmlformats-officedocument.presentationml.slideLayout+xml"/>
  <Override PartName="/ppt/slideLayouts/slideLayout2269.xml" ContentType="application/vnd.openxmlformats-officedocument.presentationml.slideLayout+xml"/>
  <Override PartName="/ppt/slideLayouts/slideLayout2270.xml" ContentType="application/vnd.openxmlformats-officedocument.presentationml.slideLayout+xml"/>
  <Override PartName="/ppt/slideLayouts/slideLayout2271.xml" ContentType="application/vnd.openxmlformats-officedocument.presentationml.slideLayout+xml"/>
  <Override PartName="/ppt/slideLayouts/slideLayout2272.xml" ContentType="application/vnd.openxmlformats-officedocument.presentationml.slideLayout+xml"/>
  <Override PartName="/ppt/theme/theme85.xml" ContentType="application/vnd.openxmlformats-officedocument.theme+xml"/>
  <Override PartName="/ppt/slideLayouts/slideLayout2273.xml" ContentType="application/vnd.openxmlformats-officedocument.presentationml.slideLayout+xml"/>
  <Override PartName="/ppt/theme/theme86.xml" ContentType="application/vnd.openxmlformats-officedocument.theme+xml"/>
  <Override PartName="/ppt/slideLayouts/slideLayout2274.xml" ContentType="application/vnd.openxmlformats-officedocument.presentationml.slideLayout+xml"/>
  <Override PartName="/ppt/slideLayouts/slideLayout2275.xml" ContentType="application/vnd.openxmlformats-officedocument.presentationml.slideLayout+xml"/>
  <Override PartName="/ppt/theme/theme87.xml" ContentType="application/vnd.openxmlformats-officedocument.theme+xml"/>
  <Override PartName="/ppt/slideLayouts/slideLayout2276.xml" ContentType="application/vnd.openxmlformats-officedocument.presentationml.slideLayout+xml"/>
  <Override PartName="/ppt/slideLayouts/slideLayout2277.xml" ContentType="application/vnd.openxmlformats-officedocument.presentationml.slideLayout+xml"/>
  <Override PartName="/ppt/slideLayouts/slideLayout2278.xml" ContentType="application/vnd.openxmlformats-officedocument.presentationml.slideLayout+xml"/>
  <Override PartName="/ppt/slideLayouts/slideLayout2279.xml" ContentType="application/vnd.openxmlformats-officedocument.presentationml.slideLayout+xml"/>
  <Override PartName="/ppt/slideLayouts/slideLayout2280.xml" ContentType="application/vnd.openxmlformats-officedocument.presentationml.slideLayout+xml"/>
  <Override PartName="/ppt/slideLayouts/slideLayout2281.xml" ContentType="application/vnd.openxmlformats-officedocument.presentationml.slideLayout+xml"/>
  <Override PartName="/ppt/slideLayouts/slideLayout2282.xml" ContentType="application/vnd.openxmlformats-officedocument.presentationml.slideLayout+xml"/>
  <Override PartName="/ppt/slideLayouts/slideLayout2283.xml" ContentType="application/vnd.openxmlformats-officedocument.presentationml.slideLayout+xml"/>
  <Override PartName="/ppt/slideLayouts/slideLayout2284.xml" ContentType="application/vnd.openxmlformats-officedocument.presentationml.slideLayout+xml"/>
  <Override PartName="/ppt/slideLayouts/slideLayout2285.xml" ContentType="application/vnd.openxmlformats-officedocument.presentationml.slideLayout+xml"/>
  <Override PartName="/ppt/slideLayouts/slideLayout2286.xml" ContentType="application/vnd.openxmlformats-officedocument.presentationml.slideLayout+xml"/>
  <Override PartName="/ppt/slideLayouts/slideLayout2287.xml" ContentType="application/vnd.openxmlformats-officedocument.presentationml.slideLayout+xml"/>
  <Override PartName="/ppt/theme/theme88.xml" ContentType="application/vnd.openxmlformats-officedocument.theme+xml"/>
  <Override PartName="/ppt/slideLayouts/slideLayout2288.xml" ContentType="application/vnd.openxmlformats-officedocument.presentationml.slideLayout+xml"/>
  <Override PartName="/ppt/slideLayouts/slideLayout2289.xml" ContentType="application/vnd.openxmlformats-officedocument.presentationml.slideLayout+xml"/>
  <Override PartName="/ppt/slideLayouts/slideLayout2290.xml" ContentType="application/vnd.openxmlformats-officedocument.presentationml.slideLayout+xml"/>
  <Override PartName="/ppt/slideLayouts/slideLayout2291.xml" ContentType="application/vnd.openxmlformats-officedocument.presentationml.slideLayout+xml"/>
  <Override PartName="/ppt/slideLayouts/slideLayout2292.xml" ContentType="application/vnd.openxmlformats-officedocument.presentationml.slideLayout+xml"/>
  <Override PartName="/ppt/slideLayouts/slideLayout2293.xml" ContentType="application/vnd.openxmlformats-officedocument.presentationml.slideLayout+xml"/>
  <Override PartName="/ppt/slideLayouts/slideLayout2294.xml" ContentType="application/vnd.openxmlformats-officedocument.presentationml.slideLayout+xml"/>
  <Override PartName="/ppt/slideLayouts/slideLayout2295.xml" ContentType="application/vnd.openxmlformats-officedocument.presentationml.slideLayout+xml"/>
  <Override PartName="/ppt/slideLayouts/slideLayout2296.xml" ContentType="application/vnd.openxmlformats-officedocument.presentationml.slideLayout+xml"/>
  <Override PartName="/ppt/slideLayouts/slideLayout2297.xml" ContentType="application/vnd.openxmlformats-officedocument.presentationml.slideLayout+xml"/>
  <Override PartName="/ppt/slideLayouts/slideLayout2298.xml" ContentType="application/vnd.openxmlformats-officedocument.presentationml.slideLayout+xml"/>
  <Override PartName="/ppt/slideLayouts/slideLayout2299.xml" ContentType="application/vnd.openxmlformats-officedocument.presentationml.slideLayout+xml"/>
  <Override PartName="/ppt/slideLayouts/slideLayout2300.xml" ContentType="application/vnd.openxmlformats-officedocument.presentationml.slideLayout+xml"/>
  <Override PartName="/ppt/theme/theme89.xml" ContentType="application/vnd.openxmlformats-officedocument.theme+xml"/>
  <Override PartName="/ppt/slideLayouts/slideLayout2301.xml" ContentType="application/vnd.openxmlformats-officedocument.presentationml.slideLayout+xml"/>
  <Override PartName="/ppt/slideLayouts/slideLayout2302.xml" ContentType="application/vnd.openxmlformats-officedocument.presentationml.slideLayout+xml"/>
  <Override PartName="/ppt/slideLayouts/slideLayout2303.xml" ContentType="application/vnd.openxmlformats-officedocument.presentationml.slideLayout+xml"/>
  <Override PartName="/ppt/slideLayouts/slideLayout2304.xml" ContentType="application/vnd.openxmlformats-officedocument.presentationml.slideLayout+xml"/>
  <Override PartName="/ppt/slideLayouts/slideLayout2305.xml" ContentType="application/vnd.openxmlformats-officedocument.presentationml.slideLayout+xml"/>
  <Override PartName="/ppt/slideLayouts/slideLayout2306.xml" ContentType="application/vnd.openxmlformats-officedocument.presentationml.slideLayout+xml"/>
  <Override PartName="/ppt/slideLayouts/slideLayout2307.xml" ContentType="application/vnd.openxmlformats-officedocument.presentationml.slideLayout+xml"/>
  <Override PartName="/ppt/slideLayouts/slideLayout2308.xml" ContentType="application/vnd.openxmlformats-officedocument.presentationml.slideLayout+xml"/>
  <Override PartName="/ppt/slideLayouts/slideLayout2309.xml" ContentType="application/vnd.openxmlformats-officedocument.presentationml.slideLayout+xml"/>
  <Override PartName="/ppt/slideLayouts/slideLayout2310.xml" ContentType="application/vnd.openxmlformats-officedocument.presentationml.slideLayout+xml"/>
  <Override PartName="/ppt/slideLayouts/slideLayout2311.xml" ContentType="application/vnd.openxmlformats-officedocument.presentationml.slideLayout+xml"/>
  <Override PartName="/ppt/theme/theme90.xml" ContentType="application/vnd.openxmlformats-officedocument.theme+xml"/>
  <Override PartName="/ppt/slideLayouts/slideLayout2312.xml" ContentType="application/vnd.openxmlformats-officedocument.presentationml.slideLayout+xml"/>
  <Override PartName="/ppt/slideLayouts/slideLayout2313.xml" ContentType="application/vnd.openxmlformats-officedocument.presentationml.slideLayout+xml"/>
  <Override PartName="/ppt/slideLayouts/slideLayout2314.xml" ContentType="application/vnd.openxmlformats-officedocument.presentationml.slideLayout+xml"/>
  <Override PartName="/ppt/slideLayouts/slideLayout2315.xml" ContentType="application/vnd.openxmlformats-officedocument.presentationml.slideLayout+xml"/>
  <Override PartName="/ppt/slideLayouts/slideLayout2316.xml" ContentType="application/vnd.openxmlformats-officedocument.presentationml.slideLayout+xml"/>
  <Override PartName="/ppt/slideLayouts/slideLayout2317.xml" ContentType="application/vnd.openxmlformats-officedocument.presentationml.slideLayout+xml"/>
  <Override PartName="/ppt/slideLayouts/slideLayout2318.xml" ContentType="application/vnd.openxmlformats-officedocument.presentationml.slideLayout+xml"/>
  <Override PartName="/ppt/slideLayouts/slideLayout2319.xml" ContentType="application/vnd.openxmlformats-officedocument.presentationml.slideLayout+xml"/>
  <Override PartName="/ppt/slideLayouts/slideLayout2320.xml" ContentType="application/vnd.openxmlformats-officedocument.presentationml.slideLayout+xml"/>
  <Override PartName="/ppt/slideLayouts/slideLayout2321.xml" ContentType="application/vnd.openxmlformats-officedocument.presentationml.slideLayout+xml"/>
  <Override PartName="/ppt/slideLayouts/slideLayout2322.xml" ContentType="application/vnd.openxmlformats-officedocument.presentationml.slideLayout+xml"/>
  <Override PartName="/ppt/theme/theme91.xml" ContentType="application/vnd.openxmlformats-officedocument.theme+xml"/>
  <Override PartName="/ppt/slideLayouts/slideLayout2323.xml" ContentType="application/vnd.openxmlformats-officedocument.presentationml.slideLayout+xml"/>
  <Override PartName="/ppt/slideLayouts/slideLayout2324.xml" ContentType="application/vnd.openxmlformats-officedocument.presentationml.slideLayout+xml"/>
  <Override PartName="/ppt/slideLayouts/slideLayout2325.xml" ContentType="application/vnd.openxmlformats-officedocument.presentationml.slideLayout+xml"/>
  <Override PartName="/ppt/slideLayouts/slideLayout2326.xml" ContentType="application/vnd.openxmlformats-officedocument.presentationml.slideLayout+xml"/>
  <Override PartName="/ppt/slideLayouts/slideLayout2327.xml" ContentType="application/vnd.openxmlformats-officedocument.presentationml.slideLayout+xml"/>
  <Override PartName="/ppt/slideLayouts/slideLayout2328.xml" ContentType="application/vnd.openxmlformats-officedocument.presentationml.slideLayout+xml"/>
  <Override PartName="/ppt/slideLayouts/slideLayout2329.xml" ContentType="application/vnd.openxmlformats-officedocument.presentationml.slideLayout+xml"/>
  <Override PartName="/ppt/slideLayouts/slideLayout2330.xml" ContentType="application/vnd.openxmlformats-officedocument.presentationml.slideLayout+xml"/>
  <Override PartName="/ppt/slideLayouts/slideLayout2331.xml" ContentType="application/vnd.openxmlformats-officedocument.presentationml.slideLayout+xml"/>
  <Override PartName="/ppt/slideLayouts/slideLayout2332.xml" ContentType="application/vnd.openxmlformats-officedocument.presentationml.slideLayout+xml"/>
  <Override PartName="/ppt/slideLayouts/slideLayout2333.xml" ContentType="application/vnd.openxmlformats-officedocument.presentationml.slideLayout+xml"/>
  <Override PartName="/ppt/theme/theme92.xml" ContentType="application/vnd.openxmlformats-officedocument.theme+xml"/>
  <Override PartName="/ppt/slideLayouts/slideLayout2334.xml" ContentType="application/vnd.openxmlformats-officedocument.presentationml.slideLayout+xml"/>
  <Override PartName="/ppt/slideLayouts/slideLayout2335.xml" ContentType="application/vnd.openxmlformats-officedocument.presentationml.slideLayout+xml"/>
  <Override PartName="/ppt/slideLayouts/slideLayout2336.xml" ContentType="application/vnd.openxmlformats-officedocument.presentationml.slideLayout+xml"/>
  <Override PartName="/ppt/slideLayouts/slideLayout2337.xml" ContentType="application/vnd.openxmlformats-officedocument.presentationml.slideLayout+xml"/>
  <Override PartName="/ppt/slideLayouts/slideLayout2338.xml" ContentType="application/vnd.openxmlformats-officedocument.presentationml.slideLayout+xml"/>
  <Override PartName="/ppt/slideLayouts/slideLayout2339.xml" ContentType="application/vnd.openxmlformats-officedocument.presentationml.slideLayout+xml"/>
  <Override PartName="/ppt/slideLayouts/slideLayout2340.xml" ContentType="application/vnd.openxmlformats-officedocument.presentationml.slideLayout+xml"/>
  <Override PartName="/ppt/slideLayouts/slideLayout2341.xml" ContentType="application/vnd.openxmlformats-officedocument.presentationml.slideLayout+xml"/>
  <Override PartName="/ppt/slideLayouts/slideLayout2342.xml" ContentType="application/vnd.openxmlformats-officedocument.presentationml.slideLayout+xml"/>
  <Override PartName="/ppt/slideLayouts/slideLayout2343.xml" ContentType="application/vnd.openxmlformats-officedocument.presentationml.slideLayout+xml"/>
  <Override PartName="/ppt/slideLayouts/slideLayout2344.xml" ContentType="application/vnd.openxmlformats-officedocument.presentationml.slideLayout+xml"/>
  <Override PartName="/ppt/theme/theme93.xml" ContentType="application/vnd.openxmlformats-officedocument.theme+xml"/>
  <Override PartName="/ppt/slideLayouts/slideLayout2345.xml" ContentType="application/vnd.openxmlformats-officedocument.presentationml.slideLayout+xml"/>
  <Override PartName="/ppt/slideLayouts/slideLayout2346.xml" ContentType="application/vnd.openxmlformats-officedocument.presentationml.slideLayout+xml"/>
  <Override PartName="/ppt/slideLayouts/slideLayout2347.xml" ContentType="application/vnd.openxmlformats-officedocument.presentationml.slideLayout+xml"/>
  <Override PartName="/ppt/slideLayouts/slideLayout2348.xml" ContentType="application/vnd.openxmlformats-officedocument.presentationml.slideLayout+xml"/>
  <Override PartName="/ppt/slideLayouts/slideLayout2349.xml" ContentType="application/vnd.openxmlformats-officedocument.presentationml.slideLayout+xml"/>
  <Override PartName="/ppt/slideLayouts/slideLayout2350.xml" ContentType="application/vnd.openxmlformats-officedocument.presentationml.slideLayout+xml"/>
  <Override PartName="/ppt/slideLayouts/slideLayout2351.xml" ContentType="application/vnd.openxmlformats-officedocument.presentationml.slideLayout+xml"/>
  <Override PartName="/ppt/slideLayouts/slideLayout2352.xml" ContentType="application/vnd.openxmlformats-officedocument.presentationml.slideLayout+xml"/>
  <Override PartName="/ppt/slideLayouts/slideLayout2353.xml" ContentType="application/vnd.openxmlformats-officedocument.presentationml.slideLayout+xml"/>
  <Override PartName="/ppt/slideLayouts/slideLayout2354.xml" ContentType="application/vnd.openxmlformats-officedocument.presentationml.slideLayout+xml"/>
  <Override PartName="/ppt/slideLayouts/slideLayout2355.xml" ContentType="application/vnd.openxmlformats-officedocument.presentationml.slideLayout+xml"/>
  <Override PartName="/ppt/theme/theme94.xml" ContentType="application/vnd.openxmlformats-officedocument.theme+xml"/>
  <Override PartName="/ppt/slideLayouts/slideLayout2356.xml" ContentType="application/vnd.openxmlformats-officedocument.presentationml.slideLayout+xml"/>
  <Override PartName="/ppt/slideLayouts/slideLayout2357.xml" ContentType="application/vnd.openxmlformats-officedocument.presentationml.slideLayout+xml"/>
  <Override PartName="/ppt/slideLayouts/slideLayout2358.xml" ContentType="application/vnd.openxmlformats-officedocument.presentationml.slideLayout+xml"/>
  <Override PartName="/ppt/slideLayouts/slideLayout2359.xml" ContentType="application/vnd.openxmlformats-officedocument.presentationml.slideLayout+xml"/>
  <Override PartName="/ppt/slideLayouts/slideLayout2360.xml" ContentType="application/vnd.openxmlformats-officedocument.presentationml.slideLayout+xml"/>
  <Override PartName="/ppt/slideLayouts/slideLayout2361.xml" ContentType="application/vnd.openxmlformats-officedocument.presentationml.slideLayout+xml"/>
  <Override PartName="/ppt/slideLayouts/slideLayout2362.xml" ContentType="application/vnd.openxmlformats-officedocument.presentationml.slideLayout+xml"/>
  <Override PartName="/ppt/slideLayouts/slideLayout2363.xml" ContentType="application/vnd.openxmlformats-officedocument.presentationml.slideLayout+xml"/>
  <Override PartName="/ppt/slideLayouts/slideLayout2364.xml" ContentType="application/vnd.openxmlformats-officedocument.presentationml.slideLayout+xml"/>
  <Override PartName="/ppt/slideLayouts/slideLayout2365.xml" ContentType="application/vnd.openxmlformats-officedocument.presentationml.slideLayout+xml"/>
  <Override PartName="/ppt/slideLayouts/slideLayout2366.xml" ContentType="application/vnd.openxmlformats-officedocument.presentationml.slideLayout+xml"/>
  <Override PartName="/ppt/theme/theme95.xml" ContentType="application/vnd.openxmlformats-officedocument.theme+xml"/>
  <Override PartName="/ppt/slideLayouts/slideLayout2367.xml" ContentType="application/vnd.openxmlformats-officedocument.presentationml.slideLayout+xml"/>
  <Override PartName="/ppt/slideLayouts/slideLayout2368.xml" ContentType="application/vnd.openxmlformats-officedocument.presentationml.slideLayout+xml"/>
  <Override PartName="/ppt/slideLayouts/slideLayout2369.xml" ContentType="application/vnd.openxmlformats-officedocument.presentationml.slideLayout+xml"/>
  <Override PartName="/ppt/slideLayouts/slideLayout2370.xml" ContentType="application/vnd.openxmlformats-officedocument.presentationml.slideLayout+xml"/>
  <Override PartName="/ppt/slideLayouts/slideLayout2371.xml" ContentType="application/vnd.openxmlformats-officedocument.presentationml.slideLayout+xml"/>
  <Override PartName="/ppt/slideLayouts/slideLayout2372.xml" ContentType="application/vnd.openxmlformats-officedocument.presentationml.slideLayout+xml"/>
  <Override PartName="/ppt/slideLayouts/slideLayout2373.xml" ContentType="application/vnd.openxmlformats-officedocument.presentationml.slideLayout+xml"/>
  <Override PartName="/ppt/slideLayouts/slideLayout2374.xml" ContentType="application/vnd.openxmlformats-officedocument.presentationml.slideLayout+xml"/>
  <Override PartName="/ppt/slideLayouts/slideLayout2375.xml" ContentType="application/vnd.openxmlformats-officedocument.presentationml.slideLayout+xml"/>
  <Override PartName="/ppt/slideLayouts/slideLayout2376.xml" ContentType="application/vnd.openxmlformats-officedocument.presentationml.slideLayout+xml"/>
  <Override PartName="/ppt/slideLayouts/slideLayout2377.xml" ContentType="application/vnd.openxmlformats-officedocument.presentationml.slideLayout+xml"/>
  <Override PartName="/ppt/slideLayouts/slideLayout2378.xml" ContentType="application/vnd.openxmlformats-officedocument.presentationml.slideLayout+xml"/>
  <Override PartName="/ppt/slideLayouts/slideLayout2379.xml" ContentType="application/vnd.openxmlformats-officedocument.presentationml.slideLayout+xml"/>
  <Override PartName="/ppt/slideLayouts/slideLayout2380.xml" ContentType="application/vnd.openxmlformats-officedocument.presentationml.slideLayout+xml"/>
  <Override PartName="/ppt/slideLayouts/slideLayout2381.xml" ContentType="application/vnd.openxmlformats-officedocument.presentationml.slideLayout+xml"/>
  <Override PartName="/ppt/theme/theme96.xml" ContentType="application/vnd.openxmlformats-officedocument.theme+xml"/>
  <Override PartName="/ppt/slideLayouts/slideLayout2382.xml" ContentType="application/vnd.openxmlformats-officedocument.presentationml.slideLayout+xml"/>
  <Override PartName="/ppt/slideLayouts/slideLayout2383.xml" ContentType="application/vnd.openxmlformats-officedocument.presentationml.slideLayout+xml"/>
  <Override PartName="/ppt/slideLayouts/slideLayout2384.xml" ContentType="application/vnd.openxmlformats-officedocument.presentationml.slideLayout+xml"/>
  <Override PartName="/ppt/slideLayouts/slideLayout2385.xml" ContentType="application/vnd.openxmlformats-officedocument.presentationml.slideLayout+xml"/>
  <Override PartName="/ppt/slideLayouts/slideLayout2386.xml" ContentType="application/vnd.openxmlformats-officedocument.presentationml.slideLayout+xml"/>
  <Override PartName="/ppt/slideLayouts/slideLayout2387.xml" ContentType="application/vnd.openxmlformats-officedocument.presentationml.slideLayout+xml"/>
  <Override PartName="/ppt/slideLayouts/slideLayout2388.xml" ContentType="application/vnd.openxmlformats-officedocument.presentationml.slideLayout+xml"/>
  <Override PartName="/ppt/slideLayouts/slideLayout2389.xml" ContentType="application/vnd.openxmlformats-officedocument.presentationml.slideLayout+xml"/>
  <Override PartName="/ppt/slideLayouts/slideLayout2390.xml" ContentType="application/vnd.openxmlformats-officedocument.presentationml.slideLayout+xml"/>
  <Override PartName="/ppt/slideLayouts/slideLayout2391.xml" ContentType="application/vnd.openxmlformats-officedocument.presentationml.slideLayout+xml"/>
  <Override PartName="/ppt/slideLayouts/slideLayout2392.xml" ContentType="application/vnd.openxmlformats-officedocument.presentationml.slideLayout+xml"/>
  <Override PartName="/ppt/theme/theme97.xml" ContentType="application/vnd.openxmlformats-officedocument.theme+xml"/>
  <Override PartName="/ppt/slideLayouts/slideLayout2393.xml" ContentType="application/vnd.openxmlformats-officedocument.presentationml.slideLayout+xml"/>
  <Override PartName="/ppt/slideLayouts/slideLayout2394.xml" ContentType="application/vnd.openxmlformats-officedocument.presentationml.slideLayout+xml"/>
  <Override PartName="/ppt/slideLayouts/slideLayout2395.xml" ContentType="application/vnd.openxmlformats-officedocument.presentationml.slideLayout+xml"/>
  <Override PartName="/ppt/slideLayouts/slideLayout2396.xml" ContentType="application/vnd.openxmlformats-officedocument.presentationml.slideLayout+xml"/>
  <Override PartName="/ppt/slideLayouts/slideLayout2397.xml" ContentType="application/vnd.openxmlformats-officedocument.presentationml.slideLayout+xml"/>
  <Override PartName="/ppt/slideLayouts/slideLayout2398.xml" ContentType="application/vnd.openxmlformats-officedocument.presentationml.slideLayout+xml"/>
  <Override PartName="/ppt/slideLayouts/slideLayout2399.xml" ContentType="application/vnd.openxmlformats-officedocument.presentationml.slideLayout+xml"/>
  <Override PartName="/ppt/slideLayouts/slideLayout2400.xml" ContentType="application/vnd.openxmlformats-officedocument.presentationml.slideLayout+xml"/>
  <Override PartName="/ppt/slideLayouts/slideLayout2401.xml" ContentType="application/vnd.openxmlformats-officedocument.presentationml.slideLayout+xml"/>
  <Override PartName="/ppt/slideLayouts/slideLayout2402.xml" ContentType="application/vnd.openxmlformats-officedocument.presentationml.slideLayout+xml"/>
  <Override PartName="/ppt/slideLayouts/slideLayout2403.xml" ContentType="application/vnd.openxmlformats-officedocument.presentationml.slideLayout+xml"/>
  <Override PartName="/ppt/theme/theme98.xml" ContentType="application/vnd.openxmlformats-officedocument.theme+xml"/>
  <Override PartName="/ppt/slideLayouts/slideLayout2404.xml" ContentType="application/vnd.openxmlformats-officedocument.presentationml.slideLayout+xml"/>
  <Override PartName="/ppt/slideLayouts/slideLayout2405.xml" ContentType="application/vnd.openxmlformats-officedocument.presentationml.slideLayout+xml"/>
  <Override PartName="/ppt/slideLayouts/slideLayout2406.xml" ContentType="application/vnd.openxmlformats-officedocument.presentationml.slideLayout+xml"/>
  <Override PartName="/ppt/slideLayouts/slideLayout2407.xml" ContentType="application/vnd.openxmlformats-officedocument.presentationml.slideLayout+xml"/>
  <Override PartName="/ppt/slideLayouts/slideLayout2408.xml" ContentType="application/vnd.openxmlformats-officedocument.presentationml.slideLayout+xml"/>
  <Override PartName="/ppt/slideLayouts/slideLayout2409.xml" ContentType="application/vnd.openxmlformats-officedocument.presentationml.slideLayout+xml"/>
  <Override PartName="/ppt/slideLayouts/slideLayout2410.xml" ContentType="application/vnd.openxmlformats-officedocument.presentationml.slideLayout+xml"/>
  <Override PartName="/ppt/slideLayouts/slideLayout2411.xml" ContentType="application/vnd.openxmlformats-officedocument.presentationml.slideLayout+xml"/>
  <Override PartName="/ppt/slideLayouts/slideLayout2412.xml" ContentType="application/vnd.openxmlformats-officedocument.presentationml.slideLayout+xml"/>
  <Override PartName="/ppt/slideLayouts/slideLayout2413.xml" ContentType="application/vnd.openxmlformats-officedocument.presentationml.slideLayout+xml"/>
  <Override PartName="/ppt/slideLayouts/slideLayout2414.xml" ContentType="application/vnd.openxmlformats-officedocument.presentationml.slideLayout+xml"/>
  <Override PartName="/ppt/theme/theme99.xml" ContentType="application/vnd.openxmlformats-officedocument.theme+xml"/>
  <Override PartName="/ppt/slideLayouts/slideLayout2415.xml" ContentType="application/vnd.openxmlformats-officedocument.presentationml.slideLayout+xml"/>
  <Override PartName="/ppt/slideLayouts/slideLayout2416.xml" ContentType="application/vnd.openxmlformats-officedocument.presentationml.slideLayout+xml"/>
  <Override PartName="/ppt/slideLayouts/slideLayout2417.xml" ContentType="application/vnd.openxmlformats-officedocument.presentationml.slideLayout+xml"/>
  <Override PartName="/ppt/theme/theme100.xml" ContentType="application/vnd.openxmlformats-officedocument.theme+xml"/>
  <Override PartName="/ppt/slideLayouts/slideLayout2418.xml" ContentType="application/vnd.openxmlformats-officedocument.presentationml.slideLayout+xml"/>
  <Override PartName="/ppt/slideLayouts/slideLayout2419.xml" ContentType="application/vnd.openxmlformats-officedocument.presentationml.slideLayout+xml"/>
  <Override PartName="/ppt/slideLayouts/slideLayout2420.xml" ContentType="application/vnd.openxmlformats-officedocument.presentationml.slideLayout+xml"/>
  <Override PartName="/ppt/slideLayouts/slideLayout2421.xml" ContentType="application/vnd.openxmlformats-officedocument.presentationml.slideLayout+xml"/>
  <Override PartName="/ppt/slideLayouts/slideLayout2422.xml" ContentType="application/vnd.openxmlformats-officedocument.presentationml.slideLayout+xml"/>
  <Override PartName="/ppt/slideLayouts/slideLayout2423.xml" ContentType="application/vnd.openxmlformats-officedocument.presentationml.slideLayout+xml"/>
  <Override PartName="/ppt/slideLayouts/slideLayout2424.xml" ContentType="application/vnd.openxmlformats-officedocument.presentationml.slideLayout+xml"/>
  <Override PartName="/ppt/slideLayouts/slideLayout2425.xml" ContentType="application/vnd.openxmlformats-officedocument.presentationml.slideLayout+xml"/>
  <Override PartName="/ppt/slideLayouts/slideLayout2426.xml" ContentType="application/vnd.openxmlformats-officedocument.presentationml.slideLayout+xml"/>
  <Override PartName="/ppt/slideLayouts/slideLayout2427.xml" ContentType="application/vnd.openxmlformats-officedocument.presentationml.slideLayout+xml"/>
  <Override PartName="/ppt/slideLayouts/slideLayout2428.xml" ContentType="application/vnd.openxmlformats-officedocument.presentationml.slideLayout+xml"/>
  <Override PartName="/ppt/theme/theme101.xml" ContentType="application/vnd.openxmlformats-officedocument.theme+xml"/>
  <Override PartName="/ppt/slideLayouts/slideLayout2429.xml" ContentType="application/vnd.openxmlformats-officedocument.presentationml.slideLayout+xml"/>
  <Override PartName="/ppt/slideLayouts/slideLayout2430.xml" ContentType="application/vnd.openxmlformats-officedocument.presentationml.slideLayout+xml"/>
  <Override PartName="/ppt/slideLayouts/slideLayout2431.xml" ContentType="application/vnd.openxmlformats-officedocument.presentationml.slideLayout+xml"/>
  <Override PartName="/ppt/slideLayouts/slideLayout2432.xml" ContentType="application/vnd.openxmlformats-officedocument.presentationml.slideLayout+xml"/>
  <Override PartName="/ppt/slideLayouts/slideLayout2433.xml" ContentType="application/vnd.openxmlformats-officedocument.presentationml.slideLayout+xml"/>
  <Override PartName="/ppt/slideLayouts/slideLayout2434.xml" ContentType="application/vnd.openxmlformats-officedocument.presentationml.slideLayout+xml"/>
  <Override PartName="/ppt/slideLayouts/slideLayout2435.xml" ContentType="application/vnd.openxmlformats-officedocument.presentationml.slideLayout+xml"/>
  <Override PartName="/ppt/slideLayouts/slideLayout2436.xml" ContentType="application/vnd.openxmlformats-officedocument.presentationml.slideLayout+xml"/>
  <Override PartName="/ppt/slideLayouts/slideLayout2437.xml" ContentType="application/vnd.openxmlformats-officedocument.presentationml.slideLayout+xml"/>
  <Override PartName="/ppt/slideLayouts/slideLayout2438.xml" ContentType="application/vnd.openxmlformats-officedocument.presentationml.slideLayout+xml"/>
  <Override PartName="/ppt/slideLayouts/slideLayout2439.xml" ContentType="application/vnd.openxmlformats-officedocument.presentationml.slideLayout+xml"/>
  <Override PartName="/ppt/theme/theme102.xml" ContentType="application/vnd.openxmlformats-officedocument.theme+xml"/>
  <Override PartName="/ppt/slideLayouts/slideLayout2440.xml" ContentType="application/vnd.openxmlformats-officedocument.presentationml.slideLayout+xml"/>
  <Override PartName="/ppt/slideLayouts/slideLayout2441.xml" ContentType="application/vnd.openxmlformats-officedocument.presentationml.slideLayout+xml"/>
  <Override PartName="/ppt/slideLayouts/slideLayout2442.xml" ContentType="application/vnd.openxmlformats-officedocument.presentationml.slideLayout+xml"/>
  <Override PartName="/ppt/slideLayouts/slideLayout2443.xml" ContentType="application/vnd.openxmlformats-officedocument.presentationml.slideLayout+xml"/>
  <Override PartName="/ppt/slideLayouts/slideLayout2444.xml" ContentType="application/vnd.openxmlformats-officedocument.presentationml.slideLayout+xml"/>
  <Override PartName="/ppt/slideLayouts/slideLayout2445.xml" ContentType="application/vnd.openxmlformats-officedocument.presentationml.slideLayout+xml"/>
  <Override PartName="/ppt/slideLayouts/slideLayout2446.xml" ContentType="application/vnd.openxmlformats-officedocument.presentationml.slideLayout+xml"/>
  <Override PartName="/ppt/slideLayouts/slideLayout2447.xml" ContentType="application/vnd.openxmlformats-officedocument.presentationml.slideLayout+xml"/>
  <Override PartName="/ppt/slideLayouts/slideLayout2448.xml" ContentType="application/vnd.openxmlformats-officedocument.presentationml.slideLayout+xml"/>
  <Override PartName="/ppt/slideLayouts/slideLayout2449.xml" ContentType="application/vnd.openxmlformats-officedocument.presentationml.slideLayout+xml"/>
  <Override PartName="/ppt/slideLayouts/slideLayout2450.xml" ContentType="application/vnd.openxmlformats-officedocument.presentationml.slideLayout+xml"/>
  <Override PartName="/ppt/slideLayouts/slideLayout2451.xml" ContentType="application/vnd.openxmlformats-officedocument.presentationml.slideLayout+xml"/>
  <Override PartName="/ppt/slideLayouts/slideLayout2452.xml" ContentType="application/vnd.openxmlformats-officedocument.presentationml.slideLayout+xml"/>
  <Override PartName="/ppt/slideLayouts/slideLayout2453.xml" ContentType="application/vnd.openxmlformats-officedocument.presentationml.slideLayout+xml"/>
  <Override PartName="/ppt/theme/theme103.xml" ContentType="application/vnd.openxmlformats-officedocument.theme+xml"/>
  <Override PartName="/ppt/slideLayouts/slideLayout2454.xml" ContentType="application/vnd.openxmlformats-officedocument.presentationml.slideLayout+xml"/>
  <Override PartName="/ppt/theme/theme104.xml" ContentType="application/vnd.openxmlformats-officedocument.theme+xml"/>
  <Override PartName="/ppt/slideLayouts/slideLayout2455.xml" ContentType="application/vnd.openxmlformats-officedocument.presentationml.slideLayout+xml"/>
  <Override PartName="/ppt/slideLayouts/slideLayout2456.xml" ContentType="application/vnd.openxmlformats-officedocument.presentationml.slideLayout+xml"/>
  <Override PartName="/ppt/slideLayouts/slideLayout2457.xml" ContentType="application/vnd.openxmlformats-officedocument.presentationml.slideLayout+xml"/>
  <Override PartName="/ppt/slideLayouts/slideLayout2458.xml" ContentType="application/vnd.openxmlformats-officedocument.presentationml.slideLayout+xml"/>
  <Override PartName="/ppt/slideLayouts/slideLayout2459.xml" ContentType="application/vnd.openxmlformats-officedocument.presentationml.slideLayout+xml"/>
  <Override PartName="/ppt/slideLayouts/slideLayout2460.xml" ContentType="application/vnd.openxmlformats-officedocument.presentationml.slideLayout+xml"/>
  <Override PartName="/ppt/slideLayouts/slideLayout2461.xml" ContentType="application/vnd.openxmlformats-officedocument.presentationml.slideLayout+xml"/>
  <Override PartName="/ppt/slideLayouts/slideLayout2462.xml" ContentType="application/vnd.openxmlformats-officedocument.presentationml.slideLayout+xml"/>
  <Override PartName="/ppt/slideLayouts/slideLayout2463.xml" ContentType="application/vnd.openxmlformats-officedocument.presentationml.slideLayout+xml"/>
  <Override PartName="/ppt/slideLayouts/slideLayout2464.xml" ContentType="application/vnd.openxmlformats-officedocument.presentationml.slideLayout+xml"/>
  <Override PartName="/ppt/slideLayouts/slideLayout2465.xml" ContentType="application/vnd.openxmlformats-officedocument.presentationml.slideLayout+xml"/>
  <Override PartName="/ppt/slideLayouts/slideLayout2466.xml" ContentType="application/vnd.openxmlformats-officedocument.presentationml.slideLayout+xml"/>
  <Override PartName="/ppt/slideLayouts/slideLayout2467.xml" ContentType="application/vnd.openxmlformats-officedocument.presentationml.slideLayout+xml"/>
  <Override PartName="/ppt/slideLayouts/slideLayout2468.xml" ContentType="application/vnd.openxmlformats-officedocument.presentationml.slideLayout+xml"/>
  <Override PartName="/ppt/slideLayouts/slideLayout2469.xml" ContentType="application/vnd.openxmlformats-officedocument.presentationml.slideLayout+xml"/>
  <Override PartName="/ppt/theme/theme105.xml" ContentType="application/vnd.openxmlformats-officedocument.theme+xml"/>
  <Override PartName="/ppt/slideLayouts/slideLayout2470.xml" ContentType="application/vnd.openxmlformats-officedocument.presentationml.slideLayout+xml"/>
  <Override PartName="/ppt/slideLayouts/slideLayout2471.xml" ContentType="application/vnd.openxmlformats-officedocument.presentationml.slideLayout+xml"/>
  <Override PartName="/ppt/slideLayouts/slideLayout2472.xml" ContentType="application/vnd.openxmlformats-officedocument.presentationml.slideLayout+xml"/>
  <Override PartName="/ppt/slideLayouts/slideLayout2473.xml" ContentType="application/vnd.openxmlformats-officedocument.presentationml.slideLayout+xml"/>
  <Override PartName="/ppt/slideLayouts/slideLayout2474.xml" ContentType="application/vnd.openxmlformats-officedocument.presentationml.slideLayout+xml"/>
  <Override PartName="/ppt/slideLayouts/slideLayout2475.xml" ContentType="application/vnd.openxmlformats-officedocument.presentationml.slideLayout+xml"/>
  <Override PartName="/ppt/slideLayouts/slideLayout2476.xml" ContentType="application/vnd.openxmlformats-officedocument.presentationml.slideLayout+xml"/>
  <Override PartName="/ppt/slideLayouts/slideLayout2477.xml" ContentType="application/vnd.openxmlformats-officedocument.presentationml.slideLayout+xml"/>
  <Override PartName="/ppt/slideLayouts/slideLayout2478.xml" ContentType="application/vnd.openxmlformats-officedocument.presentationml.slideLayout+xml"/>
  <Override PartName="/ppt/slideLayouts/slideLayout2479.xml" ContentType="application/vnd.openxmlformats-officedocument.presentationml.slideLayout+xml"/>
  <Override PartName="/ppt/slideLayouts/slideLayout2480.xml" ContentType="application/vnd.openxmlformats-officedocument.presentationml.slideLayout+xml"/>
  <Override PartName="/ppt/theme/theme106.xml" ContentType="application/vnd.openxmlformats-officedocument.theme+xml"/>
  <Override PartName="/ppt/slideLayouts/slideLayout2481.xml" ContentType="application/vnd.openxmlformats-officedocument.presentationml.slideLayout+xml"/>
  <Override PartName="/ppt/slideLayouts/slideLayout2482.xml" ContentType="application/vnd.openxmlformats-officedocument.presentationml.slideLayout+xml"/>
  <Override PartName="/ppt/slideLayouts/slideLayout2483.xml" ContentType="application/vnd.openxmlformats-officedocument.presentationml.slideLayout+xml"/>
  <Override PartName="/ppt/slideLayouts/slideLayout2484.xml" ContentType="application/vnd.openxmlformats-officedocument.presentationml.slideLayout+xml"/>
  <Override PartName="/ppt/slideLayouts/slideLayout2485.xml" ContentType="application/vnd.openxmlformats-officedocument.presentationml.slideLayout+xml"/>
  <Override PartName="/ppt/slideLayouts/slideLayout2486.xml" ContentType="application/vnd.openxmlformats-officedocument.presentationml.slideLayout+xml"/>
  <Override PartName="/ppt/slideLayouts/slideLayout2487.xml" ContentType="application/vnd.openxmlformats-officedocument.presentationml.slideLayout+xml"/>
  <Override PartName="/ppt/slideLayouts/slideLayout2488.xml" ContentType="application/vnd.openxmlformats-officedocument.presentationml.slideLayout+xml"/>
  <Override PartName="/ppt/slideLayouts/slideLayout2489.xml" ContentType="application/vnd.openxmlformats-officedocument.presentationml.slideLayout+xml"/>
  <Override PartName="/ppt/slideLayouts/slideLayout2490.xml" ContentType="application/vnd.openxmlformats-officedocument.presentationml.slideLayout+xml"/>
  <Override PartName="/ppt/slideLayouts/slideLayout2491.xml" ContentType="application/vnd.openxmlformats-officedocument.presentationml.slideLayout+xml"/>
  <Override PartName="/ppt/theme/theme107.xml" ContentType="application/vnd.openxmlformats-officedocument.theme+xml"/>
  <Override PartName="/ppt/slideLayouts/slideLayout2492.xml" ContentType="application/vnd.openxmlformats-officedocument.presentationml.slideLayout+xml"/>
  <Override PartName="/ppt/slideLayouts/slideLayout2493.xml" ContentType="application/vnd.openxmlformats-officedocument.presentationml.slideLayout+xml"/>
  <Override PartName="/ppt/slideLayouts/slideLayout2494.xml" ContentType="application/vnd.openxmlformats-officedocument.presentationml.slideLayout+xml"/>
  <Override PartName="/ppt/slideLayouts/slideLayout2495.xml" ContentType="application/vnd.openxmlformats-officedocument.presentationml.slideLayout+xml"/>
  <Override PartName="/ppt/slideLayouts/slideLayout2496.xml" ContentType="application/vnd.openxmlformats-officedocument.presentationml.slideLayout+xml"/>
  <Override PartName="/ppt/slideLayouts/slideLayout2497.xml" ContentType="application/vnd.openxmlformats-officedocument.presentationml.slideLayout+xml"/>
  <Override PartName="/ppt/slideLayouts/slideLayout2498.xml" ContentType="application/vnd.openxmlformats-officedocument.presentationml.slideLayout+xml"/>
  <Override PartName="/ppt/slideLayouts/slideLayout2499.xml" ContentType="application/vnd.openxmlformats-officedocument.presentationml.slideLayout+xml"/>
  <Override PartName="/ppt/slideLayouts/slideLayout2500.xml" ContentType="application/vnd.openxmlformats-officedocument.presentationml.slideLayout+xml"/>
  <Override PartName="/ppt/slideLayouts/slideLayout2501.xml" ContentType="application/vnd.openxmlformats-officedocument.presentationml.slideLayout+xml"/>
  <Override PartName="/ppt/slideLayouts/slideLayout2502.xml" ContentType="application/vnd.openxmlformats-officedocument.presentationml.slideLayout+xml"/>
  <Override PartName="/ppt/theme/theme108.xml" ContentType="application/vnd.openxmlformats-officedocument.theme+xml"/>
  <Override PartName="/ppt/slideLayouts/slideLayout2503.xml" ContentType="application/vnd.openxmlformats-officedocument.presentationml.slideLayout+xml"/>
  <Override PartName="/ppt/slideLayouts/slideLayout2504.xml" ContentType="application/vnd.openxmlformats-officedocument.presentationml.slideLayout+xml"/>
  <Override PartName="/ppt/slideLayouts/slideLayout2505.xml" ContentType="application/vnd.openxmlformats-officedocument.presentationml.slideLayout+xml"/>
  <Override PartName="/ppt/slideLayouts/slideLayout2506.xml" ContentType="application/vnd.openxmlformats-officedocument.presentationml.slideLayout+xml"/>
  <Override PartName="/ppt/slideLayouts/slideLayout2507.xml" ContentType="application/vnd.openxmlformats-officedocument.presentationml.slideLayout+xml"/>
  <Override PartName="/ppt/slideLayouts/slideLayout2508.xml" ContentType="application/vnd.openxmlformats-officedocument.presentationml.slideLayout+xml"/>
  <Override PartName="/ppt/slideLayouts/slideLayout2509.xml" ContentType="application/vnd.openxmlformats-officedocument.presentationml.slideLayout+xml"/>
  <Override PartName="/ppt/slideLayouts/slideLayout2510.xml" ContentType="application/vnd.openxmlformats-officedocument.presentationml.slideLayout+xml"/>
  <Override PartName="/ppt/slideLayouts/slideLayout2511.xml" ContentType="application/vnd.openxmlformats-officedocument.presentationml.slideLayout+xml"/>
  <Override PartName="/ppt/slideLayouts/slideLayout2512.xml" ContentType="application/vnd.openxmlformats-officedocument.presentationml.slideLayout+xml"/>
  <Override PartName="/ppt/slideLayouts/slideLayout2513.xml" ContentType="application/vnd.openxmlformats-officedocument.presentationml.slideLayout+xml"/>
  <Override PartName="/ppt/theme/theme109.xml" ContentType="application/vnd.openxmlformats-officedocument.theme+xml"/>
  <Override PartName="/ppt/slideLayouts/slideLayout2514.xml" ContentType="application/vnd.openxmlformats-officedocument.presentationml.slideLayout+xml"/>
  <Override PartName="/ppt/slideLayouts/slideLayout2515.xml" ContentType="application/vnd.openxmlformats-officedocument.presentationml.slideLayout+xml"/>
  <Override PartName="/ppt/slideLayouts/slideLayout2516.xml" ContentType="application/vnd.openxmlformats-officedocument.presentationml.slideLayout+xml"/>
  <Override PartName="/ppt/slideLayouts/slideLayout2517.xml" ContentType="application/vnd.openxmlformats-officedocument.presentationml.slideLayout+xml"/>
  <Override PartName="/ppt/slideLayouts/slideLayout2518.xml" ContentType="application/vnd.openxmlformats-officedocument.presentationml.slideLayout+xml"/>
  <Override PartName="/ppt/slideLayouts/slideLayout2519.xml" ContentType="application/vnd.openxmlformats-officedocument.presentationml.slideLayout+xml"/>
  <Override PartName="/ppt/slideLayouts/slideLayout2520.xml" ContentType="application/vnd.openxmlformats-officedocument.presentationml.slideLayout+xml"/>
  <Override PartName="/ppt/slideLayouts/slideLayout2521.xml" ContentType="application/vnd.openxmlformats-officedocument.presentationml.slideLayout+xml"/>
  <Override PartName="/ppt/slideLayouts/slideLayout2522.xml" ContentType="application/vnd.openxmlformats-officedocument.presentationml.slideLayout+xml"/>
  <Override PartName="/ppt/slideLayouts/slideLayout2523.xml" ContentType="application/vnd.openxmlformats-officedocument.presentationml.slideLayout+xml"/>
  <Override PartName="/ppt/slideLayouts/slideLayout2524.xml" ContentType="application/vnd.openxmlformats-officedocument.presentationml.slideLayout+xml"/>
  <Override PartName="/ppt/slideLayouts/slideLayout2525.xml" ContentType="application/vnd.openxmlformats-officedocument.presentationml.slideLayout+xml"/>
  <Override PartName="/ppt/slideLayouts/slideLayout2526.xml" ContentType="application/vnd.openxmlformats-officedocument.presentationml.slideLayout+xml"/>
  <Override PartName="/ppt/theme/theme110.xml" ContentType="application/vnd.openxmlformats-officedocument.theme+xml"/>
  <Override PartName="/ppt/slideLayouts/slideLayout2527.xml" ContentType="application/vnd.openxmlformats-officedocument.presentationml.slideLayout+xml"/>
  <Override PartName="/ppt/slideLayouts/slideLayout2528.xml" ContentType="application/vnd.openxmlformats-officedocument.presentationml.slideLayout+xml"/>
  <Override PartName="/ppt/slideLayouts/slideLayout2529.xml" ContentType="application/vnd.openxmlformats-officedocument.presentationml.slideLayout+xml"/>
  <Override PartName="/ppt/slideLayouts/slideLayout2530.xml" ContentType="application/vnd.openxmlformats-officedocument.presentationml.slideLayout+xml"/>
  <Override PartName="/ppt/slideLayouts/slideLayout2531.xml" ContentType="application/vnd.openxmlformats-officedocument.presentationml.slideLayout+xml"/>
  <Override PartName="/ppt/slideLayouts/slideLayout2532.xml" ContentType="application/vnd.openxmlformats-officedocument.presentationml.slideLayout+xml"/>
  <Override PartName="/ppt/slideLayouts/slideLayout2533.xml" ContentType="application/vnd.openxmlformats-officedocument.presentationml.slideLayout+xml"/>
  <Override PartName="/ppt/slideLayouts/slideLayout2534.xml" ContentType="application/vnd.openxmlformats-officedocument.presentationml.slideLayout+xml"/>
  <Override PartName="/ppt/slideLayouts/slideLayout2535.xml" ContentType="application/vnd.openxmlformats-officedocument.presentationml.slideLayout+xml"/>
  <Override PartName="/ppt/slideLayouts/slideLayout2536.xml" ContentType="application/vnd.openxmlformats-officedocument.presentationml.slideLayout+xml"/>
  <Override PartName="/ppt/slideLayouts/slideLayout2537.xml" ContentType="application/vnd.openxmlformats-officedocument.presentationml.slideLayout+xml"/>
  <Override PartName="/ppt/slideLayouts/slideLayout2538.xml" ContentType="application/vnd.openxmlformats-officedocument.presentationml.slideLayout+xml"/>
  <Override PartName="/ppt/slideLayouts/slideLayout2539.xml" ContentType="application/vnd.openxmlformats-officedocument.presentationml.slideLayout+xml"/>
  <Override PartName="/ppt/theme/theme111.xml" ContentType="application/vnd.openxmlformats-officedocument.theme+xml"/>
  <Override PartName="/ppt/slideLayouts/slideLayout2540.xml" ContentType="application/vnd.openxmlformats-officedocument.presentationml.slideLayout+xml"/>
  <Override PartName="/ppt/slideLayouts/slideLayout2541.xml" ContentType="application/vnd.openxmlformats-officedocument.presentationml.slideLayout+xml"/>
  <Override PartName="/ppt/slideLayouts/slideLayout2542.xml" ContentType="application/vnd.openxmlformats-officedocument.presentationml.slideLayout+xml"/>
  <Override PartName="/ppt/slideLayouts/slideLayout2543.xml" ContentType="application/vnd.openxmlformats-officedocument.presentationml.slideLayout+xml"/>
  <Override PartName="/ppt/slideLayouts/slideLayout2544.xml" ContentType="application/vnd.openxmlformats-officedocument.presentationml.slideLayout+xml"/>
  <Override PartName="/ppt/slideLayouts/slideLayout2545.xml" ContentType="application/vnd.openxmlformats-officedocument.presentationml.slideLayout+xml"/>
  <Override PartName="/ppt/slideLayouts/slideLayout2546.xml" ContentType="application/vnd.openxmlformats-officedocument.presentationml.slideLayout+xml"/>
  <Override PartName="/ppt/slideLayouts/slideLayout2547.xml" ContentType="application/vnd.openxmlformats-officedocument.presentationml.slideLayout+xml"/>
  <Override PartName="/ppt/slideLayouts/slideLayout2548.xml" ContentType="application/vnd.openxmlformats-officedocument.presentationml.slideLayout+xml"/>
  <Override PartName="/ppt/slideLayouts/slideLayout2549.xml" ContentType="application/vnd.openxmlformats-officedocument.presentationml.slideLayout+xml"/>
  <Override PartName="/ppt/slideLayouts/slideLayout2550.xml" ContentType="application/vnd.openxmlformats-officedocument.presentationml.slideLayout+xml"/>
  <Override PartName="/ppt/theme/theme112.xml" ContentType="application/vnd.openxmlformats-officedocument.theme+xml"/>
  <Override PartName="/ppt/slideLayouts/slideLayout2551.xml" ContentType="application/vnd.openxmlformats-officedocument.presentationml.slideLayout+xml"/>
  <Override PartName="/ppt/slideLayouts/slideLayout2552.xml" ContentType="application/vnd.openxmlformats-officedocument.presentationml.slideLayout+xml"/>
  <Override PartName="/ppt/slideLayouts/slideLayout2553.xml" ContentType="application/vnd.openxmlformats-officedocument.presentationml.slideLayout+xml"/>
  <Override PartName="/ppt/slideLayouts/slideLayout2554.xml" ContentType="application/vnd.openxmlformats-officedocument.presentationml.slideLayout+xml"/>
  <Override PartName="/ppt/slideLayouts/slideLayout2555.xml" ContentType="application/vnd.openxmlformats-officedocument.presentationml.slideLayout+xml"/>
  <Override PartName="/ppt/slideLayouts/slideLayout2556.xml" ContentType="application/vnd.openxmlformats-officedocument.presentationml.slideLayout+xml"/>
  <Override PartName="/ppt/slideLayouts/slideLayout2557.xml" ContentType="application/vnd.openxmlformats-officedocument.presentationml.slideLayout+xml"/>
  <Override PartName="/ppt/slideLayouts/slideLayout2558.xml" ContentType="application/vnd.openxmlformats-officedocument.presentationml.slideLayout+xml"/>
  <Override PartName="/ppt/slideLayouts/slideLayout2559.xml" ContentType="application/vnd.openxmlformats-officedocument.presentationml.slideLayout+xml"/>
  <Override PartName="/ppt/slideLayouts/slideLayout2560.xml" ContentType="application/vnd.openxmlformats-officedocument.presentationml.slideLayout+xml"/>
  <Override PartName="/ppt/slideLayouts/slideLayout2561.xml" ContentType="application/vnd.openxmlformats-officedocument.presentationml.slideLayout+xml"/>
  <Override PartName="/ppt/theme/theme113.xml" ContentType="application/vnd.openxmlformats-officedocument.theme+xml"/>
  <Override PartName="/ppt/slideLayouts/slideLayout2562.xml" ContentType="application/vnd.openxmlformats-officedocument.presentationml.slideLayout+xml"/>
  <Override PartName="/ppt/slideLayouts/slideLayout2563.xml" ContentType="application/vnd.openxmlformats-officedocument.presentationml.slideLayout+xml"/>
  <Override PartName="/ppt/slideLayouts/slideLayout2564.xml" ContentType="application/vnd.openxmlformats-officedocument.presentationml.slideLayout+xml"/>
  <Override PartName="/ppt/slideLayouts/slideLayout2565.xml" ContentType="application/vnd.openxmlformats-officedocument.presentationml.slideLayout+xml"/>
  <Override PartName="/ppt/slideLayouts/slideLayout2566.xml" ContentType="application/vnd.openxmlformats-officedocument.presentationml.slideLayout+xml"/>
  <Override PartName="/ppt/slideLayouts/slideLayout2567.xml" ContentType="application/vnd.openxmlformats-officedocument.presentationml.slideLayout+xml"/>
  <Override PartName="/ppt/slideLayouts/slideLayout2568.xml" ContentType="application/vnd.openxmlformats-officedocument.presentationml.slideLayout+xml"/>
  <Override PartName="/ppt/slideLayouts/slideLayout2569.xml" ContentType="application/vnd.openxmlformats-officedocument.presentationml.slideLayout+xml"/>
  <Override PartName="/ppt/slideLayouts/slideLayout2570.xml" ContentType="application/vnd.openxmlformats-officedocument.presentationml.slideLayout+xml"/>
  <Override PartName="/ppt/slideLayouts/slideLayout2571.xml" ContentType="application/vnd.openxmlformats-officedocument.presentationml.slideLayout+xml"/>
  <Override PartName="/ppt/slideLayouts/slideLayout2572.xml" ContentType="application/vnd.openxmlformats-officedocument.presentationml.slideLayout+xml"/>
  <Override PartName="/ppt/theme/theme114.xml" ContentType="application/vnd.openxmlformats-officedocument.theme+xml"/>
  <Override PartName="/ppt/slideLayouts/slideLayout2573.xml" ContentType="application/vnd.openxmlformats-officedocument.presentationml.slideLayout+xml"/>
  <Override PartName="/ppt/slideLayouts/slideLayout2574.xml" ContentType="application/vnd.openxmlformats-officedocument.presentationml.slideLayout+xml"/>
  <Override PartName="/ppt/slideLayouts/slideLayout2575.xml" ContentType="application/vnd.openxmlformats-officedocument.presentationml.slideLayout+xml"/>
  <Override PartName="/ppt/slideLayouts/slideLayout2576.xml" ContentType="application/vnd.openxmlformats-officedocument.presentationml.slideLayout+xml"/>
  <Override PartName="/ppt/slideLayouts/slideLayout2577.xml" ContentType="application/vnd.openxmlformats-officedocument.presentationml.slideLayout+xml"/>
  <Override PartName="/ppt/slideLayouts/slideLayout2578.xml" ContentType="application/vnd.openxmlformats-officedocument.presentationml.slideLayout+xml"/>
  <Override PartName="/ppt/slideLayouts/slideLayout2579.xml" ContentType="application/vnd.openxmlformats-officedocument.presentationml.slideLayout+xml"/>
  <Override PartName="/ppt/slideLayouts/slideLayout2580.xml" ContentType="application/vnd.openxmlformats-officedocument.presentationml.slideLayout+xml"/>
  <Override PartName="/ppt/slideLayouts/slideLayout2581.xml" ContentType="application/vnd.openxmlformats-officedocument.presentationml.slideLayout+xml"/>
  <Override PartName="/ppt/slideLayouts/slideLayout2582.xml" ContentType="application/vnd.openxmlformats-officedocument.presentationml.slideLayout+xml"/>
  <Override PartName="/ppt/slideLayouts/slideLayout2583.xml" ContentType="application/vnd.openxmlformats-officedocument.presentationml.slideLayout+xml"/>
  <Override PartName="/ppt/theme/theme115.xml" ContentType="application/vnd.openxmlformats-officedocument.theme+xml"/>
  <Override PartName="/ppt/slideLayouts/slideLayout2584.xml" ContentType="application/vnd.openxmlformats-officedocument.presentationml.slideLayout+xml"/>
  <Override PartName="/ppt/slideLayouts/slideLayout2585.xml" ContentType="application/vnd.openxmlformats-officedocument.presentationml.slideLayout+xml"/>
  <Override PartName="/ppt/slideLayouts/slideLayout2586.xml" ContentType="application/vnd.openxmlformats-officedocument.presentationml.slideLayout+xml"/>
  <Override PartName="/ppt/slideLayouts/slideLayout2587.xml" ContentType="application/vnd.openxmlformats-officedocument.presentationml.slideLayout+xml"/>
  <Override PartName="/ppt/slideLayouts/slideLayout2588.xml" ContentType="application/vnd.openxmlformats-officedocument.presentationml.slideLayout+xml"/>
  <Override PartName="/ppt/slideLayouts/slideLayout2589.xml" ContentType="application/vnd.openxmlformats-officedocument.presentationml.slideLayout+xml"/>
  <Override PartName="/ppt/slideLayouts/slideLayout2590.xml" ContentType="application/vnd.openxmlformats-officedocument.presentationml.slideLayout+xml"/>
  <Override PartName="/ppt/slideLayouts/slideLayout2591.xml" ContentType="application/vnd.openxmlformats-officedocument.presentationml.slideLayout+xml"/>
  <Override PartName="/ppt/slideLayouts/slideLayout2592.xml" ContentType="application/vnd.openxmlformats-officedocument.presentationml.slideLayout+xml"/>
  <Override PartName="/ppt/slideLayouts/slideLayout2593.xml" ContentType="application/vnd.openxmlformats-officedocument.presentationml.slideLayout+xml"/>
  <Override PartName="/ppt/slideLayouts/slideLayout2594.xml" ContentType="application/vnd.openxmlformats-officedocument.presentationml.slideLayout+xml"/>
  <Override PartName="/ppt/theme/theme116.xml" ContentType="application/vnd.openxmlformats-officedocument.theme+xml"/>
  <Override PartName="/ppt/slideLayouts/slideLayout2595.xml" ContentType="application/vnd.openxmlformats-officedocument.presentationml.slideLayout+xml"/>
  <Override PartName="/ppt/slideLayouts/slideLayout2596.xml" ContentType="application/vnd.openxmlformats-officedocument.presentationml.slideLayout+xml"/>
  <Override PartName="/ppt/slideLayouts/slideLayout2597.xml" ContentType="application/vnd.openxmlformats-officedocument.presentationml.slideLayout+xml"/>
  <Override PartName="/ppt/slideLayouts/slideLayout2598.xml" ContentType="application/vnd.openxmlformats-officedocument.presentationml.slideLayout+xml"/>
  <Override PartName="/ppt/slideLayouts/slideLayout2599.xml" ContentType="application/vnd.openxmlformats-officedocument.presentationml.slideLayout+xml"/>
  <Override PartName="/ppt/slideLayouts/slideLayout2600.xml" ContentType="application/vnd.openxmlformats-officedocument.presentationml.slideLayout+xml"/>
  <Override PartName="/ppt/slideLayouts/slideLayout2601.xml" ContentType="application/vnd.openxmlformats-officedocument.presentationml.slideLayout+xml"/>
  <Override PartName="/ppt/slideLayouts/slideLayout2602.xml" ContentType="application/vnd.openxmlformats-officedocument.presentationml.slideLayout+xml"/>
  <Override PartName="/ppt/slideLayouts/slideLayout2603.xml" ContentType="application/vnd.openxmlformats-officedocument.presentationml.slideLayout+xml"/>
  <Override PartName="/ppt/slideLayouts/slideLayout2604.xml" ContentType="application/vnd.openxmlformats-officedocument.presentationml.slideLayout+xml"/>
  <Override PartName="/ppt/slideLayouts/slideLayout2605.xml" ContentType="application/vnd.openxmlformats-officedocument.presentationml.slideLayout+xml"/>
  <Override PartName="/ppt/slideLayouts/slideLayout2606.xml" ContentType="application/vnd.openxmlformats-officedocument.presentationml.slideLayout+xml"/>
  <Override PartName="/ppt/theme/theme117.xml" ContentType="application/vnd.openxmlformats-officedocument.theme+xml"/>
  <Override PartName="/ppt/slideLayouts/slideLayout2607.xml" ContentType="application/vnd.openxmlformats-officedocument.presentationml.slideLayout+xml"/>
  <Override PartName="/ppt/slideLayouts/slideLayout2608.xml" ContentType="application/vnd.openxmlformats-officedocument.presentationml.slideLayout+xml"/>
  <Override PartName="/ppt/slideLayouts/slideLayout2609.xml" ContentType="application/vnd.openxmlformats-officedocument.presentationml.slideLayout+xml"/>
  <Override PartName="/ppt/slideLayouts/slideLayout2610.xml" ContentType="application/vnd.openxmlformats-officedocument.presentationml.slideLayout+xml"/>
  <Override PartName="/ppt/slideLayouts/slideLayout2611.xml" ContentType="application/vnd.openxmlformats-officedocument.presentationml.slideLayout+xml"/>
  <Override PartName="/ppt/slideLayouts/slideLayout2612.xml" ContentType="application/vnd.openxmlformats-officedocument.presentationml.slideLayout+xml"/>
  <Override PartName="/ppt/slideLayouts/slideLayout2613.xml" ContentType="application/vnd.openxmlformats-officedocument.presentationml.slideLayout+xml"/>
  <Override PartName="/ppt/slideLayouts/slideLayout2614.xml" ContentType="application/vnd.openxmlformats-officedocument.presentationml.slideLayout+xml"/>
  <Override PartName="/ppt/slideLayouts/slideLayout2615.xml" ContentType="application/vnd.openxmlformats-officedocument.presentationml.slideLayout+xml"/>
  <Override PartName="/ppt/slideLayouts/slideLayout2616.xml" ContentType="application/vnd.openxmlformats-officedocument.presentationml.slideLayout+xml"/>
  <Override PartName="/ppt/slideLayouts/slideLayout2617.xml" ContentType="application/vnd.openxmlformats-officedocument.presentationml.slideLayout+xml"/>
  <Override PartName="/ppt/slideLayouts/slideLayout2618.xml" ContentType="application/vnd.openxmlformats-officedocument.presentationml.slideLayout+xml"/>
  <Override PartName="/ppt/slideLayouts/slideLayout2619.xml" ContentType="application/vnd.openxmlformats-officedocument.presentationml.slideLayout+xml"/>
  <Override PartName="/ppt/theme/theme118.xml" ContentType="application/vnd.openxmlformats-officedocument.theme+xml"/>
  <Override PartName="/ppt/slideLayouts/slideLayout2620.xml" ContentType="application/vnd.openxmlformats-officedocument.presentationml.slideLayout+xml"/>
  <Override PartName="/ppt/slideLayouts/slideLayout2621.xml" ContentType="application/vnd.openxmlformats-officedocument.presentationml.slideLayout+xml"/>
  <Override PartName="/ppt/slideLayouts/slideLayout2622.xml" ContentType="application/vnd.openxmlformats-officedocument.presentationml.slideLayout+xml"/>
  <Override PartName="/ppt/slideLayouts/slideLayout2623.xml" ContentType="application/vnd.openxmlformats-officedocument.presentationml.slideLayout+xml"/>
  <Override PartName="/ppt/slideLayouts/slideLayout2624.xml" ContentType="application/vnd.openxmlformats-officedocument.presentationml.slideLayout+xml"/>
  <Override PartName="/ppt/slideLayouts/slideLayout2625.xml" ContentType="application/vnd.openxmlformats-officedocument.presentationml.slideLayout+xml"/>
  <Override PartName="/ppt/slideLayouts/slideLayout2626.xml" ContentType="application/vnd.openxmlformats-officedocument.presentationml.slideLayout+xml"/>
  <Override PartName="/ppt/slideLayouts/slideLayout2627.xml" ContentType="application/vnd.openxmlformats-officedocument.presentationml.slideLayout+xml"/>
  <Override PartName="/ppt/slideLayouts/slideLayout2628.xml" ContentType="application/vnd.openxmlformats-officedocument.presentationml.slideLayout+xml"/>
  <Override PartName="/ppt/slideLayouts/slideLayout2629.xml" ContentType="application/vnd.openxmlformats-officedocument.presentationml.slideLayout+xml"/>
  <Override PartName="/ppt/slideLayouts/slideLayout2630.xml" ContentType="application/vnd.openxmlformats-officedocument.presentationml.slideLayout+xml"/>
  <Override PartName="/ppt/theme/theme119.xml" ContentType="application/vnd.openxmlformats-officedocument.theme+xml"/>
  <Override PartName="/ppt/slideLayouts/slideLayout2631.xml" ContentType="application/vnd.openxmlformats-officedocument.presentationml.slideLayout+xml"/>
  <Override PartName="/ppt/slideLayouts/slideLayout2632.xml" ContentType="application/vnd.openxmlformats-officedocument.presentationml.slideLayout+xml"/>
  <Override PartName="/ppt/slideLayouts/slideLayout2633.xml" ContentType="application/vnd.openxmlformats-officedocument.presentationml.slideLayout+xml"/>
  <Override PartName="/ppt/slideLayouts/slideLayout2634.xml" ContentType="application/vnd.openxmlformats-officedocument.presentationml.slideLayout+xml"/>
  <Override PartName="/ppt/slideLayouts/slideLayout2635.xml" ContentType="application/vnd.openxmlformats-officedocument.presentationml.slideLayout+xml"/>
  <Override PartName="/ppt/slideLayouts/slideLayout2636.xml" ContentType="application/vnd.openxmlformats-officedocument.presentationml.slideLayout+xml"/>
  <Override PartName="/ppt/slideLayouts/slideLayout2637.xml" ContentType="application/vnd.openxmlformats-officedocument.presentationml.slideLayout+xml"/>
  <Override PartName="/ppt/slideLayouts/slideLayout2638.xml" ContentType="application/vnd.openxmlformats-officedocument.presentationml.slideLayout+xml"/>
  <Override PartName="/ppt/slideLayouts/slideLayout2639.xml" ContentType="application/vnd.openxmlformats-officedocument.presentationml.slideLayout+xml"/>
  <Override PartName="/ppt/slideLayouts/slideLayout2640.xml" ContentType="application/vnd.openxmlformats-officedocument.presentationml.slideLayout+xml"/>
  <Override PartName="/ppt/slideLayouts/slideLayout2641.xml" ContentType="application/vnd.openxmlformats-officedocument.presentationml.slideLayout+xml"/>
  <Override PartName="/ppt/theme/theme120.xml" ContentType="application/vnd.openxmlformats-officedocument.theme+xml"/>
  <Override PartName="/ppt/slideLayouts/slideLayout2642.xml" ContentType="application/vnd.openxmlformats-officedocument.presentationml.slideLayout+xml"/>
  <Override PartName="/ppt/theme/theme121.xml" ContentType="application/vnd.openxmlformats-officedocument.theme+xml"/>
  <Override PartName="/ppt/slideLayouts/slideLayout2643.xml" ContentType="application/vnd.openxmlformats-officedocument.presentationml.slideLayout+xml"/>
  <Override PartName="/ppt/theme/theme122.xml" ContentType="application/vnd.openxmlformats-officedocument.theme+xml"/>
  <Override PartName="/ppt/slideLayouts/slideLayout2644.xml" ContentType="application/vnd.openxmlformats-officedocument.presentationml.slideLayout+xml"/>
  <Override PartName="/ppt/slideLayouts/slideLayout2645.xml" ContentType="application/vnd.openxmlformats-officedocument.presentationml.slideLayout+xml"/>
  <Override PartName="/ppt/slideLayouts/slideLayout2646.xml" ContentType="application/vnd.openxmlformats-officedocument.presentationml.slideLayout+xml"/>
  <Override PartName="/ppt/slideLayouts/slideLayout2647.xml" ContentType="application/vnd.openxmlformats-officedocument.presentationml.slideLayout+xml"/>
  <Override PartName="/ppt/slideLayouts/slideLayout2648.xml" ContentType="application/vnd.openxmlformats-officedocument.presentationml.slideLayout+xml"/>
  <Override PartName="/ppt/slideLayouts/slideLayout2649.xml" ContentType="application/vnd.openxmlformats-officedocument.presentationml.slideLayout+xml"/>
  <Override PartName="/ppt/slideLayouts/slideLayout2650.xml" ContentType="application/vnd.openxmlformats-officedocument.presentationml.slideLayout+xml"/>
  <Override PartName="/ppt/slideLayouts/slideLayout2651.xml" ContentType="application/vnd.openxmlformats-officedocument.presentationml.slideLayout+xml"/>
  <Override PartName="/ppt/slideLayouts/slideLayout2652.xml" ContentType="application/vnd.openxmlformats-officedocument.presentationml.slideLayout+xml"/>
  <Override PartName="/ppt/slideLayouts/slideLayout2653.xml" ContentType="application/vnd.openxmlformats-officedocument.presentationml.slideLayout+xml"/>
  <Override PartName="/ppt/slideLayouts/slideLayout2654.xml" ContentType="application/vnd.openxmlformats-officedocument.presentationml.slideLayout+xml"/>
  <Override PartName="/ppt/theme/theme123.xml" ContentType="application/vnd.openxmlformats-officedocument.theme+xml"/>
  <Override PartName="/ppt/slideLayouts/slideLayout2655.xml" ContentType="application/vnd.openxmlformats-officedocument.presentationml.slideLayout+xml"/>
  <Override PartName="/ppt/slideLayouts/slideLayout2656.xml" ContentType="application/vnd.openxmlformats-officedocument.presentationml.slideLayout+xml"/>
  <Override PartName="/ppt/slideLayouts/slideLayout2657.xml" ContentType="application/vnd.openxmlformats-officedocument.presentationml.slideLayout+xml"/>
  <Override PartName="/ppt/slideLayouts/slideLayout2658.xml" ContentType="application/vnd.openxmlformats-officedocument.presentationml.slideLayout+xml"/>
  <Override PartName="/ppt/slideLayouts/slideLayout2659.xml" ContentType="application/vnd.openxmlformats-officedocument.presentationml.slideLayout+xml"/>
  <Override PartName="/ppt/slideLayouts/slideLayout2660.xml" ContentType="application/vnd.openxmlformats-officedocument.presentationml.slideLayout+xml"/>
  <Override PartName="/ppt/slideLayouts/slideLayout2661.xml" ContentType="application/vnd.openxmlformats-officedocument.presentationml.slideLayout+xml"/>
  <Override PartName="/ppt/slideLayouts/slideLayout2662.xml" ContentType="application/vnd.openxmlformats-officedocument.presentationml.slideLayout+xml"/>
  <Override PartName="/ppt/slideLayouts/slideLayout2663.xml" ContentType="application/vnd.openxmlformats-officedocument.presentationml.slideLayout+xml"/>
  <Override PartName="/ppt/slideLayouts/slideLayout2664.xml" ContentType="application/vnd.openxmlformats-officedocument.presentationml.slideLayout+xml"/>
  <Override PartName="/ppt/slideLayouts/slideLayout2665.xml" ContentType="application/vnd.openxmlformats-officedocument.presentationml.slideLayout+xml"/>
  <Override PartName="/ppt/theme/theme124.xml" ContentType="application/vnd.openxmlformats-officedocument.theme+xml"/>
  <Override PartName="/ppt/slideLayouts/slideLayout2666.xml" ContentType="application/vnd.openxmlformats-officedocument.presentationml.slideLayout+xml"/>
  <Override PartName="/ppt/slideLayouts/slideLayout2667.xml" ContentType="application/vnd.openxmlformats-officedocument.presentationml.slideLayout+xml"/>
  <Override PartName="/ppt/slideLayouts/slideLayout2668.xml" ContentType="application/vnd.openxmlformats-officedocument.presentationml.slideLayout+xml"/>
  <Override PartName="/ppt/slideLayouts/slideLayout2669.xml" ContentType="application/vnd.openxmlformats-officedocument.presentationml.slideLayout+xml"/>
  <Override PartName="/ppt/slideLayouts/slideLayout2670.xml" ContentType="application/vnd.openxmlformats-officedocument.presentationml.slideLayout+xml"/>
  <Override PartName="/ppt/slideLayouts/slideLayout2671.xml" ContentType="application/vnd.openxmlformats-officedocument.presentationml.slideLayout+xml"/>
  <Override PartName="/ppt/slideLayouts/slideLayout2672.xml" ContentType="application/vnd.openxmlformats-officedocument.presentationml.slideLayout+xml"/>
  <Override PartName="/ppt/slideLayouts/slideLayout2673.xml" ContentType="application/vnd.openxmlformats-officedocument.presentationml.slideLayout+xml"/>
  <Override PartName="/ppt/slideLayouts/slideLayout2674.xml" ContentType="application/vnd.openxmlformats-officedocument.presentationml.slideLayout+xml"/>
  <Override PartName="/ppt/slideLayouts/slideLayout2675.xml" ContentType="application/vnd.openxmlformats-officedocument.presentationml.slideLayout+xml"/>
  <Override PartName="/ppt/slideLayouts/slideLayout2676.xml" ContentType="application/vnd.openxmlformats-officedocument.presentationml.slideLayout+xml"/>
  <Override PartName="/ppt/theme/theme125.xml" ContentType="application/vnd.openxmlformats-officedocument.theme+xml"/>
  <Override PartName="/ppt/slideLayouts/slideLayout2677.xml" ContentType="application/vnd.openxmlformats-officedocument.presentationml.slideLayout+xml"/>
  <Override PartName="/ppt/slideLayouts/slideLayout2678.xml" ContentType="application/vnd.openxmlformats-officedocument.presentationml.slideLayout+xml"/>
  <Override PartName="/ppt/slideLayouts/slideLayout2679.xml" ContentType="application/vnd.openxmlformats-officedocument.presentationml.slideLayout+xml"/>
  <Override PartName="/ppt/slideLayouts/slideLayout2680.xml" ContentType="application/vnd.openxmlformats-officedocument.presentationml.slideLayout+xml"/>
  <Override PartName="/ppt/slideLayouts/slideLayout2681.xml" ContentType="application/vnd.openxmlformats-officedocument.presentationml.slideLayout+xml"/>
  <Override PartName="/ppt/slideLayouts/slideLayout2682.xml" ContentType="application/vnd.openxmlformats-officedocument.presentationml.slideLayout+xml"/>
  <Override PartName="/ppt/slideLayouts/slideLayout2683.xml" ContentType="application/vnd.openxmlformats-officedocument.presentationml.slideLayout+xml"/>
  <Override PartName="/ppt/slideLayouts/slideLayout2684.xml" ContentType="application/vnd.openxmlformats-officedocument.presentationml.slideLayout+xml"/>
  <Override PartName="/ppt/slideLayouts/slideLayout2685.xml" ContentType="application/vnd.openxmlformats-officedocument.presentationml.slideLayout+xml"/>
  <Override PartName="/ppt/slideLayouts/slideLayout2686.xml" ContentType="application/vnd.openxmlformats-officedocument.presentationml.slideLayout+xml"/>
  <Override PartName="/ppt/slideLayouts/slideLayout2687.xml" ContentType="application/vnd.openxmlformats-officedocument.presentationml.slideLayout+xml"/>
  <Override PartName="/ppt/theme/theme126.xml" ContentType="application/vnd.openxmlformats-officedocument.theme+xml"/>
  <Override PartName="/ppt/slideLayouts/slideLayout2688.xml" ContentType="application/vnd.openxmlformats-officedocument.presentationml.slideLayout+xml"/>
  <Override PartName="/ppt/slideLayouts/slideLayout2689.xml" ContentType="application/vnd.openxmlformats-officedocument.presentationml.slideLayout+xml"/>
  <Override PartName="/ppt/slideLayouts/slideLayout2690.xml" ContentType="application/vnd.openxmlformats-officedocument.presentationml.slideLayout+xml"/>
  <Override PartName="/ppt/slideLayouts/slideLayout2691.xml" ContentType="application/vnd.openxmlformats-officedocument.presentationml.slideLayout+xml"/>
  <Override PartName="/ppt/slideLayouts/slideLayout2692.xml" ContentType="application/vnd.openxmlformats-officedocument.presentationml.slideLayout+xml"/>
  <Override PartName="/ppt/slideLayouts/slideLayout2693.xml" ContentType="application/vnd.openxmlformats-officedocument.presentationml.slideLayout+xml"/>
  <Override PartName="/ppt/slideLayouts/slideLayout2694.xml" ContentType="application/vnd.openxmlformats-officedocument.presentationml.slideLayout+xml"/>
  <Override PartName="/ppt/slideLayouts/slideLayout2695.xml" ContentType="application/vnd.openxmlformats-officedocument.presentationml.slideLayout+xml"/>
  <Override PartName="/ppt/slideLayouts/slideLayout2696.xml" ContentType="application/vnd.openxmlformats-officedocument.presentationml.slideLayout+xml"/>
  <Override PartName="/ppt/slideLayouts/slideLayout2697.xml" ContentType="application/vnd.openxmlformats-officedocument.presentationml.slideLayout+xml"/>
  <Override PartName="/ppt/slideLayouts/slideLayout2698.xml" ContentType="application/vnd.openxmlformats-officedocument.presentationml.slideLayout+xml"/>
  <Override PartName="/ppt/slideLayouts/slideLayout2699.xml" ContentType="application/vnd.openxmlformats-officedocument.presentationml.slideLayout+xml"/>
  <Override PartName="/ppt/slideLayouts/slideLayout2700.xml" ContentType="application/vnd.openxmlformats-officedocument.presentationml.slideLayout+xml"/>
  <Override PartName="/ppt/slideLayouts/slideLayout2701.xml" ContentType="application/vnd.openxmlformats-officedocument.presentationml.slideLayout+xml"/>
  <Override PartName="/ppt/theme/theme127.xml" ContentType="application/vnd.openxmlformats-officedocument.theme+xml"/>
  <Override PartName="/ppt/slideLayouts/slideLayout2702.xml" ContentType="application/vnd.openxmlformats-officedocument.presentationml.slideLayout+xml"/>
  <Override PartName="/ppt/slideLayouts/slideLayout2703.xml" ContentType="application/vnd.openxmlformats-officedocument.presentationml.slideLayout+xml"/>
  <Override PartName="/ppt/slideLayouts/slideLayout2704.xml" ContentType="application/vnd.openxmlformats-officedocument.presentationml.slideLayout+xml"/>
  <Override PartName="/ppt/slideLayouts/slideLayout2705.xml" ContentType="application/vnd.openxmlformats-officedocument.presentationml.slideLayout+xml"/>
  <Override PartName="/ppt/slideLayouts/slideLayout2706.xml" ContentType="application/vnd.openxmlformats-officedocument.presentationml.slideLayout+xml"/>
  <Override PartName="/ppt/slideLayouts/slideLayout2707.xml" ContentType="application/vnd.openxmlformats-officedocument.presentationml.slideLayout+xml"/>
  <Override PartName="/ppt/slideLayouts/slideLayout2708.xml" ContentType="application/vnd.openxmlformats-officedocument.presentationml.slideLayout+xml"/>
  <Override PartName="/ppt/slideLayouts/slideLayout2709.xml" ContentType="application/vnd.openxmlformats-officedocument.presentationml.slideLayout+xml"/>
  <Override PartName="/ppt/slideLayouts/slideLayout2710.xml" ContentType="application/vnd.openxmlformats-officedocument.presentationml.slideLayout+xml"/>
  <Override PartName="/ppt/slideLayouts/slideLayout2711.xml" ContentType="application/vnd.openxmlformats-officedocument.presentationml.slideLayout+xml"/>
  <Override PartName="/ppt/slideLayouts/slideLayout2712.xml" ContentType="application/vnd.openxmlformats-officedocument.presentationml.slideLayout+xml"/>
  <Override PartName="/ppt/theme/theme128.xml" ContentType="application/vnd.openxmlformats-officedocument.theme+xml"/>
  <Override PartName="/ppt/slideLayouts/slideLayout2713.xml" ContentType="application/vnd.openxmlformats-officedocument.presentationml.slideLayout+xml"/>
  <Override PartName="/ppt/theme/theme129.xml" ContentType="application/vnd.openxmlformats-officedocument.theme+xml"/>
  <Override PartName="/ppt/slideLayouts/slideLayout2714.xml" ContentType="application/vnd.openxmlformats-officedocument.presentationml.slideLayout+xml"/>
  <Override PartName="/ppt/slideLayouts/slideLayout2715.xml" ContentType="application/vnd.openxmlformats-officedocument.presentationml.slideLayout+xml"/>
  <Override PartName="/ppt/slideLayouts/slideLayout2716.xml" ContentType="application/vnd.openxmlformats-officedocument.presentationml.slideLayout+xml"/>
  <Override PartName="/ppt/slideLayouts/slideLayout2717.xml" ContentType="application/vnd.openxmlformats-officedocument.presentationml.slideLayout+xml"/>
  <Override PartName="/ppt/slideLayouts/slideLayout2718.xml" ContentType="application/vnd.openxmlformats-officedocument.presentationml.slideLayout+xml"/>
  <Override PartName="/ppt/slideLayouts/slideLayout2719.xml" ContentType="application/vnd.openxmlformats-officedocument.presentationml.slideLayout+xml"/>
  <Override PartName="/ppt/slideLayouts/slideLayout2720.xml" ContentType="application/vnd.openxmlformats-officedocument.presentationml.slideLayout+xml"/>
  <Override PartName="/ppt/slideLayouts/slideLayout2721.xml" ContentType="application/vnd.openxmlformats-officedocument.presentationml.slideLayout+xml"/>
  <Override PartName="/ppt/slideLayouts/slideLayout2722.xml" ContentType="application/vnd.openxmlformats-officedocument.presentationml.slideLayout+xml"/>
  <Override PartName="/ppt/slideLayouts/slideLayout2723.xml" ContentType="application/vnd.openxmlformats-officedocument.presentationml.slideLayout+xml"/>
  <Override PartName="/ppt/slideLayouts/slideLayout2724.xml" ContentType="application/vnd.openxmlformats-officedocument.presentationml.slideLayout+xml"/>
  <Override PartName="/ppt/slideLayouts/slideLayout2725.xml" ContentType="application/vnd.openxmlformats-officedocument.presentationml.slideLayout+xml"/>
  <Override PartName="/ppt/slideLayouts/slideLayout2726.xml" ContentType="application/vnd.openxmlformats-officedocument.presentationml.slideLayout+xml"/>
  <Override PartName="/ppt/theme/theme130.xml" ContentType="application/vnd.openxmlformats-officedocument.theme+xml"/>
  <Override PartName="/ppt/slideLayouts/slideLayout2727.xml" ContentType="application/vnd.openxmlformats-officedocument.presentationml.slideLayout+xml"/>
  <Override PartName="/ppt/slideLayouts/slideLayout2728.xml" ContentType="application/vnd.openxmlformats-officedocument.presentationml.slideLayout+xml"/>
  <Override PartName="/ppt/slideLayouts/slideLayout2729.xml" ContentType="application/vnd.openxmlformats-officedocument.presentationml.slideLayout+xml"/>
  <Override PartName="/ppt/slideLayouts/slideLayout2730.xml" ContentType="application/vnd.openxmlformats-officedocument.presentationml.slideLayout+xml"/>
  <Override PartName="/ppt/slideLayouts/slideLayout2731.xml" ContentType="application/vnd.openxmlformats-officedocument.presentationml.slideLayout+xml"/>
  <Override PartName="/ppt/slideLayouts/slideLayout2732.xml" ContentType="application/vnd.openxmlformats-officedocument.presentationml.slideLayout+xml"/>
  <Override PartName="/ppt/slideLayouts/slideLayout2733.xml" ContentType="application/vnd.openxmlformats-officedocument.presentationml.slideLayout+xml"/>
  <Override PartName="/ppt/slideLayouts/slideLayout2734.xml" ContentType="application/vnd.openxmlformats-officedocument.presentationml.slideLayout+xml"/>
  <Override PartName="/ppt/slideLayouts/slideLayout2735.xml" ContentType="application/vnd.openxmlformats-officedocument.presentationml.slideLayout+xml"/>
  <Override PartName="/ppt/slideLayouts/slideLayout2736.xml" ContentType="application/vnd.openxmlformats-officedocument.presentationml.slideLayout+xml"/>
  <Override PartName="/ppt/slideLayouts/slideLayout2737.xml" ContentType="application/vnd.openxmlformats-officedocument.presentationml.slideLayout+xml"/>
  <Override PartName="/ppt/theme/theme131.xml" ContentType="application/vnd.openxmlformats-officedocument.theme+xml"/>
  <Override PartName="/ppt/slideLayouts/slideLayout2738.xml" ContentType="application/vnd.openxmlformats-officedocument.presentationml.slideLayout+xml"/>
  <Override PartName="/ppt/slideLayouts/slideLayout2739.xml" ContentType="application/vnd.openxmlformats-officedocument.presentationml.slideLayout+xml"/>
  <Override PartName="/ppt/slideLayouts/slideLayout2740.xml" ContentType="application/vnd.openxmlformats-officedocument.presentationml.slideLayout+xml"/>
  <Override PartName="/ppt/slideLayouts/slideLayout2741.xml" ContentType="application/vnd.openxmlformats-officedocument.presentationml.slideLayout+xml"/>
  <Override PartName="/ppt/slideLayouts/slideLayout2742.xml" ContentType="application/vnd.openxmlformats-officedocument.presentationml.slideLayout+xml"/>
  <Override PartName="/ppt/slideLayouts/slideLayout2743.xml" ContentType="application/vnd.openxmlformats-officedocument.presentationml.slideLayout+xml"/>
  <Override PartName="/ppt/slideLayouts/slideLayout2744.xml" ContentType="application/vnd.openxmlformats-officedocument.presentationml.slideLayout+xml"/>
  <Override PartName="/ppt/slideLayouts/slideLayout2745.xml" ContentType="application/vnd.openxmlformats-officedocument.presentationml.slideLayout+xml"/>
  <Override PartName="/ppt/slideLayouts/slideLayout2746.xml" ContentType="application/vnd.openxmlformats-officedocument.presentationml.slideLayout+xml"/>
  <Override PartName="/ppt/slideLayouts/slideLayout2747.xml" ContentType="application/vnd.openxmlformats-officedocument.presentationml.slideLayout+xml"/>
  <Override PartName="/ppt/slideLayouts/slideLayout2748.xml" ContentType="application/vnd.openxmlformats-officedocument.presentationml.slideLayout+xml"/>
  <Override PartName="/ppt/theme/theme132.xml" ContentType="application/vnd.openxmlformats-officedocument.theme+xml"/>
  <Override PartName="/ppt/slideLayouts/slideLayout2749.xml" ContentType="application/vnd.openxmlformats-officedocument.presentationml.slideLayout+xml"/>
  <Override PartName="/ppt/slideLayouts/slideLayout2750.xml" ContentType="application/vnd.openxmlformats-officedocument.presentationml.slideLayout+xml"/>
  <Override PartName="/ppt/slideLayouts/slideLayout2751.xml" ContentType="application/vnd.openxmlformats-officedocument.presentationml.slideLayout+xml"/>
  <Override PartName="/ppt/slideLayouts/slideLayout2752.xml" ContentType="application/vnd.openxmlformats-officedocument.presentationml.slideLayout+xml"/>
  <Override PartName="/ppt/slideLayouts/slideLayout2753.xml" ContentType="application/vnd.openxmlformats-officedocument.presentationml.slideLayout+xml"/>
  <Override PartName="/ppt/slideLayouts/slideLayout2754.xml" ContentType="application/vnd.openxmlformats-officedocument.presentationml.slideLayout+xml"/>
  <Override PartName="/ppt/slideLayouts/slideLayout2755.xml" ContentType="application/vnd.openxmlformats-officedocument.presentationml.slideLayout+xml"/>
  <Override PartName="/ppt/slideLayouts/slideLayout2756.xml" ContentType="application/vnd.openxmlformats-officedocument.presentationml.slideLayout+xml"/>
  <Override PartName="/ppt/slideLayouts/slideLayout2757.xml" ContentType="application/vnd.openxmlformats-officedocument.presentationml.slideLayout+xml"/>
  <Override PartName="/ppt/slideLayouts/slideLayout2758.xml" ContentType="application/vnd.openxmlformats-officedocument.presentationml.slideLayout+xml"/>
  <Override PartName="/ppt/slideLayouts/slideLayout2759.xml" ContentType="application/vnd.openxmlformats-officedocument.presentationml.slideLayout+xml"/>
  <Override PartName="/ppt/theme/theme133.xml" ContentType="application/vnd.openxmlformats-officedocument.theme+xml"/>
  <Override PartName="/ppt/slideLayouts/slideLayout2760.xml" ContentType="application/vnd.openxmlformats-officedocument.presentationml.slideLayout+xml"/>
  <Override PartName="/ppt/slideLayouts/slideLayout2761.xml" ContentType="application/vnd.openxmlformats-officedocument.presentationml.slideLayout+xml"/>
  <Override PartName="/ppt/slideLayouts/slideLayout2762.xml" ContentType="application/vnd.openxmlformats-officedocument.presentationml.slideLayout+xml"/>
  <Override PartName="/ppt/slideLayouts/slideLayout2763.xml" ContentType="application/vnd.openxmlformats-officedocument.presentationml.slideLayout+xml"/>
  <Override PartName="/ppt/slideLayouts/slideLayout2764.xml" ContentType="application/vnd.openxmlformats-officedocument.presentationml.slideLayout+xml"/>
  <Override PartName="/ppt/slideLayouts/slideLayout2765.xml" ContentType="application/vnd.openxmlformats-officedocument.presentationml.slideLayout+xml"/>
  <Override PartName="/ppt/slideLayouts/slideLayout2766.xml" ContentType="application/vnd.openxmlformats-officedocument.presentationml.slideLayout+xml"/>
  <Override PartName="/ppt/slideLayouts/slideLayout2767.xml" ContentType="application/vnd.openxmlformats-officedocument.presentationml.slideLayout+xml"/>
  <Override PartName="/ppt/slideLayouts/slideLayout2768.xml" ContentType="application/vnd.openxmlformats-officedocument.presentationml.slideLayout+xml"/>
  <Override PartName="/ppt/slideLayouts/slideLayout2769.xml" ContentType="application/vnd.openxmlformats-officedocument.presentationml.slideLayout+xml"/>
  <Override PartName="/ppt/slideLayouts/slideLayout2770.xml" ContentType="application/vnd.openxmlformats-officedocument.presentationml.slideLayout+xml"/>
  <Override PartName="/ppt/theme/theme134.xml" ContentType="application/vnd.openxmlformats-officedocument.theme+xml"/>
  <Override PartName="/ppt/slideLayouts/slideLayout2771.xml" ContentType="application/vnd.openxmlformats-officedocument.presentationml.slideLayout+xml"/>
  <Override PartName="/ppt/slideLayouts/slideLayout2772.xml" ContentType="application/vnd.openxmlformats-officedocument.presentationml.slideLayout+xml"/>
  <Override PartName="/ppt/slideLayouts/slideLayout2773.xml" ContentType="application/vnd.openxmlformats-officedocument.presentationml.slideLayout+xml"/>
  <Override PartName="/ppt/slideLayouts/slideLayout2774.xml" ContentType="application/vnd.openxmlformats-officedocument.presentationml.slideLayout+xml"/>
  <Override PartName="/ppt/slideLayouts/slideLayout2775.xml" ContentType="application/vnd.openxmlformats-officedocument.presentationml.slideLayout+xml"/>
  <Override PartName="/ppt/slideLayouts/slideLayout2776.xml" ContentType="application/vnd.openxmlformats-officedocument.presentationml.slideLayout+xml"/>
  <Override PartName="/ppt/slideLayouts/slideLayout2777.xml" ContentType="application/vnd.openxmlformats-officedocument.presentationml.slideLayout+xml"/>
  <Override PartName="/ppt/slideLayouts/slideLayout2778.xml" ContentType="application/vnd.openxmlformats-officedocument.presentationml.slideLayout+xml"/>
  <Override PartName="/ppt/slideLayouts/slideLayout2779.xml" ContentType="application/vnd.openxmlformats-officedocument.presentationml.slideLayout+xml"/>
  <Override PartName="/ppt/slideLayouts/slideLayout2780.xml" ContentType="application/vnd.openxmlformats-officedocument.presentationml.slideLayout+xml"/>
  <Override PartName="/ppt/slideLayouts/slideLayout2781.xml" ContentType="application/vnd.openxmlformats-officedocument.presentationml.slideLayout+xml"/>
  <Override PartName="/ppt/theme/theme135.xml" ContentType="application/vnd.openxmlformats-officedocument.theme+xml"/>
  <Override PartName="/ppt/slideLayouts/slideLayout2782.xml" ContentType="application/vnd.openxmlformats-officedocument.presentationml.slideLayout+xml"/>
  <Override PartName="/ppt/slideLayouts/slideLayout2783.xml" ContentType="application/vnd.openxmlformats-officedocument.presentationml.slideLayout+xml"/>
  <Override PartName="/ppt/slideLayouts/slideLayout2784.xml" ContentType="application/vnd.openxmlformats-officedocument.presentationml.slideLayout+xml"/>
  <Override PartName="/ppt/slideLayouts/slideLayout2785.xml" ContentType="application/vnd.openxmlformats-officedocument.presentationml.slideLayout+xml"/>
  <Override PartName="/ppt/slideLayouts/slideLayout2786.xml" ContentType="application/vnd.openxmlformats-officedocument.presentationml.slideLayout+xml"/>
  <Override PartName="/ppt/slideLayouts/slideLayout2787.xml" ContentType="application/vnd.openxmlformats-officedocument.presentationml.slideLayout+xml"/>
  <Override PartName="/ppt/slideLayouts/slideLayout2788.xml" ContentType="application/vnd.openxmlformats-officedocument.presentationml.slideLayout+xml"/>
  <Override PartName="/ppt/slideLayouts/slideLayout2789.xml" ContentType="application/vnd.openxmlformats-officedocument.presentationml.slideLayout+xml"/>
  <Override PartName="/ppt/slideLayouts/slideLayout2790.xml" ContentType="application/vnd.openxmlformats-officedocument.presentationml.slideLayout+xml"/>
  <Override PartName="/ppt/slideLayouts/slideLayout2791.xml" ContentType="application/vnd.openxmlformats-officedocument.presentationml.slideLayout+xml"/>
  <Override PartName="/ppt/slideLayouts/slideLayout2792.xml" ContentType="application/vnd.openxmlformats-officedocument.presentationml.slideLayout+xml"/>
  <Override PartName="/ppt/slideLayouts/slideLayout2793.xml" ContentType="application/vnd.openxmlformats-officedocument.presentationml.slideLayout+xml"/>
  <Override PartName="/ppt/theme/theme136.xml" ContentType="application/vnd.openxmlformats-officedocument.theme+xml"/>
  <Override PartName="/ppt/slideLayouts/slideLayout2794.xml" ContentType="application/vnd.openxmlformats-officedocument.presentationml.slideLayout+xml"/>
  <Override PartName="/ppt/slideLayouts/slideLayout2795.xml" ContentType="application/vnd.openxmlformats-officedocument.presentationml.slideLayout+xml"/>
  <Override PartName="/ppt/slideLayouts/slideLayout2796.xml" ContentType="application/vnd.openxmlformats-officedocument.presentationml.slideLayout+xml"/>
  <Override PartName="/ppt/slideLayouts/slideLayout2797.xml" ContentType="application/vnd.openxmlformats-officedocument.presentationml.slideLayout+xml"/>
  <Override PartName="/ppt/slideLayouts/slideLayout2798.xml" ContentType="application/vnd.openxmlformats-officedocument.presentationml.slideLayout+xml"/>
  <Override PartName="/ppt/slideLayouts/slideLayout2799.xml" ContentType="application/vnd.openxmlformats-officedocument.presentationml.slideLayout+xml"/>
  <Override PartName="/ppt/slideLayouts/slideLayout2800.xml" ContentType="application/vnd.openxmlformats-officedocument.presentationml.slideLayout+xml"/>
  <Override PartName="/ppt/slideLayouts/slideLayout2801.xml" ContentType="application/vnd.openxmlformats-officedocument.presentationml.slideLayout+xml"/>
  <Override PartName="/ppt/slideLayouts/slideLayout2802.xml" ContentType="application/vnd.openxmlformats-officedocument.presentationml.slideLayout+xml"/>
  <Override PartName="/ppt/slideLayouts/slideLayout2803.xml" ContentType="application/vnd.openxmlformats-officedocument.presentationml.slideLayout+xml"/>
  <Override PartName="/ppt/slideLayouts/slideLayout2804.xml" ContentType="application/vnd.openxmlformats-officedocument.presentationml.slideLayout+xml"/>
  <Override PartName="/ppt/slideLayouts/slideLayout2805.xml" ContentType="application/vnd.openxmlformats-officedocument.presentationml.slideLayout+xml"/>
  <Override PartName="/ppt/slideLayouts/slideLayout2806.xml" ContentType="application/vnd.openxmlformats-officedocument.presentationml.slideLayout+xml"/>
  <Override PartName="/ppt/slideLayouts/slideLayout2807.xml" ContentType="application/vnd.openxmlformats-officedocument.presentationml.slideLayout+xml"/>
  <Override PartName="/ppt/slideLayouts/slideLayout2808.xml" ContentType="application/vnd.openxmlformats-officedocument.presentationml.slideLayout+xml"/>
  <Override PartName="/ppt/slideLayouts/slideLayout2809.xml" ContentType="application/vnd.openxmlformats-officedocument.presentationml.slideLayout+xml"/>
  <Override PartName="/ppt/slideLayouts/slideLayout2810.xml" ContentType="application/vnd.openxmlformats-officedocument.presentationml.slideLayout+xml"/>
  <Override PartName="/ppt/slideLayouts/slideLayout2811.xml" ContentType="application/vnd.openxmlformats-officedocument.presentationml.slideLayout+xml"/>
  <Override PartName="/ppt/slideLayouts/slideLayout2812.xml" ContentType="application/vnd.openxmlformats-officedocument.presentationml.slideLayout+xml"/>
  <Override PartName="/ppt/slideLayouts/slideLayout2813.xml" ContentType="application/vnd.openxmlformats-officedocument.presentationml.slideLayout+xml"/>
  <Override PartName="/ppt/slideLayouts/slideLayout2814.xml" ContentType="application/vnd.openxmlformats-officedocument.presentationml.slideLayout+xml"/>
  <Override PartName="/ppt/slideLayouts/slideLayout2815.xml" ContentType="application/vnd.openxmlformats-officedocument.presentationml.slideLayout+xml"/>
  <Override PartName="/ppt/slideLayouts/slideLayout2816.xml" ContentType="application/vnd.openxmlformats-officedocument.presentationml.slideLayout+xml"/>
  <Override PartName="/ppt/slideLayouts/slideLayout2817.xml" ContentType="application/vnd.openxmlformats-officedocument.presentationml.slideLayout+xml"/>
  <Override PartName="/ppt/slideLayouts/slideLayout2818.xml" ContentType="application/vnd.openxmlformats-officedocument.presentationml.slideLayout+xml"/>
  <Override PartName="/ppt/slideLayouts/slideLayout2819.xml" ContentType="application/vnd.openxmlformats-officedocument.presentationml.slideLayout+xml"/>
  <Override PartName="/ppt/slideLayouts/slideLayout2820.xml" ContentType="application/vnd.openxmlformats-officedocument.presentationml.slideLayout+xml"/>
  <Override PartName="/ppt/slideLayouts/slideLayout2821.xml" ContentType="application/vnd.openxmlformats-officedocument.presentationml.slideLayout+xml"/>
  <Override PartName="/ppt/slideLayouts/slideLayout2822.xml" ContentType="application/vnd.openxmlformats-officedocument.presentationml.slideLayout+xml"/>
  <Override PartName="/ppt/slideLayouts/slideLayout2823.xml" ContentType="application/vnd.openxmlformats-officedocument.presentationml.slideLayout+xml"/>
  <Override PartName="/ppt/slideLayouts/slideLayout2824.xml" ContentType="application/vnd.openxmlformats-officedocument.presentationml.slideLayout+xml"/>
  <Override PartName="/ppt/slideLayouts/slideLayout2825.xml" ContentType="application/vnd.openxmlformats-officedocument.presentationml.slideLayout+xml"/>
  <Override PartName="/ppt/slideLayouts/slideLayout2826.xml" ContentType="application/vnd.openxmlformats-officedocument.presentationml.slideLayout+xml"/>
  <Override PartName="/ppt/slideLayouts/slideLayout2827.xml" ContentType="application/vnd.openxmlformats-officedocument.presentationml.slideLayout+xml"/>
  <Override PartName="/ppt/slideLayouts/slideLayout2828.xml" ContentType="application/vnd.openxmlformats-officedocument.presentationml.slideLayout+xml"/>
  <Override PartName="/ppt/slideLayouts/slideLayout2829.xml" ContentType="application/vnd.openxmlformats-officedocument.presentationml.slideLayout+xml"/>
  <Override PartName="/ppt/slideLayouts/slideLayout2830.xml" ContentType="application/vnd.openxmlformats-officedocument.presentationml.slideLayout+xml"/>
  <Override PartName="/ppt/slideLayouts/slideLayout2831.xml" ContentType="application/vnd.openxmlformats-officedocument.presentationml.slideLayout+xml"/>
  <Override PartName="/ppt/slideLayouts/slideLayout2832.xml" ContentType="application/vnd.openxmlformats-officedocument.presentationml.slideLayout+xml"/>
  <Override PartName="/ppt/slideLayouts/slideLayout2833.xml" ContentType="application/vnd.openxmlformats-officedocument.presentationml.slideLayout+xml"/>
  <Override PartName="/ppt/slideLayouts/slideLayout2834.xml" ContentType="application/vnd.openxmlformats-officedocument.presentationml.slideLayout+xml"/>
  <Override PartName="/ppt/slideLayouts/slideLayout2835.xml" ContentType="application/vnd.openxmlformats-officedocument.presentationml.slideLayout+xml"/>
  <Override PartName="/ppt/slideLayouts/slideLayout2836.xml" ContentType="application/vnd.openxmlformats-officedocument.presentationml.slideLayout+xml"/>
  <Override PartName="/ppt/slideLayouts/slideLayout2837.xml" ContentType="application/vnd.openxmlformats-officedocument.presentationml.slideLayout+xml"/>
  <Override PartName="/ppt/slideLayouts/slideLayout2838.xml" ContentType="application/vnd.openxmlformats-officedocument.presentationml.slideLayout+xml"/>
  <Override PartName="/ppt/slideLayouts/slideLayout2839.xml" ContentType="application/vnd.openxmlformats-officedocument.presentationml.slideLayout+xml"/>
  <Override PartName="/ppt/slideLayouts/slideLayout2840.xml" ContentType="application/vnd.openxmlformats-officedocument.presentationml.slideLayout+xml"/>
  <Override PartName="/ppt/slideLayouts/slideLayout2841.xml" ContentType="application/vnd.openxmlformats-officedocument.presentationml.slideLayout+xml"/>
  <Override PartName="/ppt/slideLayouts/slideLayout2842.xml" ContentType="application/vnd.openxmlformats-officedocument.presentationml.slideLayout+xml"/>
  <Override PartName="/ppt/slideLayouts/slideLayout2843.xml" ContentType="application/vnd.openxmlformats-officedocument.presentationml.slideLayout+xml"/>
  <Override PartName="/ppt/slideLayouts/slideLayout2844.xml" ContentType="application/vnd.openxmlformats-officedocument.presentationml.slideLayout+xml"/>
  <Override PartName="/ppt/slideLayouts/slideLayout2845.xml" ContentType="application/vnd.openxmlformats-officedocument.presentationml.slideLayout+xml"/>
  <Override PartName="/ppt/slideLayouts/slideLayout2846.xml" ContentType="application/vnd.openxmlformats-officedocument.presentationml.slideLayout+xml"/>
  <Override PartName="/ppt/slideLayouts/slideLayout2847.xml" ContentType="application/vnd.openxmlformats-officedocument.presentationml.slideLayout+xml"/>
  <Override PartName="/ppt/slideLayouts/slideLayout2848.xml" ContentType="application/vnd.openxmlformats-officedocument.presentationml.slideLayout+xml"/>
  <Override PartName="/ppt/slideLayouts/slideLayout2849.xml" ContentType="application/vnd.openxmlformats-officedocument.presentationml.slideLayout+xml"/>
  <Override PartName="/ppt/slideLayouts/slideLayout2850.xml" ContentType="application/vnd.openxmlformats-officedocument.presentationml.slideLayout+xml"/>
  <Override PartName="/ppt/slideLayouts/slideLayout2851.xml" ContentType="application/vnd.openxmlformats-officedocument.presentationml.slideLayout+xml"/>
  <Override PartName="/ppt/slideLayouts/slideLayout2852.xml" ContentType="application/vnd.openxmlformats-officedocument.presentationml.slideLayout+xml"/>
  <Override PartName="/ppt/slideLayouts/slideLayout2853.xml" ContentType="application/vnd.openxmlformats-officedocument.presentationml.slideLayout+xml"/>
  <Override PartName="/ppt/slideLayouts/slideLayout2854.xml" ContentType="application/vnd.openxmlformats-officedocument.presentationml.slideLayout+xml"/>
  <Override PartName="/ppt/slideLayouts/slideLayout2855.xml" ContentType="application/vnd.openxmlformats-officedocument.presentationml.slideLayout+xml"/>
  <Override PartName="/ppt/slideLayouts/slideLayout2856.xml" ContentType="application/vnd.openxmlformats-officedocument.presentationml.slideLayout+xml"/>
  <Override PartName="/ppt/slideLayouts/slideLayout2857.xml" ContentType="application/vnd.openxmlformats-officedocument.presentationml.slideLayout+xml"/>
  <Override PartName="/ppt/slideLayouts/slideLayout2858.xml" ContentType="application/vnd.openxmlformats-officedocument.presentationml.slideLayout+xml"/>
  <Override PartName="/ppt/slideLayouts/slideLayout2859.xml" ContentType="application/vnd.openxmlformats-officedocument.presentationml.slideLayout+xml"/>
  <Override PartName="/ppt/slideLayouts/slideLayout2860.xml" ContentType="application/vnd.openxmlformats-officedocument.presentationml.slideLayout+xml"/>
  <Override PartName="/ppt/slideLayouts/slideLayout2861.xml" ContentType="application/vnd.openxmlformats-officedocument.presentationml.slideLayout+xml"/>
  <Override PartName="/ppt/slideLayouts/slideLayout2862.xml" ContentType="application/vnd.openxmlformats-officedocument.presentationml.slideLayout+xml"/>
  <Override PartName="/ppt/slideLayouts/slideLayout2863.xml" ContentType="application/vnd.openxmlformats-officedocument.presentationml.slideLayout+xml"/>
  <Override PartName="/ppt/slideLayouts/slideLayout2864.xml" ContentType="application/vnd.openxmlformats-officedocument.presentationml.slideLayout+xml"/>
  <Override PartName="/ppt/slideLayouts/slideLayout2865.xml" ContentType="application/vnd.openxmlformats-officedocument.presentationml.slideLayout+xml"/>
  <Override PartName="/ppt/slideLayouts/slideLayout2866.xml" ContentType="application/vnd.openxmlformats-officedocument.presentationml.slideLayout+xml"/>
  <Override PartName="/ppt/slideLayouts/slideLayout2867.xml" ContentType="application/vnd.openxmlformats-officedocument.presentationml.slideLayout+xml"/>
  <Override PartName="/ppt/slideLayouts/slideLayout2868.xml" ContentType="application/vnd.openxmlformats-officedocument.presentationml.slideLayout+xml"/>
  <Override PartName="/ppt/slideLayouts/slideLayout2869.xml" ContentType="application/vnd.openxmlformats-officedocument.presentationml.slideLayout+xml"/>
  <Override PartName="/ppt/slideLayouts/slideLayout2870.xml" ContentType="application/vnd.openxmlformats-officedocument.presentationml.slideLayout+xml"/>
  <Override PartName="/ppt/slideLayouts/slideLayout2871.xml" ContentType="application/vnd.openxmlformats-officedocument.presentationml.slideLayout+xml"/>
  <Override PartName="/ppt/slideLayouts/slideLayout2872.xml" ContentType="application/vnd.openxmlformats-officedocument.presentationml.slideLayout+xml"/>
  <Override PartName="/ppt/slideLayouts/slideLayout2873.xml" ContentType="application/vnd.openxmlformats-officedocument.presentationml.slideLayout+xml"/>
  <Override PartName="/ppt/slideLayouts/slideLayout2874.xml" ContentType="application/vnd.openxmlformats-officedocument.presentationml.slideLayout+xml"/>
  <Override PartName="/ppt/slideLayouts/slideLayout2875.xml" ContentType="application/vnd.openxmlformats-officedocument.presentationml.slideLayout+xml"/>
  <Override PartName="/ppt/slideLayouts/slideLayout2876.xml" ContentType="application/vnd.openxmlformats-officedocument.presentationml.slideLayout+xml"/>
  <Override PartName="/ppt/slideLayouts/slideLayout2877.xml" ContentType="application/vnd.openxmlformats-officedocument.presentationml.slideLayout+xml"/>
  <Override PartName="/ppt/slideLayouts/slideLayout2878.xml" ContentType="application/vnd.openxmlformats-officedocument.presentationml.slideLayout+xml"/>
  <Override PartName="/ppt/slideLayouts/slideLayout2879.xml" ContentType="application/vnd.openxmlformats-officedocument.presentationml.slideLayout+xml"/>
  <Override PartName="/ppt/slideLayouts/slideLayout2880.xml" ContentType="application/vnd.openxmlformats-officedocument.presentationml.slideLayout+xml"/>
  <Override PartName="/ppt/slideLayouts/slideLayout2881.xml" ContentType="application/vnd.openxmlformats-officedocument.presentationml.slideLayout+xml"/>
  <Override PartName="/ppt/slideLayouts/slideLayout2882.xml" ContentType="application/vnd.openxmlformats-officedocument.presentationml.slideLayout+xml"/>
  <Override PartName="/ppt/slideLayouts/slideLayout2883.xml" ContentType="application/vnd.openxmlformats-officedocument.presentationml.slideLayout+xml"/>
  <Override PartName="/ppt/slideLayouts/slideLayout2884.xml" ContentType="application/vnd.openxmlformats-officedocument.presentationml.slideLayout+xml"/>
  <Override PartName="/ppt/slideLayouts/slideLayout2885.xml" ContentType="application/vnd.openxmlformats-officedocument.presentationml.slideLayout+xml"/>
  <Override PartName="/ppt/slideLayouts/slideLayout2886.xml" ContentType="application/vnd.openxmlformats-officedocument.presentationml.slideLayout+xml"/>
  <Override PartName="/ppt/slideLayouts/slideLayout2887.xml" ContentType="application/vnd.openxmlformats-officedocument.presentationml.slideLayout+xml"/>
  <Override PartName="/ppt/slideLayouts/slideLayout2888.xml" ContentType="application/vnd.openxmlformats-officedocument.presentationml.slideLayout+xml"/>
  <Override PartName="/ppt/slideLayouts/slideLayout2889.xml" ContentType="application/vnd.openxmlformats-officedocument.presentationml.slideLayout+xml"/>
  <Override PartName="/ppt/slideLayouts/slideLayout2890.xml" ContentType="application/vnd.openxmlformats-officedocument.presentationml.slideLayout+xml"/>
  <Override PartName="/ppt/slideLayouts/slideLayout2891.xml" ContentType="application/vnd.openxmlformats-officedocument.presentationml.slideLayout+xml"/>
  <Override PartName="/ppt/slideLayouts/slideLayout2892.xml" ContentType="application/vnd.openxmlformats-officedocument.presentationml.slideLayout+xml"/>
  <Override PartName="/ppt/slideLayouts/slideLayout2893.xml" ContentType="application/vnd.openxmlformats-officedocument.presentationml.slideLayout+xml"/>
  <Override PartName="/ppt/slideLayouts/slideLayout2894.xml" ContentType="application/vnd.openxmlformats-officedocument.presentationml.slideLayout+xml"/>
  <Override PartName="/ppt/slideLayouts/slideLayout2895.xml" ContentType="application/vnd.openxmlformats-officedocument.presentationml.slideLayout+xml"/>
  <Override PartName="/ppt/slideLayouts/slideLayout2896.xml" ContentType="application/vnd.openxmlformats-officedocument.presentationml.slideLayout+xml"/>
  <Override PartName="/ppt/slideLayouts/slideLayout2897.xml" ContentType="application/vnd.openxmlformats-officedocument.presentationml.slideLayout+xml"/>
  <Override PartName="/ppt/slideLayouts/slideLayout2898.xml" ContentType="application/vnd.openxmlformats-officedocument.presentationml.slideLayout+xml"/>
  <Override PartName="/ppt/slideLayouts/slideLayout2899.xml" ContentType="application/vnd.openxmlformats-officedocument.presentationml.slideLayout+xml"/>
  <Override PartName="/ppt/slideLayouts/slideLayout2900.xml" ContentType="application/vnd.openxmlformats-officedocument.presentationml.slideLayout+xml"/>
  <Override PartName="/ppt/slideLayouts/slideLayout2901.xml" ContentType="application/vnd.openxmlformats-officedocument.presentationml.slideLayout+xml"/>
  <Override PartName="/ppt/slideLayouts/slideLayout2902.xml" ContentType="application/vnd.openxmlformats-officedocument.presentationml.slideLayout+xml"/>
  <Override PartName="/ppt/slideLayouts/slideLayout2903.xml" ContentType="application/vnd.openxmlformats-officedocument.presentationml.slideLayout+xml"/>
  <Override PartName="/ppt/slideLayouts/slideLayout2904.xml" ContentType="application/vnd.openxmlformats-officedocument.presentationml.slideLayout+xml"/>
  <Override PartName="/ppt/slideLayouts/slideLayout2905.xml" ContentType="application/vnd.openxmlformats-officedocument.presentationml.slideLayout+xml"/>
  <Override PartName="/ppt/slideLayouts/slideLayout2906.xml" ContentType="application/vnd.openxmlformats-officedocument.presentationml.slideLayout+xml"/>
  <Override PartName="/ppt/slideLayouts/slideLayout2907.xml" ContentType="application/vnd.openxmlformats-officedocument.presentationml.slideLayout+xml"/>
  <Override PartName="/ppt/slideLayouts/slideLayout2908.xml" ContentType="application/vnd.openxmlformats-officedocument.presentationml.slideLayout+xml"/>
  <Override PartName="/ppt/slideLayouts/slideLayout2909.xml" ContentType="application/vnd.openxmlformats-officedocument.presentationml.slideLayout+xml"/>
  <Override PartName="/ppt/slideLayouts/slideLayout2910.xml" ContentType="application/vnd.openxmlformats-officedocument.presentationml.slideLayout+xml"/>
  <Override PartName="/ppt/slideLayouts/slideLayout2911.xml" ContentType="application/vnd.openxmlformats-officedocument.presentationml.slideLayout+xml"/>
  <Override PartName="/ppt/slideLayouts/slideLayout2912.xml" ContentType="application/vnd.openxmlformats-officedocument.presentationml.slideLayout+xml"/>
  <Override PartName="/ppt/slideLayouts/slideLayout2913.xml" ContentType="application/vnd.openxmlformats-officedocument.presentationml.slideLayout+xml"/>
  <Override PartName="/ppt/slideLayouts/slideLayout2914.xml" ContentType="application/vnd.openxmlformats-officedocument.presentationml.slideLayout+xml"/>
  <Override PartName="/ppt/slideLayouts/slideLayout2915.xml" ContentType="application/vnd.openxmlformats-officedocument.presentationml.slideLayout+xml"/>
  <Override PartName="/ppt/slideLayouts/slideLayout2916.xml" ContentType="application/vnd.openxmlformats-officedocument.presentationml.slideLayout+xml"/>
  <Override PartName="/ppt/slideLayouts/slideLayout2917.xml" ContentType="application/vnd.openxmlformats-officedocument.presentationml.slideLayout+xml"/>
  <Override PartName="/ppt/slideLayouts/slideLayout2918.xml" ContentType="application/vnd.openxmlformats-officedocument.presentationml.slideLayout+xml"/>
  <Override PartName="/ppt/slideLayouts/slideLayout2919.xml" ContentType="application/vnd.openxmlformats-officedocument.presentationml.slideLayout+xml"/>
  <Override PartName="/ppt/slideLayouts/slideLayout2920.xml" ContentType="application/vnd.openxmlformats-officedocument.presentationml.slideLayout+xml"/>
  <Override PartName="/ppt/slideLayouts/slideLayout2921.xml" ContentType="application/vnd.openxmlformats-officedocument.presentationml.slideLayout+xml"/>
  <Override PartName="/ppt/slideLayouts/slideLayout2922.xml" ContentType="application/vnd.openxmlformats-officedocument.presentationml.slideLayout+xml"/>
  <Override PartName="/ppt/slideLayouts/slideLayout2923.xml" ContentType="application/vnd.openxmlformats-officedocument.presentationml.slideLayout+xml"/>
  <Override PartName="/ppt/slideLayouts/slideLayout2924.xml" ContentType="application/vnd.openxmlformats-officedocument.presentationml.slideLayout+xml"/>
  <Override PartName="/ppt/slideLayouts/slideLayout2925.xml" ContentType="application/vnd.openxmlformats-officedocument.presentationml.slideLayout+xml"/>
  <Override PartName="/ppt/slideLayouts/slideLayout2926.xml" ContentType="application/vnd.openxmlformats-officedocument.presentationml.slideLayout+xml"/>
  <Override PartName="/ppt/slideLayouts/slideLayout2927.xml" ContentType="application/vnd.openxmlformats-officedocument.presentationml.slideLayout+xml"/>
  <Override PartName="/ppt/slideLayouts/slideLayout2928.xml" ContentType="application/vnd.openxmlformats-officedocument.presentationml.slideLayout+xml"/>
  <Override PartName="/ppt/slideLayouts/slideLayout2929.xml" ContentType="application/vnd.openxmlformats-officedocument.presentationml.slideLayout+xml"/>
  <Override PartName="/ppt/slideLayouts/slideLayout2930.xml" ContentType="application/vnd.openxmlformats-officedocument.presentationml.slideLayout+xml"/>
  <Override PartName="/ppt/slideLayouts/slideLayout2931.xml" ContentType="application/vnd.openxmlformats-officedocument.presentationml.slideLayout+xml"/>
  <Override PartName="/ppt/slideLayouts/slideLayout2932.xml" ContentType="application/vnd.openxmlformats-officedocument.presentationml.slideLayout+xml"/>
  <Override PartName="/ppt/slideLayouts/slideLayout2933.xml" ContentType="application/vnd.openxmlformats-officedocument.presentationml.slideLayout+xml"/>
  <Override PartName="/ppt/slideLayouts/slideLayout2934.xml" ContentType="application/vnd.openxmlformats-officedocument.presentationml.slideLayout+xml"/>
  <Override PartName="/ppt/slideLayouts/slideLayout2935.xml" ContentType="application/vnd.openxmlformats-officedocument.presentationml.slideLayout+xml"/>
  <Override PartName="/ppt/slideLayouts/slideLayout2936.xml" ContentType="application/vnd.openxmlformats-officedocument.presentationml.slideLayout+xml"/>
  <Override PartName="/ppt/slideLayouts/slideLayout2937.xml" ContentType="application/vnd.openxmlformats-officedocument.presentationml.slideLayout+xml"/>
  <Override PartName="/ppt/slideLayouts/slideLayout2938.xml" ContentType="application/vnd.openxmlformats-officedocument.presentationml.slideLayout+xml"/>
  <Override PartName="/ppt/slideLayouts/slideLayout2939.xml" ContentType="application/vnd.openxmlformats-officedocument.presentationml.slideLayout+xml"/>
  <Override PartName="/ppt/slideLayouts/slideLayout2940.xml" ContentType="application/vnd.openxmlformats-officedocument.presentationml.slideLayout+xml"/>
  <Override PartName="/ppt/slideLayouts/slideLayout2941.xml" ContentType="application/vnd.openxmlformats-officedocument.presentationml.slideLayout+xml"/>
  <Override PartName="/ppt/slideLayouts/slideLayout2942.xml" ContentType="application/vnd.openxmlformats-officedocument.presentationml.slideLayout+xml"/>
  <Override PartName="/ppt/slideLayouts/slideLayout2943.xml" ContentType="application/vnd.openxmlformats-officedocument.presentationml.slideLayout+xml"/>
  <Override PartName="/ppt/slideLayouts/slideLayout2944.xml" ContentType="application/vnd.openxmlformats-officedocument.presentationml.slideLayout+xml"/>
  <Override PartName="/ppt/slideLayouts/slideLayout2945.xml" ContentType="application/vnd.openxmlformats-officedocument.presentationml.slideLayout+xml"/>
  <Override PartName="/ppt/slideLayouts/slideLayout2946.xml" ContentType="application/vnd.openxmlformats-officedocument.presentationml.slideLayout+xml"/>
  <Override PartName="/ppt/slideLayouts/slideLayout2947.xml" ContentType="application/vnd.openxmlformats-officedocument.presentationml.slideLayout+xml"/>
  <Override PartName="/ppt/slideLayouts/slideLayout2948.xml" ContentType="application/vnd.openxmlformats-officedocument.presentationml.slideLayout+xml"/>
  <Override PartName="/ppt/slideLayouts/slideLayout2949.xml" ContentType="application/vnd.openxmlformats-officedocument.presentationml.slideLayout+xml"/>
  <Override PartName="/ppt/slideLayouts/slideLayout2950.xml" ContentType="application/vnd.openxmlformats-officedocument.presentationml.slideLayout+xml"/>
  <Override PartName="/ppt/slideLayouts/slideLayout2951.xml" ContentType="application/vnd.openxmlformats-officedocument.presentationml.slideLayout+xml"/>
  <Override PartName="/ppt/slideLayouts/slideLayout2952.xml" ContentType="application/vnd.openxmlformats-officedocument.presentationml.slideLayout+xml"/>
  <Override PartName="/ppt/slideLayouts/slideLayout2953.xml" ContentType="application/vnd.openxmlformats-officedocument.presentationml.slideLayout+xml"/>
  <Override PartName="/ppt/slideLayouts/slideLayout2954.xml" ContentType="application/vnd.openxmlformats-officedocument.presentationml.slideLayout+xml"/>
  <Override PartName="/ppt/slideLayouts/slideLayout2955.xml" ContentType="application/vnd.openxmlformats-officedocument.presentationml.slideLayout+xml"/>
  <Override PartName="/ppt/slideLayouts/slideLayout2956.xml" ContentType="application/vnd.openxmlformats-officedocument.presentationml.slideLayout+xml"/>
  <Override PartName="/ppt/slideLayouts/slideLayout2957.xml" ContentType="application/vnd.openxmlformats-officedocument.presentationml.slideLayout+xml"/>
  <Override PartName="/ppt/slideLayouts/slideLayout2958.xml" ContentType="application/vnd.openxmlformats-officedocument.presentationml.slideLayout+xml"/>
  <Override PartName="/ppt/slideLayouts/slideLayout2959.xml" ContentType="application/vnd.openxmlformats-officedocument.presentationml.slideLayout+xml"/>
  <Override PartName="/ppt/slideLayouts/slideLayout2960.xml" ContentType="application/vnd.openxmlformats-officedocument.presentationml.slideLayout+xml"/>
  <Override PartName="/ppt/slideLayouts/slideLayout2961.xml" ContentType="application/vnd.openxmlformats-officedocument.presentationml.slideLayout+xml"/>
  <Override PartName="/ppt/slideLayouts/slideLayout2962.xml" ContentType="application/vnd.openxmlformats-officedocument.presentationml.slideLayout+xml"/>
  <Override PartName="/ppt/slideLayouts/slideLayout2963.xml" ContentType="application/vnd.openxmlformats-officedocument.presentationml.slideLayout+xml"/>
  <Override PartName="/ppt/slideLayouts/slideLayout2964.xml" ContentType="application/vnd.openxmlformats-officedocument.presentationml.slideLayout+xml"/>
  <Override PartName="/ppt/slideLayouts/slideLayout2965.xml" ContentType="application/vnd.openxmlformats-officedocument.presentationml.slideLayout+xml"/>
  <Override PartName="/ppt/slideLayouts/slideLayout2966.xml" ContentType="application/vnd.openxmlformats-officedocument.presentationml.slideLayout+xml"/>
  <Override PartName="/ppt/slideLayouts/slideLayout2967.xml" ContentType="application/vnd.openxmlformats-officedocument.presentationml.slideLayout+xml"/>
  <Override PartName="/ppt/slideLayouts/slideLayout2968.xml" ContentType="application/vnd.openxmlformats-officedocument.presentationml.slideLayout+xml"/>
  <Override PartName="/ppt/slideLayouts/slideLayout2969.xml" ContentType="application/vnd.openxmlformats-officedocument.presentationml.slideLayout+xml"/>
  <Override PartName="/ppt/slideLayouts/slideLayout2970.xml" ContentType="application/vnd.openxmlformats-officedocument.presentationml.slideLayout+xml"/>
  <Override PartName="/ppt/slideLayouts/slideLayout2971.xml" ContentType="application/vnd.openxmlformats-officedocument.presentationml.slideLayout+xml"/>
  <Override PartName="/ppt/slideLayouts/slideLayout2972.xml" ContentType="application/vnd.openxmlformats-officedocument.presentationml.slideLayout+xml"/>
  <Override PartName="/ppt/slideLayouts/slideLayout2973.xml" ContentType="application/vnd.openxmlformats-officedocument.presentationml.slideLayout+xml"/>
  <Override PartName="/ppt/slideLayouts/slideLayout2974.xml" ContentType="application/vnd.openxmlformats-officedocument.presentationml.slideLayout+xml"/>
  <Override PartName="/ppt/slideLayouts/slideLayout2975.xml" ContentType="application/vnd.openxmlformats-officedocument.presentationml.slideLayout+xml"/>
  <Override PartName="/ppt/slideLayouts/slideLayout2976.xml" ContentType="application/vnd.openxmlformats-officedocument.presentationml.slideLayout+xml"/>
  <Override PartName="/ppt/slideLayouts/slideLayout2977.xml" ContentType="application/vnd.openxmlformats-officedocument.presentationml.slideLayout+xml"/>
  <Override PartName="/ppt/slideLayouts/slideLayout2978.xml" ContentType="application/vnd.openxmlformats-officedocument.presentationml.slideLayout+xml"/>
  <Override PartName="/ppt/slideLayouts/slideLayout2979.xml" ContentType="application/vnd.openxmlformats-officedocument.presentationml.slideLayout+xml"/>
  <Override PartName="/ppt/slideLayouts/slideLayout2980.xml" ContentType="application/vnd.openxmlformats-officedocument.presentationml.slideLayout+xml"/>
  <Override PartName="/ppt/slideLayouts/slideLayout2981.xml" ContentType="application/vnd.openxmlformats-officedocument.presentationml.slideLayout+xml"/>
  <Override PartName="/ppt/slideLayouts/slideLayout2982.xml" ContentType="application/vnd.openxmlformats-officedocument.presentationml.slideLayout+xml"/>
  <Override PartName="/ppt/slideLayouts/slideLayout2983.xml" ContentType="application/vnd.openxmlformats-officedocument.presentationml.slideLayout+xml"/>
  <Override PartName="/ppt/slideLayouts/slideLayout2984.xml" ContentType="application/vnd.openxmlformats-officedocument.presentationml.slideLayout+xml"/>
  <Override PartName="/ppt/slideLayouts/slideLayout2985.xml" ContentType="application/vnd.openxmlformats-officedocument.presentationml.slideLayout+xml"/>
  <Override PartName="/ppt/slideLayouts/slideLayout2986.xml" ContentType="application/vnd.openxmlformats-officedocument.presentationml.slideLayout+xml"/>
  <Override PartName="/ppt/slideLayouts/slideLayout2987.xml" ContentType="application/vnd.openxmlformats-officedocument.presentationml.slideLayout+xml"/>
  <Override PartName="/ppt/slideLayouts/slideLayout2988.xml" ContentType="application/vnd.openxmlformats-officedocument.presentationml.slideLayout+xml"/>
  <Override PartName="/ppt/slideLayouts/slideLayout2989.xml" ContentType="application/vnd.openxmlformats-officedocument.presentationml.slideLayout+xml"/>
  <Override PartName="/ppt/slideLayouts/slideLayout2990.xml" ContentType="application/vnd.openxmlformats-officedocument.presentationml.slideLayout+xml"/>
  <Override PartName="/ppt/slideLayouts/slideLayout2991.xml" ContentType="application/vnd.openxmlformats-officedocument.presentationml.slideLayout+xml"/>
  <Override PartName="/ppt/slideLayouts/slideLayout2992.xml" ContentType="application/vnd.openxmlformats-officedocument.presentationml.slideLayout+xml"/>
  <Override PartName="/ppt/slideLayouts/slideLayout2993.xml" ContentType="application/vnd.openxmlformats-officedocument.presentationml.slideLayout+xml"/>
  <Override PartName="/ppt/slideLayouts/slideLayout2994.xml" ContentType="application/vnd.openxmlformats-officedocument.presentationml.slideLayout+xml"/>
  <Override PartName="/ppt/slideLayouts/slideLayout2995.xml" ContentType="application/vnd.openxmlformats-officedocument.presentationml.slideLayout+xml"/>
  <Override PartName="/ppt/slideLayouts/slideLayout2996.xml" ContentType="application/vnd.openxmlformats-officedocument.presentationml.slideLayout+xml"/>
  <Override PartName="/ppt/slideLayouts/slideLayout2997.xml" ContentType="application/vnd.openxmlformats-officedocument.presentationml.slideLayout+xml"/>
  <Override PartName="/ppt/slideLayouts/slideLayout2998.xml" ContentType="application/vnd.openxmlformats-officedocument.presentationml.slideLayout+xml"/>
  <Override PartName="/ppt/slideLayouts/slideLayout2999.xml" ContentType="application/vnd.openxmlformats-officedocument.presentationml.slideLayout+xml"/>
  <Override PartName="/ppt/slideLayouts/slideLayout3000.xml" ContentType="application/vnd.openxmlformats-officedocument.presentationml.slideLayout+xml"/>
  <Override PartName="/ppt/slideLayouts/slideLayout3001.xml" ContentType="application/vnd.openxmlformats-officedocument.presentationml.slideLayout+xml"/>
  <Override PartName="/ppt/slideLayouts/slideLayout3002.xml" ContentType="application/vnd.openxmlformats-officedocument.presentationml.slideLayout+xml"/>
  <Override PartName="/ppt/slideLayouts/slideLayout3003.xml" ContentType="application/vnd.openxmlformats-officedocument.presentationml.slideLayout+xml"/>
  <Override PartName="/ppt/slideLayouts/slideLayout3004.xml" ContentType="application/vnd.openxmlformats-officedocument.presentationml.slideLayout+xml"/>
  <Override PartName="/ppt/slideLayouts/slideLayout3005.xml" ContentType="application/vnd.openxmlformats-officedocument.presentationml.slideLayout+xml"/>
  <Override PartName="/ppt/slideLayouts/slideLayout3006.xml" ContentType="application/vnd.openxmlformats-officedocument.presentationml.slideLayout+xml"/>
  <Override PartName="/ppt/slideLayouts/slideLayout3007.xml" ContentType="application/vnd.openxmlformats-officedocument.presentationml.slideLayout+xml"/>
  <Override PartName="/ppt/slideLayouts/slideLayout3008.xml" ContentType="application/vnd.openxmlformats-officedocument.presentationml.slideLayout+xml"/>
  <Override PartName="/ppt/slideLayouts/slideLayout3009.xml" ContentType="application/vnd.openxmlformats-officedocument.presentationml.slideLayout+xml"/>
  <Override PartName="/ppt/slideLayouts/slideLayout3010.xml" ContentType="application/vnd.openxmlformats-officedocument.presentationml.slideLayout+xml"/>
  <Override PartName="/ppt/slideLayouts/slideLayout3011.xml" ContentType="application/vnd.openxmlformats-officedocument.presentationml.slideLayout+xml"/>
  <Override PartName="/ppt/slideLayouts/slideLayout3012.xml" ContentType="application/vnd.openxmlformats-officedocument.presentationml.slideLayout+xml"/>
  <Override PartName="/ppt/slideLayouts/slideLayout3013.xml" ContentType="application/vnd.openxmlformats-officedocument.presentationml.slideLayout+xml"/>
  <Override PartName="/ppt/slideLayouts/slideLayout3014.xml" ContentType="application/vnd.openxmlformats-officedocument.presentationml.slideLayout+xml"/>
  <Override PartName="/ppt/slideLayouts/slideLayout3015.xml" ContentType="application/vnd.openxmlformats-officedocument.presentationml.slideLayout+xml"/>
  <Override PartName="/ppt/slideLayouts/slideLayout3016.xml" ContentType="application/vnd.openxmlformats-officedocument.presentationml.slideLayout+xml"/>
  <Override PartName="/ppt/slideLayouts/slideLayout3017.xml" ContentType="application/vnd.openxmlformats-officedocument.presentationml.slideLayout+xml"/>
  <Override PartName="/ppt/slideLayouts/slideLayout3018.xml" ContentType="application/vnd.openxmlformats-officedocument.presentationml.slideLayout+xml"/>
  <Override PartName="/ppt/slideLayouts/slideLayout3019.xml" ContentType="application/vnd.openxmlformats-officedocument.presentationml.slideLayout+xml"/>
  <Override PartName="/ppt/slideLayouts/slideLayout3020.xml" ContentType="application/vnd.openxmlformats-officedocument.presentationml.slideLayout+xml"/>
  <Override PartName="/ppt/slideLayouts/slideLayout3021.xml" ContentType="application/vnd.openxmlformats-officedocument.presentationml.slideLayout+xml"/>
  <Override PartName="/ppt/slideLayouts/slideLayout3022.xml" ContentType="application/vnd.openxmlformats-officedocument.presentationml.slideLayout+xml"/>
  <Override PartName="/ppt/slideLayouts/slideLayout3023.xml" ContentType="application/vnd.openxmlformats-officedocument.presentationml.slideLayout+xml"/>
  <Override PartName="/ppt/slideLayouts/slideLayout3024.xml" ContentType="application/vnd.openxmlformats-officedocument.presentationml.slideLayout+xml"/>
  <Override PartName="/ppt/slideLayouts/slideLayout3025.xml" ContentType="application/vnd.openxmlformats-officedocument.presentationml.slideLayout+xml"/>
  <Override PartName="/ppt/slideLayouts/slideLayout3026.xml" ContentType="application/vnd.openxmlformats-officedocument.presentationml.slideLayout+xml"/>
  <Override PartName="/ppt/slideLayouts/slideLayout3027.xml" ContentType="application/vnd.openxmlformats-officedocument.presentationml.slideLayout+xml"/>
  <Override PartName="/ppt/slideLayouts/slideLayout3028.xml" ContentType="application/vnd.openxmlformats-officedocument.presentationml.slideLayout+xml"/>
  <Override PartName="/ppt/slideLayouts/slideLayout3029.xml" ContentType="application/vnd.openxmlformats-officedocument.presentationml.slideLayout+xml"/>
  <Override PartName="/ppt/slideLayouts/slideLayout3030.xml" ContentType="application/vnd.openxmlformats-officedocument.presentationml.slideLayout+xml"/>
  <Override PartName="/ppt/slideLayouts/slideLayout3031.xml" ContentType="application/vnd.openxmlformats-officedocument.presentationml.slideLayout+xml"/>
  <Override PartName="/ppt/slideLayouts/slideLayout3032.xml" ContentType="application/vnd.openxmlformats-officedocument.presentationml.slideLayout+xml"/>
  <Override PartName="/ppt/slideLayouts/slideLayout3033.xml" ContentType="application/vnd.openxmlformats-officedocument.presentationml.slideLayout+xml"/>
  <Override PartName="/ppt/slideLayouts/slideLayout3034.xml" ContentType="application/vnd.openxmlformats-officedocument.presentationml.slideLayout+xml"/>
  <Override PartName="/ppt/slideLayouts/slideLayout3035.xml" ContentType="application/vnd.openxmlformats-officedocument.presentationml.slideLayout+xml"/>
  <Override PartName="/ppt/slideLayouts/slideLayout3036.xml" ContentType="application/vnd.openxmlformats-officedocument.presentationml.slideLayout+xml"/>
  <Override PartName="/ppt/slideLayouts/slideLayout3037.xml" ContentType="application/vnd.openxmlformats-officedocument.presentationml.slideLayout+xml"/>
  <Override PartName="/ppt/slideLayouts/slideLayout3038.xml" ContentType="application/vnd.openxmlformats-officedocument.presentationml.slideLayout+xml"/>
  <Override PartName="/ppt/slideLayouts/slideLayout3039.xml" ContentType="application/vnd.openxmlformats-officedocument.presentationml.slideLayout+xml"/>
  <Override PartName="/ppt/slideLayouts/slideLayout3040.xml" ContentType="application/vnd.openxmlformats-officedocument.presentationml.slideLayout+xml"/>
  <Override PartName="/ppt/slideLayouts/slideLayout3041.xml" ContentType="application/vnd.openxmlformats-officedocument.presentationml.slideLayout+xml"/>
  <Override PartName="/ppt/slideLayouts/slideLayout3042.xml" ContentType="application/vnd.openxmlformats-officedocument.presentationml.slideLayout+xml"/>
  <Override PartName="/ppt/slideLayouts/slideLayout3043.xml" ContentType="application/vnd.openxmlformats-officedocument.presentationml.slideLayout+xml"/>
  <Override PartName="/ppt/slideLayouts/slideLayout3044.xml" ContentType="application/vnd.openxmlformats-officedocument.presentationml.slideLayout+xml"/>
  <Override PartName="/ppt/slideLayouts/slideLayout3045.xml" ContentType="application/vnd.openxmlformats-officedocument.presentationml.slideLayout+xml"/>
  <Override PartName="/ppt/slideLayouts/slideLayout3046.xml" ContentType="application/vnd.openxmlformats-officedocument.presentationml.slideLayout+xml"/>
  <Override PartName="/ppt/slideLayouts/slideLayout3047.xml" ContentType="application/vnd.openxmlformats-officedocument.presentationml.slideLayout+xml"/>
  <Override PartName="/ppt/slideLayouts/slideLayout3048.xml" ContentType="application/vnd.openxmlformats-officedocument.presentationml.slideLayout+xml"/>
  <Override PartName="/ppt/slideLayouts/slideLayout3049.xml" ContentType="application/vnd.openxmlformats-officedocument.presentationml.slideLayout+xml"/>
  <Override PartName="/ppt/slideLayouts/slideLayout3050.xml" ContentType="application/vnd.openxmlformats-officedocument.presentationml.slideLayout+xml"/>
  <Override PartName="/ppt/slideLayouts/slideLayout3051.xml" ContentType="application/vnd.openxmlformats-officedocument.presentationml.slideLayout+xml"/>
  <Override PartName="/ppt/slideLayouts/slideLayout3052.xml" ContentType="application/vnd.openxmlformats-officedocument.presentationml.slideLayout+xml"/>
  <Override PartName="/ppt/slideLayouts/slideLayout3053.xml" ContentType="application/vnd.openxmlformats-officedocument.presentationml.slideLayout+xml"/>
  <Override PartName="/ppt/slideLayouts/slideLayout3054.xml" ContentType="application/vnd.openxmlformats-officedocument.presentationml.slideLayout+xml"/>
  <Override PartName="/ppt/slideLayouts/slideLayout3055.xml" ContentType="application/vnd.openxmlformats-officedocument.presentationml.slideLayout+xml"/>
  <Override PartName="/ppt/slideLayouts/slideLayout3056.xml" ContentType="application/vnd.openxmlformats-officedocument.presentationml.slideLayout+xml"/>
  <Override PartName="/ppt/slideLayouts/slideLayout3057.xml" ContentType="application/vnd.openxmlformats-officedocument.presentationml.slideLayout+xml"/>
  <Override PartName="/ppt/slideLayouts/slideLayout3058.xml" ContentType="application/vnd.openxmlformats-officedocument.presentationml.slideLayout+xml"/>
  <Override PartName="/ppt/slideLayouts/slideLayout3059.xml" ContentType="application/vnd.openxmlformats-officedocument.presentationml.slideLayout+xml"/>
  <Override PartName="/ppt/slideLayouts/slideLayout3060.xml" ContentType="application/vnd.openxmlformats-officedocument.presentationml.slideLayout+xml"/>
  <Override PartName="/ppt/slideLayouts/slideLayout3061.xml" ContentType="application/vnd.openxmlformats-officedocument.presentationml.slideLayout+xml"/>
  <Override PartName="/ppt/slideLayouts/slideLayout3062.xml" ContentType="application/vnd.openxmlformats-officedocument.presentationml.slideLayout+xml"/>
  <Override PartName="/ppt/slideLayouts/slideLayout3063.xml" ContentType="application/vnd.openxmlformats-officedocument.presentationml.slideLayout+xml"/>
  <Override PartName="/ppt/slideLayouts/slideLayout3064.xml" ContentType="application/vnd.openxmlformats-officedocument.presentationml.slideLayout+xml"/>
  <Override PartName="/ppt/slideLayouts/slideLayout3065.xml" ContentType="application/vnd.openxmlformats-officedocument.presentationml.slideLayout+xml"/>
  <Override PartName="/ppt/slideLayouts/slideLayout3066.xml" ContentType="application/vnd.openxmlformats-officedocument.presentationml.slideLayout+xml"/>
  <Override PartName="/ppt/slideLayouts/slideLayout3067.xml" ContentType="application/vnd.openxmlformats-officedocument.presentationml.slideLayout+xml"/>
  <Override PartName="/ppt/slideLayouts/slideLayout3068.xml" ContentType="application/vnd.openxmlformats-officedocument.presentationml.slideLayout+xml"/>
  <Override PartName="/ppt/slideLayouts/slideLayout3069.xml" ContentType="application/vnd.openxmlformats-officedocument.presentationml.slideLayout+xml"/>
  <Override PartName="/ppt/slideLayouts/slideLayout3070.xml" ContentType="application/vnd.openxmlformats-officedocument.presentationml.slideLayout+xml"/>
  <Override PartName="/ppt/slideLayouts/slideLayout3071.xml" ContentType="application/vnd.openxmlformats-officedocument.presentationml.slideLayout+xml"/>
  <Override PartName="/ppt/slideLayouts/slideLayout3072.xml" ContentType="application/vnd.openxmlformats-officedocument.presentationml.slideLayout+xml"/>
  <Override PartName="/ppt/slideLayouts/slideLayout3073.xml" ContentType="application/vnd.openxmlformats-officedocument.presentationml.slideLayout+xml"/>
  <Override PartName="/ppt/slideLayouts/slideLayout3074.xml" ContentType="application/vnd.openxmlformats-officedocument.presentationml.slideLayout+xml"/>
  <Override PartName="/ppt/slideLayouts/slideLayout3075.xml" ContentType="application/vnd.openxmlformats-officedocument.presentationml.slideLayout+xml"/>
  <Override PartName="/ppt/slideLayouts/slideLayout3076.xml" ContentType="application/vnd.openxmlformats-officedocument.presentationml.slideLayout+xml"/>
  <Override PartName="/ppt/slideLayouts/slideLayout3077.xml" ContentType="application/vnd.openxmlformats-officedocument.presentationml.slideLayout+xml"/>
  <Override PartName="/ppt/slideLayouts/slideLayout3078.xml" ContentType="application/vnd.openxmlformats-officedocument.presentationml.slideLayout+xml"/>
  <Override PartName="/ppt/slideLayouts/slideLayout3079.xml" ContentType="application/vnd.openxmlformats-officedocument.presentationml.slideLayout+xml"/>
  <Override PartName="/ppt/slideLayouts/slideLayout3080.xml" ContentType="application/vnd.openxmlformats-officedocument.presentationml.slideLayout+xml"/>
  <Override PartName="/ppt/slideLayouts/slideLayout3081.xml" ContentType="application/vnd.openxmlformats-officedocument.presentationml.slideLayout+xml"/>
  <Override PartName="/ppt/slideLayouts/slideLayout3082.xml" ContentType="application/vnd.openxmlformats-officedocument.presentationml.slideLayout+xml"/>
  <Override PartName="/ppt/slideLayouts/slideLayout3083.xml" ContentType="application/vnd.openxmlformats-officedocument.presentationml.slideLayout+xml"/>
  <Override PartName="/ppt/slideLayouts/slideLayout3084.xml" ContentType="application/vnd.openxmlformats-officedocument.presentationml.slideLayout+xml"/>
  <Override PartName="/ppt/slideLayouts/slideLayout3085.xml" ContentType="application/vnd.openxmlformats-officedocument.presentationml.slideLayout+xml"/>
  <Override PartName="/ppt/slideLayouts/slideLayout3086.xml" ContentType="application/vnd.openxmlformats-officedocument.presentationml.slideLayout+xml"/>
  <Override PartName="/ppt/slideLayouts/slideLayout3087.xml" ContentType="application/vnd.openxmlformats-officedocument.presentationml.slideLayout+xml"/>
  <Override PartName="/ppt/slideLayouts/slideLayout3088.xml" ContentType="application/vnd.openxmlformats-officedocument.presentationml.slideLayout+xml"/>
  <Override PartName="/ppt/slideLayouts/slideLayout3089.xml" ContentType="application/vnd.openxmlformats-officedocument.presentationml.slideLayout+xml"/>
  <Override PartName="/ppt/slideLayouts/slideLayout3090.xml" ContentType="application/vnd.openxmlformats-officedocument.presentationml.slideLayout+xml"/>
  <Override PartName="/ppt/slideLayouts/slideLayout3091.xml" ContentType="application/vnd.openxmlformats-officedocument.presentationml.slideLayout+xml"/>
  <Override PartName="/ppt/slideLayouts/slideLayout3092.xml" ContentType="application/vnd.openxmlformats-officedocument.presentationml.slideLayout+xml"/>
  <Override PartName="/ppt/slideLayouts/slideLayout3093.xml" ContentType="application/vnd.openxmlformats-officedocument.presentationml.slideLayout+xml"/>
  <Override PartName="/ppt/slideLayouts/slideLayout3094.xml" ContentType="application/vnd.openxmlformats-officedocument.presentationml.slideLayout+xml"/>
  <Override PartName="/ppt/slideLayouts/slideLayout3095.xml" ContentType="application/vnd.openxmlformats-officedocument.presentationml.slideLayout+xml"/>
  <Override PartName="/ppt/slideLayouts/slideLayout3096.xml" ContentType="application/vnd.openxmlformats-officedocument.presentationml.slideLayout+xml"/>
  <Override PartName="/ppt/slideLayouts/slideLayout3097.xml" ContentType="application/vnd.openxmlformats-officedocument.presentationml.slideLayout+xml"/>
  <Override PartName="/ppt/slideLayouts/slideLayout3098.xml" ContentType="application/vnd.openxmlformats-officedocument.presentationml.slideLayout+xml"/>
  <Override PartName="/ppt/slideLayouts/slideLayout3099.xml" ContentType="application/vnd.openxmlformats-officedocument.presentationml.slideLayout+xml"/>
  <Override PartName="/ppt/slideLayouts/slideLayout3100.xml" ContentType="application/vnd.openxmlformats-officedocument.presentationml.slideLayout+xml"/>
  <Override PartName="/ppt/slideLayouts/slideLayout3101.xml" ContentType="application/vnd.openxmlformats-officedocument.presentationml.slideLayout+xml"/>
  <Override PartName="/ppt/slideLayouts/slideLayout3102.xml" ContentType="application/vnd.openxmlformats-officedocument.presentationml.slideLayout+xml"/>
  <Override PartName="/ppt/slideLayouts/slideLayout3103.xml" ContentType="application/vnd.openxmlformats-officedocument.presentationml.slideLayout+xml"/>
  <Override PartName="/ppt/slideLayouts/slideLayout3104.xml" ContentType="application/vnd.openxmlformats-officedocument.presentationml.slideLayout+xml"/>
  <Override PartName="/ppt/slideLayouts/slideLayout3105.xml" ContentType="application/vnd.openxmlformats-officedocument.presentationml.slideLayout+xml"/>
  <Override PartName="/ppt/slideLayouts/slideLayout3106.xml" ContentType="application/vnd.openxmlformats-officedocument.presentationml.slideLayout+xml"/>
  <Override PartName="/ppt/slideLayouts/slideLayout3107.xml" ContentType="application/vnd.openxmlformats-officedocument.presentationml.slideLayout+xml"/>
  <Override PartName="/ppt/slideLayouts/slideLayout3108.xml" ContentType="application/vnd.openxmlformats-officedocument.presentationml.slideLayout+xml"/>
  <Override PartName="/ppt/slideLayouts/slideLayout3109.xml" ContentType="application/vnd.openxmlformats-officedocument.presentationml.slideLayout+xml"/>
  <Override PartName="/ppt/slideLayouts/slideLayout3110.xml" ContentType="application/vnd.openxmlformats-officedocument.presentationml.slideLayout+xml"/>
  <Override PartName="/ppt/slideLayouts/slideLayout3111.xml" ContentType="application/vnd.openxmlformats-officedocument.presentationml.slideLayout+xml"/>
  <Override PartName="/ppt/slideLayouts/slideLayout3112.xml" ContentType="application/vnd.openxmlformats-officedocument.presentationml.slideLayout+xml"/>
  <Override PartName="/ppt/slideLayouts/slideLayout3113.xml" ContentType="application/vnd.openxmlformats-officedocument.presentationml.slideLayout+xml"/>
  <Override PartName="/ppt/slideLayouts/slideLayout3114.xml" ContentType="application/vnd.openxmlformats-officedocument.presentationml.slideLayout+xml"/>
  <Override PartName="/ppt/slideLayouts/slideLayout3115.xml" ContentType="application/vnd.openxmlformats-officedocument.presentationml.slideLayout+xml"/>
  <Override PartName="/ppt/slideLayouts/slideLayout3116.xml" ContentType="application/vnd.openxmlformats-officedocument.presentationml.slideLayout+xml"/>
  <Override PartName="/ppt/slideLayouts/slideLayout3117.xml" ContentType="application/vnd.openxmlformats-officedocument.presentationml.slideLayout+xml"/>
  <Override PartName="/ppt/slideLayouts/slideLayout3118.xml" ContentType="application/vnd.openxmlformats-officedocument.presentationml.slideLayout+xml"/>
  <Override PartName="/ppt/slideLayouts/slideLayout3119.xml" ContentType="application/vnd.openxmlformats-officedocument.presentationml.slideLayout+xml"/>
  <Override PartName="/ppt/slideLayouts/slideLayout3120.xml" ContentType="application/vnd.openxmlformats-officedocument.presentationml.slideLayout+xml"/>
  <Override PartName="/ppt/slideLayouts/slideLayout3121.xml" ContentType="application/vnd.openxmlformats-officedocument.presentationml.slideLayout+xml"/>
  <Override PartName="/ppt/slideLayouts/slideLayout3122.xml" ContentType="application/vnd.openxmlformats-officedocument.presentationml.slideLayout+xml"/>
  <Override PartName="/ppt/slideLayouts/slideLayout3123.xml" ContentType="application/vnd.openxmlformats-officedocument.presentationml.slideLayout+xml"/>
  <Override PartName="/ppt/slideLayouts/slideLayout3124.xml" ContentType="application/vnd.openxmlformats-officedocument.presentationml.slideLayout+xml"/>
  <Override PartName="/ppt/slideLayouts/slideLayout3125.xml" ContentType="application/vnd.openxmlformats-officedocument.presentationml.slideLayout+xml"/>
  <Override PartName="/ppt/slideLayouts/slideLayout3126.xml" ContentType="application/vnd.openxmlformats-officedocument.presentationml.slideLayout+xml"/>
  <Override PartName="/ppt/slideLayouts/slideLayout3127.xml" ContentType="application/vnd.openxmlformats-officedocument.presentationml.slideLayout+xml"/>
  <Override PartName="/ppt/slideLayouts/slideLayout3128.xml" ContentType="application/vnd.openxmlformats-officedocument.presentationml.slideLayout+xml"/>
  <Override PartName="/ppt/slideLayouts/slideLayout3129.xml" ContentType="application/vnd.openxmlformats-officedocument.presentationml.slideLayout+xml"/>
  <Override PartName="/ppt/slideLayouts/slideLayout3130.xml" ContentType="application/vnd.openxmlformats-officedocument.presentationml.slideLayout+xml"/>
  <Override PartName="/ppt/slideLayouts/slideLayout3131.xml" ContentType="application/vnd.openxmlformats-officedocument.presentationml.slideLayout+xml"/>
  <Override PartName="/ppt/slideLayouts/slideLayout3132.xml" ContentType="application/vnd.openxmlformats-officedocument.presentationml.slideLayout+xml"/>
  <Override PartName="/ppt/slideLayouts/slideLayout3133.xml" ContentType="application/vnd.openxmlformats-officedocument.presentationml.slideLayout+xml"/>
  <Override PartName="/ppt/slideLayouts/slideLayout3134.xml" ContentType="application/vnd.openxmlformats-officedocument.presentationml.slideLayout+xml"/>
  <Override PartName="/ppt/slideLayouts/slideLayout3135.xml" ContentType="application/vnd.openxmlformats-officedocument.presentationml.slideLayout+xml"/>
  <Override PartName="/ppt/slideLayouts/slideLayout3136.xml" ContentType="application/vnd.openxmlformats-officedocument.presentationml.slideLayout+xml"/>
  <Override PartName="/ppt/slideLayouts/slideLayout3137.xml" ContentType="application/vnd.openxmlformats-officedocument.presentationml.slideLayout+xml"/>
  <Override PartName="/ppt/slideLayouts/slideLayout3138.xml" ContentType="application/vnd.openxmlformats-officedocument.presentationml.slideLayout+xml"/>
  <Override PartName="/ppt/slideLayouts/slideLayout3139.xml" ContentType="application/vnd.openxmlformats-officedocument.presentationml.slideLayout+xml"/>
  <Override PartName="/ppt/slideLayouts/slideLayout3140.xml" ContentType="application/vnd.openxmlformats-officedocument.presentationml.slideLayout+xml"/>
  <Override PartName="/ppt/slideLayouts/slideLayout3141.xml" ContentType="application/vnd.openxmlformats-officedocument.presentationml.slideLayout+xml"/>
  <Override PartName="/ppt/slideLayouts/slideLayout3142.xml" ContentType="application/vnd.openxmlformats-officedocument.presentationml.slideLayout+xml"/>
  <Override PartName="/ppt/slideLayouts/slideLayout3143.xml" ContentType="application/vnd.openxmlformats-officedocument.presentationml.slideLayout+xml"/>
  <Override PartName="/ppt/slideLayouts/slideLayout3144.xml" ContentType="application/vnd.openxmlformats-officedocument.presentationml.slideLayout+xml"/>
  <Override PartName="/ppt/slideLayouts/slideLayout3145.xml" ContentType="application/vnd.openxmlformats-officedocument.presentationml.slideLayout+xml"/>
  <Override PartName="/ppt/slideLayouts/slideLayout3146.xml" ContentType="application/vnd.openxmlformats-officedocument.presentationml.slideLayout+xml"/>
  <Override PartName="/ppt/slideLayouts/slideLayout3147.xml" ContentType="application/vnd.openxmlformats-officedocument.presentationml.slideLayout+xml"/>
  <Override PartName="/ppt/slideLayouts/slideLayout3148.xml" ContentType="application/vnd.openxmlformats-officedocument.presentationml.slideLayout+xml"/>
  <Override PartName="/ppt/slideLayouts/slideLayout3149.xml" ContentType="application/vnd.openxmlformats-officedocument.presentationml.slideLayout+xml"/>
  <Override PartName="/ppt/slideLayouts/slideLayout3150.xml" ContentType="application/vnd.openxmlformats-officedocument.presentationml.slideLayout+xml"/>
  <Override PartName="/ppt/slideLayouts/slideLayout3151.xml" ContentType="application/vnd.openxmlformats-officedocument.presentationml.slideLayout+xml"/>
  <Override PartName="/ppt/slideLayouts/slideLayout3152.xml" ContentType="application/vnd.openxmlformats-officedocument.presentationml.slideLayout+xml"/>
  <Override PartName="/ppt/slideLayouts/slideLayout3153.xml" ContentType="application/vnd.openxmlformats-officedocument.presentationml.slideLayout+xml"/>
  <Override PartName="/ppt/slideLayouts/slideLayout3154.xml" ContentType="application/vnd.openxmlformats-officedocument.presentationml.slideLayout+xml"/>
  <Override PartName="/ppt/slideLayouts/slideLayout3155.xml" ContentType="application/vnd.openxmlformats-officedocument.presentationml.slideLayout+xml"/>
  <Override PartName="/ppt/slideLayouts/slideLayout3156.xml" ContentType="application/vnd.openxmlformats-officedocument.presentationml.slideLayout+xml"/>
  <Override PartName="/ppt/slideLayouts/slideLayout3157.xml" ContentType="application/vnd.openxmlformats-officedocument.presentationml.slideLayout+xml"/>
  <Override PartName="/ppt/slideLayouts/slideLayout3158.xml" ContentType="application/vnd.openxmlformats-officedocument.presentationml.slideLayout+xml"/>
  <Override PartName="/ppt/slideLayouts/slideLayout3159.xml" ContentType="application/vnd.openxmlformats-officedocument.presentationml.slideLayout+xml"/>
  <Override PartName="/ppt/slideLayouts/slideLayout3160.xml" ContentType="application/vnd.openxmlformats-officedocument.presentationml.slideLayout+xml"/>
  <Override PartName="/ppt/slideLayouts/slideLayout3161.xml" ContentType="application/vnd.openxmlformats-officedocument.presentationml.slideLayout+xml"/>
  <Override PartName="/ppt/slideLayouts/slideLayout3162.xml" ContentType="application/vnd.openxmlformats-officedocument.presentationml.slideLayout+xml"/>
  <Override PartName="/ppt/slideLayouts/slideLayout3163.xml" ContentType="application/vnd.openxmlformats-officedocument.presentationml.slideLayout+xml"/>
  <Override PartName="/ppt/slideLayouts/slideLayout3164.xml" ContentType="application/vnd.openxmlformats-officedocument.presentationml.slideLayout+xml"/>
  <Override PartName="/ppt/slideLayouts/slideLayout3165.xml" ContentType="application/vnd.openxmlformats-officedocument.presentationml.slideLayout+xml"/>
  <Override PartName="/ppt/slideLayouts/slideLayout3166.xml" ContentType="application/vnd.openxmlformats-officedocument.presentationml.slideLayout+xml"/>
  <Override PartName="/ppt/slideLayouts/slideLayout3167.xml" ContentType="application/vnd.openxmlformats-officedocument.presentationml.slideLayout+xml"/>
  <Override PartName="/ppt/slideLayouts/slideLayout3168.xml" ContentType="application/vnd.openxmlformats-officedocument.presentationml.slideLayout+xml"/>
  <Override PartName="/ppt/slideLayouts/slideLayout3169.xml" ContentType="application/vnd.openxmlformats-officedocument.presentationml.slideLayout+xml"/>
  <Override PartName="/ppt/slideLayouts/slideLayout3170.xml" ContentType="application/vnd.openxmlformats-officedocument.presentationml.slideLayout+xml"/>
  <Override PartName="/ppt/slideLayouts/slideLayout3171.xml" ContentType="application/vnd.openxmlformats-officedocument.presentationml.slideLayout+xml"/>
  <Override PartName="/ppt/slideLayouts/slideLayout3172.xml" ContentType="application/vnd.openxmlformats-officedocument.presentationml.slideLayout+xml"/>
  <Override PartName="/ppt/slideLayouts/slideLayout3173.xml" ContentType="application/vnd.openxmlformats-officedocument.presentationml.slideLayout+xml"/>
  <Override PartName="/ppt/slideLayouts/slideLayout3174.xml" ContentType="application/vnd.openxmlformats-officedocument.presentationml.slideLayout+xml"/>
  <Override PartName="/ppt/slideLayouts/slideLayout3175.xml" ContentType="application/vnd.openxmlformats-officedocument.presentationml.slideLayout+xml"/>
  <Override PartName="/ppt/slideLayouts/slideLayout3176.xml" ContentType="application/vnd.openxmlformats-officedocument.presentationml.slideLayout+xml"/>
  <Override PartName="/ppt/slideLayouts/slideLayout3177.xml" ContentType="application/vnd.openxmlformats-officedocument.presentationml.slideLayout+xml"/>
  <Override PartName="/ppt/slideLayouts/slideLayout3178.xml" ContentType="application/vnd.openxmlformats-officedocument.presentationml.slideLayout+xml"/>
  <Override PartName="/ppt/slideLayouts/slideLayout3179.xml" ContentType="application/vnd.openxmlformats-officedocument.presentationml.slideLayout+xml"/>
  <Override PartName="/ppt/slideLayouts/slideLayout3180.xml" ContentType="application/vnd.openxmlformats-officedocument.presentationml.slideLayout+xml"/>
  <Override PartName="/ppt/slideLayouts/slideLayout3181.xml" ContentType="application/vnd.openxmlformats-officedocument.presentationml.slideLayout+xml"/>
  <Override PartName="/ppt/slideLayouts/slideLayout3182.xml" ContentType="application/vnd.openxmlformats-officedocument.presentationml.slideLayout+xml"/>
  <Override PartName="/ppt/slideLayouts/slideLayout3183.xml" ContentType="application/vnd.openxmlformats-officedocument.presentationml.slideLayout+xml"/>
  <Override PartName="/ppt/slideLayouts/slideLayout3184.xml" ContentType="application/vnd.openxmlformats-officedocument.presentationml.slideLayout+xml"/>
  <Override PartName="/ppt/slideLayouts/slideLayout3185.xml" ContentType="application/vnd.openxmlformats-officedocument.presentationml.slideLayout+xml"/>
  <Override PartName="/ppt/slideLayouts/slideLayout3186.xml" ContentType="application/vnd.openxmlformats-officedocument.presentationml.slideLayout+xml"/>
  <Override PartName="/ppt/slideLayouts/slideLayout3187.xml" ContentType="application/vnd.openxmlformats-officedocument.presentationml.slideLayout+xml"/>
  <Override PartName="/ppt/slideLayouts/slideLayout3188.xml" ContentType="application/vnd.openxmlformats-officedocument.presentationml.slideLayout+xml"/>
  <Override PartName="/ppt/slideLayouts/slideLayout3189.xml" ContentType="application/vnd.openxmlformats-officedocument.presentationml.slideLayout+xml"/>
  <Override PartName="/ppt/slideLayouts/slideLayout3190.xml" ContentType="application/vnd.openxmlformats-officedocument.presentationml.slideLayout+xml"/>
  <Override PartName="/ppt/slideLayouts/slideLayout3191.xml" ContentType="application/vnd.openxmlformats-officedocument.presentationml.slideLayout+xml"/>
  <Override PartName="/ppt/slideLayouts/slideLayout3192.xml" ContentType="application/vnd.openxmlformats-officedocument.presentationml.slideLayout+xml"/>
  <Override PartName="/ppt/slideLayouts/slideLayout3193.xml" ContentType="application/vnd.openxmlformats-officedocument.presentationml.slideLayout+xml"/>
  <Override PartName="/ppt/slideLayouts/slideLayout3194.xml" ContentType="application/vnd.openxmlformats-officedocument.presentationml.slideLayout+xml"/>
  <Override PartName="/ppt/slideLayouts/slideLayout3195.xml" ContentType="application/vnd.openxmlformats-officedocument.presentationml.slideLayout+xml"/>
  <Override PartName="/ppt/slideLayouts/slideLayout3196.xml" ContentType="application/vnd.openxmlformats-officedocument.presentationml.slideLayout+xml"/>
  <Override PartName="/ppt/slideLayouts/slideLayout3197.xml" ContentType="application/vnd.openxmlformats-officedocument.presentationml.slideLayout+xml"/>
  <Override PartName="/ppt/slideLayouts/slideLayout3198.xml" ContentType="application/vnd.openxmlformats-officedocument.presentationml.slideLayout+xml"/>
  <Override PartName="/ppt/slideLayouts/slideLayout3199.xml" ContentType="application/vnd.openxmlformats-officedocument.presentationml.slideLayout+xml"/>
  <Override PartName="/ppt/slideLayouts/slideLayout3200.xml" ContentType="application/vnd.openxmlformats-officedocument.presentationml.slideLayout+xml"/>
  <Override PartName="/ppt/slideLayouts/slideLayout3201.xml" ContentType="application/vnd.openxmlformats-officedocument.presentationml.slideLayout+xml"/>
  <Override PartName="/ppt/slideLayouts/slideLayout3202.xml" ContentType="application/vnd.openxmlformats-officedocument.presentationml.slideLayout+xml"/>
  <Override PartName="/ppt/slideLayouts/slideLayout3203.xml" ContentType="application/vnd.openxmlformats-officedocument.presentationml.slideLayout+xml"/>
  <Override PartName="/ppt/slideLayouts/slideLayout3204.xml" ContentType="application/vnd.openxmlformats-officedocument.presentationml.slideLayout+xml"/>
  <Override PartName="/ppt/slideLayouts/slideLayout3205.xml" ContentType="application/vnd.openxmlformats-officedocument.presentationml.slideLayout+xml"/>
  <Override PartName="/ppt/slideLayouts/slideLayout3206.xml" ContentType="application/vnd.openxmlformats-officedocument.presentationml.slideLayout+xml"/>
  <Override PartName="/ppt/slideLayouts/slideLayout3207.xml" ContentType="application/vnd.openxmlformats-officedocument.presentationml.slideLayout+xml"/>
  <Override PartName="/ppt/slideLayouts/slideLayout3208.xml" ContentType="application/vnd.openxmlformats-officedocument.presentationml.slideLayout+xml"/>
  <Override PartName="/ppt/slideLayouts/slideLayout3209.xml" ContentType="application/vnd.openxmlformats-officedocument.presentationml.slideLayout+xml"/>
  <Override PartName="/ppt/slideLayouts/slideLayout3210.xml" ContentType="application/vnd.openxmlformats-officedocument.presentationml.slideLayout+xml"/>
  <Override PartName="/ppt/slideLayouts/slideLayout3211.xml" ContentType="application/vnd.openxmlformats-officedocument.presentationml.slideLayout+xml"/>
  <Override PartName="/ppt/slideLayouts/slideLayout3212.xml" ContentType="application/vnd.openxmlformats-officedocument.presentationml.slideLayout+xml"/>
  <Override PartName="/ppt/slideLayouts/slideLayout3213.xml" ContentType="application/vnd.openxmlformats-officedocument.presentationml.slideLayout+xml"/>
  <Override PartName="/ppt/slideLayouts/slideLayout3214.xml" ContentType="application/vnd.openxmlformats-officedocument.presentationml.slideLayout+xml"/>
  <Override PartName="/ppt/slideLayouts/slideLayout3215.xml" ContentType="application/vnd.openxmlformats-officedocument.presentationml.slideLayout+xml"/>
  <Override PartName="/ppt/slideLayouts/slideLayout3216.xml" ContentType="application/vnd.openxmlformats-officedocument.presentationml.slideLayout+xml"/>
  <Override PartName="/ppt/slideLayouts/slideLayout3217.xml" ContentType="application/vnd.openxmlformats-officedocument.presentationml.slideLayout+xml"/>
  <Override PartName="/ppt/slideLayouts/slideLayout3218.xml" ContentType="application/vnd.openxmlformats-officedocument.presentationml.slideLayout+xml"/>
  <Override PartName="/ppt/slideLayouts/slideLayout3219.xml" ContentType="application/vnd.openxmlformats-officedocument.presentationml.slideLayout+xml"/>
  <Override PartName="/ppt/slideLayouts/slideLayout3220.xml" ContentType="application/vnd.openxmlformats-officedocument.presentationml.slideLayout+xml"/>
  <Override PartName="/ppt/slideLayouts/slideLayout3221.xml" ContentType="application/vnd.openxmlformats-officedocument.presentationml.slideLayout+xml"/>
  <Override PartName="/ppt/slideLayouts/slideLayout3222.xml" ContentType="application/vnd.openxmlformats-officedocument.presentationml.slideLayout+xml"/>
  <Override PartName="/ppt/slideLayouts/slideLayout3223.xml" ContentType="application/vnd.openxmlformats-officedocument.presentationml.slideLayout+xml"/>
  <Override PartName="/ppt/slideLayouts/slideLayout3224.xml" ContentType="application/vnd.openxmlformats-officedocument.presentationml.slideLayout+xml"/>
  <Override PartName="/ppt/slideLayouts/slideLayout3225.xml" ContentType="application/vnd.openxmlformats-officedocument.presentationml.slideLayout+xml"/>
  <Override PartName="/ppt/slideLayouts/slideLayout3226.xml" ContentType="application/vnd.openxmlformats-officedocument.presentationml.slideLayout+xml"/>
  <Override PartName="/ppt/slideLayouts/slideLayout3227.xml" ContentType="application/vnd.openxmlformats-officedocument.presentationml.slideLayout+xml"/>
  <Override PartName="/ppt/slideLayouts/slideLayout3228.xml" ContentType="application/vnd.openxmlformats-officedocument.presentationml.slideLayout+xml"/>
  <Override PartName="/ppt/slideLayouts/slideLayout3229.xml" ContentType="application/vnd.openxmlformats-officedocument.presentationml.slideLayout+xml"/>
  <Override PartName="/ppt/slideLayouts/slideLayout3230.xml" ContentType="application/vnd.openxmlformats-officedocument.presentationml.slideLayout+xml"/>
  <Override PartName="/ppt/slideLayouts/slideLayout3231.xml" ContentType="application/vnd.openxmlformats-officedocument.presentationml.slideLayout+xml"/>
  <Override PartName="/ppt/slideLayouts/slideLayout3232.xml" ContentType="application/vnd.openxmlformats-officedocument.presentationml.slideLayout+xml"/>
  <Override PartName="/ppt/slideLayouts/slideLayout3233.xml" ContentType="application/vnd.openxmlformats-officedocument.presentationml.slideLayout+xml"/>
  <Override PartName="/ppt/slideLayouts/slideLayout3234.xml" ContentType="application/vnd.openxmlformats-officedocument.presentationml.slideLayout+xml"/>
  <Override PartName="/ppt/slideLayouts/slideLayout3235.xml" ContentType="application/vnd.openxmlformats-officedocument.presentationml.slideLayout+xml"/>
  <Override PartName="/ppt/slideLayouts/slideLayout3236.xml" ContentType="application/vnd.openxmlformats-officedocument.presentationml.slideLayout+xml"/>
  <Override PartName="/ppt/slideLayouts/slideLayout3237.xml" ContentType="application/vnd.openxmlformats-officedocument.presentationml.slideLayout+xml"/>
  <Override PartName="/ppt/slideLayouts/slideLayout3238.xml" ContentType="application/vnd.openxmlformats-officedocument.presentationml.slideLayout+xml"/>
  <Override PartName="/ppt/slideLayouts/slideLayout3239.xml" ContentType="application/vnd.openxmlformats-officedocument.presentationml.slideLayout+xml"/>
  <Override PartName="/ppt/slideLayouts/slideLayout3240.xml" ContentType="application/vnd.openxmlformats-officedocument.presentationml.slideLayout+xml"/>
  <Override PartName="/ppt/slideLayouts/slideLayout3241.xml" ContentType="application/vnd.openxmlformats-officedocument.presentationml.slideLayout+xml"/>
  <Override PartName="/ppt/slideLayouts/slideLayout3242.xml" ContentType="application/vnd.openxmlformats-officedocument.presentationml.slideLayout+xml"/>
  <Override PartName="/ppt/slideLayouts/slideLayout3243.xml" ContentType="application/vnd.openxmlformats-officedocument.presentationml.slideLayout+xml"/>
  <Override PartName="/ppt/slideLayouts/slideLayout3244.xml" ContentType="application/vnd.openxmlformats-officedocument.presentationml.slideLayout+xml"/>
  <Override PartName="/ppt/slideLayouts/slideLayout3245.xml" ContentType="application/vnd.openxmlformats-officedocument.presentationml.slideLayout+xml"/>
  <Override PartName="/ppt/slideLayouts/slideLayout3246.xml" ContentType="application/vnd.openxmlformats-officedocument.presentationml.slideLayout+xml"/>
  <Override PartName="/ppt/slideLayouts/slideLayout3247.xml" ContentType="application/vnd.openxmlformats-officedocument.presentationml.slideLayout+xml"/>
  <Override PartName="/ppt/slideLayouts/slideLayout3248.xml" ContentType="application/vnd.openxmlformats-officedocument.presentationml.slideLayout+xml"/>
  <Override PartName="/ppt/slideLayouts/slideLayout3249.xml" ContentType="application/vnd.openxmlformats-officedocument.presentationml.slideLayout+xml"/>
  <Override PartName="/ppt/slideLayouts/slideLayout3250.xml" ContentType="application/vnd.openxmlformats-officedocument.presentationml.slideLayout+xml"/>
  <Override PartName="/ppt/slideLayouts/slideLayout3251.xml" ContentType="application/vnd.openxmlformats-officedocument.presentationml.slideLayout+xml"/>
  <Override PartName="/ppt/slideLayouts/slideLayout3252.xml" ContentType="application/vnd.openxmlformats-officedocument.presentationml.slideLayout+xml"/>
  <Override PartName="/ppt/slideLayouts/slideLayout3253.xml" ContentType="application/vnd.openxmlformats-officedocument.presentationml.slideLayout+xml"/>
  <Override PartName="/ppt/slideLayouts/slideLayout3254.xml" ContentType="application/vnd.openxmlformats-officedocument.presentationml.slideLayout+xml"/>
  <Override PartName="/ppt/slideLayouts/slideLayout3255.xml" ContentType="application/vnd.openxmlformats-officedocument.presentationml.slideLayout+xml"/>
  <Override PartName="/ppt/slideLayouts/slideLayout3256.xml" ContentType="application/vnd.openxmlformats-officedocument.presentationml.slideLayout+xml"/>
  <Override PartName="/ppt/slideLayouts/slideLayout3257.xml" ContentType="application/vnd.openxmlformats-officedocument.presentationml.slideLayout+xml"/>
  <Override PartName="/ppt/slideLayouts/slideLayout3258.xml" ContentType="application/vnd.openxmlformats-officedocument.presentationml.slideLayout+xml"/>
  <Override PartName="/ppt/slideLayouts/slideLayout3259.xml" ContentType="application/vnd.openxmlformats-officedocument.presentationml.slideLayout+xml"/>
  <Override PartName="/ppt/slideLayouts/slideLayout3260.xml" ContentType="application/vnd.openxmlformats-officedocument.presentationml.slideLayout+xml"/>
  <Override PartName="/ppt/slideLayouts/slideLayout3261.xml" ContentType="application/vnd.openxmlformats-officedocument.presentationml.slideLayout+xml"/>
  <Override PartName="/ppt/slideLayouts/slideLayout3262.xml" ContentType="application/vnd.openxmlformats-officedocument.presentationml.slideLayout+xml"/>
  <Override PartName="/ppt/slideLayouts/slideLayout3263.xml" ContentType="application/vnd.openxmlformats-officedocument.presentationml.slideLayout+xml"/>
  <Override PartName="/ppt/slideLayouts/slideLayout3264.xml" ContentType="application/vnd.openxmlformats-officedocument.presentationml.slideLayout+xml"/>
  <Override PartName="/ppt/slideLayouts/slideLayout3265.xml" ContentType="application/vnd.openxmlformats-officedocument.presentationml.slideLayout+xml"/>
  <Override PartName="/ppt/slideLayouts/slideLayout3266.xml" ContentType="application/vnd.openxmlformats-officedocument.presentationml.slideLayout+xml"/>
  <Override PartName="/ppt/slideLayouts/slideLayout3267.xml" ContentType="application/vnd.openxmlformats-officedocument.presentationml.slideLayout+xml"/>
  <Override PartName="/ppt/slideLayouts/slideLayout3268.xml" ContentType="application/vnd.openxmlformats-officedocument.presentationml.slideLayout+xml"/>
  <Override PartName="/ppt/slideLayouts/slideLayout3269.xml" ContentType="application/vnd.openxmlformats-officedocument.presentationml.slideLayout+xml"/>
  <Override PartName="/ppt/slideLayouts/slideLayout3270.xml" ContentType="application/vnd.openxmlformats-officedocument.presentationml.slideLayout+xml"/>
  <Override PartName="/ppt/slideLayouts/slideLayout3271.xml" ContentType="application/vnd.openxmlformats-officedocument.presentationml.slideLayout+xml"/>
  <Override PartName="/ppt/slideLayouts/slideLayout3272.xml" ContentType="application/vnd.openxmlformats-officedocument.presentationml.slideLayout+xml"/>
  <Override PartName="/ppt/slideLayouts/slideLayout3273.xml" ContentType="application/vnd.openxmlformats-officedocument.presentationml.slideLayout+xml"/>
  <Override PartName="/ppt/slideLayouts/slideLayout3274.xml" ContentType="application/vnd.openxmlformats-officedocument.presentationml.slideLayout+xml"/>
  <Override PartName="/ppt/slideLayouts/slideLayout3275.xml" ContentType="application/vnd.openxmlformats-officedocument.presentationml.slideLayout+xml"/>
  <Override PartName="/ppt/slideLayouts/slideLayout3276.xml" ContentType="application/vnd.openxmlformats-officedocument.presentationml.slideLayout+xml"/>
  <Override PartName="/ppt/slideLayouts/slideLayout3277.xml" ContentType="application/vnd.openxmlformats-officedocument.presentationml.slideLayout+xml"/>
  <Override PartName="/ppt/slideLayouts/slideLayout3278.xml" ContentType="application/vnd.openxmlformats-officedocument.presentationml.slideLayout+xml"/>
  <Override PartName="/ppt/slideLayouts/slideLayout3279.xml" ContentType="application/vnd.openxmlformats-officedocument.presentationml.slideLayout+xml"/>
  <Override PartName="/ppt/slideLayouts/slideLayout3280.xml" ContentType="application/vnd.openxmlformats-officedocument.presentationml.slideLayout+xml"/>
  <Override PartName="/ppt/slideLayouts/slideLayout3281.xml" ContentType="application/vnd.openxmlformats-officedocument.presentationml.slideLayout+xml"/>
  <Override PartName="/ppt/slideLayouts/slideLayout3282.xml" ContentType="application/vnd.openxmlformats-officedocument.presentationml.slideLayout+xml"/>
  <Override PartName="/ppt/slideLayouts/slideLayout3283.xml" ContentType="application/vnd.openxmlformats-officedocument.presentationml.slideLayout+xml"/>
  <Override PartName="/ppt/slideLayouts/slideLayout3284.xml" ContentType="application/vnd.openxmlformats-officedocument.presentationml.slideLayout+xml"/>
  <Override PartName="/ppt/slideLayouts/slideLayout3285.xml" ContentType="application/vnd.openxmlformats-officedocument.presentationml.slideLayout+xml"/>
  <Override PartName="/ppt/slideLayouts/slideLayout3286.xml" ContentType="application/vnd.openxmlformats-officedocument.presentationml.slideLayout+xml"/>
  <Override PartName="/ppt/slideLayouts/slideLayout3287.xml" ContentType="application/vnd.openxmlformats-officedocument.presentationml.slideLayout+xml"/>
  <Override PartName="/ppt/slideLayouts/slideLayout3288.xml" ContentType="application/vnd.openxmlformats-officedocument.presentationml.slideLayout+xml"/>
  <Override PartName="/ppt/slideLayouts/slideLayout3289.xml" ContentType="application/vnd.openxmlformats-officedocument.presentationml.slideLayout+xml"/>
  <Override PartName="/ppt/slideLayouts/slideLayout3290.xml" ContentType="application/vnd.openxmlformats-officedocument.presentationml.slideLayout+xml"/>
  <Override PartName="/ppt/slideLayouts/slideLayout3291.xml" ContentType="application/vnd.openxmlformats-officedocument.presentationml.slideLayout+xml"/>
  <Override PartName="/ppt/slideLayouts/slideLayout3292.xml" ContentType="application/vnd.openxmlformats-officedocument.presentationml.slideLayout+xml"/>
  <Override PartName="/ppt/slideLayouts/slideLayout3293.xml" ContentType="application/vnd.openxmlformats-officedocument.presentationml.slideLayout+xml"/>
  <Override PartName="/ppt/slideLayouts/slideLayout3294.xml" ContentType="application/vnd.openxmlformats-officedocument.presentationml.slideLayout+xml"/>
  <Override PartName="/ppt/slideLayouts/slideLayout3295.xml" ContentType="application/vnd.openxmlformats-officedocument.presentationml.slideLayout+xml"/>
  <Override PartName="/ppt/slideLayouts/slideLayout3296.xml" ContentType="application/vnd.openxmlformats-officedocument.presentationml.slideLayout+xml"/>
  <Override PartName="/ppt/slideLayouts/slideLayout3297.xml" ContentType="application/vnd.openxmlformats-officedocument.presentationml.slideLayout+xml"/>
  <Override PartName="/ppt/slideLayouts/slideLayout3298.xml" ContentType="application/vnd.openxmlformats-officedocument.presentationml.slideLayout+xml"/>
  <Override PartName="/ppt/slideLayouts/slideLayout3299.xml" ContentType="application/vnd.openxmlformats-officedocument.presentationml.slideLayout+xml"/>
  <Override PartName="/ppt/slideLayouts/slideLayout3300.xml" ContentType="application/vnd.openxmlformats-officedocument.presentationml.slideLayout+xml"/>
  <Override PartName="/ppt/slideLayouts/slideLayout3301.xml" ContentType="application/vnd.openxmlformats-officedocument.presentationml.slideLayout+xml"/>
  <Override PartName="/ppt/slideLayouts/slideLayout3302.xml" ContentType="application/vnd.openxmlformats-officedocument.presentationml.slideLayout+xml"/>
  <Override PartName="/ppt/slideLayouts/slideLayout3303.xml" ContentType="application/vnd.openxmlformats-officedocument.presentationml.slideLayout+xml"/>
  <Override PartName="/ppt/slideLayouts/slideLayout3304.xml" ContentType="application/vnd.openxmlformats-officedocument.presentationml.slideLayout+xml"/>
  <Override PartName="/ppt/slideLayouts/slideLayout3305.xml" ContentType="application/vnd.openxmlformats-officedocument.presentationml.slideLayout+xml"/>
  <Override PartName="/ppt/slideLayouts/slideLayout3306.xml" ContentType="application/vnd.openxmlformats-officedocument.presentationml.slideLayout+xml"/>
  <Override PartName="/ppt/slideLayouts/slideLayout3307.xml" ContentType="application/vnd.openxmlformats-officedocument.presentationml.slideLayout+xml"/>
  <Override PartName="/ppt/slideLayouts/slideLayout3308.xml" ContentType="application/vnd.openxmlformats-officedocument.presentationml.slideLayout+xml"/>
  <Override PartName="/ppt/slideLayouts/slideLayout3309.xml" ContentType="application/vnd.openxmlformats-officedocument.presentationml.slideLayout+xml"/>
  <Override PartName="/ppt/slideLayouts/slideLayout3310.xml" ContentType="application/vnd.openxmlformats-officedocument.presentationml.slideLayout+xml"/>
  <Override PartName="/ppt/slideLayouts/slideLayout3311.xml" ContentType="application/vnd.openxmlformats-officedocument.presentationml.slideLayout+xml"/>
  <Override PartName="/ppt/slideLayouts/slideLayout3312.xml" ContentType="application/vnd.openxmlformats-officedocument.presentationml.slideLayout+xml"/>
  <Override PartName="/ppt/slideLayouts/slideLayout3313.xml" ContentType="application/vnd.openxmlformats-officedocument.presentationml.slideLayout+xml"/>
  <Override PartName="/ppt/slideLayouts/slideLayout3314.xml" ContentType="application/vnd.openxmlformats-officedocument.presentationml.slideLayout+xml"/>
  <Override PartName="/ppt/slideLayouts/slideLayout3315.xml" ContentType="application/vnd.openxmlformats-officedocument.presentationml.slideLayout+xml"/>
  <Override PartName="/ppt/slideLayouts/slideLayout3316.xml" ContentType="application/vnd.openxmlformats-officedocument.presentationml.slideLayout+xml"/>
  <Override PartName="/ppt/slideLayouts/slideLayout3317.xml" ContentType="application/vnd.openxmlformats-officedocument.presentationml.slideLayout+xml"/>
  <Override PartName="/ppt/slideLayouts/slideLayout3318.xml" ContentType="application/vnd.openxmlformats-officedocument.presentationml.slideLayout+xml"/>
  <Override PartName="/ppt/slideLayouts/slideLayout3319.xml" ContentType="application/vnd.openxmlformats-officedocument.presentationml.slideLayout+xml"/>
  <Override PartName="/ppt/slideLayouts/slideLayout3320.xml" ContentType="application/vnd.openxmlformats-officedocument.presentationml.slideLayout+xml"/>
  <Override PartName="/ppt/slideLayouts/slideLayout3321.xml" ContentType="application/vnd.openxmlformats-officedocument.presentationml.slideLayout+xml"/>
  <Override PartName="/ppt/slideLayouts/slideLayout3322.xml" ContentType="application/vnd.openxmlformats-officedocument.presentationml.slideLayout+xml"/>
  <Override PartName="/ppt/slideLayouts/slideLayout3323.xml" ContentType="application/vnd.openxmlformats-officedocument.presentationml.slideLayout+xml"/>
  <Override PartName="/ppt/slideLayouts/slideLayout3324.xml" ContentType="application/vnd.openxmlformats-officedocument.presentationml.slideLayout+xml"/>
  <Override PartName="/ppt/slideLayouts/slideLayout3325.xml" ContentType="application/vnd.openxmlformats-officedocument.presentationml.slideLayout+xml"/>
  <Override PartName="/ppt/slideLayouts/slideLayout3326.xml" ContentType="application/vnd.openxmlformats-officedocument.presentationml.slideLayout+xml"/>
  <Override PartName="/ppt/slideLayouts/slideLayout3327.xml" ContentType="application/vnd.openxmlformats-officedocument.presentationml.slideLayout+xml"/>
  <Override PartName="/ppt/slideLayouts/slideLayout3328.xml" ContentType="application/vnd.openxmlformats-officedocument.presentationml.slideLayout+xml"/>
  <Override PartName="/ppt/slideLayouts/slideLayout3329.xml" ContentType="application/vnd.openxmlformats-officedocument.presentationml.slideLayout+xml"/>
  <Override PartName="/ppt/slideLayouts/slideLayout3330.xml" ContentType="application/vnd.openxmlformats-officedocument.presentationml.slideLayout+xml"/>
  <Override PartName="/ppt/slideLayouts/slideLayout3331.xml" ContentType="application/vnd.openxmlformats-officedocument.presentationml.slideLayout+xml"/>
  <Override PartName="/ppt/slideLayouts/slideLayout3332.xml" ContentType="application/vnd.openxmlformats-officedocument.presentationml.slideLayout+xml"/>
  <Override PartName="/ppt/slideLayouts/slideLayout3333.xml" ContentType="application/vnd.openxmlformats-officedocument.presentationml.slideLayout+xml"/>
  <Override PartName="/ppt/slideLayouts/slideLayout3334.xml" ContentType="application/vnd.openxmlformats-officedocument.presentationml.slideLayout+xml"/>
  <Override PartName="/ppt/slideLayouts/slideLayout3335.xml" ContentType="application/vnd.openxmlformats-officedocument.presentationml.slideLayout+xml"/>
  <Override PartName="/ppt/slideLayouts/slideLayout3336.xml" ContentType="application/vnd.openxmlformats-officedocument.presentationml.slideLayout+xml"/>
  <Override PartName="/ppt/slideLayouts/slideLayout3337.xml" ContentType="application/vnd.openxmlformats-officedocument.presentationml.slideLayout+xml"/>
  <Override PartName="/ppt/slideLayouts/slideLayout3338.xml" ContentType="application/vnd.openxmlformats-officedocument.presentationml.slideLayout+xml"/>
  <Override PartName="/ppt/slideLayouts/slideLayout3339.xml" ContentType="application/vnd.openxmlformats-officedocument.presentationml.slideLayout+xml"/>
  <Override PartName="/ppt/slideLayouts/slideLayout3340.xml" ContentType="application/vnd.openxmlformats-officedocument.presentationml.slideLayout+xml"/>
  <Override PartName="/ppt/slideLayouts/slideLayout3341.xml" ContentType="application/vnd.openxmlformats-officedocument.presentationml.slideLayout+xml"/>
  <Override PartName="/ppt/slideLayouts/slideLayout3342.xml" ContentType="application/vnd.openxmlformats-officedocument.presentationml.slideLayout+xml"/>
  <Override PartName="/ppt/slideLayouts/slideLayout3343.xml" ContentType="application/vnd.openxmlformats-officedocument.presentationml.slideLayout+xml"/>
  <Override PartName="/ppt/slideLayouts/slideLayout3344.xml" ContentType="application/vnd.openxmlformats-officedocument.presentationml.slideLayout+xml"/>
  <Override PartName="/ppt/slideLayouts/slideLayout3345.xml" ContentType="application/vnd.openxmlformats-officedocument.presentationml.slideLayout+xml"/>
  <Override PartName="/ppt/slideLayouts/slideLayout3346.xml" ContentType="application/vnd.openxmlformats-officedocument.presentationml.slideLayout+xml"/>
  <Override PartName="/ppt/slideLayouts/slideLayout3347.xml" ContentType="application/vnd.openxmlformats-officedocument.presentationml.slideLayout+xml"/>
  <Override PartName="/ppt/slideLayouts/slideLayout3348.xml" ContentType="application/vnd.openxmlformats-officedocument.presentationml.slideLayout+xml"/>
  <Override PartName="/ppt/slideLayouts/slideLayout3349.xml" ContentType="application/vnd.openxmlformats-officedocument.presentationml.slideLayout+xml"/>
  <Override PartName="/ppt/slideLayouts/slideLayout3350.xml" ContentType="application/vnd.openxmlformats-officedocument.presentationml.slideLayout+xml"/>
  <Override PartName="/ppt/slideLayouts/slideLayout3351.xml" ContentType="application/vnd.openxmlformats-officedocument.presentationml.slideLayout+xml"/>
  <Override PartName="/ppt/slideLayouts/slideLayout3352.xml" ContentType="application/vnd.openxmlformats-officedocument.presentationml.slideLayout+xml"/>
  <Override PartName="/ppt/slideLayouts/slideLayout3353.xml" ContentType="application/vnd.openxmlformats-officedocument.presentationml.slideLayout+xml"/>
  <Override PartName="/ppt/slideLayouts/slideLayout3354.xml" ContentType="application/vnd.openxmlformats-officedocument.presentationml.slideLayout+xml"/>
  <Override PartName="/ppt/slideLayouts/slideLayout3355.xml" ContentType="application/vnd.openxmlformats-officedocument.presentationml.slideLayout+xml"/>
  <Override PartName="/ppt/slideLayouts/slideLayout3356.xml" ContentType="application/vnd.openxmlformats-officedocument.presentationml.slideLayout+xml"/>
  <Override PartName="/ppt/slideLayouts/slideLayout3357.xml" ContentType="application/vnd.openxmlformats-officedocument.presentationml.slideLayout+xml"/>
  <Override PartName="/ppt/slideLayouts/slideLayout3358.xml" ContentType="application/vnd.openxmlformats-officedocument.presentationml.slideLayout+xml"/>
  <Override PartName="/ppt/slideLayouts/slideLayout3359.xml" ContentType="application/vnd.openxmlformats-officedocument.presentationml.slideLayout+xml"/>
  <Override PartName="/ppt/slideLayouts/slideLayout3360.xml" ContentType="application/vnd.openxmlformats-officedocument.presentationml.slideLayout+xml"/>
  <Override PartName="/ppt/slideLayouts/slideLayout3361.xml" ContentType="application/vnd.openxmlformats-officedocument.presentationml.slideLayout+xml"/>
  <Override PartName="/ppt/slideLayouts/slideLayout3362.xml" ContentType="application/vnd.openxmlformats-officedocument.presentationml.slideLayout+xml"/>
  <Override PartName="/ppt/slideLayouts/slideLayout3363.xml" ContentType="application/vnd.openxmlformats-officedocument.presentationml.slideLayout+xml"/>
  <Override PartName="/ppt/slideLayouts/slideLayout3364.xml" ContentType="application/vnd.openxmlformats-officedocument.presentationml.slideLayout+xml"/>
  <Override PartName="/ppt/slideLayouts/slideLayout3365.xml" ContentType="application/vnd.openxmlformats-officedocument.presentationml.slideLayout+xml"/>
  <Override PartName="/ppt/slideLayouts/slideLayout3366.xml" ContentType="application/vnd.openxmlformats-officedocument.presentationml.slideLayout+xml"/>
  <Override PartName="/ppt/slideLayouts/slideLayout3367.xml" ContentType="application/vnd.openxmlformats-officedocument.presentationml.slideLayout+xml"/>
  <Override PartName="/ppt/slideLayouts/slideLayout3368.xml" ContentType="application/vnd.openxmlformats-officedocument.presentationml.slideLayout+xml"/>
  <Override PartName="/ppt/slideLayouts/slideLayout3369.xml" ContentType="application/vnd.openxmlformats-officedocument.presentationml.slideLayout+xml"/>
  <Override PartName="/ppt/slideLayouts/slideLayout3370.xml" ContentType="application/vnd.openxmlformats-officedocument.presentationml.slideLayout+xml"/>
  <Override PartName="/ppt/slideLayouts/slideLayout3371.xml" ContentType="application/vnd.openxmlformats-officedocument.presentationml.slideLayout+xml"/>
  <Override PartName="/ppt/slideLayouts/slideLayout3372.xml" ContentType="application/vnd.openxmlformats-officedocument.presentationml.slideLayout+xml"/>
  <Override PartName="/ppt/slideLayouts/slideLayout3373.xml" ContentType="application/vnd.openxmlformats-officedocument.presentationml.slideLayout+xml"/>
  <Override PartName="/ppt/slideLayouts/slideLayout3374.xml" ContentType="application/vnd.openxmlformats-officedocument.presentationml.slideLayout+xml"/>
  <Override PartName="/ppt/slideLayouts/slideLayout3375.xml" ContentType="application/vnd.openxmlformats-officedocument.presentationml.slideLayout+xml"/>
  <Override PartName="/ppt/slideLayouts/slideLayout3376.xml" ContentType="application/vnd.openxmlformats-officedocument.presentationml.slideLayout+xml"/>
  <Override PartName="/ppt/slideLayouts/slideLayout3377.xml" ContentType="application/vnd.openxmlformats-officedocument.presentationml.slideLayout+xml"/>
  <Override PartName="/ppt/slideLayouts/slideLayout3378.xml" ContentType="application/vnd.openxmlformats-officedocument.presentationml.slideLayout+xml"/>
  <Override PartName="/ppt/slideLayouts/slideLayout3379.xml" ContentType="application/vnd.openxmlformats-officedocument.presentationml.slideLayout+xml"/>
  <Override PartName="/ppt/slideLayouts/slideLayout3380.xml" ContentType="application/vnd.openxmlformats-officedocument.presentationml.slideLayout+xml"/>
  <Override PartName="/ppt/slideLayouts/slideLayout3381.xml" ContentType="application/vnd.openxmlformats-officedocument.presentationml.slideLayout+xml"/>
  <Override PartName="/ppt/slideLayouts/slideLayout3382.xml" ContentType="application/vnd.openxmlformats-officedocument.presentationml.slideLayout+xml"/>
  <Override PartName="/ppt/slideLayouts/slideLayout3383.xml" ContentType="application/vnd.openxmlformats-officedocument.presentationml.slideLayout+xml"/>
  <Override PartName="/ppt/slideLayouts/slideLayout3384.xml" ContentType="application/vnd.openxmlformats-officedocument.presentationml.slideLayout+xml"/>
  <Override PartName="/ppt/slideLayouts/slideLayout3385.xml" ContentType="application/vnd.openxmlformats-officedocument.presentationml.slideLayout+xml"/>
  <Override PartName="/ppt/slideLayouts/slideLayout3386.xml" ContentType="application/vnd.openxmlformats-officedocument.presentationml.slideLayout+xml"/>
  <Override PartName="/ppt/slideLayouts/slideLayout3387.xml" ContentType="application/vnd.openxmlformats-officedocument.presentationml.slideLayout+xml"/>
  <Override PartName="/ppt/slideLayouts/slideLayout3388.xml" ContentType="application/vnd.openxmlformats-officedocument.presentationml.slideLayout+xml"/>
  <Override PartName="/ppt/slideLayouts/slideLayout3389.xml" ContentType="application/vnd.openxmlformats-officedocument.presentationml.slideLayout+xml"/>
  <Override PartName="/ppt/slideLayouts/slideLayout3390.xml" ContentType="application/vnd.openxmlformats-officedocument.presentationml.slideLayout+xml"/>
  <Override PartName="/ppt/slideLayouts/slideLayout3391.xml" ContentType="application/vnd.openxmlformats-officedocument.presentationml.slideLayout+xml"/>
  <Override PartName="/ppt/slideLayouts/slideLayout3392.xml" ContentType="application/vnd.openxmlformats-officedocument.presentationml.slideLayout+xml"/>
  <Override PartName="/ppt/slideLayouts/slideLayout3393.xml" ContentType="application/vnd.openxmlformats-officedocument.presentationml.slideLayout+xml"/>
  <Override PartName="/ppt/slideLayouts/slideLayout3394.xml" ContentType="application/vnd.openxmlformats-officedocument.presentationml.slideLayout+xml"/>
  <Override PartName="/ppt/slideLayouts/slideLayout3395.xml" ContentType="application/vnd.openxmlformats-officedocument.presentationml.slideLayout+xml"/>
  <Override PartName="/ppt/slideLayouts/slideLayout3396.xml" ContentType="application/vnd.openxmlformats-officedocument.presentationml.slideLayout+xml"/>
  <Override PartName="/ppt/slideLayouts/slideLayout3397.xml" ContentType="application/vnd.openxmlformats-officedocument.presentationml.slideLayout+xml"/>
  <Override PartName="/ppt/slideLayouts/slideLayout3398.xml" ContentType="application/vnd.openxmlformats-officedocument.presentationml.slideLayout+xml"/>
  <Override PartName="/ppt/slideLayouts/slideLayout3399.xml" ContentType="application/vnd.openxmlformats-officedocument.presentationml.slideLayout+xml"/>
  <Override PartName="/ppt/slideLayouts/slideLayout3400.xml" ContentType="application/vnd.openxmlformats-officedocument.presentationml.slideLayout+xml"/>
  <Override PartName="/ppt/slideLayouts/slideLayout3401.xml" ContentType="application/vnd.openxmlformats-officedocument.presentationml.slideLayout+xml"/>
  <Override PartName="/ppt/slideLayouts/slideLayout3402.xml" ContentType="application/vnd.openxmlformats-officedocument.presentationml.slideLayout+xml"/>
  <Override PartName="/ppt/slideLayouts/slideLayout3403.xml" ContentType="application/vnd.openxmlformats-officedocument.presentationml.slideLayout+xml"/>
  <Override PartName="/ppt/slideLayouts/slideLayout3404.xml" ContentType="application/vnd.openxmlformats-officedocument.presentationml.slideLayout+xml"/>
  <Override PartName="/ppt/slideLayouts/slideLayout3405.xml" ContentType="application/vnd.openxmlformats-officedocument.presentationml.slideLayout+xml"/>
  <Override PartName="/ppt/slideLayouts/slideLayout3406.xml" ContentType="application/vnd.openxmlformats-officedocument.presentationml.slideLayout+xml"/>
  <Override PartName="/ppt/slideLayouts/slideLayout3407.xml" ContentType="application/vnd.openxmlformats-officedocument.presentationml.slideLayout+xml"/>
  <Override PartName="/ppt/slideLayouts/slideLayout3408.xml" ContentType="application/vnd.openxmlformats-officedocument.presentationml.slideLayout+xml"/>
  <Override PartName="/ppt/slideLayouts/slideLayout3409.xml" ContentType="application/vnd.openxmlformats-officedocument.presentationml.slideLayout+xml"/>
  <Override PartName="/ppt/slideLayouts/slideLayout3410.xml" ContentType="application/vnd.openxmlformats-officedocument.presentationml.slideLayout+xml"/>
  <Override PartName="/ppt/slideLayouts/slideLayout3411.xml" ContentType="application/vnd.openxmlformats-officedocument.presentationml.slideLayout+xml"/>
  <Override PartName="/ppt/slideLayouts/slideLayout3412.xml" ContentType="application/vnd.openxmlformats-officedocument.presentationml.slideLayout+xml"/>
  <Override PartName="/ppt/slideLayouts/slideLayout3413.xml" ContentType="application/vnd.openxmlformats-officedocument.presentationml.slideLayout+xml"/>
  <Override PartName="/ppt/slideLayouts/slideLayout3414.xml" ContentType="application/vnd.openxmlformats-officedocument.presentationml.slideLayout+xml"/>
  <Override PartName="/ppt/slideLayouts/slideLayout3415.xml" ContentType="application/vnd.openxmlformats-officedocument.presentationml.slideLayout+xml"/>
  <Override PartName="/ppt/slideLayouts/slideLayout3416.xml" ContentType="application/vnd.openxmlformats-officedocument.presentationml.slideLayout+xml"/>
  <Override PartName="/ppt/slideLayouts/slideLayout3417.xml" ContentType="application/vnd.openxmlformats-officedocument.presentationml.slideLayout+xml"/>
  <Override PartName="/ppt/slideLayouts/slideLayout3418.xml" ContentType="application/vnd.openxmlformats-officedocument.presentationml.slideLayout+xml"/>
  <Override PartName="/ppt/slideLayouts/slideLayout3419.xml" ContentType="application/vnd.openxmlformats-officedocument.presentationml.slideLayout+xml"/>
  <Override PartName="/ppt/slideLayouts/slideLayout3420.xml" ContentType="application/vnd.openxmlformats-officedocument.presentationml.slideLayout+xml"/>
  <Override PartName="/ppt/slideLayouts/slideLayout3421.xml" ContentType="application/vnd.openxmlformats-officedocument.presentationml.slideLayout+xml"/>
  <Override PartName="/ppt/slideLayouts/slideLayout3422.xml" ContentType="application/vnd.openxmlformats-officedocument.presentationml.slideLayout+xml"/>
  <Override PartName="/ppt/slideLayouts/slideLayout3423.xml" ContentType="application/vnd.openxmlformats-officedocument.presentationml.slideLayout+xml"/>
  <Override PartName="/ppt/slideLayouts/slideLayout3424.xml" ContentType="application/vnd.openxmlformats-officedocument.presentationml.slideLayout+xml"/>
  <Override PartName="/ppt/slideLayouts/slideLayout3425.xml" ContentType="application/vnd.openxmlformats-officedocument.presentationml.slideLayout+xml"/>
  <Override PartName="/ppt/slideLayouts/slideLayout3426.xml" ContentType="application/vnd.openxmlformats-officedocument.presentationml.slideLayout+xml"/>
  <Override PartName="/ppt/slideLayouts/slideLayout3427.xml" ContentType="application/vnd.openxmlformats-officedocument.presentationml.slideLayout+xml"/>
  <Override PartName="/ppt/slideLayouts/slideLayout3428.xml" ContentType="application/vnd.openxmlformats-officedocument.presentationml.slideLayout+xml"/>
  <Override PartName="/ppt/slideLayouts/slideLayout3429.xml" ContentType="application/vnd.openxmlformats-officedocument.presentationml.slideLayout+xml"/>
  <Override PartName="/ppt/slideLayouts/slideLayout3430.xml" ContentType="application/vnd.openxmlformats-officedocument.presentationml.slideLayout+xml"/>
  <Override PartName="/ppt/slideLayouts/slideLayout3431.xml" ContentType="application/vnd.openxmlformats-officedocument.presentationml.slideLayout+xml"/>
  <Override PartName="/ppt/slideLayouts/slideLayout3432.xml" ContentType="application/vnd.openxmlformats-officedocument.presentationml.slideLayout+xml"/>
  <Override PartName="/ppt/slideLayouts/slideLayout3433.xml" ContentType="application/vnd.openxmlformats-officedocument.presentationml.slideLayout+xml"/>
  <Override PartName="/ppt/slideLayouts/slideLayout3434.xml" ContentType="application/vnd.openxmlformats-officedocument.presentationml.slideLayout+xml"/>
  <Override PartName="/ppt/slideLayouts/slideLayout3435.xml" ContentType="application/vnd.openxmlformats-officedocument.presentationml.slideLayout+xml"/>
  <Override PartName="/ppt/slideLayouts/slideLayout3436.xml" ContentType="application/vnd.openxmlformats-officedocument.presentationml.slideLayout+xml"/>
  <Override PartName="/ppt/slideLayouts/slideLayout3437.xml" ContentType="application/vnd.openxmlformats-officedocument.presentationml.slideLayout+xml"/>
  <Override PartName="/ppt/slideLayouts/slideLayout3438.xml" ContentType="application/vnd.openxmlformats-officedocument.presentationml.slideLayout+xml"/>
  <Override PartName="/ppt/slideLayouts/slideLayout3439.xml" ContentType="application/vnd.openxmlformats-officedocument.presentationml.slideLayout+xml"/>
  <Override PartName="/ppt/slideLayouts/slideLayout3440.xml" ContentType="application/vnd.openxmlformats-officedocument.presentationml.slideLayout+xml"/>
  <Override PartName="/ppt/slideLayouts/slideLayout3441.xml" ContentType="application/vnd.openxmlformats-officedocument.presentationml.slideLayout+xml"/>
  <Override PartName="/ppt/slideLayouts/slideLayout3442.xml" ContentType="application/vnd.openxmlformats-officedocument.presentationml.slideLayout+xml"/>
  <Override PartName="/ppt/slideLayouts/slideLayout3443.xml" ContentType="application/vnd.openxmlformats-officedocument.presentationml.slideLayout+xml"/>
  <Override PartName="/ppt/slideLayouts/slideLayout3444.xml" ContentType="application/vnd.openxmlformats-officedocument.presentationml.slideLayout+xml"/>
  <Override PartName="/ppt/slideLayouts/slideLayout3445.xml" ContentType="application/vnd.openxmlformats-officedocument.presentationml.slideLayout+xml"/>
  <Override PartName="/ppt/slideLayouts/slideLayout3446.xml" ContentType="application/vnd.openxmlformats-officedocument.presentationml.slideLayout+xml"/>
  <Override PartName="/ppt/slideLayouts/slideLayout3447.xml" ContentType="application/vnd.openxmlformats-officedocument.presentationml.slideLayout+xml"/>
  <Override PartName="/ppt/slideLayouts/slideLayout3448.xml" ContentType="application/vnd.openxmlformats-officedocument.presentationml.slideLayout+xml"/>
  <Override PartName="/ppt/slideLayouts/slideLayout3449.xml" ContentType="application/vnd.openxmlformats-officedocument.presentationml.slideLayout+xml"/>
  <Override PartName="/ppt/slideLayouts/slideLayout3450.xml" ContentType="application/vnd.openxmlformats-officedocument.presentationml.slideLayout+xml"/>
  <Override PartName="/ppt/slideLayouts/slideLayout3451.xml" ContentType="application/vnd.openxmlformats-officedocument.presentationml.slideLayout+xml"/>
  <Override PartName="/ppt/slideLayouts/slideLayout3452.xml" ContentType="application/vnd.openxmlformats-officedocument.presentationml.slideLayout+xml"/>
  <Override PartName="/ppt/slideLayouts/slideLayout3453.xml" ContentType="application/vnd.openxmlformats-officedocument.presentationml.slideLayout+xml"/>
  <Override PartName="/ppt/slideLayouts/slideLayout3454.xml" ContentType="application/vnd.openxmlformats-officedocument.presentationml.slideLayout+xml"/>
  <Override PartName="/ppt/slideLayouts/slideLayout3455.xml" ContentType="application/vnd.openxmlformats-officedocument.presentationml.slideLayout+xml"/>
  <Override PartName="/ppt/slideLayouts/slideLayout3456.xml" ContentType="application/vnd.openxmlformats-officedocument.presentationml.slideLayout+xml"/>
  <Override PartName="/ppt/slideLayouts/slideLayout3457.xml" ContentType="application/vnd.openxmlformats-officedocument.presentationml.slideLayout+xml"/>
  <Override PartName="/ppt/slideLayouts/slideLayout3458.xml" ContentType="application/vnd.openxmlformats-officedocument.presentationml.slideLayout+xml"/>
  <Override PartName="/ppt/slideLayouts/slideLayout3459.xml" ContentType="application/vnd.openxmlformats-officedocument.presentationml.slideLayout+xml"/>
  <Override PartName="/ppt/slideLayouts/slideLayout3460.xml" ContentType="application/vnd.openxmlformats-officedocument.presentationml.slideLayout+xml"/>
  <Override PartName="/ppt/slideLayouts/slideLayout3461.xml" ContentType="application/vnd.openxmlformats-officedocument.presentationml.slideLayout+xml"/>
  <Override PartName="/ppt/slideLayouts/slideLayout3462.xml" ContentType="application/vnd.openxmlformats-officedocument.presentationml.slideLayout+xml"/>
  <Override PartName="/ppt/slideLayouts/slideLayout3463.xml" ContentType="application/vnd.openxmlformats-officedocument.presentationml.slideLayout+xml"/>
  <Override PartName="/ppt/slideLayouts/slideLayout3464.xml" ContentType="application/vnd.openxmlformats-officedocument.presentationml.slideLayout+xml"/>
  <Override PartName="/ppt/slideLayouts/slideLayout3465.xml" ContentType="application/vnd.openxmlformats-officedocument.presentationml.slideLayout+xml"/>
  <Override PartName="/ppt/slideLayouts/slideLayout3466.xml" ContentType="application/vnd.openxmlformats-officedocument.presentationml.slideLayout+xml"/>
  <Override PartName="/ppt/slideLayouts/slideLayout3467.xml" ContentType="application/vnd.openxmlformats-officedocument.presentationml.slideLayout+xml"/>
  <Override PartName="/ppt/slideLayouts/slideLayout3468.xml" ContentType="application/vnd.openxmlformats-officedocument.presentationml.slideLayout+xml"/>
  <Override PartName="/ppt/slideLayouts/slideLayout3469.xml" ContentType="application/vnd.openxmlformats-officedocument.presentationml.slideLayout+xml"/>
  <Override PartName="/ppt/slideLayouts/slideLayout3470.xml" ContentType="application/vnd.openxmlformats-officedocument.presentationml.slideLayout+xml"/>
  <Override PartName="/ppt/theme/theme137.xml" ContentType="application/vnd.openxmlformats-officedocument.theme+xml"/>
  <Override PartName="/ppt/slideLayouts/slideLayout3471.xml" ContentType="application/vnd.openxmlformats-officedocument.presentationml.slideLayout+xml"/>
  <Override PartName="/ppt/slideLayouts/slideLayout3472.xml" ContentType="application/vnd.openxmlformats-officedocument.presentationml.slideLayout+xml"/>
  <Override PartName="/ppt/slideLayouts/slideLayout3473.xml" ContentType="application/vnd.openxmlformats-officedocument.presentationml.slideLayout+xml"/>
  <Override PartName="/ppt/slideLayouts/slideLayout3474.xml" ContentType="application/vnd.openxmlformats-officedocument.presentationml.slideLayout+xml"/>
  <Override PartName="/ppt/slideLayouts/slideLayout3475.xml" ContentType="application/vnd.openxmlformats-officedocument.presentationml.slideLayout+xml"/>
  <Override PartName="/ppt/slideLayouts/slideLayout3476.xml" ContentType="application/vnd.openxmlformats-officedocument.presentationml.slideLayout+xml"/>
  <Override PartName="/ppt/slideLayouts/slideLayout3477.xml" ContentType="application/vnd.openxmlformats-officedocument.presentationml.slideLayout+xml"/>
  <Override PartName="/ppt/slideLayouts/slideLayout3478.xml" ContentType="application/vnd.openxmlformats-officedocument.presentationml.slideLayout+xml"/>
  <Override PartName="/ppt/slideLayouts/slideLayout3479.xml" ContentType="application/vnd.openxmlformats-officedocument.presentationml.slideLayout+xml"/>
  <Override PartName="/ppt/slideLayouts/slideLayout3480.xml" ContentType="application/vnd.openxmlformats-officedocument.presentationml.slideLayout+xml"/>
  <Override PartName="/ppt/slideLayouts/slideLayout3481.xml" ContentType="application/vnd.openxmlformats-officedocument.presentationml.slideLayout+xml"/>
  <Override PartName="/ppt/slideLayouts/slideLayout3482.xml" ContentType="application/vnd.openxmlformats-officedocument.presentationml.slideLayout+xml"/>
  <Override PartName="/ppt/theme/theme138.xml" ContentType="application/vnd.openxmlformats-officedocument.theme+xml"/>
  <Override PartName="/ppt/slideLayouts/slideLayout3483.xml" ContentType="application/vnd.openxmlformats-officedocument.presentationml.slideLayout+xml"/>
  <Override PartName="/ppt/slideLayouts/slideLayout3484.xml" ContentType="application/vnd.openxmlformats-officedocument.presentationml.slideLayout+xml"/>
  <Override PartName="/ppt/slideLayouts/slideLayout3485.xml" ContentType="application/vnd.openxmlformats-officedocument.presentationml.slideLayout+xml"/>
  <Override PartName="/ppt/slideLayouts/slideLayout3486.xml" ContentType="application/vnd.openxmlformats-officedocument.presentationml.slideLayout+xml"/>
  <Override PartName="/ppt/slideLayouts/slideLayout3487.xml" ContentType="application/vnd.openxmlformats-officedocument.presentationml.slideLayout+xml"/>
  <Override PartName="/ppt/slideLayouts/slideLayout3488.xml" ContentType="application/vnd.openxmlformats-officedocument.presentationml.slideLayout+xml"/>
  <Override PartName="/ppt/slideLayouts/slideLayout3489.xml" ContentType="application/vnd.openxmlformats-officedocument.presentationml.slideLayout+xml"/>
  <Override PartName="/ppt/slideLayouts/slideLayout3490.xml" ContentType="application/vnd.openxmlformats-officedocument.presentationml.slideLayout+xml"/>
  <Override PartName="/ppt/slideLayouts/slideLayout3491.xml" ContentType="application/vnd.openxmlformats-officedocument.presentationml.slideLayout+xml"/>
  <Override PartName="/ppt/slideLayouts/slideLayout3492.xml" ContentType="application/vnd.openxmlformats-officedocument.presentationml.slideLayout+xml"/>
  <Override PartName="/ppt/slideLayouts/slideLayout3493.xml" ContentType="application/vnd.openxmlformats-officedocument.presentationml.slideLayout+xml"/>
  <Override PartName="/ppt/theme/theme139.xml" ContentType="application/vnd.openxmlformats-officedocument.theme+xml"/>
  <Override PartName="/ppt/slideLayouts/slideLayout3494.xml" ContentType="application/vnd.openxmlformats-officedocument.presentationml.slideLayout+xml"/>
  <Override PartName="/ppt/slideLayouts/slideLayout3495.xml" ContentType="application/vnd.openxmlformats-officedocument.presentationml.slideLayout+xml"/>
  <Override PartName="/ppt/slideLayouts/slideLayout3496.xml" ContentType="application/vnd.openxmlformats-officedocument.presentationml.slideLayout+xml"/>
  <Override PartName="/ppt/slideLayouts/slideLayout3497.xml" ContentType="application/vnd.openxmlformats-officedocument.presentationml.slideLayout+xml"/>
  <Override PartName="/ppt/slideLayouts/slideLayout3498.xml" ContentType="application/vnd.openxmlformats-officedocument.presentationml.slideLayout+xml"/>
  <Override PartName="/ppt/slideLayouts/slideLayout3499.xml" ContentType="application/vnd.openxmlformats-officedocument.presentationml.slideLayout+xml"/>
  <Override PartName="/ppt/slideLayouts/slideLayout3500.xml" ContentType="application/vnd.openxmlformats-officedocument.presentationml.slideLayout+xml"/>
  <Override PartName="/ppt/slideLayouts/slideLayout3501.xml" ContentType="application/vnd.openxmlformats-officedocument.presentationml.slideLayout+xml"/>
  <Override PartName="/ppt/slideLayouts/slideLayout3502.xml" ContentType="application/vnd.openxmlformats-officedocument.presentationml.slideLayout+xml"/>
  <Override PartName="/ppt/slideLayouts/slideLayout3503.xml" ContentType="application/vnd.openxmlformats-officedocument.presentationml.slideLayout+xml"/>
  <Override PartName="/ppt/slideLayouts/slideLayout3504.xml" ContentType="application/vnd.openxmlformats-officedocument.presentationml.slideLayout+xml"/>
  <Override PartName="/ppt/theme/theme140.xml" ContentType="application/vnd.openxmlformats-officedocument.theme+xml"/>
  <Override PartName="/ppt/slideLayouts/slideLayout3505.xml" ContentType="application/vnd.openxmlformats-officedocument.presentationml.slideLayout+xml"/>
  <Override PartName="/ppt/slideLayouts/slideLayout3506.xml" ContentType="application/vnd.openxmlformats-officedocument.presentationml.slideLayout+xml"/>
  <Override PartName="/ppt/slideLayouts/slideLayout3507.xml" ContentType="application/vnd.openxmlformats-officedocument.presentationml.slideLayout+xml"/>
  <Override PartName="/ppt/slideLayouts/slideLayout3508.xml" ContentType="application/vnd.openxmlformats-officedocument.presentationml.slideLayout+xml"/>
  <Override PartName="/ppt/slideLayouts/slideLayout3509.xml" ContentType="application/vnd.openxmlformats-officedocument.presentationml.slideLayout+xml"/>
  <Override PartName="/ppt/slideLayouts/slideLayout3510.xml" ContentType="application/vnd.openxmlformats-officedocument.presentationml.slideLayout+xml"/>
  <Override PartName="/ppt/slideLayouts/slideLayout3511.xml" ContentType="application/vnd.openxmlformats-officedocument.presentationml.slideLayout+xml"/>
  <Override PartName="/ppt/slideLayouts/slideLayout3512.xml" ContentType="application/vnd.openxmlformats-officedocument.presentationml.slideLayout+xml"/>
  <Override PartName="/ppt/slideLayouts/slideLayout3513.xml" ContentType="application/vnd.openxmlformats-officedocument.presentationml.slideLayout+xml"/>
  <Override PartName="/ppt/slideLayouts/slideLayout3514.xml" ContentType="application/vnd.openxmlformats-officedocument.presentationml.slideLayout+xml"/>
  <Override PartName="/ppt/slideLayouts/slideLayout3515.xml" ContentType="application/vnd.openxmlformats-officedocument.presentationml.slideLayout+xml"/>
  <Override PartName="/ppt/slideLayouts/slideLayout3516.xml" ContentType="application/vnd.openxmlformats-officedocument.presentationml.slideLayout+xml"/>
  <Override PartName="/ppt/theme/theme141.xml" ContentType="application/vnd.openxmlformats-officedocument.theme+xml"/>
  <Override PartName="/ppt/slideLayouts/slideLayout3517.xml" ContentType="application/vnd.openxmlformats-officedocument.presentationml.slideLayout+xml"/>
  <Override PartName="/ppt/slideLayouts/slideLayout3518.xml" ContentType="application/vnd.openxmlformats-officedocument.presentationml.slideLayout+xml"/>
  <Override PartName="/ppt/slideLayouts/slideLayout3519.xml" ContentType="application/vnd.openxmlformats-officedocument.presentationml.slideLayout+xml"/>
  <Override PartName="/ppt/slideLayouts/slideLayout3520.xml" ContentType="application/vnd.openxmlformats-officedocument.presentationml.slideLayout+xml"/>
  <Override PartName="/ppt/slideLayouts/slideLayout3521.xml" ContentType="application/vnd.openxmlformats-officedocument.presentationml.slideLayout+xml"/>
  <Override PartName="/ppt/slideLayouts/slideLayout3522.xml" ContentType="application/vnd.openxmlformats-officedocument.presentationml.slideLayout+xml"/>
  <Override PartName="/ppt/slideLayouts/slideLayout3523.xml" ContentType="application/vnd.openxmlformats-officedocument.presentationml.slideLayout+xml"/>
  <Override PartName="/ppt/slideLayouts/slideLayout3524.xml" ContentType="application/vnd.openxmlformats-officedocument.presentationml.slideLayout+xml"/>
  <Override PartName="/ppt/slideLayouts/slideLayout3525.xml" ContentType="application/vnd.openxmlformats-officedocument.presentationml.slideLayout+xml"/>
  <Override PartName="/ppt/slideLayouts/slideLayout3526.xml" ContentType="application/vnd.openxmlformats-officedocument.presentationml.slideLayout+xml"/>
  <Override PartName="/ppt/slideLayouts/slideLayout3527.xml" ContentType="application/vnd.openxmlformats-officedocument.presentationml.slideLayout+xml"/>
  <Override PartName="/ppt/slideLayouts/slideLayout3528.xml" ContentType="application/vnd.openxmlformats-officedocument.presentationml.slideLayout+xml"/>
  <Override PartName="/ppt/slideLayouts/slideLayout3529.xml" ContentType="application/vnd.openxmlformats-officedocument.presentationml.slideLayout+xml"/>
  <Override PartName="/ppt/theme/theme142.xml" ContentType="application/vnd.openxmlformats-officedocument.theme+xml"/>
  <Override PartName="/ppt/slideLayouts/slideLayout3530.xml" ContentType="application/vnd.openxmlformats-officedocument.presentationml.slideLayout+xml"/>
  <Override PartName="/ppt/slideLayouts/slideLayout3531.xml" ContentType="application/vnd.openxmlformats-officedocument.presentationml.slideLayout+xml"/>
  <Override PartName="/ppt/slideLayouts/slideLayout3532.xml" ContentType="application/vnd.openxmlformats-officedocument.presentationml.slideLayout+xml"/>
  <Override PartName="/ppt/slideLayouts/slideLayout3533.xml" ContentType="application/vnd.openxmlformats-officedocument.presentationml.slideLayout+xml"/>
  <Override PartName="/ppt/slideLayouts/slideLayout3534.xml" ContentType="application/vnd.openxmlformats-officedocument.presentationml.slideLayout+xml"/>
  <Override PartName="/ppt/slideLayouts/slideLayout3535.xml" ContentType="application/vnd.openxmlformats-officedocument.presentationml.slideLayout+xml"/>
  <Override PartName="/ppt/slideLayouts/slideLayout3536.xml" ContentType="application/vnd.openxmlformats-officedocument.presentationml.slideLayout+xml"/>
  <Override PartName="/ppt/slideLayouts/slideLayout3537.xml" ContentType="application/vnd.openxmlformats-officedocument.presentationml.slideLayout+xml"/>
  <Override PartName="/ppt/slideLayouts/slideLayout3538.xml" ContentType="application/vnd.openxmlformats-officedocument.presentationml.slideLayout+xml"/>
  <Override PartName="/ppt/slideLayouts/slideLayout3539.xml" ContentType="application/vnd.openxmlformats-officedocument.presentationml.slideLayout+xml"/>
  <Override PartName="/ppt/theme/theme143.xml" ContentType="application/vnd.openxmlformats-officedocument.theme+xml"/>
  <Override PartName="/ppt/slideLayouts/slideLayout3540.xml" ContentType="application/vnd.openxmlformats-officedocument.presentationml.slideLayout+xml"/>
  <Override PartName="/ppt/slideLayouts/slideLayout3541.xml" ContentType="application/vnd.openxmlformats-officedocument.presentationml.slideLayout+xml"/>
  <Override PartName="/ppt/slideLayouts/slideLayout3542.xml" ContentType="application/vnd.openxmlformats-officedocument.presentationml.slideLayout+xml"/>
  <Override PartName="/ppt/slideLayouts/slideLayout3543.xml" ContentType="application/vnd.openxmlformats-officedocument.presentationml.slideLayout+xml"/>
  <Override PartName="/ppt/slideLayouts/slideLayout3544.xml" ContentType="application/vnd.openxmlformats-officedocument.presentationml.slideLayout+xml"/>
  <Override PartName="/ppt/slideLayouts/slideLayout3545.xml" ContentType="application/vnd.openxmlformats-officedocument.presentationml.slideLayout+xml"/>
  <Override PartName="/ppt/slideLayouts/slideLayout3546.xml" ContentType="application/vnd.openxmlformats-officedocument.presentationml.slideLayout+xml"/>
  <Override PartName="/ppt/slideLayouts/slideLayout3547.xml" ContentType="application/vnd.openxmlformats-officedocument.presentationml.slideLayout+xml"/>
  <Override PartName="/ppt/slideLayouts/slideLayout3548.xml" ContentType="application/vnd.openxmlformats-officedocument.presentationml.slideLayout+xml"/>
  <Override PartName="/ppt/slideLayouts/slideLayout3549.xml" ContentType="application/vnd.openxmlformats-officedocument.presentationml.slideLayout+xml"/>
  <Override PartName="/ppt/slideLayouts/slideLayout3550.xml" ContentType="application/vnd.openxmlformats-officedocument.presentationml.slideLayout+xml"/>
  <Override PartName="/ppt/theme/theme144.xml" ContentType="application/vnd.openxmlformats-officedocument.theme+xml"/>
  <Override PartName="/ppt/theme/theme14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heme/themeOverride1.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theme/themeOverride2.xml" ContentType="application/vnd.openxmlformats-officedocument.themeOverride+xml"/>
  <Override PartName="/ppt/notesSlides/notesSlide16.xml" ContentType="application/vnd.openxmlformats-officedocument.presentationml.notesSlide+xml"/>
  <Override PartName="/ppt/theme/themeOverride3.xml" ContentType="application/vnd.openxmlformats-officedocument.themeOverride+xml"/>
  <Override PartName="/ppt/notesSlides/notesSlide17.xml" ContentType="application/vnd.openxmlformats-officedocument.presentationml.notesSlide+xml"/>
  <Override PartName="/ppt/theme/themeOverride4.xml" ContentType="application/vnd.openxmlformats-officedocument.themeOverr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notesSlides/notesSlide21.xml" ContentType="application/vnd.openxmlformats-officedocument.presentationml.notesSlide+xml"/>
  <Override PartName="/ppt/theme/themeOverride12.xml" ContentType="application/vnd.openxmlformats-officedocument.themeOverride+xml"/>
  <Override PartName="/ppt/theme/themeOverride13.xml" ContentType="application/vnd.openxmlformats-officedocument.themeOverride+xml"/>
  <Override PartName="/ppt/notesSlides/notesSlide22.xml" ContentType="application/vnd.openxmlformats-officedocument.presentationml.notesSlide+xml"/>
  <Override PartName="/ppt/theme/themeOverride14.xml" ContentType="application/vnd.openxmlformats-officedocument.themeOverride+xml"/>
  <Override PartName="/ppt/theme/themeOverride15.xml" ContentType="application/vnd.openxmlformats-officedocument.themeOverr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heme/themeOverride16.xml" ContentType="application/vnd.openxmlformats-officedocument.themeOverr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theme/themeOverride17.xml" ContentType="application/vnd.openxmlformats-officedocument.themeOverr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heme/themeOverride18.xml" ContentType="application/vnd.openxmlformats-officedocument.themeOverr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theme/themeOverride19.xml" ContentType="application/vnd.openxmlformats-officedocument.themeOverr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theme/themeOverride20.xml" ContentType="application/vnd.openxmlformats-officedocument.themeOverr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theme/themeOverride21.xml" ContentType="application/vnd.openxmlformats-officedocument.themeOverr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theme/themeOverride22.xml" ContentType="application/vnd.openxmlformats-officedocument.themeOverr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theme/themeOverride23.xml" ContentType="application/vnd.openxmlformats-officedocument.themeOverr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theme/themeOverride24.xml" ContentType="application/vnd.openxmlformats-officedocument.themeOverr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theme/themeOverride25.xml" ContentType="application/vnd.openxmlformats-officedocument.themeOverride+xml"/>
  <Override PartName="/ppt/notesSlides/notesSlide130.xml" ContentType="application/vnd.openxmlformats-officedocument.presentationml.notesSlide+xml"/>
  <Override PartName="/ppt/theme/themeOverride26.xml" ContentType="application/vnd.openxmlformats-officedocument.themeOverr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theme/themeOverride27.xml" ContentType="application/vnd.openxmlformats-officedocument.themeOverr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theme/themeOverride28.xml" ContentType="application/vnd.openxmlformats-officedocument.themeOverr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theme/themeOverride29.xml" ContentType="application/vnd.openxmlformats-officedocument.themeOverr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theme/themeOverride30.xml" ContentType="application/vnd.openxmlformats-officedocument.themeOverr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theme/themeOverride31.xml" ContentType="application/vnd.openxmlformats-officedocument.themeOverr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theme/themeOverride32.xml" ContentType="application/vnd.openxmlformats-officedocument.themeOverride+xml"/>
  <Override PartName="/ppt/notesSlides/notesSlide200.xml" ContentType="application/vnd.openxmlformats-officedocument.presentationml.notesSlide+xml"/>
  <Override PartName="/ppt/theme/themeOverride33.xml" ContentType="application/vnd.openxmlformats-officedocument.themeOverr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theme/themeOverride34.xml" ContentType="application/vnd.openxmlformats-officedocument.themeOverr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theme/themeOverride35.xml" ContentType="application/vnd.openxmlformats-officedocument.themeOverr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theme/themeOverride36.xml" ContentType="application/vnd.openxmlformats-officedocument.themeOverride+xml"/>
  <Override PartName="/ppt/notesSlides/notesSlide251.xml" ContentType="application/vnd.openxmlformats-officedocument.presentationml.notesSlide+xml"/>
  <Override PartName="/ppt/theme/themeOverride37.xml" ContentType="application/vnd.openxmlformats-officedocument.themeOverride+xml"/>
  <Override PartName="/ppt/notesSlides/notesSlide252.xml" ContentType="application/vnd.openxmlformats-officedocument.presentationml.notesSlide+xml"/>
  <Override PartName="/ppt/theme/themeOverride38.xml" ContentType="application/vnd.openxmlformats-officedocument.themeOverride+xml"/>
  <Override PartName="/ppt/theme/themeOverride39.xml" ContentType="application/vnd.openxmlformats-officedocument.themeOverr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theme/themeOverride40.xml" ContentType="application/vnd.openxmlformats-officedocument.themeOverr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theme/themeOverride41.xml" ContentType="application/vnd.openxmlformats-officedocument.themeOverr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theme/themeOverride42.xml" ContentType="application/vnd.openxmlformats-officedocument.themeOverride+xml"/>
  <Override PartName="/ppt/notesSlides/notesSlide281.xml" ContentType="application/vnd.openxmlformats-officedocument.presentationml.notesSlide+xml"/>
  <Override PartName="/ppt/theme/themeOverride43.xml" ContentType="application/vnd.openxmlformats-officedocument.themeOverr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theme/themeOverride44.xml" ContentType="application/vnd.openxmlformats-officedocument.themeOverr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theme/themeOverride45.xml" ContentType="application/vnd.openxmlformats-officedocument.themeOverr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theme/themeOverride46.xml" ContentType="application/vnd.openxmlformats-officedocument.themeOverr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theme/themeOverride47.xml" ContentType="application/vnd.openxmlformats-officedocument.themeOverr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theme/themeOverride48.xml" ContentType="application/vnd.openxmlformats-officedocument.themeOverr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theme/themeOverride49.xml" ContentType="application/vnd.openxmlformats-officedocument.themeOverr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theme/themeOverride50.xml" ContentType="application/vnd.openxmlformats-officedocument.themeOverr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theme/themeOverride51.xml" ContentType="application/vnd.openxmlformats-officedocument.themeOverr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theme/themeOverride52.xml" ContentType="application/vnd.openxmlformats-officedocument.themeOverr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theme/themeOverride53.xml" ContentType="application/vnd.openxmlformats-officedocument.themeOverr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theme/themeOverride54.xml" ContentType="application/vnd.openxmlformats-officedocument.themeOverride+xml"/>
  <Override PartName="/ppt/notesSlides/notesSlide373.xml" ContentType="application/vnd.openxmlformats-officedocument.presentationml.notesSlide+xml"/>
  <Override PartName="/ppt/theme/themeOverride55.xml" ContentType="application/vnd.openxmlformats-officedocument.themeOverride+xml"/>
  <Override PartName="/ppt/notesSlides/notesSlide374.xml" ContentType="application/vnd.openxmlformats-officedocument.presentationml.notesSlide+xml"/>
  <Override PartName="/ppt/theme/themeOverride56.xml" ContentType="application/vnd.openxmlformats-officedocument.themeOverride+xml"/>
  <Override PartName="/ppt/notesSlides/notesSlide375.xml" ContentType="application/vnd.openxmlformats-officedocument.presentationml.notesSlide+xml"/>
  <Override PartName="/ppt/theme/themeOverride57.xml" ContentType="application/vnd.openxmlformats-officedocument.themeOverr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theme/themeOverride58.xml" ContentType="application/vnd.openxmlformats-officedocument.themeOverr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theme/themeOverride59.xml" ContentType="application/vnd.openxmlformats-officedocument.themeOverr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theme/themeOverride60.xml" ContentType="application/vnd.openxmlformats-officedocument.themeOverr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charts/chart1.xml" ContentType="application/vnd.openxmlformats-officedocument.drawingml.chart+xml"/>
  <Override PartName="/ppt/theme/themeOverride61.xml" ContentType="application/vnd.openxmlformats-officedocument.themeOverr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theme/themeOverride66.xml" ContentType="application/vnd.openxmlformats-officedocument.themeOverr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theme/themeOverride67.xml" ContentType="application/vnd.openxmlformats-officedocument.themeOverr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slides/slide1510.xml" ContentType="application/vnd.openxmlformats-officedocument.presentationml.slide+xml"/>
  <Override PartName="/ppt/notesSlides/notesSlide1110.xml" ContentType="application/vnd.openxmlformats-officedocument.presentationml.notesSlide+xml"/>
  <Override PartName="/ppt/slideLayouts/slideLayout22400.xml" ContentType="application/vnd.openxmlformats-officedocument.presentationml.slideLayout+xml"/>
  <Override PartName="/ppt/notesMasters/notesMaster10.xml" ContentType="application/vnd.openxmlformats-officedocument.presentationml.notesMaster+xml"/>
  <Override PartName="/ppt/slideMasters/slideMaster230.xml" ContentType="application/vnd.openxmlformats-officedocument.presentationml.slideMaster+xml"/>
  <Override PartName="/ppt/theme/theme450.xml" ContentType="application/vnd.openxmlformats-officedocument.theme+xml"/>
  <Override PartName="/ppt/slideLayouts/slideLayout23100.xml" ContentType="application/vnd.openxmlformats-officedocument.presentationml.slideLayout+xml"/>
  <Override PartName="/ppt/slideLayouts/slideLayout23600.xml" ContentType="application/vnd.openxmlformats-officedocument.presentationml.slideLayout+xml"/>
  <Override PartName="/ppt/slideLayouts/slideLayout22600.xml" ContentType="application/vnd.openxmlformats-officedocument.presentationml.slideLayout+xml"/>
  <Override PartName="/ppt/slideLayouts/slideLayout23000.xml" ContentType="application/vnd.openxmlformats-officedocument.presentationml.slideLayout+xml"/>
  <Override PartName="/ppt/slideLayouts/slideLayout23500.xml" ContentType="application/vnd.openxmlformats-officedocument.presentationml.slideLayout+xml"/>
  <Override PartName="/ppt/slideLayouts/slideLayout22500.xml" ContentType="application/vnd.openxmlformats-officedocument.presentationml.slideLayout+xml"/>
  <Override PartName="/ppt/slideLayouts/slideLayout22900.xml" ContentType="application/vnd.openxmlformats-officedocument.presentationml.slideLayout+xml"/>
  <Override PartName="/ppt/slideLayouts/slideLayout23400.xml" ContentType="application/vnd.openxmlformats-officedocument.presentationml.slideLayout+xml"/>
  <Override PartName="/ppt/slideLayouts/slideLayout22800.xml" ContentType="application/vnd.openxmlformats-officedocument.presentationml.slideLayout+xml"/>
  <Override PartName="/ppt/slideLayouts/slideLayout23300.xml" ContentType="application/vnd.openxmlformats-officedocument.presentationml.slideLayout+xml"/>
  <Override PartName="/ppt/slideLayouts/slideLayout22700.xml" ContentType="application/vnd.openxmlformats-officedocument.presentationml.slideLayout+xml"/>
  <Override PartName="/ppt/slideLayouts/slideLayout23200.xml" ContentType="application/vnd.openxmlformats-officedocument.presentationml.slideLayout+xml"/>
  <Override PartName="/ppt/theme/theme230.xml" ContentType="application/vnd.openxmlformats-officedocument.them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5036" r:id="rId2"/>
    <p:sldMasterId id="2147485074" r:id="rId3"/>
    <p:sldMasterId id="2147485155" r:id="rId4"/>
    <p:sldMasterId id="2147485231" r:id="rId5"/>
    <p:sldMasterId id="2147485306" r:id="rId6"/>
    <p:sldMasterId id="2147485395" r:id="rId7"/>
    <p:sldMasterId id="2147485521" r:id="rId8"/>
    <p:sldMasterId id="2147485788" r:id="rId9"/>
    <p:sldMasterId id="2147485800" r:id="rId10"/>
    <p:sldMasterId id="2147486052" r:id="rId11"/>
    <p:sldMasterId id="2147486151" r:id="rId12"/>
    <p:sldMasterId id="2147486218" r:id="rId13"/>
    <p:sldMasterId id="2147486916" r:id="rId14"/>
    <p:sldMasterId id="2147486930" r:id="rId15"/>
    <p:sldMasterId id="2147486945" r:id="rId16"/>
    <p:sldMasterId id="2147486957" r:id="rId17"/>
    <p:sldMasterId id="2147486971" r:id="rId18"/>
    <p:sldMasterId id="2147486983" r:id="rId19"/>
    <p:sldMasterId id="2147486995" r:id="rId20"/>
    <p:sldMasterId id="2147486997" r:id="rId21"/>
    <p:sldMasterId id="2147487009" r:id="rId22"/>
    <p:sldMasterId id="2147487021" r:id="rId23"/>
    <p:sldMasterId id="2147487024" r:id="rId24"/>
    <p:sldMasterId id="2147487048" r:id="rId25"/>
    <p:sldMasterId id="2147487060" r:id="rId26"/>
    <p:sldMasterId id="2147487072" r:id="rId27"/>
    <p:sldMasterId id="2147487086" r:id="rId28"/>
    <p:sldMasterId id="2147487098" r:id="rId29"/>
    <p:sldMasterId id="2147487124" r:id="rId30"/>
    <p:sldMasterId id="2147487148" r:id="rId31"/>
    <p:sldMasterId id="2147487161" r:id="rId32"/>
    <p:sldMasterId id="2147487187" r:id="rId33"/>
    <p:sldMasterId id="2147487199" r:id="rId34"/>
    <p:sldMasterId id="2147487211" r:id="rId35"/>
    <p:sldMasterId id="2147487226" r:id="rId36"/>
    <p:sldMasterId id="2147487240" r:id="rId37"/>
    <p:sldMasterId id="2147487254" r:id="rId38"/>
    <p:sldMasterId id="2147487267" r:id="rId39"/>
    <p:sldMasterId id="2147487279" r:id="rId40"/>
    <p:sldMasterId id="2147487281" r:id="rId41"/>
    <p:sldMasterId id="2147487293" r:id="rId42"/>
    <p:sldMasterId id="2147487305" r:id="rId43"/>
    <p:sldMasterId id="2147487317" r:id="rId44"/>
    <p:sldMasterId id="2147487330" r:id="rId45"/>
    <p:sldMasterId id="2147487342" r:id="rId46"/>
    <p:sldMasterId id="2147487355" r:id="rId47"/>
    <p:sldMasterId id="2147487367" r:id="rId48"/>
    <p:sldMasterId id="2147487380" r:id="rId49"/>
    <p:sldMasterId id="2147487392" r:id="rId50"/>
    <p:sldMasterId id="2147487404" r:id="rId51"/>
    <p:sldMasterId id="2147487419" r:id="rId52"/>
    <p:sldMasterId id="2147487431" r:id="rId53"/>
    <p:sldMasterId id="2147487445" r:id="rId54"/>
    <p:sldMasterId id="2147487459" r:id="rId55"/>
    <p:sldMasterId id="2147487473" r:id="rId56"/>
    <p:sldMasterId id="2147487487" r:id="rId57"/>
    <p:sldMasterId id="2147487499" r:id="rId58"/>
    <p:sldMasterId id="2147487513" r:id="rId59"/>
    <p:sldMasterId id="2147487515" r:id="rId60"/>
    <p:sldMasterId id="2147487530" r:id="rId61"/>
    <p:sldMasterId id="2147487542" r:id="rId62"/>
    <p:sldMasterId id="2147487556" r:id="rId63"/>
    <p:sldMasterId id="2147487568" r:id="rId64"/>
    <p:sldMasterId id="2147487580" r:id="rId65"/>
    <p:sldMasterId id="2147487592" r:id="rId66"/>
    <p:sldMasterId id="2147487604" r:id="rId67"/>
    <p:sldMasterId id="2147487617" r:id="rId68"/>
    <p:sldMasterId id="2147487631" r:id="rId69"/>
    <p:sldMasterId id="2147487643" r:id="rId70"/>
    <p:sldMasterId id="2147487647" r:id="rId71"/>
    <p:sldMasterId id="2147487659" r:id="rId72"/>
    <p:sldMasterId id="2147487673" r:id="rId73"/>
    <p:sldMasterId id="2147487685" r:id="rId74"/>
    <p:sldMasterId id="2147488056" r:id="rId75"/>
    <p:sldMasterId id="2147488427" r:id="rId76"/>
    <p:sldMasterId id="2147488439" r:id="rId77"/>
    <p:sldMasterId id="2147488453" r:id="rId78"/>
    <p:sldMasterId id="2147488467" r:id="rId79"/>
    <p:sldMasterId id="2147488479" r:id="rId80"/>
    <p:sldMasterId id="2147488482" r:id="rId81"/>
    <p:sldMasterId id="2147488485" r:id="rId82"/>
    <p:sldMasterId id="2147488498" r:id="rId83"/>
    <p:sldMasterId id="2147488512" r:id="rId84"/>
    <p:sldMasterId id="2147488514" r:id="rId85"/>
    <p:sldMasterId id="2147488526" r:id="rId86"/>
    <p:sldMasterId id="2147488528" r:id="rId87"/>
    <p:sldMasterId id="2147488531" r:id="rId88"/>
    <p:sldMasterId id="2147488544" r:id="rId89"/>
    <p:sldMasterId id="2147488558" r:id="rId90"/>
    <p:sldMasterId id="2147488570" r:id="rId91"/>
    <p:sldMasterId id="2147488582" r:id="rId92"/>
    <p:sldMasterId id="2147488594" r:id="rId93"/>
    <p:sldMasterId id="2147488606" r:id="rId94"/>
    <p:sldMasterId id="2147488618" r:id="rId95"/>
    <p:sldMasterId id="2147488630" r:id="rId96"/>
    <p:sldMasterId id="2147488646" r:id="rId97"/>
    <p:sldMasterId id="2147488658" r:id="rId98"/>
    <p:sldMasterId id="2147488670" r:id="rId99"/>
    <p:sldMasterId id="2147488682" r:id="rId100"/>
    <p:sldMasterId id="2147488686" r:id="rId101"/>
    <p:sldMasterId id="2147488698" r:id="rId102"/>
    <p:sldMasterId id="2147488710" r:id="rId103"/>
    <p:sldMasterId id="2147488725" r:id="rId104"/>
    <p:sldMasterId id="2147488727" r:id="rId105"/>
    <p:sldMasterId id="2147488743" r:id="rId106"/>
    <p:sldMasterId id="2147488755" r:id="rId107"/>
    <p:sldMasterId id="2147488767" r:id="rId108"/>
    <p:sldMasterId id="2147488779" r:id="rId109"/>
    <p:sldMasterId id="2147488791" r:id="rId110"/>
    <p:sldMasterId id="2147488805" r:id="rId111"/>
    <p:sldMasterId id="2147488819" r:id="rId112"/>
    <p:sldMasterId id="2147488831" r:id="rId113"/>
    <p:sldMasterId id="2147488843" r:id="rId114"/>
    <p:sldMasterId id="2147488855" r:id="rId115"/>
    <p:sldMasterId id="2147488867" r:id="rId116"/>
    <p:sldMasterId id="2147488879" r:id="rId117"/>
    <p:sldMasterId id="2147488892" r:id="rId118"/>
    <p:sldMasterId id="2147488906" r:id="rId119"/>
    <p:sldMasterId id="2147488918" r:id="rId120"/>
    <p:sldMasterId id="2147488930" r:id="rId121"/>
    <p:sldMasterId id="2147488932" r:id="rId122"/>
    <p:sldMasterId id="2147488934" r:id="rId123"/>
    <p:sldMasterId id="2147488946" r:id="rId124"/>
    <p:sldMasterId id="2147488970" r:id="rId125"/>
    <p:sldMasterId id="2147488982" r:id="rId126"/>
    <p:sldMasterId id="2147488994" r:id="rId127"/>
    <p:sldMasterId id="2147489009" r:id="rId128"/>
    <p:sldMasterId id="2147489021" r:id="rId129"/>
    <p:sldMasterId id="2147489023" r:id="rId130"/>
    <p:sldMasterId id="2147489037" r:id="rId131"/>
    <p:sldMasterId id="2147489049" r:id="rId132"/>
    <p:sldMasterId id="2147489061" r:id="rId133"/>
    <p:sldMasterId id="2147489073" r:id="rId134"/>
    <p:sldMasterId id="2147489085" r:id="rId135"/>
    <p:sldMasterId id="2147489097" r:id="rId136"/>
    <p:sldMasterId id="2147489110" r:id="rId137"/>
    <p:sldMasterId id="2147489788" r:id="rId138"/>
    <p:sldMasterId id="2147489801" r:id="rId139"/>
    <p:sldMasterId id="2147489813" r:id="rId140"/>
    <p:sldMasterId id="2147489825" r:id="rId141"/>
    <p:sldMasterId id="2147489838" r:id="rId142"/>
    <p:sldMasterId id="2147489852" r:id="rId143"/>
    <p:sldMasterId id="2147489863" r:id="rId144"/>
  </p:sldMasterIdLst>
  <p:notesMasterIdLst>
    <p:notesMasterId r:id="rId687"/>
  </p:notesMasterIdLst>
  <p:sldIdLst>
    <p:sldId id="5105" r:id="rId145"/>
    <p:sldId id="5158" r:id="rId146"/>
    <p:sldId id="5159" r:id="rId147"/>
    <p:sldId id="5160" r:id="rId148"/>
    <p:sldId id="5161" r:id="rId149"/>
    <p:sldId id="5162" r:id="rId150"/>
    <p:sldId id="5163" r:id="rId151"/>
    <p:sldId id="5164" r:id="rId152"/>
    <p:sldId id="5165" r:id="rId153"/>
    <p:sldId id="5166" r:id="rId154"/>
    <p:sldId id="5167" r:id="rId155"/>
    <p:sldId id="5168" r:id="rId156"/>
    <p:sldId id="5169" r:id="rId157"/>
    <p:sldId id="5170" r:id="rId158"/>
    <p:sldId id="5311" r:id="rId159"/>
    <p:sldId id="5171" r:id="rId160"/>
    <p:sldId id="5172" r:id="rId161"/>
    <p:sldId id="5173" r:id="rId162"/>
    <p:sldId id="5174" r:id="rId163"/>
    <p:sldId id="5175" r:id="rId164"/>
    <p:sldId id="2399" r:id="rId165"/>
    <p:sldId id="5391" r:id="rId166"/>
    <p:sldId id="5313" r:id="rId167"/>
    <p:sldId id="5314" r:id="rId168"/>
    <p:sldId id="259" r:id="rId169"/>
    <p:sldId id="5315" r:id="rId170"/>
    <p:sldId id="5316" r:id="rId171"/>
    <p:sldId id="5317" r:id="rId172"/>
    <p:sldId id="5318" r:id="rId173"/>
    <p:sldId id="5319" r:id="rId174"/>
    <p:sldId id="5320" r:id="rId175"/>
    <p:sldId id="5321" r:id="rId176"/>
    <p:sldId id="5324" r:id="rId177"/>
    <p:sldId id="268" r:id="rId178"/>
    <p:sldId id="269" r:id="rId179"/>
    <p:sldId id="5322" r:id="rId180"/>
    <p:sldId id="5323" r:id="rId181"/>
    <p:sldId id="272" r:id="rId182"/>
    <p:sldId id="273" r:id="rId183"/>
    <p:sldId id="274" r:id="rId184"/>
    <p:sldId id="275" r:id="rId185"/>
    <p:sldId id="714" r:id="rId186"/>
    <p:sldId id="5382" r:id="rId187"/>
    <p:sldId id="3856" r:id="rId188"/>
    <p:sldId id="716" r:id="rId189"/>
    <p:sldId id="717" r:id="rId190"/>
    <p:sldId id="718" r:id="rId191"/>
    <p:sldId id="719" r:id="rId192"/>
    <p:sldId id="720" r:id="rId193"/>
    <p:sldId id="721" r:id="rId194"/>
    <p:sldId id="722" r:id="rId195"/>
    <p:sldId id="723" r:id="rId196"/>
    <p:sldId id="3354" r:id="rId197"/>
    <p:sldId id="3361" r:id="rId198"/>
    <p:sldId id="3362" r:id="rId199"/>
    <p:sldId id="3355" r:id="rId200"/>
    <p:sldId id="3359" r:id="rId201"/>
    <p:sldId id="3356" r:id="rId202"/>
    <p:sldId id="1203" r:id="rId203"/>
    <p:sldId id="1202" r:id="rId204"/>
    <p:sldId id="3358" r:id="rId205"/>
    <p:sldId id="5325" r:id="rId206"/>
    <p:sldId id="5326" r:id="rId207"/>
    <p:sldId id="2377" r:id="rId208"/>
    <p:sldId id="5327" r:id="rId209"/>
    <p:sldId id="5328" r:id="rId210"/>
    <p:sldId id="5329" r:id="rId211"/>
    <p:sldId id="5330" r:id="rId212"/>
    <p:sldId id="5331" r:id="rId213"/>
    <p:sldId id="5332" r:id="rId214"/>
    <p:sldId id="523" r:id="rId215"/>
    <p:sldId id="524" r:id="rId216"/>
    <p:sldId id="5333" r:id="rId217"/>
    <p:sldId id="3752" r:id="rId218"/>
    <p:sldId id="2418" r:id="rId219"/>
    <p:sldId id="2419" r:id="rId220"/>
    <p:sldId id="2420" r:id="rId221"/>
    <p:sldId id="3749" r:id="rId222"/>
    <p:sldId id="377" r:id="rId223"/>
    <p:sldId id="379" r:id="rId224"/>
    <p:sldId id="3849" r:id="rId225"/>
    <p:sldId id="396" r:id="rId226"/>
    <p:sldId id="5381" r:id="rId227"/>
    <p:sldId id="4517" r:id="rId228"/>
    <p:sldId id="5380" r:id="rId229"/>
    <p:sldId id="399" r:id="rId230"/>
    <p:sldId id="400" r:id="rId231"/>
    <p:sldId id="401" r:id="rId232"/>
    <p:sldId id="402" r:id="rId233"/>
    <p:sldId id="403" r:id="rId234"/>
    <p:sldId id="404" r:id="rId235"/>
    <p:sldId id="405" r:id="rId236"/>
    <p:sldId id="3671" r:id="rId237"/>
    <p:sldId id="3669" r:id="rId238"/>
    <p:sldId id="4516" r:id="rId239"/>
    <p:sldId id="3657" r:id="rId240"/>
    <p:sldId id="3658" r:id="rId241"/>
    <p:sldId id="430" r:id="rId242"/>
    <p:sldId id="3729" r:id="rId243"/>
    <p:sldId id="3667" r:id="rId244"/>
    <p:sldId id="3650" r:id="rId245"/>
    <p:sldId id="4093" r:id="rId246"/>
    <p:sldId id="5411" r:id="rId247"/>
    <p:sldId id="5412" r:id="rId248"/>
    <p:sldId id="5413" r:id="rId249"/>
    <p:sldId id="5414" r:id="rId250"/>
    <p:sldId id="5415" r:id="rId251"/>
    <p:sldId id="5416" r:id="rId252"/>
    <p:sldId id="5417" r:id="rId253"/>
    <p:sldId id="5418" r:id="rId254"/>
    <p:sldId id="5419" r:id="rId255"/>
    <p:sldId id="5420" r:id="rId256"/>
    <p:sldId id="5421" r:id="rId257"/>
    <p:sldId id="5422" r:id="rId258"/>
    <p:sldId id="5423" r:id="rId259"/>
    <p:sldId id="5424" r:id="rId260"/>
    <p:sldId id="5425" r:id="rId261"/>
    <p:sldId id="5426" r:id="rId262"/>
    <p:sldId id="5427" r:id="rId263"/>
    <p:sldId id="5428" r:id="rId264"/>
    <p:sldId id="3379" r:id="rId265"/>
    <p:sldId id="256" r:id="rId266"/>
    <p:sldId id="5429" r:id="rId267"/>
    <p:sldId id="5430" r:id="rId268"/>
    <p:sldId id="5431" r:id="rId269"/>
    <p:sldId id="542" r:id="rId270"/>
    <p:sldId id="5432" r:id="rId271"/>
    <p:sldId id="5433" r:id="rId272"/>
    <p:sldId id="5434" r:id="rId273"/>
    <p:sldId id="5435" r:id="rId274"/>
    <p:sldId id="5436" r:id="rId275"/>
    <p:sldId id="5437" r:id="rId276"/>
    <p:sldId id="5438" r:id="rId277"/>
    <p:sldId id="4067" r:id="rId278"/>
    <p:sldId id="5439" r:id="rId279"/>
    <p:sldId id="5440" r:id="rId280"/>
    <p:sldId id="5441" r:id="rId281"/>
    <p:sldId id="5442" r:id="rId282"/>
    <p:sldId id="5443" r:id="rId283"/>
    <p:sldId id="5444" r:id="rId284"/>
    <p:sldId id="3387" r:id="rId285"/>
    <p:sldId id="5445" r:id="rId286"/>
    <p:sldId id="4961" r:id="rId287"/>
    <p:sldId id="4962" r:id="rId288"/>
    <p:sldId id="4963" r:id="rId289"/>
    <p:sldId id="4964" r:id="rId290"/>
    <p:sldId id="4965" r:id="rId291"/>
    <p:sldId id="4966" r:id="rId292"/>
    <p:sldId id="4967" r:id="rId293"/>
    <p:sldId id="4968" r:id="rId294"/>
    <p:sldId id="5446" r:id="rId295"/>
    <p:sldId id="4970" r:id="rId296"/>
    <p:sldId id="4971" r:id="rId297"/>
    <p:sldId id="5447" r:id="rId298"/>
    <p:sldId id="5448" r:id="rId299"/>
    <p:sldId id="5449" r:id="rId300"/>
    <p:sldId id="4974" r:id="rId301"/>
    <p:sldId id="4975" r:id="rId302"/>
    <p:sldId id="4976" r:id="rId303"/>
    <p:sldId id="4977" r:id="rId304"/>
    <p:sldId id="1151" r:id="rId305"/>
    <p:sldId id="5001" r:id="rId306"/>
    <p:sldId id="5002" r:id="rId307"/>
    <p:sldId id="5003" r:id="rId308"/>
    <p:sldId id="5004" r:id="rId309"/>
    <p:sldId id="5005" r:id="rId310"/>
    <p:sldId id="5006" r:id="rId311"/>
    <p:sldId id="5007" r:id="rId312"/>
    <p:sldId id="5008" r:id="rId313"/>
    <p:sldId id="5009" r:id="rId314"/>
    <p:sldId id="5010" r:id="rId315"/>
    <p:sldId id="5011" r:id="rId316"/>
    <p:sldId id="5012" r:id="rId317"/>
    <p:sldId id="5013" r:id="rId318"/>
    <p:sldId id="5014" r:id="rId319"/>
    <p:sldId id="5015" r:id="rId320"/>
    <p:sldId id="5016" r:id="rId321"/>
    <p:sldId id="5017" r:id="rId322"/>
    <p:sldId id="5018" r:id="rId323"/>
    <p:sldId id="5019" r:id="rId324"/>
    <p:sldId id="458" r:id="rId325"/>
    <p:sldId id="4936" r:id="rId326"/>
    <p:sldId id="4937" r:id="rId327"/>
    <p:sldId id="4938" r:id="rId328"/>
    <p:sldId id="4939" r:id="rId329"/>
    <p:sldId id="5260" r:id="rId330"/>
    <p:sldId id="5261" r:id="rId331"/>
    <p:sldId id="5262" r:id="rId332"/>
    <p:sldId id="4972" r:id="rId333"/>
    <p:sldId id="5263" r:id="rId334"/>
    <p:sldId id="4973" r:id="rId335"/>
    <p:sldId id="5264" r:id="rId336"/>
    <p:sldId id="5265" r:id="rId337"/>
    <p:sldId id="5266" r:id="rId338"/>
    <p:sldId id="5267" r:id="rId339"/>
    <p:sldId id="5268" r:id="rId340"/>
    <p:sldId id="5269" r:id="rId341"/>
    <p:sldId id="5270" r:id="rId342"/>
    <p:sldId id="5271" r:id="rId343"/>
    <p:sldId id="5272" r:id="rId344"/>
    <p:sldId id="3402" r:id="rId345"/>
    <p:sldId id="3939" r:id="rId346"/>
    <p:sldId id="4203" r:id="rId347"/>
    <p:sldId id="4205" r:id="rId348"/>
    <p:sldId id="5305" r:id="rId349"/>
    <p:sldId id="4201" r:id="rId350"/>
    <p:sldId id="3949" r:id="rId351"/>
    <p:sldId id="3945" r:id="rId352"/>
    <p:sldId id="3950" r:id="rId353"/>
    <p:sldId id="3951" r:id="rId354"/>
    <p:sldId id="4206" r:id="rId355"/>
    <p:sldId id="4202" r:id="rId356"/>
    <p:sldId id="3953" r:id="rId357"/>
    <p:sldId id="5306" r:id="rId358"/>
    <p:sldId id="4210" r:id="rId359"/>
    <p:sldId id="4321" r:id="rId360"/>
    <p:sldId id="5307" r:id="rId361"/>
    <p:sldId id="4212" r:id="rId362"/>
    <p:sldId id="4211" r:id="rId363"/>
    <p:sldId id="1219" r:id="rId364"/>
    <p:sldId id="1179" r:id="rId365"/>
    <p:sldId id="5378" r:id="rId366"/>
    <p:sldId id="470" r:id="rId367"/>
    <p:sldId id="1141" r:id="rId368"/>
    <p:sldId id="471" r:id="rId369"/>
    <p:sldId id="5223" r:id="rId370"/>
    <p:sldId id="472" r:id="rId371"/>
    <p:sldId id="473" r:id="rId372"/>
    <p:sldId id="474" r:id="rId373"/>
    <p:sldId id="475" r:id="rId374"/>
    <p:sldId id="5234" r:id="rId375"/>
    <p:sldId id="478" r:id="rId376"/>
    <p:sldId id="1161" r:id="rId377"/>
    <p:sldId id="5210" r:id="rId378"/>
    <p:sldId id="2301" r:id="rId379"/>
    <p:sldId id="2302" r:id="rId380"/>
    <p:sldId id="2303" r:id="rId381"/>
    <p:sldId id="2304" r:id="rId382"/>
    <p:sldId id="3407" r:id="rId383"/>
    <p:sldId id="3408" r:id="rId384"/>
    <p:sldId id="3751" r:id="rId385"/>
    <p:sldId id="5450" r:id="rId386"/>
    <p:sldId id="5451" r:id="rId387"/>
    <p:sldId id="5452" r:id="rId388"/>
    <p:sldId id="5259" r:id="rId389"/>
    <p:sldId id="5453" r:id="rId390"/>
    <p:sldId id="5454" r:id="rId391"/>
    <p:sldId id="5455" r:id="rId392"/>
    <p:sldId id="5456" r:id="rId393"/>
    <p:sldId id="5457" r:id="rId394"/>
    <p:sldId id="5020" r:id="rId395"/>
    <p:sldId id="5458" r:id="rId396"/>
    <p:sldId id="4048" r:id="rId397"/>
    <p:sldId id="5459" r:id="rId398"/>
    <p:sldId id="5460" r:id="rId399"/>
    <p:sldId id="5461" r:id="rId400"/>
    <p:sldId id="5462" r:id="rId401"/>
    <p:sldId id="5463" r:id="rId402"/>
    <p:sldId id="5464" r:id="rId403"/>
    <p:sldId id="5465" r:id="rId404"/>
    <p:sldId id="2442" r:id="rId405"/>
    <p:sldId id="4940" r:id="rId406"/>
    <p:sldId id="5466" r:id="rId407"/>
    <p:sldId id="5467" r:id="rId408"/>
    <p:sldId id="5468" r:id="rId409"/>
    <p:sldId id="5469" r:id="rId410"/>
    <p:sldId id="5470" r:id="rId411"/>
    <p:sldId id="5471" r:id="rId412"/>
    <p:sldId id="5472" r:id="rId413"/>
    <p:sldId id="5473" r:id="rId414"/>
    <p:sldId id="5712" r:id="rId415"/>
    <p:sldId id="5713" r:id="rId416"/>
    <p:sldId id="5714" r:id="rId417"/>
    <p:sldId id="5715" r:id="rId418"/>
    <p:sldId id="5716" r:id="rId419"/>
    <p:sldId id="5717" r:id="rId420"/>
    <p:sldId id="5718" r:id="rId421"/>
    <p:sldId id="5719" r:id="rId422"/>
    <p:sldId id="5720" r:id="rId423"/>
    <p:sldId id="5721" r:id="rId424"/>
    <p:sldId id="3920" r:id="rId425"/>
    <p:sldId id="5385" r:id="rId426"/>
    <p:sldId id="433" r:id="rId427"/>
    <p:sldId id="2486" r:id="rId428"/>
    <p:sldId id="434" r:id="rId429"/>
    <p:sldId id="435" r:id="rId430"/>
    <p:sldId id="436" r:id="rId431"/>
    <p:sldId id="437" r:id="rId432"/>
    <p:sldId id="438" r:id="rId433"/>
    <p:sldId id="5273" r:id="rId434"/>
    <p:sldId id="5274" r:id="rId435"/>
    <p:sldId id="441" r:id="rId436"/>
    <p:sldId id="3629" r:id="rId437"/>
    <p:sldId id="2521" r:id="rId438"/>
    <p:sldId id="2522" r:id="rId439"/>
    <p:sldId id="2523" r:id="rId440"/>
    <p:sldId id="2524" r:id="rId441"/>
    <p:sldId id="2525" r:id="rId442"/>
    <p:sldId id="2526" r:id="rId443"/>
    <p:sldId id="5275" r:id="rId444"/>
    <p:sldId id="3728" r:id="rId445"/>
    <p:sldId id="5386" r:id="rId446"/>
    <p:sldId id="514" r:id="rId447"/>
    <p:sldId id="5276" r:id="rId448"/>
    <p:sldId id="515" r:id="rId449"/>
    <p:sldId id="516" r:id="rId450"/>
    <p:sldId id="517" r:id="rId451"/>
    <p:sldId id="518" r:id="rId452"/>
    <p:sldId id="519" r:id="rId453"/>
    <p:sldId id="520" r:id="rId454"/>
    <p:sldId id="4290" r:id="rId455"/>
    <p:sldId id="522" r:id="rId456"/>
    <p:sldId id="5277" r:id="rId457"/>
    <p:sldId id="5304" r:id="rId458"/>
    <p:sldId id="5278" r:id="rId459"/>
    <p:sldId id="5279" r:id="rId460"/>
    <p:sldId id="4209" r:id="rId461"/>
    <p:sldId id="5280" r:id="rId462"/>
    <p:sldId id="5281" r:id="rId463"/>
    <p:sldId id="5282" r:id="rId464"/>
    <p:sldId id="2520" r:id="rId465"/>
    <p:sldId id="3806" r:id="rId466"/>
    <p:sldId id="3805" r:id="rId467"/>
    <p:sldId id="3826" r:id="rId468"/>
    <p:sldId id="3809" r:id="rId469"/>
    <p:sldId id="3810" r:id="rId470"/>
    <p:sldId id="3811" r:id="rId471"/>
    <p:sldId id="3812" r:id="rId472"/>
    <p:sldId id="3813" r:id="rId473"/>
    <p:sldId id="3814" r:id="rId474"/>
    <p:sldId id="3830" r:id="rId475"/>
    <p:sldId id="3838" r:id="rId476"/>
    <p:sldId id="3798" r:id="rId477"/>
    <p:sldId id="3804" r:id="rId478"/>
    <p:sldId id="3808" r:id="rId479"/>
    <p:sldId id="3831" r:id="rId480"/>
    <p:sldId id="3832" r:id="rId481"/>
    <p:sldId id="3833" r:id="rId482"/>
    <p:sldId id="3834" r:id="rId483"/>
    <p:sldId id="3835" r:id="rId484"/>
    <p:sldId id="3608" r:id="rId485"/>
    <p:sldId id="5283" r:id="rId486"/>
    <p:sldId id="5284" r:id="rId487"/>
    <p:sldId id="4894" r:id="rId488"/>
    <p:sldId id="521" r:id="rId489"/>
    <p:sldId id="4893" r:id="rId490"/>
    <p:sldId id="4895" r:id="rId491"/>
    <p:sldId id="4896" r:id="rId492"/>
    <p:sldId id="4897" r:id="rId493"/>
    <p:sldId id="4898" r:id="rId494"/>
    <p:sldId id="5308" r:id="rId495"/>
    <p:sldId id="5309" r:id="rId496"/>
    <p:sldId id="4901" r:id="rId497"/>
    <p:sldId id="416" r:id="rId498"/>
    <p:sldId id="4139" r:id="rId499"/>
    <p:sldId id="4926" r:id="rId500"/>
    <p:sldId id="4141" r:id="rId501"/>
    <p:sldId id="415" r:id="rId502"/>
    <p:sldId id="4902" r:id="rId503"/>
    <p:sldId id="4929" r:id="rId504"/>
    <p:sldId id="2459" r:id="rId505"/>
    <p:sldId id="812" r:id="rId506"/>
    <p:sldId id="813" r:id="rId507"/>
    <p:sldId id="5336" r:id="rId508"/>
    <p:sldId id="814" r:id="rId509"/>
    <p:sldId id="815" r:id="rId510"/>
    <p:sldId id="816" r:id="rId511"/>
    <p:sldId id="817" r:id="rId512"/>
    <p:sldId id="818" r:id="rId513"/>
    <p:sldId id="819" r:id="rId514"/>
    <p:sldId id="820" r:id="rId515"/>
    <p:sldId id="821" r:id="rId516"/>
    <p:sldId id="2457" r:id="rId517"/>
    <p:sldId id="2484" r:id="rId518"/>
    <p:sldId id="2463" r:id="rId519"/>
    <p:sldId id="5334" r:id="rId520"/>
    <p:sldId id="2476" r:id="rId521"/>
    <p:sldId id="2461" r:id="rId522"/>
    <p:sldId id="2421" r:id="rId523"/>
    <p:sldId id="5335" r:id="rId524"/>
    <p:sldId id="2424" r:id="rId525"/>
    <p:sldId id="4187" r:id="rId526"/>
    <p:sldId id="4188" r:id="rId527"/>
    <p:sldId id="4189" r:id="rId528"/>
    <p:sldId id="4190" r:id="rId529"/>
    <p:sldId id="4191" r:id="rId530"/>
    <p:sldId id="4192" r:id="rId531"/>
    <p:sldId id="4193" r:id="rId532"/>
    <p:sldId id="4194" r:id="rId533"/>
    <p:sldId id="4195" r:id="rId534"/>
    <p:sldId id="4033" r:id="rId535"/>
    <p:sldId id="4196" r:id="rId536"/>
    <p:sldId id="4197" r:id="rId537"/>
    <p:sldId id="4198" r:id="rId538"/>
    <p:sldId id="4199" r:id="rId539"/>
    <p:sldId id="4200" r:id="rId540"/>
    <p:sldId id="5337" r:id="rId541"/>
    <p:sldId id="5338" r:id="rId542"/>
    <p:sldId id="5339" r:id="rId543"/>
    <p:sldId id="4204" r:id="rId544"/>
    <p:sldId id="1166" r:id="rId545"/>
    <p:sldId id="5387" r:id="rId546"/>
    <p:sldId id="555" r:id="rId547"/>
    <p:sldId id="5340" r:id="rId548"/>
    <p:sldId id="556" r:id="rId549"/>
    <p:sldId id="557" r:id="rId550"/>
    <p:sldId id="558" r:id="rId551"/>
    <p:sldId id="559" r:id="rId552"/>
    <p:sldId id="560" r:id="rId553"/>
    <p:sldId id="561" r:id="rId554"/>
    <p:sldId id="568" r:id="rId555"/>
    <p:sldId id="563" r:id="rId556"/>
    <p:sldId id="3708" r:id="rId557"/>
    <p:sldId id="3712" r:id="rId558"/>
    <p:sldId id="3710" r:id="rId559"/>
    <p:sldId id="3702" r:id="rId560"/>
    <p:sldId id="3703" r:id="rId561"/>
    <p:sldId id="3704" r:id="rId562"/>
    <p:sldId id="3706" r:id="rId563"/>
    <p:sldId id="3707" r:id="rId564"/>
    <p:sldId id="414" r:id="rId565"/>
    <p:sldId id="5388" r:id="rId566"/>
    <p:sldId id="508" r:id="rId567"/>
    <p:sldId id="1186" r:id="rId568"/>
    <p:sldId id="509" r:id="rId569"/>
    <p:sldId id="510" r:id="rId570"/>
    <p:sldId id="511" r:id="rId571"/>
    <p:sldId id="512" r:id="rId572"/>
    <p:sldId id="513" r:id="rId573"/>
    <p:sldId id="5341" r:id="rId574"/>
    <p:sldId id="1235" r:id="rId575"/>
    <p:sldId id="5342" r:id="rId576"/>
    <p:sldId id="1228" r:id="rId577"/>
    <p:sldId id="1229" r:id="rId578"/>
    <p:sldId id="3648" r:id="rId579"/>
    <p:sldId id="1222" r:id="rId580"/>
    <p:sldId id="1223" r:id="rId581"/>
    <p:sldId id="1224" r:id="rId582"/>
    <p:sldId id="1267" r:id="rId583"/>
    <p:sldId id="1268" r:id="rId584"/>
    <p:sldId id="1227" r:id="rId585"/>
    <p:sldId id="5389" r:id="rId586"/>
    <p:sldId id="375" r:id="rId587"/>
    <p:sldId id="1195" r:id="rId588"/>
    <p:sldId id="376" r:id="rId589"/>
    <p:sldId id="5343" r:id="rId590"/>
    <p:sldId id="378" r:id="rId591"/>
    <p:sldId id="5344" r:id="rId592"/>
    <p:sldId id="380" r:id="rId593"/>
    <p:sldId id="381" r:id="rId594"/>
    <p:sldId id="382" r:id="rId595"/>
    <p:sldId id="383" r:id="rId596"/>
    <p:sldId id="5345" r:id="rId597"/>
    <p:sldId id="1194" r:id="rId598"/>
    <p:sldId id="1196" r:id="rId599"/>
    <p:sldId id="5346" r:id="rId600"/>
    <p:sldId id="5347" r:id="rId601"/>
    <p:sldId id="5348" r:id="rId602"/>
    <p:sldId id="1216" r:id="rId603"/>
    <p:sldId id="1204" r:id="rId604"/>
    <p:sldId id="1201" r:id="rId605"/>
    <p:sldId id="5390" r:id="rId606"/>
    <p:sldId id="4730" r:id="rId607"/>
    <p:sldId id="4731" r:id="rId608"/>
    <p:sldId id="4732" r:id="rId609"/>
    <p:sldId id="4733" r:id="rId610"/>
    <p:sldId id="4734" r:id="rId611"/>
    <p:sldId id="5350" r:id="rId612"/>
    <p:sldId id="4735" r:id="rId613"/>
    <p:sldId id="5351" r:id="rId614"/>
    <p:sldId id="5352" r:id="rId615"/>
    <p:sldId id="4822" r:id="rId616"/>
    <p:sldId id="4737" r:id="rId617"/>
    <p:sldId id="4738" r:id="rId618"/>
    <p:sldId id="4739" r:id="rId619"/>
    <p:sldId id="4740" r:id="rId620"/>
    <p:sldId id="4821" r:id="rId621"/>
    <p:sldId id="4742" r:id="rId622"/>
    <p:sldId id="5353" r:id="rId623"/>
    <p:sldId id="4743" r:id="rId624"/>
    <p:sldId id="2485" r:id="rId625"/>
    <p:sldId id="5354" r:id="rId626"/>
    <p:sldId id="5355" r:id="rId627"/>
    <p:sldId id="5356" r:id="rId628"/>
    <p:sldId id="5357" r:id="rId629"/>
    <p:sldId id="3815" r:id="rId630"/>
    <p:sldId id="3816" r:id="rId631"/>
    <p:sldId id="3817" r:id="rId632"/>
    <p:sldId id="3818" r:id="rId633"/>
    <p:sldId id="3819" r:id="rId634"/>
    <p:sldId id="3820" r:id="rId635"/>
    <p:sldId id="3821" r:id="rId636"/>
    <p:sldId id="3822" r:id="rId637"/>
    <p:sldId id="3823" r:id="rId638"/>
    <p:sldId id="3824" r:id="rId639"/>
    <p:sldId id="3825" r:id="rId640"/>
    <p:sldId id="5358" r:id="rId641"/>
    <p:sldId id="3827" r:id="rId642"/>
    <p:sldId id="3828" r:id="rId643"/>
    <p:sldId id="3829" r:id="rId644"/>
    <p:sldId id="2474" r:id="rId645"/>
    <p:sldId id="5359" r:id="rId646"/>
    <p:sldId id="5360" r:id="rId647"/>
    <p:sldId id="5361" r:id="rId648"/>
    <p:sldId id="5362" r:id="rId649"/>
    <p:sldId id="5363" r:id="rId650"/>
    <p:sldId id="5364" r:id="rId651"/>
    <p:sldId id="5365" r:id="rId652"/>
    <p:sldId id="5366" r:id="rId653"/>
    <p:sldId id="5367" r:id="rId654"/>
    <p:sldId id="5368" r:id="rId655"/>
    <p:sldId id="5369" r:id="rId656"/>
    <p:sldId id="267" r:id="rId657"/>
    <p:sldId id="5370" r:id="rId658"/>
    <p:sldId id="5371" r:id="rId659"/>
    <p:sldId id="5372" r:id="rId660"/>
    <p:sldId id="5373" r:id="rId661"/>
    <p:sldId id="5374" r:id="rId662"/>
    <p:sldId id="5375" r:id="rId663"/>
    <p:sldId id="5376" r:id="rId664"/>
    <p:sldId id="2497" r:id="rId665"/>
    <p:sldId id="5228" r:id="rId666"/>
    <p:sldId id="5229" r:id="rId667"/>
    <p:sldId id="5230" r:id="rId668"/>
    <p:sldId id="5231" r:id="rId669"/>
    <p:sldId id="5232" r:id="rId670"/>
    <p:sldId id="5233" r:id="rId671"/>
    <p:sldId id="5377" r:id="rId672"/>
    <p:sldId id="5235" r:id="rId673"/>
    <p:sldId id="5236" r:id="rId674"/>
    <p:sldId id="5237" r:id="rId675"/>
    <p:sldId id="5238" r:id="rId676"/>
    <p:sldId id="5239" r:id="rId677"/>
    <p:sldId id="5240" r:id="rId678"/>
    <p:sldId id="5241" r:id="rId679"/>
    <p:sldId id="5242" r:id="rId680"/>
    <p:sldId id="5243" r:id="rId681"/>
    <p:sldId id="5244" r:id="rId682"/>
    <p:sldId id="5245" r:id="rId683"/>
    <p:sldId id="5246" r:id="rId684"/>
    <p:sldId id="3855" r:id="rId685"/>
    <p:sldId id="4045" r:id="rId686"/>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itle" id="{1C6571C2-4D2C-174E-BA2A-2B8342CE9EEB}">
          <p14:sldIdLst>
            <p14:sldId id="5105"/>
          </p14:sldIdLst>
        </p14:section>
        <p14:section name="Matthew • متى" id="{510B2EF5-2C4A-6D40-9B52-ECFA2BC6E36D}">
          <p14:sldIdLst>
            <p14:sldId id="5158"/>
            <p14:sldId id="5159"/>
            <p14:sldId id="5160"/>
            <p14:sldId id="5161"/>
            <p14:sldId id="5162"/>
            <p14:sldId id="5163"/>
            <p14:sldId id="5164"/>
            <p14:sldId id="5165"/>
            <p14:sldId id="5166"/>
            <p14:sldId id="5167"/>
            <p14:sldId id="5168"/>
            <p14:sldId id="5169"/>
            <p14:sldId id="5170"/>
            <p14:sldId id="5311"/>
            <p14:sldId id="5171"/>
            <p14:sldId id="5172"/>
            <p14:sldId id="5173"/>
            <p14:sldId id="5174"/>
            <p14:sldId id="5175"/>
            <p14:sldId id="2399"/>
          </p14:sldIdLst>
        </p14:section>
        <p14:section name="Mark • مرقس" id="{702F5F87-3852-E244-8190-22A8373CB06D}">
          <p14:sldIdLst>
            <p14:sldId id="5391"/>
            <p14:sldId id="5313"/>
            <p14:sldId id="5314"/>
            <p14:sldId id="259"/>
            <p14:sldId id="5315"/>
            <p14:sldId id="5316"/>
            <p14:sldId id="5317"/>
            <p14:sldId id="5318"/>
            <p14:sldId id="5319"/>
            <p14:sldId id="5320"/>
            <p14:sldId id="5321"/>
            <p14:sldId id="5324"/>
            <p14:sldId id="268"/>
            <p14:sldId id="269"/>
            <p14:sldId id="5322"/>
            <p14:sldId id="5323"/>
            <p14:sldId id="272"/>
            <p14:sldId id="273"/>
            <p14:sldId id="274"/>
            <p14:sldId id="275"/>
          </p14:sldIdLst>
        </p14:section>
        <p14:section name="Luke • لوقا" id="{8CB4BE76-31F6-C441-B6D0-DF7492633474}">
          <p14:sldIdLst>
            <p14:sldId id="714"/>
            <p14:sldId id="5382"/>
            <p14:sldId id="3856"/>
            <p14:sldId id="716"/>
            <p14:sldId id="717"/>
            <p14:sldId id="718"/>
            <p14:sldId id="719"/>
            <p14:sldId id="720"/>
            <p14:sldId id="721"/>
            <p14:sldId id="722"/>
            <p14:sldId id="723"/>
            <p14:sldId id="3354"/>
            <p14:sldId id="3361"/>
            <p14:sldId id="3362"/>
            <p14:sldId id="3355"/>
            <p14:sldId id="3359"/>
            <p14:sldId id="3356"/>
            <p14:sldId id="1203"/>
            <p14:sldId id="1202"/>
            <p14:sldId id="3358"/>
          </p14:sldIdLst>
        </p14:section>
        <p14:section name="John • يوحنا" id="{2122280D-F31A-A74A-BA4A-CC6F4EEE85FA}">
          <p14:sldIdLst>
            <p14:sldId id="5325"/>
            <p14:sldId id="5326"/>
            <p14:sldId id="2377"/>
            <p14:sldId id="5327"/>
            <p14:sldId id="5328"/>
            <p14:sldId id="5329"/>
            <p14:sldId id="5330"/>
            <p14:sldId id="5331"/>
            <p14:sldId id="5332"/>
            <p14:sldId id="523"/>
            <p14:sldId id="524"/>
            <p14:sldId id="5333"/>
            <p14:sldId id="3752"/>
            <p14:sldId id="2418"/>
            <p14:sldId id="2419"/>
            <p14:sldId id="2420"/>
            <p14:sldId id="3749"/>
            <p14:sldId id="377"/>
            <p14:sldId id="379"/>
            <p14:sldId id="3849"/>
          </p14:sldIdLst>
        </p14:section>
        <p14:section name="Acts • اعمال" id="{1F7B6D2C-97FB-2647-A3FB-90F2E3CCC635}">
          <p14:sldIdLst>
            <p14:sldId id="396"/>
            <p14:sldId id="5381"/>
            <p14:sldId id="4517"/>
            <p14:sldId id="5380"/>
            <p14:sldId id="399"/>
            <p14:sldId id="400"/>
            <p14:sldId id="401"/>
            <p14:sldId id="402"/>
            <p14:sldId id="403"/>
            <p14:sldId id="404"/>
            <p14:sldId id="405"/>
            <p14:sldId id="3671"/>
            <p14:sldId id="3669"/>
            <p14:sldId id="4516"/>
            <p14:sldId id="3657"/>
            <p14:sldId id="3658"/>
            <p14:sldId id="430"/>
            <p14:sldId id="3729"/>
            <p14:sldId id="3667"/>
            <p14:sldId id="3650"/>
          </p14:sldIdLst>
        </p14:section>
        <p14:section name="Romans • رومية" id="{9B1AD92E-6CE9-3D43-B64E-D263063A5CED}">
          <p14:sldIdLst>
            <p14:sldId id="4093"/>
            <p14:sldId id="5411"/>
            <p14:sldId id="5412"/>
            <p14:sldId id="5413"/>
            <p14:sldId id="5414"/>
            <p14:sldId id="5415"/>
            <p14:sldId id="5416"/>
            <p14:sldId id="5417"/>
            <p14:sldId id="5418"/>
            <p14:sldId id="5419"/>
            <p14:sldId id="5420"/>
            <p14:sldId id="5421"/>
            <p14:sldId id="5422"/>
            <p14:sldId id="5423"/>
            <p14:sldId id="5424"/>
            <p14:sldId id="5425"/>
            <p14:sldId id="5426"/>
            <p14:sldId id="5427"/>
            <p14:sldId id="5428"/>
            <p14:sldId id="3379"/>
          </p14:sldIdLst>
        </p14:section>
        <p14:section name="1 Corinthians •  1 كورنثوس" id="{690CB662-D162-0C41-A670-9C35C6532E57}">
          <p14:sldIdLst>
            <p14:sldId id="256"/>
            <p14:sldId id="5429"/>
            <p14:sldId id="5430"/>
            <p14:sldId id="5431"/>
            <p14:sldId id="542"/>
            <p14:sldId id="5432"/>
            <p14:sldId id="5433"/>
            <p14:sldId id="5434"/>
            <p14:sldId id="5435"/>
            <p14:sldId id="5436"/>
            <p14:sldId id="5437"/>
            <p14:sldId id="5438"/>
            <p14:sldId id="4067"/>
            <p14:sldId id="5439"/>
            <p14:sldId id="5440"/>
            <p14:sldId id="5441"/>
            <p14:sldId id="5442"/>
            <p14:sldId id="5443"/>
            <p14:sldId id="5444"/>
            <p14:sldId id="3387"/>
          </p14:sldIdLst>
        </p14:section>
        <p14:section name="2 Corinthians •  2 كورنثوس" id="{4E0A9EEE-CFA1-764C-8EE8-6DBC8E3C14A9}">
          <p14:sldIdLst>
            <p14:sldId id="5445"/>
            <p14:sldId id="4961"/>
            <p14:sldId id="4962"/>
            <p14:sldId id="4963"/>
            <p14:sldId id="4964"/>
            <p14:sldId id="4965"/>
            <p14:sldId id="4966"/>
            <p14:sldId id="4967"/>
            <p14:sldId id="4968"/>
            <p14:sldId id="5446"/>
            <p14:sldId id="4970"/>
            <p14:sldId id="4971"/>
            <p14:sldId id="5447"/>
            <p14:sldId id="5448"/>
            <p14:sldId id="5449"/>
            <p14:sldId id="4974"/>
            <p14:sldId id="4975"/>
            <p14:sldId id="4976"/>
            <p14:sldId id="4977"/>
            <p14:sldId id="1151"/>
          </p14:sldIdLst>
        </p14:section>
        <p14:section name="Galatians • غلاطية" id="{FD775DD1-9D78-1F43-A1EE-D23BCA17FBA0}">
          <p14:sldIdLst>
            <p14:sldId id="5001"/>
            <p14:sldId id="5002"/>
            <p14:sldId id="5003"/>
            <p14:sldId id="5004"/>
            <p14:sldId id="5005"/>
            <p14:sldId id="5006"/>
            <p14:sldId id="5007"/>
            <p14:sldId id="5008"/>
            <p14:sldId id="5009"/>
            <p14:sldId id="5010"/>
            <p14:sldId id="5011"/>
            <p14:sldId id="5012"/>
            <p14:sldId id="5013"/>
            <p14:sldId id="5014"/>
            <p14:sldId id="5015"/>
            <p14:sldId id="5016"/>
            <p14:sldId id="5017"/>
            <p14:sldId id="5018"/>
            <p14:sldId id="5019"/>
            <p14:sldId id="458"/>
          </p14:sldIdLst>
        </p14:section>
        <p14:section name="Ephesians • افسس" id="{B9D176C7-743D-D442-84A6-B19202B78D8A}">
          <p14:sldIdLst>
            <p14:sldId id="4936"/>
            <p14:sldId id="4937"/>
            <p14:sldId id="4938"/>
            <p14:sldId id="4939"/>
            <p14:sldId id="5260"/>
            <p14:sldId id="5261"/>
            <p14:sldId id="5262"/>
            <p14:sldId id="4972"/>
            <p14:sldId id="5263"/>
            <p14:sldId id="4973"/>
            <p14:sldId id="5264"/>
            <p14:sldId id="5265"/>
            <p14:sldId id="5266"/>
            <p14:sldId id="5267"/>
            <p14:sldId id="5268"/>
            <p14:sldId id="5269"/>
            <p14:sldId id="5270"/>
            <p14:sldId id="5271"/>
            <p14:sldId id="5272"/>
            <p14:sldId id="3402"/>
          </p14:sldIdLst>
        </p14:section>
        <p14:section name="Philippians • فيلبي" id="{65C75122-0359-F843-A508-7EA2E944033D}">
          <p14:sldIdLst>
            <p14:sldId id="3939"/>
            <p14:sldId id="4203"/>
            <p14:sldId id="4205"/>
            <p14:sldId id="5305"/>
            <p14:sldId id="4201"/>
            <p14:sldId id="3949"/>
            <p14:sldId id="3945"/>
            <p14:sldId id="3950"/>
            <p14:sldId id="3951"/>
            <p14:sldId id="4206"/>
            <p14:sldId id="4202"/>
            <p14:sldId id="3953"/>
            <p14:sldId id="5306"/>
            <p14:sldId id="4210"/>
            <p14:sldId id="4321"/>
            <p14:sldId id="5307"/>
            <p14:sldId id="4212"/>
            <p14:sldId id="4211"/>
            <p14:sldId id="1219"/>
            <p14:sldId id="1179"/>
          </p14:sldIdLst>
        </p14:section>
        <p14:section name="Colossians • كولوسي" id="{5BFA616B-B94C-FD44-B5FE-D8250D861601}">
          <p14:sldIdLst>
            <p14:sldId id="5378"/>
            <p14:sldId id="470"/>
            <p14:sldId id="1141"/>
            <p14:sldId id="471"/>
            <p14:sldId id="5223"/>
            <p14:sldId id="472"/>
            <p14:sldId id="473"/>
            <p14:sldId id="474"/>
            <p14:sldId id="475"/>
            <p14:sldId id="5234"/>
            <p14:sldId id="478"/>
            <p14:sldId id="1161"/>
            <p14:sldId id="5210"/>
            <p14:sldId id="2301"/>
            <p14:sldId id="2302"/>
            <p14:sldId id="2303"/>
            <p14:sldId id="2304"/>
            <p14:sldId id="3407"/>
            <p14:sldId id="3408"/>
            <p14:sldId id="3751"/>
          </p14:sldIdLst>
        </p14:section>
        <p14:section name="1 Thessalonians • 1 تسالونيكي" id="{6E66C5A2-5B09-EB4F-82F5-01B33D0AFCEE}">
          <p14:sldIdLst>
            <p14:sldId id="5450"/>
            <p14:sldId id="5451"/>
            <p14:sldId id="5452"/>
            <p14:sldId id="5259"/>
            <p14:sldId id="5453"/>
            <p14:sldId id="5454"/>
            <p14:sldId id="5455"/>
            <p14:sldId id="5456"/>
            <p14:sldId id="5457"/>
            <p14:sldId id="5020"/>
            <p14:sldId id="5458"/>
            <p14:sldId id="4048"/>
            <p14:sldId id="5459"/>
            <p14:sldId id="5460"/>
            <p14:sldId id="5461"/>
            <p14:sldId id="5462"/>
            <p14:sldId id="5463"/>
            <p14:sldId id="5464"/>
            <p14:sldId id="5465"/>
            <p14:sldId id="2442"/>
          </p14:sldIdLst>
        </p14:section>
        <p14:section name="2 Thesslonians • 2 تسالونيكي" id="{9D31B634-434D-A740-AE2E-1886AD0EE7EB}">
          <p14:sldIdLst>
            <p14:sldId id="4940"/>
            <p14:sldId id="5466"/>
            <p14:sldId id="5467"/>
            <p14:sldId id="5468"/>
            <p14:sldId id="5469"/>
            <p14:sldId id="5470"/>
            <p14:sldId id="5471"/>
            <p14:sldId id="5472"/>
            <p14:sldId id="5473"/>
            <p14:sldId id="5712"/>
            <p14:sldId id="5713"/>
            <p14:sldId id="5714"/>
            <p14:sldId id="5715"/>
            <p14:sldId id="5716"/>
            <p14:sldId id="5717"/>
            <p14:sldId id="5718"/>
            <p14:sldId id="5719"/>
            <p14:sldId id="5720"/>
            <p14:sldId id="5721"/>
            <p14:sldId id="3920"/>
          </p14:sldIdLst>
        </p14:section>
        <p14:section name="1 Timothy • 1 تيموثاوس" id="{D6EE79C6-9688-FE4F-834F-8890B4EE9A87}">
          <p14:sldIdLst>
            <p14:sldId id="5385"/>
            <p14:sldId id="433"/>
            <p14:sldId id="2486"/>
            <p14:sldId id="434"/>
            <p14:sldId id="435"/>
            <p14:sldId id="436"/>
            <p14:sldId id="437"/>
            <p14:sldId id="438"/>
            <p14:sldId id="5273"/>
            <p14:sldId id="5274"/>
            <p14:sldId id="441"/>
            <p14:sldId id="3629"/>
            <p14:sldId id="2521"/>
            <p14:sldId id="2522"/>
            <p14:sldId id="2523"/>
            <p14:sldId id="2524"/>
            <p14:sldId id="2525"/>
            <p14:sldId id="2526"/>
            <p14:sldId id="5275"/>
            <p14:sldId id="3728"/>
          </p14:sldIdLst>
        </p14:section>
        <p14:section name="2 Timothy • 2 تيموثاوس" id="{8A6A3F43-5678-AA46-8D44-FCF98F6E9CB7}">
          <p14:sldIdLst>
            <p14:sldId id="5386"/>
            <p14:sldId id="514"/>
            <p14:sldId id="5276"/>
            <p14:sldId id="515"/>
            <p14:sldId id="516"/>
            <p14:sldId id="517"/>
            <p14:sldId id="518"/>
            <p14:sldId id="519"/>
            <p14:sldId id="520"/>
            <p14:sldId id="4290"/>
            <p14:sldId id="522"/>
            <p14:sldId id="5277"/>
            <p14:sldId id="5304"/>
            <p14:sldId id="5278"/>
            <p14:sldId id="5279"/>
            <p14:sldId id="4209"/>
            <p14:sldId id="5280"/>
            <p14:sldId id="5281"/>
            <p14:sldId id="5282"/>
            <p14:sldId id="2520"/>
          </p14:sldIdLst>
        </p14:section>
        <p14:section name="Titus • تيطس" id="{73513531-FC59-9943-B37F-53A70076F885}">
          <p14:sldIdLst>
            <p14:sldId id="3806"/>
            <p14:sldId id="3805"/>
            <p14:sldId id="3826"/>
            <p14:sldId id="3809"/>
            <p14:sldId id="3810"/>
            <p14:sldId id="3811"/>
            <p14:sldId id="3812"/>
            <p14:sldId id="3813"/>
            <p14:sldId id="3814"/>
            <p14:sldId id="3830"/>
            <p14:sldId id="3838"/>
            <p14:sldId id="3798"/>
            <p14:sldId id="3804"/>
            <p14:sldId id="3808"/>
            <p14:sldId id="3831"/>
            <p14:sldId id="3832"/>
            <p14:sldId id="3833"/>
            <p14:sldId id="3834"/>
            <p14:sldId id="3835"/>
            <p14:sldId id="3608"/>
          </p14:sldIdLst>
        </p14:section>
        <p14:section name="Philemon • فليمون" id="{5955C00E-D1C7-3E42-BB23-2127BD05AFE7}">
          <p14:sldIdLst>
            <p14:sldId id="5283"/>
            <p14:sldId id="5284"/>
            <p14:sldId id="4894"/>
            <p14:sldId id="521"/>
            <p14:sldId id="4893"/>
            <p14:sldId id="4895"/>
            <p14:sldId id="4896"/>
            <p14:sldId id="4897"/>
            <p14:sldId id="4898"/>
            <p14:sldId id="5308"/>
            <p14:sldId id="5309"/>
            <p14:sldId id="4901"/>
            <p14:sldId id="416"/>
            <p14:sldId id="4139"/>
            <p14:sldId id="4926"/>
            <p14:sldId id="4141"/>
            <p14:sldId id="415"/>
            <p14:sldId id="4902"/>
            <p14:sldId id="4929"/>
            <p14:sldId id="2459"/>
          </p14:sldIdLst>
        </p14:section>
        <p14:section name="Hebrews • عبرانيين" id="{66D63F7D-9C82-D748-BD3D-217AFB1EDC1F}">
          <p14:sldIdLst>
            <p14:sldId id="812"/>
            <p14:sldId id="813"/>
            <p14:sldId id="5336"/>
            <p14:sldId id="814"/>
            <p14:sldId id="815"/>
            <p14:sldId id="816"/>
            <p14:sldId id="817"/>
            <p14:sldId id="818"/>
            <p14:sldId id="819"/>
            <p14:sldId id="820"/>
            <p14:sldId id="821"/>
            <p14:sldId id="2457"/>
            <p14:sldId id="2484"/>
            <p14:sldId id="2463"/>
            <p14:sldId id="5334"/>
            <p14:sldId id="2476"/>
            <p14:sldId id="2461"/>
            <p14:sldId id="2421"/>
            <p14:sldId id="5335"/>
            <p14:sldId id="2424"/>
          </p14:sldIdLst>
        </p14:section>
        <p14:section name="James • يعقوب" id="{C66CB4EF-96BE-F24F-9839-3DBC51BEBDA6}">
          <p14:sldIdLst>
            <p14:sldId id="4187"/>
            <p14:sldId id="4188"/>
            <p14:sldId id="4189"/>
            <p14:sldId id="4190"/>
            <p14:sldId id="4191"/>
            <p14:sldId id="4192"/>
            <p14:sldId id="4193"/>
            <p14:sldId id="4194"/>
            <p14:sldId id="4195"/>
            <p14:sldId id="4033"/>
            <p14:sldId id="4196"/>
            <p14:sldId id="4197"/>
            <p14:sldId id="4198"/>
            <p14:sldId id="4199"/>
            <p14:sldId id="4200"/>
            <p14:sldId id="5337"/>
            <p14:sldId id="5338"/>
            <p14:sldId id="5339"/>
            <p14:sldId id="4204"/>
            <p14:sldId id="1166"/>
          </p14:sldIdLst>
        </p14:section>
        <p14:section name="1 Peter • بطرس 1" id="{12955E1F-64F6-7747-9814-126DE2935371}">
          <p14:sldIdLst>
            <p14:sldId id="5387"/>
            <p14:sldId id="555"/>
            <p14:sldId id="5340"/>
            <p14:sldId id="556"/>
            <p14:sldId id="557"/>
            <p14:sldId id="558"/>
            <p14:sldId id="559"/>
            <p14:sldId id="560"/>
            <p14:sldId id="561"/>
            <p14:sldId id="568"/>
            <p14:sldId id="563"/>
            <p14:sldId id="3708"/>
            <p14:sldId id="3712"/>
            <p14:sldId id="3710"/>
            <p14:sldId id="3702"/>
            <p14:sldId id="3703"/>
            <p14:sldId id="3704"/>
            <p14:sldId id="3706"/>
            <p14:sldId id="3707"/>
            <p14:sldId id="414"/>
          </p14:sldIdLst>
        </p14:section>
        <p14:section name="2 Peter • بطرس 2" id="{830447B4-D202-E44D-9223-AC1CB5A356A4}">
          <p14:sldIdLst>
            <p14:sldId id="5388"/>
            <p14:sldId id="508"/>
            <p14:sldId id="1186"/>
            <p14:sldId id="509"/>
            <p14:sldId id="510"/>
            <p14:sldId id="511"/>
            <p14:sldId id="512"/>
            <p14:sldId id="513"/>
            <p14:sldId id="5341"/>
            <p14:sldId id="1235"/>
            <p14:sldId id="5342"/>
            <p14:sldId id="1228"/>
            <p14:sldId id="1229"/>
            <p14:sldId id="3648"/>
            <p14:sldId id="1222"/>
            <p14:sldId id="1223"/>
            <p14:sldId id="1224"/>
            <p14:sldId id="1267"/>
            <p14:sldId id="1268"/>
            <p14:sldId id="1227"/>
          </p14:sldIdLst>
        </p14:section>
        <p14:section name="1 John • 1 يوحنا" id="{E053969E-07EB-4F44-BB41-00379B498D84}">
          <p14:sldIdLst>
            <p14:sldId id="5389"/>
            <p14:sldId id="375"/>
            <p14:sldId id="1195"/>
            <p14:sldId id="376"/>
            <p14:sldId id="5343"/>
            <p14:sldId id="378"/>
            <p14:sldId id="5344"/>
            <p14:sldId id="380"/>
            <p14:sldId id="381"/>
            <p14:sldId id="382"/>
            <p14:sldId id="383"/>
            <p14:sldId id="5345"/>
            <p14:sldId id="1194"/>
            <p14:sldId id="1196"/>
            <p14:sldId id="5346"/>
            <p14:sldId id="5347"/>
            <p14:sldId id="5348"/>
            <p14:sldId id="1216"/>
            <p14:sldId id="1204"/>
            <p14:sldId id="1201"/>
          </p14:sldIdLst>
        </p14:section>
        <p14:section name="2 John • 2 يوحنا" id="{55BD8650-A070-4949-B79F-B5212094FDE2}">
          <p14:sldIdLst>
            <p14:sldId id="5390"/>
            <p14:sldId id="4730"/>
            <p14:sldId id="4731"/>
            <p14:sldId id="4732"/>
            <p14:sldId id="4733"/>
            <p14:sldId id="4734"/>
            <p14:sldId id="5350"/>
            <p14:sldId id="4735"/>
            <p14:sldId id="5351"/>
            <p14:sldId id="5352"/>
            <p14:sldId id="4822"/>
            <p14:sldId id="4737"/>
            <p14:sldId id="4738"/>
            <p14:sldId id="4739"/>
            <p14:sldId id="4740"/>
            <p14:sldId id="4821"/>
            <p14:sldId id="4742"/>
            <p14:sldId id="5353"/>
            <p14:sldId id="4743"/>
            <p14:sldId id="2485"/>
          </p14:sldIdLst>
        </p14:section>
        <p14:section name="3 John • 3 يوحنا" id="{FEC95109-DBF7-9C40-9D8E-2B33809166DB}">
          <p14:sldIdLst>
            <p14:sldId id="5354"/>
            <p14:sldId id="5355"/>
            <p14:sldId id="5356"/>
            <p14:sldId id="5357"/>
            <p14:sldId id="3815"/>
            <p14:sldId id="3816"/>
            <p14:sldId id="3817"/>
            <p14:sldId id="3818"/>
            <p14:sldId id="3819"/>
            <p14:sldId id="3820"/>
            <p14:sldId id="3821"/>
            <p14:sldId id="3822"/>
            <p14:sldId id="3823"/>
            <p14:sldId id="3824"/>
            <p14:sldId id="3825"/>
            <p14:sldId id="5358"/>
            <p14:sldId id="3827"/>
            <p14:sldId id="3828"/>
            <p14:sldId id="3829"/>
            <p14:sldId id="2474"/>
          </p14:sldIdLst>
        </p14:section>
        <p14:section name="Jude • يهوذا" id="{CBC605DF-E4AD-ED48-9F9E-085C45D62D7C}">
          <p14:sldIdLst>
            <p14:sldId id="5359"/>
            <p14:sldId id="5360"/>
            <p14:sldId id="5361"/>
            <p14:sldId id="5362"/>
            <p14:sldId id="5363"/>
            <p14:sldId id="5364"/>
            <p14:sldId id="5365"/>
            <p14:sldId id="5366"/>
            <p14:sldId id="5367"/>
            <p14:sldId id="5368"/>
            <p14:sldId id="5369"/>
            <p14:sldId id="267"/>
            <p14:sldId id="5370"/>
            <p14:sldId id="5371"/>
            <p14:sldId id="5372"/>
            <p14:sldId id="5373"/>
            <p14:sldId id="5374"/>
            <p14:sldId id="5375"/>
            <p14:sldId id="5376"/>
            <p14:sldId id="2497"/>
          </p14:sldIdLst>
        </p14:section>
        <p14:section name="Revelation • رؤيا" id="{1CA9B952-E9D1-9F41-8D7B-2742B8803BC5}">
          <p14:sldIdLst>
            <p14:sldId id="5228"/>
            <p14:sldId id="5229"/>
            <p14:sldId id="5230"/>
            <p14:sldId id="5231"/>
            <p14:sldId id="5232"/>
            <p14:sldId id="5233"/>
            <p14:sldId id="5377"/>
            <p14:sldId id="5235"/>
            <p14:sldId id="5236"/>
            <p14:sldId id="5237"/>
            <p14:sldId id="5238"/>
            <p14:sldId id="5239"/>
            <p14:sldId id="5240"/>
            <p14:sldId id="5241"/>
            <p14:sldId id="5242"/>
            <p14:sldId id="5243"/>
            <p14:sldId id="5244"/>
            <p14:sldId id="5245"/>
            <p14:sldId id="5246"/>
            <p14:sldId id="3855"/>
            <p14:sldId id="4045"/>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001933"/>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0660B408-B3CF-4A94-85FC-2B1E0A45F4A2}" styleName="Dark Style 2 - Accent 1/Accen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35758FB7-9AC5-4552-8A53-C91805E547FA}" styleName="Themed Style 1 - Accent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22444" autoAdjust="0"/>
    <p:restoredTop sz="67193" autoAdjust="0"/>
  </p:normalViewPr>
  <p:slideViewPr>
    <p:cSldViewPr snapToGrid="0" snapToObjects="1">
      <p:cViewPr varScale="1">
        <p:scale>
          <a:sx n="80" d="100"/>
          <a:sy n="80" d="100"/>
        </p:scale>
        <p:origin x="208" y="752"/>
      </p:cViewPr>
      <p:guideLst>
        <p:guide orient="horz" pos="2160"/>
        <p:guide pos="2880"/>
      </p:guideLst>
    </p:cSldViewPr>
  </p:slideViewPr>
  <p:outlineViewPr>
    <p:cViewPr>
      <p:scale>
        <a:sx n="33" d="100"/>
        <a:sy n="33" d="100"/>
      </p:scale>
      <p:origin x="0" y="12520"/>
    </p:cViewPr>
  </p:outlineViewPr>
  <p:notesTextViewPr>
    <p:cViewPr>
      <p:scale>
        <a:sx n="100" d="100"/>
        <a:sy n="100" d="100"/>
      </p:scale>
      <p:origin x="0" y="0"/>
    </p:cViewPr>
  </p:notesTextViewPr>
  <p:sorterViewPr>
    <p:cViewPr varScale="1">
      <p:scale>
        <a:sx n="50" d="100"/>
        <a:sy n="50" d="100"/>
      </p:scale>
      <p:origin x="0" y="16448"/>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Master" Target="slideMasters/slideMaster117.xml"/><Relationship Id="rId671" Type="http://schemas.openxmlformats.org/officeDocument/2006/relationships/slide" Target="slides/slide527.xml"/><Relationship Id="rId21" Type="http://schemas.openxmlformats.org/officeDocument/2006/relationships/slideMaster" Target="slideMasters/slideMaster21.xml"/><Relationship Id="rId324" Type="http://schemas.openxmlformats.org/officeDocument/2006/relationships/slide" Target="slides/slide180.xml"/><Relationship Id="rId531" Type="http://schemas.openxmlformats.org/officeDocument/2006/relationships/slide" Target="slides/slide387.xml"/><Relationship Id="rId629" Type="http://schemas.openxmlformats.org/officeDocument/2006/relationships/slide" Target="slides/slide485.xml"/><Relationship Id="rId170" Type="http://schemas.openxmlformats.org/officeDocument/2006/relationships/slide" Target="slides/slide26.xml"/><Relationship Id="rId268" Type="http://schemas.openxmlformats.org/officeDocument/2006/relationships/slide" Target="slides/slide124.xml"/><Relationship Id="rId475" Type="http://schemas.openxmlformats.org/officeDocument/2006/relationships/slide" Target="slides/slide331.xml"/><Relationship Id="rId682" Type="http://schemas.openxmlformats.org/officeDocument/2006/relationships/slide" Target="slides/slide538.xml"/><Relationship Id="rId32" Type="http://schemas.openxmlformats.org/officeDocument/2006/relationships/slideMaster" Target="slideMasters/slideMaster32.xml"/><Relationship Id="rId128" Type="http://schemas.openxmlformats.org/officeDocument/2006/relationships/slideMaster" Target="slideMasters/slideMaster128.xml"/><Relationship Id="rId335" Type="http://schemas.openxmlformats.org/officeDocument/2006/relationships/slide" Target="slides/slide191.xml"/><Relationship Id="rId542" Type="http://schemas.openxmlformats.org/officeDocument/2006/relationships/slide" Target="slides/slide398.xml"/><Relationship Id="rId181" Type="http://schemas.openxmlformats.org/officeDocument/2006/relationships/slide" Target="slides/slide37.xml"/><Relationship Id="rId402" Type="http://schemas.openxmlformats.org/officeDocument/2006/relationships/slide" Target="slides/slide258.xml"/><Relationship Id="rId279" Type="http://schemas.openxmlformats.org/officeDocument/2006/relationships/slide" Target="slides/slide135.xml"/><Relationship Id="rId486" Type="http://schemas.openxmlformats.org/officeDocument/2006/relationships/slide" Target="slides/slide342.xml"/><Relationship Id="rId43" Type="http://schemas.openxmlformats.org/officeDocument/2006/relationships/slideMaster" Target="slideMasters/slideMaster43.xml"/><Relationship Id="rId139" Type="http://schemas.openxmlformats.org/officeDocument/2006/relationships/slideMaster" Target="slideMasters/slideMaster139.xml"/><Relationship Id="rId346" Type="http://schemas.openxmlformats.org/officeDocument/2006/relationships/slide" Target="slides/slide202.xml"/><Relationship Id="rId553" Type="http://schemas.openxmlformats.org/officeDocument/2006/relationships/slide" Target="slides/slide409.xml"/><Relationship Id="rId192" Type="http://schemas.openxmlformats.org/officeDocument/2006/relationships/slide" Target="slides/slide48.xml"/><Relationship Id="rId206" Type="http://schemas.openxmlformats.org/officeDocument/2006/relationships/slide" Target="slides/slide62.xml"/><Relationship Id="rId413" Type="http://schemas.openxmlformats.org/officeDocument/2006/relationships/slide" Target="slides/slide269.xml"/><Relationship Id="rId497" Type="http://schemas.openxmlformats.org/officeDocument/2006/relationships/slide" Target="slides/slide353.xml"/><Relationship Id="rId620" Type="http://schemas.openxmlformats.org/officeDocument/2006/relationships/slide" Target="slides/slide476.xml"/><Relationship Id="rId357" Type="http://schemas.openxmlformats.org/officeDocument/2006/relationships/slide" Target="slides/slide213.xml"/><Relationship Id="rId54" Type="http://schemas.openxmlformats.org/officeDocument/2006/relationships/slideMaster" Target="slideMasters/slideMaster54.xml"/><Relationship Id="rId217" Type="http://schemas.openxmlformats.org/officeDocument/2006/relationships/slide" Target="slides/slide73.xml"/><Relationship Id="rId564" Type="http://schemas.openxmlformats.org/officeDocument/2006/relationships/slide" Target="slides/slide420.xml"/><Relationship Id="rId424" Type="http://schemas.openxmlformats.org/officeDocument/2006/relationships/slide" Target="slides/slide280.xml"/><Relationship Id="rId631" Type="http://schemas.openxmlformats.org/officeDocument/2006/relationships/slide" Target="slides/slide487.xml"/><Relationship Id="rId270" Type="http://schemas.openxmlformats.org/officeDocument/2006/relationships/slide" Target="slides/slide126.xml"/><Relationship Id="rId65" Type="http://schemas.openxmlformats.org/officeDocument/2006/relationships/slideMaster" Target="slideMasters/slideMaster65.xml"/><Relationship Id="rId130" Type="http://schemas.openxmlformats.org/officeDocument/2006/relationships/slideMaster" Target="slideMasters/slideMaster130.xml"/><Relationship Id="rId368" Type="http://schemas.openxmlformats.org/officeDocument/2006/relationships/slide" Target="slides/slide224.xml"/><Relationship Id="rId575" Type="http://schemas.openxmlformats.org/officeDocument/2006/relationships/slide" Target="slides/slide431.xml"/><Relationship Id="rId228" Type="http://schemas.openxmlformats.org/officeDocument/2006/relationships/slide" Target="slides/slide84.xml"/><Relationship Id="rId435" Type="http://schemas.openxmlformats.org/officeDocument/2006/relationships/slide" Target="slides/slide291.xml"/><Relationship Id="rId642" Type="http://schemas.openxmlformats.org/officeDocument/2006/relationships/slide" Target="slides/slide498.xml"/><Relationship Id="rId281" Type="http://schemas.openxmlformats.org/officeDocument/2006/relationships/slide" Target="slides/slide137.xml"/><Relationship Id="rId502" Type="http://schemas.openxmlformats.org/officeDocument/2006/relationships/slide" Target="slides/slide358.xml"/><Relationship Id="rId76" Type="http://schemas.openxmlformats.org/officeDocument/2006/relationships/slideMaster" Target="slideMasters/slideMaster76.xml"/><Relationship Id="rId141" Type="http://schemas.openxmlformats.org/officeDocument/2006/relationships/slideMaster" Target="slideMasters/slideMaster141.xml"/><Relationship Id="rId379" Type="http://schemas.openxmlformats.org/officeDocument/2006/relationships/slide" Target="slides/slide235.xml"/><Relationship Id="rId586" Type="http://schemas.openxmlformats.org/officeDocument/2006/relationships/slide" Target="slides/slide442.xml"/><Relationship Id="rId7" Type="http://schemas.openxmlformats.org/officeDocument/2006/relationships/slideMaster" Target="slideMasters/slideMaster7.xml"/><Relationship Id="rId239" Type="http://schemas.openxmlformats.org/officeDocument/2006/relationships/slide" Target="slides/slide95.xml"/><Relationship Id="rId446" Type="http://schemas.openxmlformats.org/officeDocument/2006/relationships/slide" Target="slides/slide302.xml"/><Relationship Id="rId653" Type="http://schemas.openxmlformats.org/officeDocument/2006/relationships/slide" Target="slides/slide509.xml"/><Relationship Id="rId292" Type="http://schemas.openxmlformats.org/officeDocument/2006/relationships/slide" Target="slides/slide148.xml"/><Relationship Id="rId306" Type="http://schemas.openxmlformats.org/officeDocument/2006/relationships/slide" Target="slides/slide162.xml"/><Relationship Id="rId87" Type="http://schemas.openxmlformats.org/officeDocument/2006/relationships/slideMaster" Target="slideMasters/slideMaster87.xml"/><Relationship Id="rId513" Type="http://schemas.openxmlformats.org/officeDocument/2006/relationships/slide" Target="slides/slide369.xml"/><Relationship Id="rId597" Type="http://schemas.openxmlformats.org/officeDocument/2006/relationships/slide" Target="slides/slide453.xml"/><Relationship Id="rId152" Type="http://schemas.openxmlformats.org/officeDocument/2006/relationships/slide" Target="slides/slide8.xml"/><Relationship Id="rId457" Type="http://schemas.openxmlformats.org/officeDocument/2006/relationships/slide" Target="slides/slide313.xml"/><Relationship Id="rId664" Type="http://schemas.openxmlformats.org/officeDocument/2006/relationships/slide" Target="slides/slide520.xml"/><Relationship Id="rId14" Type="http://schemas.openxmlformats.org/officeDocument/2006/relationships/slideMaster" Target="slideMasters/slideMaster14.xml"/><Relationship Id="rId317" Type="http://schemas.openxmlformats.org/officeDocument/2006/relationships/slide" Target="slides/slide173.xml"/><Relationship Id="rId524" Type="http://schemas.openxmlformats.org/officeDocument/2006/relationships/slide" Target="slides/slide380.xml"/><Relationship Id="rId98" Type="http://schemas.openxmlformats.org/officeDocument/2006/relationships/slideMaster" Target="slideMasters/slideMaster98.xml"/><Relationship Id="rId163" Type="http://schemas.openxmlformats.org/officeDocument/2006/relationships/slide" Target="slides/slide19.xml"/><Relationship Id="rId370" Type="http://schemas.openxmlformats.org/officeDocument/2006/relationships/slide" Target="slides/slide226.xml"/><Relationship Id="rId230" Type="http://schemas.openxmlformats.org/officeDocument/2006/relationships/slide" Target="slides/slide86.xml"/><Relationship Id="rId468" Type="http://schemas.openxmlformats.org/officeDocument/2006/relationships/slide" Target="slides/slide324.xml"/><Relationship Id="rId675" Type="http://schemas.openxmlformats.org/officeDocument/2006/relationships/slide" Target="slides/slide531.xml"/><Relationship Id="rId25" Type="http://schemas.openxmlformats.org/officeDocument/2006/relationships/slideMaster" Target="slideMasters/slideMaster25.xml"/><Relationship Id="rId328" Type="http://schemas.openxmlformats.org/officeDocument/2006/relationships/slide" Target="slides/slide184.xml"/><Relationship Id="rId535" Type="http://schemas.openxmlformats.org/officeDocument/2006/relationships/slide" Target="slides/slide391.xml"/><Relationship Id="rId174" Type="http://schemas.openxmlformats.org/officeDocument/2006/relationships/slide" Target="slides/slide30.xml"/><Relationship Id="rId381" Type="http://schemas.openxmlformats.org/officeDocument/2006/relationships/slide" Target="slides/slide237.xml"/><Relationship Id="rId602" Type="http://schemas.openxmlformats.org/officeDocument/2006/relationships/slide" Target="slides/slide458.xml"/><Relationship Id="rId241" Type="http://schemas.openxmlformats.org/officeDocument/2006/relationships/slide" Target="slides/slide97.xml"/><Relationship Id="rId479" Type="http://schemas.openxmlformats.org/officeDocument/2006/relationships/slide" Target="slides/slide335.xml"/><Relationship Id="rId686" Type="http://schemas.openxmlformats.org/officeDocument/2006/relationships/slide" Target="slides/slide542.xml"/><Relationship Id="rId36" Type="http://schemas.openxmlformats.org/officeDocument/2006/relationships/slideMaster" Target="slideMasters/slideMaster36.xml"/><Relationship Id="rId339" Type="http://schemas.openxmlformats.org/officeDocument/2006/relationships/slide" Target="slides/slide195.xml"/><Relationship Id="rId546" Type="http://schemas.openxmlformats.org/officeDocument/2006/relationships/slide" Target="slides/slide402.xml"/><Relationship Id="rId101" Type="http://schemas.openxmlformats.org/officeDocument/2006/relationships/slideMaster" Target="slideMasters/slideMaster101.xml"/><Relationship Id="rId185" Type="http://schemas.openxmlformats.org/officeDocument/2006/relationships/slide" Target="slides/slide41.xml"/><Relationship Id="rId406" Type="http://schemas.openxmlformats.org/officeDocument/2006/relationships/slide" Target="slides/slide262.xml"/><Relationship Id="rId392" Type="http://schemas.openxmlformats.org/officeDocument/2006/relationships/slide" Target="slides/slide248.xml"/><Relationship Id="rId613" Type="http://schemas.openxmlformats.org/officeDocument/2006/relationships/slide" Target="slides/slide469.xml"/><Relationship Id="rId252" Type="http://schemas.openxmlformats.org/officeDocument/2006/relationships/slide" Target="slides/slide108.xml"/><Relationship Id="rId47" Type="http://schemas.openxmlformats.org/officeDocument/2006/relationships/slideMaster" Target="slideMasters/slideMaster47.xml"/><Relationship Id="rId112" Type="http://schemas.openxmlformats.org/officeDocument/2006/relationships/slideMaster" Target="slideMasters/slideMaster112.xml"/><Relationship Id="rId557" Type="http://schemas.openxmlformats.org/officeDocument/2006/relationships/slide" Target="slides/slide413.xml"/><Relationship Id="rId196" Type="http://schemas.openxmlformats.org/officeDocument/2006/relationships/slide" Target="slides/slide52.xml"/><Relationship Id="rId417" Type="http://schemas.openxmlformats.org/officeDocument/2006/relationships/slide" Target="slides/slide273.xml"/><Relationship Id="rId624" Type="http://schemas.openxmlformats.org/officeDocument/2006/relationships/slide" Target="slides/slide480.xml"/><Relationship Id="rId263" Type="http://schemas.openxmlformats.org/officeDocument/2006/relationships/slide" Target="slides/slide119.xml"/><Relationship Id="rId470" Type="http://schemas.openxmlformats.org/officeDocument/2006/relationships/slide" Target="slides/slide326.xml"/><Relationship Id="rId58" Type="http://schemas.openxmlformats.org/officeDocument/2006/relationships/slideMaster" Target="slideMasters/slideMaster58.xml"/><Relationship Id="rId123" Type="http://schemas.openxmlformats.org/officeDocument/2006/relationships/slideMaster" Target="slideMasters/slideMaster123.xml"/><Relationship Id="rId330" Type="http://schemas.openxmlformats.org/officeDocument/2006/relationships/slide" Target="slides/slide186.xml"/><Relationship Id="rId568" Type="http://schemas.openxmlformats.org/officeDocument/2006/relationships/slide" Target="slides/slide424.xml"/><Relationship Id="rId428" Type="http://schemas.openxmlformats.org/officeDocument/2006/relationships/slide" Target="slides/slide284.xml"/><Relationship Id="rId635" Type="http://schemas.openxmlformats.org/officeDocument/2006/relationships/slide" Target="slides/slide491.xml"/><Relationship Id="rId274" Type="http://schemas.openxmlformats.org/officeDocument/2006/relationships/slide" Target="slides/slide130.xml"/><Relationship Id="rId481" Type="http://schemas.openxmlformats.org/officeDocument/2006/relationships/slide" Target="slides/slide337.xml"/><Relationship Id="rId69" Type="http://schemas.openxmlformats.org/officeDocument/2006/relationships/slideMaster" Target="slideMasters/slideMaster69.xml"/><Relationship Id="rId134" Type="http://schemas.openxmlformats.org/officeDocument/2006/relationships/slideMaster" Target="slideMasters/slideMaster134.xml"/><Relationship Id="rId579" Type="http://schemas.openxmlformats.org/officeDocument/2006/relationships/slide" Target="slides/slide435.xml"/><Relationship Id="rId341" Type="http://schemas.openxmlformats.org/officeDocument/2006/relationships/slide" Target="slides/slide197.xml"/><Relationship Id="rId439" Type="http://schemas.openxmlformats.org/officeDocument/2006/relationships/slide" Target="slides/slide295.xml"/><Relationship Id="rId646" Type="http://schemas.openxmlformats.org/officeDocument/2006/relationships/slide" Target="slides/slide502.xml"/><Relationship Id="rId201" Type="http://schemas.openxmlformats.org/officeDocument/2006/relationships/slide" Target="slides/slide57.xml"/><Relationship Id="rId285" Type="http://schemas.openxmlformats.org/officeDocument/2006/relationships/slide" Target="slides/slide141.xml"/><Relationship Id="rId506" Type="http://schemas.openxmlformats.org/officeDocument/2006/relationships/slide" Target="slides/slide362.xml"/><Relationship Id="rId492" Type="http://schemas.openxmlformats.org/officeDocument/2006/relationships/slide" Target="slides/slide348.xml"/><Relationship Id="rId145" Type="http://schemas.openxmlformats.org/officeDocument/2006/relationships/slide" Target="slides/slide1.xml"/><Relationship Id="rId352" Type="http://schemas.openxmlformats.org/officeDocument/2006/relationships/slide" Target="slides/slide208.xml"/><Relationship Id="rId212" Type="http://schemas.openxmlformats.org/officeDocument/2006/relationships/slide" Target="slides/slide68.xml"/><Relationship Id="rId657" Type="http://schemas.openxmlformats.org/officeDocument/2006/relationships/slide" Target="slides/slide513.xml"/><Relationship Id="rId49" Type="http://schemas.openxmlformats.org/officeDocument/2006/relationships/slideMaster" Target="slideMasters/slideMaster49.xml"/><Relationship Id="rId114" Type="http://schemas.openxmlformats.org/officeDocument/2006/relationships/slideMaster" Target="slideMasters/slideMaster114.xml"/><Relationship Id="rId296" Type="http://schemas.openxmlformats.org/officeDocument/2006/relationships/slide" Target="slides/slide152.xml"/><Relationship Id="rId461" Type="http://schemas.openxmlformats.org/officeDocument/2006/relationships/slide" Target="slides/slide317.xml"/><Relationship Id="rId517" Type="http://schemas.openxmlformats.org/officeDocument/2006/relationships/slide" Target="slides/slide373.xml"/><Relationship Id="rId559" Type="http://schemas.openxmlformats.org/officeDocument/2006/relationships/slide" Target="slides/slide415.xml"/><Relationship Id="rId60" Type="http://schemas.openxmlformats.org/officeDocument/2006/relationships/slideMaster" Target="slideMasters/slideMaster60.xml"/><Relationship Id="rId156" Type="http://schemas.openxmlformats.org/officeDocument/2006/relationships/slide" Target="slides/slide12.xml"/><Relationship Id="rId198" Type="http://schemas.openxmlformats.org/officeDocument/2006/relationships/slide" Target="slides/slide54.xml"/><Relationship Id="rId321" Type="http://schemas.openxmlformats.org/officeDocument/2006/relationships/slide" Target="slides/slide177.xml"/><Relationship Id="rId363" Type="http://schemas.openxmlformats.org/officeDocument/2006/relationships/slide" Target="slides/slide219.xml"/><Relationship Id="rId419" Type="http://schemas.openxmlformats.org/officeDocument/2006/relationships/slide" Target="slides/slide275.xml"/><Relationship Id="rId570" Type="http://schemas.openxmlformats.org/officeDocument/2006/relationships/slide" Target="slides/slide426.xml"/><Relationship Id="rId626" Type="http://schemas.openxmlformats.org/officeDocument/2006/relationships/slide" Target="slides/slide482.xml"/><Relationship Id="rId223" Type="http://schemas.openxmlformats.org/officeDocument/2006/relationships/slide" Target="slides/slide79.xml"/><Relationship Id="rId430" Type="http://schemas.openxmlformats.org/officeDocument/2006/relationships/slide" Target="slides/slide286.xml"/><Relationship Id="rId668" Type="http://schemas.openxmlformats.org/officeDocument/2006/relationships/slide" Target="slides/slide524.xml"/><Relationship Id="rId18" Type="http://schemas.openxmlformats.org/officeDocument/2006/relationships/slideMaster" Target="slideMasters/slideMaster18.xml"/><Relationship Id="rId265" Type="http://schemas.openxmlformats.org/officeDocument/2006/relationships/slide" Target="slides/slide121.xml"/><Relationship Id="rId472" Type="http://schemas.openxmlformats.org/officeDocument/2006/relationships/slide" Target="slides/slide328.xml"/><Relationship Id="rId528" Type="http://schemas.openxmlformats.org/officeDocument/2006/relationships/slide" Target="slides/slide384.xml"/><Relationship Id="rId125" Type="http://schemas.openxmlformats.org/officeDocument/2006/relationships/slideMaster" Target="slideMasters/slideMaster125.xml"/><Relationship Id="rId167" Type="http://schemas.openxmlformats.org/officeDocument/2006/relationships/slide" Target="slides/slide23.xml"/><Relationship Id="rId332" Type="http://schemas.openxmlformats.org/officeDocument/2006/relationships/slide" Target="slides/slide188.xml"/><Relationship Id="rId374" Type="http://schemas.openxmlformats.org/officeDocument/2006/relationships/slide" Target="slides/slide230.xml"/><Relationship Id="rId581" Type="http://schemas.openxmlformats.org/officeDocument/2006/relationships/slide" Target="slides/slide437.xml"/><Relationship Id="rId71" Type="http://schemas.openxmlformats.org/officeDocument/2006/relationships/slideMaster" Target="slideMasters/slideMaster71.xml"/><Relationship Id="rId234" Type="http://schemas.openxmlformats.org/officeDocument/2006/relationships/slide" Target="slides/slide90.xml"/><Relationship Id="rId637" Type="http://schemas.openxmlformats.org/officeDocument/2006/relationships/slide" Target="slides/slide493.xml"/><Relationship Id="rId679" Type="http://schemas.openxmlformats.org/officeDocument/2006/relationships/slide" Target="slides/slide535.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32.xml"/><Relationship Id="rId441" Type="http://schemas.openxmlformats.org/officeDocument/2006/relationships/slide" Target="slides/slide297.xml"/><Relationship Id="rId483" Type="http://schemas.openxmlformats.org/officeDocument/2006/relationships/slide" Target="slides/slide339.xml"/><Relationship Id="rId539" Type="http://schemas.openxmlformats.org/officeDocument/2006/relationships/slide" Target="slides/slide395.xml"/><Relationship Id="rId690" Type="http://schemas.openxmlformats.org/officeDocument/2006/relationships/theme" Target="theme/theme1.xml"/><Relationship Id="rId40" Type="http://schemas.openxmlformats.org/officeDocument/2006/relationships/slideMaster" Target="slideMasters/slideMaster40.xml"/><Relationship Id="rId136" Type="http://schemas.openxmlformats.org/officeDocument/2006/relationships/slideMaster" Target="slideMasters/slideMaster136.xml"/><Relationship Id="rId178" Type="http://schemas.openxmlformats.org/officeDocument/2006/relationships/slide" Target="slides/slide34.xml"/><Relationship Id="rId301" Type="http://schemas.openxmlformats.org/officeDocument/2006/relationships/slide" Target="slides/slide157.xml"/><Relationship Id="rId343" Type="http://schemas.openxmlformats.org/officeDocument/2006/relationships/slide" Target="slides/slide199.xml"/><Relationship Id="rId550" Type="http://schemas.openxmlformats.org/officeDocument/2006/relationships/slide" Target="slides/slide406.xml"/><Relationship Id="rId82" Type="http://schemas.openxmlformats.org/officeDocument/2006/relationships/slideMaster" Target="slideMasters/slideMaster82.xml"/><Relationship Id="rId203" Type="http://schemas.openxmlformats.org/officeDocument/2006/relationships/slide" Target="slides/slide59.xml"/><Relationship Id="rId385" Type="http://schemas.openxmlformats.org/officeDocument/2006/relationships/slide" Target="slides/slide241.xml"/><Relationship Id="rId592" Type="http://schemas.openxmlformats.org/officeDocument/2006/relationships/slide" Target="slides/slide448.xml"/><Relationship Id="rId606" Type="http://schemas.openxmlformats.org/officeDocument/2006/relationships/slide" Target="slides/slide462.xml"/><Relationship Id="rId648" Type="http://schemas.openxmlformats.org/officeDocument/2006/relationships/slide" Target="slides/slide504.xml"/><Relationship Id="rId245" Type="http://schemas.openxmlformats.org/officeDocument/2006/relationships/slide" Target="slides/slide101.xml"/><Relationship Id="rId287" Type="http://schemas.openxmlformats.org/officeDocument/2006/relationships/slide" Target="slides/slide143.xml"/><Relationship Id="rId410" Type="http://schemas.openxmlformats.org/officeDocument/2006/relationships/slide" Target="slides/slide266.xml"/><Relationship Id="rId452" Type="http://schemas.openxmlformats.org/officeDocument/2006/relationships/slide" Target="slides/slide308.xml"/><Relationship Id="rId494" Type="http://schemas.openxmlformats.org/officeDocument/2006/relationships/slide" Target="slides/slide350.xml"/><Relationship Id="rId508" Type="http://schemas.openxmlformats.org/officeDocument/2006/relationships/slide" Target="slides/slide364.xml"/><Relationship Id="rId105" Type="http://schemas.openxmlformats.org/officeDocument/2006/relationships/slideMaster" Target="slideMasters/slideMaster105.xml"/><Relationship Id="rId147" Type="http://schemas.openxmlformats.org/officeDocument/2006/relationships/slide" Target="slides/slide3.xml"/><Relationship Id="rId312" Type="http://schemas.openxmlformats.org/officeDocument/2006/relationships/slide" Target="slides/slide168.xml"/><Relationship Id="rId354" Type="http://schemas.openxmlformats.org/officeDocument/2006/relationships/slide" Target="slides/slide210.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45.xml"/><Relationship Id="rId396" Type="http://schemas.openxmlformats.org/officeDocument/2006/relationships/slide" Target="slides/slide252.xml"/><Relationship Id="rId561" Type="http://schemas.openxmlformats.org/officeDocument/2006/relationships/slide" Target="slides/slide417.xml"/><Relationship Id="rId617" Type="http://schemas.openxmlformats.org/officeDocument/2006/relationships/slide" Target="slides/slide473.xml"/><Relationship Id="rId659" Type="http://schemas.openxmlformats.org/officeDocument/2006/relationships/slide" Target="slides/slide515.xml"/><Relationship Id="rId214" Type="http://schemas.openxmlformats.org/officeDocument/2006/relationships/slide" Target="slides/slide70.xml"/><Relationship Id="rId256" Type="http://schemas.openxmlformats.org/officeDocument/2006/relationships/slide" Target="slides/slide112.xml"/><Relationship Id="rId298" Type="http://schemas.openxmlformats.org/officeDocument/2006/relationships/slide" Target="slides/slide154.xml"/><Relationship Id="rId421" Type="http://schemas.openxmlformats.org/officeDocument/2006/relationships/slide" Target="slides/slide277.xml"/><Relationship Id="rId463" Type="http://schemas.openxmlformats.org/officeDocument/2006/relationships/slide" Target="slides/slide319.xml"/><Relationship Id="rId519" Type="http://schemas.openxmlformats.org/officeDocument/2006/relationships/slide" Target="slides/slide375.xml"/><Relationship Id="rId670" Type="http://schemas.openxmlformats.org/officeDocument/2006/relationships/slide" Target="slides/slide526.xml"/><Relationship Id="rId116" Type="http://schemas.openxmlformats.org/officeDocument/2006/relationships/slideMaster" Target="slideMasters/slideMaster116.xml"/><Relationship Id="rId158" Type="http://schemas.openxmlformats.org/officeDocument/2006/relationships/slide" Target="slides/slide14.xml"/><Relationship Id="rId323" Type="http://schemas.openxmlformats.org/officeDocument/2006/relationships/slide" Target="slides/slide179.xml"/><Relationship Id="rId530" Type="http://schemas.openxmlformats.org/officeDocument/2006/relationships/slide" Target="slides/slide386.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21.xml"/><Relationship Id="rId572" Type="http://schemas.openxmlformats.org/officeDocument/2006/relationships/slide" Target="slides/slide428.xml"/><Relationship Id="rId628" Type="http://schemas.openxmlformats.org/officeDocument/2006/relationships/slide" Target="slides/slide484.xml"/><Relationship Id="rId225" Type="http://schemas.openxmlformats.org/officeDocument/2006/relationships/slide" Target="slides/slide81.xml"/><Relationship Id="rId267" Type="http://schemas.openxmlformats.org/officeDocument/2006/relationships/slide" Target="slides/slide123.xml"/><Relationship Id="rId432" Type="http://schemas.openxmlformats.org/officeDocument/2006/relationships/slide" Target="slides/slide288.xml"/><Relationship Id="rId474" Type="http://schemas.openxmlformats.org/officeDocument/2006/relationships/slide" Target="slides/slide330.xml"/><Relationship Id="rId127" Type="http://schemas.openxmlformats.org/officeDocument/2006/relationships/slideMaster" Target="slideMasters/slideMaster127.xml"/><Relationship Id="rId681" Type="http://schemas.openxmlformats.org/officeDocument/2006/relationships/slide" Target="slides/slide537.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25.xml"/><Relationship Id="rId334" Type="http://schemas.openxmlformats.org/officeDocument/2006/relationships/slide" Target="slides/slide190.xml"/><Relationship Id="rId376" Type="http://schemas.openxmlformats.org/officeDocument/2006/relationships/slide" Target="slides/slide232.xml"/><Relationship Id="rId541" Type="http://schemas.openxmlformats.org/officeDocument/2006/relationships/slide" Target="slides/slide397.xml"/><Relationship Id="rId583" Type="http://schemas.openxmlformats.org/officeDocument/2006/relationships/slide" Target="slides/slide439.xml"/><Relationship Id="rId639" Type="http://schemas.openxmlformats.org/officeDocument/2006/relationships/slide" Target="slides/slide495.xml"/><Relationship Id="rId4" Type="http://schemas.openxmlformats.org/officeDocument/2006/relationships/slideMaster" Target="slideMasters/slideMaster4.xml"/><Relationship Id="rId180" Type="http://schemas.openxmlformats.org/officeDocument/2006/relationships/slide" Target="slides/slide36.xml"/><Relationship Id="rId236" Type="http://schemas.openxmlformats.org/officeDocument/2006/relationships/slide" Target="slides/slide92.xml"/><Relationship Id="rId278" Type="http://schemas.openxmlformats.org/officeDocument/2006/relationships/slide" Target="slides/slide134.xml"/><Relationship Id="rId401" Type="http://schemas.openxmlformats.org/officeDocument/2006/relationships/slide" Target="slides/slide257.xml"/><Relationship Id="rId443" Type="http://schemas.openxmlformats.org/officeDocument/2006/relationships/slide" Target="slides/slide299.xml"/><Relationship Id="rId650" Type="http://schemas.openxmlformats.org/officeDocument/2006/relationships/slide" Target="slides/slide506.xml"/><Relationship Id="rId303" Type="http://schemas.openxmlformats.org/officeDocument/2006/relationships/slide" Target="slides/slide159.xml"/><Relationship Id="rId485" Type="http://schemas.openxmlformats.org/officeDocument/2006/relationships/slide" Target="slides/slide341.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Master" Target="slideMasters/slideMaster138.xml"/><Relationship Id="rId345" Type="http://schemas.openxmlformats.org/officeDocument/2006/relationships/slide" Target="slides/slide201.xml"/><Relationship Id="rId387" Type="http://schemas.openxmlformats.org/officeDocument/2006/relationships/slide" Target="slides/slide243.xml"/><Relationship Id="rId510" Type="http://schemas.openxmlformats.org/officeDocument/2006/relationships/slide" Target="slides/slide366.xml"/><Relationship Id="rId552" Type="http://schemas.openxmlformats.org/officeDocument/2006/relationships/slide" Target="slides/slide408.xml"/><Relationship Id="rId594" Type="http://schemas.openxmlformats.org/officeDocument/2006/relationships/slide" Target="slides/slide450.xml"/><Relationship Id="rId608" Type="http://schemas.openxmlformats.org/officeDocument/2006/relationships/slide" Target="slides/slide464.xml"/><Relationship Id="rId191" Type="http://schemas.openxmlformats.org/officeDocument/2006/relationships/slide" Target="slides/slide47.xml"/><Relationship Id="rId205" Type="http://schemas.openxmlformats.org/officeDocument/2006/relationships/slide" Target="slides/slide61.xml"/><Relationship Id="rId247" Type="http://schemas.openxmlformats.org/officeDocument/2006/relationships/slide" Target="slides/slide103.xml"/><Relationship Id="rId412" Type="http://schemas.openxmlformats.org/officeDocument/2006/relationships/slide" Target="slides/slide268.xml"/><Relationship Id="rId107" Type="http://schemas.openxmlformats.org/officeDocument/2006/relationships/slideMaster" Target="slideMasters/slideMaster107.xml"/><Relationship Id="rId289" Type="http://schemas.openxmlformats.org/officeDocument/2006/relationships/slide" Target="slides/slide145.xml"/><Relationship Id="rId454" Type="http://schemas.openxmlformats.org/officeDocument/2006/relationships/slide" Target="slides/slide310.xml"/><Relationship Id="rId496" Type="http://schemas.openxmlformats.org/officeDocument/2006/relationships/slide" Target="slides/slide352.xml"/><Relationship Id="rId661" Type="http://schemas.openxmlformats.org/officeDocument/2006/relationships/slide" Target="slides/slide517.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xml"/><Relationship Id="rId314" Type="http://schemas.openxmlformats.org/officeDocument/2006/relationships/slide" Target="slides/slide170.xml"/><Relationship Id="rId356" Type="http://schemas.openxmlformats.org/officeDocument/2006/relationships/slide" Target="slides/slide212.xml"/><Relationship Id="rId398" Type="http://schemas.openxmlformats.org/officeDocument/2006/relationships/slide" Target="slides/slide254.xml"/><Relationship Id="rId521" Type="http://schemas.openxmlformats.org/officeDocument/2006/relationships/slide" Target="slides/slide377.xml"/><Relationship Id="rId563" Type="http://schemas.openxmlformats.org/officeDocument/2006/relationships/slide" Target="slides/slide419.xml"/><Relationship Id="rId619" Type="http://schemas.openxmlformats.org/officeDocument/2006/relationships/slide" Target="slides/slide475.xml"/><Relationship Id="rId95" Type="http://schemas.openxmlformats.org/officeDocument/2006/relationships/slideMaster" Target="slideMasters/slideMaster95.xml"/><Relationship Id="rId160" Type="http://schemas.openxmlformats.org/officeDocument/2006/relationships/slide" Target="slides/slide16.xml"/><Relationship Id="rId216" Type="http://schemas.openxmlformats.org/officeDocument/2006/relationships/slide" Target="slides/slide72.xml"/><Relationship Id="rId423" Type="http://schemas.openxmlformats.org/officeDocument/2006/relationships/slide" Target="slides/slide279.xml"/><Relationship Id="rId258" Type="http://schemas.openxmlformats.org/officeDocument/2006/relationships/slide" Target="slides/slide114.xml"/><Relationship Id="rId465" Type="http://schemas.openxmlformats.org/officeDocument/2006/relationships/slide" Target="slides/slide321.xml"/><Relationship Id="rId630" Type="http://schemas.openxmlformats.org/officeDocument/2006/relationships/slide" Target="slides/slide486.xml"/><Relationship Id="rId672" Type="http://schemas.openxmlformats.org/officeDocument/2006/relationships/slide" Target="slides/slide528.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Master" Target="slideMasters/slideMaster118.xml"/><Relationship Id="rId325" Type="http://schemas.openxmlformats.org/officeDocument/2006/relationships/slide" Target="slides/slide181.xml"/><Relationship Id="rId367" Type="http://schemas.openxmlformats.org/officeDocument/2006/relationships/slide" Target="slides/slide223.xml"/><Relationship Id="rId532" Type="http://schemas.openxmlformats.org/officeDocument/2006/relationships/slide" Target="slides/slide388.xml"/><Relationship Id="rId574" Type="http://schemas.openxmlformats.org/officeDocument/2006/relationships/slide" Target="slides/slide430.xml"/><Relationship Id="rId171" Type="http://schemas.openxmlformats.org/officeDocument/2006/relationships/slide" Target="slides/slide27.xml"/><Relationship Id="rId227" Type="http://schemas.openxmlformats.org/officeDocument/2006/relationships/slide" Target="slides/slide83.xml"/><Relationship Id="rId269" Type="http://schemas.openxmlformats.org/officeDocument/2006/relationships/slide" Target="slides/slide125.xml"/><Relationship Id="rId434" Type="http://schemas.openxmlformats.org/officeDocument/2006/relationships/slide" Target="slides/slide290.xml"/><Relationship Id="rId476" Type="http://schemas.openxmlformats.org/officeDocument/2006/relationships/slide" Target="slides/slide332.xml"/><Relationship Id="rId641" Type="http://schemas.openxmlformats.org/officeDocument/2006/relationships/slide" Target="slides/slide497.xml"/><Relationship Id="rId683" Type="http://schemas.openxmlformats.org/officeDocument/2006/relationships/slide" Target="slides/slide539.xml"/><Relationship Id="rId33" Type="http://schemas.openxmlformats.org/officeDocument/2006/relationships/slideMaster" Target="slideMasters/slideMaster33.xml"/><Relationship Id="rId129" Type="http://schemas.openxmlformats.org/officeDocument/2006/relationships/slideMaster" Target="slideMasters/slideMaster129.xml"/><Relationship Id="rId280" Type="http://schemas.openxmlformats.org/officeDocument/2006/relationships/slide" Target="slides/slide136.xml"/><Relationship Id="rId336" Type="http://schemas.openxmlformats.org/officeDocument/2006/relationships/slide" Target="slides/slide192.xml"/><Relationship Id="rId501" Type="http://schemas.openxmlformats.org/officeDocument/2006/relationships/slide" Target="slides/slide357.xml"/><Relationship Id="rId543" Type="http://schemas.openxmlformats.org/officeDocument/2006/relationships/slide" Target="slides/slide399.xml"/><Relationship Id="rId75" Type="http://schemas.openxmlformats.org/officeDocument/2006/relationships/slideMaster" Target="slideMasters/slideMaster75.xml"/><Relationship Id="rId140" Type="http://schemas.openxmlformats.org/officeDocument/2006/relationships/slideMaster" Target="slideMasters/slideMaster140.xml"/><Relationship Id="rId182" Type="http://schemas.openxmlformats.org/officeDocument/2006/relationships/slide" Target="slides/slide38.xml"/><Relationship Id="rId378" Type="http://schemas.openxmlformats.org/officeDocument/2006/relationships/slide" Target="slides/slide234.xml"/><Relationship Id="rId403" Type="http://schemas.openxmlformats.org/officeDocument/2006/relationships/slide" Target="slides/slide259.xml"/><Relationship Id="rId585" Type="http://schemas.openxmlformats.org/officeDocument/2006/relationships/slide" Target="slides/slide441.xml"/><Relationship Id="rId6" Type="http://schemas.openxmlformats.org/officeDocument/2006/relationships/slideMaster" Target="slideMasters/slideMaster6.xml"/><Relationship Id="rId238" Type="http://schemas.openxmlformats.org/officeDocument/2006/relationships/slide" Target="slides/slide94.xml"/><Relationship Id="rId445" Type="http://schemas.openxmlformats.org/officeDocument/2006/relationships/slide" Target="slides/slide301.xml"/><Relationship Id="rId487" Type="http://schemas.openxmlformats.org/officeDocument/2006/relationships/slide" Target="slides/slide343.xml"/><Relationship Id="rId610" Type="http://schemas.openxmlformats.org/officeDocument/2006/relationships/slide" Target="slides/slide466.xml"/><Relationship Id="rId652" Type="http://schemas.openxmlformats.org/officeDocument/2006/relationships/slide" Target="slides/slide508.xml"/><Relationship Id="rId291" Type="http://schemas.openxmlformats.org/officeDocument/2006/relationships/slide" Target="slides/slide147.xml"/><Relationship Id="rId305" Type="http://schemas.openxmlformats.org/officeDocument/2006/relationships/slide" Target="slides/slide161.xml"/><Relationship Id="rId347" Type="http://schemas.openxmlformats.org/officeDocument/2006/relationships/slide" Target="slides/slide203.xml"/><Relationship Id="rId512" Type="http://schemas.openxmlformats.org/officeDocument/2006/relationships/slide" Target="slides/slide368.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7.xml"/><Relationship Id="rId389" Type="http://schemas.openxmlformats.org/officeDocument/2006/relationships/slide" Target="slides/slide245.xml"/><Relationship Id="rId554" Type="http://schemas.openxmlformats.org/officeDocument/2006/relationships/slide" Target="slides/slide410.xml"/><Relationship Id="rId596" Type="http://schemas.openxmlformats.org/officeDocument/2006/relationships/slide" Target="slides/slide452.xml"/><Relationship Id="rId193" Type="http://schemas.openxmlformats.org/officeDocument/2006/relationships/slide" Target="slides/slide49.xml"/><Relationship Id="rId207" Type="http://schemas.openxmlformats.org/officeDocument/2006/relationships/slide" Target="slides/slide63.xml"/><Relationship Id="rId249" Type="http://schemas.openxmlformats.org/officeDocument/2006/relationships/slide" Target="slides/slide105.xml"/><Relationship Id="rId414" Type="http://schemas.openxmlformats.org/officeDocument/2006/relationships/slide" Target="slides/slide270.xml"/><Relationship Id="rId456" Type="http://schemas.openxmlformats.org/officeDocument/2006/relationships/slide" Target="slides/slide312.xml"/><Relationship Id="rId498" Type="http://schemas.openxmlformats.org/officeDocument/2006/relationships/slide" Target="slides/slide354.xml"/><Relationship Id="rId621" Type="http://schemas.openxmlformats.org/officeDocument/2006/relationships/slide" Target="slides/slide477.xml"/><Relationship Id="rId663" Type="http://schemas.openxmlformats.org/officeDocument/2006/relationships/slide" Target="slides/slide519.xml"/><Relationship Id="rId13" Type="http://schemas.openxmlformats.org/officeDocument/2006/relationships/slideMaster" Target="slideMasters/slideMaster13.xml"/><Relationship Id="rId109" Type="http://schemas.openxmlformats.org/officeDocument/2006/relationships/slideMaster" Target="slideMasters/slideMaster109.xml"/><Relationship Id="rId260" Type="http://schemas.openxmlformats.org/officeDocument/2006/relationships/slide" Target="slides/slide116.xml"/><Relationship Id="rId316" Type="http://schemas.openxmlformats.org/officeDocument/2006/relationships/slide" Target="slides/slide172.xml"/><Relationship Id="rId523" Type="http://schemas.openxmlformats.org/officeDocument/2006/relationships/slide" Target="slides/slide379.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Master" Target="slideMasters/slideMaster120.xml"/><Relationship Id="rId358" Type="http://schemas.openxmlformats.org/officeDocument/2006/relationships/slide" Target="slides/slide214.xml"/><Relationship Id="rId565" Type="http://schemas.openxmlformats.org/officeDocument/2006/relationships/slide" Target="slides/slide421.xml"/><Relationship Id="rId162" Type="http://schemas.openxmlformats.org/officeDocument/2006/relationships/slide" Target="slides/slide18.xml"/><Relationship Id="rId218" Type="http://schemas.openxmlformats.org/officeDocument/2006/relationships/slide" Target="slides/slide74.xml"/><Relationship Id="rId425" Type="http://schemas.openxmlformats.org/officeDocument/2006/relationships/slide" Target="slides/slide281.xml"/><Relationship Id="rId467" Type="http://schemas.openxmlformats.org/officeDocument/2006/relationships/slide" Target="slides/slide323.xml"/><Relationship Id="rId632" Type="http://schemas.openxmlformats.org/officeDocument/2006/relationships/slide" Target="slides/slide488.xml"/><Relationship Id="rId271" Type="http://schemas.openxmlformats.org/officeDocument/2006/relationships/slide" Target="slides/slide127.xml"/><Relationship Id="rId674" Type="http://schemas.openxmlformats.org/officeDocument/2006/relationships/slide" Target="slides/slide53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Master" Target="slideMasters/slideMaster131.xml"/><Relationship Id="rId327" Type="http://schemas.openxmlformats.org/officeDocument/2006/relationships/slide" Target="slides/slide183.xml"/><Relationship Id="rId369" Type="http://schemas.openxmlformats.org/officeDocument/2006/relationships/slide" Target="slides/slide225.xml"/><Relationship Id="rId534" Type="http://schemas.openxmlformats.org/officeDocument/2006/relationships/slide" Target="slides/slide390.xml"/><Relationship Id="rId576" Type="http://schemas.openxmlformats.org/officeDocument/2006/relationships/slide" Target="slides/slide432.xml"/><Relationship Id="rId173" Type="http://schemas.openxmlformats.org/officeDocument/2006/relationships/slide" Target="slides/slide29.xml"/><Relationship Id="rId229" Type="http://schemas.openxmlformats.org/officeDocument/2006/relationships/slide" Target="slides/slide85.xml"/><Relationship Id="rId380" Type="http://schemas.openxmlformats.org/officeDocument/2006/relationships/slide" Target="slides/slide236.xml"/><Relationship Id="rId436" Type="http://schemas.openxmlformats.org/officeDocument/2006/relationships/slide" Target="slides/slide292.xml"/><Relationship Id="rId601" Type="http://schemas.openxmlformats.org/officeDocument/2006/relationships/slide" Target="slides/slide457.xml"/><Relationship Id="rId643" Type="http://schemas.openxmlformats.org/officeDocument/2006/relationships/slide" Target="slides/slide499.xml"/><Relationship Id="rId240" Type="http://schemas.openxmlformats.org/officeDocument/2006/relationships/slide" Target="slides/slide96.xml"/><Relationship Id="rId478" Type="http://schemas.openxmlformats.org/officeDocument/2006/relationships/slide" Target="slides/slide334.xml"/><Relationship Id="rId685" Type="http://schemas.openxmlformats.org/officeDocument/2006/relationships/slide" Target="slides/slide541.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Master" Target="slideMasters/slideMaster100.xml"/><Relationship Id="rId282" Type="http://schemas.openxmlformats.org/officeDocument/2006/relationships/slide" Target="slides/slide138.xml"/><Relationship Id="rId338" Type="http://schemas.openxmlformats.org/officeDocument/2006/relationships/slide" Target="slides/slide194.xml"/><Relationship Id="rId503" Type="http://schemas.openxmlformats.org/officeDocument/2006/relationships/slide" Target="slides/slide359.xml"/><Relationship Id="rId545" Type="http://schemas.openxmlformats.org/officeDocument/2006/relationships/slide" Target="slides/slide401.xml"/><Relationship Id="rId587" Type="http://schemas.openxmlformats.org/officeDocument/2006/relationships/slide" Target="slides/slide443.xml"/><Relationship Id="rId8" Type="http://schemas.openxmlformats.org/officeDocument/2006/relationships/slideMaster" Target="slideMasters/slideMaster8.xml"/><Relationship Id="rId142" Type="http://schemas.openxmlformats.org/officeDocument/2006/relationships/slideMaster" Target="slideMasters/slideMaster142.xml"/><Relationship Id="rId184" Type="http://schemas.openxmlformats.org/officeDocument/2006/relationships/slide" Target="slides/slide40.xml"/><Relationship Id="rId391" Type="http://schemas.openxmlformats.org/officeDocument/2006/relationships/slide" Target="slides/slide247.xml"/><Relationship Id="rId405" Type="http://schemas.openxmlformats.org/officeDocument/2006/relationships/slide" Target="slides/slide261.xml"/><Relationship Id="rId447" Type="http://schemas.openxmlformats.org/officeDocument/2006/relationships/slide" Target="slides/slide303.xml"/><Relationship Id="rId612" Type="http://schemas.openxmlformats.org/officeDocument/2006/relationships/slide" Target="slides/slide468.xml"/><Relationship Id="rId251" Type="http://schemas.openxmlformats.org/officeDocument/2006/relationships/slide" Target="slides/slide107.xml"/><Relationship Id="rId489" Type="http://schemas.openxmlformats.org/officeDocument/2006/relationships/slide" Target="slides/slide345.xml"/><Relationship Id="rId654" Type="http://schemas.openxmlformats.org/officeDocument/2006/relationships/slide" Target="slides/slide510.xml"/><Relationship Id="rId46" Type="http://schemas.openxmlformats.org/officeDocument/2006/relationships/slideMaster" Target="slideMasters/slideMaster46.xml"/><Relationship Id="rId293" Type="http://schemas.openxmlformats.org/officeDocument/2006/relationships/slide" Target="slides/slide149.xml"/><Relationship Id="rId307" Type="http://schemas.openxmlformats.org/officeDocument/2006/relationships/slide" Target="slides/slide163.xml"/><Relationship Id="rId349" Type="http://schemas.openxmlformats.org/officeDocument/2006/relationships/slide" Target="slides/slide205.xml"/><Relationship Id="rId514" Type="http://schemas.openxmlformats.org/officeDocument/2006/relationships/slide" Target="slides/slide370.xml"/><Relationship Id="rId556" Type="http://schemas.openxmlformats.org/officeDocument/2006/relationships/slide" Target="slides/slide412.xml"/><Relationship Id="rId88" Type="http://schemas.openxmlformats.org/officeDocument/2006/relationships/slideMaster" Target="slideMasters/slideMaster88.xml"/><Relationship Id="rId111" Type="http://schemas.openxmlformats.org/officeDocument/2006/relationships/slideMaster" Target="slideMasters/slideMaster111.xml"/><Relationship Id="rId153" Type="http://schemas.openxmlformats.org/officeDocument/2006/relationships/slide" Target="slides/slide9.xml"/><Relationship Id="rId195" Type="http://schemas.openxmlformats.org/officeDocument/2006/relationships/slide" Target="slides/slide51.xml"/><Relationship Id="rId209" Type="http://schemas.openxmlformats.org/officeDocument/2006/relationships/slide" Target="slides/slide65.xml"/><Relationship Id="rId360" Type="http://schemas.openxmlformats.org/officeDocument/2006/relationships/slide" Target="slides/slide216.xml"/><Relationship Id="rId416" Type="http://schemas.openxmlformats.org/officeDocument/2006/relationships/slide" Target="slides/slide272.xml"/><Relationship Id="rId598" Type="http://schemas.openxmlformats.org/officeDocument/2006/relationships/slide" Target="slides/slide454.xml"/><Relationship Id="rId220" Type="http://schemas.openxmlformats.org/officeDocument/2006/relationships/slide" Target="slides/slide76.xml"/><Relationship Id="rId458" Type="http://schemas.openxmlformats.org/officeDocument/2006/relationships/slide" Target="slides/slide314.xml"/><Relationship Id="rId623" Type="http://schemas.openxmlformats.org/officeDocument/2006/relationships/slide" Target="slides/slide479.xml"/><Relationship Id="rId665" Type="http://schemas.openxmlformats.org/officeDocument/2006/relationships/slide" Target="slides/slide521.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18.xml"/><Relationship Id="rId318" Type="http://schemas.openxmlformats.org/officeDocument/2006/relationships/slide" Target="slides/slide174.xml"/><Relationship Id="rId525" Type="http://schemas.openxmlformats.org/officeDocument/2006/relationships/slide" Target="slides/slide381.xml"/><Relationship Id="rId567" Type="http://schemas.openxmlformats.org/officeDocument/2006/relationships/slide" Target="slides/slide423.xml"/><Relationship Id="rId99" Type="http://schemas.openxmlformats.org/officeDocument/2006/relationships/slideMaster" Target="slideMasters/slideMaster99.xml"/><Relationship Id="rId122" Type="http://schemas.openxmlformats.org/officeDocument/2006/relationships/slideMaster" Target="slideMasters/slideMaster122.xml"/><Relationship Id="rId164" Type="http://schemas.openxmlformats.org/officeDocument/2006/relationships/slide" Target="slides/slide20.xml"/><Relationship Id="rId371" Type="http://schemas.openxmlformats.org/officeDocument/2006/relationships/slide" Target="slides/slide227.xml"/><Relationship Id="rId427" Type="http://schemas.openxmlformats.org/officeDocument/2006/relationships/slide" Target="slides/slide283.xml"/><Relationship Id="rId469" Type="http://schemas.openxmlformats.org/officeDocument/2006/relationships/slide" Target="slides/slide325.xml"/><Relationship Id="rId634" Type="http://schemas.openxmlformats.org/officeDocument/2006/relationships/slide" Target="slides/slide490.xml"/><Relationship Id="rId676" Type="http://schemas.openxmlformats.org/officeDocument/2006/relationships/slide" Target="slides/slide532.xml"/><Relationship Id="rId26" Type="http://schemas.openxmlformats.org/officeDocument/2006/relationships/slideMaster" Target="slideMasters/slideMaster26.xml"/><Relationship Id="rId231" Type="http://schemas.openxmlformats.org/officeDocument/2006/relationships/slide" Target="slides/slide87.xml"/><Relationship Id="rId273" Type="http://schemas.openxmlformats.org/officeDocument/2006/relationships/slide" Target="slides/slide129.xml"/><Relationship Id="rId329" Type="http://schemas.openxmlformats.org/officeDocument/2006/relationships/slide" Target="slides/slide185.xml"/><Relationship Id="rId480" Type="http://schemas.openxmlformats.org/officeDocument/2006/relationships/slide" Target="slides/slide336.xml"/><Relationship Id="rId536" Type="http://schemas.openxmlformats.org/officeDocument/2006/relationships/slide" Target="slides/slide392.xml"/><Relationship Id="rId68" Type="http://schemas.openxmlformats.org/officeDocument/2006/relationships/slideMaster" Target="slideMasters/slideMaster68.xml"/><Relationship Id="rId133" Type="http://schemas.openxmlformats.org/officeDocument/2006/relationships/slideMaster" Target="slideMasters/slideMaster133.xml"/><Relationship Id="rId175" Type="http://schemas.openxmlformats.org/officeDocument/2006/relationships/slide" Target="slides/slide31.xml"/><Relationship Id="rId340" Type="http://schemas.openxmlformats.org/officeDocument/2006/relationships/slide" Target="slides/slide196.xml"/><Relationship Id="rId578" Type="http://schemas.openxmlformats.org/officeDocument/2006/relationships/slide" Target="slides/slide434.xml"/><Relationship Id="rId200" Type="http://schemas.openxmlformats.org/officeDocument/2006/relationships/slide" Target="slides/slide56.xml"/><Relationship Id="rId382" Type="http://schemas.openxmlformats.org/officeDocument/2006/relationships/slide" Target="slides/slide238.xml"/><Relationship Id="rId438" Type="http://schemas.openxmlformats.org/officeDocument/2006/relationships/slide" Target="slides/slide294.xml"/><Relationship Id="rId603" Type="http://schemas.openxmlformats.org/officeDocument/2006/relationships/slide" Target="slides/slide459.xml"/><Relationship Id="rId645" Type="http://schemas.openxmlformats.org/officeDocument/2006/relationships/slide" Target="slides/slide501.xml"/><Relationship Id="rId687" Type="http://schemas.openxmlformats.org/officeDocument/2006/relationships/notesMaster" Target="notesMasters/notesMaster1.xml"/><Relationship Id="rId242" Type="http://schemas.openxmlformats.org/officeDocument/2006/relationships/slide" Target="slides/slide98.xml"/><Relationship Id="rId284" Type="http://schemas.openxmlformats.org/officeDocument/2006/relationships/slide" Target="slides/slide140.xml"/><Relationship Id="rId491" Type="http://schemas.openxmlformats.org/officeDocument/2006/relationships/slide" Target="slides/slide347.xml"/><Relationship Id="rId505" Type="http://schemas.openxmlformats.org/officeDocument/2006/relationships/slide" Target="slides/slide361.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Master" Target="slideMasters/slideMaster102.xml"/><Relationship Id="rId144" Type="http://schemas.openxmlformats.org/officeDocument/2006/relationships/slideMaster" Target="slideMasters/slideMaster144.xml"/><Relationship Id="rId547" Type="http://schemas.openxmlformats.org/officeDocument/2006/relationships/slide" Target="slides/slide403.xml"/><Relationship Id="rId589" Type="http://schemas.openxmlformats.org/officeDocument/2006/relationships/slide" Target="slides/slide445.xml"/><Relationship Id="rId90" Type="http://schemas.openxmlformats.org/officeDocument/2006/relationships/slideMaster" Target="slideMasters/slideMaster90.xml"/><Relationship Id="rId186" Type="http://schemas.openxmlformats.org/officeDocument/2006/relationships/slide" Target="slides/slide42.xml"/><Relationship Id="rId351" Type="http://schemas.openxmlformats.org/officeDocument/2006/relationships/slide" Target="slides/slide207.xml"/><Relationship Id="rId393" Type="http://schemas.openxmlformats.org/officeDocument/2006/relationships/slide" Target="slides/slide249.xml"/><Relationship Id="rId407" Type="http://schemas.openxmlformats.org/officeDocument/2006/relationships/slide" Target="slides/slide263.xml"/><Relationship Id="rId449" Type="http://schemas.openxmlformats.org/officeDocument/2006/relationships/slide" Target="slides/slide305.xml"/><Relationship Id="rId614" Type="http://schemas.openxmlformats.org/officeDocument/2006/relationships/slide" Target="slides/slide470.xml"/><Relationship Id="rId656" Type="http://schemas.openxmlformats.org/officeDocument/2006/relationships/slide" Target="slides/slide512.xml"/><Relationship Id="rId211" Type="http://schemas.openxmlformats.org/officeDocument/2006/relationships/slide" Target="slides/slide67.xml"/><Relationship Id="rId253" Type="http://schemas.openxmlformats.org/officeDocument/2006/relationships/slide" Target="slides/slide109.xml"/><Relationship Id="rId295" Type="http://schemas.openxmlformats.org/officeDocument/2006/relationships/slide" Target="slides/slide151.xml"/><Relationship Id="rId309" Type="http://schemas.openxmlformats.org/officeDocument/2006/relationships/slide" Target="slides/slide165.xml"/><Relationship Id="rId460" Type="http://schemas.openxmlformats.org/officeDocument/2006/relationships/slide" Target="slides/slide316.xml"/><Relationship Id="rId516" Type="http://schemas.openxmlformats.org/officeDocument/2006/relationships/slide" Target="slides/slide372.xml"/><Relationship Id="rId48" Type="http://schemas.openxmlformats.org/officeDocument/2006/relationships/slideMaster" Target="slideMasters/slideMaster48.xml"/><Relationship Id="rId113" Type="http://schemas.openxmlformats.org/officeDocument/2006/relationships/slideMaster" Target="slideMasters/slideMaster113.xml"/><Relationship Id="rId320" Type="http://schemas.openxmlformats.org/officeDocument/2006/relationships/slide" Target="slides/slide176.xml"/><Relationship Id="rId558" Type="http://schemas.openxmlformats.org/officeDocument/2006/relationships/slide" Target="slides/slide414.xml"/><Relationship Id="rId155" Type="http://schemas.openxmlformats.org/officeDocument/2006/relationships/slide" Target="slides/slide11.xml"/><Relationship Id="rId197" Type="http://schemas.openxmlformats.org/officeDocument/2006/relationships/slide" Target="slides/slide53.xml"/><Relationship Id="rId362" Type="http://schemas.openxmlformats.org/officeDocument/2006/relationships/slide" Target="slides/slide218.xml"/><Relationship Id="rId418" Type="http://schemas.openxmlformats.org/officeDocument/2006/relationships/slide" Target="slides/slide274.xml"/><Relationship Id="rId625" Type="http://schemas.openxmlformats.org/officeDocument/2006/relationships/slide" Target="slides/slide481.xml"/><Relationship Id="rId222" Type="http://schemas.openxmlformats.org/officeDocument/2006/relationships/slide" Target="slides/slide78.xml"/><Relationship Id="rId264" Type="http://schemas.openxmlformats.org/officeDocument/2006/relationships/slide" Target="slides/slide120.xml"/><Relationship Id="rId471" Type="http://schemas.openxmlformats.org/officeDocument/2006/relationships/slide" Target="slides/slide327.xml"/><Relationship Id="rId667" Type="http://schemas.openxmlformats.org/officeDocument/2006/relationships/slide" Target="slides/slide523.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Master" Target="slideMasters/slideMaster124.xml"/><Relationship Id="rId527" Type="http://schemas.openxmlformats.org/officeDocument/2006/relationships/slide" Target="slides/slide383.xml"/><Relationship Id="rId569" Type="http://schemas.openxmlformats.org/officeDocument/2006/relationships/slide" Target="slides/slide425.xml"/><Relationship Id="rId70" Type="http://schemas.openxmlformats.org/officeDocument/2006/relationships/slideMaster" Target="slideMasters/slideMaster70.xml"/><Relationship Id="rId166" Type="http://schemas.openxmlformats.org/officeDocument/2006/relationships/slide" Target="slides/slide22.xml"/><Relationship Id="rId331" Type="http://schemas.openxmlformats.org/officeDocument/2006/relationships/slide" Target="slides/slide187.xml"/><Relationship Id="rId373" Type="http://schemas.openxmlformats.org/officeDocument/2006/relationships/slide" Target="slides/slide229.xml"/><Relationship Id="rId429" Type="http://schemas.openxmlformats.org/officeDocument/2006/relationships/slide" Target="slides/slide285.xml"/><Relationship Id="rId580" Type="http://schemas.openxmlformats.org/officeDocument/2006/relationships/slide" Target="slides/slide436.xml"/><Relationship Id="rId636" Type="http://schemas.openxmlformats.org/officeDocument/2006/relationships/slide" Target="slides/slide492.xml"/><Relationship Id="rId1" Type="http://schemas.openxmlformats.org/officeDocument/2006/relationships/slideMaster" Target="slideMasters/slideMaster1.xml"/><Relationship Id="rId233" Type="http://schemas.openxmlformats.org/officeDocument/2006/relationships/slide" Target="slides/slide89.xml"/><Relationship Id="rId440" Type="http://schemas.openxmlformats.org/officeDocument/2006/relationships/slide" Target="slides/slide296.xml"/><Relationship Id="rId678" Type="http://schemas.openxmlformats.org/officeDocument/2006/relationships/slide" Target="slides/slide534.xml"/><Relationship Id="rId28" Type="http://schemas.openxmlformats.org/officeDocument/2006/relationships/slideMaster" Target="slideMasters/slideMaster28.xml"/><Relationship Id="rId275" Type="http://schemas.openxmlformats.org/officeDocument/2006/relationships/slide" Target="slides/slide131.xml"/><Relationship Id="rId300" Type="http://schemas.openxmlformats.org/officeDocument/2006/relationships/slide" Target="slides/slide156.xml"/><Relationship Id="rId482" Type="http://schemas.openxmlformats.org/officeDocument/2006/relationships/slide" Target="slides/slide338.xml"/><Relationship Id="rId538" Type="http://schemas.openxmlformats.org/officeDocument/2006/relationships/slide" Target="slides/slide394.xml"/><Relationship Id="rId81" Type="http://schemas.openxmlformats.org/officeDocument/2006/relationships/slideMaster" Target="slideMasters/slideMaster81.xml"/><Relationship Id="rId135" Type="http://schemas.openxmlformats.org/officeDocument/2006/relationships/slideMaster" Target="slideMasters/slideMaster135.xml"/><Relationship Id="rId177" Type="http://schemas.openxmlformats.org/officeDocument/2006/relationships/slide" Target="slides/slide33.xml"/><Relationship Id="rId342" Type="http://schemas.openxmlformats.org/officeDocument/2006/relationships/slide" Target="slides/slide198.xml"/><Relationship Id="rId384" Type="http://schemas.openxmlformats.org/officeDocument/2006/relationships/slide" Target="slides/slide240.xml"/><Relationship Id="rId591" Type="http://schemas.openxmlformats.org/officeDocument/2006/relationships/slide" Target="slides/slide447.xml"/><Relationship Id="rId605" Type="http://schemas.openxmlformats.org/officeDocument/2006/relationships/slide" Target="slides/slide461.xml"/><Relationship Id="rId202" Type="http://schemas.openxmlformats.org/officeDocument/2006/relationships/slide" Target="slides/slide58.xml"/><Relationship Id="rId244" Type="http://schemas.openxmlformats.org/officeDocument/2006/relationships/slide" Target="slides/slide100.xml"/><Relationship Id="rId647" Type="http://schemas.openxmlformats.org/officeDocument/2006/relationships/slide" Target="slides/slide503.xml"/><Relationship Id="rId689" Type="http://schemas.openxmlformats.org/officeDocument/2006/relationships/viewProps" Target="viewProps.xml"/><Relationship Id="rId39" Type="http://schemas.openxmlformats.org/officeDocument/2006/relationships/slideMaster" Target="slideMasters/slideMaster39.xml"/><Relationship Id="rId286" Type="http://schemas.openxmlformats.org/officeDocument/2006/relationships/slide" Target="slides/slide142.xml"/><Relationship Id="rId451" Type="http://schemas.openxmlformats.org/officeDocument/2006/relationships/slide" Target="slides/slide307.xml"/><Relationship Id="rId493" Type="http://schemas.openxmlformats.org/officeDocument/2006/relationships/slide" Target="slides/slide349.xml"/><Relationship Id="rId507" Type="http://schemas.openxmlformats.org/officeDocument/2006/relationships/slide" Target="slides/slide363.xml"/><Relationship Id="rId549" Type="http://schemas.openxmlformats.org/officeDocument/2006/relationships/slide" Target="slides/slide405.xml"/><Relationship Id="rId50" Type="http://schemas.openxmlformats.org/officeDocument/2006/relationships/slideMaster" Target="slideMasters/slideMaster50.xml"/><Relationship Id="rId104" Type="http://schemas.openxmlformats.org/officeDocument/2006/relationships/slideMaster" Target="slideMasters/slideMaster104.xml"/><Relationship Id="rId146" Type="http://schemas.openxmlformats.org/officeDocument/2006/relationships/slide" Target="slides/slide2.xml"/><Relationship Id="rId188" Type="http://schemas.openxmlformats.org/officeDocument/2006/relationships/slide" Target="slides/slide44.xml"/><Relationship Id="rId311" Type="http://schemas.openxmlformats.org/officeDocument/2006/relationships/slide" Target="slides/slide167.xml"/><Relationship Id="rId353" Type="http://schemas.openxmlformats.org/officeDocument/2006/relationships/slide" Target="slides/slide209.xml"/><Relationship Id="rId395" Type="http://schemas.openxmlformats.org/officeDocument/2006/relationships/slide" Target="slides/slide251.xml"/><Relationship Id="rId409" Type="http://schemas.openxmlformats.org/officeDocument/2006/relationships/slide" Target="slides/slide265.xml"/><Relationship Id="rId560" Type="http://schemas.openxmlformats.org/officeDocument/2006/relationships/slide" Target="slides/slide416.xml"/><Relationship Id="rId92" Type="http://schemas.openxmlformats.org/officeDocument/2006/relationships/slideMaster" Target="slideMasters/slideMaster92.xml"/><Relationship Id="rId213" Type="http://schemas.openxmlformats.org/officeDocument/2006/relationships/slide" Target="slides/slide69.xml"/><Relationship Id="rId420" Type="http://schemas.openxmlformats.org/officeDocument/2006/relationships/slide" Target="slides/slide276.xml"/><Relationship Id="rId616" Type="http://schemas.openxmlformats.org/officeDocument/2006/relationships/slide" Target="slides/slide472.xml"/><Relationship Id="rId658" Type="http://schemas.openxmlformats.org/officeDocument/2006/relationships/slide" Target="slides/slide514.xml"/><Relationship Id="rId255" Type="http://schemas.openxmlformats.org/officeDocument/2006/relationships/slide" Target="slides/slide111.xml"/><Relationship Id="rId297" Type="http://schemas.openxmlformats.org/officeDocument/2006/relationships/slide" Target="slides/slide153.xml"/><Relationship Id="rId462" Type="http://schemas.openxmlformats.org/officeDocument/2006/relationships/slide" Target="slides/slide318.xml"/><Relationship Id="rId518" Type="http://schemas.openxmlformats.org/officeDocument/2006/relationships/slide" Target="slides/slide374.xml"/><Relationship Id="rId115" Type="http://schemas.openxmlformats.org/officeDocument/2006/relationships/slideMaster" Target="slideMasters/slideMaster115.xml"/><Relationship Id="rId157" Type="http://schemas.openxmlformats.org/officeDocument/2006/relationships/slide" Target="slides/slide13.xml"/><Relationship Id="rId322" Type="http://schemas.openxmlformats.org/officeDocument/2006/relationships/slide" Target="slides/slide178.xml"/><Relationship Id="rId364" Type="http://schemas.openxmlformats.org/officeDocument/2006/relationships/slide" Target="slides/slide220.xml"/><Relationship Id="rId61" Type="http://schemas.openxmlformats.org/officeDocument/2006/relationships/slideMaster" Target="slideMasters/slideMaster61.xml"/><Relationship Id="rId199" Type="http://schemas.openxmlformats.org/officeDocument/2006/relationships/slide" Target="slides/slide55.xml"/><Relationship Id="rId571" Type="http://schemas.openxmlformats.org/officeDocument/2006/relationships/slide" Target="slides/slide427.xml"/><Relationship Id="rId627" Type="http://schemas.openxmlformats.org/officeDocument/2006/relationships/slide" Target="slides/slide483.xml"/><Relationship Id="rId669" Type="http://schemas.openxmlformats.org/officeDocument/2006/relationships/slide" Target="slides/slide525.xml"/><Relationship Id="rId19" Type="http://schemas.openxmlformats.org/officeDocument/2006/relationships/slideMaster" Target="slideMasters/slideMaster19.xml"/><Relationship Id="rId224" Type="http://schemas.openxmlformats.org/officeDocument/2006/relationships/slide" Target="slides/slide80.xml"/><Relationship Id="rId266" Type="http://schemas.openxmlformats.org/officeDocument/2006/relationships/slide" Target="slides/slide122.xml"/><Relationship Id="rId431" Type="http://schemas.openxmlformats.org/officeDocument/2006/relationships/slide" Target="slides/slide287.xml"/><Relationship Id="rId473" Type="http://schemas.openxmlformats.org/officeDocument/2006/relationships/slide" Target="slides/slide329.xml"/><Relationship Id="rId529" Type="http://schemas.openxmlformats.org/officeDocument/2006/relationships/slide" Target="slides/slide385.xml"/><Relationship Id="rId680" Type="http://schemas.openxmlformats.org/officeDocument/2006/relationships/slide" Target="slides/slide536.xml"/><Relationship Id="rId30" Type="http://schemas.openxmlformats.org/officeDocument/2006/relationships/slideMaster" Target="slideMasters/slideMaster30.xml"/><Relationship Id="rId126" Type="http://schemas.openxmlformats.org/officeDocument/2006/relationships/slideMaster" Target="slideMasters/slideMaster126.xml"/><Relationship Id="rId168" Type="http://schemas.openxmlformats.org/officeDocument/2006/relationships/slide" Target="slides/slide24.xml"/><Relationship Id="rId333" Type="http://schemas.openxmlformats.org/officeDocument/2006/relationships/slide" Target="slides/slide189.xml"/><Relationship Id="rId540" Type="http://schemas.openxmlformats.org/officeDocument/2006/relationships/slide" Target="slides/slide396.xml"/><Relationship Id="rId72" Type="http://schemas.openxmlformats.org/officeDocument/2006/relationships/slideMaster" Target="slideMasters/slideMaster72.xml"/><Relationship Id="rId375" Type="http://schemas.openxmlformats.org/officeDocument/2006/relationships/slide" Target="slides/slide231.xml"/><Relationship Id="rId582" Type="http://schemas.openxmlformats.org/officeDocument/2006/relationships/slide" Target="slides/slide438.xml"/><Relationship Id="rId638" Type="http://schemas.openxmlformats.org/officeDocument/2006/relationships/slide" Target="slides/slide494.xml"/><Relationship Id="rId3" Type="http://schemas.openxmlformats.org/officeDocument/2006/relationships/slideMaster" Target="slideMasters/slideMaster3.xml"/><Relationship Id="rId235" Type="http://schemas.openxmlformats.org/officeDocument/2006/relationships/slide" Target="slides/slide91.xml"/><Relationship Id="rId277" Type="http://schemas.openxmlformats.org/officeDocument/2006/relationships/slide" Target="slides/slide133.xml"/><Relationship Id="rId400" Type="http://schemas.openxmlformats.org/officeDocument/2006/relationships/slide" Target="slides/slide256.xml"/><Relationship Id="rId442" Type="http://schemas.openxmlformats.org/officeDocument/2006/relationships/slide" Target="slides/slide298.xml"/><Relationship Id="rId484" Type="http://schemas.openxmlformats.org/officeDocument/2006/relationships/slide" Target="slides/slide340.xml"/><Relationship Id="rId137" Type="http://schemas.openxmlformats.org/officeDocument/2006/relationships/slideMaster" Target="slideMasters/slideMaster137.xml"/><Relationship Id="rId302" Type="http://schemas.openxmlformats.org/officeDocument/2006/relationships/slide" Target="slides/slide158.xml"/><Relationship Id="rId344" Type="http://schemas.openxmlformats.org/officeDocument/2006/relationships/slide" Target="slides/slide200.xml"/><Relationship Id="rId691" Type="http://schemas.openxmlformats.org/officeDocument/2006/relationships/tableStyles" Target="tableStyles.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35.xml"/><Relationship Id="rId386" Type="http://schemas.openxmlformats.org/officeDocument/2006/relationships/slide" Target="slides/slide242.xml"/><Relationship Id="rId551" Type="http://schemas.openxmlformats.org/officeDocument/2006/relationships/slide" Target="slides/slide407.xml"/><Relationship Id="rId593" Type="http://schemas.openxmlformats.org/officeDocument/2006/relationships/slide" Target="slides/slide449.xml"/><Relationship Id="rId607" Type="http://schemas.openxmlformats.org/officeDocument/2006/relationships/slide" Target="slides/slide463.xml"/><Relationship Id="rId649" Type="http://schemas.openxmlformats.org/officeDocument/2006/relationships/slide" Target="slides/slide505.xml"/><Relationship Id="rId190" Type="http://schemas.openxmlformats.org/officeDocument/2006/relationships/slide" Target="slides/slide46.xml"/><Relationship Id="rId204" Type="http://schemas.openxmlformats.org/officeDocument/2006/relationships/slide" Target="slides/slide60.xml"/><Relationship Id="rId246" Type="http://schemas.openxmlformats.org/officeDocument/2006/relationships/slide" Target="slides/slide102.xml"/><Relationship Id="rId288" Type="http://schemas.openxmlformats.org/officeDocument/2006/relationships/slide" Target="slides/slide144.xml"/><Relationship Id="rId411" Type="http://schemas.openxmlformats.org/officeDocument/2006/relationships/slide" Target="slides/slide267.xml"/><Relationship Id="rId453" Type="http://schemas.openxmlformats.org/officeDocument/2006/relationships/slide" Target="slides/slide309.xml"/><Relationship Id="rId509" Type="http://schemas.openxmlformats.org/officeDocument/2006/relationships/slide" Target="slides/slide365.xml"/><Relationship Id="rId660" Type="http://schemas.openxmlformats.org/officeDocument/2006/relationships/slide" Target="slides/slide516.xml"/><Relationship Id="rId106" Type="http://schemas.openxmlformats.org/officeDocument/2006/relationships/slideMaster" Target="slideMasters/slideMaster106.xml"/><Relationship Id="rId313" Type="http://schemas.openxmlformats.org/officeDocument/2006/relationships/slide" Target="slides/slide169.xml"/><Relationship Id="rId495" Type="http://schemas.openxmlformats.org/officeDocument/2006/relationships/slide" Target="slides/slide351.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4.xml"/><Relationship Id="rId355" Type="http://schemas.openxmlformats.org/officeDocument/2006/relationships/slide" Target="slides/slide211.xml"/><Relationship Id="rId397" Type="http://schemas.openxmlformats.org/officeDocument/2006/relationships/slide" Target="slides/slide253.xml"/><Relationship Id="rId520" Type="http://schemas.openxmlformats.org/officeDocument/2006/relationships/slide" Target="slides/slide376.xml"/><Relationship Id="rId562" Type="http://schemas.openxmlformats.org/officeDocument/2006/relationships/slide" Target="slides/slide418.xml"/><Relationship Id="rId618" Type="http://schemas.openxmlformats.org/officeDocument/2006/relationships/slide" Target="slides/slide474.xml"/><Relationship Id="rId215" Type="http://schemas.openxmlformats.org/officeDocument/2006/relationships/slide" Target="slides/slide71.xml"/><Relationship Id="rId257" Type="http://schemas.openxmlformats.org/officeDocument/2006/relationships/slide" Target="slides/slide113.xml"/><Relationship Id="rId422" Type="http://schemas.openxmlformats.org/officeDocument/2006/relationships/slide" Target="slides/slide278.xml"/><Relationship Id="rId464" Type="http://schemas.openxmlformats.org/officeDocument/2006/relationships/slide" Target="slides/slide320.xml"/><Relationship Id="rId299" Type="http://schemas.openxmlformats.org/officeDocument/2006/relationships/slide" Target="slides/slide155.xml"/><Relationship Id="rId63" Type="http://schemas.openxmlformats.org/officeDocument/2006/relationships/slideMaster" Target="slideMasters/slideMaster63.xml"/><Relationship Id="rId159" Type="http://schemas.openxmlformats.org/officeDocument/2006/relationships/slide" Target="slides/slide15.xml"/><Relationship Id="rId366" Type="http://schemas.openxmlformats.org/officeDocument/2006/relationships/slide" Target="slides/slide222.xml"/><Relationship Id="rId573" Type="http://schemas.openxmlformats.org/officeDocument/2006/relationships/slide" Target="slides/slide429.xml"/><Relationship Id="rId226" Type="http://schemas.openxmlformats.org/officeDocument/2006/relationships/slide" Target="slides/slide82.xml"/><Relationship Id="rId433" Type="http://schemas.openxmlformats.org/officeDocument/2006/relationships/slide" Target="slides/slide289.xml"/><Relationship Id="rId640" Type="http://schemas.openxmlformats.org/officeDocument/2006/relationships/slide" Target="slides/slide496.xml"/><Relationship Id="rId74" Type="http://schemas.openxmlformats.org/officeDocument/2006/relationships/slideMaster" Target="slideMasters/slideMaster74.xml"/><Relationship Id="rId377" Type="http://schemas.openxmlformats.org/officeDocument/2006/relationships/slide" Target="slides/slide233.xml"/><Relationship Id="rId500" Type="http://schemas.openxmlformats.org/officeDocument/2006/relationships/slide" Target="slides/slide356.xml"/><Relationship Id="rId584" Type="http://schemas.openxmlformats.org/officeDocument/2006/relationships/slide" Target="slides/slide440.xml"/><Relationship Id="rId5" Type="http://schemas.openxmlformats.org/officeDocument/2006/relationships/slideMaster" Target="slideMasters/slideMaster5.xml"/><Relationship Id="rId237" Type="http://schemas.openxmlformats.org/officeDocument/2006/relationships/slide" Target="slides/slide93.xml"/><Relationship Id="rId444" Type="http://schemas.openxmlformats.org/officeDocument/2006/relationships/slide" Target="slides/slide300.xml"/><Relationship Id="rId651" Type="http://schemas.openxmlformats.org/officeDocument/2006/relationships/slide" Target="slides/slide507.xml"/><Relationship Id="rId290" Type="http://schemas.openxmlformats.org/officeDocument/2006/relationships/slide" Target="slides/slide146.xml"/><Relationship Id="rId304" Type="http://schemas.openxmlformats.org/officeDocument/2006/relationships/slide" Target="slides/slide160.xml"/><Relationship Id="rId388" Type="http://schemas.openxmlformats.org/officeDocument/2006/relationships/slide" Target="slides/slide244.xml"/><Relationship Id="rId511" Type="http://schemas.openxmlformats.org/officeDocument/2006/relationships/slide" Target="slides/slide367.xml"/><Relationship Id="rId609" Type="http://schemas.openxmlformats.org/officeDocument/2006/relationships/slide" Target="slides/slide465.xml"/><Relationship Id="rId85" Type="http://schemas.openxmlformats.org/officeDocument/2006/relationships/slideMaster" Target="slideMasters/slideMaster85.xml"/><Relationship Id="rId150" Type="http://schemas.openxmlformats.org/officeDocument/2006/relationships/slide" Target="slides/slide6.xml"/><Relationship Id="rId595" Type="http://schemas.openxmlformats.org/officeDocument/2006/relationships/slide" Target="slides/slide451.xml"/><Relationship Id="rId248" Type="http://schemas.openxmlformats.org/officeDocument/2006/relationships/slide" Target="slides/slide104.xml"/><Relationship Id="rId455" Type="http://schemas.openxmlformats.org/officeDocument/2006/relationships/slide" Target="slides/slide311.xml"/><Relationship Id="rId662" Type="http://schemas.openxmlformats.org/officeDocument/2006/relationships/slide" Target="slides/slide518.xml"/><Relationship Id="rId12" Type="http://schemas.openxmlformats.org/officeDocument/2006/relationships/slideMaster" Target="slideMasters/slideMaster12.xml"/><Relationship Id="rId108" Type="http://schemas.openxmlformats.org/officeDocument/2006/relationships/slideMaster" Target="slideMasters/slideMaster108.xml"/><Relationship Id="rId315" Type="http://schemas.openxmlformats.org/officeDocument/2006/relationships/slide" Target="slides/slide171.xml"/><Relationship Id="rId522" Type="http://schemas.openxmlformats.org/officeDocument/2006/relationships/slide" Target="slides/slide378.xml"/><Relationship Id="rId96" Type="http://schemas.openxmlformats.org/officeDocument/2006/relationships/slideMaster" Target="slideMasters/slideMaster96.xml"/><Relationship Id="rId161" Type="http://schemas.openxmlformats.org/officeDocument/2006/relationships/slide" Target="slides/slide17.xml"/><Relationship Id="rId399" Type="http://schemas.openxmlformats.org/officeDocument/2006/relationships/slide" Target="slides/slide255.xml"/><Relationship Id="rId259" Type="http://schemas.openxmlformats.org/officeDocument/2006/relationships/slide" Target="slides/slide115.xml"/><Relationship Id="rId466" Type="http://schemas.openxmlformats.org/officeDocument/2006/relationships/slide" Target="slides/slide322.xml"/><Relationship Id="rId673" Type="http://schemas.openxmlformats.org/officeDocument/2006/relationships/slide" Target="slides/slide529.xml"/><Relationship Id="rId23" Type="http://schemas.openxmlformats.org/officeDocument/2006/relationships/slideMaster" Target="slideMasters/slideMaster23.xml"/><Relationship Id="rId119" Type="http://schemas.openxmlformats.org/officeDocument/2006/relationships/slideMaster" Target="slideMasters/slideMaster119.xml"/><Relationship Id="rId326" Type="http://schemas.openxmlformats.org/officeDocument/2006/relationships/slide" Target="slides/slide182.xml"/><Relationship Id="rId533" Type="http://schemas.openxmlformats.org/officeDocument/2006/relationships/slide" Target="slides/slide389.xml"/><Relationship Id="rId172" Type="http://schemas.openxmlformats.org/officeDocument/2006/relationships/slide" Target="slides/slide28.xml"/><Relationship Id="rId477" Type="http://schemas.openxmlformats.org/officeDocument/2006/relationships/slide" Target="slides/slide333.xml"/><Relationship Id="rId600" Type="http://schemas.openxmlformats.org/officeDocument/2006/relationships/slide" Target="slides/slide456.xml"/><Relationship Id="rId684" Type="http://schemas.openxmlformats.org/officeDocument/2006/relationships/slide" Target="slides/slide540.xml"/><Relationship Id="rId337" Type="http://schemas.openxmlformats.org/officeDocument/2006/relationships/slide" Target="slides/slide193.xml"/><Relationship Id="rId34" Type="http://schemas.openxmlformats.org/officeDocument/2006/relationships/slideMaster" Target="slideMasters/slideMaster34.xml"/><Relationship Id="rId544" Type="http://schemas.openxmlformats.org/officeDocument/2006/relationships/slide" Target="slides/slide400.xml"/><Relationship Id="rId183" Type="http://schemas.openxmlformats.org/officeDocument/2006/relationships/slide" Target="slides/slide39.xml"/><Relationship Id="rId390" Type="http://schemas.openxmlformats.org/officeDocument/2006/relationships/slide" Target="slides/slide246.xml"/><Relationship Id="rId404" Type="http://schemas.openxmlformats.org/officeDocument/2006/relationships/slide" Target="slides/slide260.xml"/><Relationship Id="rId611" Type="http://schemas.openxmlformats.org/officeDocument/2006/relationships/slide" Target="slides/slide467.xml"/><Relationship Id="rId250" Type="http://schemas.openxmlformats.org/officeDocument/2006/relationships/slide" Target="slides/slide106.xml"/><Relationship Id="rId488" Type="http://schemas.openxmlformats.org/officeDocument/2006/relationships/slide" Target="slides/slide344.xml"/><Relationship Id="rId45" Type="http://schemas.openxmlformats.org/officeDocument/2006/relationships/slideMaster" Target="slideMasters/slideMaster45.xml"/><Relationship Id="rId110" Type="http://schemas.openxmlformats.org/officeDocument/2006/relationships/slideMaster" Target="slideMasters/slideMaster110.xml"/><Relationship Id="rId348" Type="http://schemas.openxmlformats.org/officeDocument/2006/relationships/slide" Target="slides/slide204.xml"/><Relationship Id="rId555" Type="http://schemas.openxmlformats.org/officeDocument/2006/relationships/slide" Target="slides/slide411.xml"/><Relationship Id="rId194" Type="http://schemas.openxmlformats.org/officeDocument/2006/relationships/slide" Target="slides/slide50.xml"/><Relationship Id="rId208" Type="http://schemas.openxmlformats.org/officeDocument/2006/relationships/slide" Target="slides/slide64.xml"/><Relationship Id="rId415" Type="http://schemas.openxmlformats.org/officeDocument/2006/relationships/slide" Target="slides/slide271.xml"/><Relationship Id="rId622" Type="http://schemas.openxmlformats.org/officeDocument/2006/relationships/slide" Target="slides/slide478.xml"/><Relationship Id="rId261" Type="http://schemas.openxmlformats.org/officeDocument/2006/relationships/slide" Target="slides/slide117.xml"/><Relationship Id="rId499" Type="http://schemas.openxmlformats.org/officeDocument/2006/relationships/slide" Target="slides/slide355.xml"/><Relationship Id="rId56" Type="http://schemas.openxmlformats.org/officeDocument/2006/relationships/slideMaster" Target="slideMasters/slideMaster56.xml"/><Relationship Id="rId359" Type="http://schemas.openxmlformats.org/officeDocument/2006/relationships/slide" Target="slides/slide215.xml"/><Relationship Id="rId566" Type="http://schemas.openxmlformats.org/officeDocument/2006/relationships/slide" Target="slides/slide422.xml"/><Relationship Id="rId121" Type="http://schemas.openxmlformats.org/officeDocument/2006/relationships/slideMaster" Target="slideMasters/slideMaster121.xml"/><Relationship Id="rId219" Type="http://schemas.openxmlformats.org/officeDocument/2006/relationships/slide" Target="slides/slide75.xml"/><Relationship Id="rId426" Type="http://schemas.openxmlformats.org/officeDocument/2006/relationships/slide" Target="slides/slide282.xml"/><Relationship Id="rId633" Type="http://schemas.openxmlformats.org/officeDocument/2006/relationships/slide" Target="slides/slide489.xml"/><Relationship Id="rId67" Type="http://schemas.openxmlformats.org/officeDocument/2006/relationships/slideMaster" Target="slideMasters/slideMaster67.xml"/><Relationship Id="rId272" Type="http://schemas.openxmlformats.org/officeDocument/2006/relationships/slide" Target="slides/slide128.xml"/><Relationship Id="rId577" Type="http://schemas.openxmlformats.org/officeDocument/2006/relationships/slide" Target="slides/slide433.xml"/><Relationship Id="rId132" Type="http://schemas.openxmlformats.org/officeDocument/2006/relationships/slideMaster" Target="slideMasters/slideMaster132.xml"/><Relationship Id="rId437" Type="http://schemas.openxmlformats.org/officeDocument/2006/relationships/slide" Target="slides/slide293.xml"/><Relationship Id="rId644" Type="http://schemas.openxmlformats.org/officeDocument/2006/relationships/slide" Target="slides/slide500.xml"/><Relationship Id="rId283" Type="http://schemas.openxmlformats.org/officeDocument/2006/relationships/slide" Target="slides/slide139.xml"/><Relationship Id="rId490" Type="http://schemas.openxmlformats.org/officeDocument/2006/relationships/slide" Target="slides/slide346.xml"/><Relationship Id="rId504" Type="http://schemas.openxmlformats.org/officeDocument/2006/relationships/slide" Target="slides/slide360.xml"/><Relationship Id="rId78" Type="http://schemas.openxmlformats.org/officeDocument/2006/relationships/slideMaster" Target="slideMasters/slideMaster78.xml"/><Relationship Id="rId143" Type="http://schemas.openxmlformats.org/officeDocument/2006/relationships/slideMaster" Target="slideMasters/slideMaster143.xml"/><Relationship Id="rId350" Type="http://schemas.openxmlformats.org/officeDocument/2006/relationships/slide" Target="slides/slide206.xml"/><Relationship Id="rId588" Type="http://schemas.openxmlformats.org/officeDocument/2006/relationships/slide" Target="slides/slide444.xml"/><Relationship Id="rId9" Type="http://schemas.openxmlformats.org/officeDocument/2006/relationships/slideMaster" Target="slideMasters/slideMaster9.xml"/><Relationship Id="rId210" Type="http://schemas.openxmlformats.org/officeDocument/2006/relationships/slide" Target="slides/slide66.xml"/><Relationship Id="rId448" Type="http://schemas.openxmlformats.org/officeDocument/2006/relationships/slide" Target="slides/slide304.xml"/><Relationship Id="rId655" Type="http://schemas.openxmlformats.org/officeDocument/2006/relationships/slide" Target="slides/slide511.xml"/><Relationship Id="rId294" Type="http://schemas.openxmlformats.org/officeDocument/2006/relationships/slide" Target="slides/slide150.xml"/><Relationship Id="rId308" Type="http://schemas.openxmlformats.org/officeDocument/2006/relationships/slide" Target="slides/slide164.xml"/><Relationship Id="rId515" Type="http://schemas.openxmlformats.org/officeDocument/2006/relationships/slide" Target="slides/slide371.xml"/><Relationship Id="rId89" Type="http://schemas.openxmlformats.org/officeDocument/2006/relationships/slideMaster" Target="slideMasters/slideMaster89.xml"/><Relationship Id="rId154" Type="http://schemas.openxmlformats.org/officeDocument/2006/relationships/slide" Target="slides/slide10.xml"/><Relationship Id="rId361" Type="http://schemas.openxmlformats.org/officeDocument/2006/relationships/slide" Target="slides/slide217.xml"/><Relationship Id="rId599" Type="http://schemas.openxmlformats.org/officeDocument/2006/relationships/slide" Target="slides/slide455.xml"/><Relationship Id="rId459" Type="http://schemas.openxmlformats.org/officeDocument/2006/relationships/slide" Target="slides/slide315.xml"/><Relationship Id="rId666" Type="http://schemas.openxmlformats.org/officeDocument/2006/relationships/slide" Target="slides/slide522.xml"/><Relationship Id="rId16" Type="http://schemas.openxmlformats.org/officeDocument/2006/relationships/slideMaster" Target="slideMasters/slideMaster16.xml"/><Relationship Id="rId221" Type="http://schemas.openxmlformats.org/officeDocument/2006/relationships/slide" Target="slides/slide77.xml"/><Relationship Id="rId319" Type="http://schemas.openxmlformats.org/officeDocument/2006/relationships/slide" Target="slides/slide175.xml"/><Relationship Id="rId526" Type="http://schemas.openxmlformats.org/officeDocument/2006/relationships/slide" Target="slides/slide382.xml"/><Relationship Id="rId165" Type="http://schemas.openxmlformats.org/officeDocument/2006/relationships/slide" Target="slides/slide21.xml"/><Relationship Id="rId372" Type="http://schemas.openxmlformats.org/officeDocument/2006/relationships/slide" Target="slides/slide228.xml"/><Relationship Id="rId677" Type="http://schemas.openxmlformats.org/officeDocument/2006/relationships/slide" Target="slides/slide533.xml"/><Relationship Id="rId232" Type="http://schemas.openxmlformats.org/officeDocument/2006/relationships/slide" Target="slides/slide88.xml"/><Relationship Id="rId27" Type="http://schemas.openxmlformats.org/officeDocument/2006/relationships/slideMaster" Target="slideMasters/slideMaster27.xml"/><Relationship Id="rId537" Type="http://schemas.openxmlformats.org/officeDocument/2006/relationships/slide" Target="slides/slide393.xml"/><Relationship Id="rId80" Type="http://schemas.openxmlformats.org/officeDocument/2006/relationships/slideMaster" Target="slideMasters/slideMaster80.xml"/><Relationship Id="rId176" Type="http://schemas.openxmlformats.org/officeDocument/2006/relationships/slide" Target="slides/slide32.xml"/><Relationship Id="rId383" Type="http://schemas.openxmlformats.org/officeDocument/2006/relationships/slide" Target="slides/slide239.xml"/><Relationship Id="rId590" Type="http://schemas.openxmlformats.org/officeDocument/2006/relationships/slide" Target="slides/slide446.xml"/><Relationship Id="rId604" Type="http://schemas.openxmlformats.org/officeDocument/2006/relationships/slide" Target="slides/slide460.xml"/><Relationship Id="rId243" Type="http://schemas.openxmlformats.org/officeDocument/2006/relationships/slide" Target="slides/slide99.xml"/><Relationship Id="rId450" Type="http://schemas.openxmlformats.org/officeDocument/2006/relationships/slide" Target="slides/slide306.xml"/><Relationship Id="rId688" Type="http://schemas.openxmlformats.org/officeDocument/2006/relationships/presProps" Target="presProps.xml"/><Relationship Id="rId38" Type="http://schemas.openxmlformats.org/officeDocument/2006/relationships/slideMaster" Target="slideMasters/slideMaster38.xml"/><Relationship Id="rId103" Type="http://schemas.openxmlformats.org/officeDocument/2006/relationships/slideMaster" Target="slideMasters/slideMaster103.xml"/><Relationship Id="rId310" Type="http://schemas.openxmlformats.org/officeDocument/2006/relationships/slide" Target="slides/slide166.xml"/><Relationship Id="rId548" Type="http://schemas.openxmlformats.org/officeDocument/2006/relationships/slide" Target="slides/slide404.xml"/><Relationship Id="rId91" Type="http://schemas.openxmlformats.org/officeDocument/2006/relationships/slideMaster" Target="slideMasters/slideMaster91.xml"/><Relationship Id="rId187" Type="http://schemas.openxmlformats.org/officeDocument/2006/relationships/slide" Target="slides/slide43.xml"/><Relationship Id="rId394" Type="http://schemas.openxmlformats.org/officeDocument/2006/relationships/slide" Target="slides/slide250.xml"/><Relationship Id="rId408" Type="http://schemas.openxmlformats.org/officeDocument/2006/relationships/slide" Target="slides/slide264.xml"/><Relationship Id="rId615" Type="http://schemas.openxmlformats.org/officeDocument/2006/relationships/slide" Target="slides/slide471.xml"/><Relationship Id="rId254" Type="http://schemas.openxmlformats.org/officeDocument/2006/relationships/slide" Target="slides/slide110.xml"/></Relationships>
</file>

<file path=ppt/charts/_rels/chart1.xml.rels><?xml version="1.0" encoding="UTF-8" standalone="yes"?>
<Relationships xmlns="http://schemas.openxmlformats.org/package/2006/relationships"><Relationship Id="rId2" Type="http://schemas.openxmlformats.org/officeDocument/2006/relationships/oleObject" Target="Rick%20HD:Users:griffith:Documents:All%20PPT:DVDs%20&amp;%20CDs%20Burned:DVD%200%20Courses%20in%20pdf%20and%20Word:Courses%20in%20pdf%20&amp;%20Word:NTS%20Folder:NTS%20Handouts:NT%20Book%20Lengths.xlsx" TargetMode="External"/><Relationship Id="rId1" Type="http://schemas.openxmlformats.org/officeDocument/2006/relationships/themeOverride" Target="../theme/themeOverride6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view3D>
      <c:rotX val="15"/>
      <c:rotY val="20"/>
      <c:rAngAx val="1"/>
    </c:view3D>
    <c:floor>
      <c:thickness val="0"/>
    </c:floor>
    <c:sideWall>
      <c:thickness val="0"/>
    </c:sideWall>
    <c:backWall>
      <c:thickness val="0"/>
    </c:backWall>
    <c:plotArea>
      <c:layout/>
      <c:bar3DChart>
        <c:barDir val="col"/>
        <c:grouping val="clustered"/>
        <c:varyColors val="0"/>
        <c:ser>
          <c:idx val="0"/>
          <c:order val="0"/>
          <c:invertIfNegative val="0"/>
          <c:cat>
            <c:strRef>
              <c:f>NT!$A$1:$A$27</c:f>
              <c:strCache>
                <c:ptCount val="27"/>
                <c:pt idx="0">
                  <c:v>MATT</c:v>
                </c:pt>
                <c:pt idx="1">
                  <c:v>MARK</c:v>
                </c:pt>
                <c:pt idx="2">
                  <c:v>LUKE</c:v>
                </c:pt>
                <c:pt idx="3">
                  <c:v>JOHN</c:v>
                </c:pt>
                <c:pt idx="4">
                  <c:v>ACTS</c:v>
                </c:pt>
                <c:pt idx="5">
                  <c:v>ROM</c:v>
                </c:pt>
                <c:pt idx="6">
                  <c:v>1CO</c:v>
                </c:pt>
                <c:pt idx="7">
                  <c:v>2CO</c:v>
                </c:pt>
                <c:pt idx="8">
                  <c:v>GAL</c:v>
                </c:pt>
                <c:pt idx="9">
                  <c:v>EPH</c:v>
                </c:pt>
                <c:pt idx="10">
                  <c:v>PHIL</c:v>
                </c:pt>
                <c:pt idx="11">
                  <c:v>COL</c:v>
                </c:pt>
                <c:pt idx="12">
                  <c:v>1TH</c:v>
                </c:pt>
                <c:pt idx="13">
                  <c:v>2TH</c:v>
                </c:pt>
                <c:pt idx="14">
                  <c:v>1TIM</c:v>
                </c:pt>
                <c:pt idx="15">
                  <c:v>2TIM</c:v>
                </c:pt>
                <c:pt idx="16">
                  <c:v>TIT</c:v>
                </c:pt>
                <c:pt idx="17">
                  <c:v>PHM</c:v>
                </c:pt>
                <c:pt idx="18">
                  <c:v>HEB</c:v>
                </c:pt>
                <c:pt idx="19">
                  <c:v>JAS</c:v>
                </c:pt>
                <c:pt idx="20">
                  <c:v>1PET</c:v>
                </c:pt>
                <c:pt idx="21">
                  <c:v>2PET</c:v>
                </c:pt>
                <c:pt idx="22">
                  <c:v>1JN</c:v>
                </c:pt>
                <c:pt idx="23">
                  <c:v>2JN</c:v>
                </c:pt>
                <c:pt idx="24">
                  <c:v>3JN</c:v>
                </c:pt>
                <c:pt idx="25">
                  <c:v>JUDE</c:v>
                </c:pt>
                <c:pt idx="26">
                  <c:v>REV</c:v>
                </c:pt>
              </c:strCache>
            </c:strRef>
          </c:cat>
          <c:val>
            <c:numRef>
              <c:f>NT!$B$1:$B$27</c:f>
              <c:numCache>
                <c:formatCode>General</c:formatCode>
                <c:ptCount val="27"/>
                <c:pt idx="0">
                  <c:v>28</c:v>
                </c:pt>
                <c:pt idx="1">
                  <c:v>16</c:v>
                </c:pt>
                <c:pt idx="2">
                  <c:v>24</c:v>
                </c:pt>
                <c:pt idx="3">
                  <c:v>21</c:v>
                </c:pt>
                <c:pt idx="4">
                  <c:v>28</c:v>
                </c:pt>
                <c:pt idx="5">
                  <c:v>16</c:v>
                </c:pt>
                <c:pt idx="6">
                  <c:v>16</c:v>
                </c:pt>
                <c:pt idx="7">
                  <c:v>13</c:v>
                </c:pt>
                <c:pt idx="8">
                  <c:v>6</c:v>
                </c:pt>
                <c:pt idx="9">
                  <c:v>6</c:v>
                </c:pt>
                <c:pt idx="10">
                  <c:v>4</c:v>
                </c:pt>
                <c:pt idx="11">
                  <c:v>4</c:v>
                </c:pt>
                <c:pt idx="12">
                  <c:v>5</c:v>
                </c:pt>
                <c:pt idx="13">
                  <c:v>3</c:v>
                </c:pt>
                <c:pt idx="14">
                  <c:v>6</c:v>
                </c:pt>
                <c:pt idx="15">
                  <c:v>4</c:v>
                </c:pt>
                <c:pt idx="16">
                  <c:v>3</c:v>
                </c:pt>
                <c:pt idx="17">
                  <c:v>1</c:v>
                </c:pt>
                <c:pt idx="18">
                  <c:v>13</c:v>
                </c:pt>
                <c:pt idx="19">
                  <c:v>5</c:v>
                </c:pt>
                <c:pt idx="20">
                  <c:v>5</c:v>
                </c:pt>
                <c:pt idx="21">
                  <c:v>3</c:v>
                </c:pt>
                <c:pt idx="22">
                  <c:v>5</c:v>
                </c:pt>
                <c:pt idx="23">
                  <c:v>1</c:v>
                </c:pt>
                <c:pt idx="24">
                  <c:v>1</c:v>
                </c:pt>
                <c:pt idx="25">
                  <c:v>1</c:v>
                </c:pt>
                <c:pt idx="26">
                  <c:v>22</c:v>
                </c:pt>
              </c:numCache>
            </c:numRef>
          </c:val>
          <c:extLst>
            <c:ext xmlns:c16="http://schemas.microsoft.com/office/drawing/2014/chart" uri="{C3380CC4-5D6E-409C-BE32-E72D297353CC}">
              <c16:uniqueId val="{00000000-A58D-B043-896A-FDF66A023233}"/>
            </c:ext>
          </c:extLst>
        </c:ser>
        <c:dLbls>
          <c:showLegendKey val="0"/>
          <c:showVal val="0"/>
          <c:showCatName val="0"/>
          <c:showSerName val="0"/>
          <c:showPercent val="0"/>
          <c:showBubbleSize val="0"/>
        </c:dLbls>
        <c:gapWidth val="150"/>
        <c:shape val="box"/>
        <c:axId val="224467200"/>
        <c:axId val="224509952"/>
        <c:axId val="0"/>
      </c:bar3DChart>
      <c:catAx>
        <c:axId val="224467200"/>
        <c:scaling>
          <c:orientation val="minMax"/>
        </c:scaling>
        <c:delete val="0"/>
        <c:axPos val="b"/>
        <c:numFmt formatCode="General" sourceLinked="0"/>
        <c:majorTickMark val="out"/>
        <c:minorTickMark val="none"/>
        <c:tickLblPos val="nextTo"/>
        <c:txPr>
          <a:bodyPr/>
          <a:lstStyle/>
          <a:p>
            <a:pPr>
              <a:defRPr sz="1600" b="1"/>
            </a:pPr>
            <a:endParaRPr lang="en-US"/>
          </a:p>
        </c:txPr>
        <c:crossAx val="224509952"/>
        <c:crosses val="autoZero"/>
        <c:auto val="1"/>
        <c:lblAlgn val="ctr"/>
        <c:lblOffset val="100"/>
        <c:noMultiLvlLbl val="0"/>
      </c:catAx>
      <c:valAx>
        <c:axId val="224509952"/>
        <c:scaling>
          <c:orientation val="minMax"/>
        </c:scaling>
        <c:delete val="0"/>
        <c:axPos val="l"/>
        <c:majorGridlines/>
        <c:numFmt formatCode="General" sourceLinked="1"/>
        <c:majorTickMark val="out"/>
        <c:minorTickMark val="none"/>
        <c:tickLblPos val="nextTo"/>
        <c:txPr>
          <a:bodyPr/>
          <a:lstStyle/>
          <a:p>
            <a:pPr>
              <a:defRPr sz="2000" b="1"/>
            </a:pPr>
            <a:endParaRPr lang="en-US"/>
          </a:p>
        </c:txPr>
        <c:crossAx val="224467200"/>
        <c:crosses val="autoZero"/>
        <c:crossBetween val="between"/>
      </c:valAx>
    </c:plotArea>
    <c:plotVisOnly val="1"/>
    <c:dispBlanksAs val="gap"/>
    <c:showDLblsOverMax val="0"/>
  </c:chart>
  <c:externalData r:id="rId2">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45.xml"/></Relationships>
</file>

<file path=ppt/notesMasters/_rels/notesMaster10.xml.rels><?xml version="1.0" encoding="UTF-8" standalone="yes"?>
<Relationships xmlns="http://schemas.openxmlformats.org/package/2006/relationships"><Relationship Id="rId1" Type="http://schemas.openxmlformats.org/officeDocument/2006/relationships/theme" Target="../theme/theme45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B86954C-3F1B-4540-90E1-8E4409030271}" type="datetimeFigureOut">
              <a:rPr lang="en-US" smtClean="0"/>
              <a:t>3/8/26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079FDE9-4B2D-884B-BE4B-021913485B06}" type="slidenum">
              <a:rPr lang="en-US" smtClean="0"/>
              <a:t>‹#›</a:t>
            </a:fld>
            <a:endParaRPr lang="en-US"/>
          </a:p>
        </p:txBody>
      </p:sp>
    </p:spTree>
    <p:extLst>
      <p:ext uri="{BB962C8B-B14F-4D97-AF65-F5344CB8AC3E}">
        <p14:creationId xmlns:p14="http://schemas.microsoft.com/office/powerpoint/2010/main" val="2374742599"/>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Masters/notesMaster10.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hdr" sz="quarter"/>
          </p:nvPr>
        </p:nvSpPr>
        <p:spPr bwMode="auto">
          <a:xfrm>
            <a:off x="0" y="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lvl1pPr>
              <a:defRPr sz="1200" b="1" i="0">
                <a:latin typeface="Arial" panose="020B0604020202020204" pitchFamily="34" charset="0"/>
                <a:ea typeface="+mn-ea"/>
                <a:cs typeface="+mn-cs"/>
              </a:defRPr>
            </a:lvl1pPr>
          </a:lstStyle>
          <a:p>
            <a:pPr>
              <a:defRPr/>
            </a:pPr>
            <a:endParaRPr lang="en-US" dirty="0"/>
          </a:p>
        </p:txBody>
      </p:sp>
      <p:sp>
        <p:nvSpPr>
          <p:cNvPr id="54275" name="Rectangle 3"/>
          <p:cNvSpPr>
            <a:spLocks noGrp="1" noChangeArrowheads="1"/>
          </p:cNvSpPr>
          <p:nvPr>
            <p:ph type="dt" idx="1"/>
          </p:nvPr>
        </p:nvSpPr>
        <p:spPr bwMode="auto">
          <a:xfrm>
            <a:off x="3886200" y="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lvl1pPr algn="r">
              <a:defRPr sz="1200" b="1" i="0">
                <a:latin typeface="Arial" panose="020B0604020202020204" pitchFamily="34" charset="0"/>
                <a:ea typeface="+mn-ea"/>
                <a:cs typeface="+mn-cs"/>
              </a:defRPr>
            </a:lvl1pPr>
          </a:lstStyle>
          <a:p>
            <a:pPr>
              <a:defRPr/>
            </a:pPr>
            <a:endParaRPr lang="en-US" dirty="0"/>
          </a:p>
        </p:txBody>
      </p:sp>
      <p:sp>
        <p:nvSpPr>
          <p:cNvPr id="2590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54277" name="Rectangle 5"/>
          <p:cNvSpPr>
            <a:spLocks noGrp="1" noChangeArrowheads="1"/>
          </p:cNvSpPr>
          <p:nvPr>
            <p:ph type="body" sz="quarter" idx="3"/>
          </p:nvPr>
        </p:nvSpPr>
        <p:spPr bwMode="auto">
          <a:xfrm>
            <a:off x="914400" y="4343400"/>
            <a:ext cx="5029200" cy="41148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4278" name="Rectangle 6"/>
          <p:cNvSpPr>
            <a:spLocks noGrp="1" noChangeArrowheads="1"/>
          </p:cNvSpPr>
          <p:nvPr>
            <p:ph type="ftr" sz="quarter" idx="4"/>
          </p:nvPr>
        </p:nvSpPr>
        <p:spPr bwMode="auto">
          <a:xfrm>
            <a:off x="0" y="868680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b" anchorCtr="0" compatLnSpc="1">
            <a:prstTxWarp prst="textNoShape">
              <a:avLst/>
            </a:prstTxWarp>
          </a:bodyPr>
          <a:lstStyle>
            <a:lvl1pPr>
              <a:defRPr sz="1200" b="1" i="0">
                <a:latin typeface="Arial" panose="020B0604020202020204" pitchFamily="34" charset="0"/>
                <a:ea typeface="+mn-ea"/>
                <a:cs typeface="+mn-cs"/>
              </a:defRPr>
            </a:lvl1pPr>
          </a:lstStyle>
          <a:p>
            <a:pPr>
              <a:defRPr/>
            </a:pPr>
            <a:endParaRPr lang="en-US" dirty="0"/>
          </a:p>
        </p:txBody>
      </p:sp>
      <p:sp>
        <p:nvSpPr>
          <p:cNvPr id="54279" name="Rectangle 7"/>
          <p:cNvSpPr>
            <a:spLocks noGrp="1" noChangeArrowheads="1"/>
          </p:cNvSpPr>
          <p:nvPr>
            <p:ph type="sldNum" sz="quarter" idx="5"/>
          </p:nvPr>
        </p:nvSpPr>
        <p:spPr bwMode="auto">
          <a:xfrm>
            <a:off x="3886200" y="868680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b" anchorCtr="0" compatLnSpc="1">
            <a:prstTxWarp prst="textNoShape">
              <a:avLst/>
            </a:prstTxWarp>
          </a:bodyPr>
          <a:lstStyle>
            <a:lvl1pPr algn="r">
              <a:defRPr sz="1200" b="1" i="0">
                <a:latin typeface="Arial" panose="020B0604020202020204" pitchFamily="34" charset="0"/>
              </a:defRPr>
            </a:lvl1pPr>
          </a:lstStyle>
          <a:p>
            <a:pPr>
              <a:defRPr/>
            </a:pPr>
            <a:fld id="{88A3F1C3-438E-FA46-9388-6A19E01A8995}" type="slidenum">
              <a:rPr lang="en-US" smtClean="0"/>
              <a:pPr>
                <a:defRPr/>
              </a:pPr>
              <a:t>‹#›</a:t>
            </a:fld>
            <a:endParaRPr lang="en-US" dirty="0"/>
          </a:p>
        </p:txBody>
      </p:sp>
    </p:spTree>
    <p:extLst>
      <p:ext uri="{BB962C8B-B14F-4D97-AF65-F5344CB8AC3E}">
        <p14:creationId xmlns:p14="http://schemas.microsoft.com/office/powerpoint/2010/main" val="234449828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ＭＳ Ｐゴシック" charset="-128"/>
      </a:defRPr>
    </a:lvl1pPr>
    <a:lvl2pPr marL="4572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2pPr>
    <a:lvl3pPr marL="9144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3pPr>
    <a:lvl4pPr marL="13716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4pPr>
    <a:lvl5pPr marL="18288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0.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4B3458A-BDEA-2648-9A1B-AEB190E6085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86522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63769400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latin typeface="Arial" panose="020B0604020202020204" pitchFamily="34" charset="0"/>
                <a:cs typeface="Arial" panose="020B0604020202020204" pitchFamily="34" charset="0"/>
              </a:rPr>
              <a:t>We are all too keenly aware of a herd mentality in our world. It seems that the blind keep leading the blind—insisting that we slavishly follow. </a:t>
            </a:r>
          </a:p>
          <a:p>
            <a:r>
              <a:rPr lang="en-US" dirty="0">
                <a:latin typeface="Arial" panose="020B0604020202020204" pitchFamily="34" charset="0"/>
                <a:cs typeface="Arial" panose="020B0604020202020204" pitchFamily="34" charset="0"/>
              </a:rPr>
              <a:t>Recently, the governor of Virginia publicly argued for infanticide—and millions supported him!</a:t>
            </a:r>
          </a:p>
          <a:p>
            <a:r>
              <a:rPr lang="en-US" dirty="0">
                <a:latin typeface="Arial" panose="020B0604020202020204" pitchFamily="34" charset="0"/>
                <a:cs typeface="Arial" panose="020B0604020202020204" pitchFamily="34" charset="0"/>
              </a:rPr>
              <a:t>Then pictures arose of his racism while in medical school, so then politicians of his own party called for his resignation!</a:t>
            </a:r>
          </a:p>
          <a:p>
            <a:r>
              <a:rPr lang="en-US" dirty="0">
                <a:latin typeface="Arial" panose="020B0604020202020204" pitchFamily="34" charset="0"/>
                <a:cs typeface="Arial" panose="020B0604020202020204" pitchFamily="34" charset="0"/>
              </a:rPr>
              <a:t>Since when is prejudice worse than killing babies right after birth?</a:t>
            </a:r>
          </a:p>
        </p:txBody>
      </p:sp>
    </p:spTree>
    <p:extLst>
      <p:ext uri="{BB962C8B-B14F-4D97-AF65-F5344CB8AC3E}">
        <p14:creationId xmlns:p14="http://schemas.microsoft.com/office/powerpoint/2010/main" val="106911504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How should we be </a:t>
            </a:r>
            <a:r>
              <a:rPr lang="en-US" sz="1200" u="sng" dirty="0">
                <a:effectLst/>
                <a:latin typeface="Arial" panose="020B0604020202020204" pitchFamily="34" charset="0"/>
                <a:ea typeface="Times New Roman" panose="02020603050405020304" pitchFamily="18" charset="0"/>
                <a:cs typeface="Arial" panose="020B0604020202020204" pitchFamily="34" charset="0"/>
              </a:rPr>
              <a:t>different</a:t>
            </a:r>
            <a:r>
              <a:rPr lang="en-US" sz="1200" dirty="0">
                <a:effectLst/>
                <a:latin typeface="Arial" panose="020B0604020202020204" pitchFamily="34" charset="0"/>
                <a:ea typeface="Times New Roman" panose="02020603050405020304" pitchFamily="18" charset="0"/>
                <a:cs typeface="Arial" panose="020B0604020202020204" pitchFamily="34" charset="0"/>
              </a:rPr>
              <a:t> from unbelievers? </a:t>
            </a:r>
          </a:p>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What are some of the ways that God wants your life to escape the herd mentality? </a:t>
            </a:r>
          </a:p>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How does Jesus desire you to rise above the fray?</a:t>
            </a:r>
            <a:r>
              <a:rPr lang="en-SG" dirty="0">
                <a:effectLst/>
                <a:latin typeface="Arial" panose="020B0604020202020204" pitchFamily="34"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9264819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1" name="Shape 11251"/>
          <p:cNvSpPr>
            <a:spLocks noGrp="1" noRot="1" noChangeAspect="1"/>
          </p:cNvSpPr>
          <p:nvPr>
            <p:ph type="sldImg"/>
          </p:nvPr>
        </p:nvSpPr>
        <p:spPr>
          <a:prstGeom prst="rect">
            <a:avLst/>
          </a:prstGeom>
        </p:spPr>
        <p:txBody>
          <a:bodyPr/>
          <a:lstStyle/>
          <a:p>
            <a:endParaRPr/>
          </a:p>
        </p:txBody>
      </p:sp>
      <p:sp>
        <p:nvSpPr>
          <p:cNvPr id="11252" name="Shape 11252"/>
          <p:cNvSpPr>
            <a:spLocks noGrp="1"/>
          </p:cNvSpPr>
          <p:nvPr>
            <p:ph type="body" sz="quarter" idx="1"/>
          </p:nvPr>
        </p:nvSpPr>
        <p:spPr>
          <a:prstGeom prst="rect">
            <a:avLst/>
          </a:prstGeom>
        </p:spPr>
        <p:txBody>
          <a:bodyPr/>
          <a:lstStyle>
            <a:lvl1pPr>
              <a:defRPr>
                <a:latin typeface="Arial"/>
                <a:ea typeface="Arial"/>
                <a:cs typeface="Arial"/>
                <a:sym typeface="Arial"/>
              </a:defRPr>
            </a:lvl1pPr>
          </a:lstStyle>
          <a:p>
            <a:pPr eaLnBrk="1" hangingPunct="1"/>
            <a:r>
              <a:rPr lang="en-US" dirty="0">
                <a:latin typeface="Arial" charset="0"/>
                <a:ea typeface="ＭＳ Ｐゴシック" charset="0"/>
                <a:cs typeface="ＭＳ Ｐゴシック" charset="0"/>
              </a:rPr>
              <a:t>The route from Italy long required the treacherous sailing around the Corinthian Peninsula in order to arrive</a:t>
            </a:r>
            <a:r>
              <a:rPr lang="en-US" baseline="0" dirty="0">
                <a:latin typeface="Arial" charset="0"/>
                <a:ea typeface="ＭＳ Ｐゴシック" charset="0"/>
                <a:cs typeface="ＭＳ Ｐゴシック" charset="0"/>
              </a:rPr>
              <a:t> in the Aegean area to reach the heartland of Greek culture and trade.</a:t>
            </a:r>
            <a:endParaRPr lang="en-US" dirty="0">
              <a:latin typeface="Arial" charset="0"/>
              <a:ea typeface="ＭＳ Ｐゴシック" charset="0"/>
              <a:cs typeface="ＭＳ Ｐゴシック"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9" name="Shape 11279"/>
          <p:cNvSpPr>
            <a:spLocks noGrp="1" noRot="1" noChangeAspect="1"/>
          </p:cNvSpPr>
          <p:nvPr>
            <p:ph type="sldImg"/>
          </p:nvPr>
        </p:nvSpPr>
        <p:spPr>
          <a:prstGeom prst="rect">
            <a:avLst/>
          </a:prstGeom>
        </p:spPr>
        <p:txBody>
          <a:bodyPr/>
          <a:lstStyle/>
          <a:p>
            <a:endParaRPr/>
          </a:p>
        </p:txBody>
      </p:sp>
      <p:sp>
        <p:nvSpPr>
          <p:cNvPr id="11280" name="Shape 11280"/>
          <p:cNvSpPr>
            <a:spLocks noGrp="1"/>
          </p:cNvSpPr>
          <p:nvPr>
            <p:ph type="body" sz="quarter" idx="1"/>
          </p:nvPr>
        </p:nvSpPr>
        <p:spPr>
          <a:prstGeom prst="rect">
            <a:avLst/>
          </a:prstGeom>
        </p:spPr>
        <p:txBody>
          <a:bodyPr/>
          <a:lstStyle>
            <a:lvl1pPr>
              <a:defRPr>
                <a:latin typeface="Arial"/>
                <a:ea typeface="Arial"/>
                <a:cs typeface="Arial"/>
                <a:sym typeface="Arial"/>
              </a:defRPr>
            </a:lvl1pPr>
          </a:lstStyle>
          <a:p>
            <a:pPr eaLnBrk="1" hangingPunct="1"/>
            <a:r>
              <a:rPr lang="en-US" dirty="0">
                <a:latin typeface="Arial" charset="0"/>
              </a:rPr>
              <a:t>However, in the years before Christ, an</a:t>
            </a:r>
            <a:r>
              <a:rPr lang="en-US" baseline="0" dirty="0">
                <a:latin typeface="Arial" charset="0"/>
              </a:rPr>
              <a:t> ingenious business of ship transport developed.  Sailors would disembark on one side of the Isthmus of Corinth, the ships would be put on logs and specialized crews rolled them on land the entire seven kilometers to the other side.  This gave the sailors a few days off, so they visited nearby Corinth and then met their ship a few days later on the other side of the isthmus.</a:t>
            </a:r>
            <a:endParaRPr lang="en-US" dirty="0">
              <a:latin typeface="Arial"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dirty="0"/>
              <a:t>The way for Christians to stand out from the world is through fighting disunity, immorality, and selfish living.</a:t>
            </a:r>
          </a:p>
          <a:p>
            <a:pPr algn="l" rtl="0" latinLnBrk="0">
              <a:spcBef>
                <a:spcPts val="400"/>
              </a:spcBef>
            </a:pPr>
            <a:endParaRPr lang="en-US" dirty="0"/>
          </a:p>
        </p:txBody>
      </p:sp>
    </p:spTree>
    <p:extLst>
      <p:ext uri="{BB962C8B-B14F-4D97-AF65-F5344CB8AC3E}">
        <p14:creationId xmlns:p14="http://schemas.microsoft.com/office/powerpoint/2010/main" val="373632846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SG" dirty="0">
                <a:cs typeface="ＭＳ Ｐゴシック" charset="0"/>
              </a:rPr>
              <a:t>Said differently, do not divide the church, do not be immoral, and do not act only for your own benefit (restatement). </a:t>
            </a:r>
            <a:endParaRPr lang="en-US" dirty="0">
              <a:cs typeface="ＭＳ Ｐゴシック" charset="0"/>
            </a:endParaRPr>
          </a:p>
        </p:txBody>
      </p:sp>
    </p:spTree>
    <p:extLst>
      <p:ext uri="{BB962C8B-B14F-4D97-AF65-F5344CB8AC3E}">
        <p14:creationId xmlns:p14="http://schemas.microsoft.com/office/powerpoint/2010/main" val="167626964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dirty="0"/>
              <a:t>This letter has literally changed my life, perhaps more than any other. Is it changing you? How?</a:t>
            </a:r>
          </a:p>
          <a:p>
            <a:pPr algn="l" rtl="0" latinLnBrk="0">
              <a:spcBef>
                <a:spcPts val="400"/>
              </a:spcBef>
            </a:pPr>
            <a:endParaRPr lang="en-US" dirty="0"/>
          </a:p>
        </p:txBody>
      </p:sp>
    </p:spTree>
    <p:extLst>
      <p:ext uri="{BB962C8B-B14F-4D97-AF65-F5344CB8AC3E}">
        <p14:creationId xmlns:p14="http://schemas.microsoft.com/office/powerpoint/2010/main" val="320439634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 our second letter that Paul wrote to this struggling church with enormous potential. The ruins of Corinth still testify to the grandeur of this city at a crossroads in the Roman world, with its trade and temples on these streets and the sexual immorality mixed with pagan worship on the high mountain in the background. Be sure to watch the 3-minute tour of the city by Dr. Rick Griffith right next to the 1 Cor files.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66215586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Even though Paul established the Corinthian church, other teachers followed him, and some of them caused the believers to question Paul's authority. Interestingly, the divisions that resulted focused around one group that followed Paul, another Apollos, and a third group that rallied around Peter (1 Cor 1:12). Certainly, these other leaders did not try to undermine Paul, so the believers must have made these divisions with the leadership of others unknown to us. In any event, Paul needed to reassert his apostleship or else his entire ministry at Corinth would be in danger—and the </a:t>
            </a:r>
            <a:r>
              <a:rPr lang="en-US" dirty="0" err="1"/>
              <a:t>nature</a:t>
            </a:r>
            <a:r>
              <a:rPr lang="en-US" dirty="0"/>
              <a:t> of the gospel itself—so his authority as an apostle is the focus of this second letter.</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 a leader loses his credibility, people will no longer follow him and his message. So Paul did not hesitate to defend his authority as one commissioned by Jesus himself to preach to the Gentiles, such as those at Corinth.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406667930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39678C5F-2A81-0643-B71E-83140F95588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43714" name="Rectangle 2"/>
          <p:cNvSpPr>
            <a:spLocks noGrp="1" noRot="1" noChangeAspect="1" noChangeArrowheads="1"/>
          </p:cNvSpPr>
          <p:nvPr>
            <p:ph type="sldImg"/>
          </p:nvPr>
        </p:nvSpPr>
        <p:spPr>
          <a:solidFill>
            <a:srgbClr val="FFFFFF"/>
          </a:solidFill>
          <a:ln/>
        </p:spPr>
      </p:sp>
      <p:sp>
        <p:nvSpPr>
          <p:cNvPr id="24371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7870929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These verses comprise a fitting summary of the letter since the church thought that their leaders were each preaching themselves. While Paul asserted his authority, he also noted here that he and the other leaders the church had divided over were all on the same plain as fellow servants of Christ. Each of these leaders had the light to share with the Corinthians, so it was useless for them to divide into competing groups.</a:t>
            </a: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false teachers noted in this summary statement were NOT Apollos, Peter, and Christ (1 Cor 1:12)! Instead, they are unnamed men who would have undermined the theology of the new covenant standing that each true teacher upheld. Paul wanted to assure them that the money he had asked them to collect in 1 Corinthians 16 would be used to advance the gospel by helping Jewish believers in their mother church in Jerusalem, thus strengthening his teaching that the church was composed of both Jews and Gentiles who were equal in Christ.</a:t>
            </a:r>
          </a:p>
          <a:p>
            <a:endParaRPr lang="en-US" dirty="0"/>
          </a:p>
          <a:p>
            <a:r>
              <a:rPr lang="en-US" dirty="0"/>
              <a:t>The letter functions as an example of the servant-leader standing of today's Christian pastors, elders, and other believers who shepherd God's flock. Their credibility is vital, and we must defend them from attackers so that the message they preach is not undermined.</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2017943830"/>
      </p:ext>
    </p:extLst>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0" kern="1200" dirty="0">
                <a:solidFill>
                  <a:schemeClr val="tx1"/>
                </a:solidFill>
                <a:effectLst/>
                <a:latin typeface="Arial" panose="020B0604020202020204" pitchFamily="34" charset="0"/>
                <a:ea typeface="ＭＳ Ｐゴシック" charset="-128"/>
                <a:cs typeface="ＭＳ Ｐゴシック" charset="-128"/>
              </a:rPr>
              <a:t>How can we stand true to the Lord with so many heresies plaguing the church?</a:t>
            </a:r>
            <a:r>
              <a:rPr lang="en-SG" b="0" dirty="0">
                <a:effectLst/>
              </a:rPr>
              <a:t> </a:t>
            </a:r>
            <a:endParaRPr lang="en-US" b="0" dirty="0"/>
          </a:p>
          <a:p>
            <a:endParaRPr lang="en-US" b="0" dirty="0"/>
          </a:p>
        </p:txBody>
      </p:sp>
    </p:spTree>
    <p:extLst>
      <p:ext uri="{BB962C8B-B14F-4D97-AF65-F5344CB8AC3E}">
        <p14:creationId xmlns:p14="http://schemas.microsoft.com/office/powerpoint/2010/main" val="429111008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Even though the word "kingdom" does not appear in this letter, labor for the kingdom is the focus. Such efforts are not without hardship, as this letter well testifies. </a:t>
            </a:r>
          </a:p>
          <a:p>
            <a:endParaRPr lang="en-US" dirty="0"/>
          </a:p>
          <a:p>
            <a:r>
              <a:rPr lang="en-US" dirty="0"/>
              <a:t>HARDSHIPS:</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07" charset="-128"/>
                <a:cs typeface="ＭＳ Ｐゴシック" pitchFamily="-107" charset="-128"/>
              </a:rPr>
              <a:t>2Cor. 11:23</a:t>
            </a:r>
            <a:r>
              <a:rPr lang="en-US" sz="1200" kern="1200">
                <a:solidFill>
                  <a:schemeClr val="tx1"/>
                </a:solidFill>
                <a:effectLst/>
                <a:latin typeface="Times New Roman" pitchFamily="-111" charset="0"/>
                <a:ea typeface="ＭＳ Ｐゴシック" pitchFamily="-107" charset="-128"/>
                <a:cs typeface="ＭＳ Ｐゴシック" pitchFamily="-107" charset="-128"/>
              </a:rPr>
              <a:t> Are they servants of Christ? I know I sound like a madman, but I have served him far more! I have worked harder, been put in prison more often, been whipped times without number, and faced death again and again.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24</a:t>
            </a:r>
            <a:r>
              <a:rPr lang="en-US" sz="1200" kern="1200">
                <a:solidFill>
                  <a:schemeClr val="tx1"/>
                </a:solidFill>
                <a:effectLst/>
                <a:latin typeface="Times New Roman" pitchFamily="-111" charset="0"/>
                <a:ea typeface="ＭＳ Ｐゴシック" pitchFamily="-107" charset="-128"/>
                <a:cs typeface="ＭＳ Ｐゴシック" pitchFamily="-107" charset="-128"/>
              </a:rPr>
              <a:t> Five different times the Jewish leaders gave me thirty-nine lashes.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25</a:t>
            </a:r>
            <a:r>
              <a:rPr lang="en-US" sz="1200" kern="1200">
                <a:solidFill>
                  <a:schemeClr val="tx1"/>
                </a:solidFill>
                <a:effectLst/>
                <a:latin typeface="Times New Roman" pitchFamily="-111" charset="0"/>
                <a:ea typeface="ＭＳ Ｐゴシック" pitchFamily="-107" charset="-128"/>
                <a:cs typeface="ＭＳ Ｐゴシック" pitchFamily="-107" charset="-128"/>
              </a:rPr>
              <a:t> Three times I was beaten with rods. Once I was stoned. Three times I was shipwrecked. Once I spent a whole night and a day adrift at sea.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26</a:t>
            </a:r>
            <a:r>
              <a:rPr lang="en-US" sz="1200" kern="1200">
                <a:solidFill>
                  <a:schemeClr val="tx1"/>
                </a:solidFill>
                <a:effectLst/>
                <a:latin typeface="Times New Roman" pitchFamily="-111" charset="0"/>
                <a:ea typeface="ＭＳ Ｐゴシック" pitchFamily="-107" charset="-128"/>
                <a:cs typeface="ＭＳ Ｐゴシック" pitchFamily="-107" charset="-128"/>
              </a:rPr>
              <a:t> I have traveled on many long journeys. I have faced danger from rivers and from robbers. I have faced danger from my own people, the Jews, as well as from the Gentiles. I have faced danger in the cities, in the deserts, and on the seas. And I have faced danger from men who claim to be believers but are not.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27</a:t>
            </a:r>
            <a:r>
              <a:rPr lang="en-US" sz="1200" kern="1200">
                <a:solidFill>
                  <a:schemeClr val="tx1"/>
                </a:solidFill>
                <a:effectLst/>
                <a:latin typeface="Times New Roman" pitchFamily="-111" charset="0"/>
                <a:ea typeface="ＭＳ Ｐゴシック" pitchFamily="-107" charset="-128"/>
                <a:cs typeface="ＭＳ Ｐゴシック" pitchFamily="-107" charset="-128"/>
              </a:rPr>
              <a:t> I have worked hard and long, enduring many sleepless nights. I have been hungry and thirsty and have often gone without food. I have shivered in the cold, without enough clothing to keep me warm. </a:t>
            </a:r>
          </a:p>
          <a:p>
            <a:endParaRPr lang="en-US" dirty="0"/>
          </a:p>
          <a:p>
            <a:r>
              <a:rPr lang="en-US" dirty="0"/>
              <a:t>DAMASCUS:</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07" charset="-128"/>
                <a:cs typeface="ＭＳ Ｐゴシック" pitchFamily="-107" charset="-128"/>
              </a:rPr>
              <a:t>2Cor. 11:32</a:t>
            </a:r>
            <a:r>
              <a:rPr lang="en-US" sz="1200" kern="1200">
                <a:solidFill>
                  <a:schemeClr val="tx1"/>
                </a:solidFill>
                <a:effectLst/>
                <a:latin typeface="Times New Roman" pitchFamily="-111" charset="0"/>
                <a:ea typeface="ＭＳ Ｐゴシック" pitchFamily="-107" charset="-128"/>
                <a:cs typeface="ＭＳ Ｐゴシック" pitchFamily="-107" charset="-128"/>
              </a:rPr>
              <a:t> When I was in Damascus, the governor under King Aretas kept guards at the city gates to catch me.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33</a:t>
            </a:r>
            <a:r>
              <a:rPr lang="en-US" sz="1200" kern="1200">
                <a:solidFill>
                  <a:schemeClr val="tx1"/>
                </a:solidFill>
                <a:effectLst/>
                <a:latin typeface="Times New Roman" pitchFamily="-111" charset="0"/>
                <a:ea typeface="ＭＳ Ｐゴシック" pitchFamily="-107" charset="-128"/>
                <a:cs typeface="ＭＳ Ｐゴシック" pitchFamily="-107" charset="-128"/>
              </a:rPr>
              <a:t> I had to be lowered in a basket through a window in the city wall to escape from him. </a:t>
            </a:r>
          </a:p>
          <a:p>
            <a:endParaRPr lang="en-US" dirty="0"/>
          </a:p>
          <a:p>
            <a:r>
              <a:rPr lang="en-US" sz="1200" kern="1200">
                <a:solidFill>
                  <a:schemeClr val="tx1"/>
                </a:solidFill>
                <a:effectLst/>
                <a:latin typeface="Times New Roman" pitchFamily="-111" charset="0"/>
                <a:ea typeface="ＭＳ Ｐゴシック" pitchFamily="-107" charset="-128"/>
                <a:cs typeface="ＭＳ Ｐゴシック" pitchFamily="-107" charset="-128"/>
              </a:rPr>
              <a:t>Paul’s Vision and His Thorn in the Flesh</a:t>
            </a:r>
          </a:p>
          <a:p>
            <a:br>
              <a:rPr lang="en-US" sz="1200" kern="1200">
                <a:solidFill>
                  <a:schemeClr val="tx1"/>
                </a:solidFill>
                <a:effectLst/>
                <a:latin typeface="Times New Roman" pitchFamily="-111" charset="0"/>
                <a:ea typeface="ＭＳ Ｐゴシック" pitchFamily="-107" charset="-128"/>
                <a:cs typeface="ＭＳ Ｐゴシック" pitchFamily="-107" charset="-128"/>
              </a:rPr>
            </a:br>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12:1</a:t>
            </a:r>
            <a:r>
              <a:rPr lang="en-US" sz="1200" kern="1200">
                <a:solidFill>
                  <a:schemeClr val="tx1"/>
                </a:solidFill>
                <a:effectLst/>
                <a:latin typeface="Times New Roman" pitchFamily="-111" charset="0"/>
                <a:ea typeface="ＭＳ Ｐゴシック" pitchFamily="-107" charset="-128"/>
                <a:cs typeface="ＭＳ Ｐゴシック" pitchFamily="-107" charset="-128"/>
              </a:rPr>
              <a:t>    This boasting will do no good, but I must go on. I will reluctantly tell about visions and revelations from the Lord.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a:t>
            </a:r>
            <a:r>
              <a:rPr lang="en-US" sz="1200" kern="1200">
                <a:solidFill>
                  <a:schemeClr val="tx1"/>
                </a:solidFill>
                <a:effectLst/>
                <a:latin typeface="Times New Roman" pitchFamily="-111" charset="0"/>
                <a:ea typeface="ＭＳ Ｐゴシック" pitchFamily="-107" charset="-128"/>
                <a:cs typeface="ＭＳ Ｐゴシック" pitchFamily="-107" charset="-128"/>
              </a:rPr>
              <a:t> I was caught up to the third heaven fourteen years ago. Whether I was in my body or out of my body, I don’t know—only God knows.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3</a:t>
            </a:r>
            <a:r>
              <a:rPr lang="en-US" sz="1200" kern="1200">
                <a:solidFill>
                  <a:schemeClr val="tx1"/>
                </a:solidFill>
                <a:effectLst/>
                <a:latin typeface="Times New Roman" pitchFamily="-111" charset="0"/>
                <a:ea typeface="ＭＳ Ｐゴシック" pitchFamily="-107" charset="-128"/>
                <a:cs typeface="ＭＳ Ｐゴシック" pitchFamily="-107" charset="-128"/>
              </a:rPr>
              <a:t> Yes, only God knows whether I was in my body or outside my body. But I do know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4</a:t>
            </a:r>
            <a:r>
              <a:rPr lang="en-US" sz="1200" kern="1200">
                <a:solidFill>
                  <a:schemeClr val="tx1"/>
                </a:solidFill>
                <a:effectLst/>
                <a:latin typeface="Times New Roman" pitchFamily="-111" charset="0"/>
                <a:ea typeface="ＭＳ Ｐゴシック" pitchFamily="-107" charset="-128"/>
                <a:cs typeface="ＭＳ Ｐゴシック" pitchFamily="-107" charset="-128"/>
              </a:rPr>
              <a:t> that I was caught up to paradise and heard things so astounding that they cannot be expressed in words, things no human is allowed to tell.</a:t>
            </a:r>
          </a:p>
          <a:p>
            <a:br>
              <a:rPr lang="en-US" sz="1200" kern="1200">
                <a:solidFill>
                  <a:schemeClr val="tx1"/>
                </a:solidFill>
                <a:effectLst/>
                <a:latin typeface="Times New Roman" pitchFamily="-111" charset="0"/>
                <a:ea typeface="ＭＳ Ｐゴシック" pitchFamily="-107" charset="-128"/>
                <a:cs typeface="ＭＳ Ｐゴシック" pitchFamily="-107" charset="-128"/>
              </a:rPr>
            </a:br>
            <a:r>
              <a:rPr lang="en-US" sz="1200" kern="1200">
                <a:solidFill>
                  <a:schemeClr val="tx1"/>
                </a:solidFill>
                <a:effectLst/>
                <a:latin typeface="Times New Roman" pitchFamily="-111" charset="0"/>
                <a:ea typeface="ＭＳ Ｐゴシック" pitchFamily="-107" charset="-128"/>
                <a:cs typeface="ＭＳ Ｐゴシック" pitchFamily="-107" charset="-128"/>
              </a:rPr>
              <a:t>REVELATION OF PARADISE:</a:t>
            </a: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12:5</a:t>
            </a:r>
            <a:r>
              <a:rPr lang="en-US" sz="1200" kern="1200">
                <a:solidFill>
                  <a:schemeClr val="tx1"/>
                </a:solidFill>
                <a:effectLst/>
                <a:latin typeface="Times New Roman" pitchFamily="-111" charset="0"/>
                <a:ea typeface="ＭＳ Ｐゴシック" pitchFamily="-107" charset="-128"/>
                <a:cs typeface="ＭＳ Ｐゴシック" pitchFamily="-107" charset="-128"/>
              </a:rPr>
              <a:t>    That experience is worth boasting about, but I’m not going to do it. I will boast only about my weaknesses.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6</a:t>
            </a:r>
            <a:r>
              <a:rPr lang="en-US" sz="1200" kern="1200">
                <a:solidFill>
                  <a:schemeClr val="tx1"/>
                </a:solidFill>
                <a:effectLst/>
                <a:latin typeface="Times New Roman" pitchFamily="-111" charset="0"/>
                <a:ea typeface="ＭＳ Ｐゴシック" pitchFamily="-107" charset="-128"/>
                <a:cs typeface="ＭＳ Ｐゴシック" pitchFamily="-107" charset="-128"/>
              </a:rPr>
              <a:t> If I wanted to boast, I would be no fool in doing so, because I would be telling the truth. But I won’t do it, because I don’t want anyone to give me credit beyond what they can see in my life or hear in my message,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7</a:t>
            </a:r>
            <a:r>
              <a:rPr lang="en-US" sz="1200" kern="1200">
                <a:solidFill>
                  <a:schemeClr val="tx1"/>
                </a:solidFill>
                <a:effectLst/>
                <a:latin typeface="Times New Roman" pitchFamily="-111" charset="0"/>
                <a:ea typeface="ＭＳ Ｐゴシック" pitchFamily="-107" charset="-128"/>
                <a:cs typeface="ＭＳ Ｐゴシック" pitchFamily="-107" charset="-128"/>
              </a:rPr>
              <a:t> even though I have received such wonderful revelations from God. </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kern="1200">
                <a:solidFill>
                  <a:schemeClr val="tx1"/>
                </a:solidFill>
                <a:effectLst/>
                <a:latin typeface="Times New Roman" pitchFamily="-111" charset="0"/>
                <a:ea typeface="ＭＳ Ｐゴシック" pitchFamily="-107" charset="-128"/>
                <a:cs typeface="ＭＳ Ｐゴシック" pitchFamily="-107" charset="-128"/>
              </a:rPr>
              <a:t>THORN:</a:t>
            </a:r>
          </a:p>
          <a:p>
            <a:r>
              <a:rPr lang="en-US" sz="1200" kern="1200">
                <a:solidFill>
                  <a:schemeClr val="tx1"/>
                </a:solidFill>
                <a:effectLst/>
                <a:latin typeface="Times New Roman" pitchFamily="-111" charset="0"/>
                <a:ea typeface="ＭＳ Ｐゴシック" pitchFamily="-107" charset="-128"/>
                <a:cs typeface="ＭＳ Ｐゴシック" pitchFamily="-107" charset="-128"/>
              </a:rPr>
              <a:t>So to keep me from becoming proud, I was given a thorn in my flesh, a messenger from Satan to torment me and keep me from becoming proud.</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12:8</a:t>
            </a:r>
            <a:r>
              <a:rPr lang="en-US" sz="1200" kern="1200">
                <a:solidFill>
                  <a:schemeClr val="tx1"/>
                </a:solidFill>
                <a:effectLst/>
                <a:latin typeface="Times New Roman" pitchFamily="-111" charset="0"/>
                <a:ea typeface="ＭＳ Ｐゴシック" pitchFamily="-107" charset="-128"/>
                <a:cs typeface="ＭＳ Ｐゴシック" pitchFamily="-107" charset="-128"/>
              </a:rPr>
              <a:t>    Three different times I begged the Lord to take it away.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9</a:t>
            </a:r>
            <a:r>
              <a:rPr lang="en-US" sz="1200" kern="1200">
                <a:solidFill>
                  <a:schemeClr val="tx1"/>
                </a:solidFill>
                <a:effectLst/>
                <a:latin typeface="Times New Roman" pitchFamily="-111" charset="0"/>
                <a:ea typeface="ＭＳ Ｐゴシック" pitchFamily="-107" charset="-128"/>
                <a:cs typeface="ＭＳ Ｐゴシック" pitchFamily="-107" charset="-128"/>
              </a:rPr>
              <a:t> Each time he said, “My grace is all you need. My power works best in weakness.” So now I am glad to boast about my weaknesses, so that the power of Christ can work through me.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10</a:t>
            </a:r>
            <a:r>
              <a:rPr lang="en-US" sz="1200" kern="1200">
                <a:solidFill>
                  <a:schemeClr val="tx1"/>
                </a:solidFill>
                <a:effectLst/>
                <a:latin typeface="Times New Roman" pitchFamily="-111" charset="0"/>
                <a:ea typeface="ＭＳ Ｐゴシック" pitchFamily="-107" charset="-128"/>
                <a:cs typeface="ＭＳ Ｐゴシック" pitchFamily="-107" charset="-128"/>
              </a:rPr>
              <a:t> That’s why I take pleasure in my weaknesses, and in the insults, hardships, persecutions, and troubles that I suffer for Christ. For when I am weak, then I am strong.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91731932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devotes nearly four chapters to show his status as a minister of the new covenant. So this is his greatest defense within his letters how the old covenant given to Israel at Sinai has been replaced by the new covenant given in the present age to the church. </a:t>
            </a:r>
          </a:p>
          <a:p>
            <a:endParaRPr lang="en-US" dirty="0"/>
          </a:p>
          <a:p>
            <a:r>
              <a:rPr lang="en-US" dirty="0"/>
              <a:t>Of course, the Corinthians themselves were also new covenant believers, but Paul does not emphasise this. Rather, he lifts the teachers of the church to a common status as those entrusted with even a more glorious covenant than Moses received.</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74426158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never tried to scare believers into thinking that they could lose their salvation. Instead, he lifted them up by showing them their high position as God's eternal children and then sought to motivate them to reach that status in their behaviour. </a:t>
            </a:r>
          </a:p>
          <a:p>
            <a:endParaRPr lang="en-US" dirty="0"/>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1:21</a:t>
            </a:r>
            <a:r>
              <a:rPr lang="en-US" sz="1200" kern="1200">
                <a:solidFill>
                  <a:schemeClr val="tx1"/>
                </a:solidFill>
                <a:effectLst/>
                <a:latin typeface="Times New Roman" pitchFamily="-111" charset="0"/>
                <a:ea typeface="ＭＳ Ｐゴシック" pitchFamily="-107" charset="-128"/>
                <a:cs typeface="ＭＳ Ｐゴシック" pitchFamily="-107" charset="-128"/>
              </a:rPr>
              <a:t>    It is God who enables us, along with you, to stand firm for Christ. He has commissioned us,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22</a:t>
            </a:r>
            <a:r>
              <a:rPr lang="en-US" sz="1200" kern="1200">
                <a:solidFill>
                  <a:schemeClr val="tx1"/>
                </a:solidFill>
                <a:effectLst/>
                <a:latin typeface="Times New Roman" pitchFamily="-111" charset="0"/>
                <a:ea typeface="ＭＳ Ｐゴシック" pitchFamily="-107" charset="-128"/>
                <a:cs typeface="ＭＳ Ｐゴシック" pitchFamily="-107" charset="-128"/>
              </a:rPr>
              <a:t> and he has identified us as his own by placing the Holy Spirit in our hearts as the first installment that guarantees everything he has promised us.</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5:10</a:t>
            </a:r>
            <a:r>
              <a:rPr lang="en-US" sz="1200" kern="1200">
                <a:solidFill>
                  <a:schemeClr val="tx1"/>
                </a:solidFill>
                <a:effectLst/>
                <a:latin typeface="Times New Roman" pitchFamily="-111" charset="0"/>
                <a:ea typeface="ＭＳ Ｐゴシック" pitchFamily="-107" charset="-128"/>
                <a:cs typeface="ＭＳ Ｐゴシック" pitchFamily="-107" charset="-128"/>
              </a:rPr>
              <a:t> For we must all stand before Christ to be judged. We will each receive whatever we deserve for the good or evil we have done in this earthly body.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425089316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master is the "Lord Jesus Christ," and since he is the Lord of all, he is the highest authority in the universe. The focus should not be human teachers, but the Divine Teacher with all authority.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13795351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1F736D4-F857-E842-B294-35ACA8A2A028}"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151</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162818" name="Rectangle 2"/>
          <p:cNvSpPr>
            <a:spLocks noGrp="1" noRot="1" noChangeAspect="1" noChangeArrowheads="1" noTextEdit="1"/>
          </p:cNvSpPr>
          <p:nvPr>
            <p:ph type="sldImg"/>
          </p:nvPr>
        </p:nvSpPr>
        <p:spPr>
          <a:ln/>
        </p:spPr>
      </p:sp>
      <p:sp>
        <p:nvSpPr>
          <p:cNvPr id="162819" name="Rectangle 3"/>
          <p:cNvSpPr>
            <a:spLocks noGrp="1" noChangeArrowheads="1"/>
          </p:cNvSpPr>
          <p:nvPr>
            <p:ph type="body" idx="1"/>
          </p:nvPr>
        </p:nvSpPr>
        <p:spPr>
          <a:xfrm>
            <a:off x="914400" y="4343400"/>
            <a:ext cx="5029200" cy="274638"/>
          </a:xfrm>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dirty="0">
                <a:latin typeface="Times New Roman" charset="0"/>
                <a:ea typeface="ＭＳ Ｐゴシック" charset="0"/>
                <a:cs typeface="ＭＳ Ｐゴシック" charset="0"/>
              </a:rPr>
              <a:t>The focus of this letter is to help readers shift their view of Paul from doubt to trust. In the first movement (1–7), he defends himself against those who accused him of greed and an inferior ministry to that of the false teachers in their midst. Once their confidence in Paul is restored, they would be motivated to give his team their offerings for the Jerusalem saints (8–9), and, finally (10–13), to see that he is an apostle with authority even to judge them.</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had already defended the gospel in 1 Cor 1–4 because the church had misjudged both the message and messengers in their divisions based on minor matters. But 2 Corinthians as a whole defends the gospel by defending Paul as messenger of this true "Good News" from God.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64788365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t>How difficult it is to lead people when they do not even respond to our love! Such was Paul's predicament. The letter is a classic reminder to love and trust those who shepherd us with the truth of the gospel.</a:t>
            </a:r>
          </a:p>
        </p:txBody>
      </p:sp>
    </p:spTree>
    <p:extLst>
      <p:ext uri="{BB962C8B-B14F-4D97-AF65-F5344CB8AC3E}">
        <p14:creationId xmlns:p14="http://schemas.microsoft.com/office/powerpoint/2010/main" val="122245380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SG" dirty="0">
                <a:latin typeface="Arial" panose="020B0604020202020204" pitchFamily="34" charset="0"/>
                <a:cs typeface="Arial" panose="020B0604020202020204" pitchFamily="34" charset="0"/>
              </a:rPr>
              <a:t>Maybe you can relate to my experience of when I have sought to love others, but to no avail. You are open to people, but they are closed to you. One of our cruellest responses to others is apathy—or simply ignoring others—and you have seen this firsthand.</a:t>
            </a:r>
          </a:p>
          <a:p>
            <a:r>
              <a:rPr lang="en-SG" dirty="0">
                <a:latin typeface="Arial" panose="020B0604020202020204" pitchFamily="34" charset="0"/>
                <a:cs typeface="Arial" panose="020B0604020202020204" pitchFamily="34" charset="0"/>
              </a:rPr>
              <a:t>Your family background is far from ideal. Your father—or mother—neglected you growing up.</a:t>
            </a:r>
          </a:p>
          <a:p>
            <a:r>
              <a:rPr lang="en-SG" dirty="0">
                <a:latin typeface="Arial" panose="020B0604020202020204" pitchFamily="34" charset="0"/>
                <a:cs typeface="Arial" panose="020B0604020202020204" pitchFamily="34" charset="0"/>
              </a:rPr>
              <a:t>In Singapore, many people struggle with apathy towards them at work. A worldwide survey was conducted some years back in which people were asked, “Does your work energize you?” The USA had the highest score at 40%. The lowest country in the world was Singapore—only 2% said that their work energized them. When someone just looks at you like a robot to get work out of you, it is deflating.</a:t>
            </a:r>
          </a:p>
          <a:p>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537946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A8D51BF-E2E4-654C-8E23-81CB1FD40771}"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36546" name="Rectangle 2"/>
          <p:cNvSpPr>
            <a:spLocks noGrp="1" noRot="1" noChangeAspect="1" noChangeArrowheads="1"/>
          </p:cNvSpPr>
          <p:nvPr>
            <p:ph type="sldImg"/>
          </p:nvPr>
        </p:nvSpPr>
        <p:spPr>
          <a:solidFill>
            <a:srgbClr val="FFFFFF"/>
          </a:solidFill>
          <a:ln/>
        </p:spPr>
      </p:sp>
      <p:sp>
        <p:nvSpPr>
          <p:cNvPr id="23654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480393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wrote the second letter to Corinth during his third journey, which was essentially a follow-up trip to Greece, but he spent the most time in Ephesus, where he taught for two years (Acts 19:10).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78965951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Within a year of Paul's writing 1 Corinthians, false teachers infiltrated the church (2 Cor 11:20) and stirred up the people against him by accusing him of being proud (2 Cor 10:1), fickle (2 Cor 1:16f.), unimpressive in appearance and speech (2 Cor 10:10), dishonest (2 Cor 8:16), and unqualified to be an apostle (2 Cor 11:23; 12:6-7).  Paul saw this threat as valid reason to visit the church personally, and he refers to this second visit as a “painful visit” (2 Cor 2:1; 12:14; 13:1).  He anticipates this visit in 1 Corinthians 16:5-9</a:t>
            </a:r>
            <a:r>
              <a:rPr lang="en-SG"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a:t>
            </a:r>
          </a:p>
          <a:p>
            <a:r>
              <a:rPr lang="en-SG"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a:t>
            </a:r>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After leaving the church this second time, Paul wrote a sorrowful letter (his third letter to the church) to urge the church to discipline the leader of the opposition (2 Cor 2:1-11; 7:8f.).  Titus delivered the letter then met Paul in Macedonia with the good news that most of the Corinthians had repented of rebelling against Paul's apostolic authority (2 Cor 7:6-7).  Nevertheless, Paul still felt it necessary to write the letter of 2 Corinthians to defend himself against the minority opposition (2 Cor 10–13).  </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So, Titus turned right around and headed back to Corinth to deliver 2 Corinthians, accompanied by two other brothers (2 Cor 8:16-24).  Later Paul made a third visit to the church, anticipated in 2 Corinthians 13:1; Acts 19:21 and recorded in Acts 20:2-3.</a:t>
            </a:r>
            <a:r>
              <a:rPr lang="en-SG" dirty="0">
                <a:effectLst/>
                <a:latin typeface="Arial" panose="020B0604020202020204" pitchFamily="34" charset="0"/>
                <a:cs typeface="Arial" panose="020B0604020202020204" pitchFamily="34" charset="0"/>
              </a:rPr>
              <a:t> </a:t>
            </a:r>
          </a:p>
          <a:p>
            <a:r>
              <a:rPr lang="en-US" dirty="0">
                <a:latin typeface="Arial" panose="020B0604020202020204" pitchFamily="34" charset="0"/>
                <a:cs typeface="Arial" panose="020B0604020202020204" pitchFamily="34" charset="0"/>
              </a:rPr>
              <a:t>• Therefore, the date was less than a year after 1 Corinthians. We date 2 Cor in the fall of AD 56.</a:t>
            </a:r>
          </a:p>
          <a:p>
            <a:r>
              <a:rPr lang="en-US" dirty="0">
                <a:latin typeface="Arial" panose="020B0604020202020204" pitchFamily="34" charset="0"/>
                <a:cs typeface="Arial" panose="020B0604020202020204" pitchFamily="34" charset="0"/>
              </a:rPr>
              <a:t>• The letter went from Macedonia to Corinth.</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210876805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2" indent="0" algn="l" defTabSz="914400" rtl="0" eaLnBrk="0" fontAlgn="base" latinLnBrk="0" hangingPunct="0">
              <a:lnSpc>
                <a:spcPct val="100000"/>
              </a:lnSpc>
              <a:spcBef>
                <a:spcPct val="30000"/>
              </a:spcBef>
              <a:spcAft>
                <a:spcPct val="0"/>
              </a:spcAft>
              <a:buClrTx/>
              <a:buSzTx/>
              <a:buFontTx/>
              <a:buNone/>
              <a:tabLst/>
              <a:defRPr/>
            </a:pPr>
            <a:r>
              <a:rPr lang="en-US" dirty="0">
                <a:latin typeface="Arial" panose="020B0604020202020204" pitchFamily="34" charset="0"/>
                <a:cs typeface="Arial" panose="020B0604020202020204" pitchFamily="34" charset="0"/>
              </a:rPr>
              <a:t>W</a:t>
            </a:r>
            <a:r>
              <a:rPr lang="en-SG" dirty="0">
                <a:latin typeface="Arial" panose="020B0604020202020204" pitchFamily="34" charset="0"/>
                <a:cs typeface="Arial" panose="020B0604020202020204" pitchFamily="34" charset="0"/>
              </a:rPr>
              <a:t>hat a wonderful thing to see that God is not apathetic about you! Hardly! Most of us are quite informed what God has done for us. Are we apathetic towards him in response?</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has given us people who care about us—do we appreciate them?</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has given us more resources than we need—do we share them with others?</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rescued us from the pain of sin—do we thank him for being free from that slavery?</a:t>
            </a:r>
          </a:p>
          <a:p>
            <a:pPr marL="0" marR="0" lvl="2" indent="0" algn="l" defTabSz="914400" rtl="0" eaLnBrk="0" fontAlgn="base" latinLnBrk="0" hangingPunct="0">
              <a:lnSpc>
                <a:spcPct val="100000"/>
              </a:lnSpc>
              <a:spcBef>
                <a:spcPct val="30000"/>
              </a:spcBef>
              <a:spcAft>
                <a:spcPct val="0"/>
              </a:spcAft>
              <a:buClrTx/>
              <a:buSzTx/>
              <a:buFontTx/>
              <a:buNone/>
              <a:tabLst/>
              <a:defRPr/>
            </a:pP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2775168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latin typeface="Arial" panose="020B0604020202020204" pitchFamily="34" charset="0"/>
                <a:cs typeface="Arial" panose="020B0604020202020204" pitchFamily="34" charset="0"/>
              </a:rPr>
              <a:t>What ways can we open our heart to God’s initiative to us?</a:t>
            </a:r>
          </a:p>
        </p:txBody>
      </p:sp>
    </p:spTree>
    <p:extLst>
      <p:ext uri="{BB962C8B-B14F-4D97-AF65-F5344CB8AC3E}">
        <p14:creationId xmlns:p14="http://schemas.microsoft.com/office/powerpoint/2010/main" val="121938010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Have a heart towards those who take care of you,</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towards those too weak to help you,</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and to the One who cares for you the most!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962617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Times New Roman" pitchFamily="-111" charset="0"/>
                <a:ea typeface="ＭＳ Ｐゴシック" pitchFamily="-107" charset="-128"/>
                <a:cs typeface="ＭＳ Ｐゴシック" pitchFamily="-107" charset="-128"/>
              </a:rPr>
              <a:t>Complete this sentence by sharing the person that the Lord has put on your heart today.</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2385674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latin typeface="Arial" panose="020B0604020202020204" pitchFamily="34" charset="0"/>
                <a:cs typeface="Arial" panose="020B0604020202020204" pitchFamily="34" charset="0"/>
              </a:rPr>
              <a:t>Describe to your assigned classmate the first word that comes to mind when you see this picture.</a:t>
            </a:r>
          </a:p>
          <a:p>
            <a:r>
              <a:rPr lang="en-US" dirty="0">
                <a:latin typeface="Arial" panose="020B0604020202020204" pitchFamily="34" charset="0"/>
                <a:cs typeface="Arial" panose="020B0604020202020204" pitchFamily="34" charset="0"/>
              </a:rPr>
              <a:t>Futility? Heroism? Ridiculous? </a:t>
            </a:r>
          </a:p>
          <a:p>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You have to</a:t>
            </a:r>
            <a:r>
              <a:rPr lang="en-US" baseline="0" dirty="0">
                <a:latin typeface="Arial" panose="020B0604020202020204" pitchFamily="34" charset="0"/>
                <a:cs typeface="Arial" panose="020B0604020202020204" pitchFamily="34" charset="0"/>
              </a:rPr>
              <a:t> applaud the man here who is giving his best effort to put out his neighbor's fire, even though it has no effect. He certainly looks sincere. But is sincerity enough?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 Sometimes, our best efforts aren't good enough.</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It's the same for our relationship with God. </a:t>
            </a:r>
            <a:r>
              <a:rPr lang="en-US" dirty="0">
                <a:latin typeface="Arial" panose="020B0604020202020204" pitchFamily="34" charset="0"/>
                <a:cs typeface="Arial" panose="020B0604020202020204" pitchFamily="34" charset="0"/>
              </a:rPr>
              <a:t>The issue</a:t>
            </a:r>
            <a:r>
              <a:rPr lang="en-US" baseline="0" dirty="0">
                <a:latin typeface="Arial" panose="020B0604020202020204" pitchFamily="34" charset="0"/>
                <a:cs typeface="Arial" panose="020B0604020202020204" pitchFamily="34" charset="0"/>
              </a:rPr>
              <a:t> for salvation is not how hard you try to be good. The fact is that none of us can be good enough to have our sins forgiven and be put into a right relationship with God. We need help—REAL help!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 We need GOD to justify us (declare us not guilty), which is the idea discussed in Galatians. </a:t>
            </a:r>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64033278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Justification is the instantaneous legal act of God when he declares a sinner "not guilty" due to Christ's righteousness being applied to this person, which makes him or her righteous in God's sight</a:t>
            </a:r>
            <a:r>
              <a:rPr lang="en-US" baseline="0" dirty="0"/>
              <a:t> (cf. notes, 155h). It is being so innocent before God that it's "just-if-I'd" never sinned.</a:t>
            </a:r>
            <a:endParaRPr lang="en-US" dirty="0"/>
          </a:p>
        </p:txBody>
      </p:sp>
    </p:spTree>
    <p:extLst>
      <p:ext uri="{BB962C8B-B14F-4D97-AF65-F5344CB8AC3E}">
        <p14:creationId xmlns:p14="http://schemas.microsoft.com/office/powerpoint/2010/main" val="73012044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But HOW does </a:t>
            </a:r>
            <a:r>
              <a:rPr lang="en-US" dirty="0"/>
              <a:t>God declare a sinner "not guilty"? Is it due to baptism? Circumcision? Living a good life? </a:t>
            </a:r>
          </a:p>
          <a:p>
            <a:r>
              <a:rPr lang="en-US" dirty="0"/>
              <a:t>We don't decide on the qualifications for entering someone else's group, institution, building, or state of being. The authority decides the entry requirement.</a:t>
            </a:r>
          </a:p>
          <a:p>
            <a:endParaRPr lang="en-US" dirty="0"/>
          </a:p>
          <a:p>
            <a:r>
              <a:rPr lang="en-US" dirty="0"/>
              <a:t>God is the authority for holiness, so he alone decides how we get justified, or declared not guilty, and therefore worthy of entering. And God declares us not guilty by faith. He says that placing our trust in his Son, Jesus Christ, is the means of justification.</a:t>
            </a:r>
          </a:p>
          <a:p>
            <a:endParaRPr lang="en-US" dirty="0"/>
          </a:p>
          <a:p>
            <a:r>
              <a:rPr lang="en-US" dirty="0"/>
              <a:t>• Here is the central theme of Galatians.</a:t>
            </a:r>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0997798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After Paul started the churches in Galatia, confused Jews followed up on his work, sadly.  They sought to put the new Gentile believers under the Mosaic Law, especially by trying to get these Gentiles circumcised. Paul was quick to set the record straight, so Galatians 2:16 may best sum up his message in the entire book.</a:t>
            </a:r>
          </a:p>
          <a:p>
            <a:endParaRPr lang="en-US"/>
          </a:p>
        </p:txBody>
      </p:sp>
    </p:spTree>
    <p:extLst>
      <p:ext uri="{BB962C8B-B14F-4D97-AF65-F5344CB8AC3E}">
        <p14:creationId xmlns:p14="http://schemas.microsoft.com/office/powerpoint/2010/main" val="27729922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41868322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1D5D9E-BA15-D54B-9584-D8534D0E0FD4}"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42018" name="Rectangle 2"/>
          <p:cNvSpPr>
            <a:spLocks noGrp="1" noRot="1" noChangeAspect="1" noChangeArrowheads="1" noTextEdit="1"/>
          </p:cNvSpPr>
          <p:nvPr>
            <p:ph type="sldImg"/>
          </p:nvPr>
        </p:nvSpPr>
        <p:spPr>
          <a:ln/>
        </p:spPr>
      </p:sp>
      <p:sp>
        <p:nvSpPr>
          <p:cNvPr id="342019"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r>
              <a:rPr lang="en-US" u="sng">
                <a:latin typeface="Times New Roman" charset="0"/>
                <a:ea typeface="ＭＳ Ｐゴシック" charset="0"/>
                <a:cs typeface="ＭＳ Ｐゴシック" charset="0"/>
              </a:rPr>
              <a:t>Summary</a:t>
            </a:r>
            <a:r>
              <a:rPr lang="en-US">
                <a:latin typeface="Times New Roman" charset="0"/>
                <a:ea typeface="ＭＳ Ｐゴシック" charset="0"/>
                <a:cs typeface="ＭＳ Ｐゴシック" charset="0"/>
              </a:rPr>
              <a:t>: Why can't following the Law save us? This is because Paul saw justification by faith in three dimensions: his personal life, his theology based on the OT, and the Galatians' own practice that needed to be founded in this truth.</a:t>
            </a:r>
          </a:p>
          <a:p>
            <a:pPr eaLnBrk="1" hangingPunct="1"/>
            <a:endParaRPr lang="en-US">
              <a:latin typeface="Times New Roman" charset="0"/>
              <a:ea typeface="ＭＳ Ｐゴシック" charset="0"/>
              <a:cs typeface="ＭＳ Ｐゴシック" charset="0"/>
            </a:endParaRPr>
          </a:p>
          <a:p>
            <a:pPr eaLnBrk="1" hangingPunct="1"/>
            <a:r>
              <a:rPr lang="en-US" u="sng">
                <a:latin typeface="Times New Roman" charset="0"/>
                <a:ea typeface="ＭＳ Ｐゴシック" charset="0"/>
                <a:cs typeface="ＭＳ Ｐゴシック" charset="0"/>
              </a:rPr>
              <a:t>Application</a:t>
            </a:r>
            <a:r>
              <a:rPr lang="en-US" u="none">
                <a:latin typeface="Times New Roman" charset="0"/>
                <a:ea typeface="ＭＳ Ｐゴシック" charset="0"/>
                <a:cs typeface="ＭＳ Ｐゴシック" charset="0"/>
              </a:rPr>
              <a:t>: Do you believe that your faith in Jesus is enough to save you? Do not confuse the fruit (godliness) with the root (faith).</a:t>
            </a:r>
            <a:endParaRPr lang="en-US" u="sng">
              <a:latin typeface="Times New Roman" charset="0"/>
              <a:ea typeface="ＭＳ Ｐゴシック" charset="0"/>
              <a:cs typeface="ＭＳ Ｐゴシック" charset="0"/>
            </a:endParaRP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862223480"/>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a:t>Gal. 5:6 (NLT): </a:t>
            </a:r>
            <a:r>
              <a:rPr lang="en-US" sz="1200" kern="1200">
                <a:solidFill>
                  <a:schemeClr val="tx1"/>
                </a:solidFill>
                <a:effectLst/>
                <a:latin typeface="Times New Roman" pitchFamily="-112" charset="0"/>
                <a:ea typeface="ＭＳ Ｐゴシック" charset="-128"/>
                <a:cs typeface="ＭＳ Ｐゴシック" charset="-128"/>
              </a:rPr>
              <a:t>For when we place our faith in Christ Jesus, there is no benefit in being circumcised or being uncircumcised. What is important is faith expressing itself in love.</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6:14 (NLT):</a:t>
            </a:r>
            <a:r>
              <a:rPr lang="en-US" sz="1200" kern="1200">
                <a:solidFill>
                  <a:schemeClr val="tx1"/>
                </a:solidFill>
                <a:effectLst/>
                <a:latin typeface="Times New Roman" pitchFamily="-112" charset="0"/>
                <a:ea typeface="ＭＳ Ｐゴシック" charset="-128"/>
                <a:cs typeface="ＭＳ Ｐゴシック" charset="-128"/>
              </a:rPr>
              <a:t>    As for me, may I never boast about anything except the cross of our Lord Jesus Christ. Because of that cross, my interest in this world has been crucified, and the world’s interest in me has also died. </a:t>
            </a:r>
            <a:r>
              <a:rPr lang="en-US" sz="1200" b="1" kern="1200" baseline="30000">
                <a:solidFill>
                  <a:schemeClr val="tx1"/>
                </a:solidFill>
                <a:effectLst/>
                <a:latin typeface="Times New Roman" pitchFamily="-112" charset="0"/>
                <a:ea typeface="ＭＳ Ｐゴシック" charset="-128"/>
                <a:cs typeface="ＭＳ Ｐゴシック" charset="-128"/>
              </a:rPr>
              <a:t>15</a:t>
            </a:r>
            <a:r>
              <a:rPr lang="en-US" sz="1200" kern="1200">
                <a:solidFill>
                  <a:schemeClr val="tx1"/>
                </a:solidFill>
                <a:effectLst/>
                <a:latin typeface="Times New Roman" pitchFamily="-112" charset="0"/>
                <a:ea typeface="ＭＳ Ｐゴシック" charset="-128"/>
                <a:cs typeface="ＭＳ Ｐゴシック" charset="-128"/>
              </a:rPr>
              <a:t> It doesn’t matter whether we have been circumcised or not. What counts is whether we have been transformed into a new creation. </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69208652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Galatians is one of the best NT books to contrast the covenants:</a:t>
            </a:r>
          </a:p>
          <a:p>
            <a:endParaRPr lang="en-US"/>
          </a:p>
          <a:p>
            <a:r>
              <a:rPr lang="en-US" sz="1200" b="1" kern="1200">
                <a:solidFill>
                  <a:schemeClr val="tx1"/>
                </a:solidFill>
                <a:effectLst/>
                <a:latin typeface="Times New Roman" pitchFamily="-112" charset="0"/>
                <a:ea typeface="ＭＳ Ｐゴシック" charset="-128"/>
                <a:cs typeface="ＭＳ Ｐゴシック" charset="-128"/>
              </a:rPr>
              <a:t>Gal. 3:23 NLT</a:t>
            </a:r>
            <a:r>
              <a:rPr lang="en-US" sz="1200" kern="1200">
                <a:solidFill>
                  <a:schemeClr val="tx1"/>
                </a:solidFill>
                <a:effectLst/>
                <a:latin typeface="Times New Roman" pitchFamily="-112" charset="0"/>
                <a:ea typeface="ＭＳ Ｐゴシック" charset="-128"/>
                <a:cs typeface="ＭＳ Ｐゴシック" charset="-128"/>
              </a:rPr>
              <a:t>    Before the way of faith in Christ was available to us, we were placed under guard by the law. We were kept in protective custody, so to speak, until the way of faith was revealed.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3:24</a:t>
            </a:r>
            <a:r>
              <a:rPr lang="en-US" sz="1200" kern="1200">
                <a:solidFill>
                  <a:schemeClr val="tx1"/>
                </a:solidFill>
                <a:effectLst/>
                <a:latin typeface="Times New Roman" pitchFamily="-112" charset="0"/>
                <a:ea typeface="ＭＳ Ｐゴシック" charset="-128"/>
                <a:cs typeface="ＭＳ Ｐゴシック" charset="-128"/>
              </a:rPr>
              <a:t>    Let me put it another way. The law was our guardian until Christ came; it protected us until we could be made right with God through faith.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that the way of faith has come, we no longer need the law as our guardian.</a:t>
            </a:r>
            <a:endParaRPr lang="en-US"/>
          </a:p>
          <a:p>
            <a:endParaRPr lang="en-US"/>
          </a:p>
          <a:p>
            <a:r>
              <a:rPr lang="en-US" sz="1200" kern="1200">
                <a:solidFill>
                  <a:schemeClr val="tx1"/>
                </a:solidFill>
                <a:effectLst/>
                <a:latin typeface="Times New Roman" pitchFamily="-112" charset="0"/>
                <a:ea typeface="ＭＳ Ｐゴシック" charset="-128"/>
                <a:cs typeface="ＭＳ Ｐゴシック" charset="-128"/>
              </a:rPr>
              <a:t>Abraham’s Two Children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4:21 NLT</a:t>
            </a:r>
            <a:r>
              <a:rPr lang="en-US" sz="1200" kern="1200">
                <a:solidFill>
                  <a:schemeClr val="tx1"/>
                </a:solidFill>
                <a:effectLst/>
                <a:latin typeface="Times New Roman" pitchFamily="-112" charset="0"/>
                <a:ea typeface="ＭＳ Ｐゴシック" charset="-128"/>
                <a:cs typeface="ＭＳ Ｐゴシック" charset="-128"/>
              </a:rPr>
              <a:t>    Tell me, you who want to live under the law, do you know what the law actually says?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The Scriptures say that Abraham had two sons, one from his slave wife and one from his freeborn wife. </a:t>
            </a:r>
            <a:r>
              <a:rPr lang="en-US" sz="1200" b="1" kern="1200" baseline="30000">
                <a:solidFill>
                  <a:schemeClr val="tx1"/>
                </a:solidFill>
                <a:effectLst/>
                <a:latin typeface="Times New Roman" pitchFamily="-112" charset="0"/>
                <a:ea typeface="ＭＳ Ｐゴシック" charset="-128"/>
                <a:cs typeface="ＭＳ Ｐゴシック" charset="-128"/>
              </a:rPr>
              <a:t>23</a:t>
            </a:r>
            <a:r>
              <a:rPr lang="en-US" sz="1200" kern="1200">
                <a:solidFill>
                  <a:schemeClr val="tx1"/>
                </a:solidFill>
                <a:effectLst/>
                <a:latin typeface="Times New Roman" pitchFamily="-112" charset="0"/>
                <a:ea typeface="ＭＳ Ｐゴシック" charset="-128"/>
                <a:cs typeface="ＭＳ Ｐゴシック" charset="-128"/>
              </a:rPr>
              <a:t> The son of the slave wife was born in a human attempt to bring about the fulfillment of God’s promise. But the son of the freeborn wife was born as God’s own fulfillment of his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4:24</a:t>
            </a:r>
            <a:r>
              <a:rPr lang="en-US" sz="1200" kern="1200">
                <a:solidFill>
                  <a:schemeClr val="tx1"/>
                </a:solidFill>
                <a:effectLst/>
                <a:latin typeface="Times New Roman" pitchFamily="-112" charset="0"/>
                <a:ea typeface="ＭＳ Ｐゴシック" charset="-128"/>
                <a:cs typeface="ＭＳ Ｐゴシック" charset="-128"/>
              </a:rPr>
              <a:t>    These two women serve as an illustration of God’s two covenants. The first woman, Hagar, represents Mount Sinai where people received the law that enslaved them.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Jerusalem is just like Mount Sinai in Arabia, because she and her children live in slavery to the law. </a:t>
            </a:r>
            <a:r>
              <a:rPr lang="en-US" sz="1200" b="1" kern="1200" baseline="30000">
                <a:solidFill>
                  <a:schemeClr val="tx1"/>
                </a:solidFill>
                <a:effectLst/>
                <a:latin typeface="Times New Roman" pitchFamily="-112" charset="0"/>
                <a:ea typeface="ＭＳ Ｐゴシック" charset="-128"/>
                <a:cs typeface="ＭＳ Ｐゴシック" charset="-128"/>
              </a:rPr>
              <a:t>26</a:t>
            </a:r>
            <a:r>
              <a:rPr lang="en-US" sz="1200" kern="1200">
                <a:solidFill>
                  <a:schemeClr val="tx1"/>
                </a:solidFill>
                <a:effectLst/>
                <a:latin typeface="Times New Roman" pitchFamily="-112" charset="0"/>
                <a:ea typeface="ＭＳ Ｐゴシック" charset="-128"/>
                <a:cs typeface="ＭＳ Ｐゴシック" charset="-128"/>
              </a:rPr>
              <a:t> But the other woman, Sarah, represents the heavenly Jerusalem. She is the free woman, and she is our mother.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As Isaiah said,</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  “Rejoice, O childless woman,</a:t>
            </a:r>
          </a:p>
          <a:p>
            <a:r>
              <a:rPr lang="en-US" sz="1200" kern="1200">
                <a:solidFill>
                  <a:schemeClr val="tx1"/>
                </a:solidFill>
                <a:effectLst/>
                <a:latin typeface="Times New Roman" pitchFamily="-112" charset="0"/>
                <a:ea typeface="ＭＳ Ｐゴシック" charset="-128"/>
                <a:cs typeface="ＭＳ Ｐゴシック" charset="-128"/>
              </a:rPr>
              <a:t>you who have never given birth!</a:t>
            </a:r>
          </a:p>
          <a:p>
            <a:r>
              <a:rPr lang="en-US" sz="1200" kern="1200">
                <a:solidFill>
                  <a:schemeClr val="tx1"/>
                </a:solidFill>
                <a:effectLst/>
                <a:latin typeface="Times New Roman" pitchFamily="-112" charset="0"/>
                <a:ea typeface="ＭＳ Ｐゴシック" charset="-128"/>
                <a:cs typeface="ＭＳ Ｐゴシック" charset="-128"/>
              </a:rPr>
              <a:t>Break into a joyful shout,</a:t>
            </a:r>
          </a:p>
          <a:p>
            <a:r>
              <a:rPr lang="en-US" sz="1200" kern="1200">
                <a:solidFill>
                  <a:schemeClr val="tx1"/>
                </a:solidFill>
                <a:effectLst/>
                <a:latin typeface="Times New Roman" pitchFamily="-112" charset="0"/>
                <a:ea typeface="ＭＳ Ｐゴシック" charset="-128"/>
                <a:cs typeface="ＭＳ Ｐゴシック" charset="-128"/>
              </a:rPr>
              <a:t>you who have never been in labor!</a:t>
            </a:r>
          </a:p>
          <a:p>
            <a:r>
              <a:rPr lang="en-US" sz="1200" kern="1200">
                <a:solidFill>
                  <a:schemeClr val="tx1"/>
                </a:solidFill>
                <a:effectLst/>
                <a:latin typeface="Times New Roman" pitchFamily="-112" charset="0"/>
                <a:ea typeface="ＭＳ Ｐゴシック" charset="-128"/>
                <a:cs typeface="ＭＳ Ｐゴシック" charset="-128"/>
              </a:rPr>
              <a:t>For the desolate woman now has more children</a:t>
            </a:r>
          </a:p>
          <a:p>
            <a:r>
              <a:rPr lang="en-US" sz="1200" kern="1200">
                <a:solidFill>
                  <a:schemeClr val="tx1"/>
                </a:solidFill>
                <a:effectLst/>
                <a:latin typeface="Times New Roman" pitchFamily="-112" charset="0"/>
                <a:ea typeface="ＭＳ Ｐゴシック" charset="-128"/>
                <a:cs typeface="ＭＳ Ｐゴシック" charset="-128"/>
              </a:rPr>
              <a:t>than the woman who lives with her husband!”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4:28</a:t>
            </a:r>
            <a:r>
              <a:rPr lang="en-US" sz="1200" kern="1200">
                <a:solidFill>
                  <a:schemeClr val="tx1"/>
                </a:solidFill>
                <a:effectLst/>
                <a:latin typeface="Times New Roman" pitchFamily="-112" charset="0"/>
                <a:ea typeface="ＭＳ Ｐゴシック" charset="-128"/>
                <a:cs typeface="ＭＳ Ｐゴシック" charset="-128"/>
              </a:rPr>
              <a:t>    And you, dear brothers and sisters, are children of the promise, just like Isaac.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But you are now being persecuted by those who want you to keep the law, just as Ishmael, the child born by human effort, persecuted Isaac, the child born by the power of the Spirit.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4:30</a:t>
            </a:r>
            <a:r>
              <a:rPr lang="en-US" sz="1200" kern="1200">
                <a:solidFill>
                  <a:schemeClr val="tx1"/>
                </a:solidFill>
                <a:effectLst/>
                <a:latin typeface="Times New Roman" pitchFamily="-112" charset="0"/>
                <a:ea typeface="ＭＳ Ｐゴシック" charset="-128"/>
                <a:cs typeface="ＭＳ Ｐゴシック" charset="-128"/>
              </a:rPr>
              <a:t>    But what do the Scriptures say about that? “Get rid of the slave and her son, for the son of the slave woman will not share the inheritance with the free woman’s son.” </a:t>
            </a:r>
            <a:r>
              <a:rPr lang="en-US" sz="1200" b="1" kern="1200" baseline="30000">
                <a:solidFill>
                  <a:schemeClr val="tx1"/>
                </a:solidFill>
                <a:effectLst/>
                <a:latin typeface="Times New Roman" pitchFamily="-112" charset="0"/>
                <a:ea typeface="ＭＳ Ｐゴシック" charset="-128"/>
                <a:cs typeface="ＭＳ Ｐゴシック" charset="-128"/>
              </a:rPr>
              <a:t>31</a:t>
            </a:r>
            <a:r>
              <a:rPr lang="en-US" sz="1200" kern="1200">
                <a:solidFill>
                  <a:schemeClr val="tx1"/>
                </a:solidFill>
                <a:effectLst/>
                <a:latin typeface="Times New Roman" pitchFamily="-112" charset="0"/>
                <a:ea typeface="ＭＳ Ｐゴシック" charset="-128"/>
                <a:cs typeface="ＭＳ Ｐゴシック" charset="-128"/>
              </a:rPr>
              <a:t> So, dear brothers and sisters, we are not children of the slave woman; we are children of the free woman.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The Law and God’s Promise</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3:15</a:t>
            </a:r>
            <a:r>
              <a:rPr lang="en-US" sz="1200" kern="1200">
                <a:solidFill>
                  <a:schemeClr val="tx1"/>
                </a:solidFill>
                <a:effectLst/>
                <a:latin typeface="Times New Roman" pitchFamily="-112" charset="0"/>
                <a:ea typeface="ＭＳ Ｐゴシック" charset="-128"/>
                <a:cs typeface="ＭＳ Ｐゴシック" charset="-128"/>
              </a:rPr>
              <a:t>    Dear brothers and sisters, here’s an example from everyday life. Just as no one can set aside or amend an irrevocable agreement, so it is in this case. </a:t>
            </a:r>
            <a:r>
              <a:rPr lang="en-US" sz="1200" b="1" kern="1200" baseline="30000">
                <a:solidFill>
                  <a:schemeClr val="tx1"/>
                </a:solidFill>
                <a:effectLst/>
                <a:latin typeface="Times New Roman" pitchFamily="-112" charset="0"/>
                <a:ea typeface="ＭＳ Ｐゴシック" charset="-128"/>
                <a:cs typeface="ＭＳ Ｐゴシック" charset="-128"/>
              </a:rPr>
              <a:t>16</a:t>
            </a:r>
            <a:r>
              <a:rPr lang="en-US" sz="1200" kern="1200">
                <a:solidFill>
                  <a:schemeClr val="tx1"/>
                </a:solidFill>
                <a:effectLst/>
                <a:latin typeface="Times New Roman" pitchFamily="-112" charset="0"/>
                <a:ea typeface="ＭＳ Ｐゴシック" charset="-128"/>
                <a:cs typeface="ＭＳ Ｐゴシック" charset="-128"/>
              </a:rPr>
              <a:t> God gave the promises to Abraham and his child. And notice that the Scripture doesn’t say “to his children,” as if it meant many descendants. Rather, it says “to his child”—and that, of course, means Christ. </a:t>
            </a:r>
            <a:r>
              <a:rPr lang="en-US" sz="1200" b="1" kern="1200" baseline="30000">
                <a:solidFill>
                  <a:schemeClr val="tx1"/>
                </a:solidFill>
                <a:effectLst/>
                <a:latin typeface="Times New Roman" pitchFamily="-112" charset="0"/>
                <a:ea typeface="ＭＳ Ｐゴシック" charset="-128"/>
                <a:cs typeface="ＭＳ Ｐゴシック" charset="-128"/>
              </a:rPr>
              <a:t>17</a:t>
            </a:r>
            <a:r>
              <a:rPr lang="en-US" sz="1200" kern="1200">
                <a:solidFill>
                  <a:schemeClr val="tx1"/>
                </a:solidFill>
                <a:effectLst/>
                <a:latin typeface="Times New Roman" pitchFamily="-112" charset="0"/>
                <a:ea typeface="ＭＳ Ｐゴシック" charset="-128"/>
                <a:cs typeface="ＭＳ Ｐゴシック" charset="-128"/>
              </a:rPr>
              <a:t> This is what I am trying to say: The agreement God made with Abraham could not be canceled 430 years later when God gave the law to Moses. God would be breaking his promise. </a:t>
            </a:r>
            <a:r>
              <a:rPr lang="en-US" sz="1200" b="1" kern="1200" baseline="30000">
                <a:solidFill>
                  <a:schemeClr val="tx1"/>
                </a:solidFill>
                <a:effectLst/>
                <a:latin typeface="Times New Roman" pitchFamily="-112" charset="0"/>
                <a:ea typeface="ＭＳ Ｐゴシック" charset="-128"/>
                <a:cs typeface="ＭＳ Ｐゴシック" charset="-128"/>
              </a:rPr>
              <a:t>18</a:t>
            </a:r>
            <a:r>
              <a:rPr lang="en-US" sz="1200" kern="1200">
                <a:solidFill>
                  <a:schemeClr val="tx1"/>
                </a:solidFill>
                <a:effectLst/>
                <a:latin typeface="Times New Roman" pitchFamily="-112" charset="0"/>
                <a:ea typeface="ＭＳ Ｐゴシック" charset="-128"/>
                <a:cs typeface="ＭＳ Ｐゴシック" charset="-128"/>
              </a:rPr>
              <a:t> For if the inheritance could be received by keeping the law, then it would not be the result of accepting God’s promise. But God graciously gave it to Abraham as a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3:19</a:t>
            </a:r>
            <a:r>
              <a:rPr lang="en-US" sz="1200" kern="1200">
                <a:solidFill>
                  <a:schemeClr val="tx1"/>
                </a:solidFill>
                <a:effectLst/>
                <a:latin typeface="Times New Roman" pitchFamily="-112" charset="0"/>
                <a:ea typeface="ＭＳ Ｐゴシック" charset="-128"/>
                <a:cs typeface="ＭＳ Ｐゴシック" charset="-128"/>
              </a:rPr>
              <a:t>    Why, then, was the law given? It was given alongside the promise to show people their sins. But the law was designed to last only until the coming of the child who was promised. God gave his law through angels to Moses, who was the mediator between God and the people. </a:t>
            </a:r>
            <a:r>
              <a:rPr lang="en-US" sz="1200" b="1" kern="1200" baseline="30000">
                <a:solidFill>
                  <a:schemeClr val="tx1"/>
                </a:solidFill>
                <a:effectLst/>
                <a:latin typeface="Times New Roman" pitchFamily="-112" charset="0"/>
                <a:ea typeface="ＭＳ Ｐゴシック" charset="-128"/>
                <a:cs typeface="ＭＳ Ｐゴシック" charset="-128"/>
              </a:rPr>
              <a:t>20</a:t>
            </a:r>
            <a:r>
              <a:rPr lang="en-US" sz="1200" kern="1200">
                <a:solidFill>
                  <a:schemeClr val="tx1"/>
                </a:solidFill>
                <a:effectLst/>
                <a:latin typeface="Times New Roman" pitchFamily="-112" charset="0"/>
                <a:ea typeface="ＭＳ Ｐゴシック" charset="-128"/>
                <a:cs typeface="ＭＳ Ｐゴシック" charset="-128"/>
              </a:rPr>
              <a:t> Now a mediator is helpful if more than one party must reach an agreement. But God, who is one, did not use a mediator when he gave his promise to Abraham.</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3:21</a:t>
            </a:r>
            <a:r>
              <a:rPr lang="en-US" sz="1200" kern="1200">
                <a:solidFill>
                  <a:schemeClr val="tx1"/>
                </a:solidFill>
                <a:effectLst/>
                <a:latin typeface="Times New Roman" pitchFamily="-112" charset="0"/>
                <a:ea typeface="ＭＳ Ｐゴシック" charset="-128"/>
                <a:cs typeface="ＭＳ Ｐゴシック" charset="-128"/>
              </a:rPr>
              <a:t>    Is there a conflict, then, between God’s law and God’s promises? Absolutely not! If the law could give us new life, we could be made right with God by obeying it.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But the Scriptures declare that we are all prisoners of sin, so we receive God’s promise of freedom only by believing in Jesus Christ.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God’s Children through Faith</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3:23</a:t>
            </a:r>
            <a:r>
              <a:rPr lang="en-US" sz="1200" kern="1200">
                <a:solidFill>
                  <a:schemeClr val="tx1"/>
                </a:solidFill>
                <a:effectLst/>
                <a:latin typeface="Times New Roman" pitchFamily="-112" charset="0"/>
                <a:ea typeface="ＭＳ Ｐゴシック" charset="-128"/>
                <a:cs typeface="ＭＳ Ｐゴシック" charset="-128"/>
              </a:rPr>
              <a:t>    Before the way of faith in Christ was available to us, we were placed under guard by the law. We were kept in protective custody, so to speak, until the way of faith was revealed.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3:24</a:t>
            </a:r>
            <a:r>
              <a:rPr lang="en-US" sz="1200" kern="1200">
                <a:solidFill>
                  <a:schemeClr val="tx1"/>
                </a:solidFill>
                <a:effectLst/>
                <a:latin typeface="Times New Roman" pitchFamily="-112" charset="0"/>
                <a:ea typeface="ＭＳ Ｐゴシック" charset="-128"/>
                <a:cs typeface="ＭＳ Ｐゴシック" charset="-128"/>
              </a:rPr>
              <a:t>    Let me put it another way. The law was our guardian until Christ came; it protected us until we could be made right with God through faith.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that the way of faith has come, we no longer need the law as our guardian.</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3:26</a:t>
            </a:r>
            <a:r>
              <a:rPr lang="en-US" sz="1200" kern="1200">
                <a:solidFill>
                  <a:schemeClr val="tx1"/>
                </a:solidFill>
                <a:effectLst/>
                <a:latin typeface="Times New Roman" pitchFamily="-112" charset="0"/>
                <a:ea typeface="ＭＳ Ｐゴシック" charset="-128"/>
                <a:cs typeface="ＭＳ Ｐゴシック" charset="-128"/>
              </a:rPr>
              <a:t>    For you are all children of God through faith in Christ Jesus.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And all who have been united with Christ in baptism have put on Christ, like putting on new clothes. </a:t>
            </a:r>
            <a:r>
              <a:rPr lang="en-US" sz="1200" b="1" kern="1200" baseline="30000">
                <a:solidFill>
                  <a:schemeClr val="tx1"/>
                </a:solidFill>
                <a:effectLst/>
                <a:latin typeface="Times New Roman" pitchFamily="-112" charset="0"/>
                <a:ea typeface="ＭＳ Ｐゴシック" charset="-128"/>
                <a:cs typeface="ＭＳ Ｐゴシック" charset="-128"/>
              </a:rPr>
              <a:t>28</a:t>
            </a:r>
            <a:r>
              <a:rPr lang="en-US" sz="1200" kern="1200">
                <a:solidFill>
                  <a:schemeClr val="tx1"/>
                </a:solidFill>
                <a:effectLst/>
                <a:latin typeface="Times New Roman" pitchFamily="-112" charset="0"/>
                <a:ea typeface="ＭＳ Ｐゴシック" charset="-128"/>
                <a:cs typeface="ＭＳ Ｐゴシック" charset="-128"/>
              </a:rPr>
              <a:t> There is no longer Jew or Gentile, slave or free, male and female. For you are all one in Christ Jesus.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And now that you belong to Christ, you are the true children of Abraham. You are his heirs, and God’s promise to Abraham belongs to you.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4603345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2" charset="0"/>
                <a:ea typeface="ＭＳ Ｐゴシック" charset="-128"/>
                <a:cs typeface="ＭＳ Ｐゴシック" charset="-128"/>
              </a:rPr>
              <a:t>Gal. 2:16</a:t>
            </a:r>
            <a:r>
              <a:rPr lang="en-US" sz="1200" kern="1200">
                <a:solidFill>
                  <a:schemeClr val="tx1"/>
                </a:solidFill>
                <a:effectLst/>
                <a:latin typeface="Times New Roman" pitchFamily="-112" charset="0"/>
                <a:ea typeface="ＭＳ Ｐゴシック" charset="-128"/>
                <a:cs typeface="ＭＳ Ｐゴシック" charset="-128"/>
              </a:rPr>
              <a:t> Yet we know that a person is made right with God by faith in Jesus Christ, not by obeying the law. And we have believed in Christ Jesus, so that we might be made right with God because of our faith in Christ, not because we have obeyed the law. For no one will ever be made right with God by obeying the law.”</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3:6</a:t>
            </a:r>
            <a:r>
              <a:rPr lang="en-US" sz="1200" kern="1200">
                <a:solidFill>
                  <a:schemeClr val="tx1"/>
                </a:solidFill>
                <a:effectLst/>
                <a:latin typeface="Times New Roman" pitchFamily="-112" charset="0"/>
                <a:ea typeface="ＭＳ Ｐゴシック" charset="-128"/>
                <a:cs typeface="ＭＳ Ｐゴシック" charset="-128"/>
              </a:rPr>
              <a:t>    In the same way, “Abraham believed God, and God counted him as righteous because of his faith.” </a:t>
            </a:r>
            <a:r>
              <a:rPr lang="en-US" sz="1200" b="1" kern="1200" baseline="30000">
                <a:solidFill>
                  <a:schemeClr val="tx1"/>
                </a:solidFill>
                <a:effectLst/>
                <a:latin typeface="Times New Roman" pitchFamily="-112" charset="0"/>
                <a:ea typeface="ＭＳ Ｐゴシック" charset="-128"/>
                <a:cs typeface="ＭＳ Ｐゴシック" charset="-128"/>
              </a:rPr>
              <a:t>7</a:t>
            </a:r>
            <a:r>
              <a:rPr lang="en-US" sz="1200" kern="1200">
                <a:solidFill>
                  <a:schemeClr val="tx1"/>
                </a:solidFill>
                <a:effectLst/>
                <a:latin typeface="Times New Roman" pitchFamily="-112" charset="0"/>
                <a:ea typeface="ＭＳ Ｐゴシック" charset="-128"/>
                <a:cs typeface="ＭＳ Ｐゴシック" charset="-128"/>
              </a:rPr>
              <a:t> The real children of Abraham, then, are those who put their faith in God.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3:8</a:t>
            </a:r>
            <a:r>
              <a:rPr lang="en-US" sz="1200" kern="1200">
                <a:solidFill>
                  <a:schemeClr val="tx1"/>
                </a:solidFill>
                <a:effectLst/>
                <a:latin typeface="Times New Roman" pitchFamily="-112" charset="0"/>
                <a:ea typeface="ＭＳ Ｐゴシック" charset="-128"/>
                <a:cs typeface="ＭＳ Ｐゴシック" charset="-128"/>
              </a:rPr>
              <a:t>    What’s more, the Scriptures looked forward to this time when God would make the Gentiles right in his sight because of their faith. God proclaimed this good news to Abraham long ago when he said, “All nations will be blessed through you.” </a:t>
            </a:r>
            <a:r>
              <a:rPr lang="en-US" sz="1200" b="1" kern="1200" baseline="30000">
                <a:solidFill>
                  <a:schemeClr val="tx1"/>
                </a:solidFill>
                <a:effectLst/>
                <a:latin typeface="Times New Roman" pitchFamily="-112" charset="0"/>
                <a:ea typeface="ＭＳ Ｐゴシック" charset="-128"/>
                <a:cs typeface="ＭＳ Ｐゴシック" charset="-128"/>
              </a:rPr>
              <a:t>9</a:t>
            </a:r>
            <a:r>
              <a:rPr lang="en-US" sz="1200" kern="1200">
                <a:solidFill>
                  <a:schemeClr val="tx1"/>
                </a:solidFill>
                <a:effectLst/>
                <a:latin typeface="Times New Roman" pitchFamily="-112" charset="0"/>
                <a:ea typeface="ＭＳ Ｐゴシック" charset="-128"/>
                <a:cs typeface="ＭＳ Ｐゴシック" charset="-128"/>
              </a:rPr>
              <a:t> So all who put their faith in Christ share the same blessing Abraham received because of his faith.</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6:16 NLT</a:t>
            </a:r>
            <a:r>
              <a:rPr lang="en-US" sz="1200" kern="1200">
                <a:solidFill>
                  <a:schemeClr val="tx1"/>
                </a:solidFill>
                <a:effectLst/>
                <a:latin typeface="Times New Roman" pitchFamily="-112" charset="0"/>
                <a:ea typeface="ＭＳ Ｐゴシック" charset="-128"/>
                <a:cs typeface="ＭＳ Ｐゴシック" charset="-128"/>
              </a:rPr>
              <a:t> May God’s peace and mercy be upon all who live by this principle; they are the new people of God. BAD TRANSLATION!</a:t>
            </a:r>
          </a:p>
          <a:p>
            <a:endParaRPr lang="en-US" sz="1200" kern="1200">
              <a:solidFill>
                <a:schemeClr val="tx1"/>
              </a:solidFill>
              <a:effectLst/>
              <a:latin typeface="Times New Roman" pitchFamily="-112" charset="0"/>
              <a:ea typeface="ＭＳ Ｐゴシック" charset="-128"/>
              <a:cs typeface="ＭＳ Ｐゴシック"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6:16 NAS95</a:t>
            </a:r>
            <a:r>
              <a:rPr lang="en-US" sz="1200" kern="1200">
                <a:solidFill>
                  <a:schemeClr val="tx1"/>
                </a:solidFill>
                <a:effectLst/>
                <a:latin typeface="Times New Roman" pitchFamily="-112" charset="0"/>
                <a:ea typeface="ＭＳ Ｐゴシック" charset="-128"/>
                <a:cs typeface="ＭＳ Ｐゴシック" charset="-128"/>
              </a:rPr>
              <a:t> And those who will walk by this rule, peace and mercy be upon them, and upon the Israel of God.</a:t>
            </a:r>
          </a:p>
          <a:p>
            <a:endParaRPr lang="en-US" sz="1200" kern="1200">
              <a:solidFill>
                <a:schemeClr val="tx1"/>
              </a:solidFill>
              <a:effectLst/>
              <a:latin typeface="Times New Roman" pitchFamily="-112" charset="0"/>
              <a:ea typeface="ＭＳ Ｐゴシック" charset="-128"/>
              <a:cs typeface="ＭＳ Ｐゴシック" charset="-128"/>
            </a:endParaRPr>
          </a:p>
          <a:p>
            <a:endParaRPr lang="ar-JO"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41927332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a:solidFill>
                  <a:schemeClr val="tx1"/>
                </a:solidFill>
                <a:effectLst/>
                <a:latin typeface="Times New Roman" pitchFamily="-112" charset="0"/>
                <a:ea typeface="ＭＳ Ｐゴシック" charset="-128"/>
                <a:cs typeface="ＭＳ Ｐゴシック" charset="-128"/>
              </a:rPr>
              <a:t>Abraham’s Two Children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4:21 NLT</a:t>
            </a:r>
            <a:r>
              <a:rPr lang="en-US" sz="1200" kern="1200">
                <a:solidFill>
                  <a:schemeClr val="tx1"/>
                </a:solidFill>
                <a:effectLst/>
                <a:latin typeface="Times New Roman" pitchFamily="-112" charset="0"/>
                <a:ea typeface="ＭＳ Ｐゴシック" charset="-128"/>
                <a:cs typeface="ＭＳ Ｐゴシック" charset="-128"/>
              </a:rPr>
              <a:t>    Tell me, you who want to live under the law, do you know what the law actually says?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The Scriptures say that Abraham had two sons, one from his slave wife and one from his freeborn wife. </a:t>
            </a:r>
            <a:r>
              <a:rPr lang="en-US" sz="1200" b="1" kern="1200" baseline="30000">
                <a:solidFill>
                  <a:schemeClr val="tx1"/>
                </a:solidFill>
                <a:effectLst/>
                <a:latin typeface="Times New Roman" pitchFamily="-112" charset="0"/>
                <a:ea typeface="ＭＳ Ｐゴシック" charset="-128"/>
                <a:cs typeface="ＭＳ Ｐゴシック" charset="-128"/>
              </a:rPr>
              <a:t>23</a:t>
            </a:r>
            <a:r>
              <a:rPr lang="en-US" sz="1200" kern="1200">
                <a:solidFill>
                  <a:schemeClr val="tx1"/>
                </a:solidFill>
                <a:effectLst/>
                <a:latin typeface="Times New Roman" pitchFamily="-112" charset="0"/>
                <a:ea typeface="ＭＳ Ｐゴシック" charset="-128"/>
                <a:cs typeface="ＭＳ Ｐゴシック" charset="-128"/>
              </a:rPr>
              <a:t> The son of the slave wife was born in a human attempt to bring about the fulfillment of God’s promise. But the son of the freeborn wife was born as God’s own fulfillment of his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4:24</a:t>
            </a:r>
            <a:r>
              <a:rPr lang="en-US" sz="1200" kern="1200">
                <a:solidFill>
                  <a:schemeClr val="tx1"/>
                </a:solidFill>
                <a:effectLst/>
                <a:latin typeface="Times New Roman" pitchFamily="-112" charset="0"/>
                <a:ea typeface="ＭＳ Ｐゴシック" charset="-128"/>
                <a:cs typeface="ＭＳ Ｐゴシック" charset="-128"/>
              </a:rPr>
              <a:t>    These two women serve as an illustration of God’s two covenants. The first woman, Hagar, represents Mount Sinai where people received the law that enslaved them.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Jerusalem is just like Mount Sinai in Arabia, because she and her children live in slavery to the law. </a:t>
            </a:r>
            <a:r>
              <a:rPr lang="en-US" sz="1200" b="1" kern="1200" baseline="30000">
                <a:solidFill>
                  <a:schemeClr val="tx1"/>
                </a:solidFill>
                <a:effectLst/>
                <a:latin typeface="Times New Roman" pitchFamily="-112" charset="0"/>
                <a:ea typeface="ＭＳ Ｐゴシック" charset="-128"/>
                <a:cs typeface="ＭＳ Ｐゴシック" charset="-128"/>
              </a:rPr>
              <a:t>26</a:t>
            </a:r>
            <a:r>
              <a:rPr lang="en-US" sz="1200" kern="1200">
                <a:solidFill>
                  <a:schemeClr val="tx1"/>
                </a:solidFill>
                <a:effectLst/>
                <a:latin typeface="Times New Roman" pitchFamily="-112" charset="0"/>
                <a:ea typeface="ＭＳ Ｐゴシック" charset="-128"/>
                <a:cs typeface="ＭＳ Ｐゴシック" charset="-128"/>
              </a:rPr>
              <a:t> But the other woman, Sarah, represents the heavenly Jerusalem. She is the free woman, and she is our mother.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As Isaiah said,</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  “Rejoice, O childless woman,</a:t>
            </a:r>
          </a:p>
          <a:p>
            <a:r>
              <a:rPr lang="en-US" sz="1200" kern="1200">
                <a:solidFill>
                  <a:schemeClr val="tx1"/>
                </a:solidFill>
                <a:effectLst/>
                <a:latin typeface="Times New Roman" pitchFamily="-112" charset="0"/>
                <a:ea typeface="ＭＳ Ｐゴシック" charset="-128"/>
                <a:cs typeface="ＭＳ Ｐゴシック" charset="-128"/>
              </a:rPr>
              <a:t>you who have never given birth!</a:t>
            </a:r>
          </a:p>
          <a:p>
            <a:r>
              <a:rPr lang="en-US" sz="1200" kern="1200">
                <a:solidFill>
                  <a:schemeClr val="tx1"/>
                </a:solidFill>
                <a:effectLst/>
                <a:latin typeface="Times New Roman" pitchFamily="-112" charset="0"/>
                <a:ea typeface="ＭＳ Ｐゴシック" charset="-128"/>
                <a:cs typeface="ＭＳ Ｐゴシック" charset="-128"/>
              </a:rPr>
              <a:t>Break into a joyful shout,</a:t>
            </a:r>
          </a:p>
          <a:p>
            <a:r>
              <a:rPr lang="en-US" sz="1200" kern="1200">
                <a:solidFill>
                  <a:schemeClr val="tx1"/>
                </a:solidFill>
                <a:effectLst/>
                <a:latin typeface="Times New Roman" pitchFamily="-112" charset="0"/>
                <a:ea typeface="ＭＳ Ｐゴシック" charset="-128"/>
                <a:cs typeface="ＭＳ Ｐゴシック" charset="-128"/>
              </a:rPr>
              <a:t>you who have never been in labor!</a:t>
            </a:r>
          </a:p>
          <a:p>
            <a:r>
              <a:rPr lang="en-US" sz="1200" kern="1200">
                <a:solidFill>
                  <a:schemeClr val="tx1"/>
                </a:solidFill>
                <a:effectLst/>
                <a:latin typeface="Times New Roman" pitchFamily="-112" charset="0"/>
                <a:ea typeface="ＭＳ Ｐゴシック" charset="-128"/>
                <a:cs typeface="ＭＳ Ｐゴシック" charset="-128"/>
              </a:rPr>
              <a:t>For the desolate woman now has more children</a:t>
            </a:r>
          </a:p>
          <a:p>
            <a:r>
              <a:rPr lang="en-US" sz="1200" kern="1200">
                <a:solidFill>
                  <a:schemeClr val="tx1"/>
                </a:solidFill>
                <a:effectLst/>
                <a:latin typeface="Times New Roman" pitchFamily="-112" charset="0"/>
                <a:ea typeface="ＭＳ Ｐゴシック" charset="-128"/>
                <a:cs typeface="ＭＳ Ｐゴシック" charset="-128"/>
              </a:rPr>
              <a:t>than the woman who lives with her husband!”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4:28</a:t>
            </a:r>
            <a:r>
              <a:rPr lang="en-US" sz="1200" kern="1200">
                <a:solidFill>
                  <a:schemeClr val="tx1"/>
                </a:solidFill>
                <a:effectLst/>
                <a:latin typeface="Times New Roman" pitchFamily="-112" charset="0"/>
                <a:ea typeface="ＭＳ Ｐゴシック" charset="-128"/>
                <a:cs typeface="ＭＳ Ｐゴシック" charset="-128"/>
              </a:rPr>
              <a:t>    And you, dear brothers and sisters, are children of the promise, just like Isaac.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But you are now being persecuted by those who want you to keep the law, just as Ishmael, the child born by human effort, persecuted Isaac, the child born by the power of the Spirit.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4:30</a:t>
            </a:r>
            <a:r>
              <a:rPr lang="en-US" sz="1200" kern="1200">
                <a:solidFill>
                  <a:schemeClr val="tx1"/>
                </a:solidFill>
                <a:effectLst/>
                <a:latin typeface="Times New Roman" pitchFamily="-112" charset="0"/>
                <a:ea typeface="ＭＳ Ｐゴシック" charset="-128"/>
                <a:cs typeface="ＭＳ Ｐゴシック" charset="-128"/>
              </a:rPr>
              <a:t>    But what do the Scriptures say about that? “Get rid of the slave and her son, for the son of the slave woman will not share the inheritance with the free woman’s son.” </a:t>
            </a:r>
            <a:r>
              <a:rPr lang="en-US" sz="1200" b="1" kern="1200" baseline="30000">
                <a:solidFill>
                  <a:schemeClr val="tx1"/>
                </a:solidFill>
                <a:effectLst/>
                <a:latin typeface="Times New Roman" pitchFamily="-112" charset="0"/>
                <a:ea typeface="ＭＳ Ｐゴシック" charset="-128"/>
                <a:cs typeface="ＭＳ Ｐゴシック" charset="-128"/>
              </a:rPr>
              <a:t>31</a:t>
            </a:r>
            <a:r>
              <a:rPr lang="en-US" sz="1200" kern="1200">
                <a:solidFill>
                  <a:schemeClr val="tx1"/>
                </a:solidFill>
                <a:effectLst/>
                <a:latin typeface="Times New Roman" pitchFamily="-112" charset="0"/>
                <a:ea typeface="ＭＳ Ｐゴシック" charset="-128"/>
                <a:cs typeface="ＭＳ Ｐゴシック" charset="-128"/>
              </a:rPr>
              <a:t> So, dear brothers and sisters, we are not children of the slave woman; we are children of the free woman.</a:t>
            </a:r>
          </a:p>
          <a:p>
            <a:r>
              <a:rPr lang="en-US" sz="1200" kern="1200">
                <a:solidFill>
                  <a:schemeClr val="tx1"/>
                </a:solidFill>
                <a:effectLst/>
                <a:latin typeface="Times New Roman" pitchFamily="-112" charset="0"/>
                <a:ea typeface="ＭＳ Ｐゴシック" charset="-128"/>
              </a:rPr>
              <a:t>—————</a:t>
            </a:r>
          </a:p>
          <a:p>
            <a:r>
              <a:rPr lang="en-US" sz="1200" kern="1200">
                <a:solidFill>
                  <a:schemeClr val="tx1"/>
                </a:solidFill>
                <a:effectLst/>
                <a:latin typeface="Times New Roman" pitchFamily="-112" charset="0"/>
                <a:ea typeface="ＭＳ Ｐゴシック" charset="-128"/>
              </a:rPr>
              <a:t>The Law Was Temporary</a:t>
            </a:r>
          </a:p>
          <a:p>
            <a:endParaRPr lang="en-US" sz="1200" kern="1200">
              <a:solidFill>
                <a:schemeClr val="tx1"/>
              </a:solidFill>
              <a:effectLst/>
              <a:latin typeface="Times New Roman" pitchFamily="-112" charset="0"/>
              <a:ea typeface="ＭＳ Ｐゴシック"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3:19</a:t>
            </a:r>
            <a:r>
              <a:rPr lang="en-US" sz="1200" kern="1200">
                <a:solidFill>
                  <a:schemeClr val="tx1"/>
                </a:solidFill>
                <a:effectLst/>
                <a:latin typeface="Times New Roman" pitchFamily="-112" charset="0"/>
                <a:ea typeface="ＭＳ Ｐゴシック" charset="-128"/>
                <a:cs typeface="ＭＳ Ｐゴシック" charset="-128"/>
              </a:rPr>
              <a:t>    Why, then, was the law given? It was given alongside the promise to show people their sins. But the law was designed to last only until the coming of the child who was promised. God gave his law through angels to Moses, who was the mediator between God and the people.</a:t>
            </a:r>
          </a:p>
          <a:p>
            <a:endParaRPr lang="en-US" sz="1200" kern="1200">
              <a:solidFill>
                <a:schemeClr val="tx1"/>
              </a:solidFill>
              <a:effectLst/>
              <a:latin typeface="Times New Roman" pitchFamily="-112" charset="0"/>
              <a:ea typeface="ＭＳ Ｐゴシック" charset="-128"/>
            </a:endParaRP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1154085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E850F6E-2D76-EB40-9898-8B0D90ECD4F6}"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37922" name="Rectangle 2"/>
          <p:cNvSpPr>
            <a:spLocks noGrp="1" noRot="1" noChangeAspect="1" noChangeArrowheads="1" noTextEdit="1"/>
          </p:cNvSpPr>
          <p:nvPr>
            <p:ph type="sldImg"/>
          </p:nvPr>
        </p:nvSpPr>
        <p:spPr>
          <a:ln/>
        </p:spPr>
      </p:sp>
      <p:sp>
        <p:nvSpPr>
          <p:cNvPr id="337923"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Paul's argument in Galatians is as if he is responding to an assumed attacker. The first accusation may seem reasonable, but Paul shoots it down. Then he does the same for the second and third attacks. Each attack-defense pattern lasts two chapters. The them.e of all three is Paul upholding justification by faith</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792568972"/>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Notice the broken chain on this happy man's ankle. If you were chained to something for a lifetime and saw that chain break, you also would be overjoyed.</a:t>
            </a:r>
          </a:p>
          <a:p>
            <a:endParaRPr lang="en-US"/>
          </a:p>
          <a:p>
            <a:r>
              <a:rPr lang="en-US"/>
              <a:t>Such is the blessing of realizing that, as believers in Jesus, we are not bound by the hundreds of OT laws. We need not be circumcised, nor do we have to follow the many OT sacrificial procedures and OT civil dictates. </a:t>
            </a:r>
          </a:p>
          <a:p>
            <a:r>
              <a:rPr lang="en-US"/>
              <a:t>• Galatians declares us free to follow the law of Christ instead, which includes commands that give us true freedom.</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8097313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cs typeface="ＭＳ Ｐゴシック" charset="0"/>
              </a:rPr>
              <a:t>Ropes tie a prisoner's hands to keep him from doing wrong, but they also hinder him from working for what is right.</a:t>
            </a:r>
          </a:p>
          <a:p>
            <a:endParaRPr lang="en-US">
              <a:cs typeface="ＭＳ Ｐゴシック" charset="0"/>
            </a:endParaRPr>
          </a:p>
          <a:p>
            <a:r>
              <a:rPr lang="en-US">
                <a:cs typeface="ＭＳ Ｐゴシック" charset="0"/>
              </a:rPr>
              <a:t>• Galatians teaches that Jesus frees us from all things that encourage us to do wrong. Jesus also frees us to do what is right.</a:t>
            </a:r>
          </a:p>
          <a:p>
            <a:endParaRPr lang="en-US">
              <a:cs typeface="ＭＳ Ｐゴシック" charset="0"/>
            </a:endParaRPr>
          </a:p>
          <a:p>
            <a:r>
              <a:rPr lang="en-US">
                <a:cs typeface="ＭＳ Ｐゴシック" charset="0"/>
              </a:rPr>
              <a:t>But WE must do something to be free. We must trust in the work of Christ on our behalf.</a:t>
            </a:r>
          </a:p>
          <a:p>
            <a:endParaRPr lang="en-US">
              <a:cs typeface="ＭＳ Ｐゴシック" charset="0"/>
            </a:endParaRPr>
          </a:p>
        </p:txBody>
      </p:sp>
    </p:spTree>
    <p:extLst>
      <p:ext uri="{BB962C8B-B14F-4D97-AF65-F5344CB8AC3E}">
        <p14:creationId xmlns:p14="http://schemas.microsoft.com/office/powerpoint/2010/main" val="3898263456"/>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cs typeface="ＭＳ Ｐゴシック" charset="0"/>
              </a:rPr>
              <a:t>Many types of slavery exist in the world, including human trafficking, sex trafficking, debt, and political and religious imprisonment.</a:t>
            </a:r>
          </a:p>
          <a:p>
            <a:endParaRPr lang="en-US">
              <a:cs typeface="ＭＳ Ｐゴシック" charset="0"/>
            </a:endParaRPr>
          </a:p>
          <a:p>
            <a:r>
              <a:rPr lang="en-US">
                <a:cs typeface="ＭＳ Ｐゴシック" charset="0"/>
              </a:rPr>
              <a:t>Yet, slavery to heresies needs no other human to put us into bondage. Godless ideas also trip us up wherever we go, whatever we do, whenever we live.</a:t>
            </a:r>
          </a:p>
          <a:p>
            <a:endParaRPr lang="en-US">
              <a:cs typeface="ＭＳ Ｐゴシック" charset="0"/>
            </a:endParaRPr>
          </a:p>
          <a:p>
            <a:r>
              <a:rPr lang="en-US">
                <a:cs typeface="ＭＳ Ｐゴシック" charset="0"/>
              </a:rPr>
              <a:t>The most serious false teaching relates to heretical ideas about how Jesus saves us. Who is Jesus, really? Is his work on the cross enough? Can we truly know that we are saved in this life? How? </a:t>
            </a:r>
          </a:p>
        </p:txBody>
      </p:sp>
    </p:spTree>
    <p:extLst>
      <p:ext uri="{BB962C8B-B14F-4D97-AF65-F5344CB8AC3E}">
        <p14:creationId xmlns:p14="http://schemas.microsoft.com/office/powerpoint/2010/main" val="326188534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What reasons can we give for the claim that simple trust in Christ alone puts us in a right relationship with God?</a:t>
            </a:r>
            <a:r>
              <a:rPr lang="en-SG" b="0" dirty="0">
                <a:effectLst/>
                <a:latin typeface="Arial" panose="020B0604020202020204" pitchFamily="34" charset="0"/>
                <a:cs typeface="Arial" panose="020B0604020202020204" pitchFamily="34" charset="0"/>
              </a:rPr>
              <a: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SG" b="0" dirty="0">
              <a:effectLst/>
              <a:latin typeface="Arial" panose="020B0604020202020204" pitchFamily="34" charset="0"/>
              <a:cs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SG" b="0" dirty="0">
                <a:effectLst/>
                <a:latin typeface="Arial" panose="020B0604020202020204" pitchFamily="34" charset="0"/>
                <a:cs typeface="Arial" panose="020B0604020202020204" pitchFamily="34" charset="0"/>
              </a:rPr>
              <a:t>There exist more than three reasons for justification by faith, but Paul gives us three to seriously consider in Galatians.</a:t>
            </a:r>
            <a:endParaRPr lang="en-US"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148070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E284305-39A5-CF4A-A560-DAB4BFBA3107}"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16066" name="Rectangle 2"/>
          <p:cNvSpPr>
            <a:spLocks noGrp="1" noRot="1" noChangeAspect="1" noChangeArrowheads="1"/>
          </p:cNvSpPr>
          <p:nvPr>
            <p:ph type="sldImg"/>
          </p:nvPr>
        </p:nvSpPr>
        <p:spPr>
          <a:solidFill>
            <a:srgbClr val="FFFFFF"/>
          </a:solidFill>
          <a:ln/>
        </p:spPr>
      </p:sp>
      <p:sp>
        <p:nvSpPr>
          <p:cNvPr id="2160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2022941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[Jesus himself appointed Paul to proclaim justification by faith as his defining doctrinal truth.]</a:t>
            </a:r>
            <a:endParaRPr lang="en-SG" sz="1200" kern="1200" dirty="0">
              <a:solidFill>
                <a:schemeClr val="tx1"/>
              </a:solidFill>
              <a:effectLst/>
              <a:latin typeface="Arial" panose="020B0604020202020204" pitchFamily="34" charset="0"/>
              <a:ea typeface="ＭＳ Ｐゴシック" charset="-128"/>
              <a:cs typeface="Arial" panose="020B0604020202020204" pitchFamily="34" charset="0"/>
            </a:endParaRPr>
          </a:p>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[Personal: Paul defends his apostolic call to counter Judaizer teaching that Paul invented justification by faith.]</a:t>
            </a:r>
            <a:endParaRPr lang="en-SG" sz="1200" kern="1200" dirty="0">
              <a:solidFill>
                <a:schemeClr val="tx1"/>
              </a:solidFill>
              <a:effectLst/>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5759059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[Whether Old Testament or New, we have always been put in the right relationship with God by simple trust.]</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[Practical: Paul applies salvation by faith in Spirit-led living by exhorting balance and others-orientation.]</a:t>
            </a:r>
          </a:p>
          <a:p>
            <a:pPr eaLnBrk="1" hangingPunct="1"/>
            <a:r>
              <a:rPr lang="en-US" b="0" dirty="0">
                <a:latin typeface="Times New Roman" charset="0"/>
                <a:ea typeface="ＭＳ Ｐゴシック" charset="0"/>
                <a:cs typeface="ＭＳ Ｐゴシック" charset="0"/>
              </a:rPr>
              <a:t>• The ground of salvation has always been the death of Christ—for believers before and after the cross.</a:t>
            </a:r>
          </a:p>
          <a:p>
            <a:r>
              <a:rPr lang="en-US" dirty="0">
                <a:latin typeface="Arial" panose="020B0604020202020204" pitchFamily="34" charset="0"/>
                <a:ea typeface="ＭＳ Ｐゴシック" charset="0"/>
                <a:cs typeface="Arial" panose="020B0604020202020204" pitchFamily="34" charset="0"/>
              </a:rPr>
              <a:t>• We must see the centrality of the cross—how people before Jesus believed by looking toward the cross,while those of us after Jesus look back at the cross. In other words, t</a:t>
            </a:r>
            <a:r>
              <a:rPr lang="en-US" b="0" dirty="0">
                <a:latin typeface="Times New Roman" charset="0"/>
                <a:ea typeface="ＭＳ Ｐゴシック" charset="0"/>
                <a:cs typeface="ＭＳ Ｐゴシック" charset="0"/>
              </a:rPr>
              <a:t>he foundation of salvation has always been the death of Christ, for believers before and after the cross.</a:t>
            </a:r>
          </a:p>
          <a:p>
            <a:pPr eaLnBrk="1" hangingPunct="1"/>
            <a:r>
              <a:rPr lang="en-US" b="0" dirty="0">
                <a:latin typeface="Times New Roman" charset="0"/>
                <a:ea typeface="ＭＳ Ｐゴシック" charset="0"/>
                <a:cs typeface="ＭＳ Ｐゴシック" charset="0"/>
              </a:rPr>
              <a:t>____________________</a:t>
            </a:r>
          </a:p>
          <a:p>
            <a:pPr eaLnBrk="1" hangingPunct="1"/>
            <a:r>
              <a:rPr lang="en-US" b="0" dirty="0">
                <a:latin typeface="Times New Roman" charset="0"/>
                <a:ea typeface="ＭＳ Ｐゴシック" charset="0"/>
                <a:cs typeface="ＭＳ Ｐゴシック" charset="0"/>
              </a:rPr>
              <a:t>Common-198</a:t>
            </a:r>
          </a:p>
          <a:p>
            <a:pPr eaLnBrk="1" hangingPunct="1"/>
            <a:r>
              <a:rPr lang="en-US" b="0" dirty="0">
                <a:latin typeface="Times New Roman" charset="0"/>
                <a:ea typeface="ＭＳ Ｐゴシック" charset="0"/>
                <a:cs typeface="ＭＳ Ｐゴシック" charset="0"/>
              </a:rPr>
              <a:t>BE-03-Leviticus-73</a:t>
            </a:r>
          </a:p>
          <a:p>
            <a:pPr eaLnBrk="1" hangingPunct="1"/>
            <a:r>
              <a:rPr lang="en-US" b="0" dirty="0">
                <a:latin typeface="Times New Roman" charset="0"/>
                <a:ea typeface="ＭＳ Ｐゴシック" charset="0"/>
                <a:cs typeface="ＭＳ Ｐゴシック" charset="0"/>
              </a:rPr>
              <a:t>OB-37-Sacrifices-19</a:t>
            </a:r>
          </a:p>
          <a:p>
            <a:pPr eaLnBrk="1" hangingPunct="1"/>
            <a:r>
              <a:rPr lang="en-US" b="0" dirty="0">
                <a:latin typeface="Times New Roman" charset="0"/>
                <a:ea typeface="ＭＳ Ｐゴシック" charset="0"/>
                <a:cs typeface="ＭＳ Ｐゴシック" charset="0"/>
              </a:rPr>
              <a:t>OB-38-Salvation-4</a:t>
            </a:r>
          </a:p>
          <a:p>
            <a:pPr eaLnBrk="1" hangingPunct="1"/>
            <a:r>
              <a:rPr lang="en-US" b="0" dirty="0">
                <a:latin typeface="Times New Roman" charset="0"/>
                <a:ea typeface="ＭＳ Ｐゴシック" charset="0"/>
                <a:cs typeface="ＭＳ Ｐゴシック" charset="0"/>
              </a:rPr>
              <a:t>OS-03-Leviticus-193</a:t>
            </a:r>
          </a:p>
          <a:p>
            <a:pPr eaLnBrk="1" hangingPunct="1"/>
            <a:r>
              <a:rPr lang="en-US" b="0" dirty="0">
                <a:latin typeface="Times New Roman" charset="0"/>
                <a:ea typeface="ＭＳ Ｐゴシック" charset="0"/>
                <a:cs typeface="ＭＳ Ｐゴシック" charset="0"/>
              </a:rPr>
              <a:t>NS-09-Galatians-16, 49, 120</a:t>
            </a:r>
          </a:p>
          <a:p>
            <a:pPr eaLnBrk="1" hangingPunct="1"/>
            <a:r>
              <a:rPr lang="en-US" b="0" dirty="0">
                <a:latin typeface="Times New Roman" charset="0"/>
                <a:ea typeface="ＭＳ Ｐゴシック" charset="0"/>
                <a:cs typeface="ＭＳ Ｐゴシック" charset="0"/>
              </a:rPr>
              <a:t>NS-20-James-32</a:t>
            </a:r>
          </a:p>
          <a:p>
            <a:pPr eaLnBrk="1" hangingPunct="1"/>
            <a:r>
              <a:rPr lang="en-US" b="0" dirty="0">
                <a:latin typeface="Arial" panose="020B0604020202020204" pitchFamily="34" charset="0"/>
                <a:ea typeface="ＭＳ Ｐゴシック" charset="0"/>
                <a:cs typeface="Arial" panose="020B0604020202020204" pitchFamily="34" charset="0"/>
              </a:rPr>
              <a:t>SA-03-Biblical Terminology-10</a:t>
            </a:r>
            <a:endParaRPr lang="en-US" b="0" dirty="0">
              <a:latin typeface="Times New Roman" charset="0"/>
              <a:ea typeface="ＭＳ Ｐゴシック" charset="0"/>
              <a:cs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SA-15-Inheritance-26</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TP-01-Our Inheritance OT Summary-29</a:t>
            </a:r>
            <a:endParaRPr lang="en-US" b="0" dirty="0">
              <a:latin typeface="Times New Roman" charset="0"/>
              <a:ea typeface="ＭＳ Ｐゴシック" charset="0"/>
              <a:cs typeface="ＭＳ Ｐゴシック" charset="0"/>
            </a:endParaRPr>
          </a:p>
          <a:p>
            <a:endParaRPr lang="en-US" dirty="0">
              <a:latin typeface="Arial" panose="020B0604020202020204" pitchFamily="34" charset="0"/>
              <a:ea typeface="ＭＳ Ｐゴシック" charset="0"/>
              <a:cs typeface="Arial" panose="020B0604020202020204" pitchFamily="34" charset="0"/>
            </a:endParaRPr>
          </a:p>
          <a:p>
            <a:endParaRPr lang="en-US" dirty="0">
              <a:latin typeface="Arial" panose="020B0604020202020204" pitchFamily="34" charset="0"/>
              <a:cs typeface="Arial" panose="020B0604020202020204" pitchFamily="34" charset="0"/>
            </a:endParaRPr>
          </a:p>
          <a:p>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1733946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[Whether Old Testament or New, we have always been put in the right relationship with God by simple trust.]</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[Practical: Paul applies salvation by faith in Spirit-led living by exhorting balance and others-orientation.]</a:t>
            </a:r>
          </a:p>
        </p:txBody>
      </p:sp>
    </p:spTree>
    <p:extLst>
      <p:ext uri="{BB962C8B-B14F-4D97-AF65-F5344CB8AC3E}">
        <p14:creationId xmlns:p14="http://schemas.microsoft.com/office/powerpoint/2010/main" val="118855983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cs typeface="ＭＳ Ｐゴシック" charset="0"/>
              </a:rPr>
              <a:t>We are justified before God simply by trusting Jesus—not by good works—resulting in true internal change.</a:t>
            </a:r>
          </a:p>
          <a:p>
            <a:endParaRPr lang="en-US">
              <a:cs typeface="ＭＳ Ｐゴシック" charset="0"/>
            </a:endParaRPr>
          </a:p>
        </p:txBody>
      </p:sp>
    </p:spTree>
    <p:extLst>
      <p:ext uri="{BB962C8B-B14F-4D97-AF65-F5344CB8AC3E}">
        <p14:creationId xmlns:p14="http://schemas.microsoft.com/office/powerpoint/2010/main" val="197909747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cs typeface="ＭＳ Ｐゴシック" charset="0"/>
              </a:rPr>
              <a:t>Legalism means living by law rather than grace.</a:t>
            </a:r>
          </a:p>
          <a:p>
            <a:r>
              <a:rPr lang="en-US">
                <a:cs typeface="ＭＳ Ｐゴシック" charset="0"/>
              </a:rPr>
              <a:t>Break from depending on your work—and bind yourself instead to Jesus, who did the work of salvation for you.</a:t>
            </a:r>
          </a:p>
          <a:p>
            <a:endParaRPr lang="en-US">
              <a:cs typeface="ＭＳ Ｐゴシック" charset="0"/>
            </a:endParaRPr>
          </a:p>
        </p:txBody>
      </p:sp>
    </p:spTree>
    <p:extLst>
      <p:ext uri="{BB962C8B-B14F-4D97-AF65-F5344CB8AC3E}">
        <p14:creationId xmlns:p14="http://schemas.microsoft.com/office/powerpoint/2010/main" val="42833912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29"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7CC67E4-45C8-784F-B70A-EBAC9A1AAAA9}"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57730" name="Rectangle 2"/>
          <p:cNvSpPr>
            <a:spLocks noGrp="1" noRot="1" noChangeAspect="1" noChangeArrowheads="1"/>
          </p:cNvSpPr>
          <p:nvPr>
            <p:ph type="sldImg"/>
          </p:nvPr>
        </p:nvSpPr>
        <p:spPr>
          <a:solidFill>
            <a:srgbClr val="FFFFFF"/>
          </a:solidFill>
          <a:ln/>
        </p:spPr>
      </p:sp>
      <p:sp>
        <p:nvSpPr>
          <p:cNvPr id="45773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a:latin typeface="Times New Roman" charset="0"/>
                <a:cs typeface="Times New Roman" charset="0"/>
              </a:rPr>
              <a:t>Love leads to unity—and greater unity leads to more love.</a:t>
            </a:r>
          </a:p>
          <a:p>
            <a:pPr eaLnBrk="1" hangingPunct="1"/>
            <a:r>
              <a:rPr lang="en-US">
                <a:latin typeface="Times New Roman" charset="0"/>
                <a:cs typeface="Times New Roman" charset="0"/>
              </a:rPr>
              <a:t>One of the hallmarks of the gospel is its ability to bring former enemies to be friends.</a:t>
            </a:r>
          </a:p>
          <a:p>
            <a:pPr eaLnBrk="1" hangingPunct="1"/>
            <a:endParaRPr lang="en-US">
              <a:latin typeface="Times New Roman" charset="0"/>
              <a:cs typeface="Times New Roman" charset="0"/>
            </a:endParaRPr>
          </a:p>
          <a:p>
            <a:pPr eaLnBrk="1" hangingPunct="1"/>
            <a:endParaRPr lang="en-US">
              <a:latin typeface="Times New Roman" charset="0"/>
              <a:cs typeface="Times New Roman" charset="0"/>
            </a:endParaRPr>
          </a:p>
        </p:txBody>
      </p:sp>
    </p:spTree>
    <p:extLst>
      <p:ext uri="{BB962C8B-B14F-4D97-AF65-F5344CB8AC3E}">
        <p14:creationId xmlns:p14="http://schemas.microsoft.com/office/powerpoint/2010/main" val="446152746"/>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4"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ميلنا الطبيعي هو التحرك نحو الانقسام. نريد أن نكون حول أشخاص يشبهوننا ، يتحدثون مثلنا ، يأكلون مثلنا ، يشمون مثلنا ، ويتصرفون </a:t>
            </a:r>
            <a:r>
              <a:rPr lang="ar-SA" b="1" dirty="0" err="1">
                <a:latin typeface="Arial" panose="020B0604020202020204" pitchFamily="34" charset="0"/>
                <a:cs typeface="Arial" panose="020B0604020202020204" pitchFamily="34" charset="0"/>
              </a:rPr>
              <a:t>مثلنا.الله</a:t>
            </a:r>
            <a:r>
              <a:rPr lang="ar-SA" b="1" dirty="0">
                <a:latin typeface="Arial" panose="020B0604020202020204" pitchFamily="34" charset="0"/>
                <a:cs typeface="Arial" panose="020B0604020202020204" pitchFamily="34" charset="0"/>
              </a:rPr>
              <a:t> أوسع بكثير وأكثر مرونة من هذا. كم عدد السباقات الموجودة؟ لم يخلق أجناس مختلفة. لقد صنع جنسًا واحدًا فقط يسمى الجنس البشري. يريدنا أن نتعلم المزيد عنه وعن ذراعيه المفتوحة من خلال الاتحاد مع أولئك الذين يختلفون عنا بطرق ثانوية ومع ذلك متحدون بالطريقة الرئيسية - طريق يسوع.</a:t>
            </a:r>
            <a:r>
              <a:rPr lang="en-SG" b="1" dirty="0">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5226042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There was no greater distance between two groups in the first century than the chasm between Jews and Gentiles. Ephesus had both groups living together before Paul showed up, but the gospel called them both to leave there long-held beliefs to meet Jesus in the middle—the One who brings a sword but also binds long-held wounds.</a:t>
            </a:r>
          </a:p>
          <a:p>
            <a:endParaRPr lang="en-US"/>
          </a:p>
          <a:p>
            <a:r>
              <a:rPr lang="en-US"/>
              <a:t>The Acts 19 riot reveals the hatred of the Ephesian silversmiths who cared only for their money rather than for truth.</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136958760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This verse is the turning point in the book from the theology (Ephesians 1–3) to the outworking of that doctrine (Ephesians 4–6). Note how all these 4:1-2 traits result in unity in love.</a:t>
            </a:r>
          </a:p>
          <a:p>
            <a:endParaRPr lang="en-US"/>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66CC10C-29B9-E242-B2DC-0E4A89B6872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09602" name="Rectangle 2"/>
          <p:cNvSpPr>
            <a:spLocks noGrp="1" noRot="1" noChangeAspect="1" noChangeArrowheads="1" noTextEdit="1"/>
          </p:cNvSpPr>
          <p:nvPr>
            <p:ph type="sldImg"/>
          </p:nvPr>
        </p:nvSpPr>
        <p:spPr>
          <a:ln/>
        </p:spPr>
      </p:sp>
      <p:sp>
        <p:nvSpPr>
          <p:cNvPr id="409603" name="Rectangle 3"/>
          <p:cNvSpPr>
            <a:spLocks noGrp="1" noChangeArrowheads="1"/>
          </p:cNvSpPr>
          <p:nvPr>
            <p:ph type="body" idx="1"/>
          </p:nvPr>
        </p:nvSpPr>
        <p:spPr>
          <a:noFill/>
          <a:ln w="9525"/>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When we think we are better than others, unity never results. Disunity always comes from one person or group thinking inaccurately high of self!</a:t>
            </a: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42" name="Text Box 1"/>
          <p:cNvSpPr txBox="1">
            <a:spLocks noChangeArrowheads="1"/>
          </p:cNvSpPr>
          <p:nvPr/>
        </p:nvSpPr>
        <p:spPr bwMode="auto">
          <a:xfrm>
            <a:off x="914400" y="457200"/>
            <a:ext cx="5029200" cy="3886200"/>
          </a:xfrm>
          <a:prstGeom prst="rect">
            <a:avLst/>
          </a:prstGeom>
          <a:solidFill>
            <a:srgbClr val="FFFFFF"/>
          </a:solidFill>
          <a:ln w="9525">
            <a:solidFill>
              <a:srgbClr val="000000"/>
            </a:solidFill>
            <a:miter lim="800000"/>
            <a:headEnd/>
            <a:tailEnd/>
          </a:ln>
        </p:spPr>
        <p:txBody>
          <a:bodyPr wrap="none"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5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61443" name="Text Box 2"/>
          <p:cNvSpPr>
            <a:spLocks noGrp="1" noChangeArrowheads="1"/>
          </p:cNvSpPr>
          <p:nvPr>
            <p:ph type="body"/>
          </p:nvPr>
        </p:nvSpPr>
        <p:spPr>
          <a:xfrm>
            <a:off x="914400" y="4343400"/>
            <a:ext cx="5029200" cy="411638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الان... ماذا عن تواريخ كتابة هذه الوثائق الهامة؟ ونحن متروكين هنا مع أفضل تخميناتنا العلمية. ثمة جدال سيكون دائمًا هنا. لكن بعض أفضل التخمينات، بناء على عقود من البحث الأكاديمي والدراسة هي هذه – حسب الترتيب المقترح...</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متى... تم كتابته في وقت ما خلال الأربعينات بعد الميلاد...</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لوقا... مقترح كما يلي، بين السنتين 57 و59 بعد الميلاد...</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مرقس... في العقد التالي... بين 64 و68...</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وأخيرًا... إنجيل يوحنا... حوالي العام 69 بعد الميلاد... ولكن بالتأكيد بعد وضع الأناجيل الإزائية... مرة أخرى، ستجد دائماً عدم اتفاق حول هذه التواريخ. ومع ذلك، فهذه التواريخ مأخوذة عن أبحاث علماء ومعلمين مسيحيين معروفين.</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b="1" dirty="0">
              <a:latin typeface="Arial" panose="020B0604020202020204" pitchFamily="34" charset="0"/>
              <a:ea typeface="ＭＳ Ｐゴシック" charset="0"/>
              <a:cs typeface="Arial" panose="020B0604020202020204"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Ephesians 1:9-10 doesn't use the word "millennium," but this is obviously the referent:</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Times New Roman" pitchFamily="-111" charset="0"/>
                <a:ea typeface="ＭＳ Ｐゴシック" charset="0"/>
                <a:cs typeface="Times New Roman" pitchFamily="-111" charset="0"/>
              </a:rPr>
              <a:t>Eph. 1:9 NLT   God has now revealed to us his mysterious will regarding Christ—which is to fulfill his own good plan. 10 And this is the plan: At the right time he will bring everything together under the authority of Christ—everything in heaven and on earth.</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37484395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So, on the cross, Paul says, Jesus actually crucified the old covenant too! The OT has great value for study, but it is not the standard by which God measures obedience for the Christian—except in those areas repeated in the NT and thus showing themselves to be new covenant truth also.</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46401167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Too often we neglect to see that God has NOT worked the same way in all ages. Paul declared this new way where Gentiles need not become Jews like in the OT, but rather, God has formed a brand new entity called the Church where it makes no difference whether one is a Jew or a Gentile.</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946515990"/>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Along with this emphasis on the demonic realm, Paul urges in Ephesians to rely on the Spirit. This makes sense, for none of us can defeat fallen angels in our own strength. To this we can add that this letter best portrays Christ as Head of his body, the Church.</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190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6029852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7C98D01-2206-1147-A132-29C15580CFC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19554" name="Rectangle 2"/>
          <p:cNvSpPr>
            <a:spLocks noGrp="1" noRot="1" noChangeAspect="1" noChangeArrowheads="1" noTextEdit="1"/>
          </p:cNvSpPr>
          <p:nvPr>
            <p:ph type="sldImg"/>
          </p:nvPr>
        </p:nvSpPr>
        <p:spPr>
          <a:ln/>
        </p:spPr>
      </p:sp>
      <p:sp>
        <p:nvSpPr>
          <p:cNvPr id="919555" name="Rectangle 3"/>
          <p:cNvSpPr>
            <a:spLocks noGrp="1" noChangeArrowheads="1"/>
          </p:cNvSpPr>
          <p:nvPr>
            <p:ph type="body" idx="1"/>
          </p:nvPr>
        </p:nvSpPr>
        <p:spPr>
          <a:xfrm>
            <a:off x="914400" y="4343400"/>
            <a:ext cx="5029200" cy="274638"/>
          </a:xfrm>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Unity in love is founded our our equality in Christ (chapters 1–3) and resulting in our witness to the world (chapters 4–6). </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59664485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This epistle best explains the nature of the church—what it is, how is fits into God's plan for the ages, how to defeat its opponents, etc.</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192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63965986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Church unity is one of the strongest pulls to the gospel for the lost—and, conversely, church disunity probably discourages the lost from seeking Jesus more than anything else. Unbelievers say, "Hey, I already have problems at home, at work, at the club, on the road. Why do I need to add more politics to my life?"</a:t>
            </a:r>
          </a:p>
          <a:p>
            <a:endParaRPr lang="en-US">
              <a:cs typeface="ＭＳ Ｐゴシック" charset="0"/>
            </a:endParaRPr>
          </a:p>
        </p:txBody>
      </p:sp>
    </p:spTree>
    <p:extLst>
      <p:ext uri="{BB962C8B-B14F-4D97-AF65-F5344CB8AC3E}">
        <p14:creationId xmlns:p14="http://schemas.microsoft.com/office/powerpoint/2010/main" val="121864675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charset="0"/>
                <a:cs typeface="Arial" panose="020B0604020202020204" pitchFamily="34" charset="0"/>
              </a:rPr>
              <a:t>What do we need to do so we don’t end up divided due to our diversity?</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1188669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E01EEF0-5357-BE4C-B939-C6B573749B43}"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484354" name="Rectangle 1026"/>
          <p:cNvSpPr>
            <a:spLocks noGrp="1" noRot="1" noChangeAspect="1" noChangeArrowheads="1" noTextEdit="1"/>
          </p:cNvSpPr>
          <p:nvPr>
            <p:ph type="sldImg"/>
          </p:nvPr>
        </p:nvSpPr>
        <p:spPr>
          <a:ln/>
        </p:spPr>
      </p:sp>
      <p:sp>
        <p:nvSpPr>
          <p:cNvPr id="484355" name="Rectangle 1027"/>
          <p:cNvSpPr>
            <a:spLocks noGrp="1" noChangeArrowheads="1"/>
          </p:cNvSpPr>
          <p:nvPr>
            <p:ph type="body" idx="1"/>
          </p:nvPr>
        </p:nvSpPr>
        <p:spPr>
          <a:noFill/>
          <a:ln w="9525"/>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b="1" dirty="0">
                <a:latin typeface="Arial" panose="020B0604020202020204" pitchFamily="34" charset="0"/>
                <a:cs typeface="ＭＳ Ｐゴシック" charset="0"/>
              </a:rPr>
              <a:t>Believers know that Jesus saves people from any and every ethnic group (see Rev 5:9; 7:9), but too often treat others as if they are in a different spiritual family. The major ethnic problem in the early church was the division between Jews and Gentiles, but the same idea shows up in societies today: Chinese versus Malay (Singapore), black versus white (USA), Arab versus Israeli (Jordan), Hutu versus Tutsi (Rwanda), etc.</a:t>
            </a:r>
          </a:p>
          <a:p>
            <a:pPr eaLnBrk="1" hangingPunct="1"/>
            <a:endParaRPr lang="en-US" b="1" dirty="0">
              <a:latin typeface="Arial" panose="020B0604020202020204" pitchFamily="34" charset="0"/>
              <a:cs typeface="ＭＳ Ｐゴシック" charset="0"/>
            </a:endParaRPr>
          </a:p>
        </p:txBody>
      </p:sp>
    </p:spTree>
    <p:extLst>
      <p:ext uri="{BB962C8B-B14F-4D97-AF65-F5344CB8AC3E}">
        <p14:creationId xmlns:p14="http://schemas.microsoft.com/office/powerpoint/2010/main" val="260465038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SG" b="1" dirty="0">
                <a:latin typeface="Arial" panose="020B0604020202020204" pitchFamily="34" charset="0"/>
                <a:ea typeface="ＭＳ Ｐゴシック" charset="0"/>
                <a:cs typeface="ＭＳ Ｐゴシック" charset="0"/>
              </a:rPr>
              <a:t>Love God for our equality in Christ (Eph 1–3).</a:t>
            </a:r>
          </a:p>
          <a:p>
            <a:pPr eaLnBrk="1" hangingPunct="1"/>
            <a:r>
              <a:rPr lang="en-SG" b="1" dirty="0">
                <a:latin typeface="Arial" panose="020B0604020202020204" pitchFamily="34" charset="0"/>
                <a:ea typeface="ＭＳ Ｐゴシック" charset="0"/>
                <a:cs typeface="ＭＳ Ｐゴシック" charset="0"/>
              </a:rPr>
              <a:t>[Praise God that none of us is better than any other due to salvation or ethnic origin or class.]</a:t>
            </a:r>
          </a:p>
        </p:txBody>
      </p:sp>
    </p:spTree>
    <p:extLst>
      <p:ext uri="{BB962C8B-B14F-4D97-AF65-F5344CB8AC3E}">
        <p14:creationId xmlns:p14="http://schemas.microsoft.com/office/powerpoint/2010/main" val="4051561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07941967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197</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SG" b="1" dirty="0">
                <a:latin typeface="Arial" panose="020B0604020202020204" pitchFamily="34" charset="0"/>
                <a:ea typeface="ＭＳ Ｐゴシック" charset="0"/>
                <a:cs typeface="ＭＳ Ｐゴシック" charset="0"/>
              </a:rPr>
              <a:t>Love the church to witness to the world (Eph 4–6).</a:t>
            </a:r>
          </a:p>
          <a:p>
            <a:pPr eaLnBrk="1" hangingPunct="1"/>
            <a:r>
              <a:rPr lang="en-SG" b="1" dirty="0">
                <a:latin typeface="Arial" panose="020B0604020202020204" pitchFamily="34" charset="0"/>
                <a:ea typeface="ＭＳ Ｐゴシック" charset="0"/>
                <a:cs typeface="ＭＳ Ｐゴシック" charset="0"/>
              </a:rPr>
              <a:t>[Unity leads to care for each other in a way that attracts unbelievers.]</a:t>
            </a:r>
          </a:p>
        </p:txBody>
      </p:sp>
    </p:spTree>
    <p:extLst>
      <p:ext uri="{BB962C8B-B14F-4D97-AF65-F5344CB8AC3E}">
        <p14:creationId xmlns:p14="http://schemas.microsoft.com/office/powerpoint/2010/main" val="123381159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198</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2" indent="0" algn="l" defTabSz="914400" rtl="0" eaLnBrk="1" fontAlgn="base" latinLnBrk="0" hangingPunct="1">
              <a:lnSpc>
                <a:spcPct val="100000"/>
              </a:lnSpc>
              <a:spcBef>
                <a:spcPct val="30000"/>
              </a:spcBef>
              <a:spcAft>
                <a:spcPct val="0"/>
              </a:spcAft>
              <a:buClrTx/>
              <a:buSzTx/>
              <a:buFontTx/>
              <a:buNone/>
              <a:tabLst/>
              <a:defRPr/>
            </a:pPr>
            <a:r>
              <a:rPr lang="en-SG" b="1" dirty="0">
                <a:latin typeface="Arial" panose="020B0604020202020204" pitchFamily="34" charset="0"/>
                <a:ea typeface="ＭＳ Ｐゴシック" charset="0"/>
                <a:cs typeface="ＭＳ Ｐゴシック" charset="0"/>
              </a:rPr>
              <a:t>Love God, love the church as equals, and love the nations (Main Idea).</a:t>
            </a:r>
          </a:p>
          <a:p>
            <a:pPr marL="0" marR="0" lvl="2" indent="0" algn="l" defTabSz="914400" rtl="0" eaLnBrk="1" fontAlgn="base" latinLnBrk="0" hangingPunct="1">
              <a:lnSpc>
                <a:spcPct val="100000"/>
              </a:lnSpc>
              <a:spcBef>
                <a:spcPct val="30000"/>
              </a:spcBef>
              <a:spcAft>
                <a:spcPct val="0"/>
              </a:spcAft>
              <a:buClrTx/>
              <a:buSzTx/>
              <a:buFontTx/>
              <a:buNone/>
              <a:tabLst/>
              <a:defRPr/>
            </a:pPr>
            <a:r>
              <a:rPr lang="en-SG" b="1" dirty="0">
                <a:latin typeface="Arial" panose="020B0604020202020204" pitchFamily="34" charset="0"/>
                <a:ea typeface="ＭＳ Ｐゴシック" charset="0"/>
                <a:cs typeface="ＭＳ Ｐゴシック" charset="0"/>
              </a:rPr>
              <a:t>The way to unity for believing Jews and Gentiles is to see their equality and love one another as a witness to the world. </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27522527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Love is sacrifice, not feeling. The willingness to selflessly commit to God and others stems from humbly realizing all this is about him and not us.</a:t>
            </a:r>
          </a:p>
          <a:p>
            <a:endParaRPr lang="en-US">
              <a:cs typeface="ＭＳ Ｐゴシック" charset="0"/>
            </a:endParaRPr>
          </a:p>
        </p:txBody>
      </p:sp>
    </p:spTree>
    <p:extLst>
      <p:ext uri="{BB962C8B-B14F-4D97-AF65-F5344CB8AC3E}">
        <p14:creationId xmlns:p14="http://schemas.microsoft.com/office/powerpoint/2010/main" val="354364640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t>Repeated from slide 14 above:</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ＭＳ Ｐゴシック" charset="0"/>
              </a:rPr>
              <a:t>Believers know that Jesus saves people from any and every ethnic group (see Rev 5:9; 7:9), but too often treat others as if they are in a different spiritual family. The major ethnic problem in the early church was the division between Jews and Gentiles, but the same idea shows up in societies today: Chinese versus Malay (Singapore), black versus white (USA), Arab versus Israeli (Jordan), Hutu versus Tutsi (Rwanda), etc.</a:t>
            </a:r>
          </a:p>
        </p:txBody>
      </p:sp>
    </p:spTree>
    <p:extLst>
      <p:ext uri="{BB962C8B-B14F-4D97-AF65-F5344CB8AC3E}">
        <p14:creationId xmlns:p14="http://schemas.microsoft.com/office/powerpoint/2010/main" val="176937512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2C79C1E-95BC-FD4D-8EBD-AA6AA4D0FDFF}"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10946" name="Rectangle 1026"/>
          <p:cNvSpPr>
            <a:spLocks noGrp="1" noRot="1" noChangeAspect="1" noChangeArrowheads="1" noTextEdit="1"/>
          </p:cNvSpPr>
          <p:nvPr>
            <p:ph type="sldImg"/>
          </p:nvPr>
        </p:nvSpPr>
        <p:spPr>
          <a:ln/>
        </p:spPr>
      </p:sp>
      <p:sp>
        <p:nvSpPr>
          <p:cNvPr id="210947" name="Rectangle 1027"/>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78272836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b="1" dirty="0">
                <a:effectLst/>
                <a:latin typeface="Arial" panose="020B0604020202020204" pitchFamily="34" charset="0"/>
                <a:ea typeface="Times New Roman" panose="02020603050405020304" pitchFamily="18" charset="0"/>
              </a:rPr>
              <a:t>The reality is that we are told to mimic the attitude of Christ in the book of Philippians</a:t>
            </a:r>
            <a:r>
              <a:rPr lang="en-SG" sz="1200" b="1" dirty="0">
                <a:effectLst/>
                <a:latin typeface="Arial" panose="020B0604020202020204" pitchFamily="34" charset="0"/>
                <a:ea typeface="Times New Roman" panose="02020603050405020304" pitchFamily="18" charset="0"/>
              </a:rPr>
              <a:t>.</a:t>
            </a:r>
            <a:endParaRPr lang="en-US" dirty="0"/>
          </a:p>
        </p:txBody>
      </p:sp>
    </p:spTree>
    <p:extLst>
      <p:ext uri="{BB962C8B-B14F-4D97-AF65-F5344CB8AC3E}">
        <p14:creationId xmlns:p14="http://schemas.microsoft.com/office/powerpoint/2010/main" val="304065468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96046557"/>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70CB257-508B-AD4F-A014-7D2C8FC9ECB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97346" name="Rectangle 2"/>
          <p:cNvSpPr>
            <a:spLocks noGrp="1" noRot="1" noChangeAspect="1" noChangeArrowheads="1" noTextEdit="1"/>
          </p:cNvSpPr>
          <p:nvPr>
            <p:ph type="sldImg"/>
          </p:nvPr>
        </p:nvSpPr>
        <p:spPr>
          <a:ln/>
        </p:spPr>
      </p:sp>
      <p:sp>
        <p:nvSpPr>
          <p:cNvPr id="69734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60533745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A599DDB-6EF9-A142-AE1E-A2DA3047A49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5310727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8A0E66-4D76-4942-877A-5C42A8015F4F}"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51906" name="Rectangle 2"/>
          <p:cNvSpPr>
            <a:spLocks noGrp="1" noRot="1" noChangeAspect="1" noChangeArrowheads="1" noTextEdit="1"/>
          </p:cNvSpPr>
          <p:nvPr>
            <p:ph type="sldImg"/>
          </p:nvPr>
        </p:nvSpPr>
        <p:spPr>
          <a:ln/>
        </p:spPr>
      </p:sp>
      <p:sp>
        <p:nvSpPr>
          <p:cNvPr id="25190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2595165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a:cs typeface="ＭＳ Ｐゴシック" charset="0"/>
              </a:rPr>
              <a:t>هنا المخطط الأساسي لإنجيل متى، مصممًا حول الأسماء الثلاثة للرب يسوع المسيح.</a:t>
            </a:r>
            <a:endParaRPr lang="en-US" dirty="0">
              <a:cs typeface="ＭＳ Ｐゴシック" charset="0"/>
            </a:endParaRPr>
          </a:p>
        </p:txBody>
      </p:sp>
    </p:spTree>
    <p:extLst>
      <p:ext uri="{BB962C8B-B14F-4D97-AF65-F5344CB8AC3E}">
        <p14:creationId xmlns:p14="http://schemas.microsoft.com/office/powerpoint/2010/main" val="547758752"/>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138596773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68AA664-EB4F-F64E-8297-858B0F0BCBF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213</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37570" name="Rectangle 1026"/>
          <p:cNvSpPr>
            <a:spLocks noGrp="1" noRot="1" noChangeAspect="1" noChangeArrowheads="1" noTextEdit="1"/>
          </p:cNvSpPr>
          <p:nvPr>
            <p:ph type="sldImg"/>
          </p:nvPr>
        </p:nvSpPr>
        <p:spPr>
          <a:ln/>
        </p:spPr>
      </p:sp>
      <p:sp>
        <p:nvSpPr>
          <p:cNvPr id="237571" name="Rectangle 1027"/>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18387160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SG" b="1" dirty="0">
                <a:effectLst/>
                <a:latin typeface="Arial" panose="020B0604020202020204" pitchFamily="34" charset="0"/>
                <a:cs typeface="Arial" panose="020B0604020202020204" pitchFamily="34" charset="0"/>
              </a:rPr>
              <a:t> </a:t>
            </a:r>
            <a:r>
              <a:rPr lang="ar-SA" b="1" dirty="0">
                <a:effectLst/>
                <a:latin typeface="Arial" panose="020B0604020202020204" pitchFamily="34" charset="0"/>
                <a:cs typeface="Arial" panose="020B0604020202020204" pitchFamily="34" charset="0"/>
              </a:rPr>
              <a:t>من هو مثالك الاعلى في الحياة؟ من يعجبك اكثر من الاشخاص؟ بمن اكثر تريد ان تتشبه او تقلد؟ </a:t>
            </a:r>
          </a:p>
          <a:p>
            <a:r>
              <a:rPr lang="ar-SA" b="1" dirty="0">
                <a:effectLst/>
                <a:latin typeface="Arial" panose="020B0604020202020204" pitchFamily="34" charset="0"/>
                <a:cs typeface="Arial" panose="020B0604020202020204" pitchFamily="34" charset="0"/>
              </a:rPr>
              <a:t>قبل 100 سنة اكثر الناس المحبوبين كانوا</a:t>
            </a:r>
            <a:r>
              <a:rPr lang="ar-SA" b="1" baseline="0" dirty="0">
                <a:effectLst/>
                <a:latin typeface="Arial" panose="020B0604020202020204" pitchFamily="34" charset="0"/>
                <a:cs typeface="Arial" panose="020B0604020202020204" pitchFamily="34" charset="0"/>
              </a:rPr>
              <a:t> العلماء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02180013"/>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D6192DE-1539-9B4A-822A-F86A1AA371AE}"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45762" name="Rectangle 2"/>
          <p:cNvSpPr>
            <a:spLocks noGrp="1" noRot="1" noChangeAspect="1" noChangeArrowheads="1"/>
          </p:cNvSpPr>
          <p:nvPr>
            <p:ph type="sldImg"/>
          </p:nvPr>
        </p:nvSpPr>
        <p:spPr>
          <a:solidFill>
            <a:srgbClr val="FFFFFF"/>
          </a:solidFill>
          <a:ln/>
        </p:spPr>
      </p:sp>
      <p:sp>
        <p:nvSpPr>
          <p:cNvPr id="24576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79199488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b="0" dirty="0">
                <a:latin typeface="Times" charset="0"/>
                <a:ea typeface="ＭＳ Ｐゴシック" charset="0"/>
                <a:cs typeface="ＭＳ Ｐゴシック" charset="0"/>
              </a:rPr>
              <a:t>_________</a:t>
            </a:r>
          </a:p>
          <a:p>
            <a:pPr eaLnBrk="1" hangingPunct="1">
              <a:spcBef>
                <a:spcPct val="0"/>
              </a:spcBef>
            </a:pPr>
            <a:r>
              <a:rPr lang="en-US" b="1" dirty="0">
                <a:latin typeface="Arial" panose="020B0604020202020204" pitchFamily="34" charset="0"/>
                <a:ea typeface="ＭＳ Ｐゴシック" charset="0"/>
                <a:cs typeface="ＭＳ Ｐゴシック" charset="0"/>
              </a:rPr>
              <a:t>NS-00-NT Introduction-96</a:t>
            </a:r>
          </a:p>
          <a:p>
            <a:pPr eaLnBrk="1" hangingPunct="1">
              <a:spcBef>
                <a:spcPct val="0"/>
              </a:spcBef>
            </a:pPr>
            <a:r>
              <a:rPr lang="en-US" b="1" dirty="0">
                <a:latin typeface="Arial" panose="020B0604020202020204" pitchFamily="34" charset="0"/>
                <a:ea typeface="ＭＳ Ｐゴシック" charset="0"/>
                <a:cs typeface="ＭＳ Ｐゴシック" charset="0"/>
              </a:rPr>
              <a:t>NS-03-Luke1-12-slide 65</a:t>
            </a:r>
          </a:p>
          <a:p>
            <a:pPr eaLnBrk="1" hangingPunct="1">
              <a:spcBef>
                <a:spcPct val="0"/>
              </a:spcBef>
            </a:pPr>
            <a:r>
              <a:rPr lang="en-US" b="1" dirty="0">
                <a:latin typeface="Arial" panose="020B0604020202020204" pitchFamily="34" charset="0"/>
                <a:ea typeface="ＭＳ Ｐゴシック" charset="0"/>
                <a:cs typeface="ＭＳ Ｐゴシック" charset="0"/>
              </a:rPr>
              <a:t>NS-07-1Cor1-9-slide 23</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438EF88-ABA3-6A43-BE94-61C1FB6BF3E3}"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7908787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Stated as a question, the letter of Philippians answers this question</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What are some results when we commit ourselves to respond to life with the same perspective that Jesus had—that kind of view or thinking that the risen Savior has?</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5694167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ar-SA" sz="1200" b="1" dirty="0">
                <a:effectLst/>
                <a:latin typeface="Arial" panose="020B0604020202020204" pitchFamily="34" charset="0"/>
                <a:cs typeface="ＭＳ Ｐゴシック" charset="0"/>
              </a:rPr>
              <a:t>التمثل بالمسيح يقود الى انسجام مع الناس والله </a:t>
            </a:r>
            <a:endParaRPr lang="en-US" dirty="0">
              <a:cs typeface="ＭＳ Ｐゴシック" charset="0"/>
            </a:endParaRPr>
          </a:p>
        </p:txBody>
      </p:sp>
    </p:spTree>
    <p:extLst>
      <p:ext uri="{BB962C8B-B14F-4D97-AF65-F5344CB8AC3E}">
        <p14:creationId xmlns:p14="http://schemas.microsoft.com/office/powerpoint/2010/main" val="73210161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30786941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b="1" dirty="0">
                <a:effectLst/>
                <a:latin typeface="Arial" panose="020B0604020202020204" pitchFamily="34" charset="0"/>
                <a:ea typeface="Times New Roman" panose="02020603050405020304" pitchFamily="18" charset="0"/>
              </a:rPr>
              <a:t>You can mimic Jesus in any of these areas with his help.</a:t>
            </a:r>
            <a:endParaRPr lang="ar-SA" sz="1200" b="1" dirty="0">
              <a:effectLst/>
              <a:latin typeface="Arial" panose="020B0604020202020204" pitchFamily="34" charset="0"/>
              <a:ea typeface="Times New Roman" panose="02020603050405020304" pitchFamily="18" charset="0"/>
              <a:cs typeface="Arial" panose="020B0604020202020204" pitchFamily="34" charset="0"/>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ar-SA" sz="1200" b="1" dirty="0">
                <a:effectLst/>
                <a:latin typeface="Arial" panose="020B0604020202020204" pitchFamily="34" charset="0"/>
                <a:cs typeface="Arial" panose="020B0604020202020204" pitchFamily="34" charset="0"/>
              </a:rPr>
              <a:t>تستطيع ان تتمثل بالمسيح من خلال هذه المساحات بمعونته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A599DDB-6EF9-A142-AE1E-A2DA3047A49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78112573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95A2414-7B16-2848-BB52-221D541E20A2}" type="slidenum">
              <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222</a:t>
            </a:fld>
            <a:endPar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38594" name="Rectangle 2"/>
          <p:cNvSpPr>
            <a:spLocks noGrp="1" noRot="1" noChangeAspect="1" noChangeArrowheads="1"/>
          </p:cNvSpPr>
          <p:nvPr>
            <p:ph type="sldImg"/>
          </p:nvPr>
        </p:nvSpPr>
        <p:spPr>
          <a:solidFill>
            <a:srgbClr val="FFFFFF"/>
          </a:solidFill>
          <a:ln/>
        </p:spPr>
      </p:sp>
      <p:sp>
        <p:nvSpPr>
          <p:cNvPr id="23859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While under house arrest in Rome (cf. Acts 28:30-31), Paul lived above it all despite his circumstances and despite the news of false teaching at Colosse. What helped him rise beyond such negative things was a focus on the exalted status of Jesus as God.</a:t>
            </a: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0" eaLnBrk="0" fontAlgn="base" latinLnBrk="0" hangingPunct="0">
              <a:lnSpc>
                <a:spcPct val="100000"/>
              </a:lnSpc>
              <a:spcBef>
                <a:spcPct val="30000"/>
              </a:spcBef>
              <a:spcAft>
                <a:spcPct val="0"/>
              </a:spcAft>
              <a:buClrTx/>
              <a:buSzTx/>
              <a:buFontTx/>
              <a:buNone/>
              <a:tabLst/>
              <a:defRPr/>
            </a:pPr>
            <a:r>
              <a:rPr lang="ar-JO" sz="1800" b="1" dirty="0">
                <a:effectLst/>
                <a:latin typeface="Calibri" panose="020F0502020204030204" pitchFamily="34" charset="0"/>
                <a:ea typeface="Calibri" panose="020F0502020204030204" pitchFamily="34" charset="0"/>
                <a:cs typeface="Arial" panose="020B0604020202020204" pitchFamily="34" charset="0"/>
              </a:rPr>
              <a:t>أخدم يسوع في حياتك كمخلص، وإله وملك! هذه هي الرسالة والتطبيق الأساسي في كل إنجيل متى</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cs typeface="ＭＳ Ｐゴシック" charset="0"/>
            </a:endParaRPr>
          </a:p>
        </p:txBody>
      </p:sp>
    </p:spTree>
    <p:extLst>
      <p:ext uri="{BB962C8B-B14F-4D97-AF65-F5344CB8AC3E}">
        <p14:creationId xmlns:p14="http://schemas.microsoft.com/office/powerpoint/2010/main" val="324747425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Jesus is God. Caesar is not God. That should be evident enough, despite the fact that Nero was about to claim to be God.</a:t>
            </a:r>
          </a:p>
          <a:p>
            <a:endParaRPr lang="en-US"/>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Since Jesus is God, he is superior to any false teaching that claims the same for its leader. But the Colossians were focused on angels, not even others claiming divinity. Since they didn't even believe that their philosophy was led by one who is God, how much more should we evaluate the claims of Christ? Colossians faced a syncretistic ("syn," together + Cretan cities) teaching that drew from Jewish, Greek, and other pagan roots. We learn about it from how Paul fought against it in this letter.</a:t>
            </a:r>
          </a:p>
          <a:p>
            <a:endParaRPr lang="en-US" b="1" dirty="0">
              <a:latin typeface="Arial" panose="020B0604020202020204" pitchFamily="34" charset="0"/>
              <a:cs typeface="Arial" panose="020B0604020202020204" pitchFamily="34" charset="0"/>
            </a:endParaRPr>
          </a:p>
          <a:p>
            <a:r>
              <a:rPr lang="en-US" b="1" dirty="0">
                <a:latin typeface="Arial" panose="020B0604020202020204" pitchFamily="34" charset="0"/>
                <a:cs typeface="Arial" panose="020B0604020202020204" pitchFamily="34" charset="0"/>
              </a:rPr>
              <a:t>https://</a:t>
            </a:r>
            <a:r>
              <a:rPr lang="en-US" b="1" dirty="0" err="1">
                <a:latin typeface="Arial" panose="020B0604020202020204" pitchFamily="34" charset="0"/>
                <a:cs typeface="Arial" panose="020B0604020202020204" pitchFamily="34" charset="0"/>
              </a:rPr>
              <a:t>www.merriam-webster.com</a:t>
            </a:r>
            <a:r>
              <a:rPr lang="en-US" b="1" dirty="0">
                <a:latin typeface="Arial" panose="020B0604020202020204" pitchFamily="34" charset="0"/>
                <a:cs typeface="Arial" panose="020B0604020202020204" pitchFamily="34" charset="0"/>
              </a:rPr>
              <a:t>/dictionary/syncretic:</a:t>
            </a:r>
          </a:p>
          <a:p>
            <a:r>
              <a:rPr lang="en-US" b="1" dirty="0">
                <a:latin typeface="Arial" panose="020B0604020202020204" pitchFamily="34" charset="0"/>
                <a:cs typeface="Arial" panose="020B0604020202020204" pitchFamily="34" charset="0"/>
              </a:rPr>
              <a:t>Syncretic has its roots in an ancient alliance. It's a descendant of the Greek word </a:t>
            </a:r>
            <a:r>
              <a:rPr lang="en-US" b="1" dirty="0" err="1">
                <a:latin typeface="Arial" panose="020B0604020202020204" pitchFamily="34" charset="0"/>
                <a:cs typeface="Arial" panose="020B0604020202020204" pitchFamily="34" charset="0"/>
              </a:rPr>
              <a:t>synkrētismos</a:t>
            </a:r>
            <a:r>
              <a:rPr lang="en-US" b="1" dirty="0">
                <a:latin typeface="Arial" panose="020B0604020202020204" pitchFamily="34" charset="0"/>
                <a:cs typeface="Arial" panose="020B0604020202020204" pitchFamily="34" charset="0"/>
              </a:rPr>
              <a:t>, meaning "federation of Cretan cities-syn- means "together," with, and </a:t>
            </a:r>
            <a:r>
              <a:rPr lang="en-US" b="1" dirty="0" err="1">
                <a:latin typeface="Arial" panose="020B0604020202020204" pitchFamily="34" charset="0"/>
                <a:cs typeface="Arial" panose="020B0604020202020204" pitchFamily="34" charset="0"/>
              </a:rPr>
              <a:t>Krēt</a:t>
            </a:r>
            <a:r>
              <a:rPr lang="en-US" b="1" dirty="0">
                <a:latin typeface="Arial" panose="020B0604020202020204" pitchFamily="34" charset="0"/>
                <a:cs typeface="Arial" panose="020B0604020202020204" pitchFamily="34" charset="0"/>
              </a:rPr>
              <a:t>- means "Cretan." The adjective first appeared in English in the mid-19th century, and the related noun "syncretism" debuted over 200 years earlier. "Syncretic" retains the idea of coalition and appears in such contexts as "syncretic religions," "syncretic societies," and even "syncretic music," all describing things influenced by two or more styles or traditions. The word also has a specific application in linguistics, where it refers to a fusion of grammatical forms.</a:t>
            </a:r>
          </a:p>
          <a:p>
            <a:endParaRPr 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4002326245"/>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t>The key defense against false teaching is to highlight how we all have too low a view of Jesus. Since he is God in human flesh (even still, right now!), every other philosophy is wanting.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b="1"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endParaRPr>
          </a:p>
          <a:p>
            <a:endParaRPr lang="en-US" dirty="0"/>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02C46C-FD3E-744A-8D50-81EA80696B9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67266" name="Rectangle 2"/>
          <p:cNvSpPr>
            <a:spLocks noGrp="1" noRot="1" noChangeAspect="1" noChangeArrowheads="1" noTextEdit="1"/>
          </p:cNvSpPr>
          <p:nvPr>
            <p:ph type="sldImg"/>
          </p:nvPr>
        </p:nvSpPr>
        <p:spPr>
          <a:ln/>
        </p:spPr>
      </p:sp>
      <p:sp>
        <p:nvSpPr>
          <p:cNvPr id="26726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a:latin typeface="Times New Roman" charset="0"/>
                <a:ea typeface="ＭＳ Ｐゴシック" charset="0"/>
                <a:cs typeface="ＭＳ Ｐゴシック" charset="0"/>
              </a:rPr>
              <a:t>Summation: The way to fight heresy is not just by pointing out its errors (Col 1–2). This must be accompanied by a lifestyle who imitating (Col 3–4). </a:t>
            </a:r>
          </a:p>
          <a:p>
            <a:pPr eaLnBrk="1" hangingPunct="1"/>
            <a:endParaRPr lang="en-US">
              <a:latin typeface="Times New Roman" charset="0"/>
              <a:ea typeface="ＭＳ Ｐゴシック" charset="0"/>
              <a:cs typeface="ＭＳ Ｐゴシック" charset="0"/>
            </a:endParaRPr>
          </a:p>
          <a:p>
            <a:pPr eaLnBrk="1" hangingPunct="1"/>
            <a:r>
              <a:rPr lang="en-US">
                <a:latin typeface="Times New Roman" charset="0"/>
                <a:ea typeface="ＭＳ Ｐゴシック" charset="0"/>
                <a:cs typeface="ＭＳ Ｐゴシック" charset="0"/>
              </a:rPr>
              <a:t>Application: Be able to prove that Jesus is God and live a life balanced between the extremes of too much law and too much license.</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09939159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Only God can transform us from Satan's kingdom into Christ's kingdom.</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954853244"/>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Col 2:14 NLT: "</a:t>
            </a:r>
            <a:r>
              <a:rPr lang="en-US"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He canceled the record of the charges against us and took it away by nailing it to the cross."</a:t>
            </a:r>
            <a:endParaRPr lang="en-US" b="1" dirty="0">
              <a:latin typeface="Arial" panose="020B0604020202020204" pitchFamily="34" charset="0"/>
              <a:cs typeface="Arial" panose="020B0604020202020204" pitchFamily="34" charset="0"/>
            </a:endParaRPr>
          </a:p>
          <a:p>
            <a:endParaRPr lang="en-US" b="1" dirty="0">
              <a:latin typeface="Arial" panose="020B0604020202020204" pitchFamily="34" charset="0"/>
              <a:cs typeface="Arial" panose="020B0604020202020204" pitchFamily="34" charset="0"/>
            </a:endParaRPr>
          </a:p>
          <a:p>
            <a:r>
              <a:rPr lang="en-US" b="1" dirty="0">
                <a:latin typeface="Arial" panose="020B0604020202020204" pitchFamily="34" charset="0"/>
                <a:cs typeface="Arial" panose="020B0604020202020204" pitchFamily="34" charset="0"/>
              </a:rPr>
              <a:t>This is nearly identical to Ephesians 2:14-15…</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Eph. 2:14    For Christ himself has brought peace to us. He united Jews and Gentiles into one people when, in his own body on the cross, he broke down the wall of hostility that separated us. 15 He did this by ending the system of law with its commandments and regulations. He made peace between Jews and Gentiles by creating in himself one new people from the two groups.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52764470"/>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Col. 1:13 For he has rescued us from the kingdom of darkness and transferred us into the Kingdom of his dear Son, 14 who purchased our freedom and forgave our sins.</a:t>
            </a:r>
          </a:p>
          <a:p>
            <a:endParaRPr 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0976926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At least three explicit statements show Jesus to be God himself in a human body.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575365798"/>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7C98D01-2206-1147-A132-29C15580CFC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231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19554" name="Rectangle 2"/>
          <p:cNvSpPr>
            <a:spLocks noGrp="1" noRot="1" noChangeAspect="1" noChangeArrowheads="1" noTextEdit="1"/>
          </p:cNvSpPr>
          <p:nvPr>
            <p:ph type="sldImg"/>
          </p:nvPr>
        </p:nvSpPr>
        <p:spPr>
          <a:ln/>
        </p:spPr>
      </p:sp>
      <p:sp>
        <p:nvSpPr>
          <p:cNvPr id="919555" name="Rectangle 3"/>
          <p:cNvSpPr>
            <a:spLocks noGrp="1" noChangeArrowheads="1"/>
          </p:cNvSpPr>
          <p:nvPr>
            <p:ph type="body" idx="1"/>
          </p:nvPr>
        </p:nvSpPr>
        <p:spPr>
          <a:xfrm>
            <a:off x="914400" y="4343400"/>
            <a:ext cx="5029200" cy="274638"/>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r>
              <a:rPr lang="en-US">
                <a:latin typeface="Times New Roman" charset="0"/>
                <a:ea typeface="ＭＳ Ｐゴシック" charset="0"/>
                <a:cs typeface="ＭＳ Ｐゴシック" charset="0"/>
              </a:rPr>
              <a:t>Paul shows Christ's exalted position over the Colossian heresy in the first two chapters—and then explains how that leads to our position united with Christ and the holy practices that should result. </a:t>
            </a:r>
          </a:p>
          <a:p>
            <a:pPr eaLnBrk="1" hangingPunct="1"/>
            <a:endParaRPr lang="en-US">
              <a:latin typeface="Times New Roman" charset="0"/>
              <a:ea typeface="ＭＳ Ｐゴシック" charset="0"/>
              <a:cs typeface="ＭＳ Ｐゴシック" charset="0"/>
            </a:endParaRPr>
          </a:p>
          <a:p>
            <a:pPr eaLnBrk="1" hangingPunct="1"/>
            <a:r>
              <a:rPr lang="en-US">
                <a:latin typeface="Times New Roman" charset="0"/>
                <a:ea typeface="ＭＳ Ｐゴシック" charset="0"/>
                <a:cs typeface="ＭＳ Ｐゴシック" charset="0"/>
              </a:rPr>
              <a:t>NS-12-Colossians-10, 71</a:t>
            </a:r>
          </a:p>
        </p:txBody>
      </p:sp>
    </p:spTree>
    <p:extLst>
      <p:ext uri="{BB962C8B-B14F-4D97-AF65-F5344CB8AC3E}">
        <p14:creationId xmlns:p14="http://schemas.microsoft.com/office/powerpoint/2010/main" val="2943653190"/>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7"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2E5F92F-3BCF-EC41-B9A6-E69F4DFE12A4}"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34498" name="Rectangle 1026"/>
          <p:cNvSpPr>
            <a:spLocks noGrp="1" noRot="1" noChangeAspect="1" noChangeArrowheads="1" noTextEdit="1"/>
          </p:cNvSpPr>
          <p:nvPr>
            <p:ph type="sldImg"/>
          </p:nvPr>
        </p:nvSpPr>
        <p:spPr>
          <a:ln/>
        </p:spPr>
      </p:sp>
      <p:sp>
        <p:nvSpPr>
          <p:cNvPr id="234499" name="Rectangle 1027"/>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ar-SA" sz="1800" b="1" dirty="0">
                <a:effectLst/>
                <a:latin typeface="Calibri" panose="020F0502020204030204" pitchFamily="34" charset="0"/>
                <a:ea typeface="Calibri" panose="020F0502020204030204" pitchFamily="34" charset="0"/>
                <a:cs typeface="Arial" panose="020B0604020202020204" pitchFamily="34" charset="0"/>
              </a:rPr>
              <a:t> </a:t>
            </a:r>
            <a:r>
              <a:rPr lang="en-US" sz="1800" b="1" dirty="0">
                <a:latin typeface="Arial" panose="020B0604020202020204" pitchFamily="34" charset="0"/>
                <a:ea typeface="ＭＳ Ｐゴシック" charset="0"/>
                <a:cs typeface="Arial" panose="020B0604020202020204" pitchFamily="34" charset="0"/>
              </a:rPr>
              <a:t>Paul wanted the church at Colossae to see that there only HOPE was in Jesus—not in any of the false ideas impacting the assembly. </a:t>
            </a:r>
          </a:p>
          <a:p>
            <a:pPr eaLnBrk="1" hangingPunct="1"/>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r>
              <a:rPr lang="ar-SA" sz="1800" b="1" dirty="0">
                <a:effectLst/>
                <a:latin typeface="Calibri" panose="020F0502020204030204" pitchFamily="34" charset="0"/>
                <a:ea typeface="Calibri" panose="020F0502020204030204" pitchFamily="34" charset="0"/>
                <a:cs typeface="Arial" panose="020B0604020202020204" pitchFamily="34" charset="0"/>
              </a:rPr>
              <a:t> </a:t>
            </a:r>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r>
              <a:rPr lang="ar-SA" sz="1800" b="1" dirty="0">
                <a:effectLst/>
                <a:latin typeface="Calibri" panose="020F0502020204030204" pitchFamily="34" charset="0"/>
                <a:ea typeface="Calibri" panose="020F0502020204030204" pitchFamily="34" charset="0"/>
                <a:cs typeface="Arial" panose="020B0604020202020204" pitchFamily="34" charset="0"/>
              </a:rPr>
              <a:t>  </a:t>
            </a:r>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7D241D4-D718-BE42-8E13-F4021AE352BA}"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53954" name="Rectangle 2"/>
          <p:cNvSpPr>
            <a:spLocks noGrp="1" noRot="1" noChangeAspect="1" noChangeArrowheads="1" noTextEdit="1"/>
          </p:cNvSpPr>
          <p:nvPr>
            <p:ph type="sldImg"/>
          </p:nvPr>
        </p:nvSpPr>
        <p:spPr>
          <a:xfrm>
            <a:off x="1143000" y="685800"/>
            <a:ext cx="4572000" cy="3429000"/>
          </a:xfrm>
          <a:ln/>
        </p:spPr>
      </p:sp>
      <p:sp>
        <p:nvSpPr>
          <p:cNvPr id="253955"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The only one who doesn't need protection is God. Everyone else can succumb to sin, errors, and death. Paul sought to convince the Colossian church that they also needed protection from dangerous ideas infiltrating the church.</a:t>
            </a:r>
          </a:p>
          <a:p>
            <a:endParaRPr lang="en-US" dirty="0">
              <a:cs typeface="ＭＳ Ｐゴシック" charset="0"/>
            </a:endParaRPr>
          </a:p>
        </p:txBody>
      </p:sp>
    </p:spTree>
    <p:extLst>
      <p:ext uri="{BB962C8B-B14F-4D97-AF65-F5344CB8AC3E}">
        <p14:creationId xmlns:p14="http://schemas.microsoft.com/office/powerpoint/2010/main" val="114477459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التعليم الكاذب يحيط بنا في كل مكان. أفادت منظمات الاستطلاع ذات السمعة الطيبة في الولايات المتحدة مثل تقرير غالوب وبارنا أن العديد يقعون في فخ التعاليم الكاذبة حتى يغادروا الكنيسة.</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7482276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B70A409-1A2E-9A42-BA84-D99A6A3BFBD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73410" name="Rectangle 2"/>
          <p:cNvSpPr>
            <a:spLocks noGrp="1" noRot="1" noChangeAspect="1" noChangeArrowheads="1" noTextEdit="1"/>
          </p:cNvSpPr>
          <p:nvPr>
            <p:ph type="sldImg"/>
          </p:nvPr>
        </p:nvSpPr>
        <p:spPr>
          <a:ln/>
        </p:spPr>
      </p:sp>
      <p:sp>
        <p:nvSpPr>
          <p:cNvPr id="273411"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b="1" dirty="0">
                <a:latin typeface="Arial" panose="020B0604020202020204" pitchFamily="34" charset="0"/>
                <a:ea typeface="ＭＳ Ｐゴシック" charset="0"/>
                <a:cs typeface="Arial" panose="020B0604020202020204" pitchFamily="34" charset="0"/>
              </a:rPr>
              <a:t>Syncretistic means to draw from many sources into one, and the letter shows at least five different sources for the Colossian heresy.</a:t>
            </a: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894973863"/>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ما هي الطرق التي يمكننا بها منع الأفكار الهرطقية من أسرِنا في فخِّها؟</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30723202"/>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0"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إحفظ نفسك من البدع بقبولك لألوهية المسيح وتفوّقهُ على كل شيء.</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09426724"/>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إحمِ نفسك من البدع بأسلوب حياتك الطاهرة.</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63688765"/>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Jesus being God should impact us to want to reflect his purity as his church.</a:t>
            </a:r>
          </a:p>
          <a:p>
            <a:endParaRPr lang="en-US">
              <a:cs typeface="ＭＳ Ｐゴシック" charset="0"/>
            </a:endParaRPr>
          </a:p>
        </p:txBody>
      </p:sp>
    </p:spTree>
    <p:extLst>
      <p:ext uri="{BB962C8B-B14F-4D97-AF65-F5344CB8AC3E}">
        <p14:creationId xmlns:p14="http://schemas.microsoft.com/office/powerpoint/2010/main" val="3172163675"/>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The way to defend against heresy is twofold: a high view of Jesus and a high view of holiness.</a:t>
            </a:r>
          </a:p>
          <a:p>
            <a:endParaRPr lang="en-US">
              <a:cs typeface="ＭＳ Ｐゴシック" charset="0"/>
            </a:endParaRPr>
          </a:p>
        </p:txBody>
      </p:sp>
    </p:spTree>
    <p:extLst>
      <p:ext uri="{BB962C8B-B14F-4D97-AF65-F5344CB8AC3E}">
        <p14:creationId xmlns:p14="http://schemas.microsoft.com/office/powerpoint/2010/main" val="649290366"/>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Follow-up with new believers today often postpones any teaching on the return of Jesus. Paul did not share such a view with the suffering Thessalonians, who needed this hope during their difficulties.</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18720870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repeated subject at the end of all five chapters of this epistle is the return of Jesus to "catch up" (rapture) those who believe in him. </a:t>
            </a:r>
          </a:p>
          <a:p>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BD6CF7F-62F3-AD43-B050-A225213004CE}"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74082" name="Rectangle 2"/>
          <p:cNvSpPr>
            <a:spLocks noGrp="1" noRot="1" noChangeAspect="1" noChangeArrowheads="1"/>
          </p:cNvSpPr>
          <p:nvPr>
            <p:ph type="sldImg"/>
          </p:nvPr>
        </p:nvSpPr>
        <p:spPr>
          <a:solidFill>
            <a:srgbClr val="FFFFFF"/>
          </a:solidFill>
          <a:ln/>
        </p:spPr>
      </p:sp>
      <p:sp>
        <p:nvSpPr>
          <p:cNvPr id="17408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0" eaLnBrk="1" fontAlgn="base" latinLnBrk="0" hangingPunct="1">
              <a:lnSpc>
                <a:spcPct val="100000"/>
              </a:lnSpc>
              <a:spcBef>
                <a:spcPct val="30000"/>
              </a:spcBef>
              <a:spcAft>
                <a:spcPct val="0"/>
              </a:spcAft>
              <a:buClrTx/>
              <a:buSzTx/>
              <a:buFontTx/>
              <a:buNone/>
              <a:tabLst/>
              <a:defRPr/>
            </a:pPr>
            <a:r>
              <a:rPr lang="ar-JO" b="1" dirty="0">
                <a:latin typeface="Arial" panose="020B0604020202020204" pitchFamily="34" charset="0"/>
                <a:ea typeface="ＭＳ Ｐゴシック" charset="0"/>
                <a:cs typeface="ＭＳ Ｐゴシック" charset="0"/>
              </a:rPr>
              <a:t>يصوّر متى يسوع على أنه الأسد (الملك الحاكم) و الحمل (المخلص الفادي) </a:t>
            </a:r>
            <a:endParaRPr lang="en-US" b="1" dirty="0">
              <a:latin typeface="Arial" panose="020B0604020202020204" pitchFamily="34" charset="0"/>
              <a:ea typeface="ＭＳ Ｐゴシック" charset="0"/>
              <a:cs typeface="ＭＳ Ｐゴシック" charset="0"/>
            </a:endParaRPr>
          </a:p>
          <a:p>
            <a:pPr eaLnBrk="1" hangingPunct="1"/>
            <a:endParaRPr lang="en-US" b="1" dirty="0">
              <a:latin typeface="Arial" panose="020B0604020202020204" pitchFamily="34" charset="0"/>
              <a:ea typeface="ＭＳ Ｐゴシック" charset="0"/>
              <a:cs typeface="ＭＳ Ｐゴシック"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ما الذي يعيقك في ملكوتك قبل أن تعانق ملكوت المسيح؟</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وظيفتك؟</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توكلك على الله للوفاء باحتياجاتك المادية؟</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علاقة؟</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هل يمكنك أن تخبره الآن أن تريد ملكوته بدلاً من ملكوتك؟</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20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164073574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r>
              <a:rPr lang="ar-JO" sz="1200" kern="1200" dirty="0">
                <a:solidFill>
                  <a:schemeClr val="tx1"/>
                </a:solidFill>
                <a:effectLst/>
                <a:latin typeface="+mn-lt"/>
                <a:ea typeface="ＭＳ Ｐゴシック" pitchFamily="-111" charset="-128"/>
                <a:cs typeface="ＭＳ Ｐゴシック" pitchFamily="-111" charset="-128"/>
              </a:rPr>
              <a:t>هذا يعني الاستعداد لعودة المسيح.</a:t>
            </a:r>
            <a:endParaRPr lang="en-US" sz="1200" kern="1200" dirty="0">
              <a:solidFill>
                <a:schemeClr val="tx1"/>
              </a:solidFill>
              <a:effectLst/>
              <a:latin typeface="+mn-lt"/>
              <a:ea typeface="ＭＳ Ｐゴシック" pitchFamily="-111" charset="-128"/>
              <a:cs typeface="ＭＳ Ｐゴシック" pitchFamily="-111" charset="-128"/>
            </a:endParaRPr>
          </a:p>
          <a:p>
            <a:pPr algn="r" rtl="1"/>
            <a:endParaRPr lang="en-US" sz="1200" kern="1200" dirty="0">
              <a:solidFill>
                <a:schemeClr val="tx1"/>
              </a:solidFill>
              <a:effectLst/>
              <a:latin typeface="+mn-lt"/>
              <a:ea typeface="ＭＳ Ｐゴシック" pitchFamily="-111" charset="-128"/>
              <a:cs typeface="ＭＳ Ｐゴシック" pitchFamily="-111" charset="-128"/>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a:t>Since the Rapture is inevitable and will be sudden or without warning (imminent, or can happen at any time), the church needs to be vigilant or constantly prepared for Christ's return.</a:t>
            </a:r>
          </a:p>
          <a:p>
            <a:pPr algn="l" rtl="1"/>
            <a:endParaRPr lang="ar-JO" sz="1200" kern="1200" dirty="0">
              <a:solidFill>
                <a:schemeClr val="tx1"/>
              </a:solidFill>
              <a:effectLst/>
              <a:latin typeface="+mn-lt"/>
              <a:ea typeface="ＭＳ Ｐゴシック" pitchFamily="-111" charset="-128"/>
              <a:cs typeface="ＭＳ Ｐゴシック" pitchFamily="-111" charset="-128"/>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244</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175176684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t>What is the association between love and holiness on one hand, and the return of Christ? How do they relate?</a:t>
            </a:r>
          </a:p>
          <a:p>
            <a:endParaRPr lang="en-US"/>
          </a:p>
          <a:p>
            <a:r>
              <a:rPr lang="en-US"/>
              <a:t>Perhaps the Apostle John sums up what Paul also says in 1 Thessalonians:</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1John 2:28    And now, dear children, remain in fellowship with Christ so that when he returns, you will be full of courage and not shrink back from him in shame.</a:t>
            </a:r>
          </a:p>
          <a:p>
            <a:endParaRPr lang="en-US"/>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There exist other ways to be ready for Jesus to return, but Paul noted three in this short letter: </a:t>
            </a:r>
          </a:p>
          <a:p>
            <a:pPr marL="228600" indent="-228600">
              <a:buAutoNum type="arabicParenBoth"/>
            </a:pPr>
            <a:r>
              <a:rPr lang="en-US"/>
              <a:t>watch their money motivations, </a:t>
            </a:r>
          </a:p>
          <a:p>
            <a:pPr marL="228600" indent="-228600">
              <a:buAutoNum type="arabicParenBoth"/>
            </a:pPr>
            <a:r>
              <a:rPr lang="en-US"/>
              <a:t>keep learning theology, especially eschatology (study of the future), and</a:t>
            </a:r>
          </a:p>
          <a:p>
            <a:pPr marL="228600" indent="-228600">
              <a:buAutoNum type="arabicParenBoth"/>
            </a:pPr>
            <a:r>
              <a:rPr lang="en-US"/>
              <a:t>Prioritize people.</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09204546"/>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fact that Christians will rule with Jesus in the millennial kingdom should motivate us toward living in a worthy manner of this high calling.</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247</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258170083"/>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1 Thess 4:14</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For since we believe that Jesus died and was raised to life again, we also believe that when Jesus returns, God will bring back with him the believers who have died.</a:t>
            </a:r>
          </a:p>
          <a:p>
            <a:endParaRPr lang="en-US"/>
          </a:p>
          <a:p>
            <a:r>
              <a:rPr lang="en-US"/>
              <a:t>Being "in Jesus" means that we participate in the benefits of the new covenant, including a new, glorified body like his.</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248</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680691335"/>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With only five chapters and 16 mentions of salvation, this important doctrine appears more than three times per chapter, on average.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249</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608580537"/>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Lordship of Christ is even more prominent than salvation. The fact that Jesus will return to claim his own shows that he is ruler over all.</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250</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318918047"/>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F95A99F-792C-6C4C-B658-D3002DD46048}"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251</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7987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9875" name="Rectangle 3"/>
          <p:cNvSpPr>
            <a:spLocks noGrp="1" noChangeArrowheads="1"/>
          </p:cNvSpPr>
          <p:nvPr>
            <p:ph type="body" idx="1"/>
          </p:nvPr>
        </p:nvSpPr>
        <p:spPr bwMode="auto">
          <a:xfrm>
            <a:off x="914400" y="4343400"/>
            <a:ext cx="502920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ormAutofit fontScale="25000" lnSpcReduction="20000"/>
          </a:bodyPr>
          <a:lstStyle/>
          <a:p>
            <a:pPr eaLnBrk="1" hangingPunct="1"/>
            <a:r>
              <a:rPr lang="en-US">
                <a:latin typeface="Times New Roman" charset="0"/>
                <a:ea typeface="ＭＳ Ｐゴシック" charset="0"/>
                <a:cs typeface="ＭＳ Ｐゴシック" charset="0"/>
              </a:rPr>
              <a:t>The five mentions of the Rapture are scattered throughout the letter, appearing at the end of each chapter. </a:t>
            </a:r>
          </a:p>
          <a:p>
            <a:pPr eaLnBrk="1" hangingPunct="1"/>
            <a:endParaRPr lang="en-US">
              <a:latin typeface="Times New Roman" charset="0"/>
              <a:ea typeface="ＭＳ Ｐゴシック" charset="0"/>
              <a:cs typeface="ＭＳ Ｐゴシック" charset="0"/>
            </a:endParaRPr>
          </a:p>
          <a:p>
            <a:r>
              <a:rPr lang="en-US">
                <a:latin typeface="Times New Roman" charset="0"/>
                <a:ea typeface="ＭＳ Ｐゴシック" charset="0"/>
                <a:cs typeface="ＭＳ Ｐゴシック" charset="0"/>
              </a:rPr>
              <a:t>As noted on slide 5, </a:t>
            </a:r>
            <a:r>
              <a:rPr lang="en-US"/>
              <a:t>there exist other ways to be ready for Jesus to return, but Paul noted three in this short letter: </a:t>
            </a:r>
          </a:p>
          <a:p>
            <a:pPr marL="228600" indent="-228600">
              <a:buAutoNum type="arabicParenBoth"/>
            </a:pPr>
            <a:r>
              <a:rPr lang="en-US"/>
              <a:t>watch their money motivations (1:1–3:13), </a:t>
            </a:r>
          </a:p>
          <a:p>
            <a:pPr marL="228600" indent="-228600">
              <a:buAutoNum type="arabicParenBoth"/>
            </a:pPr>
            <a:r>
              <a:rPr lang="en-US"/>
              <a:t>keep learning theology, especially eschatology (4:13–5:11), and</a:t>
            </a:r>
          </a:p>
          <a:p>
            <a:pPr marL="228600" indent="-228600">
              <a:buAutoNum type="arabicParenBoth"/>
            </a:pPr>
            <a:r>
              <a:rPr lang="en-US"/>
              <a:t>Prioritize people (4:1-12; 5:12-28).</a:t>
            </a:r>
          </a:p>
          <a:p>
            <a:pPr eaLnBrk="1" hangingPunct="1"/>
            <a:endParaRPr lang="en-US">
              <a:latin typeface="Times New Roman" charset="0"/>
              <a:ea typeface="ＭＳ Ｐゴシック" charset="0"/>
              <a:cs typeface="ＭＳ Ｐゴシック" charset="0"/>
            </a:endParaRP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Faith must have a firm foundation, so Paul established this bedrock of Christ's return for his own.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6500327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cs typeface="ＭＳ Ｐゴシック" charset="0"/>
              </a:rPr>
              <a:t>The multi-function pocketknife helps the handyman to be ready for many projects. Likewise, believers must be prepared for the return of Jesus and serve him in a variety of ways until that wonderful day.</a:t>
            </a:r>
          </a:p>
          <a:p>
            <a:endParaRPr lang="en-US">
              <a:cs typeface="ＭＳ Ｐゴシック" charset="0"/>
            </a:endParaRPr>
          </a:p>
        </p:txBody>
      </p:sp>
    </p:spTree>
    <p:extLst>
      <p:ext uri="{BB962C8B-B14F-4D97-AF65-F5344CB8AC3E}">
        <p14:creationId xmlns:p14="http://schemas.microsoft.com/office/powerpoint/2010/main" val="39979364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2" name="Shape 4492"/>
          <p:cNvSpPr>
            <a:spLocks noGrp="1" noRot="1" noChangeAspect="1"/>
          </p:cNvSpPr>
          <p:nvPr>
            <p:ph type="sldImg"/>
          </p:nvPr>
        </p:nvSpPr>
        <p:spPr>
          <a:prstGeom prst="rect">
            <a:avLst/>
          </a:prstGeom>
        </p:spPr>
        <p:txBody>
          <a:bodyPr/>
          <a:lstStyle/>
          <a:p>
            <a:endParaRPr/>
          </a:p>
        </p:txBody>
      </p:sp>
      <p:sp>
        <p:nvSpPr>
          <p:cNvPr id="4493" name="Shape 4493"/>
          <p:cNvSpPr>
            <a:spLocks noGrp="1"/>
          </p:cNvSpPr>
          <p:nvPr>
            <p:ph type="body" sz="quarter" idx="1"/>
          </p:nvPr>
        </p:nvSpPr>
        <p:spPr>
          <a:prstGeom prst="rect">
            <a:avLst/>
          </a:prstGeom>
        </p:spPr>
        <p:txBody>
          <a:bodyPr/>
          <a:lstStyle/>
          <a:p>
            <a:pPr algn="r"/>
            <a:r>
              <a:rPr dirty="0" err="1"/>
              <a:t>معظمنا</a:t>
            </a:r>
            <a:r>
              <a:rPr dirty="0"/>
              <a:t> </a:t>
            </a:r>
            <a:r>
              <a:rPr dirty="0" err="1"/>
              <a:t>لم</a:t>
            </a:r>
            <a:r>
              <a:rPr dirty="0"/>
              <a:t> </a:t>
            </a:r>
            <a:r>
              <a:rPr dirty="0" err="1"/>
              <a:t>يحترق</a:t>
            </a:r>
            <a:r>
              <a:rPr dirty="0"/>
              <a:t> </a:t>
            </a:r>
            <a:r>
              <a:rPr dirty="0" err="1"/>
              <a:t>منزله</a:t>
            </a:r>
            <a:r>
              <a:rPr dirty="0"/>
              <a:t> ، </a:t>
            </a:r>
            <a:r>
              <a:rPr dirty="0" err="1"/>
              <a:t>لكننا</a:t>
            </a:r>
            <a:r>
              <a:rPr dirty="0"/>
              <a:t> </a:t>
            </a:r>
            <a:r>
              <a:rPr dirty="0" err="1"/>
              <a:t>قد</a:t>
            </a:r>
            <a:r>
              <a:rPr dirty="0"/>
              <a:t> </a:t>
            </a:r>
            <a:r>
              <a:rPr dirty="0" err="1"/>
              <a:t>نعرف</a:t>
            </a:r>
            <a:r>
              <a:rPr dirty="0"/>
              <a:t> </a:t>
            </a:r>
            <a:r>
              <a:rPr dirty="0" err="1"/>
              <a:t>شيئًا</a:t>
            </a:r>
            <a:r>
              <a:rPr dirty="0"/>
              <a:t> عن </a:t>
            </a:r>
            <a:r>
              <a:rPr dirty="0" err="1"/>
              <a:t>تكلفة</a:t>
            </a:r>
            <a:r>
              <a:rPr dirty="0"/>
              <a:t> </a:t>
            </a:r>
            <a:r>
              <a:rPr dirty="0" err="1"/>
              <a:t>كوننا</a:t>
            </a:r>
            <a:r>
              <a:rPr dirty="0"/>
              <a:t> </a:t>
            </a:r>
            <a:r>
              <a:rPr dirty="0" err="1"/>
              <a:t>تلميذًا</a:t>
            </a:r>
            <a:r>
              <a:rPr dirty="0"/>
              <a:t>. </a:t>
            </a:r>
            <a:r>
              <a:rPr dirty="0" err="1"/>
              <a:t>بالنسبة</a:t>
            </a:r>
            <a:r>
              <a:rPr dirty="0"/>
              <a:t> </a:t>
            </a:r>
            <a:r>
              <a:rPr dirty="0" err="1"/>
              <a:t>لي</a:t>
            </a:r>
            <a:r>
              <a:rPr dirty="0"/>
              <a:t> ، </a:t>
            </a:r>
            <a:r>
              <a:rPr dirty="0" err="1"/>
              <a:t>بدأ</a:t>
            </a:r>
            <a:r>
              <a:rPr dirty="0"/>
              <a:t> </a:t>
            </a:r>
            <a:r>
              <a:rPr dirty="0" err="1"/>
              <a:t>الأمر</a:t>
            </a:r>
            <a:r>
              <a:rPr dirty="0"/>
              <a:t> </a:t>
            </a:r>
            <a:r>
              <a:rPr dirty="0" err="1"/>
              <a:t>في</a:t>
            </a:r>
            <a:r>
              <a:rPr dirty="0"/>
              <a:t> </a:t>
            </a:r>
            <a:r>
              <a:rPr dirty="0" err="1"/>
              <a:t>سن</a:t>
            </a:r>
            <a:r>
              <a:rPr dirty="0"/>
              <a:t> 13 </a:t>
            </a:r>
            <a:r>
              <a:rPr dirty="0" err="1"/>
              <a:t>عندما</a:t>
            </a:r>
            <a:r>
              <a:rPr dirty="0"/>
              <a:t> </a:t>
            </a:r>
            <a:r>
              <a:rPr dirty="0" err="1"/>
              <a:t>كنت</a:t>
            </a:r>
            <a:r>
              <a:rPr dirty="0"/>
              <a:t> </a:t>
            </a:r>
            <a:r>
              <a:rPr dirty="0" err="1"/>
              <a:t>أول</a:t>
            </a:r>
            <a:r>
              <a:rPr dirty="0"/>
              <a:t> من </a:t>
            </a:r>
            <a:r>
              <a:rPr dirty="0" err="1"/>
              <a:t>يثق</a:t>
            </a:r>
            <a:r>
              <a:rPr dirty="0"/>
              <a:t> </a:t>
            </a:r>
            <a:r>
              <a:rPr dirty="0" err="1"/>
              <a:t>بالمسيح</a:t>
            </a:r>
            <a:r>
              <a:rPr dirty="0"/>
              <a:t> </a:t>
            </a:r>
            <a:r>
              <a:rPr dirty="0" err="1"/>
              <a:t>في</a:t>
            </a:r>
            <a:r>
              <a:rPr dirty="0"/>
              <a:t> </a:t>
            </a:r>
            <a:r>
              <a:rPr dirty="0" err="1"/>
              <a:t>عائلتي</a:t>
            </a:r>
            <a:r>
              <a:rPr dirty="0"/>
              <a:t>. </a:t>
            </a:r>
            <a:r>
              <a:rPr dirty="0" err="1"/>
              <a:t>كنا</a:t>
            </a:r>
            <a:r>
              <a:rPr dirty="0"/>
              <a:t> </a:t>
            </a:r>
            <a:r>
              <a:rPr dirty="0" err="1"/>
              <a:t>نعيش</a:t>
            </a:r>
            <a:r>
              <a:rPr dirty="0"/>
              <a:t> </a:t>
            </a:r>
            <a:r>
              <a:rPr dirty="0" err="1"/>
              <a:t>في</a:t>
            </a:r>
            <a:r>
              <a:rPr dirty="0"/>
              <a:t> </a:t>
            </a:r>
            <a:r>
              <a:rPr dirty="0" err="1"/>
              <a:t>ثاني</a:t>
            </a:r>
            <a:r>
              <a:rPr dirty="0"/>
              <a:t> </a:t>
            </a:r>
            <a:r>
              <a:rPr dirty="0" err="1"/>
              <a:t>أغنى</a:t>
            </a:r>
            <a:r>
              <a:rPr dirty="0"/>
              <a:t> </a:t>
            </a:r>
            <a:r>
              <a:rPr dirty="0" err="1"/>
              <a:t>جزء</a:t>
            </a:r>
            <a:r>
              <a:rPr dirty="0"/>
              <a:t> من </a:t>
            </a:r>
            <a:r>
              <a:rPr dirty="0" err="1"/>
              <a:t>المدينة</a:t>
            </a:r>
            <a:r>
              <a:rPr dirty="0"/>
              <a:t> </a:t>
            </a:r>
            <a:r>
              <a:rPr dirty="0" err="1"/>
              <a:t>مع</a:t>
            </a:r>
            <a:r>
              <a:rPr dirty="0"/>
              <a:t> </a:t>
            </a:r>
            <a:r>
              <a:rPr dirty="0" err="1"/>
              <a:t>منزل</a:t>
            </a:r>
            <a:r>
              <a:rPr dirty="0"/>
              <a:t> </a:t>
            </a:r>
            <a:r>
              <a:rPr dirty="0" err="1"/>
              <a:t>جميل</a:t>
            </a:r>
            <a:r>
              <a:rPr dirty="0"/>
              <a:t>. </a:t>
            </a:r>
            <a:r>
              <a:rPr dirty="0" err="1"/>
              <a:t>كانت</a:t>
            </a:r>
            <a:r>
              <a:rPr dirty="0"/>
              <a:t> </a:t>
            </a:r>
            <a:r>
              <a:rPr dirty="0" err="1"/>
              <a:t>لدينا</a:t>
            </a:r>
            <a:r>
              <a:rPr dirty="0"/>
              <a:t> </a:t>
            </a:r>
            <a:r>
              <a:rPr dirty="0" err="1"/>
              <a:t>كرفان</a:t>
            </a:r>
            <a:r>
              <a:rPr dirty="0"/>
              <a:t> ، </a:t>
            </a:r>
            <a:r>
              <a:rPr dirty="0" err="1"/>
              <a:t>و</a:t>
            </a:r>
            <a:r>
              <a:rPr dirty="0"/>
              <a:t> 7 </a:t>
            </a:r>
            <a:r>
              <a:rPr dirty="0" err="1"/>
              <a:t>سيارات</a:t>
            </a:r>
            <a:r>
              <a:rPr dirty="0"/>
              <a:t> ، </a:t>
            </a:r>
            <a:r>
              <a:rPr dirty="0" err="1"/>
              <a:t>وزورقان</a:t>
            </a:r>
            <a:r>
              <a:rPr dirty="0"/>
              <a:t> - </a:t>
            </a:r>
            <a:r>
              <a:rPr dirty="0" err="1"/>
              <a:t>وكنا</a:t>
            </a:r>
            <a:r>
              <a:rPr dirty="0"/>
              <a:t> </a:t>
            </a:r>
            <a:r>
              <a:rPr dirty="0" err="1"/>
              <a:t>بائسين</a:t>
            </a:r>
            <a:r>
              <a:rPr dirty="0"/>
              <a:t>. </a:t>
            </a:r>
            <a:r>
              <a:rPr dirty="0" err="1"/>
              <a:t>لتكريم</a:t>
            </a:r>
            <a:r>
              <a:rPr dirty="0"/>
              <a:t> </a:t>
            </a:r>
            <a:r>
              <a:rPr dirty="0" err="1"/>
              <a:t>والديّ</a:t>
            </a:r>
            <a:r>
              <a:rPr dirty="0"/>
              <a:t> ، </a:t>
            </a:r>
            <a:r>
              <a:rPr dirty="0" err="1"/>
              <a:t>وافقت</a:t>
            </a:r>
            <a:r>
              <a:rPr dirty="0"/>
              <a:t> على </a:t>
            </a:r>
            <a:r>
              <a:rPr dirty="0" err="1"/>
              <a:t>التخصص</a:t>
            </a:r>
            <a:r>
              <a:rPr dirty="0"/>
              <a:t> </a:t>
            </a:r>
            <a:r>
              <a:rPr dirty="0" err="1"/>
              <a:t>في</a:t>
            </a:r>
            <a:r>
              <a:rPr dirty="0"/>
              <a:t> </a:t>
            </a:r>
            <a:r>
              <a:rPr dirty="0" err="1"/>
              <a:t>إدارة</a:t>
            </a:r>
            <a:r>
              <a:rPr dirty="0"/>
              <a:t> الأعمال </a:t>
            </a:r>
            <a:r>
              <a:rPr dirty="0" err="1"/>
              <a:t>في</a:t>
            </a:r>
            <a:r>
              <a:rPr dirty="0"/>
              <a:t> </a:t>
            </a:r>
            <a:r>
              <a:rPr dirty="0" err="1"/>
              <a:t>الجامعة</a:t>
            </a:r>
            <a:r>
              <a:rPr dirty="0"/>
              <a:t> ، </a:t>
            </a:r>
            <a:r>
              <a:rPr dirty="0" err="1"/>
              <a:t>لكن</a:t>
            </a:r>
            <a:r>
              <a:rPr dirty="0"/>
              <a:t> الله </a:t>
            </a:r>
            <a:r>
              <a:rPr dirty="0" err="1"/>
              <a:t>أمتلك</a:t>
            </a:r>
            <a:r>
              <a:rPr dirty="0"/>
              <a:t> </a:t>
            </a:r>
            <a:r>
              <a:rPr dirty="0" err="1"/>
              <a:t>قلبي</a:t>
            </a:r>
            <a:r>
              <a:rPr dirty="0"/>
              <a:t>. </a:t>
            </a:r>
            <a:r>
              <a:rPr dirty="0" err="1"/>
              <a:t>بعد</a:t>
            </a:r>
            <a:r>
              <a:rPr dirty="0"/>
              <a:t> </a:t>
            </a:r>
            <a:r>
              <a:rPr dirty="0" err="1"/>
              <a:t>تخرجي</a:t>
            </a:r>
            <a:r>
              <a:rPr dirty="0"/>
              <a:t> </a:t>
            </a:r>
            <a:r>
              <a:rPr dirty="0" err="1"/>
              <a:t>بساعتين</a:t>
            </a:r>
            <a:r>
              <a:rPr dirty="0"/>
              <a:t> ، </a:t>
            </a:r>
            <a:r>
              <a:rPr dirty="0" err="1"/>
              <a:t>غادرت</a:t>
            </a:r>
            <a:r>
              <a:rPr dirty="0"/>
              <a:t> </a:t>
            </a:r>
            <a:r>
              <a:rPr dirty="0" err="1"/>
              <a:t>المنزل</a:t>
            </a:r>
            <a:r>
              <a:rPr dirty="0"/>
              <a:t> </a:t>
            </a:r>
            <a:r>
              <a:rPr dirty="0" err="1"/>
              <a:t>لأصبح</a:t>
            </a:r>
            <a:r>
              <a:rPr dirty="0"/>
              <a:t> </a:t>
            </a:r>
            <a:r>
              <a:rPr dirty="0" err="1"/>
              <a:t>مرسلاً</a:t>
            </a:r>
            <a:r>
              <a:rPr dirty="0"/>
              <a:t>. </a:t>
            </a:r>
            <a:r>
              <a:rPr dirty="0" err="1"/>
              <a:t>أتذكر</a:t>
            </a:r>
            <a:r>
              <a:rPr dirty="0"/>
              <a:t> </a:t>
            </a:r>
            <a:r>
              <a:rPr dirty="0" err="1"/>
              <a:t>والدتي</a:t>
            </a:r>
            <a:r>
              <a:rPr dirty="0"/>
              <a:t> </a:t>
            </a:r>
            <a:r>
              <a:rPr dirty="0" err="1"/>
              <a:t>تقول</a:t>
            </a:r>
            <a:r>
              <a:rPr dirty="0"/>
              <a:t> </a:t>
            </a:r>
            <a:r>
              <a:rPr dirty="0" err="1"/>
              <a:t>بتهور</a:t>
            </a:r>
            <a:r>
              <a:rPr dirty="0"/>
              <a:t> ، "</a:t>
            </a:r>
            <a:r>
              <a:rPr dirty="0" err="1"/>
              <a:t>لا</a:t>
            </a:r>
            <a:r>
              <a:rPr dirty="0"/>
              <a:t> </a:t>
            </a:r>
            <a:r>
              <a:rPr dirty="0" err="1"/>
              <a:t>أستطيع</a:t>
            </a:r>
            <a:r>
              <a:rPr dirty="0"/>
              <a:t> </a:t>
            </a:r>
            <a:r>
              <a:rPr dirty="0" err="1"/>
              <a:t>أن</a:t>
            </a:r>
            <a:r>
              <a:rPr dirty="0"/>
              <a:t> </a:t>
            </a:r>
            <a:r>
              <a:rPr dirty="0" err="1"/>
              <a:t>أصدق</a:t>
            </a:r>
            <a:r>
              <a:rPr dirty="0"/>
              <a:t> </a:t>
            </a:r>
            <a:r>
              <a:rPr dirty="0" err="1"/>
              <a:t>أن</a:t>
            </a:r>
            <a:r>
              <a:rPr dirty="0"/>
              <a:t> </a:t>
            </a:r>
            <a:r>
              <a:rPr dirty="0" err="1"/>
              <a:t>ابني</a:t>
            </a:r>
            <a:r>
              <a:rPr dirty="0"/>
              <a:t> </a:t>
            </a:r>
            <a:r>
              <a:rPr dirty="0" err="1"/>
              <a:t>سيتخرج</a:t>
            </a:r>
            <a:r>
              <a:rPr dirty="0"/>
              <a:t> </a:t>
            </a:r>
            <a:r>
              <a:rPr dirty="0" err="1"/>
              <a:t>بمرتبة</a:t>
            </a:r>
            <a:r>
              <a:rPr dirty="0"/>
              <a:t> </a:t>
            </a:r>
            <a:r>
              <a:rPr dirty="0" err="1"/>
              <a:t>الشرف</a:t>
            </a:r>
            <a:r>
              <a:rPr dirty="0"/>
              <a:t> من </a:t>
            </a:r>
            <a:r>
              <a:rPr dirty="0" err="1"/>
              <a:t>كلية</a:t>
            </a:r>
            <a:r>
              <a:rPr dirty="0"/>
              <a:t> </a:t>
            </a:r>
            <a:r>
              <a:rPr dirty="0" err="1"/>
              <a:t>إدارة</a:t>
            </a:r>
            <a:r>
              <a:rPr dirty="0"/>
              <a:t> الأعمال </a:t>
            </a:r>
            <a:r>
              <a:rPr dirty="0" err="1"/>
              <a:t>ويذهب</a:t>
            </a:r>
            <a:r>
              <a:rPr dirty="0"/>
              <a:t> </a:t>
            </a:r>
            <a:r>
              <a:rPr dirty="0" err="1"/>
              <a:t>للتسول</a:t>
            </a:r>
            <a:r>
              <a:rPr dirty="0"/>
              <a:t> من أجل </a:t>
            </a:r>
            <a:r>
              <a:rPr dirty="0" err="1"/>
              <a:t>المال</a:t>
            </a:r>
            <a:r>
              <a:rPr dirty="0"/>
              <a:t>!”</a:t>
            </a:r>
          </a:p>
          <a:p>
            <a:pPr algn="r"/>
            <a:r>
              <a:rPr dirty="0" err="1"/>
              <a:t>والداي</a:t>
            </a:r>
            <a:r>
              <a:rPr dirty="0"/>
              <a:t> </a:t>
            </a:r>
            <a:r>
              <a:rPr dirty="0" err="1"/>
              <a:t>ترك</a:t>
            </a:r>
            <a:r>
              <a:rPr dirty="0"/>
              <a:t> </a:t>
            </a:r>
            <a:r>
              <a:rPr dirty="0" err="1"/>
              <a:t>اختيار</a:t>
            </a:r>
            <a:r>
              <a:rPr dirty="0"/>
              <a:t> </a:t>
            </a:r>
            <a:r>
              <a:rPr dirty="0" err="1"/>
              <a:t>المهنة</a:t>
            </a:r>
            <a:r>
              <a:rPr dirty="0"/>
              <a:t> </a:t>
            </a:r>
            <a:r>
              <a:rPr dirty="0" err="1"/>
              <a:t>لي</a:t>
            </a:r>
            <a:r>
              <a:rPr dirty="0"/>
              <a:t> ، </a:t>
            </a:r>
            <a:r>
              <a:rPr dirty="0" err="1"/>
              <a:t>لكن</a:t>
            </a:r>
            <a:r>
              <a:rPr dirty="0"/>
              <a:t> </a:t>
            </a:r>
            <a:r>
              <a:rPr dirty="0" err="1"/>
              <a:t>كنيستي</a:t>
            </a:r>
            <a:r>
              <a:rPr dirty="0"/>
              <a:t> </a:t>
            </a:r>
            <a:r>
              <a:rPr dirty="0" err="1"/>
              <a:t>شعرت</a:t>
            </a:r>
            <a:r>
              <a:rPr dirty="0"/>
              <a:t> </a:t>
            </a:r>
            <a:r>
              <a:rPr dirty="0" err="1"/>
              <a:t>أنه</a:t>
            </a:r>
            <a:r>
              <a:rPr dirty="0"/>
              <a:t> </a:t>
            </a:r>
            <a:r>
              <a:rPr dirty="0" err="1"/>
              <a:t>يجب</a:t>
            </a:r>
            <a:r>
              <a:rPr dirty="0"/>
              <a:t> </a:t>
            </a:r>
            <a:r>
              <a:rPr dirty="0" err="1"/>
              <a:t>أن</a:t>
            </a:r>
            <a:r>
              <a:rPr dirty="0"/>
              <a:t> </a:t>
            </a:r>
            <a:r>
              <a:rPr dirty="0" err="1"/>
              <a:t>أبدأ</a:t>
            </a:r>
            <a:r>
              <a:rPr dirty="0"/>
              <a:t> </a:t>
            </a:r>
            <a:r>
              <a:rPr dirty="0" err="1"/>
              <a:t>العمل</a:t>
            </a:r>
            <a:r>
              <a:rPr dirty="0"/>
              <a:t> - </a:t>
            </a:r>
            <a:r>
              <a:rPr dirty="0" err="1"/>
              <a:t>لذلك</a:t>
            </a:r>
            <a:r>
              <a:rPr dirty="0"/>
              <a:t> </a:t>
            </a:r>
            <a:r>
              <a:rPr dirty="0" err="1"/>
              <a:t>عندما</a:t>
            </a:r>
            <a:r>
              <a:rPr dirty="0"/>
              <a:t> </a:t>
            </a:r>
            <a:r>
              <a:rPr dirty="0" err="1"/>
              <a:t>وصلت</a:t>
            </a:r>
            <a:r>
              <a:rPr dirty="0"/>
              <a:t> إلى </a:t>
            </a:r>
            <a:r>
              <a:rPr dirty="0" err="1"/>
              <a:t>آسيا</a:t>
            </a:r>
            <a:r>
              <a:rPr dirty="0"/>
              <a:t> ، </a:t>
            </a:r>
            <a:r>
              <a:rPr dirty="0" err="1"/>
              <a:t>رفضت</a:t>
            </a:r>
            <a:r>
              <a:rPr dirty="0"/>
              <a:t> </a:t>
            </a:r>
            <a:r>
              <a:rPr dirty="0" err="1"/>
              <a:t>كنيستي</a:t>
            </a:r>
            <a:r>
              <a:rPr dirty="0"/>
              <a:t> </a:t>
            </a:r>
            <a:r>
              <a:rPr dirty="0" err="1"/>
              <a:t>دعمي</a:t>
            </a:r>
            <a:r>
              <a:rPr dirty="0"/>
              <a:t> </a:t>
            </a:r>
            <a:r>
              <a:rPr dirty="0" err="1"/>
              <a:t>وطلبت</a:t>
            </a:r>
            <a:r>
              <a:rPr dirty="0"/>
              <a:t> من </a:t>
            </a:r>
            <a:r>
              <a:rPr dirty="0" err="1"/>
              <a:t>الأعضاء</a:t>
            </a:r>
            <a:r>
              <a:rPr dirty="0"/>
              <a:t> </a:t>
            </a:r>
            <a:r>
              <a:rPr dirty="0" err="1"/>
              <a:t>عدم</a:t>
            </a:r>
            <a:r>
              <a:rPr dirty="0"/>
              <a:t> </a:t>
            </a:r>
            <a:r>
              <a:rPr dirty="0" err="1"/>
              <a:t>القيام</a:t>
            </a:r>
            <a:r>
              <a:rPr dirty="0"/>
              <a:t> </a:t>
            </a:r>
            <a:r>
              <a:rPr dirty="0" err="1"/>
              <a:t>بذلك</a:t>
            </a:r>
            <a:r>
              <a:rPr dirty="0"/>
              <a:t> </a:t>
            </a:r>
            <a:r>
              <a:rPr dirty="0" err="1"/>
              <a:t>أيضًا</a:t>
            </a:r>
            <a:r>
              <a:rPr dirty="0"/>
              <a:t>. </a:t>
            </a:r>
            <a:r>
              <a:rPr dirty="0" err="1"/>
              <a:t>لم</a:t>
            </a:r>
            <a:r>
              <a:rPr dirty="0"/>
              <a:t> </a:t>
            </a:r>
            <a:r>
              <a:rPr dirty="0" err="1"/>
              <a:t>أشعر</a:t>
            </a:r>
            <a:r>
              <a:rPr dirty="0"/>
              <a:t> </a:t>
            </a:r>
            <a:r>
              <a:rPr dirty="0" err="1"/>
              <a:t>قط</a:t>
            </a:r>
            <a:r>
              <a:rPr dirty="0"/>
              <a:t> </a:t>
            </a:r>
            <a:r>
              <a:rPr dirty="0" err="1"/>
              <a:t>بالوحدة</a:t>
            </a:r>
            <a:r>
              <a:rPr dirty="0"/>
              <a:t>. </a:t>
            </a:r>
            <a:r>
              <a:rPr dirty="0" err="1"/>
              <a:t>هل</a:t>
            </a:r>
            <a:r>
              <a:rPr dirty="0"/>
              <a:t> </a:t>
            </a:r>
            <a:r>
              <a:rPr dirty="0" err="1"/>
              <a:t>هذا</a:t>
            </a:r>
            <a:r>
              <a:rPr dirty="0"/>
              <a:t> </a:t>
            </a:r>
            <a:r>
              <a:rPr dirty="0" err="1"/>
              <a:t>ما</a:t>
            </a:r>
            <a:r>
              <a:rPr dirty="0"/>
              <a:t> </a:t>
            </a:r>
            <a:r>
              <a:rPr dirty="0" err="1"/>
              <a:t>يعنيه</a:t>
            </a:r>
            <a:r>
              <a:rPr dirty="0"/>
              <a:t> </a:t>
            </a:r>
            <a:r>
              <a:rPr dirty="0" err="1"/>
              <a:t>أن</a:t>
            </a:r>
            <a:r>
              <a:rPr dirty="0"/>
              <a:t> </a:t>
            </a:r>
            <a:r>
              <a:rPr dirty="0" err="1"/>
              <a:t>تكون</a:t>
            </a:r>
            <a:r>
              <a:rPr dirty="0"/>
              <a:t> </a:t>
            </a:r>
            <a:r>
              <a:rPr dirty="0" err="1"/>
              <a:t>تلميذاً</a:t>
            </a:r>
            <a:r>
              <a:rPr dirty="0"/>
              <a:t> - من </a:t>
            </a:r>
            <a:r>
              <a:rPr dirty="0" err="1"/>
              <a:t>أتباع</a:t>
            </a:r>
            <a:r>
              <a:rPr dirty="0"/>
              <a:t> </a:t>
            </a:r>
            <a:r>
              <a:rPr dirty="0" err="1"/>
              <a:t>يسوع</a:t>
            </a:r>
            <a:r>
              <a:rPr dirty="0"/>
              <a:t>؟</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b="0" dirty="0">
                <a:latin typeface="Arial" panose="020B0604020202020204" pitchFamily="34" charset="0"/>
                <a:cs typeface="Arial" panose="020B0604020202020204" pitchFamily="34" charset="0"/>
              </a:rPr>
              <a:t>ربما في وقت ما في المستقبل غير البعيد، سينهض ملايين الناس بسرعة لمقابلة الرب يسوع المسيح.</a:t>
            </a:r>
            <a:endParaRPr lang="en-US" b="0" dirty="0">
              <a:latin typeface="Arial" panose="020B0604020202020204" pitchFamily="34" charset="0"/>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b="0" dirty="0">
                <a:latin typeface="Arial" panose="020B0604020202020204" pitchFamily="34" charset="0"/>
                <a:cs typeface="Arial" panose="020B0604020202020204" pitchFamily="34" charset="0"/>
              </a:rPr>
              <a:t>At some point in perhaps the not-too-distant future, millions of people will just quickly rise to meet the Lord Jesus Christ.</a:t>
            </a:r>
          </a:p>
          <a:p>
            <a:pPr algn="l" rtl="1"/>
            <a:endParaRPr lang="ar-JO"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7778358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ما هي الطرق المحددة التي يمكنك أن تكون مستعدًا بها عندما يعود يسوع؟</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r" rtl="1"/>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What specific ways can you be ready for Jesus when he comes back?</a:t>
            </a:r>
            <a:r>
              <a:rPr lang="en-SG" dirty="0">
                <a:effectLst/>
                <a:latin typeface="Arial" panose="020B0604020202020204" pitchFamily="34" charset="0"/>
                <a:cs typeface="Arial" panose="020B0604020202020204" pitchFamily="34" charset="0"/>
              </a:rPr>
              <a:t> </a:t>
            </a:r>
            <a:endParaRPr lang="en-US" dirty="0">
              <a:latin typeface="Arial" panose="020B0604020202020204" pitchFamily="34" charset="0"/>
              <a:cs typeface="Arial" panose="020B0604020202020204" pitchFamily="34" charset="0"/>
            </a:endParaRPr>
          </a:p>
          <a:p>
            <a:pPr algn="l" rtl="1"/>
            <a:endPar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Tree>
    <p:extLst>
      <p:ext uri="{BB962C8B-B14F-4D97-AF65-F5344CB8AC3E}">
        <p14:creationId xmlns:p14="http://schemas.microsoft.com/office/powerpoint/2010/main" val="4204371552"/>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عش للمسيح كما لو أن المال ليس مصدر قلق كبير.</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l" rtl="1"/>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Live for Christ as if money is not a big concern</a:t>
            </a:r>
            <a:r>
              <a:rPr lang="en-SG"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a:t>
            </a:r>
            <a:endParaRPr lang="en-US" dirty="0">
              <a:latin typeface="Arial" panose="020B0604020202020204" pitchFamily="34" charset="0"/>
              <a:cs typeface="Arial" panose="020B0604020202020204" pitchFamily="34" charset="0"/>
            </a:endParaRPr>
          </a:p>
          <a:p>
            <a:pPr algn="l" rtl="1"/>
            <a:endPar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Tree>
    <p:extLst>
      <p:ext uri="{BB962C8B-B14F-4D97-AF65-F5344CB8AC3E}">
        <p14:creationId xmlns:p14="http://schemas.microsoft.com/office/powerpoint/2010/main" val="13896385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يجب أن تشغل العقيدة والعلاقات الكثير من وقتنا.</a:t>
            </a:r>
          </a:p>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على وجه الخصوص، نحن بحاجة إلى لاهوت المجيء الثاني للمسيح.</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Relationships and doctrine should occupy much of our time</a:t>
            </a:r>
            <a:r>
              <a:rPr lang="en-SG"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 In particular, we need a theology of Christ’s second coming.</a:t>
            </a:r>
            <a:endParaRPr lang="en-US" dirty="0">
              <a:latin typeface="Arial" panose="020B0604020202020204" pitchFamily="34" charset="0"/>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7808658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cs typeface="ＭＳ Ｐゴシック" charset="0"/>
              </a:rPr>
              <a:t>Jesus can come back at any moment, so be ready for him in how you use your finances, invest in your friends, and prioritize learning his Word.</a:t>
            </a:r>
          </a:p>
          <a:p>
            <a:endParaRPr lang="en-US">
              <a:cs typeface="ＭＳ Ｐゴシック" charset="0"/>
            </a:endParaRPr>
          </a:p>
        </p:txBody>
      </p:sp>
    </p:spTree>
    <p:extLst>
      <p:ext uri="{BB962C8B-B14F-4D97-AF65-F5344CB8AC3E}">
        <p14:creationId xmlns:p14="http://schemas.microsoft.com/office/powerpoint/2010/main" val="373079180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mn-lt"/>
                <a:ea typeface="ＭＳ Ｐゴシック" pitchFamily="-111" charset="-128"/>
                <a:cs typeface="ＭＳ Ｐゴシック" pitchFamily="-111" charset="-128"/>
              </a:rPr>
              <a:t>1Th. 3:11</a:t>
            </a:r>
            <a:r>
              <a:rPr lang="en-US" sz="1200" kern="1200">
                <a:solidFill>
                  <a:schemeClr val="tx1"/>
                </a:solidFill>
                <a:effectLst/>
                <a:latin typeface="+mn-lt"/>
                <a:ea typeface="ＭＳ Ｐゴシック" pitchFamily="-111" charset="-128"/>
                <a:cs typeface="ＭＳ Ｐゴシック" pitchFamily="-111" charset="-128"/>
              </a:rPr>
              <a:t>    May God our Father and our Lord Jesus bring us to you very soon. </a:t>
            </a:r>
            <a:r>
              <a:rPr lang="en-US" sz="1200" b="1" kern="1200" baseline="30000">
                <a:solidFill>
                  <a:schemeClr val="tx1"/>
                </a:solidFill>
                <a:effectLst/>
                <a:latin typeface="+mn-lt"/>
                <a:ea typeface="ＭＳ Ｐゴシック" pitchFamily="-111" charset="-128"/>
                <a:cs typeface="ＭＳ Ｐゴシック" pitchFamily="-111" charset="-128"/>
              </a:rPr>
              <a:t>12</a:t>
            </a:r>
            <a:r>
              <a:rPr lang="en-US" sz="1200" kern="1200">
                <a:solidFill>
                  <a:schemeClr val="tx1"/>
                </a:solidFill>
                <a:effectLst/>
                <a:latin typeface="+mn-lt"/>
                <a:ea typeface="ＭＳ Ｐゴシック" pitchFamily="-111" charset="-128"/>
                <a:cs typeface="ＭＳ Ｐゴシック" pitchFamily="-111" charset="-128"/>
              </a:rPr>
              <a:t> And may the Lord make your love for one another and for all people grow and overflow, just as our love for you overflows. </a:t>
            </a:r>
            <a:r>
              <a:rPr lang="en-US" sz="1200" b="1" kern="1200" baseline="30000">
                <a:solidFill>
                  <a:schemeClr val="tx1"/>
                </a:solidFill>
                <a:effectLst/>
                <a:latin typeface="+mn-lt"/>
                <a:ea typeface="ＭＳ Ｐゴシック" pitchFamily="-111" charset="-128"/>
                <a:cs typeface="ＭＳ Ｐゴシック" pitchFamily="-111" charset="-128"/>
              </a:rPr>
              <a:t>13</a:t>
            </a:r>
            <a:r>
              <a:rPr lang="en-US" sz="1200" kern="1200">
                <a:solidFill>
                  <a:schemeClr val="tx1"/>
                </a:solidFill>
                <a:effectLst/>
                <a:latin typeface="+mn-lt"/>
                <a:ea typeface="ＭＳ Ｐゴシック" pitchFamily="-111" charset="-128"/>
                <a:cs typeface="ＭＳ Ｐゴシック" pitchFamily="-111" charset="-128"/>
              </a:rPr>
              <a:t> May he, as a result, make your hearts strong, blameless, and holy as you stand before God our Father when our Lord Jesus comes again with all his holy people. Amen.</a:t>
            </a:r>
            <a:endParaRPr lang="en-US"/>
          </a:p>
          <a:p>
            <a:endParaRPr lang="en-US"/>
          </a:p>
          <a:p>
            <a:r>
              <a:rPr lang="en-US"/>
              <a:t>2 Cor 5:10 is an appropriate cross-reference:</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For we must all stand before Christ to be judged. We will each receive whatever we deserve for the good or evil we have done in this earthly body.</a:t>
            </a:r>
          </a:p>
          <a:p>
            <a:endParaRPr lang="en-US"/>
          </a:p>
          <a:p>
            <a:endParaRPr lang="en-US"/>
          </a:p>
        </p:txBody>
      </p:sp>
    </p:spTree>
    <p:extLst>
      <p:ext uri="{BB962C8B-B14F-4D97-AF65-F5344CB8AC3E}">
        <p14:creationId xmlns:p14="http://schemas.microsoft.com/office/powerpoint/2010/main" val="988576022"/>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latin typeface="Arial" panose="020B0604020202020204" pitchFamily="34" charset="0"/>
                <a:cs typeface="Arial" panose="020B0604020202020204" pitchFamily="34" charset="0"/>
              </a:rPr>
              <a:t>Do you think your home will be broken into tonight? At his return, Jesus will be as expected as much as you expect a thief to rob your house tonight. </a:t>
            </a:r>
          </a:p>
          <a:p>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Are you prepared for him to arrive at any time? Is there anything you do that would make you ashamed if he came back tonight?</a:t>
            </a:r>
          </a:p>
        </p:txBody>
      </p:sp>
    </p:spTree>
    <p:extLst>
      <p:ext uri="{BB962C8B-B14F-4D97-AF65-F5344CB8AC3E}">
        <p14:creationId xmlns:p14="http://schemas.microsoft.com/office/powerpoint/2010/main" val="272076258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B94B996B-7C6B-2246-B7D2-80DE9D613EFF}"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262</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83970" name="Rectangle 2"/>
          <p:cNvSpPr>
            <a:spLocks noGrp="1" noRot="1" noChangeAspect="1" noChangeArrowheads="1" noTextEdit="1"/>
          </p:cNvSpPr>
          <p:nvPr>
            <p:ph type="sldImg"/>
          </p:nvPr>
        </p:nvSpPr>
        <p:spPr>
          <a:ln/>
        </p:spPr>
      </p:sp>
      <p:sp>
        <p:nvSpPr>
          <p:cNvPr id="83971"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Paul had encouraged the Thessalonian church in their suffering by giving them the hope of Christ's return. But within a year, Paul received word that they had misunderstood him. </a:t>
            </a:r>
          </a:p>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93788221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Thessalonians misunderstood Paul's teaching about a Pre-Tribulational Rapture to the extent that they thought that they were already in the 7-year Tribulation of Daniel 9:27.</a:t>
            </a:r>
          </a:p>
          <a:p>
            <a:endParaRPr lang="en-US"/>
          </a:p>
        </p:txBody>
      </p:sp>
    </p:spTree>
    <p:extLst>
      <p:ext uri="{BB962C8B-B14F-4D97-AF65-F5344CB8AC3E}">
        <p14:creationId xmlns:p14="http://schemas.microsoft.com/office/powerpoint/2010/main" val="83731343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So, Paul wrote them a second time probably only a few months later to correct their thinking about the Tribulation. </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0628814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1" name="Shape 4521"/>
          <p:cNvSpPr>
            <a:spLocks noGrp="1" noRot="1" noChangeAspect="1"/>
          </p:cNvSpPr>
          <p:nvPr>
            <p:ph type="sldImg"/>
          </p:nvPr>
        </p:nvSpPr>
        <p:spPr>
          <a:prstGeom prst="rect">
            <a:avLst/>
          </a:prstGeom>
        </p:spPr>
        <p:txBody>
          <a:bodyPr/>
          <a:lstStyle/>
          <a:p>
            <a:endParaRPr/>
          </a:p>
        </p:txBody>
      </p:sp>
      <p:sp>
        <p:nvSpPr>
          <p:cNvPr id="4522" name="Shape 4522"/>
          <p:cNvSpPr>
            <a:spLocks noGrp="1"/>
          </p:cNvSpPr>
          <p:nvPr>
            <p:ph type="body" sz="quarter" idx="1"/>
          </p:nvPr>
        </p:nvSpPr>
        <p:spPr>
          <a:prstGeom prst="rect">
            <a:avLst/>
          </a:prstGeom>
        </p:spPr>
        <p:txBody>
          <a:bodyPr/>
          <a:lstStyle/>
          <a:p>
            <a:r>
              <a:rPr err="1"/>
              <a:t>سوف</a:t>
            </a:r>
            <a:r>
              <a:t> </a:t>
            </a:r>
            <a:r>
              <a:rPr err="1"/>
              <a:t>نختبر</a:t>
            </a:r>
            <a:r>
              <a:t> </a:t>
            </a:r>
            <a:r>
              <a:rPr err="1"/>
              <a:t>الإنتصار</a:t>
            </a:r>
            <a:r>
              <a:t> على </a:t>
            </a:r>
            <a:r>
              <a:rPr err="1"/>
              <a:t>الموت</a:t>
            </a:r>
            <a:r>
              <a:t> </a:t>
            </a:r>
            <a:r>
              <a:rPr err="1"/>
              <a:t>كما</a:t>
            </a:r>
            <a:r>
              <a:t> </a:t>
            </a:r>
            <a:r>
              <a:rPr err="1"/>
              <a:t>قام</a:t>
            </a:r>
            <a:r>
              <a:t> المسيح من بين </a:t>
            </a:r>
            <a:r>
              <a:rPr err="1"/>
              <a:t>الأموات</a:t>
            </a:r>
            <a:r>
              <a:t> ، </a:t>
            </a:r>
            <a:r>
              <a:rPr err="1"/>
              <a:t>كمسيح</a:t>
            </a:r>
            <a:r>
              <a:t>  </a:t>
            </a:r>
            <a:r>
              <a:rPr err="1"/>
              <a:t>و</a:t>
            </a:r>
            <a:r>
              <a:t>  الله  ( مرقس ١٦) </a:t>
            </a: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"day of the Lord" refers to the time period when God's wrath will be unleashed on the earth. It is also called the Tribulation period. Someone apparently told the Thessalonians that their suffering for Christ meant they were in the 7-year period, so Paul explained that the Tribulation could not begin until (1) there was a worldwide rebellion (apostasy) within the Church, and (2) a global leader who was a law unto himself would be identified. A few verses later, in verse 6, he said that the Holy Spirit's restraining influence on the earth (likely through believers) would also need to be removed (presumably in the Rapture). </a:t>
            </a:r>
          </a:p>
          <a:p>
            <a:endParaRPr lang="en-US"/>
          </a:p>
        </p:txBody>
      </p:sp>
    </p:spTree>
    <p:extLst>
      <p:ext uri="{BB962C8B-B14F-4D97-AF65-F5344CB8AC3E}">
        <p14:creationId xmlns:p14="http://schemas.microsoft.com/office/powerpoint/2010/main" val="1793199673"/>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241E8A65-50F7-8D41-80A1-97BD0E778B13}"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266</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39266" name="Rectangle 2"/>
          <p:cNvSpPr>
            <a:spLocks noGrp="1" noRot="1" noChangeAspect="1" noChangeArrowheads="1" noTextEdit="1"/>
          </p:cNvSpPr>
          <p:nvPr>
            <p:ph type="sldImg"/>
          </p:nvPr>
        </p:nvSpPr>
        <p:spPr>
          <a:ln/>
        </p:spPr>
      </p:sp>
      <p:sp>
        <p:nvSpPr>
          <p:cNvPr id="13926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What was the effect of the church's suffering? Thinking they were doomed to further persecution discouraged some and made others lazy. Therefore, Paul noted how his true teaching would give the discouraged perseverance and the lazy industry.</a:t>
            </a:r>
          </a:p>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32969768"/>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Paul clearly shares about Satan's alternate kingdom through a world ruler to come:</a:t>
            </a:r>
          </a:p>
          <a:p>
            <a:endParaRPr lang="en-US"/>
          </a:p>
          <a:p>
            <a:r>
              <a:rPr lang="en-US" sz="1200" b="1" kern="1200">
                <a:solidFill>
                  <a:schemeClr val="tx1"/>
                </a:solidFill>
                <a:effectLst/>
                <a:latin typeface="+mn-lt"/>
                <a:ea typeface="+mn-ea"/>
                <a:cs typeface="+mn-cs"/>
              </a:rPr>
              <a:t>2Th. 2:3</a:t>
            </a:r>
            <a:r>
              <a:rPr lang="en-US" sz="1200" kern="1200">
                <a:solidFill>
                  <a:schemeClr val="tx1"/>
                </a:solidFill>
                <a:effectLst/>
                <a:latin typeface="+mn-lt"/>
                <a:ea typeface="+mn-ea"/>
                <a:cs typeface="+mn-cs"/>
              </a:rPr>
              <a:t> Don’t be fooled by what they say. For that day will not come until there is a great rebellion against God and the man of lawlessness is revealed—the one who brings destruction. </a:t>
            </a:r>
            <a:r>
              <a:rPr lang="en-US" sz="1200" b="1" kern="1200" baseline="30000">
                <a:solidFill>
                  <a:schemeClr val="tx1"/>
                </a:solidFill>
                <a:effectLst/>
                <a:latin typeface="+mn-lt"/>
                <a:ea typeface="+mn-ea"/>
                <a:cs typeface="+mn-cs"/>
              </a:rPr>
              <a:t>4</a:t>
            </a:r>
            <a:r>
              <a:rPr lang="en-US" sz="1200" kern="1200">
                <a:solidFill>
                  <a:schemeClr val="tx1"/>
                </a:solidFill>
                <a:effectLst/>
                <a:latin typeface="+mn-lt"/>
                <a:ea typeface="+mn-ea"/>
                <a:cs typeface="+mn-cs"/>
              </a:rPr>
              <a:t> He will exalt himself and defy everything that people call god and every object of worship. He will even sit in the temple of God, claiming that he himself is God.</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2Th. 2:5</a:t>
            </a:r>
            <a:r>
              <a:rPr lang="en-US" sz="1200" kern="1200">
                <a:solidFill>
                  <a:schemeClr val="tx1"/>
                </a:solidFill>
                <a:effectLst/>
                <a:latin typeface="+mn-lt"/>
                <a:ea typeface="+mn-ea"/>
                <a:cs typeface="+mn-cs"/>
              </a:rPr>
              <a:t>    Don’t you remember that I told you about all this when I was with you? </a:t>
            </a:r>
            <a:r>
              <a:rPr lang="en-US" sz="1200" b="1" kern="1200" baseline="30000">
                <a:solidFill>
                  <a:schemeClr val="tx1"/>
                </a:solidFill>
                <a:effectLst/>
                <a:latin typeface="+mn-lt"/>
                <a:ea typeface="+mn-ea"/>
                <a:cs typeface="+mn-cs"/>
              </a:rPr>
              <a:t>6</a:t>
            </a:r>
            <a:r>
              <a:rPr lang="en-US" sz="1200" kern="1200">
                <a:solidFill>
                  <a:schemeClr val="tx1"/>
                </a:solidFill>
                <a:effectLst/>
                <a:latin typeface="+mn-lt"/>
                <a:ea typeface="+mn-ea"/>
                <a:cs typeface="+mn-cs"/>
              </a:rPr>
              <a:t> And you know what is holding him back, for he can be revealed only when his time comes. </a:t>
            </a:r>
            <a:r>
              <a:rPr lang="en-US" sz="1200" b="1" kern="1200" baseline="30000">
                <a:solidFill>
                  <a:schemeClr val="tx1"/>
                </a:solidFill>
                <a:effectLst/>
                <a:latin typeface="+mn-lt"/>
                <a:ea typeface="+mn-ea"/>
                <a:cs typeface="+mn-cs"/>
              </a:rPr>
              <a:t>7</a:t>
            </a:r>
            <a:r>
              <a:rPr lang="en-US" sz="1200" kern="1200">
                <a:solidFill>
                  <a:schemeClr val="tx1"/>
                </a:solidFill>
                <a:effectLst/>
                <a:latin typeface="+mn-lt"/>
                <a:ea typeface="+mn-ea"/>
                <a:cs typeface="+mn-cs"/>
              </a:rPr>
              <a:t> For this lawlessness is already at work secretly, and it will remain secret until the one who is holding it back steps out of the way. </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50908949"/>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Covenants are based on promises, so God promises a new covenant of blessing once his enemies are vanquished at the beginning of the day of the Lord.</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620901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Tribulation means judgment for the godless, but salvation for those who trust in Jesus.</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43465614"/>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Jesus Christ could not judge the world unless he has the authority to do so. But since he is King of Kings and Lord of Lords, rendering judgment is one of his key roles.</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2863593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01031888-DFC6-5742-8CC6-9ADF45B0FFDB}"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271</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5170" name="Rectangle 2"/>
          <p:cNvSpPr>
            <a:spLocks noGrp="1" noRot="1" noChangeAspect="1" noChangeArrowheads="1" noTextEdit="1"/>
          </p:cNvSpPr>
          <p:nvPr>
            <p:ph type="sldImg"/>
          </p:nvPr>
        </p:nvSpPr>
        <p:spPr>
          <a:ln/>
        </p:spPr>
      </p:sp>
      <p:sp>
        <p:nvSpPr>
          <p:cNvPr id="135171"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dirty="0">
                <a:latin typeface="Times New Roman" charset="0"/>
                <a:ea typeface="ＭＳ Ｐゴシック" charset="0"/>
                <a:cs typeface="ＭＳ Ｐゴシック" charset="0"/>
              </a:rPr>
              <a:t>The threefold outline explains how God affirmed the church through Paul. The focus of the letter is the central chapter, where he corrects their understanding by reaffirming a pre-trib rapture, as he did in 1 Thess 1:10; 4:13-18.</a:t>
            </a:r>
          </a:p>
          <a:p>
            <a:pPr eaLnBrk="1" hangingPunct="1"/>
            <a:r>
              <a:rPr lang="en-US" dirty="0">
                <a:latin typeface="Times New Roman" charset="0"/>
                <a:ea typeface="ＭＳ Ｐゴシック" charset="0"/>
                <a:cs typeface="ＭＳ Ｐゴシック" charset="0"/>
              </a:rPr>
              <a:t>________</a:t>
            </a:r>
          </a:p>
          <a:p>
            <a:pPr eaLnBrk="1" hangingPunct="1"/>
            <a:r>
              <a:rPr lang="en-US" dirty="0">
                <a:latin typeface="Times New Roman" charset="0"/>
                <a:ea typeface="ＭＳ Ｐゴシック" charset="0"/>
                <a:cs typeface="ＭＳ Ｐゴシック" charset="0"/>
              </a:rPr>
              <a:t>NS-14-2 Thess-10, 142</a:t>
            </a:r>
          </a:p>
        </p:txBody>
      </p:sp>
    </p:spTree>
    <p:extLst>
      <p:ext uri="{BB962C8B-B14F-4D97-AF65-F5344CB8AC3E}">
        <p14:creationId xmlns:p14="http://schemas.microsoft.com/office/powerpoint/2010/main" val="548337323"/>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589C3AC8-D5EC-6F4D-9061-9EE9BEAB13E3}"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272</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25954" name="Rectangle 2"/>
          <p:cNvSpPr>
            <a:spLocks noGrp="1" noRot="1" noChangeAspect="1" noChangeArrowheads="1" noTextEdit="1"/>
          </p:cNvSpPr>
          <p:nvPr>
            <p:ph type="sldImg"/>
          </p:nvPr>
        </p:nvSpPr>
        <p:spPr>
          <a:ln/>
        </p:spPr>
      </p:sp>
      <p:sp>
        <p:nvSpPr>
          <p:cNvPr id="125955"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The short word "day" conveniently sums up the book's central theme: the period when God will bring retribution on a world in rebellion against him.</a:t>
            </a:r>
          </a:p>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37347198"/>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cs typeface="ＭＳ Ｐゴシック" charset="0"/>
              </a:rPr>
              <a:t>The flip side of judgment on God's enemies is his affirmation of his friends. Paul taught both in this short letter. </a:t>
            </a:r>
            <a:r>
              <a:rPr lang="en-US" dirty="0">
                <a:cs typeface="ＭＳ Ｐゴシック" charset="0"/>
              </a:rPr>
              <a:t>Affirmation means encouragement to be firm in our faith.</a:t>
            </a:r>
          </a:p>
          <a:p>
            <a:endParaRPr lang="en-US">
              <a:cs typeface="ＭＳ Ｐゴシック" charset="0"/>
            </a:endParaRPr>
          </a:p>
          <a:p>
            <a:r>
              <a:rPr lang="en-US">
                <a:cs typeface="ＭＳ Ｐゴシック" charset="0"/>
              </a:rPr>
              <a:t>————————</a:t>
            </a:r>
          </a:p>
          <a:p>
            <a:r>
              <a:rPr lang="en-US">
                <a:cs typeface="ＭＳ Ｐゴシック" charset="0"/>
              </a:rPr>
              <a:t>NS-14-2Thess-12, 35</a:t>
            </a:r>
          </a:p>
        </p:txBody>
      </p:sp>
    </p:spTree>
    <p:extLst>
      <p:ext uri="{BB962C8B-B14F-4D97-AF65-F5344CB8AC3E}">
        <p14:creationId xmlns:p14="http://schemas.microsoft.com/office/powerpoint/2010/main" val="213823813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Does self-affirmation really work?</a:t>
            </a:r>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Is our view of ourselves the best standard to assess our worth?</a:t>
            </a:r>
          </a:p>
          <a:p>
            <a:endParaRPr lang="en-US">
              <a:cs typeface="ＭＳ Ｐゴシック" charset="0"/>
            </a:endParaRPr>
          </a:p>
        </p:txBody>
      </p:sp>
    </p:spTree>
    <p:extLst>
      <p:ext uri="{BB962C8B-B14F-4D97-AF65-F5344CB8AC3E}">
        <p14:creationId xmlns:p14="http://schemas.microsoft.com/office/powerpoint/2010/main" val="39589789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DEC73D6-EC1E-AB4E-BF15-CCF499986AF2}"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64194" name="Rectangle 2"/>
          <p:cNvSpPr>
            <a:spLocks noGrp="1" noRot="1" noChangeAspect="1" noChangeArrowheads="1"/>
          </p:cNvSpPr>
          <p:nvPr>
            <p:ph type="sldImg"/>
          </p:nvPr>
        </p:nvSpPr>
        <p:spPr>
          <a:solidFill>
            <a:srgbClr val="FFFFFF"/>
          </a:solidFill>
          <a:ln/>
        </p:spPr>
      </p:sp>
      <p:sp>
        <p:nvSpPr>
          <p:cNvPr id="26419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118615389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cs typeface="ＭＳ Ｐゴシック" charset="0"/>
              </a:rPr>
              <a:t>We should trust God's view of us more than others' views or our own self-perception. What does he say about us that we can hold onto during difficulty?</a:t>
            </a:r>
          </a:p>
          <a:p>
            <a:endParaRPr lang="en-US">
              <a:cs typeface="ＭＳ Ｐゴシック" charset="0"/>
            </a:endParaRPr>
          </a:p>
        </p:txBody>
      </p:sp>
    </p:spTree>
    <p:extLst>
      <p:ext uri="{BB962C8B-B14F-4D97-AF65-F5344CB8AC3E}">
        <p14:creationId xmlns:p14="http://schemas.microsoft.com/office/powerpoint/2010/main" val="89916993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lvl="0"/>
            <a:r>
              <a:rPr lang="en-US" sz="1200" kern="1200" dirty="0">
                <a:solidFill>
                  <a:schemeClr val="tx1"/>
                </a:solidFill>
                <a:effectLst/>
                <a:latin typeface="+mn-lt"/>
                <a:ea typeface="+mn-ea"/>
                <a:cs typeface="+mn-cs"/>
              </a:rPr>
              <a:t>Restated: He is not incomplete or piecemeal in his ministry to us. </a:t>
            </a:r>
          </a:p>
          <a:p>
            <a:pPr lvl="0"/>
            <a:r>
              <a:rPr lang="en-US" sz="1200" kern="1200" dirty="0">
                <a:solidFill>
                  <a:schemeClr val="tx1"/>
                </a:solidFill>
                <a:effectLst/>
                <a:latin typeface="+mn-lt"/>
                <a:ea typeface="+mn-ea"/>
                <a:cs typeface="+mn-cs"/>
              </a:rPr>
              <a:t>• He touches the heart (emotionally), </a:t>
            </a:r>
          </a:p>
          <a:p>
            <a:pPr lvl="0"/>
            <a:r>
              <a:rPr lang="en-US" sz="1200" kern="1200" dirty="0">
                <a:solidFill>
                  <a:schemeClr val="tx1"/>
                </a:solidFill>
                <a:effectLst/>
                <a:latin typeface="+mn-lt"/>
                <a:ea typeface="+mn-ea"/>
                <a:cs typeface="+mn-cs"/>
              </a:rPr>
              <a:t>• the head/mind (theologically), </a:t>
            </a:r>
          </a:p>
          <a:p>
            <a:pPr lvl="0"/>
            <a:r>
              <a:rPr lang="en-US" sz="1200" kern="1200" dirty="0">
                <a:solidFill>
                  <a:schemeClr val="tx1"/>
                </a:solidFill>
                <a:effectLst/>
                <a:latin typeface="+mn-lt"/>
                <a:ea typeface="+mn-ea"/>
                <a:cs typeface="+mn-cs"/>
              </a:rPr>
              <a:t>• and the hands (practically).</a:t>
            </a:r>
            <a:r>
              <a:rPr lang="en-SG" dirty="0">
                <a:effectLst/>
              </a:rPr>
              <a:t> </a:t>
            </a:r>
          </a:p>
          <a:p>
            <a:pPr lvl="0"/>
            <a:endParaRPr lang="en-SG" dirty="0">
              <a:effectLst/>
              <a:cs typeface="ＭＳ Ｐゴシック" charset="0"/>
            </a:endParaRPr>
          </a:p>
          <a:p>
            <a:pPr lvl="0"/>
            <a:r>
              <a:rPr lang="en-SG" dirty="0">
                <a:effectLst/>
                <a:cs typeface="ＭＳ Ｐゴシック" charset="0"/>
              </a:rPr>
              <a:t>The Lord restores the whole person (MI restated).</a:t>
            </a:r>
            <a:endParaRPr lang="en-US" dirty="0">
              <a:cs typeface="ＭＳ Ｐゴシック" charset="0"/>
            </a:endParaRPr>
          </a:p>
        </p:txBody>
      </p:sp>
    </p:spTree>
    <p:extLst>
      <p:ext uri="{BB962C8B-B14F-4D97-AF65-F5344CB8AC3E}">
        <p14:creationId xmlns:p14="http://schemas.microsoft.com/office/powerpoint/2010/main" val="3524771348"/>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The Lord helps us avoid losing heart, so we will grow.</a:t>
            </a:r>
          </a:p>
          <a:p>
            <a:r>
              <a:rPr lang="en-US" sz="1200" kern="1200" dirty="0">
                <a:solidFill>
                  <a:schemeClr val="tx1"/>
                </a:solidFill>
                <a:effectLst/>
                <a:latin typeface="+mn-lt"/>
                <a:ea typeface="+mn-ea"/>
                <a:cs typeface="+mn-cs"/>
              </a:rPr>
              <a:t>• He affirms us in the HEART.</a:t>
            </a:r>
            <a:endParaRPr lang="en-US" dirty="0"/>
          </a:p>
        </p:txBody>
      </p:sp>
    </p:spTree>
    <p:extLst>
      <p:ext uri="{BB962C8B-B14F-4D97-AF65-F5344CB8AC3E}">
        <p14:creationId xmlns:p14="http://schemas.microsoft.com/office/powerpoint/2010/main" val="180809820"/>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Doctrine matters! The Lord corrects our misconceptions to give us a firm footing.</a:t>
            </a:r>
            <a:r>
              <a:rPr lang="en-SG" dirty="0">
                <a:effectLst/>
              </a:rPr>
              <a:t> </a:t>
            </a:r>
          </a:p>
          <a:p>
            <a:r>
              <a:rPr lang="en-SG" dirty="0">
                <a:effectLst/>
              </a:rPr>
              <a:t>He affirms us in the HEAD.</a:t>
            </a:r>
            <a:endParaRPr lang="en-US" dirty="0"/>
          </a:p>
        </p:txBody>
      </p:sp>
    </p:spTree>
    <p:extLst>
      <p:ext uri="{BB962C8B-B14F-4D97-AF65-F5344CB8AC3E}">
        <p14:creationId xmlns:p14="http://schemas.microsoft.com/office/powerpoint/2010/main" val="1139627035"/>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The Lord helps us gain self-control so we will be reliable.</a:t>
            </a:r>
            <a:r>
              <a:rPr lang="en-SG" dirty="0">
                <a:effectLst/>
              </a:rPr>
              <a:t> </a:t>
            </a:r>
          </a:p>
          <a:p>
            <a:r>
              <a:rPr lang="en-SG" dirty="0">
                <a:effectLst/>
              </a:rPr>
              <a:t>• God affirms our HANDS. Rather than living an undisciplined life, we must show discipline to learn certain skills, such as playing an instrument.</a:t>
            </a:r>
          </a:p>
          <a:p>
            <a:r>
              <a:rPr lang="en-SG" dirty="0">
                <a:effectLst/>
              </a:rPr>
              <a:t>• So we need that same type of discipline to know His Word, and this happens by being a vital part of his church.</a:t>
            </a:r>
          </a:p>
        </p:txBody>
      </p:sp>
    </p:spTree>
    <p:extLst>
      <p:ext uri="{BB962C8B-B14F-4D97-AF65-F5344CB8AC3E}">
        <p14:creationId xmlns:p14="http://schemas.microsoft.com/office/powerpoint/2010/main" val="2675381696"/>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t>The three monkeys depict three ways to try to evade responsibility to affirm others:</a:t>
            </a:r>
          </a:p>
          <a:p>
            <a:r>
              <a:rPr lang="en-US"/>
              <a:t>—Hear no evil: We may not listen to others to avoid hearing the wrong thing, but then we also won't help them.</a:t>
            </a:r>
          </a:p>
          <a:p>
            <a:r>
              <a:rPr lang="en-US"/>
              <a:t>—See no evil: We won't see people's problems if we close our eyes to them, but then we won't see how to help them.</a:t>
            </a:r>
          </a:p>
          <a:p>
            <a:r>
              <a:rPr lang="en-US"/>
              <a:t>—Speak no evil: We shouldn't speak evil to others, but saying nothing at all may not be best, either.</a:t>
            </a:r>
          </a:p>
          <a:p>
            <a:endParaRPr lang="en-US"/>
          </a:p>
        </p:txBody>
      </p:sp>
    </p:spTree>
    <p:extLst>
      <p:ext uri="{BB962C8B-B14F-4D97-AF65-F5344CB8AC3E}">
        <p14:creationId xmlns:p14="http://schemas.microsoft.com/office/powerpoint/2010/main" val="1134487413"/>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Rectangle 7"/>
          <p:cNvSpPr txBox="1">
            <a:spLocks noGrp="1" noChangeArrowheads="1"/>
          </p:cNvSpPr>
          <p:nvPr/>
        </p:nvSpPr>
        <p:spPr bwMode="auto">
          <a:xfrm>
            <a:off x="3890963" y="8707438"/>
            <a:ext cx="2992437" cy="450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89950" tIns="44975" rIns="89950" bIns="44975" anchor="b"/>
          <a:lstStyle>
            <a:lvl1pPr defTabSz="900113" eaLnBrk="0" hangingPunct="0">
              <a:defRPr sz="2400">
                <a:solidFill>
                  <a:schemeClr val="tx1"/>
                </a:solidFill>
                <a:latin typeface="Times New Roman" charset="0"/>
                <a:ea typeface="ＭＳ Ｐゴシック" charset="0"/>
                <a:cs typeface="ＭＳ Ｐゴシック" charset="0"/>
              </a:defRPr>
            </a:lvl1pPr>
            <a:lvl2pPr marL="742950" indent="-285750" defTabSz="900113" eaLnBrk="0" hangingPunct="0">
              <a:defRPr sz="2400">
                <a:solidFill>
                  <a:schemeClr val="tx1"/>
                </a:solidFill>
                <a:latin typeface="Times New Roman" charset="0"/>
                <a:ea typeface="ＭＳ Ｐゴシック" charset="0"/>
              </a:defRPr>
            </a:lvl2pPr>
            <a:lvl3pPr marL="1143000" indent="-228600" defTabSz="900113" eaLnBrk="0" hangingPunct="0">
              <a:defRPr sz="2400">
                <a:solidFill>
                  <a:schemeClr val="tx1"/>
                </a:solidFill>
                <a:latin typeface="Times New Roman" charset="0"/>
                <a:ea typeface="ＭＳ Ｐゴシック" charset="0"/>
              </a:defRPr>
            </a:lvl3pPr>
            <a:lvl4pPr marL="1600200" indent="-228600" defTabSz="900113" eaLnBrk="0" hangingPunct="0">
              <a:defRPr sz="2400">
                <a:solidFill>
                  <a:schemeClr val="tx1"/>
                </a:solidFill>
                <a:latin typeface="Times New Roman" charset="0"/>
                <a:ea typeface="ＭＳ Ｐゴシック" charset="0"/>
              </a:defRPr>
            </a:lvl4pPr>
            <a:lvl5pPr marL="2057400" indent="-228600" defTabSz="900113" eaLnBrk="0" hangingPunct="0">
              <a:defRPr sz="2400">
                <a:solidFill>
                  <a:schemeClr val="tx1"/>
                </a:solidFill>
                <a:latin typeface="Times New Roman" charset="0"/>
                <a:ea typeface="ＭＳ Ｐゴシック" charset="0"/>
              </a:defRPr>
            </a:lvl5pPr>
            <a:lvl6pPr marL="2514600" indent="-228600" defTabSz="90011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90011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90011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900113"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00113" rtl="0" eaLnBrk="0" fontAlgn="base" latinLnBrk="0" hangingPunct="0">
              <a:lnSpc>
                <a:spcPct val="100000"/>
              </a:lnSpc>
              <a:spcBef>
                <a:spcPct val="0"/>
              </a:spcBef>
              <a:spcAft>
                <a:spcPct val="0"/>
              </a:spcAft>
              <a:buClrTx/>
              <a:buSzTx/>
              <a:buFontTx/>
              <a:buNone/>
              <a:tabLst/>
              <a:defRPr/>
            </a:pPr>
            <a:fld id="{D375DD82-C46C-B346-81FC-EA62990DE319}"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00113" rtl="0" eaLnBrk="0" fontAlgn="base" latinLnBrk="0" hangingPunct="0">
                <a:lnSpc>
                  <a:spcPct val="100000"/>
                </a:lnSpc>
                <a:spcBef>
                  <a:spcPct val="0"/>
                </a:spcBef>
                <a:spcAft>
                  <a:spcPct val="0"/>
                </a:spcAft>
                <a:buClrTx/>
                <a:buSzTx/>
                <a:buFontTx/>
                <a:buNone/>
                <a:tabLst/>
                <a:defRPr/>
              </a:pPr>
              <a:t>281</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07874" name="Rectangle 2"/>
          <p:cNvSpPr>
            <a:spLocks noGrp="1" noRot="1" noChangeAspect="1" noChangeArrowheads="1"/>
          </p:cNvSpPr>
          <p:nvPr>
            <p:ph type="sldImg"/>
          </p:nvPr>
        </p:nvSpPr>
        <p:spPr>
          <a:solidFill>
            <a:srgbClr val="FFFFFF"/>
          </a:solidFill>
          <a:ln/>
        </p:spPr>
      </p:sp>
      <p:sp>
        <p:nvSpPr>
          <p:cNvPr id="207875" name="Rectangle 3"/>
          <p:cNvSpPr>
            <a:spLocks noGrp="1" noChangeArrowheads="1"/>
          </p:cNvSpPr>
          <p:nvPr>
            <p:ph type="body" idx="1"/>
          </p:nvPr>
        </p:nvSpPr>
        <p:spPr>
          <a:xfrm>
            <a:off x="685800" y="4343400"/>
            <a:ext cx="5486400" cy="4114800"/>
          </a:xfrm>
          <a:solidFill>
            <a:srgbClr val="FFFFFF"/>
          </a:solidFill>
          <a:ln>
            <a:solidFill>
              <a:srgbClr val="000000"/>
            </a:solidFill>
          </a:ln>
          <a:extLst>
            <a:ext uri="{FAA26D3D-D897-4be2-8F04-BA451C77F1D7}">
              <ma14:placeholderFlag xmlns="" xmlns:ma14="http://schemas.microsoft.com/office/mac/drawingml/2011/main" val="1"/>
            </a:ext>
          </a:extLst>
        </p:spPr>
        <p:txBody>
          <a:bodyPr lIns="91434" tIns="45716" rIns="91434" bIns="45716"/>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745932304"/>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282</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eaLnBrk="0" fontAlgn="base" hangingPunct="0">
              <a:spcBef>
                <a:spcPct val="30000"/>
              </a:spcBef>
              <a:spcAft>
                <a:spcPct val="0"/>
              </a:spcAft>
            </a:pPr>
            <a:r>
              <a:rPr lang="en-US"/>
              <a:t>The two words above indicate the way I wrote 1 Timothy prior to 19 July 2022</a:t>
            </a:r>
          </a:p>
        </p:txBody>
      </p:sp>
    </p:spTree>
    <p:extLst>
      <p:ext uri="{BB962C8B-B14F-4D97-AF65-F5344CB8AC3E}">
        <p14:creationId xmlns:p14="http://schemas.microsoft.com/office/powerpoint/2010/main" val="2091758137"/>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285</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248434896"/>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287</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32573135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290</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2268492698"/>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eaLnBrk="0" fontAlgn="base" hangingPunct="0">
              <a:spcBef>
                <a:spcPct val="30000"/>
              </a:spcBef>
              <a:spcAft>
                <a:spcPct val="0"/>
              </a:spcAft>
            </a:pPr>
            <a:endParaRPr lang="x-none"/>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292</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3894899130"/>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55867443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984325546"/>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تجنب التطرف في الكثير من القواعد وعدد قليل جدا من القواعد.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31022602"/>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يجب  ترتيب او تنظيم خدمات العبادة في الكنيسة بشكل رئيسي من خلال عدم السماح لأي شخص بالقيادة.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83577588"/>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تؤثر معتقداتك على كل شيء عنك - سرا وعلانية. فراقبها!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6152808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algn="r"/>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يجب ألا تكون المجموعات الفرعية المختلفة لكنيستنا عرضة لهجوم العدو</a:t>
            </a:r>
            <a:r>
              <a:rPr kumimoji="1" lang="en-US" sz="1200" b="1" kern="1200" dirty="0">
                <a:solidFill>
                  <a:schemeClr val="tx1"/>
                </a:solidFill>
                <a:effectLst/>
                <a:latin typeface="Arial" panose="020B0604020202020204" pitchFamily="34" charset="0"/>
                <a:ea typeface="ＭＳ Ｐゴシック" charset="-128"/>
                <a:cs typeface="Arial" panose="020B0604020202020204" pitchFamily="34" charset="0"/>
              </a:rPr>
              <a:t>.</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56159893"/>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قاوم المادية التي تستبدل التقوى بالردة.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1964461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997851987"/>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908796365"/>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7">
            <a:extLst>
              <a:ext uri="{FF2B5EF4-FFF2-40B4-BE49-F238E27FC236}">
                <a16:creationId xmlns:a16="http://schemas.microsoft.com/office/drawing/2014/main" id="{69E1080C-C810-BCA4-598E-3FF7467D64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7594FEF-1FFB-004F-BE35-D788874F5E44}" type="slidenum">
              <a:rPr kumimoji="0" lang="en-US" altLang="en-US" sz="1200" b="1" u="none" strike="noStrike" kern="1200" cap="none" spc="0" normalizeH="0" baseline="0" noProof="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302</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3571" name="Rectangle 2">
            <a:extLst>
              <a:ext uri="{FF2B5EF4-FFF2-40B4-BE49-F238E27FC236}">
                <a16:creationId xmlns:a16="http://schemas.microsoft.com/office/drawing/2014/main" id="{03AA3343-4DC2-1524-08C3-44760F94D295}"/>
              </a:ext>
            </a:extLst>
          </p:cNvPr>
          <p:cNvSpPr>
            <a:spLocks noGrp="1" noRot="1" noChangeAspect="1" noChangeArrowheads="1" noTextEdit="1"/>
          </p:cNvSpPr>
          <p:nvPr>
            <p:ph type="sldImg"/>
          </p:nvPr>
        </p:nvSpPr>
        <p:spPr>
          <a:solidFill>
            <a:srgbClr val="FFFFFF"/>
          </a:solidFill>
          <a:ln/>
        </p:spPr>
      </p:sp>
      <p:sp>
        <p:nvSpPr>
          <p:cNvPr id="493572" name="Rectangle 3">
            <a:extLst>
              <a:ext uri="{FF2B5EF4-FFF2-40B4-BE49-F238E27FC236}">
                <a16:creationId xmlns:a16="http://schemas.microsoft.com/office/drawing/2014/main" id="{A51FDF42-49ED-68B5-4224-8CEB02EE899D}"/>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7">
            <a:extLst>
              <a:ext uri="{FF2B5EF4-FFF2-40B4-BE49-F238E27FC236}">
                <a16:creationId xmlns:a16="http://schemas.microsoft.com/office/drawing/2014/main" id="{B766BB37-337F-960A-8761-EEF4DAF73C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B996D12-1AFB-1B4C-A637-177F2E8D0DE1}"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303</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4595" name="Rectangle 1026">
            <a:extLst>
              <a:ext uri="{FF2B5EF4-FFF2-40B4-BE49-F238E27FC236}">
                <a16:creationId xmlns:a16="http://schemas.microsoft.com/office/drawing/2014/main" id="{19AB231A-3201-0B4E-6CC3-FC897A7A1319}"/>
              </a:ext>
            </a:extLst>
          </p:cNvPr>
          <p:cNvSpPr>
            <a:spLocks noGrp="1" noRot="1" noChangeAspect="1" noChangeArrowheads="1" noTextEdit="1"/>
          </p:cNvSpPr>
          <p:nvPr>
            <p:ph type="sldImg"/>
          </p:nvPr>
        </p:nvSpPr>
        <p:spPr>
          <a:solidFill>
            <a:srgbClr val="FFFFFF"/>
          </a:solidFill>
          <a:ln/>
        </p:spPr>
      </p:sp>
      <p:sp>
        <p:nvSpPr>
          <p:cNvPr id="494596" name="Rectangle 1027">
            <a:extLst>
              <a:ext uri="{FF2B5EF4-FFF2-40B4-BE49-F238E27FC236}">
                <a16:creationId xmlns:a16="http://schemas.microsoft.com/office/drawing/2014/main" id="{8CD84313-15C8-6BFA-38E5-633B07723801}"/>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7">
            <a:extLst>
              <a:ext uri="{FF2B5EF4-FFF2-40B4-BE49-F238E27FC236}">
                <a16:creationId xmlns:a16="http://schemas.microsoft.com/office/drawing/2014/main" id="{657E2D45-A31E-7F7E-F801-BCDD946D742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C4EB6C4-51DD-5E4E-8BD1-5FB462FC2FA6}"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305</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5619" name="Rectangle 1026">
            <a:extLst>
              <a:ext uri="{FF2B5EF4-FFF2-40B4-BE49-F238E27FC236}">
                <a16:creationId xmlns:a16="http://schemas.microsoft.com/office/drawing/2014/main" id="{768BA866-BDEB-8EB8-A3D4-58D2C1FE9871}"/>
              </a:ext>
            </a:extLst>
          </p:cNvPr>
          <p:cNvSpPr>
            <a:spLocks noGrp="1" noRot="1" noChangeAspect="1" noChangeArrowheads="1" noTextEdit="1"/>
          </p:cNvSpPr>
          <p:nvPr>
            <p:ph type="sldImg"/>
          </p:nvPr>
        </p:nvSpPr>
        <p:spPr>
          <a:solidFill>
            <a:srgbClr val="FFFFFF"/>
          </a:solidFill>
          <a:ln/>
        </p:spPr>
      </p:sp>
      <p:sp>
        <p:nvSpPr>
          <p:cNvPr id="495620" name="Rectangle 1027">
            <a:extLst>
              <a:ext uri="{FF2B5EF4-FFF2-40B4-BE49-F238E27FC236}">
                <a16:creationId xmlns:a16="http://schemas.microsoft.com/office/drawing/2014/main" id="{E6D4D7EA-6118-ACD7-C1F7-34529855EF45}"/>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7">
            <a:extLst>
              <a:ext uri="{FF2B5EF4-FFF2-40B4-BE49-F238E27FC236}">
                <a16:creationId xmlns:a16="http://schemas.microsoft.com/office/drawing/2014/main" id="{F96B983F-81FF-EC71-0F32-D34C19E301E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3189D7D0-7553-6545-A7A2-167A36B89287}" type="slidenum">
              <a:rPr kumimoji="0" lang="en-US" altLang="en-US" sz="1200" b="1" u="none" strike="noStrike" kern="1200" cap="none" spc="0" normalizeH="0" baseline="0" noProof="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306</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6643" name="Rectangle 2">
            <a:extLst>
              <a:ext uri="{FF2B5EF4-FFF2-40B4-BE49-F238E27FC236}">
                <a16:creationId xmlns:a16="http://schemas.microsoft.com/office/drawing/2014/main" id="{5BF9E494-4ABF-675A-D91A-EAEDBF25AD0B}"/>
              </a:ext>
            </a:extLst>
          </p:cNvPr>
          <p:cNvSpPr>
            <a:spLocks noGrp="1" noRot="1" noChangeAspect="1" noChangeArrowheads="1" noTextEdit="1"/>
          </p:cNvSpPr>
          <p:nvPr>
            <p:ph type="sldImg"/>
          </p:nvPr>
        </p:nvSpPr>
        <p:spPr>
          <a:solidFill>
            <a:srgbClr val="FFFFFF"/>
          </a:solidFill>
          <a:ln/>
        </p:spPr>
      </p:sp>
      <p:sp>
        <p:nvSpPr>
          <p:cNvPr id="496644" name="Rectangle 3">
            <a:extLst>
              <a:ext uri="{FF2B5EF4-FFF2-40B4-BE49-F238E27FC236}">
                <a16:creationId xmlns:a16="http://schemas.microsoft.com/office/drawing/2014/main" id="{9096CF00-FA29-81D2-4081-F83F0A9D5772}"/>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7">
            <a:extLst>
              <a:ext uri="{FF2B5EF4-FFF2-40B4-BE49-F238E27FC236}">
                <a16:creationId xmlns:a16="http://schemas.microsoft.com/office/drawing/2014/main" id="{1D841C75-CC01-DB99-F9DB-F0BD0BCC2D5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8AB4D4E-F466-AE40-B177-56054F87E7A2}" type="slidenum">
              <a:rPr kumimoji="0" lang="en-US" altLang="en-US" sz="1200" b="1" u="none" strike="noStrike" kern="1200" cap="none" spc="0" normalizeH="0" baseline="0" noProof="0" smtClean="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311</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7667" name="Rectangle 2">
            <a:extLst>
              <a:ext uri="{FF2B5EF4-FFF2-40B4-BE49-F238E27FC236}">
                <a16:creationId xmlns:a16="http://schemas.microsoft.com/office/drawing/2014/main" id="{0456B883-B7C7-7D37-7EA9-0571E465299B}"/>
              </a:ext>
            </a:extLst>
          </p:cNvPr>
          <p:cNvSpPr>
            <a:spLocks noGrp="1" noRot="1" noChangeAspect="1" noChangeArrowheads="1" noTextEdit="1"/>
          </p:cNvSpPr>
          <p:nvPr>
            <p:ph type="sldImg"/>
          </p:nvPr>
        </p:nvSpPr>
        <p:spPr>
          <a:solidFill>
            <a:srgbClr val="FFFFFF"/>
          </a:solidFill>
          <a:ln/>
        </p:spPr>
      </p:sp>
      <p:sp>
        <p:nvSpPr>
          <p:cNvPr id="497668" name="Rectangle 3">
            <a:extLst>
              <a:ext uri="{FF2B5EF4-FFF2-40B4-BE49-F238E27FC236}">
                <a16:creationId xmlns:a16="http://schemas.microsoft.com/office/drawing/2014/main" id="{D4F7F4FB-8A1C-1E20-FAE3-773E326B2759}"/>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7">
            <a:extLst>
              <a:ext uri="{FF2B5EF4-FFF2-40B4-BE49-F238E27FC236}">
                <a16:creationId xmlns:a16="http://schemas.microsoft.com/office/drawing/2014/main" id="{B3B8E757-34A5-5BFD-1C86-9DE9D4945DC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3D07389A-299B-6049-B920-98BBC618B994}"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313</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8691" name="Rectangle 1026">
            <a:extLst>
              <a:ext uri="{FF2B5EF4-FFF2-40B4-BE49-F238E27FC236}">
                <a16:creationId xmlns:a16="http://schemas.microsoft.com/office/drawing/2014/main" id="{884AA8B5-D3B7-B312-9D8A-8FCF75A4C48A}"/>
              </a:ext>
            </a:extLst>
          </p:cNvPr>
          <p:cNvSpPr>
            <a:spLocks noGrp="1" noRot="1" noChangeAspect="1" noChangeArrowheads="1" noTextEdit="1"/>
          </p:cNvSpPr>
          <p:nvPr>
            <p:ph type="sldImg"/>
          </p:nvPr>
        </p:nvSpPr>
        <p:spPr>
          <a:solidFill>
            <a:srgbClr val="FFFFFF"/>
          </a:solidFill>
          <a:ln/>
        </p:spPr>
      </p:sp>
      <p:sp>
        <p:nvSpPr>
          <p:cNvPr id="498692" name="Rectangle 1027">
            <a:extLst>
              <a:ext uri="{FF2B5EF4-FFF2-40B4-BE49-F238E27FC236}">
                <a16:creationId xmlns:a16="http://schemas.microsoft.com/office/drawing/2014/main" id="{54533D2B-8AEC-39B0-EF53-9068937D35C8}"/>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ea typeface="MS PGothic" panose="020B0600070205080204" pitchFamily="34" charset="-128"/>
              <a:cs typeface="Arial" panose="020B0604020202020204" pitchFamily="34" charset="0"/>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7">
            <a:extLst>
              <a:ext uri="{FF2B5EF4-FFF2-40B4-BE49-F238E27FC236}">
                <a16:creationId xmlns:a16="http://schemas.microsoft.com/office/drawing/2014/main" id="{7ABF7329-6BDA-DD2A-4B34-BB0E93A765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7CE769F-13F9-0B4B-853B-D4D33E282F9B}"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314</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9715" name="Rectangle 1026">
            <a:extLst>
              <a:ext uri="{FF2B5EF4-FFF2-40B4-BE49-F238E27FC236}">
                <a16:creationId xmlns:a16="http://schemas.microsoft.com/office/drawing/2014/main" id="{0AB32431-2C54-4B3D-38A5-0BD6125D381A}"/>
              </a:ext>
            </a:extLst>
          </p:cNvPr>
          <p:cNvSpPr>
            <a:spLocks noGrp="1" noRot="1" noChangeAspect="1" noChangeArrowheads="1" noTextEdit="1"/>
          </p:cNvSpPr>
          <p:nvPr>
            <p:ph type="sldImg"/>
          </p:nvPr>
        </p:nvSpPr>
        <p:spPr>
          <a:solidFill>
            <a:srgbClr val="FFFFFF"/>
          </a:solidFill>
          <a:ln/>
        </p:spPr>
      </p:sp>
      <p:sp>
        <p:nvSpPr>
          <p:cNvPr id="499716" name="Rectangle 1027">
            <a:extLst>
              <a:ext uri="{FF2B5EF4-FFF2-40B4-BE49-F238E27FC236}">
                <a16:creationId xmlns:a16="http://schemas.microsoft.com/office/drawing/2014/main" id="{E56E05C1-1B17-734A-01D4-47BF79FDF54A}"/>
              </a:ext>
            </a:extLst>
          </p:cNvPr>
          <p:cNvSpPr>
            <a:spLocks noGrp="1" noChangeArrowheads="1"/>
          </p:cNvSpPr>
          <p:nvPr>
            <p:ph type="body" idx="1"/>
          </p:nvPr>
        </p:nvSpPr>
        <p:spPr>
          <a:solidFill>
            <a:srgbClr val="FFFFFF"/>
          </a:solidFill>
          <a:ln>
            <a:solidFill>
              <a:srgbClr val="000000"/>
            </a:solidFill>
          </a:ln>
        </p:spPr>
        <p:txBody>
          <a:bodyPr/>
          <a:lstStyle/>
          <a:p>
            <a:r>
              <a:rPr lang="en-US" altLang="en-US" b="1" dirty="0">
                <a:latin typeface="Arial" panose="020B0604020202020204" pitchFamily="34" charset="0"/>
              </a:rPr>
              <a:t>This is called “apostasy.” It literally means a turning away by rejecting.</a:t>
            </a:r>
          </a:p>
          <a:p>
            <a:r>
              <a:rPr lang="en-US" altLang="en-US" b="1" dirty="0">
                <a:latin typeface="Arial" panose="020B0604020202020204" pitchFamily="34" charset="0"/>
              </a:rPr>
              <a:t>Sometimes this means that the person no longer claims to be a Christian—but in other cases, the person still claims the name of Jesus (professes Christ) but has turned away from a key doctrine of the faith. </a:t>
            </a:r>
          </a:p>
          <a:p>
            <a:endParaRPr lang="en-US" altLang="en-US" b="1" dirty="0">
              <a:latin typeface="Arial" panose="020B0604020202020204" pitchFamily="34" charset="0"/>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7">
            <a:extLst>
              <a:ext uri="{FF2B5EF4-FFF2-40B4-BE49-F238E27FC236}">
                <a16:creationId xmlns:a16="http://schemas.microsoft.com/office/drawing/2014/main" id="{F8F6789D-E447-6E57-1A48-3473529AD2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AA796C3A-D3C0-2246-BFD1-C131AF59898D}"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315</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0739" name="Rectangle 1026">
            <a:extLst>
              <a:ext uri="{FF2B5EF4-FFF2-40B4-BE49-F238E27FC236}">
                <a16:creationId xmlns:a16="http://schemas.microsoft.com/office/drawing/2014/main" id="{24A0C6FB-2365-1D91-0A63-5107268BE044}"/>
              </a:ext>
            </a:extLst>
          </p:cNvPr>
          <p:cNvSpPr>
            <a:spLocks noGrp="1" noRot="1" noChangeAspect="1" noChangeArrowheads="1" noTextEdit="1"/>
          </p:cNvSpPr>
          <p:nvPr>
            <p:ph type="sldImg"/>
          </p:nvPr>
        </p:nvSpPr>
        <p:spPr>
          <a:solidFill>
            <a:srgbClr val="FFFFFF"/>
          </a:solidFill>
          <a:ln/>
        </p:spPr>
      </p:sp>
      <p:sp>
        <p:nvSpPr>
          <p:cNvPr id="500740" name="Rectangle 1027">
            <a:extLst>
              <a:ext uri="{FF2B5EF4-FFF2-40B4-BE49-F238E27FC236}">
                <a16:creationId xmlns:a16="http://schemas.microsoft.com/office/drawing/2014/main" id="{D020119F-2F20-D505-278C-F0342B1346BE}"/>
              </a:ext>
            </a:extLst>
          </p:cNvPr>
          <p:cNvSpPr>
            <a:spLocks noGrp="1" noChangeArrowheads="1"/>
          </p:cNvSpPr>
          <p:nvPr>
            <p:ph type="body" idx="1"/>
          </p:nvPr>
        </p:nvSpPr>
        <p:spPr>
          <a:solidFill>
            <a:srgbClr val="FFFFFF"/>
          </a:solidFill>
          <a:ln>
            <a:solidFill>
              <a:srgbClr val="000000"/>
            </a:solidFill>
          </a:ln>
        </p:spPr>
        <p:txBody>
          <a:bodyPr/>
          <a:lstStyle/>
          <a:p>
            <a:r>
              <a:rPr lang="en-US" altLang="en-US" b="1" dirty="0">
                <a:latin typeface="Arial" panose="020B0604020202020204" pitchFamily="34" charset="0"/>
              </a:rPr>
              <a:t>Will you be walking with Jesus ten years from now? </a:t>
            </a:r>
          </a:p>
          <a:p>
            <a:r>
              <a:rPr lang="en-US" altLang="en-US" b="1" dirty="0">
                <a:latin typeface="Arial" panose="020B0604020202020204" pitchFamily="34" charset="0"/>
              </a:rPr>
              <a:t>What should you do now to make sure you are faithful then?</a:t>
            </a:r>
            <a:r>
              <a:rPr lang="en-SG" altLang="en-US" b="1" dirty="0">
                <a:latin typeface="Arial" panose="020B0604020202020204" pitchFamily="34" charset="0"/>
              </a:rPr>
              <a:t> </a:t>
            </a:r>
          </a:p>
          <a:p>
            <a:r>
              <a:rPr lang="en-US" altLang="en-US" b="1" dirty="0">
                <a:latin typeface="Arial" panose="020B0604020202020204" pitchFamily="34" charset="0"/>
              </a:rPr>
              <a:t>What can you do now to make sure you are following the Lord faithfully in the future?</a:t>
            </a:r>
            <a:r>
              <a:rPr lang="en-SG" altLang="en-US" b="1" dirty="0">
                <a:latin typeface="Arial" panose="020B0604020202020204" pitchFamily="34" charset="0"/>
              </a:rPr>
              <a:t> </a:t>
            </a:r>
            <a:endParaRPr lang="en-US" altLang="en-US" b="1" dirty="0">
              <a:latin typeface="Arial" panose="020B0604020202020204" pitchFamily="34" charset="0"/>
              <a:ea typeface="MS PGothic" panose="020B0600070205080204" pitchFamily="34" charset="-128"/>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Slide Image Placeholder 1">
            <a:extLst>
              <a:ext uri="{FF2B5EF4-FFF2-40B4-BE49-F238E27FC236}">
                <a16:creationId xmlns:a16="http://schemas.microsoft.com/office/drawing/2014/main" id="{8F62E401-CA1B-ABD0-7507-BBC5AD200E8C}"/>
              </a:ext>
            </a:extLst>
          </p:cNvPr>
          <p:cNvSpPr>
            <a:spLocks noGrp="1" noRot="1" noChangeAspect="1" noTextEdit="1"/>
          </p:cNvSpPr>
          <p:nvPr>
            <p:ph type="sldImg"/>
          </p:nvPr>
        </p:nvSpPr>
        <p:spPr>
          <a:ln/>
        </p:spPr>
      </p:sp>
      <p:sp>
        <p:nvSpPr>
          <p:cNvPr id="501763" name="Notes Placeholder 2">
            <a:extLst>
              <a:ext uri="{FF2B5EF4-FFF2-40B4-BE49-F238E27FC236}">
                <a16:creationId xmlns:a16="http://schemas.microsoft.com/office/drawing/2014/main" id="{F679B14C-87DB-88E3-1A07-8E13FAC32D8A}"/>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Times" pitchFamily="2" charset="0"/>
                <a:ea typeface="MS PGothic" panose="020B0600070205080204" pitchFamily="34" charset="-128"/>
              </a:rPr>
              <a:t>_________</a:t>
            </a:r>
          </a:p>
          <a:p>
            <a:pPr eaLnBrk="1" hangingPunct="1">
              <a:spcBef>
                <a:spcPct val="0"/>
              </a:spcBef>
            </a:pPr>
            <a:r>
              <a:rPr lang="en-US" altLang="en-US" b="1" dirty="0">
                <a:latin typeface="Arial" panose="020B0604020202020204" pitchFamily="34" charset="0"/>
                <a:ea typeface="MS PGothic" panose="020B0600070205080204" pitchFamily="34" charset="-128"/>
              </a:rPr>
              <a:t>NS-00-NT Introduction-96</a:t>
            </a:r>
          </a:p>
          <a:p>
            <a:pPr eaLnBrk="1" hangingPunct="1">
              <a:spcBef>
                <a:spcPct val="0"/>
              </a:spcBef>
            </a:pPr>
            <a:r>
              <a:rPr lang="en-US" altLang="en-US" b="1" dirty="0">
                <a:latin typeface="Arial" panose="020B0604020202020204" pitchFamily="34" charset="0"/>
                <a:ea typeface="MS PGothic" panose="020B0600070205080204" pitchFamily="34" charset="-128"/>
              </a:rPr>
              <a:t>NS-03-Luke1-12-slide 65</a:t>
            </a:r>
          </a:p>
          <a:p>
            <a:endParaRPr lang="en-US" altLang="en-US" b="1" dirty="0">
              <a:latin typeface="Arial" panose="020B0604020202020204" pitchFamily="34" charset="0"/>
            </a:endParaRPr>
          </a:p>
          <a:p>
            <a:endParaRPr lang="en-US" altLang="en-US" b="1" dirty="0">
              <a:latin typeface="Arial" panose="020B0604020202020204" pitchFamily="34" charset="0"/>
            </a:endParaRPr>
          </a:p>
        </p:txBody>
      </p:sp>
      <p:sp>
        <p:nvSpPr>
          <p:cNvPr id="501764" name="Slide Number Placeholder 3">
            <a:extLst>
              <a:ext uri="{FF2B5EF4-FFF2-40B4-BE49-F238E27FC236}">
                <a16:creationId xmlns:a16="http://schemas.microsoft.com/office/drawing/2014/main" id="{51BB6321-3B23-E047-C497-0345C3535D6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597EBC7-CDE8-CD4C-BC97-C5A2AB7AB304}" type="slidenum">
              <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316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39409791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7">
            <a:extLst>
              <a:ext uri="{FF2B5EF4-FFF2-40B4-BE49-F238E27FC236}">
                <a16:creationId xmlns:a16="http://schemas.microsoft.com/office/drawing/2014/main" id="{68CF08B9-F796-2E3A-BB18-58117A05936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791C498E-E016-8543-A181-59B4B4C6E485}"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317</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2787" name="Rectangle 1026">
            <a:extLst>
              <a:ext uri="{FF2B5EF4-FFF2-40B4-BE49-F238E27FC236}">
                <a16:creationId xmlns:a16="http://schemas.microsoft.com/office/drawing/2014/main" id="{BFFD602A-EC15-BC98-7CC7-8320425C0CD0}"/>
              </a:ext>
            </a:extLst>
          </p:cNvPr>
          <p:cNvSpPr>
            <a:spLocks noGrp="1" noRot="1" noChangeAspect="1" noChangeArrowheads="1" noTextEdit="1"/>
          </p:cNvSpPr>
          <p:nvPr>
            <p:ph type="sldImg"/>
          </p:nvPr>
        </p:nvSpPr>
        <p:spPr>
          <a:solidFill>
            <a:srgbClr val="FFFFFF"/>
          </a:solidFill>
          <a:ln/>
        </p:spPr>
      </p:sp>
      <p:sp>
        <p:nvSpPr>
          <p:cNvPr id="502788" name="Rectangle 1027">
            <a:extLst>
              <a:ext uri="{FF2B5EF4-FFF2-40B4-BE49-F238E27FC236}">
                <a16:creationId xmlns:a16="http://schemas.microsoft.com/office/drawing/2014/main" id="{54B54706-5CE5-19FB-2F96-00065CADB64C}"/>
              </a:ext>
            </a:extLst>
          </p:cNvPr>
          <p:cNvSpPr>
            <a:spLocks noGrp="1" noChangeArrowheads="1"/>
          </p:cNvSpPr>
          <p:nvPr>
            <p:ph type="body" idx="1"/>
          </p:nvPr>
        </p:nvSpPr>
        <p:spPr>
          <a:solidFill>
            <a:srgbClr val="FFFFFF"/>
          </a:solidFill>
          <a:ln>
            <a:solidFill>
              <a:srgbClr val="000000"/>
            </a:solidFill>
          </a:ln>
        </p:spPr>
        <p:txBody>
          <a:bodyPr/>
          <a:lstStyle/>
          <a:p>
            <a:r>
              <a:rPr lang="en-US" altLang="en-US" sz="3600" b="1" dirty="0">
                <a:latin typeface="Arial" panose="020B0604020202020204" pitchFamily="34" charset="0"/>
              </a:rPr>
              <a:t>Consistently follow what God says</a:t>
            </a:r>
            <a:r>
              <a:rPr lang="en-SG" altLang="en-US" sz="3600" b="1" dirty="0">
                <a:latin typeface="Arial" panose="020B0604020202020204" pitchFamily="34" charset="0"/>
              </a:rPr>
              <a:t> (1-2)</a:t>
            </a:r>
          </a:p>
          <a:p>
            <a:r>
              <a:rPr lang="en-US" altLang="en-US" sz="3600" b="1" dirty="0">
                <a:latin typeface="Arial" panose="020B0604020202020204" pitchFamily="34" charset="0"/>
              </a:rPr>
              <a:t>Consistently tell others what God says</a:t>
            </a:r>
            <a:r>
              <a:rPr lang="en-SG" altLang="en-US" sz="3600" b="1" dirty="0">
                <a:latin typeface="Arial" panose="020B0604020202020204" pitchFamily="34" charset="0"/>
              </a:rPr>
              <a:t> (3-4)</a:t>
            </a:r>
            <a:endParaRPr lang="en-US" altLang="en-US" sz="3600" b="1" dirty="0">
              <a:latin typeface="Arial" panose="020B0604020202020204" pitchFamily="34" charset="0"/>
              <a:ea typeface="MS PGothic" panose="020B0600070205080204" pitchFamily="34" charset="-128"/>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7">
            <a:extLst>
              <a:ext uri="{FF2B5EF4-FFF2-40B4-BE49-F238E27FC236}">
                <a16:creationId xmlns:a16="http://schemas.microsoft.com/office/drawing/2014/main" id="{5A4E93DB-7E87-8655-B563-386E4773F07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6B8DA1F6-8D02-9347-801D-608760C02D46}"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318</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3811" name="Rectangle 1026">
            <a:extLst>
              <a:ext uri="{FF2B5EF4-FFF2-40B4-BE49-F238E27FC236}">
                <a16:creationId xmlns:a16="http://schemas.microsoft.com/office/drawing/2014/main" id="{8F1A0E52-862C-3277-CD4C-A1CC925831A5}"/>
              </a:ext>
            </a:extLst>
          </p:cNvPr>
          <p:cNvSpPr>
            <a:spLocks noGrp="1" noRot="1" noChangeAspect="1" noChangeArrowheads="1" noTextEdit="1"/>
          </p:cNvSpPr>
          <p:nvPr>
            <p:ph type="sldImg"/>
          </p:nvPr>
        </p:nvSpPr>
        <p:spPr>
          <a:solidFill>
            <a:srgbClr val="FFFFFF"/>
          </a:solidFill>
          <a:ln/>
        </p:spPr>
      </p:sp>
      <p:sp>
        <p:nvSpPr>
          <p:cNvPr id="503812" name="Rectangle 1027">
            <a:extLst>
              <a:ext uri="{FF2B5EF4-FFF2-40B4-BE49-F238E27FC236}">
                <a16:creationId xmlns:a16="http://schemas.microsoft.com/office/drawing/2014/main" id="{3227BB32-9EC2-3CB0-4452-E9FBE7B01A9A}"/>
              </a:ext>
            </a:extLst>
          </p:cNvPr>
          <p:cNvSpPr>
            <a:spLocks noGrp="1" noChangeArrowheads="1"/>
          </p:cNvSpPr>
          <p:nvPr>
            <p:ph type="body" idx="1"/>
          </p:nvPr>
        </p:nvSpPr>
        <p:spPr>
          <a:solidFill>
            <a:srgbClr val="FFFFFF"/>
          </a:solidFill>
          <a:ln>
            <a:solidFill>
              <a:srgbClr val="000000"/>
            </a:solidFill>
          </a:ln>
        </p:spPr>
        <p:txBody>
          <a:bodyPr/>
          <a:lstStyle/>
          <a:p>
            <a:r>
              <a:rPr lang="en-US" sz="1200" b="0" dirty="0">
                <a:effectLst/>
                <a:latin typeface="Times" panose="02020603050405020304"/>
                <a:ea typeface="Times New Roman" panose="02020603050405020304" pitchFamily="18" charset="0"/>
                <a:cs typeface="Times New Roman" panose="02020603050405020304" pitchFamily="18" charset="0"/>
              </a:rPr>
              <a:t>Never stop putting the Bible into practice and also telling others to follow it.</a:t>
            </a:r>
          </a:p>
          <a:p>
            <a:endParaRPr lang="en-US" sz="1200" b="0" dirty="0">
              <a:effectLst/>
              <a:latin typeface="Times" panose="02020603050405020304"/>
              <a:ea typeface="Times New Roman" panose="02020603050405020304" pitchFamily="18" charset="0"/>
              <a:cs typeface="Times New Roman" panose="02020603050405020304" pitchFamily="18" charset="0"/>
            </a:endParaRPr>
          </a:p>
          <a:p>
            <a:r>
              <a:rPr lang="en-US" sz="1200" b="0" dirty="0">
                <a:effectLst/>
                <a:latin typeface="Times" panose="02020603050405020304"/>
                <a:ea typeface="Times New Roman" panose="02020603050405020304" pitchFamily="18" charset="0"/>
                <a:cs typeface="Times New Roman" panose="02020603050405020304" pitchFamily="18" charset="0"/>
              </a:rPr>
              <a:t>Is anything more powerful against heresy than God’s Word—methods, logic, ignoring false teaching, etc.?  While teaching proper doctrine is not the only thing needed, it is the most important thing.</a:t>
            </a:r>
            <a:r>
              <a:rPr lang="en-US" b="0" dirty="0">
                <a:effectLst/>
              </a:rPr>
              <a:t> </a:t>
            </a:r>
            <a:endParaRPr lang="en-US" b="0" dirty="0">
              <a:cs typeface="ＭＳ Ｐゴシック" charset="0"/>
            </a:endParaRPr>
          </a:p>
          <a:p>
            <a:endParaRPr lang="ar-JO" altLang="en-US" b="1" dirty="0">
              <a:latin typeface="Arial" panose="020B0604020202020204" pitchFamily="34" charset="0"/>
              <a:ea typeface="MS PGothic" panose="020B0600070205080204" pitchFamily="34" charset="-128"/>
              <a:cs typeface="Arial" panose="020B0604020202020204" pitchFamily="34" charset="0"/>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7">
            <a:extLst>
              <a:ext uri="{FF2B5EF4-FFF2-40B4-BE49-F238E27FC236}">
                <a16:creationId xmlns:a16="http://schemas.microsoft.com/office/drawing/2014/main" id="{9A5041C3-49F3-F6A8-0FCE-447F5FDF7CD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E944C02C-7599-C74A-8A53-4B790626C479}"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319</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4835" name="Rectangle 1026">
            <a:extLst>
              <a:ext uri="{FF2B5EF4-FFF2-40B4-BE49-F238E27FC236}">
                <a16:creationId xmlns:a16="http://schemas.microsoft.com/office/drawing/2014/main" id="{F15C3ADC-7DC3-D482-B220-59EE8AFF7FBD}"/>
              </a:ext>
            </a:extLst>
          </p:cNvPr>
          <p:cNvSpPr>
            <a:spLocks noGrp="1" noRot="1" noChangeAspect="1" noChangeArrowheads="1" noTextEdit="1"/>
          </p:cNvSpPr>
          <p:nvPr>
            <p:ph type="sldImg"/>
          </p:nvPr>
        </p:nvSpPr>
        <p:spPr>
          <a:solidFill>
            <a:srgbClr val="FFFFFF"/>
          </a:solidFill>
          <a:ln/>
        </p:spPr>
      </p:sp>
      <p:sp>
        <p:nvSpPr>
          <p:cNvPr id="504836" name="Rectangle 1027">
            <a:extLst>
              <a:ext uri="{FF2B5EF4-FFF2-40B4-BE49-F238E27FC236}">
                <a16:creationId xmlns:a16="http://schemas.microsoft.com/office/drawing/2014/main" id="{22806844-E3F5-1E47-9FCD-202E3424E74C}"/>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7">
            <a:extLst>
              <a:ext uri="{FF2B5EF4-FFF2-40B4-BE49-F238E27FC236}">
                <a16:creationId xmlns:a16="http://schemas.microsoft.com/office/drawing/2014/main" id="{B52AA71C-0666-723B-EB32-0668255892F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73D303A-AEB9-CF4C-B200-AD90F771DD89}"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320</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5859" name="Rectangle 1026">
            <a:extLst>
              <a:ext uri="{FF2B5EF4-FFF2-40B4-BE49-F238E27FC236}">
                <a16:creationId xmlns:a16="http://schemas.microsoft.com/office/drawing/2014/main" id="{99EAA7B6-FC2E-8CC2-206B-4FD280544BAA}"/>
              </a:ext>
            </a:extLst>
          </p:cNvPr>
          <p:cNvSpPr>
            <a:spLocks noGrp="1" noRot="1" noChangeAspect="1" noChangeArrowheads="1" noTextEdit="1"/>
          </p:cNvSpPr>
          <p:nvPr>
            <p:ph type="sldImg"/>
          </p:nvPr>
        </p:nvSpPr>
        <p:spPr>
          <a:solidFill>
            <a:srgbClr val="FFFFFF"/>
          </a:solidFill>
          <a:ln/>
        </p:spPr>
      </p:sp>
      <p:sp>
        <p:nvSpPr>
          <p:cNvPr id="505860" name="Rectangle 1027">
            <a:extLst>
              <a:ext uri="{FF2B5EF4-FFF2-40B4-BE49-F238E27FC236}">
                <a16:creationId xmlns:a16="http://schemas.microsoft.com/office/drawing/2014/main" id="{004460EA-27B2-6D79-7498-7A78882DE5C3}"/>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F0F5731-5535-4B40-B7F9-C9135489DC6A}"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3857019227"/>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Paul’s letter to Titus tells us that a key proper response to false teaching is our conduct—</a:t>
            </a:r>
            <a:r>
              <a:rPr lang="en-SG" b="0" dirty="0">
                <a:effectLst/>
              </a:rPr>
              <a:t> </a:t>
            </a:r>
            <a:endParaRPr lang="en-US" b="0" dirty="0"/>
          </a:p>
        </p:txBody>
      </p:sp>
    </p:spTree>
    <p:extLst>
      <p:ext uri="{BB962C8B-B14F-4D97-AF65-F5344CB8AC3E}">
        <p14:creationId xmlns:p14="http://schemas.microsoft.com/office/powerpoint/2010/main" val="306447246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a:t>Specifically, Paul says that our good conduct helps us fight those opposed to the gospel.</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8A3F1C3-438E-FA46-9388-6A19E01A8995}"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0850195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325</a:t>
            </a:fld>
            <a:endParaRPr kumimoji="0" lang="en-GB" sz="1200" b="1"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915008556"/>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F0F5731-5535-4B40-B7F9-C9135489DC6A}"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1932378879"/>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E892AC9-0D14-EB42-A791-216AB9334C23}"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1842" name="Rectangle 2"/>
          <p:cNvSpPr>
            <a:spLocks noGrp="1" noRot="1" noChangeAspect="1" noChangeArrowheads="1" noTextEdit="1"/>
          </p:cNvSpPr>
          <p:nvPr>
            <p:ph type="sldImg"/>
          </p:nvPr>
        </p:nvSpPr>
        <p:spPr>
          <a:ln/>
        </p:spPr>
      </p:sp>
      <p:sp>
        <p:nvSpPr>
          <p:cNvPr id="291843"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(So what’s the first way Paul shares that we can we be reputable in the midst of so much false teaching today? It starts with the leadership where Paul says to…)</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pPr eaLnBrk="1" hangingPunct="1"/>
            <a:endParaRPr lang="en-US" b="0" dirty="0">
              <a:ea typeface="ＭＳ Ｐゴシック" charset="0"/>
              <a:cs typeface="ＭＳ Ｐゴシック" charset="0"/>
            </a:endParaRPr>
          </a:p>
        </p:txBody>
      </p:sp>
    </p:spTree>
    <p:extLst>
      <p:ext uri="{BB962C8B-B14F-4D97-AF65-F5344CB8AC3E}">
        <p14:creationId xmlns:p14="http://schemas.microsoft.com/office/powerpoint/2010/main" val="23891251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97943FF-F53B-6147-A733-63F063537092}"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04130" name="Rectangle 2"/>
          <p:cNvSpPr>
            <a:spLocks noGrp="1" noRot="1" noChangeAspect="1" noChangeArrowheads="1"/>
          </p:cNvSpPr>
          <p:nvPr>
            <p:ph type="sldImg"/>
          </p:nvPr>
        </p:nvSpPr>
        <p:spPr>
          <a:solidFill>
            <a:srgbClr val="FFFFFF"/>
          </a:solidFill>
          <a:ln/>
        </p:spPr>
      </p:sp>
      <p:sp>
        <p:nvSpPr>
          <p:cNvPr id="30413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666514830"/>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8A3F1C3-438E-FA46-9388-6A19E01A8995}"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332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691687065"/>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b="0">
              <a:cs typeface="ＭＳ Ｐゴシック" charset="0"/>
            </a:endParaRPr>
          </a:p>
        </p:txBody>
      </p:sp>
    </p:spTree>
    <p:extLst>
      <p:ext uri="{BB962C8B-B14F-4D97-AF65-F5344CB8AC3E}">
        <p14:creationId xmlns:p14="http://schemas.microsoft.com/office/powerpoint/2010/main" val="203960914"/>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We see false teaching even closer to home with churches right here who teach that God heals all who have real faith—and that God is obligated to make us wealthy—and that taking the Lord’s Supper will lead to healing! So how do we respond in such an environment?</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endParaRPr lang="en-US" b="0" dirty="0">
              <a:cs typeface="ＭＳ Ｐゴシック" charset="0"/>
            </a:endParaRPr>
          </a:p>
        </p:txBody>
      </p:sp>
    </p:spTree>
    <p:extLst>
      <p:ext uri="{BB962C8B-B14F-4D97-AF65-F5344CB8AC3E}">
        <p14:creationId xmlns:p14="http://schemas.microsoft.com/office/powerpoint/2010/main" val="1659597656"/>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So what happens when we actually do this?</a:t>
            </a:r>
            <a:endParaRPr lang="en-US" b="0" dirty="0"/>
          </a:p>
        </p:txBody>
      </p:sp>
    </p:spTree>
    <p:extLst>
      <p:ext uri="{BB962C8B-B14F-4D97-AF65-F5344CB8AC3E}">
        <p14:creationId xmlns:p14="http://schemas.microsoft.com/office/powerpoint/2010/main" val="18810692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How can we stand true to the Lord with so many heresies plaguing the church?</a:t>
            </a:r>
            <a:r>
              <a:rPr lang="en-SG" b="0" dirty="0">
                <a:effectLst/>
              </a:rPr>
              <a:t> </a:t>
            </a:r>
            <a:endParaRPr lang="en-US" b="0" dirty="0"/>
          </a:p>
          <a:p>
            <a:endParaRPr lang="en-US" b="0" dirty="0"/>
          </a:p>
        </p:txBody>
      </p:sp>
    </p:spTree>
    <p:extLst>
      <p:ext uri="{BB962C8B-B14F-4D97-AF65-F5344CB8AC3E}">
        <p14:creationId xmlns:p14="http://schemas.microsoft.com/office/powerpoint/2010/main" val="4291110080"/>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Sound doctrine silences error.</a:t>
            </a:r>
          </a:p>
        </p:txBody>
      </p:sp>
    </p:spTree>
    <p:extLst>
      <p:ext uri="{BB962C8B-B14F-4D97-AF65-F5344CB8AC3E}">
        <p14:creationId xmlns:p14="http://schemas.microsoft.com/office/powerpoint/2010/main" val="4048833928"/>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SG" sz="1200" b="1" kern="1200" dirty="0">
                <a:solidFill>
                  <a:schemeClr val="tx1"/>
                </a:solidFill>
                <a:effectLst/>
                <a:latin typeface="Arial" panose="020B0604020202020204" pitchFamily="34" charset="0"/>
                <a:ea typeface="ＭＳ Ｐゴシック" charset="-128"/>
                <a:cs typeface="ＭＳ Ｐゴシック" charset="-128"/>
              </a:rPr>
              <a:t>Order life to doctrine.</a:t>
            </a:r>
            <a:endParaRPr lang="en-US" b="0" dirty="0"/>
          </a:p>
        </p:txBody>
      </p:sp>
    </p:spTree>
    <p:extLst>
      <p:ext uri="{BB962C8B-B14F-4D97-AF65-F5344CB8AC3E}">
        <p14:creationId xmlns:p14="http://schemas.microsoft.com/office/powerpoint/2010/main" val="4274136368"/>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Never shun good deeds</a:t>
            </a:r>
            <a:r>
              <a:rPr lang="en-SG" b="0" dirty="0">
                <a:effectLst/>
              </a:rPr>
              <a:t> </a:t>
            </a:r>
          </a:p>
        </p:txBody>
      </p:sp>
    </p:spTree>
    <p:extLst>
      <p:ext uri="{BB962C8B-B14F-4D97-AF65-F5344CB8AC3E}">
        <p14:creationId xmlns:p14="http://schemas.microsoft.com/office/powerpoint/2010/main" val="3800402362"/>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b="0">
                <a:cs typeface="ＭＳ Ｐゴシック" charset="0"/>
              </a:rPr>
              <a:t>Our leaders need to see the unmerited favor Jesus gives—and then humbly instruct how that should result in an honorable lifestyle.</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0">
                <a:cs typeface="ＭＳ Ｐゴシック" charset="0"/>
              </a:rPr>
              <a:t>Overseers have the responsibility to preach how the Lord enables us to live soberly.</a:t>
            </a:r>
          </a:p>
          <a:p>
            <a:endParaRPr lang="en-US" b="0">
              <a:cs typeface="ＭＳ Ｐゴシック" charset="0"/>
            </a:endParaRPr>
          </a:p>
        </p:txBody>
      </p:sp>
    </p:spTree>
    <p:extLst>
      <p:ext uri="{BB962C8B-B14F-4D97-AF65-F5344CB8AC3E}">
        <p14:creationId xmlns:p14="http://schemas.microsoft.com/office/powerpoint/2010/main" val="1840282838"/>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71B26123-EA5A-CB4A-A38C-141AE450061F}"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89679568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71B26123-EA5A-CB4A-A38C-141AE450061F}"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algn="r" rtl="1" eaLnBrk="1" fontAlgn="base" hangingPunct="1">
              <a:spcBef>
                <a:spcPct val="30000"/>
              </a:spcBef>
              <a:spcAft>
                <a:spcPct val="0"/>
              </a:spcAft>
            </a:pPr>
            <a:endParaRPr lang="en-US">
              <a:ea typeface="ＭＳ Ｐゴシック" charset="0"/>
              <a:cs typeface="ＭＳ Ｐゴシック" charset="0"/>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eaLnBrk="0" fontAlgn="base" hangingPunct="0">
              <a:spcBef>
                <a:spcPct val="30000"/>
              </a:spcBef>
              <a:spcAft>
                <a:spcPct val="0"/>
              </a:spcAft>
            </a:pPr>
            <a:endParaRPr lang="x-none"/>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B5240D20-2ADB-B249-9347-DAEFFA89E53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741932840"/>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563287519"/>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How do you know when forgiveness is not unconditional?  When you say</a:t>
            </a:r>
            <a:r>
              <a:rPr lang="is-IS" sz="1200" b="1" kern="1200" dirty="0">
                <a:solidFill>
                  <a:schemeClr val="tx1"/>
                </a:solidFill>
                <a:effectLst/>
                <a:latin typeface="Arial" panose="020B0604020202020204" pitchFamily="34" charset="0"/>
                <a:ea typeface="ＭＳ Ｐゴシック" charset="-128"/>
                <a:cs typeface="ＭＳ Ｐゴシック" charset="-128"/>
              </a:rPr>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B5240D20-2ADB-B249-9347-DAEFFA89E530}"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043100056"/>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dirty="0"/>
              <a:t>Paul began his appeal to </a:t>
            </a:r>
            <a:r>
              <a:rPr lang="ar-SA" b="1" dirty="0">
                <a:cs typeface="Arial" panose="020B0604020202020204" pitchFamily="34" charset="0"/>
              </a:rPr>
              <a:t>فلي</a:t>
            </a:r>
            <a:r>
              <a:rPr lang="en-US" dirty="0"/>
              <a:t> on a very positive note (1-7). </a:t>
            </a:r>
          </a:p>
        </p:txBody>
      </p:sp>
    </p:spTree>
    <p:extLst>
      <p:ext uri="{BB962C8B-B14F-4D97-AF65-F5344CB8AC3E}">
        <p14:creationId xmlns:p14="http://schemas.microsoft.com/office/powerpoint/2010/main" val="756627633"/>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a:t>Paul handles</a:t>
            </a:r>
            <a:r>
              <a:rPr lang="en-US" baseline="0"/>
              <a:t> this situation very delicately, not ever even using the word “forgive,” or commanding it, but he does address the need for reconcilation fairly directly.</a:t>
            </a:r>
            <a:endParaRPr lang="en-US"/>
          </a:p>
        </p:txBody>
      </p:sp>
    </p:spTree>
    <p:extLst>
      <p:ext uri="{BB962C8B-B14F-4D97-AF65-F5344CB8AC3E}">
        <p14:creationId xmlns:p14="http://schemas.microsoft.com/office/powerpoint/2010/main" val="3659172537"/>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a:p>
            <a:r>
              <a:rPr lang="en-US" sz="1200" b="1" kern="1200" dirty="0">
                <a:solidFill>
                  <a:schemeClr val="tx1"/>
                </a:solidFill>
                <a:effectLst/>
                <a:latin typeface="Arial" panose="020B0604020202020204" pitchFamily="34" charset="0"/>
                <a:ea typeface="ＭＳ Ｐゴシック" charset="-128"/>
                <a:cs typeface="ＭＳ Ｐゴシック" charset="-128"/>
              </a:rPr>
              <a:t>It was clearly God's will that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forgive his repentant, runaway slave who had become a brother in Christ. Why? God forgave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of even a greater debt.</a:t>
            </a:r>
            <a:r>
              <a:rPr lang="en-SG" dirty="0">
                <a:effectLst/>
              </a:rPr>
              <a:t> </a:t>
            </a:r>
            <a:endParaRPr lang="en-U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3362225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16F004D-7600-1341-A911-B49B76C32DB4}"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84322" name="Rectangle 2"/>
          <p:cNvSpPr>
            <a:spLocks noGrp="1" noRot="1" noChangeAspect="1" noChangeArrowheads="1" noTextEdit="1"/>
          </p:cNvSpPr>
          <p:nvPr>
            <p:ph type="sldImg"/>
          </p:nvPr>
        </p:nvSpPr>
        <p:spPr>
          <a:solidFill>
            <a:srgbClr val="FFFFFF"/>
          </a:solidFill>
          <a:ln/>
        </p:spPr>
      </p:sp>
      <p:sp>
        <p:nvSpPr>
          <p:cNvPr id="184323" name="Rectangle 3"/>
          <p:cNvSpPr>
            <a:spLocks noGrp="1" noChangeArrowheads="1"/>
          </p:cNvSpPr>
          <p:nvPr>
            <p:ph type="body" idx="1"/>
          </p:nvPr>
        </p:nvSpPr>
        <p:spPr>
          <a:xfrm>
            <a:off x="685800" y="4343400"/>
            <a:ext cx="5486400" cy="4114800"/>
          </a:xfrm>
          <a:solidFill>
            <a:srgbClr val="FFFFFF"/>
          </a:solidFill>
          <a:ln>
            <a:solidFill>
              <a:srgbClr val="000000"/>
            </a:solidFill>
          </a:ln>
        </p:spPr>
        <p:txBody>
          <a:bodyPr/>
          <a:lstStyle/>
          <a:p>
            <a:pPr marL="228600" indent="-228600" eaLnBrk="1" hangingPunct="1"/>
            <a:r>
              <a:rPr lang="en-US" b="0" dirty="0">
                <a:ea typeface="ＭＳ Ｐゴシック" charset="0"/>
                <a:cs typeface="ＭＳ Ｐゴシック" charset="0"/>
              </a:rPr>
              <a:t>With which person in this letter do you best relate to now?</a:t>
            </a:r>
          </a:p>
          <a:p>
            <a:r>
              <a:rPr lang="en-US" sz="1200" b="1" kern="1200" dirty="0">
                <a:solidFill>
                  <a:schemeClr val="tx1"/>
                </a:solidFill>
                <a:effectLst/>
                <a:latin typeface="Arial" panose="020B0604020202020204" pitchFamily="34" charset="0"/>
                <a:ea typeface="ＭＳ Ｐゴシック" charset="-128"/>
                <a:cs typeface="ＭＳ Ｐゴシック" charset="-128"/>
              </a:rPr>
              <a:t>Let's humble ourselves before our great God…  If Paul were writing a similar letter to you as if you were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whom would he ask you to forgive?</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a)</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he request you to forgive a former friend who hurt you deeply?</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b)</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Paul say, "Hey, credit to my account all the money lost in the bad business deal because ___ (you fill in the name) still owes me big bucks?"</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c)</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he ask you, plead with you, implore you to forgive your spouse who has really blown it? Or some believers who really did you wrong?</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d)	Will you, as an act of the will (not the emotions), grant forgiveness unconditionally even if your offender never requests it?</a:t>
            </a:r>
            <a:r>
              <a:rPr lang="en-SG" dirty="0">
                <a:effectLst/>
              </a:rPr>
              <a:t> </a:t>
            </a:r>
            <a:endParaRPr lang="en-US" b="0" dirty="0">
              <a:ea typeface="ＭＳ Ｐゴシック" charset="0"/>
              <a:cs typeface="ＭＳ Ｐゴシック" charset="0"/>
            </a:endParaRPr>
          </a:p>
          <a:p>
            <a:pPr marL="228600" indent="-228600" eaLnBrk="1" hangingPunct="1"/>
            <a:endParaRPr lang="en-US" b="0" dirty="0">
              <a:ea typeface="ＭＳ Ｐゴシック" charset="0"/>
              <a:cs typeface="ＭＳ Ｐゴシック" charset="0"/>
            </a:endParaRPr>
          </a:p>
          <a:p>
            <a:pPr marL="228600" indent="-228600" eaLnBrk="1" hangingPunct="1"/>
            <a:r>
              <a:rPr lang="ar-SA" b="0" dirty="0">
                <a:ea typeface="ＭＳ Ｐゴシック" charset="0"/>
                <a:cs typeface="ＭＳ Ｐゴシック" charset="0"/>
              </a:rPr>
              <a:t>فلي</a:t>
            </a:r>
            <a:r>
              <a:rPr lang="en-US" b="0" dirty="0">
                <a:ea typeface="ＭＳ Ｐゴシック" charset="0"/>
                <a:cs typeface="ＭＳ Ｐゴシック" charset="0"/>
              </a:rPr>
              <a:t>: Whom do you need to forgive a wrong done to you?</a:t>
            </a:r>
          </a:p>
          <a:p>
            <a:pPr marL="228600" indent="-228600" eaLnBrk="1" hangingPunct="1"/>
            <a:r>
              <a:rPr lang="en-US" b="0" dirty="0">
                <a:ea typeface="ＭＳ Ｐゴシック" charset="0"/>
                <a:cs typeface="ＭＳ Ｐゴシック" charset="0"/>
              </a:rPr>
              <a:t>Onesimus: Whose forgiveness do you need to request?</a:t>
            </a:r>
          </a:p>
          <a:p>
            <a:pPr marL="228600" indent="-228600" eaLnBrk="1" hangingPunct="1"/>
            <a:r>
              <a:rPr lang="en-US" sz="1200" b="1" kern="1200" dirty="0">
                <a:solidFill>
                  <a:schemeClr val="tx1"/>
                </a:solidFill>
                <a:effectLst/>
                <a:latin typeface="Arial" panose="020B0604020202020204" pitchFamily="34" charset="0"/>
                <a:ea typeface="ＭＳ Ｐゴシック" charset="-128"/>
                <a:cs typeface="ＭＳ Ｐゴシック" charset="-128"/>
              </a:rPr>
              <a:t>Maybe you're not in the position of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needing to grant forgiveness, but perhaps you're where Onesimus was, needing to ask forgiveness.  Onesimus risked his very life to make things right.  Certainly your risk is not greater than his.  How will you respond to God's desire for you?  Will you take the risk of rejection to restore your walk with God by forgiving your offender?</a:t>
            </a:r>
            <a:r>
              <a:rPr lang="en-SG" dirty="0">
                <a:effectLst/>
              </a:rPr>
              <a:t> </a:t>
            </a:r>
            <a:endParaRPr lang="en-US" b="0" dirty="0">
              <a:ea typeface="ＭＳ Ｐゴシック" charset="0"/>
              <a:cs typeface="ＭＳ Ｐゴシック" charset="0"/>
            </a:endParaRPr>
          </a:p>
          <a:p>
            <a:pPr marL="228600" indent="-228600" eaLnBrk="1" hangingPunct="1"/>
            <a:r>
              <a:rPr lang="en-US" b="0" dirty="0">
                <a:ea typeface="ＭＳ Ｐゴシック" charset="0"/>
                <a:cs typeface="ＭＳ Ｐゴシック" charset="0"/>
              </a:rPr>
              <a:t>Paul: How can you help two others reconcile?</a:t>
            </a:r>
          </a:p>
          <a:p>
            <a:pPr marL="228600" indent="-228600" eaLnBrk="1" hangingPunct="1"/>
            <a:r>
              <a:rPr lang="en-US" b="0" dirty="0">
                <a:ea typeface="ＭＳ Ｐゴシック" charset="0"/>
                <a:cs typeface="ＭＳ Ｐゴシック" charset="0"/>
              </a:rPr>
              <a:t>The Church: How can you affirm the reconciliation of others?</a:t>
            </a:r>
          </a:p>
          <a:p>
            <a:pPr marL="228600" indent="-228600" eaLnBrk="1" hangingPunct="1"/>
            <a:endParaRPr lang="en-US" b="0" dirty="0">
              <a:ea typeface="ＭＳ Ｐゴシック" charset="0"/>
              <a:cs typeface="ＭＳ Ｐゴシック" charset="0"/>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7747641-BF27-0644-9251-DB95B0E02A4C}"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50883" name="Rectangle 2"/>
          <p:cNvSpPr>
            <a:spLocks noGrp="1" noRot="1" noChangeAspect="1" noChangeArrowheads="1"/>
          </p:cNvSpPr>
          <p:nvPr>
            <p:ph type="sldImg"/>
          </p:nvPr>
        </p:nvSpPr>
        <p:spPr>
          <a:solidFill>
            <a:srgbClr val="FFFFFF"/>
          </a:solidFill>
          <a:ln/>
        </p:spPr>
      </p:sp>
      <p:sp>
        <p:nvSpPr>
          <p:cNvPr id="250884"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ar-SA" b="1" dirty="0">
                <a:latin typeface="Arial" panose="020B0604020202020204" pitchFamily="34" charset="0"/>
                <a:ea typeface="ＭＳ Ｐゴシック" charset="0"/>
                <a:cs typeface="ＭＳ Ｐゴシック" charset="0"/>
              </a:rPr>
              <a:t>هذه الرسالة موجهة للجمهور اليهودي – وهي شبيهة بالرسائل البولسية التي تم</a:t>
            </a:r>
            <a:r>
              <a:rPr lang="ar-SA" b="1" baseline="0" dirty="0">
                <a:latin typeface="Arial" panose="020B0604020202020204" pitchFamily="34" charset="0"/>
                <a:ea typeface="ＭＳ Ｐゴシック" charset="0"/>
                <a:cs typeface="ＭＳ Ｐゴシック" charset="0"/>
              </a:rPr>
              <a:t> تسميتهم بحسب اسم المستلم , ولكن رسالة العبرانيين الوحيدة التي تم تسميتها بحسب مستلميها وليس بحسب كاتبها .</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400691852"/>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kumimoji="0" lang="ar-SA" sz="1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التفوق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7013045"/>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507155032"/>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B7BA5955-5D6A-7748-B467-A813D6E19329}"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366</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99378616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91412565"/>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B7BA5955-5D6A-7748-B467-A813D6E19329}"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The supremacy of Jesus over the OT in his person and mediatorial work as our sacrifice moves us to press on for him.</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637338876"/>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33139769"/>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AFC2D8E-6BBF-A84C-A684-80F61EF7A2B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374</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42019" name="Rectangle 2"/>
          <p:cNvSpPr>
            <a:spLocks noGrp="1" noRot="1" noChangeAspect="1" noChangeArrowheads="1" noTextEdit="1"/>
          </p:cNvSpPr>
          <p:nvPr>
            <p:ph type="sldImg"/>
          </p:nvPr>
        </p:nvSpPr>
        <p:spPr>
          <a:ln/>
        </p:spPr>
      </p:sp>
      <p:sp>
        <p:nvSpPr>
          <p:cNvPr id="342020"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96126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DFCD55F-6981-5049-A777-D1FA3BF49FBF}"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0099" name="Rectangle 2"/>
          <p:cNvSpPr>
            <a:spLocks noGrp="1" noRot="1" noChangeAspect="1" noChangeArrowheads="1"/>
          </p:cNvSpPr>
          <p:nvPr>
            <p:ph type="sldImg"/>
          </p:nvPr>
        </p:nvSpPr>
        <p:spPr>
          <a:solidFill>
            <a:srgbClr val="FFFFFF"/>
          </a:solidFill>
          <a:ln/>
        </p:spPr>
      </p:sp>
      <p:sp>
        <p:nvSpPr>
          <p:cNvPr id="260100"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ar-SA" b="1" dirty="0">
                <a:latin typeface="Arial" panose="020B0604020202020204" pitchFamily="34" charset="0"/>
                <a:ea typeface="ＭＳ Ｐゴシック" charset="0"/>
                <a:cs typeface="ＭＳ Ｐゴシック" charset="0"/>
              </a:rPr>
              <a:t>كسل &amp;وارهاق</a:t>
            </a:r>
            <a:r>
              <a:rPr lang="ar-SA" b="1" baseline="0" dirty="0">
                <a:latin typeface="Arial" panose="020B0604020202020204" pitchFamily="34" charset="0"/>
                <a:ea typeface="ＭＳ Ｐゴシック" charset="0"/>
                <a:cs typeface="ＭＳ Ｐゴシック" charset="0"/>
              </a:rPr>
              <a:t> او تعب – تحتاج الى راحة اكثر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الناموسية – ان يكون عندك ارشادات</a:t>
            </a:r>
            <a:r>
              <a:rPr lang="ar-SA" b="1" baseline="0" dirty="0">
                <a:latin typeface="Arial" panose="020B0604020202020204" pitchFamily="34" charset="0"/>
                <a:ea typeface="ＭＳ Ｐゴシック" charset="0"/>
                <a:cs typeface="ＭＳ Ｐゴシック" charset="0"/>
              </a:rPr>
              <a:t> واضحة بخصوص الطعام والسلوك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الشهوة – غير مضطر للسيطرة على نفسي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الانانية – استطيع ان انفق المال على نفسي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العائلة – ارضي اهلي اذا نكرت المسيح </a:t>
            </a:r>
            <a:endParaRPr lang="en-US" b="1" dirty="0">
              <a:latin typeface="Arial" panose="020B0604020202020204" pitchFamily="34" charset="0"/>
              <a:ea typeface="ＭＳ Ｐゴシック" charset="0"/>
              <a:cs typeface="ＭＳ Ｐゴシック" charset="0"/>
            </a:endParaRPr>
          </a:p>
          <a:p>
            <a:pPr eaLnBrk="1" hangingPunct="1"/>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ملاحظات اللقاء ( 3/4/18 12: 06)</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الاضطهاد – اختار الحياة  او انكر المسيح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الاحفاد – يصبحون اهم من المسيح </a:t>
            </a:r>
            <a:endParaRPr lang="en-US" b="1" dirty="0">
              <a:latin typeface="Arial" panose="020B0604020202020204" pitchFamily="34" charset="0"/>
              <a:ea typeface="ＭＳ Ｐゴシック" charset="0"/>
              <a:cs typeface="ＭＳ Ｐゴシック" charset="0"/>
            </a:endParaRPr>
          </a:p>
          <a:p>
            <a:pPr eaLnBrk="1" hangingPunct="1"/>
            <a:r>
              <a:rPr lang="ar-SA" b="1" dirty="0">
                <a:latin typeface="Arial" panose="020B0604020202020204" pitchFamily="34" charset="0"/>
                <a:ea typeface="ＭＳ Ｐゴシック" charset="0"/>
                <a:cs typeface="ＭＳ Ｐゴシック" charset="0"/>
              </a:rPr>
              <a:t>الامان – توفير الزائد على حد من الاموال خوفا من المستقبل </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4194584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217484950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49</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4285172880"/>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ar-SA" b="1" dirty="0">
              <a:effectLst/>
              <a:cs typeface="Arial" panose="020B0604020202020204" pitchFamily="34" charset="0"/>
            </a:endParaRPr>
          </a:p>
          <a:p>
            <a:r>
              <a:rPr lang="ar-SA" b="1" dirty="0">
                <a:effectLst/>
                <a:cs typeface="Arial" panose="020B0604020202020204" pitchFamily="34" charset="0"/>
              </a:rPr>
              <a:t>لماذا عليك </a:t>
            </a:r>
            <a:r>
              <a:rPr lang="ar-SA" b="1" baseline="0" dirty="0">
                <a:effectLst/>
                <a:cs typeface="Arial" panose="020B0604020202020204" pitchFamily="34" charset="0"/>
              </a:rPr>
              <a:t>ان لا تترك ايمانك بالمسيح – مهما كان صعبا من اجل خدمته؟ </a:t>
            </a:r>
            <a:endParaRPr lang="en-US" dirty="0"/>
          </a:p>
        </p:txBody>
      </p:sp>
    </p:spTree>
    <p:extLst>
      <p:ext uri="{BB962C8B-B14F-4D97-AF65-F5344CB8AC3E}">
        <p14:creationId xmlns:p14="http://schemas.microsoft.com/office/powerpoint/2010/main" val="2803748879"/>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8F32B57-3A86-9244-B6D8-8C7527F5CF67}"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2147" name="Rectangle 2"/>
          <p:cNvSpPr>
            <a:spLocks noGrp="1" noRot="1" noChangeAspect="1" noChangeArrowheads="1" noTextEdit="1"/>
          </p:cNvSpPr>
          <p:nvPr>
            <p:ph type="sldImg"/>
          </p:nvPr>
        </p:nvSpPr>
        <p:spPr>
          <a:ln/>
        </p:spPr>
      </p:sp>
      <p:sp>
        <p:nvSpPr>
          <p:cNvPr id="262148"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ar-SA" sz="1200" b="1" kern="1200" dirty="0">
                <a:solidFill>
                  <a:schemeClr val="tx1"/>
                </a:solidFill>
                <a:effectLst/>
                <a:latin typeface="Arial" panose="020B0604020202020204" pitchFamily="34" charset="0"/>
                <a:ea typeface="ＭＳ Ｐゴシック" pitchFamily="-111" charset="-128"/>
                <a:cs typeface="ＭＳ Ｐゴシック" charset="0"/>
              </a:rPr>
              <a:t>المسيح اسمى من اي شخص او اي شيء تتخيله </a:t>
            </a:r>
            <a:endParaRPr lang="en-US" sz="1200" b="1" kern="1200" dirty="0">
              <a:solidFill>
                <a:schemeClr val="tx1"/>
              </a:solidFill>
              <a:effectLst/>
              <a:latin typeface="Arial" panose="020B0604020202020204" pitchFamily="34" charset="0"/>
              <a:ea typeface="ＭＳ Ｐゴシック" pitchFamily="-111" charset="-128"/>
              <a:cs typeface="ＭＳ Ｐゴシック" charset="0"/>
            </a:endParaRPr>
          </a:p>
          <a:p>
            <a:pPr eaLnBrk="1" hangingPunct="1"/>
            <a:r>
              <a:rPr lang="en-US" sz="1200" b="1" kern="1200" dirty="0">
                <a:solidFill>
                  <a:schemeClr val="tx1"/>
                </a:solidFill>
                <a:effectLst/>
                <a:latin typeface="Arial" panose="020B0604020202020204" pitchFamily="34" charset="0"/>
                <a:ea typeface="ＭＳ Ｐゴシック" charset="0"/>
                <a:cs typeface="ＭＳ Ｐゴシック" charset="0"/>
              </a:rPr>
              <a:t>___________</a:t>
            </a:r>
          </a:p>
          <a:p>
            <a:pPr eaLnBrk="1" hangingPunct="1"/>
            <a:r>
              <a:rPr lang="en-US" sz="1200" b="1" kern="1200" dirty="0">
                <a:solidFill>
                  <a:schemeClr val="tx1"/>
                </a:solidFill>
                <a:effectLst/>
                <a:latin typeface="Arial" panose="020B0604020202020204" pitchFamily="34" charset="0"/>
                <a:ea typeface="ＭＳ Ｐゴシック" charset="0"/>
                <a:cs typeface="ＭＳ Ｐゴシック" charset="0"/>
              </a:rPr>
              <a:t>NS-19-Hebrews-16, 109, 360, 533</a:t>
            </a:r>
            <a:endParaRPr lang="en-US" sz="1200" b="1" kern="1200" dirty="0">
              <a:solidFill>
                <a:schemeClr val="tx1"/>
              </a:solidFill>
              <a:effectLst/>
              <a:latin typeface="Arial" panose="020B0604020202020204" pitchFamily="34" charset="0"/>
              <a:ea typeface="ＭＳ Ｐゴシック" pitchFamily="-111" charset="-128"/>
              <a:cs typeface="ＭＳ Ｐゴシック" charset="0"/>
            </a:endParaRPr>
          </a:p>
        </p:txBody>
      </p:sp>
    </p:spTree>
    <p:extLst>
      <p:ext uri="{BB962C8B-B14F-4D97-AF65-F5344CB8AC3E}">
        <p14:creationId xmlns:p14="http://schemas.microsoft.com/office/powerpoint/2010/main" val="2075503735"/>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ar-SA" b="1" dirty="0">
                <a:effectLst/>
                <a:cs typeface="Arial" panose="020B0604020202020204" pitchFamily="34" charset="0"/>
              </a:rPr>
              <a:t>لا تتقلص لا تنسحب  بل استمر الى الامام </a:t>
            </a:r>
            <a:endParaRPr lang="en-US" dirty="0"/>
          </a:p>
        </p:txBody>
      </p:sp>
    </p:spTree>
    <p:extLst>
      <p:ext uri="{BB962C8B-B14F-4D97-AF65-F5344CB8AC3E}">
        <p14:creationId xmlns:p14="http://schemas.microsoft.com/office/powerpoint/2010/main" val="562718269"/>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ar-SA" b="1" dirty="0">
              <a:effectLst/>
              <a:cs typeface="Arial" panose="020B0604020202020204" pitchFamily="34" charset="0"/>
            </a:endParaRPr>
          </a:p>
          <a:p>
            <a:r>
              <a:rPr lang="ar-SA" dirty="0">
                <a:effectLst/>
                <a:cs typeface="ＭＳ Ｐゴシック" charset="0"/>
              </a:rPr>
              <a:t>المسيح هو الرئيس الكهنة الوحيد الذي يمثلك انت </a:t>
            </a:r>
            <a:r>
              <a:rPr lang="ar-SA" dirty="0" err="1">
                <a:effectLst/>
                <a:cs typeface="ＭＳ Ｐゴシック" charset="0"/>
              </a:rPr>
              <a:t>الخاطىء</a:t>
            </a:r>
            <a:r>
              <a:rPr lang="ar-SA" dirty="0">
                <a:effectLst/>
                <a:cs typeface="ＭＳ Ｐゴシック" charset="0"/>
              </a:rPr>
              <a:t> امام الله الذي بلا خطية</a:t>
            </a:r>
            <a:r>
              <a:rPr lang="ar-SA" baseline="0" dirty="0">
                <a:effectLst/>
                <a:cs typeface="ＭＳ Ｐゴシック" charset="0"/>
              </a:rPr>
              <a:t> </a:t>
            </a:r>
            <a:endParaRPr lang="en-US" dirty="0">
              <a:cs typeface="ＭＳ Ｐゴシック" charset="0"/>
            </a:endParaRPr>
          </a:p>
        </p:txBody>
      </p:sp>
    </p:spTree>
    <p:extLst>
      <p:ext uri="{BB962C8B-B14F-4D97-AF65-F5344CB8AC3E}">
        <p14:creationId xmlns:p14="http://schemas.microsoft.com/office/powerpoint/2010/main" val="3618647816"/>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080081554"/>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5"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B0CDC99-6466-1443-AD30-AF2A8D7EFD98}"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Verdana" charset="0"/>
              <a:ea typeface="ＭＳ Ｐゴシック" charset="0"/>
            </a:endParaRPr>
          </a:p>
        </p:txBody>
      </p:sp>
      <p:sp>
        <p:nvSpPr>
          <p:cNvPr id="523266" name="Rectangle 1026"/>
          <p:cNvSpPr>
            <a:spLocks noGrp="1" noRot="1" noChangeAspect="1" noChangeArrowheads="1" noTextEdit="1"/>
          </p:cNvSpPr>
          <p:nvPr>
            <p:ph type="sldImg"/>
          </p:nvPr>
        </p:nvSpPr>
        <p:spPr>
          <a:ln/>
        </p:spPr>
      </p:sp>
      <p:sp>
        <p:nvSpPr>
          <p:cNvPr id="523267" name="Rectangle 1027"/>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Like many scholars, I have struggled how to relate faith and works in the letter of James. Does he say that salvation is by faith plus works? Or does he write that faith always shows itself in deeds? If so, how many works would be needed to prove one is really a Christian? After much study over the decades, I have concluded that James tells us how faith </a:t>
            </a:r>
            <a:r>
              <a:rPr lang="en-US" i="1"/>
              <a:t>should</a:t>
            </a:r>
            <a:r>
              <a:rPr lang="en-US" i="0"/>
              <a:t> show itself in works—so he exhorts believers to a </a:t>
            </a:r>
            <a:r>
              <a:rPr lang="en-US" i="1"/>
              <a:t>faith that works.</a:t>
            </a:r>
          </a:p>
          <a:p>
            <a:pPr eaLnBrk="1" hangingPunct="1"/>
            <a:endParaRPr lang="en-US"/>
          </a:p>
        </p:txBody>
      </p:sp>
    </p:spTree>
    <p:extLst>
      <p:ext uri="{BB962C8B-B14F-4D97-AF65-F5344CB8AC3E}">
        <p14:creationId xmlns:p14="http://schemas.microsoft.com/office/powerpoint/2010/main" val="1457620040"/>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This hard-hitting letter repeatedly lists works that reveal a genuine trust in Christ. James goes from subject to subject rather quickly, but each one commands a deed expected of Christians. Thus, "works" is a fitting key word to sum up his message.</a:t>
            </a:r>
          </a:p>
          <a:p>
            <a:endParaRPr lang="en-US"/>
          </a:p>
        </p:txBody>
      </p:sp>
    </p:spTree>
    <p:extLst>
      <p:ext uri="{BB962C8B-B14F-4D97-AF65-F5344CB8AC3E}">
        <p14:creationId xmlns:p14="http://schemas.microsoft.com/office/powerpoint/2010/main" val="1849164958"/>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One doesn't have to be a Christian very long to see that believers do NOT always live like believers should. Thus we have the NT to show us the standards that God expects. But unbelievers cannot see faith. Faith is too intangible, so non-Christians can only see works in Christians. Thus, faith is revealed or shown to be true when Christians live like Christians.</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384</a:t>
            </a:fld>
            <a:endParaRPr lang="en-US"/>
          </a:p>
        </p:txBody>
      </p:sp>
    </p:spTree>
    <p:extLst>
      <p:ext uri="{BB962C8B-B14F-4D97-AF65-F5344CB8AC3E}">
        <p14:creationId xmlns:p14="http://schemas.microsoft.com/office/powerpoint/2010/main" val="110572754"/>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We can too easily think that hearing the truth automatically leads to living the truth—even though none of us believe that listening is the same as doing. But this is deceptive nature of listening to too many sermons without putting them into practice.</a:t>
            </a:r>
          </a:p>
          <a:p>
            <a:endParaRPr lang="en-US"/>
          </a:p>
        </p:txBody>
      </p:sp>
    </p:spTree>
    <p:extLst>
      <p:ext uri="{BB962C8B-B14F-4D97-AF65-F5344CB8AC3E}">
        <p14:creationId xmlns:p14="http://schemas.microsoft.com/office/powerpoint/2010/main" val="2128476606"/>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A26F2939-F990-0D45-AEB6-51F2097391A8}"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386</a:t>
            </a:fld>
            <a:endParaRPr kumimoji="0" lang="en-US" sz="1200" b="0" i="0" u="none" strike="noStrike" kern="1200" cap="none" spc="0" normalizeH="0" baseline="0" noProof="0">
              <a:ln>
                <a:noFill/>
              </a:ln>
              <a:solidFill>
                <a:prstClr val="black"/>
              </a:solidFill>
              <a:effectLst/>
              <a:uLnTx/>
              <a:uFillTx/>
              <a:latin typeface="Verdana" charset="0"/>
              <a:ea typeface="ＭＳ Ｐゴシック" charset="0"/>
            </a:endParaRPr>
          </a:p>
        </p:txBody>
      </p:sp>
      <p:sp>
        <p:nvSpPr>
          <p:cNvPr id="542722" name="Rectangle 2"/>
          <p:cNvSpPr>
            <a:spLocks noGrp="1" noRot="1" noChangeAspect="1" noChangeArrowheads="1" noTextEdit="1"/>
          </p:cNvSpPr>
          <p:nvPr>
            <p:ph type="sldImg"/>
          </p:nvPr>
        </p:nvSpPr>
        <p:spPr>
          <a:ln/>
        </p:spPr>
      </p:sp>
      <p:sp>
        <p:nvSpPr>
          <p:cNvPr id="542723"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This letter is likely the first among all the NT letters, whether by Paul or others. How sad to realize that the church so quickly did not follow the ethics that Jesus lived and taught! James has many allusions to the Sermon on the Mount (Matthew 5–7), sharing many of the same ethical concerns as that most famous of sermons.</a:t>
            </a:r>
          </a:p>
          <a:p>
            <a:pPr eaLnBrk="1" hangingPunct="1"/>
            <a:endParaRPr lang="en-US"/>
          </a:p>
        </p:txBody>
      </p:sp>
    </p:spTree>
    <p:extLst>
      <p:ext uri="{BB962C8B-B14F-4D97-AF65-F5344CB8AC3E}">
        <p14:creationId xmlns:p14="http://schemas.microsoft.com/office/powerpoint/2010/main" val="186408178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866667883"/>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word "kingdom" never appears in the letter, and it never tells how to enter that kingdom by salvation. Instead, the emphasis is this kingdom life it out in the decisions that we make.</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387</a:t>
            </a:fld>
            <a:endParaRPr lang="en-US"/>
          </a:p>
        </p:txBody>
      </p:sp>
    </p:spTree>
    <p:extLst>
      <p:ext uri="{BB962C8B-B14F-4D97-AF65-F5344CB8AC3E}">
        <p14:creationId xmlns:p14="http://schemas.microsoft.com/office/powerpoint/2010/main" val="201986052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James does not use the theological language of Paul's later epistles, such as being "in Christ" (Eph 1) or "ministers of the new covenant" (2 Cor 4). His concern is more practical so that these early Jewish believers within a decade of Christ's life would show Jesus in community.</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709986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Much misunderstanding of this letter has resulted from teachers who think that James shows the way to salvation. Rather, he shows the way from salvation or the expected results.</a:t>
            </a:r>
          </a:p>
          <a:p>
            <a:endPar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a:p>
            <a:r>
              <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See Zane Hodges, The Epistle of James (Irving, TX: Grace Evangelical Society, 1994), 41. </a:t>
            </a:r>
            <a:endParaRPr lang="en-US" b="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99452685"/>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letter has little "high Christology," or profound teaching about the nature of work of Christ. The emphasis is on putting into practice the reality of who Jesus is.</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390</a:t>
            </a:fld>
            <a:endParaRPr lang="en-US"/>
          </a:p>
        </p:txBody>
      </p:sp>
    </p:spTree>
    <p:extLst>
      <p:ext uri="{BB962C8B-B14F-4D97-AF65-F5344CB8AC3E}">
        <p14:creationId xmlns:p14="http://schemas.microsoft.com/office/powerpoint/2010/main" val="1380014073"/>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dirty="0"/>
              <a:t>James is NOT an evangelistic book to lead unbelievers to Christ, Rather, James wrote to "believers in our Lord Jesus Christ" (1:2, 16, 19; 2:1, 5, 14; 3:1, 10, 12; 4:11; 5:7, 9, 10, 12, 19). </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His goal was to help them see how others can see their faith by looking at their works. </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_______</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NS-20-James-10, 55, 57, 73, 76, 98, 117, 133, 154, 186, 192, 203</a:t>
            </a:r>
          </a:p>
          <a:p>
            <a:endParaRPr lang="en-US" dirty="0"/>
          </a:p>
        </p:txBody>
      </p:sp>
      <p:sp>
        <p:nvSpPr>
          <p:cNvPr id="4" name="Slide Number Placeholder 3"/>
          <p:cNvSpPr>
            <a:spLocks noGrp="1"/>
          </p:cNvSpPr>
          <p:nvPr>
            <p:ph type="sldNum" sz="quarter" idx="5"/>
          </p:nvPr>
        </p:nvSpPr>
        <p:spPr/>
        <p:txBody>
          <a:bodyPr/>
          <a:lstStyle/>
          <a:p>
            <a:fld id="{A079FDE9-4B2D-884B-BE4B-021913485B06}" type="slidenum">
              <a:rPr lang="en-US" smtClean="0"/>
              <a:t>391</a:t>
            </a:fld>
            <a:endParaRPr lang="en-US" dirty="0"/>
          </a:p>
        </p:txBody>
      </p:sp>
    </p:spTree>
    <p:extLst>
      <p:ext uri="{BB962C8B-B14F-4D97-AF65-F5344CB8AC3E}">
        <p14:creationId xmlns:p14="http://schemas.microsoft.com/office/powerpoint/2010/main" val="1147253968"/>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Workers punch in their time clock not to get a job, but rather to live out the role and identity that they already have. Likewise, those identifying with Christ should work this out as a natural indicator of the faith in Jesus that they already have.</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7776442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Each sermon in the "Be" series at the Bible Exposition link at this website seeks to show not what believers DO but what they should BE. Yet, this letter aptly includes both being and doing. </a:t>
            </a:r>
          </a:p>
          <a:p>
            <a:endParaRPr lang="en-US" dirty="0">
              <a:cs typeface="ＭＳ Ｐゴシック" charset="0"/>
            </a:endParaRPr>
          </a:p>
        </p:txBody>
      </p:sp>
    </p:spTree>
    <p:extLst>
      <p:ext uri="{BB962C8B-B14F-4D97-AF65-F5344CB8AC3E}">
        <p14:creationId xmlns:p14="http://schemas.microsoft.com/office/powerpoint/2010/main" val="998729849"/>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b="1" dirty="0">
                <a:cs typeface="Arial" panose="020B0604020202020204" pitchFamily="34" charset="0"/>
              </a:rPr>
              <a:t>هل سيكون لديك توهج خاص؟</a:t>
            </a:r>
          </a:p>
          <a:p>
            <a:pPr algn="r"/>
            <a:r>
              <a:rPr lang="ar-JO" b="1" dirty="0">
                <a:cs typeface="Arial" panose="020B0604020202020204" pitchFamily="34" charset="0"/>
              </a:rPr>
              <a:t> هل يبتسم المسيحيون أكثر؟</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01793820"/>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a:r>
              <a:rPr lang="ar-JO" b="1" dirty="0">
                <a:cs typeface="Arial" panose="020B0604020202020204" pitchFamily="34" charset="0"/>
              </a:rPr>
              <a:t>هل يجب أن نحاول جعل الآخرين يسألون عن إيماننا من خلال رؤية التخصصات الدينية فينا مثل الصلاة وقراءة الكتاب المقدس؟ </a:t>
            </a:r>
          </a:p>
          <a:p>
            <a:pPr algn="r"/>
            <a:r>
              <a:rPr lang="ar-JO" b="1" dirty="0">
                <a:cs typeface="Arial" panose="020B0604020202020204" pitchFamily="34" charset="0"/>
              </a:rPr>
              <a:t>ماذا لو قلنا للناس ما يقوله الكتاب المقدس؟</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3812155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r" defTabSz="457200" rtl="0" eaLnBrk="1" fontAlgn="auto" latinLnBrk="0" hangingPunct="1">
              <a:lnSpc>
                <a:spcPct val="100000"/>
              </a:lnSpc>
              <a:spcBef>
                <a:spcPts val="0"/>
              </a:spcBef>
              <a:spcAft>
                <a:spcPts val="0"/>
              </a:spcAft>
              <a:buClrTx/>
              <a:buSzTx/>
              <a:buFontTx/>
              <a:buNone/>
              <a:tabLst/>
              <a:defRPr/>
            </a:pPr>
            <a:r>
              <a:rPr lang="ar-JO" b="1" dirty="0">
                <a:cs typeface="Arial" panose="020B0604020202020204" pitchFamily="34" charset="0"/>
              </a:rPr>
              <a:t>كيف يجب أن تبدو ثقتك بالمسيح؟ </a:t>
            </a:r>
          </a:p>
          <a:p>
            <a:pPr marL="0" marR="0" indent="0" algn="r" defTabSz="457200" rtl="0" eaLnBrk="1" fontAlgn="auto" latinLnBrk="0" hangingPunct="1">
              <a:lnSpc>
                <a:spcPct val="100000"/>
              </a:lnSpc>
              <a:spcBef>
                <a:spcPts val="0"/>
              </a:spcBef>
              <a:spcAft>
                <a:spcPts val="0"/>
              </a:spcAft>
              <a:buClrTx/>
              <a:buSzTx/>
              <a:buFontTx/>
              <a:buNone/>
              <a:tabLst/>
              <a:defRPr/>
            </a:pPr>
            <a:r>
              <a:rPr lang="ar-JO" b="1" dirty="0">
                <a:cs typeface="Arial" panose="020B0604020202020204" pitchFamily="34" charset="0"/>
              </a:rPr>
              <a:t>كيف يبدو الإيمان بيسوع؟</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3833266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B124A11-178C-924F-8017-DD3CF6D3FA53}"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5938" name="Rectangle 2"/>
          <p:cNvSpPr>
            <a:spLocks noGrp="1" noRot="1" noChangeAspect="1" noChangeArrowheads="1"/>
          </p:cNvSpPr>
          <p:nvPr>
            <p:ph type="sldImg"/>
          </p:nvPr>
        </p:nvSpPr>
        <p:spPr>
          <a:solidFill>
            <a:srgbClr val="FFFFFF"/>
          </a:solidFill>
          <a:ln/>
        </p:spPr>
      </p:sp>
      <p:sp>
        <p:nvSpPr>
          <p:cNvPr id="29593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ar-JO">
              <a:ea typeface="ＭＳ Ｐゴシック" charset="0"/>
              <a:cs typeface="ＭＳ Ｐゴシック" charset="0"/>
            </a:endParaRPr>
          </a:p>
        </p:txBody>
      </p:sp>
    </p:spTree>
    <p:extLst>
      <p:ext uri="{BB962C8B-B14F-4D97-AF65-F5344CB8AC3E}">
        <p14:creationId xmlns:p14="http://schemas.microsoft.com/office/powerpoint/2010/main" val="691641445"/>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09"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96AAAFA0-2159-6E4E-A091-BA8BC66F261A}"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397</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529410" name="Rectangle 2"/>
          <p:cNvSpPr>
            <a:spLocks noGrp="1" noRot="1" noChangeAspect="1" noChangeArrowheads="1" noTextEdit="1"/>
          </p:cNvSpPr>
          <p:nvPr>
            <p:ph type="sldImg"/>
          </p:nvPr>
        </p:nvSpPr>
        <p:spPr>
          <a:ln/>
        </p:spPr>
      </p:sp>
      <p:sp>
        <p:nvSpPr>
          <p:cNvPr id="529411"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The key idea here is that works reveal faith. Otherwise, we are hypocrites by saying that we believe when in reality we live immature, immoral lives.</a:t>
            </a:r>
          </a:p>
          <a:p>
            <a:pPr eaLnBrk="1" hangingPunct="1"/>
            <a:endParaRPr lang="en-US" dirty="0"/>
          </a:p>
        </p:txBody>
      </p:sp>
    </p:spTree>
    <p:extLst>
      <p:ext uri="{BB962C8B-B14F-4D97-AF65-F5344CB8AC3E}">
        <p14:creationId xmlns:p14="http://schemas.microsoft.com/office/powerpoint/2010/main" val="762588664"/>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r>
              <a:rPr lang="en-US" dirty="0">
                <a:cs typeface="ＭＳ Ｐゴシック" charset="0"/>
              </a:rPr>
              <a:t>James tells us what happens if we do NOT show our faith in chapter 2 where others cannot see who we really are as believers. If we see those without food or clothing but do not help them, they will not see our faith. That doesn't mean that the faith is not there. If simply means that we are living inconsistently with the faith we profess that should include compassion in a practical sense. </a:t>
            </a:r>
          </a:p>
          <a:p>
            <a:r>
              <a:rPr lang="en-US" dirty="0">
                <a:cs typeface="ＭＳ Ｐゴシック" charset="0"/>
              </a:rPr>
              <a:t>____________</a:t>
            </a:r>
          </a:p>
          <a:p>
            <a:pPr marL="0" algn="l">
              <a:spcBef>
                <a:spcPts val="0"/>
              </a:spcBef>
              <a:spcAft>
                <a:spcPts val="0"/>
              </a:spcAft>
            </a:pPr>
            <a:r>
              <a:rPr lang="en-US" sz="1800" b="0" dirty="0">
                <a:effectLst/>
                <a:latin typeface="Times" panose="02020603050405020304"/>
                <a:ea typeface="Times New Roman" panose="02020603050405020304" pitchFamily="18" charset="0"/>
                <a:cs typeface="Times New Roman" panose="02020603050405020304" pitchFamily="18" charset="0"/>
              </a:rPr>
              <a:t>What specific works noted in the letter of James do you consistently do that reveal your calling as a Christian?</a:t>
            </a:r>
          </a:p>
          <a:p>
            <a:r>
              <a:rPr lang="en-US" sz="1800" b="0" dirty="0">
                <a:effectLst/>
                <a:latin typeface="Times" panose="02020603050405020304"/>
                <a:ea typeface="Times New Roman" panose="02020603050405020304" pitchFamily="18" charset="0"/>
                <a:cs typeface="Times New Roman" panose="02020603050405020304" pitchFamily="18" charset="0"/>
              </a:rPr>
              <a:t>Others should see </a:t>
            </a:r>
            <a:r>
              <a:rPr lang="en-US" sz="1800" b="0" i="1" dirty="0">
                <a:effectLst/>
                <a:latin typeface="Times" panose="02020603050405020304"/>
                <a:ea typeface="Times New Roman" panose="02020603050405020304" pitchFamily="18" charset="0"/>
                <a:cs typeface="Times New Roman" panose="02020603050405020304" pitchFamily="18" charset="0"/>
              </a:rPr>
              <a:t>works</a:t>
            </a:r>
            <a:r>
              <a:rPr lang="en-US" sz="1800" b="0" dirty="0">
                <a:effectLst/>
                <a:latin typeface="Times" panose="02020603050405020304"/>
                <a:ea typeface="Times New Roman" panose="02020603050405020304" pitchFamily="18" charset="0"/>
                <a:cs typeface="Times New Roman" panose="02020603050405020304" pitchFamily="18" charset="0"/>
              </a:rPr>
              <a:t> resulting from our belief in Christ (James 2:14-26; cf. 1 John 2:3-6, 9-11, 18-19, 24-25; 3:24; 4:20; etc.).</a:t>
            </a:r>
            <a:r>
              <a:rPr lang="en-US" b="0" dirty="0">
                <a:effectLst/>
              </a:rPr>
              <a:t> </a:t>
            </a:r>
            <a:endParaRPr lang="en-US" b="0" dirty="0">
              <a:cs typeface="ＭＳ Ｐゴシック" charset="0"/>
            </a:endParaRPr>
          </a:p>
        </p:txBody>
      </p:sp>
    </p:spTree>
    <p:extLst>
      <p:ext uri="{BB962C8B-B14F-4D97-AF65-F5344CB8AC3E}">
        <p14:creationId xmlns:p14="http://schemas.microsoft.com/office/powerpoint/2010/main" val="1028629269"/>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41"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B87282A2-3898-C843-A302-BC2D0462D2BF}"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399</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829442" name="Rectangle 1026"/>
          <p:cNvSpPr>
            <a:spLocks noGrp="1" noRot="1" noChangeAspect="1" noChangeArrowheads="1" noTextEdit="1"/>
          </p:cNvSpPr>
          <p:nvPr>
            <p:ph type="sldImg"/>
          </p:nvPr>
        </p:nvSpPr>
        <p:spPr>
          <a:ln/>
        </p:spPr>
      </p:sp>
      <p:sp>
        <p:nvSpPr>
          <p:cNvPr id="829443" name="Rectangle 1027"/>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This hard-hitting letter shows the authority of this leader of the church of Jerusalem in that it has many frank, concise commands.</a:t>
            </a:r>
          </a:p>
          <a:p>
            <a:pPr marL="0" algn="l" defTabSz="457200" rtl="0" eaLnBrk="1" latinLnBrk="0" hangingPunct="1"/>
            <a:endParaRPr lang="en-US" dirty="0"/>
          </a:p>
        </p:txBody>
      </p:sp>
    </p:spTree>
    <p:extLst>
      <p:ext uri="{BB962C8B-B14F-4D97-AF65-F5344CB8AC3E}">
        <p14:creationId xmlns:p14="http://schemas.microsoft.com/office/powerpoint/2010/main" val="1737197402"/>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1489"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860D8C3-03D7-9248-89CA-94BC88A9D82B}"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400</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831490" name="Rectangle 1026"/>
          <p:cNvSpPr>
            <a:spLocks noGrp="1" noRot="1" noChangeAspect="1" noChangeArrowheads="1" noTextEdit="1"/>
          </p:cNvSpPr>
          <p:nvPr>
            <p:ph type="sldImg"/>
          </p:nvPr>
        </p:nvSpPr>
        <p:spPr>
          <a:ln/>
        </p:spPr>
      </p:sp>
      <p:sp>
        <p:nvSpPr>
          <p:cNvPr id="831491" name="Rectangle 1027"/>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Note how many of these relate to the speech of the believer. We all vastly underestimate the impact of the words we say and hear.</a:t>
            </a:r>
          </a:p>
          <a:p>
            <a:pPr eaLnBrk="1" hangingPunct="1"/>
            <a:endParaRPr lang="en-US" dirty="0"/>
          </a:p>
        </p:txBody>
      </p:sp>
    </p:spTree>
    <p:extLst>
      <p:ext uri="{BB962C8B-B14F-4D97-AF65-F5344CB8AC3E}">
        <p14:creationId xmlns:p14="http://schemas.microsoft.com/office/powerpoint/2010/main" val="293196074"/>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406</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207628444"/>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407</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527692203"/>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408</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527449273"/>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409</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281336962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FFE7AB0-39D8-1C40-A13C-FCE2A07A1191}"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2866" name="Rectangle 2"/>
          <p:cNvSpPr>
            <a:spLocks noGrp="1" noRot="1" noChangeAspect="1" noChangeArrowheads="1"/>
          </p:cNvSpPr>
          <p:nvPr>
            <p:ph type="sldImg"/>
          </p:nvPr>
        </p:nvSpPr>
        <p:spPr>
          <a:solidFill>
            <a:srgbClr val="FFFFFF"/>
          </a:solidFill>
          <a:ln/>
        </p:spPr>
      </p:sp>
      <p:sp>
        <p:nvSpPr>
          <p:cNvPr id="2928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228600" indent="-228600" algn="r" rtl="1" eaLnBrk="1" hangingPunct="1">
              <a:buAutoNum type="arabicPeriod"/>
            </a:pPr>
            <a:endParaRPr lang="en-US">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2020506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410</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4280897927"/>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079FDE9-4B2D-884B-BE4B-021913485B06}" type="slidenum">
              <a:rPr lang="en-US" smtClean="0"/>
              <a:t>411</a:t>
            </a:fld>
            <a:endParaRPr lang="en-US"/>
          </a:p>
        </p:txBody>
      </p:sp>
    </p:spTree>
    <p:extLst>
      <p:ext uri="{BB962C8B-B14F-4D97-AF65-F5344CB8AC3E}">
        <p14:creationId xmlns:p14="http://schemas.microsoft.com/office/powerpoint/2010/main" val="4122394159"/>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412</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028150818"/>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913588618"/>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ar-JO" b="1" dirty="0">
                <a:cs typeface="Arial" panose="020B0604020202020204" pitchFamily="34" charset="0"/>
              </a:rPr>
              <a:t>هل تشعر بأن أحدًا آخر عنده الأفضلية بسبب أنك مسيحي؟ ربما يبدو أن الآخرين جميعهم عندهم امتيازات أنت لا تمتلكها نتيجة لإيمانك بالمسيح؟</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79FDE9-4B2D-884B-BE4B-021913485B06}"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dirty="0">
              <a:ln>
                <a:noFill/>
              </a:ln>
              <a:solidFill>
                <a:prstClr val="black"/>
              </a:solidFill>
              <a:effectLst/>
              <a:uLnTx/>
              <a:uFillTx/>
              <a:latin typeface="Calibri"/>
              <a:ea typeface="ＭＳ Ｐゴシック" charset="0"/>
              <a:cs typeface="+mn-cs"/>
            </a:endParaRPr>
          </a:p>
        </p:txBody>
      </p:sp>
    </p:spTree>
    <p:extLst>
      <p:ext uri="{BB962C8B-B14F-4D97-AF65-F5344CB8AC3E}">
        <p14:creationId xmlns:p14="http://schemas.microsoft.com/office/powerpoint/2010/main" val="4043684107"/>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415</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23024033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sz="1200" b="1" kern="1200" dirty="0">
                <a:solidFill>
                  <a:schemeClr val="tx1"/>
                </a:solidFill>
                <a:effectLst/>
                <a:latin typeface="Arial" panose="020B0604020202020204" pitchFamily="34" charset="0"/>
                <a:ea typeface="ＭＳ Ｐゴシック" charset="-128"/>
                <a:cs typeface="ＭＳ Ｐゴシック" charset="-128"/>
              </a:rPr>
              <a:t>{توقّعنا المقدس لعطية الله تجتذب غير المؤمنين}</a:t>
            </a:r>
          </a:p>
          <a:p>
            <a:pPr algn="r" rtl="1"/>
            <a:r>
              <a:rPr lang="ar-SA" sz="1200" b="1" kern="1200" dirty="0">
                <a:solidFill>
                  <a:schemeClr val="tx1"/>
                </a:solidFill>
                <a:effectLst/>
                <a:latin typeface="Arial" panose="020B0604020202020204" pitchFamily="34" charset="0"/>
                <a:ea typeface="ＭＳ Ｐゴシック" charset="-128"/>
                <a:cs typeface="ＭＳ Ｐゴシック" charset="-128"/>
              </a:rPr>
              <a:t>[يساعد التقديس في ضوء رجاءنا بالمجد المستقبلي، في مشاهدة غير المؤمنين يسبحون الله]</a:t>
            </a:r>
          </a:p>
          <a:p>
            <a:endParaRPr lang="en-SG"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3788831558"/>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charset="-128"/>
                <a:cs typeface="ＭＳ Ｐゴシック" charset="-128"/>
              </a:rPr>
              <a:t>[اخضع في كل مجالات الحياة فهذا سيرضي كل من الله والناس]</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241783401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charset="-128"/>
                <a:cs typeface="ＭＳ Ｐゴシック" charset="-128"/>
              </a:rPr>
              <a:t>[أسلوب الحياة المضحّي يشابه مثال المسيح في المعاناة بالتالي الابتهاج]</a:t>
            </a:r>
            <a:endParaRPr lang="en-US"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277882533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6598082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a:p>
        </p:txBody>
      </p:sp>
    </p:spTree>
    <p:extLst>
      <p:ext uri="{BB962C8B-B14F-4D97-AF65-F5344CB8AC3E}">
        <p14:creationId xmlns:p14="http://schemas.microsoft.com/office/powerpoint/2010/main" val="212748435"/>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420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1336371645"/>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7E574AF-34F8-244D-A1C8-A2836ACBB7C3}"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424</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03737415"/>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32EE603-D9C0-6D4A-BFEA-90F9E2A5A0EC}"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445442" name="Rectangle 2"/>
          <p:cNvSpPr>
            <a:spLocks noGrp="1" noRot="1" noChangeAspect="1" noChangeArrowheads="1" noTextEdit="1"/>
          </p:cNvSpPr>
          <p:nvPr>
            <p:ph type="sldImg"/>
          </p:nvPr>
        </p:nvSpPr>
        <p:spPr>
          <a:ln/>
        </p:spPr>
      </p:sp>
      <p:sp>
        <p:nvSpPr>
          <p:cNvPr id="445443"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r" defTabSz="914400" rtl="0" eaLnBrk="1" fontAlgn="base" latinLnBrk="0" hangingPunct="1">
              <a:lnSpc>
                <a:spcPct val="100000"/>
              </a:lnSpc>
              <a:spcBef>
                <a:spcPct val="30000"/>
              </a:spcBef>
              <a:spcAft>
                <a:spcPct val="0"/>
              </a:spcAft>
              <a:buClrTx/>
              <a:buSzTx/>
              <a:buFontTx/>
              <a:buNone/>
              <a:tabLst/>
              <a:defRPr/>
            </a:pPr>
            <a:r>
              <a:rPr lang="ar-JO" sz="1800" b="1" dirty="0">
                <a:solidFill>
                  <a:srgbClr val="000000"/>
                </a:solidFill>
                <a:effectLst/>
                <a:latin typeface="Arial Unicode MS"/>
                <a:ea typeface="Calibri" panose="020F0502020204030204" pitchFamily="34" charset="0"/>
                <a:cs typeface="Arial" panose="020B0604020202020204" pitchFamily="34" charset="0"/>
              </a:rPr>
              <a:t>يذكر بطرس المؤمنين في شمال آسيا بمعرفتهم بالخصائص والدمار المستقبلي للمعلمين الكذبة وبنعمة يسوع المسيح من أجل محاربة التعاليم الكاذبة وتحفيز النمو في التقوى. </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lvl="0" indent="0" algn="r" defTabSz="914400" rtl="0" eaLnBrk="1" fontAlgn="base" latinLnBrk="0" hangingPunct="1">
              <a:lnSpc>
                <a:spcPct val="100000"/>
              </a:lnSpc>
              <a:spcBef>
                <a:spcPct val="30000"/>
              </a:spcBef>
              <a:spcAft>
                <a:spcPct val="0"/>
              </a:spcAft>
              <a:buClrTx/>
              <a:buSzTx/>
              <a:buFontTx/>
              <a:buNone/>
              <a:tabLst/>
              <a:defRPr/>
            </a:pPr>
            <a:endParaRPr kumimoji="0" lang="en-US" altLang="zh-CN" sz="1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Tree>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574545166"/>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428</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0663658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86658042"/>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56047754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a:cs typeface="ＭＳ Ｐゴシック" charset="0"/>
              </a:rPr>
              <a:t>من يقول هذا؟</a:t>
            </a:r>
            <a:endParaRPr lang="en-US">
              <a:cs typeface="ＭＳ Ｐゴシック" charset="0"/>
            </a:endParaRPr>
          </a:p>
          <a:p>
            <a:pPr algn="r" rtl="1"/>
            <a:r>
              <a:rPr lang="en-US">
                <a:cs typeface="ＭＳ Ｐゴシック" charset="0"/>
              </a:rPr>
              <a:t>•</a:t>
            </a:r>
            <a:r>
              <a:rPr lang="ar-JO">
                <a:cs typeface="ＭＳ Ｐゴシック" charset="0"/>
              </a:rPr>
              <a:t> نعم، ريتشارد </a:t>
            </a:r>
            <a:r>
              <a:rPr lang="ar-JO" err="1">
                <a:cs typeface="ＭＳ Ｐゴシック" charset="0"/>
              </a:rPr>
              <a:t>دوكنز</a:t>
            </a:r>
            <a:r>
              <a:rPr lang="ar-JO">
                <a:cs typeface="ＭＳ Ｐゴシック" charset="0"/>
              </a:rPr>
              <a:t>!</a:t>
            </a:r>
            <a:endParaRPr lang="en-US">
              <a:cs typeface="ＭＳ Ｐゴシック" charset="0"/>
            </a:endParaRPr>
          </a:p>
          <a:p>
            <a:pPr algn="r" rtl="1"/>
            <a:r>
              <a:rPr lang="ar-JO">
                <a:cs typeface="ＭＳ Ｐゴシック" charset="0"/>
              </a:rPr>
              <a:t>هل تصدق ذلك؟</a:t>
            </a:r>
            <a:endParaRPr lang="en-US">
              <a:cs typeface="ＭＳ Ｐゴシック" charset="0"/>
            </a:endParaRPr>
          </a:p>
        </p:txBody>
      </p:sp>
    </p:spTree>
    <p:extLst>
      <p:ext uri="{BB962C8B-B14F-4D97-AF65-F5344CB8AC3E}">
        <p14:creationId xmlns:p14="http://schemas.microsoft.com/office/powerpoint/2010/main" val="357762478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32D1123-31EE-1646-A606-D615487B67D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74434" name="Rectangle 2"/>
          <p:cNvSpPr>
            <a:spLocks noGrp="1" noRot="1" noChangeAspect="1" noChangeArrowheads="1" noTextEdit="1"/>
          </p:cNvSpPr>
          <p:nvPr>
            <p:ph type="sldImg"/>
          </p:nvPr>
        </p:nvSpPr>
        <p:spPr>
          <a:ln/>
        </p:spPr>
      </p:sp>
      <p:sp>
        <p:nvSpPr>
          <p:cNvPr id="274435"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461355065"/>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432</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181785654"/>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4078481051"/>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49232133"/>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8A98CF-75C6-8E44-874C-29048EEF2853}"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435</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57026" name="Rectangle 2"/>
          <p:cNvSpPr>
            <a:spLocks noGrp="1" noRot="1" noChangeAspect="1" noChangeArrowheads="1" noTextEdit="1"/>
          </p:cNvSpPr>
          <p:nvPr>
            <p:ph type="sldImg"/>
          </p:nvPr>
        </p:nvSpPr>
        <p:spPr>
          <a:ln/>
        </p:spPr>
      </p:sp>
      <p:sp>
        <p:nvSpPr>
          <p:cNvPr id="25702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ar-JO">
              <a:latin typeface="Times New Roman" charset="0"/>
              <a:ea typeface="ＭＳ Ｐゴシック" charset="0"/>
              <a:cs typeface="ＭＳ Ｐゴシック" charset="0"/>
            </a:endParaRP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367950818"/>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194017746"/>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2371932030"/>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098981144"/>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4E384BD-7EFF-5E4E-AA61-05B0FCDE24F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385026" name="Rectangle 2"/>
          <p:cNvSpPr>
            <a:spLocks noGrp="1" noRot="1" noChangeAspect="1" noChangeArrowheads="1" noTextEdit="1"/>
          </p:cNvSpPr>
          <p:nvPr>
            <p:ph type="sldImg"/>
          </p:nvPr>
        </p:nvSpPr>
        <p:spPr>
          <a:ln/>
        </p:spPr>
      </p:sp>
      <p:sp>
        <p:nvSpPr>
          <p:cNvPr id="38502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239997582"/>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440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19111264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2" indent="0" algn="r" defTabSz="914400" rtl="1" eaLnBrk="0" fontAlgn="base" latinLnBrk="0" hangingPunct="0">
              <a:lnSpc>
                <a:spcPct val="100000"/>
              </a:lnSpc>
              <a:spcBef>
                <a:spcPct val="30000"/>
              </a:spcBef>
              <a:spcAft>
                <a:spcPct val="0"/>
              </a:spcAft>
              <a:buClrTx/>
              <a:buSzTx/>
              <a:buFontTx/>
              <a:buNone/>
              <a:tabLst/>
              <a:defRPr/>
            </a:pPr>
            <a:r>
              <a:rPr lang="ar-JO" err="1">
                <a:cs typeface="ＭＳ Ｐゴシック" charset="0"/>
              </a:rPr>
              <a:t>انا</a:t>
            </a:r>
            <a:r>
              <a:rPr lang="ar-JO">
                <a:cs typeface="ＭＳ Ｐゴシック" charset="0"/>
              </a:rPr>
              <a:t> متشكك. وعليك </a:t>
            </a:r>
            <a:r>
              <a:rPr lang="ar-JO" err="1">
                <a:cs typeface="ＭＳ Ｐゴシック" charset="0"/>
              </a:rPr>
              <a:t>انت</a:t>
            </a:r>
            <a:r>
              <a:rPr lang="ar-JO">
                <a:cs typeface="ＭＳ Ｐゴシック" charset="0"/>
              </a:rPr>
              <a:t> أن تكون كذلك أيضًا.</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هل تؤمن بمعظم ما يُقال لك؟</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عندما تتلقى المعلومات، تأخذ بعين الاعتبار المصدر؟</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عندما يخبرك الناس أمرًا عن يسوع، هل تصدقه؟</a:t>
            </a:r>
            <a:r>
              <a:rPr lang="en-SG">
                <a:cs typeface="ＭＳ Ｐゴシック" charset="0"/>
              </a:rPr>
              <a:t> </a:t>
            </a:r>
            <a:endParaRPr lang="en-US">
              <a:cs typeface="ＭＳ Ｐゴシック" charset="0"/>
            </a:endParaRPr>
          </a:p>
        </p:txBody>
      </p:sp>
    </p:spTree>
    <p:extLst>
      <p:ext uri="{BB962C8B-B14F-4D97-AF65-F5344CB8AC3E}">
        <p14:creationId xmlns:p14="http://schemas.microsoft.com/office/powerpoint/2010/main" val="801625812"/>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443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445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E627DB7-ADB1-E840-9004-7E6FC1C7CD12}"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451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312322" name="Rectangle 2"/>
          <p:cNvSpPr>
            <a:spLocks noGrp="1" noRot="1" noChangeAspect="1" noChangeArrowheads="1" noTextEdit="1"/>
          </p:cNvSpPr>
          <p:nvPr>
            <p:ph type="sldImg"/>
          </p:nvPr>
        </p:nvSpPr>
        <p:spPr>
          <a:ln/>
        </p:spPr>
      </p:sp>
      <p:sp>
        <p:nvSpPr>
          <p:cNvPr id="312323" name="Rectangle 3"/>
          <p:cNvSpPr>
            <a:spLocks noGrp="1" noChangeArrowheads="1"/>
          </p:cNvSpPr>
          <p:nvPr>
            <p:ph type="body" idx="1"/>
          </p:nvPr>
        </p:nvSpPr>
        <p:spPr>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dirty="0"/>
          </a:p>
        </p:txBody>
      </p:sp>
    </p:spTree>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FD7DEBE-8FC4-7547-880F-D00374E47F2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452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95938" name="Rectangle 2"/>
          <p:cNvSpPr>
            <a:spLocks noGrp="1" noRot="1" noChangeAspect="1" noChangeArrowheads="1" noTextEdit="1"/>
          </p:cNvSpPr>
          <p:nvPr>
            <p:ph type="sldImg"/>
          </p:nvPr>
        </p:nvSpPr>
        <p:spPr>
          <a:ln/>
        </p:spPr>
      </p:sp>
      <p:sp>
        <p:nvSpPr>
          <p:cNvPr id="295939" name="Rectangle 3"/>
          <p:cNvSpPr>
            <a:spLocks noGrp="1" noChangeArrowheads="1"/>
          </p:cNvSpPr>
          <p:nvPr>
            <p:ph type="body" idx="1"/>
          </p:nvPr>
        </p:nvSpPr>
        <p:spPr>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dirty="0"/>
          </a:p>
        </p:txBody>
      </p:sp>
    </p:spTree>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473639011"/>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ARIAL</a:t>
            </a:r>
          </a:p>
        </p:txBody>
      </p:sp>
    </p:spTree>
    <p:extLst>
      <p:ext uri="{BB962C8B-B14F-4D97-AF65-F5344CB8AC3E}">
        <p14:creationId xmlns:p14="http://schemas.microsoft.com/office/powerpoint/2010/main" val="3877278136"/>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b="1" dirty="0">
                <a:latin typeface="Arial" panose="020B0604020202020204" pitchFamily="34" charset="0"/>
                <a:cs typeface="Arial" panose="020B0604020202020204" pitchFamily="34" charset="0"/>
              </a:rPr>
              <a:t>تخبرنا الرسالة الأولى من الرسول يوحنا • ثلاث طرق رئيسية يمكننا من خلالها التوقف عن ضياع طريقنا - التجوّل ، والانجراف - مثل الخراف.</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4544359"/>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sz="1200" kern="1200" dirty="0">
                <a:solidFill>
                  <a:schemeClr val="tx1"/>
                </a:solidFill>
                <a:effectLst/>
                <a:latin typeface="Times New Roman" charset="0"/>
                <a:ea typeface="ＭＳ Ｐゴシック" charset="0"/>
                <a:cs typeface="Geneva" charset="0"/>
              </a:rPr>
              <a:t>اتبع ما يقوله الرب حتى لا تضل</a:t>
            </a:r>
            <a:r>
              <a:rPr lang="ar-SA" sz="1200" kern="1200" baseline="0" dirty="0">
                <a:solidFill>
                  <a:schemeClr val="tx1"/>
                </a:solidFill>
                <a:effectLst/>
                <a:latin typeface="Times New Roman" charset="0"/>
                <a:ea typeface="ＭＳ Ｐゴシック" charset="0"/>
                <a:cs typeface="Geneva" charset="0"/>
              </a:rPr>
              <a:t> </a:t>
            </a:r>
            <a:r>
              <a:rPr lang="ar-SA" sz="1200" kern="1200" dirty="0">
                <a:solidFill>
                  <a:schemeClr val="tx1"/>
                </a:solidFill>
                <a:effectLst/>
                <a:latin typeface="Times New Roman" charset="0"/>
                <a:ea typeface="ＭＳ Ｐゴシック" charset="0"/>
                <a:cs typeface="Geneva" charset="0"/>
              </a:rPr>
              <a:t>(١ يوحنا ١–٢)</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3209314"/>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عِش لأشخاص آخرين بدلًا من أن تحيا لنفسك ، وهي سمة أساسية من سمات التعليم الخاطئ (٣: ١-٥: ٣ معاد ذكرها).</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8956230"/>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عندما تفعل ما يقوله الله ، تحصل على احتياجاتك الحقيقية (٥: ٤-٢١ مرة أخرى).</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6532729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JO">
                <a:cs typeface="ＭＳ Ｐゴシック" charset="0"/>
              </a:rPr>
              <a:t>ما هي الطرق التي يمكننا التفكير بها لمساعدتنا على أن نكون واثقين مما تعلمناه؟</a:t>
            </a:r>
            <a:endParaRPr lang="en-US">
              <a:cs typeface="ＭＳ Ｐゴシック" charset="0"/>
            </a:endParaRPr>
          </a:p>
        </p:txBody>
      </p:sp>
    </p:spTree>
    <p:extLst>
      <p:ext uri="{BB962C8B-B14F-4D97-AF65-F5344CB8AC3E}">
        <p14:creationId xmlns:p14="http://schemas.microsoft.com/office/powerpoint/2010/main" val="227088217"/>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نحن نسير على المسار الصحيح روحياً ونستفيد بشكل كبير من خلال طاعة الله ومحبة بعضنا البعض (إعادة صياغة الأوامر).</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82243430"/>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4D3A5EF-978C-3641-8739-A6FDF2FF8892}"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470018" name="Rectangle 2"/>
          <p:cNvSpPr>
            <a:spLocks noGrp="1" noRot="1" noChangeAspect="1" noChangeArrowheads="1" noTextEdit="1"/>
          </p:cNvSpPr>
          <p:nvPr>
            <p:ph type="sldImg"/>
          </p:nvPr>
        </p:nvSpPr>
        <p:spPr>
          <a:ln/>
        </p:spPr>
      </p:sp>
      <p:sp>
        <p:nvSpPr>
          <p:cNvPr id="470019" name="Rectangle 3"/>
          <p:cNvSpPr>
            <a:spLocks noGrp="1" noChangeArrowheads="1"/>
          </p:cNvSpPr>
          <p:nvPr>
            <p:ph type="body" idx="1"/>
          </p:nvPr>
        </p:nvSpPr>
        <p:spPr>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dirty="0"/>
          </a:p>
        </p:txBody>
      </p:sp>
    </p:spTree>
    <p:extLst>
      <p:ext uri="{BB962C8B-B14F-4D97-AF65-F5344CB8AC3E}">
        <p14:creationId xmlns:p14="http://schemas.microsoft.com/office/powerpoint/2010/main" val="261563846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2528692907"/>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1150340896"/>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4DC4CB1-56EB-4F44-B63E-5A149E646DA5}"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04802"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275947803"/>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880DB45-6D85-D24E-A556-E02A8430EB0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57698" name="Rectangle 2"/>
          <p:cNvSpPr>
            <a:spLocks noGrp="1" noRot="1" noChangeAspect="1" noChangeArrowheads="1" noTextEdit="1"/>
          </p:cNvSpPr>
          <p:nvPr>
            <p:ph type="sldImg"/>
          </p:nvPr>
        </p:nvSpPr>
        <p:spPr>
          <a:ln/>
        </p:spPr>
      </p:sp>
      <p:sp>
        <p:nvSpPr>
          <p:cNvPr id="157699"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2673716263"/>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ABD6917-6746-8D4A-9A60-899111D0AFDC}"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23906" name="Rectangle 2"/>
          <p:cNvSpPr>
            <a:spLocks noGrp="1" noRot="1" noChangeAspect="1" noChangeArrowheads="1" noTextEdit="1"/>
          </p:cNvSpPr>
          <p:nvPr>
            <p:ph type="sldImg"/>
          </p:nvPr>
        </p:nvSpPr>
        <p:spPr>
          <a:ln/>
        </p:spPr>
      </p:sp>
      <p:sp>
        <p:nvSpPr>
          <p:cNvPr id="12390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1589463212"/>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473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245070434"/>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51DE5C-D967-734E-8531-FF9C41B570D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474</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It’s a lazy Saturday afternoon and you’re catching up on a few projects around the house. Then a knock comes at the door. You open it to discover two Jehovah's Witnesses. After talking a few minutes, they say to you, “It sounds like you have a keen interest in spiritual things. Can we hear more from you and tell us our understanding?” </a:t>
            </a: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 In such a situation, would you invite them inside your home?  Why or why not?</a:t>
            </a:r>
            <a:r>
              <a:rPr lang="en-SG" b="1" dirty="0">
                <a:effectLst/>
                <a:latin typeface="Arial" panose="020B0604020202020204" pitchFamily="34" charset="0"/>
                <a:cs typeface="Arial" panose="020B0604020202020204" pitchFamily="34" charset="0"/>
              </a:rPr>
              <a:t> </a:t>
            </a:r>
          </a:p>
          <a:p>
            <a:pPr eaLnBrk="1" hangingPunct="1"/>
            <a:r>
              <a:rPr lang="en-US" b="1" dirty="0">
                <a:latin typeface="Arial" panose="020B0604020202020204" pitchFamily="34" charset="0"/>
                <a:ea typeface="ＭＳ Ｐゴシック" charset="0"/>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We often vote with our hands, but today I want you to vote with your feet, walking to a certain part of the room</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pPr eaLnBrk="1" hangingPunct="1"/>
            <a:r>
              <a:rPr lang="en-US" b="1" dirty="0">
                <a:latin typeface="Arial" panose="020B0604020202020204" pitchFamily="34" charset="0"/>
                <a:ea typeface="ＭＳ Ｐゴシック" charset="0"/>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Please get into the right group.</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 T</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hose who would keep them out move left</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those who would let them in move to the right side of the room</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 and those who need more information or feel it depends on certain factors move to the back. Ready, vote!</a:t>
            </a:r>
            <a:r>
              <a:rPr lang="en-SG" b="1" dirty="0">
                <a:effectLst/>
                <a:latin typeface="Arial" panose="020B0604020202020204" pitchFamily="34" charset="0"/>
                <a:cs typeface="Arial" panose="020B0604020202020204" pitchFamily="34" charset="0"/>
              </a:rPr>
              <a:t> </a:t>
            </a: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Why are you in that group? Tell those around you for the next minute</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pPr eaLnBrk="1" hangingPunct="1"/>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Each group will now have 1-2 people tell the rest why they came to that group: first letting them in, second keeping them out</a:t>
            </a:r>
            <a:r>
              <a:rPr lang="en-SG"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and then the "it depends" group.</a:t>
            </a:r>
            <a:endParaRPr lang="en-SG" sz="1200" b="1" kern="1200" dirty="0">
              <a:solidFill>
                <a:schemeClr val="tx1"/>
              </a:solidFill>
              <a:effectLst/>
              <a:latin typeface="Arial" panose="020B0604020202020204" pitchFamily="34" charset="0"/>
              <a:ea typeface="ＭＳ Ｐゴシック" charset="-128"/>
              <a:cs typeface="Arial" panose="020B0604020202020204" pitchFamily="34" charset="0"/>
            </a:endParaRP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Please take your seats now.</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86079268"/>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The gospel is supposed to change lives</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r>
              <a:rPr lang="en-SG"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showing us how to respond in a difficult situation such as dealing with false teaching.</a:t>
            </a:r>
            <a:endParaRPr lang="en-SG" sz="1200" b="1" kern="1200" dirty="0">
              <a:solidFill>
                <a:schemeClr val="tx1"/>
              </a:solidFill>
              <a:effectLst/>
              <a:latin typeface="Arial" panose="020B0604020202020204" pitchFamily="34" charset="0"/>
              <a:ea typeface="ＭＳ Ｐゴシック" charset="-128"/>
              <a:cs typeface="Arial" panose="020B0604020202020204" pitchFamily="34" charset="0"/>
            </a:endParaRPr>
          </a:p>
          <a:p>
            <a:r>
              <a:rPr lang="en-US" b="1" dirty="0">
                <a:latin typeface="Arial" panose="020B0604020202020204" pitchFamily="34" charset="0"/>
                <a:cs typeface="Arial" panose="020B0604020202020204" pitchFamily="34" charset="0"/>
              </a:rPr>
              <a:t>In such a</a:t>
            </a:r>
            <a:r>
              <a:rPr lang="en-US" b="1" baseline="0" dirty="0">
                <a:latin typeface="Arial" panose="020B0604020202020204" pitchFamily="34" charset="0"/>
                <a:cs typeface="Arial" panose="020B0604020202020204" pitchFamily="34" charset="0"/>
              </a:rPr>
              <a:t> situation, how does the gospel tell us to respond?</a:t>
            </a:r>
            <a:endParaRPr lang="en-SG" b="1" dirty="0">
              <a:latin typeface="Arial" panose="020B0604020202020204" pitchFamily="34" charset="0"/>
              <a:cs typeface="Arial" panose="020B0604020202020204" pitchFamily="34" charset="0"/>
            </a:endParaRPr>
          </a:p>
          <a:p>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751538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r>
              <a:rPr lang="ar-JO" b="1" dirty="0">
                <a:cs typeface="Arial" panose="020B0604020202020204" pitchFamily="34" charset="0"/>
              </a:rPr>
              <a:t>تمثّل اورشليم وليركية الجزء الشرقي من الإمبراطورية. لا عجب أن العديد من الأمميين اعتقدوا أن المسيحيين كانوا شرقيين يتبعون يسوع اليهودي الشرقي!</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57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156411929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What ways can you apply the Good News of Jesus?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A794F3F-C40D-154F-97F3-148C120A0BC7}"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23615093"/>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b="1" dirty="0">
                <a:latin typeface="Arial" panose="020B0604020202020204" pitchFamily="34" charset="0"/>
                <a:cs typeface="Arial" panose="020B0604020202020204" pitchFamily="34" charset="0"/>
              </a:rPr>
              <a:t>Support those preaching the right message about Christ (1-6).</a:t>
            </a:r>
          </a:p>
        </p:txBody>
      </p:sp>
    </p:spTree>
    <p:extLst>
      <p:ext uri="{BB962C8B-B14F-4D97-AF65-F5344CB8AC3E}">
        <p14:creationId xmlns:p14="http://schemas.microsoft.com/office/powerpoint/2010/main" val="432806225"/>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1" dirty="0">
                <a:latin typeface="Arial" panose="020B0604020202020204" pitchFamily="34" charset="0"/>
                <a:cs typeface="Arial" panose="020B0604020202020204" pitchFamily="34" charset="0"/>
              </a:rPr>
              <a:t>Do not support preachers of heresy (7-13).</a:t>
            </a:r>
          </a:p>
        </p:txBody>
      </p:sp>
    </p:spTree>
    <p:extLst>
      <p:ext uri="{BB962C8B-B14F-4D97-AF65-F5344CB8AC3E}">
        <p14:creationId xmlns:p14="http://schemas.microsoft.com/office/powerpoint/2010/main" val="664318727"/>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1" dirty="0">
                <a:latin typeface="Arial" panose="020B0604020202020204" pitchFamily="34" charset="0"/>
                <a:cs typeface="Arial" panose="020B0604020202020204" pitchFamily="34" charset="0"/>
              </a:rPr>
              <a:t>In </a:t>
            </a:r>
            <a:r>
              <a:rPr lang="ar-SA" b="1" dirty="0">
                <a:latin typeface="Arial" panose="020B0604020202020204" pitchFamily="34" charset="0"/>
                <a:cs typeface="Arial" panose="020B0604020202020204" pitchFamily="34" charset="0"/>
              </a:rPr>
              <a:t>2 يوحنا</a:t>
            </a:r>
            <a:r>
              <a:rPr lang="en-US" b="1" dirty="0">
                <a:latin typeface="Arial" panose="020B0604020202020204" pitchFamily="34" charset="0"/>
                <a:cs typeface="Arial" panose="020B0604020202020204" pitchFamily="34" charset="0"/>
              </a:rPr>
              <a:t> 10 we see the teaching in a nutshell: Do not encourage false teaching in any way so you can live out the Good News!</a:t>
            </a:r>
          </a:p>
        </p:txBody>
      </p:sp>
    </p:spTree>
    <p:extLst>
      <p:ext uri="{BB962C8B-B14F-4D97-AF65-F5344CB8AC3E}">
        <p14:creationId xmlns:p14="http://schemas.microsoft.com/office/powerpoint/2010/main" val="3611937377"/>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85DFDE6-9078-F149-AEBB-CB534CD3150E}"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480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23234" name="Rectangle 2"/>
          <p:cNvSpPr>
            <a:spLocks noGrp="1" noRot="1" noChangeAspect="1" noChangeArrowheads="1" noTextEdit="1"/>
          </p:cNvSpPr>
          <p:nvPr>
            <p:ph type="sldImg"/>
          </p:nvPr>
        </p:nvSpPr>
        <p:spPr>
          <a:ln/>
        </p:spPr>
      </p:sp>
      <p:sp>
        <p:nvSpPr>
          <p:cNvPr id="223235"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sz="1800" b="1" dirty="0">
                <a:effectLst/>
                <a:latin typeface="Arial" panose="020B0604020202020204" pitchFamily="34" charset="0"/>
                <a:ea typeface="Times New Roman" panose="02020603050405020304" pitchFamily="18" charset="0"/>
                <a:cs typeface="Arial" panose="020B0604020202020204" pitchFamily="34" charset="0"/>
              </a:rPr>
              <a:t>Don’t contribute to or encourage in any way Buddhism, Islam, Hinduism, Mormonism, Jehovah’s Witnesses, or any other false religion.</a:t>
            </a:r>
            <a:r>
              <a:rPr lang="en-US" b="1" dirty="0">
                <a:effectLst/>
                <a:latin typeface="Arial" panose="020B0604020202020204" pitchFamily="34" charset="0"/>
                <a:cs typeface="Arial" panose="020B0604020202020204" pitchFamily="34" charset="0"/>
              </a:rPr>
              <a:t> </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66055481"/>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58343323"/>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2000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2000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080927322"/>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403536247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9BFF132-6C85-FB44-845C-71C568F81835}"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08226" name="Rectangle 2"/>
          <p:cNvSpPr>
            <a:spLocks noGrp="1" noRot="1" noChangeAspect="1" noChangeArrowheads="1" noTextEdit="1"/>
          </p:cNvSpPr>
          <p:nvPr>
            <p:ph type="sldImg"/>
          </p:nvPr>
        </p:nvSpPr>
        <p:spPr>
          <a:ln/>
        </p:spPr>
      </p:sp>
      <p:sp>
        <p:nvSpPr>
          <p:cNvPr id="30822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algn="r" rtl="1" eaLnBrk="1" hangingPunct="1"/>
            <a:r>
              <a:rPr lang="ar-SA" b="1" dirty="0">
                <a:effectLst/>
                <a:cs typeface="Arial" panose="020B0604020202020204" pitchFamily="34" charset="0"/>
              </a:rPr>
              <a:t>قيامة المسيح؛ وإرساليته؛ وصعوده؛ تثبت خدمته، وموته </a:t>
            </a:r>
            <a:r>
              <a:rPr lang="ar-SA" b="1" dirty="0" err="1">
                <a:effectLst/>
                <a:cs typeface="Arial" panose="020B0604020202020204" pitchFamily="34" charset="0"/>
              </a:rPr>
              <a:t>الكفّاري</a:t>
            </a:r>
            <a:r>
              <a:rPr lang="ar-SA" b="1" dirty="0">
                <a:effectLst/>
                <a:cs typeface="Arial" panose="020B0604020202020204" pitchFamily="34" charset="0"/>
              </a:rPr>
              <a:t> يستحق أن يأتي به إلى الأمم.</a:t>
            </a:r>
          </a:p>
        </p:txBody>
      </p:sp>
    </p:spTree>
    <p:extLst>
      <p:ext uri="{BB962C8B-B14F-4D97-AF65-F5344CB8AC3E}">
        <p14:creationId xmlns:p14="http://schemas.microsoft.com/office/powerpoint/2010/main" val="1020211658"/>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solidFill>
                <a:srgbClr val="FF0000"/>
              </a:solidFill>
              <a:highlight>
                <a:srgbClr val="000000"/>
              </a:highlight>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75820518"/>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493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338705521"/>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هل ترى الكذبة الخفية القائلة بأنه "لا يوجد حق مُجرّد"؟</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494</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70811416"/>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الحق هو الحق ، حتى لو لم يصدقه أحد. الكذب يبقى كذب حتى لو صدقهُ الجميع. الجاذبية حق ، لذا سوف تسقط من الجرف حتى لو كنت تعتقد بصدق أنك لن تسقط!</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495</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441979626"/>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هل تعلم أنه من أصل </a:t>
            </a:r>
            <a:r>
              <a:rPr lang="ar-JO" sz="1200" b="1" dirty="0">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٢٧</a:t>
            </a: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 كتابًا في العهد الجديد ، هناك </a:t>
            </a:r>
            <a:r>
              <a:rPr kumimoji="0" lang="ar-JO" sz="1200" b="1" i="0" u="none" strike="noStrike" kern="1200" cap="none" spc="0" normalizeH="0" baseline="0" noProof="0" dirty="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rPr>
              <a:t>١٩</a:t>
            </a: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 كتابًا ردوا على البدعة التي ابتليت بها الكنيسة؟ تحدث عن ضرورة معرفة وطاعة حق الله! الدفاع عن الحق هو موضوع ضخم في العهد الجديد!</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196266455"/>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b="1" dirty="0">
                <a:latin typeface="Arial" panose="020B0604020202020204" pitchFamily="34" charset="0"/>
                <a:cs typeface="Arial" panose="020B0604020202020204" pitchFamily="34" charset="0"/>
              </a:rPr>
              <a:t>كم منكم يشعر بالحاجة إلى إطاعة حق الله؟ ارفع يدك إذا شعرت بالحاجة إلى طاعة الكتاب المقدس.</a:t>
            </a:r>
          </a:p>
          <a:p>
            <a:pPr algn="r"/>
            <a:r>
              <a:rPr lang="ar-JO" b="1" u="sng" dirty="0">
                <a:latin typeface="Arial" panose="020B0604020202020204" pitchFamily="34" charset="0"/>
                <a:cs typeface="Arial" panose="020B0604020202020204" pitchFamily="34" charset="0"/>
              </a:rPr>
              <a:t>من الواضح </a:t>
            </a:r>
            <a:r>
              <a:rPr lang="ar-JO" b="1" dirty="0">
                <a:latin typeface="Arial" panose="020B0604020202020204" pitchFamily="34" charset="0"/>
                <a:cs typeface="Arial" panose="020B0604020202020204" pitchFamily="34" charset="0"/>
              </a:rPr>
              <a:t>أن هناك طرقًا عديدة لطاعة حق الله - الصلاة ، وقراءة الكتاب المقدس ، وما إلى ذلك ، لكننا سنركز اليوم على ثلاث طرق مذكورة في إحدى هذه الأحرف التسعة عشر.</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497</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39212935"/>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b="1" dirty="0">
                <a:latin typeface="Arial" panose="020B0604020202020204" pitchFamily="34" charset="0"/>
                <a:cs typeface="Arial" panose="020B0604020202020204" pitchFamily="34" charset="0"/>
              </a:rPr>
              <a:t>فكيف نطيع حق الله؟</a:t>
            </a:r>
          </a:p>
          <a:p>
            <a:pPr algn="r"/>
            <a:r>
              <a:rPr lang="ar-JO" b="1" dirty="0">
                <a:latin typeface="Arial" panose="020B0604020202020204" pitchFamily="34" charset="0"/>
                <a:cs typeface="Arial" panose="020B0604020202020204" pitchFamily="34" charset="0"/>
              </a:rPr>
              <a:t>• يجب أن نكون أناسًا ينشرون الحقيقة. كيف؟ ادعم المبشرين مثل غايس</a:t>
            </a:r>
          </a:p>
          <a:p>
            <a:pPr algn="r"/>
            <a:r>
              <a:rPr lang="ar-JO" b="1" dirty="0">
                <a:latin typeface="Arial" panose="020B0604020202020204" pitchFamily="34" charset="0"/>
                <a:cs typeface="Arial" panose="020B0604020202020204" pitchFamily="34" charset="0"/>
              </a:rPr>
              <a:t>• ولا تعيق الإنجيل مثل  ديوتريفس . ولكن سيكون من الخطأ عدم مشاركة الطريق النهائي لطاعة الحق ، وهذا هو ...</a:t>
            </a:r>
          </a:p>
          <a:p>
            <a:pPr algn="r"/>
            <a:r>
              <a:rPr lang="ar-JO" b="1" dirty="0">
                <a:latin typeface="Arial" panose="020B0604020202020204" pitchFamily="34" charset="0"/>
                <a:cs typeface="Arial" panose="020B0604020202020204" pitchFamily="34" charset="0"/>
              </a:rPr>
              <a:t>• انشروا حق الله بأن تكونوا شاهدين على خُطى ديمتريوس.</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498</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03227116"/>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للرب مكان خاص في كرمه لكي تشاركه حقه - جِدْه وإذهب لأجله!</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499</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055464489"/>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الشيء الجميل في كل هذا هو أنه لا وظيفة غايوس ولا ديمتريوس أكثر أهمية. كما يقول يوحنا في الآية ٨  ، دعا الله كليهما "لكَيْ نَكونَ عامِلينَ معهُمْ بالحَقِّ.".</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500</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25090778"/>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DD1C65F-9854-E54F-9959-F559B23445A1}"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sym typeface="Times New Roman" panose="02020603050405020304" pitchFamily="18" charset="0"/>
              </a:rPr>
              <a:pPr marL="0" marR="0" lvl="0" indent="0" algn="r" defTabSz="914400" rtl="0" eaLnBrk="1" fontAlgn="base" latinLnBrk="0" hangingPunct="1">
                <a:lnSpc>
                  <a:spcPct val="100000"/>
                </a:lnSpc>
                <a:spcBef>
                  <a:spcPct val="0"/>
                </a:spcBef>
                <a:spcAft>
                  <a:spcPct val="0"/>
                </a:spcAft>
                <a:buClrTx/>
                <a:buSzTx/>
                <a:buFontTx/>
                <a:buNone/>
                <a:tabLst/>
                <a:defRPr/>
              </a:pPr>
              <a:t>511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sym typeface="Times New Roman" panose="02020603050405020304" pitchFamily="18" charset="0"/>
            </a:endParaRPr>
          </a:p>
        </p:txBody>
      </p:sp>
      <p:sp>
        <p:nvSpPr>
          <p:cNvPr id="917506" name="Rectangle 2"/>
          <p:cNvSpPr>
            <a:spLocks noGrp="1" noRot="1" noChangeAspect="1" noChangeArrowheads="1" noTextEdit="1"/>
          </p:cNvSpPr>
          <p:nvPr>
            <p:ph type="sldImg"/>
          </p:nvPr>
        </p:nvSpPr>
        <p:spPr>
          <a:ln/>
        </p:spPr>
      </p:sp>
      <p:sp>
        <p:nvSpPr>
          <p:cNvPr id="91750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58061186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1315757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kumimoji="0" lang="ar-JO" sz="1200" b="1" u="none" strike="noStrike" kern="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rPr>
              <a:t>على النقيض، يدّعي الكتاب أنه "كلمة الله" حقًا.  في الحقيقة الملايين من الناس حول العالم وجدوا هذا الادعاء موثوق به خلال 3500 سنة يثبت أن الحقائق المهمة لا تُلغى مع مرور الوقت أو صارت عابرة مع ظهور معلومات أفضل.  لا توجد مدة صلاحية للحقيقة بأن الله يحبنا أو أن يسوع جاء لهذا العالم ليمون عن الجنس البشري.  هذه الحقائق متأصلة في طبيعة الله الثابتة ولن يتم عكسها أو استبدالها أبداً.</a:t>
            </a:r>
          </a:p>
          <a:p>
            <a:pPr marL="0" marR="0" lvl="0" indent="0" algn="r" defTabSz="914400" rtl="1" eaLnBrk="0" fontAlgn="base" latinLnBrk="0" hangingPunct="0">
              <a:lnSpc>
                <a:spcPct val="100000"/>
              </a:lnSpc>
              <a:spcBef>
                <a:spcPct val="30000"/>
              </a:spcBef>
              <a:spcAft>
                <a:spcPct val="0"/>
              </a:spcAft>
              <a:buClrTx/>
              <a:buSzTx/>
              <a:buFontTx/>
              <a:buNone/>
              <a:tabLst/>
              <a:defRPr/>
            </a:pPr>
            <a:endParaRPr kumimoji="0" lang="ar-JO" sz="1200" b="1" u="none" strike="noStrike" kern="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endParaRPr>
          </a:p>
          <a:p>
            <a:pPr marL="171450" lvl="0" indent="-171450" algn="r" rtl="1" eaLnBrk="1" hangingPunct="1">
              <a:lnSpc>
                <a:spcPct val="110000"/>
              </a:lnSpc>
              <a:spcBef>
                <a:spcPct val="20000"/>
              </a:spcBef>
              <a:buClr>
                <a:srgbClr val="960000"/>
              </a:buClr>
              <a:buSzPct val="100000"/>
              <a:buFont typeface="Arial" panose="020B0604020202020204" pitchFamily="34" charset="0"/>
              <a:buChar char="•"/>
              <a:defRPr/>
            </a:pP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يسوع هو المخلّص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العالمي</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 – لكن هل تحتاج لتكون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متأكدًا</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 أنه مخلّصك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أنت</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272963750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Rectangle 1">
            <a:extLst>
              <a:ext uri="{FF2B5EF4-FFF2-40B4-BE49-F238E27FC236}">
                <a16:creationId xmlns:a16="http://schemas.microsoft.com/office/drawing/2014/main" id="{E4D05218-1BC4-7C4D-98D8-6EF45E5ED74F}"/>
              </a:ext>
            </a:extLst>
          </p:cNvPr>
          <p:cNvSpPr>
            <a:spLocks noGrp="1" noRot="1" noChangeAspect="1" noChangeArrowheads="1"/>
          </p:cNvSpPr>
          <p:nvPr>
            <p:ph type="sldImg"/>
          </p:nvPr>
        </p:nvSpPr>
        <p:spPr/>
      </p:sp>
      <p:sp>
        <p:nvSpPr>
          <p:cNvPr id="62466" name="Rectangle 2">
            <a:extLst>
              <a:ext uri="{FF2B5EF4-FFF2-40B4-BE49-F238E27FC236}">
                <a16:creationId xmlns:a16="http://schemas.microsoft.com/office/drawing/2014/main" id="{48CEFDA3-D369-F24C-B724-6DE32D4A26A8}"/>
              </a:ext>
            </a:extLst>
          </p:cNvPr>
          <p:cNvSpPr>
            <a:spLocks noGrp="1" noChangeArrowheads="1"/>
          </p:cNvSpPr>
          <p:nvPr>
            <p:ph type="body" sz="quarter" idx="1"/>
          </p:nvPr>
        </p:nvSpPr>
        <p:spPr/>
        <p:txBody>
          <a:bodyPr/>
          <a:lstStyle/>
          <a:p>
            <a:r>
              <a:rPr lang="en-US" altLang="en-US"/>
              <a:t>What ways can you fight unbelievers who destroy the church from within?</a:t>
            </a:r>
          </a:p>
        </p:txBody>
      </p:sp>
    </p:spTree>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1">
            <a:extLst>
              <a:ext uri="{FF2B5EF4-FFF2-40B4-BE49-F238E27FC236}">
                <a16:creationId xmlns:a16="http://schemas.microsoft.com/office/drawing/2014/main" id="{779410CD-A95C-8449-8D14-BB4ADDF8D403}"/>
              </a:ext>
            </a:extLst>
          </p:cNvPr>
          <p:cNvSpPr>
            <a:spLocks noGrp="1" noRot="1" noChangeAspect="1" noChangeArrowheads="1"/>
          </p:cNvSpPr>
          <p:nvPr>
            <p:ph type="sldImg"/>
          </p:nvPr>
        </p:nvSpPr>
        <p:spPr/>
      </p:sp>
      <p:sp>
        <p:nvSpPr>
          <p:cNvPr id="64514" name="Rectangle 2">
            <a:extLst>
              <a:ext uri="{FF2B5EF4-FFF2-40B4-BE49-F238E27FC236}">
                <a16:creationId xmlns:a16="http://schemas.microsoft.com/office/drawing/2014/main" id="{BEDC7B20-F81F-DB47-8477-41A95A3DE86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Tell believers about their riches in Christ. </a:t>
            </a:r>
          </a:p>
        </p:txBody>
      </p:sp>
    </p:spTree>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Rectangle 1">
            <a:extLst>
              <a:ext uri="{FF2B5EF4-FFF2-40B4-BE49-F238E27FC236}">
                <a16:creationId xmlns:a16="http://schemas.microsoft.com/office/drawing/2014/main" id="{44426135-A8DF-4647-BD80-EDB929D8C2DA}"/>
              </a:ext>
            </a:extLst>
          </p:cNvPr>
          <p:cNvSpPr>
            <a:spLocks noGrp="1" noRot="1" noChangeAspect="1" noChangeArrowheads="1"/>
          </p:cNvSpPr>
          <p:nvPr>
            <p:ph type="sldImg"/>
          </p:nvPr>
        </p:nvSpPr>
        <p:spPr/>
      </p:sp>
      <p:sp>
        <p:nvSpPr>
          <p:cNvPr id="66562" name="Rectangle 2">
            <a:extLst>
              <a:ext uri="{FF2B5EF4-FFF2-40B4-BE49-F238E27FC236}">
                <a16:creationId xmlns:a16="http://schemas.microsoft.com/office/drawing/2014/main" id="{9C3DDB33-3FE6-6846-B587-A95446E6E661}"/>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Know the evil nature of the apostates who pretend to know God. </a:t>
            </a:r>
          </a:p>
        </p:txBody>
      </p:sp>
    </p:spTree>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Rectangle 1">
            <a:extLst>
              <a:ext uri="{FF2B5EF4-FFF2-40B4-BE49-F238E27FC236}">
                <a16:creationId xmlns:a16="http://schemas.microsoft.com/office/drawing/2014/main" id="{41FCD704-A6FA-5E43-8B2F-83803C0C6897}"/>
              </a:ext>
            </a:extLst>
          </p:cNvPr>
          <p:cNvSpPr>
            <a:spLocks noGrp="1" noRot="1" noChangeAspect="1" noChangeArrowheads="1"/>
          </p:cNvSpPr>
          <p:nvPr>
            <p:ph type="sldImg"/>
          </p:nvPr>
        </p:nvSpPr>
        <p:spPr/>
      </p:sp>
      <p:sp>
        <p:nvSpPr>
          <p:cNvPr id="68610" name="Rectangle 2">
            <a:extLst>
              <a:ext uri="{FF2B5EF4-FFF2-40B4-BE49-F238E27FC236}">
                <a16:creationId xmlns:a16="http://schemas.microsoft.com/office/drawing/2014/main" id="{98CC0121-C7B1-854F-AC19-7A3319514C20}"/>
              </a:ext>
            </a:extLst>
          </p:cNvPr>
          <p:cNvSpPr>
            <a:spLocks noGrp="1" noChangeArrowheads="1"/>
          </p:cNvSpPr>
          <p:nvPr>
            <p:ph type="body" sz="quarter" idx="1"/>
          </p:nvPr>
        </p:nvSpPr>
        <p:spPr/>
        <p:txBody>
          <a:bodyPr/>
          <a:lstStyle/>
          <a:p>
            <a:r>
              <a:rPr lang="en-US" altLang="en-US"/>
              <a:t>Build yourself up by following three practices.</a:t>
            </a:r>
          </a:p>
        </p:txBody>
      </p:sp>
    </p:spTree>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1">
            <a:extLst>
              <a:ext uri="{FF2B5EF4-FFF2-40B4-BE49-F238E27FC236}">
                <a16:creationId xmlns:a16="http://schemas.microsoft.com/office/drawing/2014/main" id="{8A4B5DAF-3D60-3643-A0A1-729DA827C0C4}"/>
              </a:ext>
            </a:extLst>
          </p:cNvPr>
          <p:cNvSpPr>
            <a:spLocks noGrp="1" noRot="1" noChangeAspect="1" noChangeArrowheads="1"/>
          </p:cNvSpPr>
          <p:nvPr>
            <p:ph type="sldImg"/>
          </p:nvPr>
        </p:nvSpPr>
        <p:spPr/>
      </p:sp>
      <p:sp>
        <p:nvSpPr>
          <p:cNvPr id="70658" name="Rectangle 2">
            <a:extLst>
              <a:ext uri="{FF2B5EF4-FFF2-40B4-BE49-F238E27FC236}">
                <a16:creationId xmlns:a16="http://schemas.microsoft.com/office/drawing/2014/main" id="{08D5476A-9A55-8B42-A80B-EA6B88B2128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Be assured of your final victory. </a:t>
            </a:r>
          </a:p>
        </p:txBody>
      </p:sp>
    </p:spTree>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1">
            <a:extLst>
              <a:ext uri="{FF2B5EF4-FFF2-40B4-BE49-F238E27FC236}">
                <a16:creationId xmlns:a16="http://schemas.microsoft.com/office/drawing/2014/main" id="{277EE8B9-53BC-3443-9305-F797177CB22C}"/>
              </a:ext>
            </a:extLst>
          </p:cNvPr>
          <p:cNvSpPr>
            <a:spLocks noGrp="1" noRot="1" noChangeAspect="1" noChangeArrowheads="1"/>
          </p:cNvSpPr>
          <p:nvPr>
            <p:ph type="sldImg"/>
          </p:nvPr>
        </p:nvSpPr>
        <p:spPr/>
      </p:sp>
      <p:sp>
        <p:nvSpPr>
          <p:cNvPr id="72706" name="Rectangle 2">
            <a:extLst>
              <a:ext uri="{FF2B5EF4-FFF2-40B4-BE49-F238E27FC236}">
                <a16:creationId xmlns:a16="http://schemas.microsoft.com/office/drawing/2014/main" id="{05C08964-5515-CC4C-AC36-99E15AEDC0E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Defend against apostasy by fighting non-Christian leaders who lead believers astray.</a:t>
            </a:r>
          </a:p>
        </p:txBody>
      </p:sp>
    </p:spTree>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A01767A-241A-2F42-89C0-D29FB5ADD14B}"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522</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617474" name="Rectangle 2"/>
          <p:cNvSpPr>
            <a:spLocks noGrp="1" noRot="1" noChangeAspect="1" noChangeArrowheads="1" noTextEdit="1"/>
          </p:cNvSpPr>
          <p:nvPr>
            <p:ph type="sldImg"/>
          </p:nvPr>
        </p:nvSpPr>
        <p:spPr>
          <a:ln/>
        </p:spPr>
      </p:sp>
      <p:sp>
        <p:nvSpPr>
          <p:cNvPr id="617475" name="Rectangle 3"/>
          <p:cNvSpPr>
            <a:spLocks noGrp="1" noChangeArrowheads="1"/>
          </p:cNvSpPr>
          <p:nvPr>
            <p:ph type="body" idx="1"/>
          </p:nvPr>
        </p:nvSpPr>
        <p:spPr>
          <a:xfrm>
            <a:off x="914400" y="4343400"/>
            <a:ext cx="5029200" cy="463846"/>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0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EB8F0E8-6266-5F4C-AD78-B7E945709318}"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526</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8002" name="Rectangle 1026"/>
          <p:cNvSpPr>
            <a:spLocks noGrp="1" noRot="1" noChangeAspect="1" noChangeArrowheads="1" noTextEdit="1"/>
          </p:cNvSpPr>
          <p:nvPr>
            <p:ph type="sldImg"/>
          </p:nvPr>
        </p:nvSpPr>
        <p:spPr>
          <a:ln/>
        </p:spPr>
      </p:sp>
      <p:sp>
        <p:nvSpPr>
          <p:cNvPr id="768003" name="Rectangle 1027"/>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 xmlns:ma14="http://schemas.microsoft.com/office/mac/drawingml/2011/main"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4109C48-A762-2643-9431-069025D2EFE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84674" name="Rectangle 1026"/>
          <p:cNvSpPr>
            <a:spLocks noGrp="1" noRot="1" noChangeAspect="1" noChangeArrowheads="1" noTextEdit="1"/>
          </p:cNvSpPr>
          <p:nvPr>
            <p:ph type="sldImg"/>
          </p:nvPr>
        </p:nvSpPr>
        <p:spPr>
          <a:xfrm>
            <a:off x="1143000" y="685800"/>
            <a:ext cx="4572000" cy="3429000"/>
          </a:xfrm>
          <a:ln/>
        </p:spPr>
      </p:sp>
      <p:sp>
        <p:nvSpPr>
          <p:cNvPr id="284675" name="Rectangle 1027"/>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373628708"/>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0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EB8F0E8-6266-5F4C-AD78-B7E945709318}"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531</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8002" name="Rectangle 1026"/>
          <p:cNvSpPr>
            <a:spLocks noGrp="1" noRot="1" noChangeAspect="1" noChangeArrowheads="1" noTextEdit="1"/>
          </p:cNvSpPr>
          <p:nvPr>
            <p:ph type="sldImg"/>
          </p:nvPr>
        </p:nvSpPr>
        <p:spPr>
          <a:ln/>
        </p:spPr>
      </p:sp>
      <p:sp>
        <p:nvSpPr>
          <p:cNvPr id="768003" name="Rectangle 1027"/>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 xmlns:ma14="http://schemas.microsoft.com/office/mac/drawingml/2011/main"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753245292"/>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9025"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A1D3C068-AB14-F644-900C-CA9BF183F74A}"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409026" name="Rectangle 2"/>
          <p:cNvSpPr>
            <a:spLocks noGrp="1" noRot="1" noChangeAspect="1" noChangeArrowheads="1"/>
          </p:cNvSpPr>
          <p:nvPr>
            <p:ph type="sldImg"/>
          </p:nvPr>
        </p:nvSpPr>
        <p:spPr>
          <a:xfrm>
            <a:off x="838200" y="457200"/>
            <a:ext cx="5181600" cy="3886200"/>
          </a:xfrm>
          <a:solidFill>
            <a:srgbClr val="FFFFFF"/>
          </a:solidFill>
          <a:ln/>
        </p:spPr>
      </p:sp>
      <p:sp>
        <p:nvSpPr>
          <p:cNvPr id="1409027" name="Rectangle 3"/>
          <p:cNvSpPr>
            <a:spLocks noGrp="1" noChangeArrowheads="1"/>
          </p:cNvSpPr>
          <p:nvPr>
            <p:ph type="body" idx="1"/>
          </p:nvPr>
        </p:nvSpPr>
        <p:spPr>
          <a:solidFill>
            <a:srgbClr val="FFFFFF"/>
          </a:solidFill>
          <a:ln>
            <a:solidFill>
              <a:srgbClr val="000000"/>
            </a:solidFill>
          </a:ln>
        </p:spPr>
        <p:txBody>
          <a:bodyPr/>
          <a:lstStyle/>
          <a:p>
            <a:pPr eaLnBrk="1" hangingPunct="1">
              <a:defRPr/>
            </a:pPr>
            <a:r>
              <a:rPr lang="en-US" b="1" dirty="0">
                <a:latin typeface="Arial" panose="020B0604020202020204" pitchFamily="34" charset="0"/>
                <a:ea typeface="ＭＳ Ｐゴシック" charset="0"/>
                <a:cs typeface="Arial" panose="020B0604020202020204" pitchFamily="34" charset="0"/>
              </a:rPr>
              <a:t>Two factors will help us understand the historical situation in AD 95 with these churches scattered throughout the Empire:</a:t>
            </a:r>
          </a:p>
          <a:p>
            <a:pPr marL="228600" indent="-228600" eaLnBrk="1" hangingPunct="1">
              <a:buFontTx/>
              <a:buAutoNum type="arabicPeriod"/>
              <a:defRPr/>
            </a:pPr>
            <a:r>
              <a:rPr lang="en-US" b="1" dirty="0">
                <a:latin typeface="Arial" panose="020B0604020202020204" pitchFamily="34" charset="0"/>
                <a:ea typeface="ＭＳ Ｐゴシック" charset="0"/>
                <a:cs typeface="Arial" panose="020B0604020202020204" pitchFamily="34" charset="0"/>
              </a:rPr>
              <a:t>External persecution against the churches is noted in 1:9 [click] that began in Rome and spread by imperial edict</a:t>
            </a:r>
          </a:p>
          <a:p>
            <a:pPr marL="228600" indent="-228600" eaLnBrk="1" hangingPunct="1">
              <a:buFontTx/>
              <a:buAutoNum type="arabicPeriod"/>
              <a:defRPr/>
            </a:pPr>
            <a:r>
              <a:rPr lang="en-US" b="1" dirty="0">
                <a:latin typeface="Arial" panose="020B0604020202020204" pitchFamily="34" charset="0"/>
                <a:ea typeface="ＭＳ Ｐゴシック" charset="0"/>
                <a:cs typeface="Arial" panose="020B0604020202020204" pitchFamily="34" charset="0"/>
              </a:rPr>
              <a:t>Internal compromise within most churches is rebuked in chapters 2-3: division, false teaching, sinful living, self-centered luxurious lifestyles, etc.</a:t>
            </a:r>
          </a:p>
          <a:p>
            <a:pPr eaLnBrk="1" hangingPunct="1">
              <a:defRPr/>
            </a:pPr>
            <a:r>
              <a:rPr lang="en-US" b="1" dirty="0">
                <a:latin typeface="Arial" panose="020B0604020202020204" pitchFamily="34" charset="0"/>
                <a:ea typeface="ＭＳ Ｐゴシック" charset="0"/>
                <a:cs typeface="Arial" panose="020B0604020202020204" pitchFamily="34" charset="0"/>
              </a:rPr>
              <a:t>What evidence of internal compromise and eternal persecution do you see in your own experience today?  How can you relate?</a:t>
            </a:r>
          </a:p>
          <a:p>
            <a:pPr eaLnBrk="1" hangingPunct="1"/>
            <a:r>
              <a:rPr lang="en-US" dirty="0">
                <a:latin typeface="Times New Roman" charset="0"/>
                <a:ea typeface="ＭＳ Ｐゴシック" charset="0"/>
                <a:cs typeface="ＭＳ Ｐゴシック" charset="0"/>
              </a:rPr>
              <a:t>__________</a:t>
            </a:r>
          </a:p>
          <a:p>
            <a:pPr eaLnBrk="1" hangingPunct="1"/>
            <a:r>
              <a:rPr lang="en-US" dirty="0">
                <a:latin typeface="Times New Roman" charset="0"/>
                <a:ea typeface="ＭＳ Ｐゴシック" charset="0"/>
                <a:cs typeface="ＭＳ Ｐゴシック" charset="0"/>
              </a:rPr>
              <a:t>NS-27-Rev1-slide 14</a:t>
            </a:r>
          </a:p>
          <a:p>
            <a:pPr eaLnBrk="1" hangingPunct="1"/>
            <a:r>
              <a:rPr lang="en-US" dirty="0">
                <a:latin typeface="Times New Roman" charset="0"/>
                <a:ea typeface="ＭＳ Ｐゴシック" charset="0"/>
                <a:cs typeface="ＭＳ Ｐゴシック" charset="0"/>
              </a:rPr>
              <a:t>NS-27-Rev3-slide 84</a:t>
            </a: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611491877"/>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913017325"/>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Death (1): </a:t>
            </a:r>
            <a:r>
              <a:rPr lang="en-US" sz="1200" b="1" kern="1200" dirty="0">
                <a:solidFill>
                  <a:schemeClr val="tx1"/>
                </a:solidFill>
                <a:effectLst/>
                <a:latin typeface="Arial" panose="020B0604020202020204" pitchFamily="34" charset="0"/>
                <a:ea typeface="+mn-ea"/>
                <a:cs typeface="Arial" panose="020B0604020202020204" pitchFamily="34" charset="0"/>
              </a:rPr>
              <a:t>Christ is sovereign over our ultimate enemy that no one else has defeated</a:t>
            </a:r>
            <a:r>
              <a:rPr lang="en-SG" sz="1200" b="1" kern="1200" dirty="0">
                <a:solidFill>
                  <a:schemeClr val="tx1"/>
                </a:solidFill>
                <a:effectLst/>
                <a:latin typeface="Arial" panose="020B0604020202020204" pitchFamily="34" charset="0"/>
                <a:ea typeface="+mn-ea"/>
                <a:cs typeface="Arial" panose="020B0604020202020204" pitchFamily="34" charset="0"/>
              </a:rPr>
              <a:t>.</a:t>
            </a:r>
          </a:p>
          <a:p>
            <a:pPr marL="0" marR="0" indent="0" algn="l" defTabSz="457200" rtl="0" eaLnBrk="1" fontAlgn="auto" latinLnBrk="0" hangingPunct="1">
              <a:lnSpc>
                <a:spcPct val="100000"/>
              </a:lnSpc>
              <a:spcBef>
                <a:spcPts val="0"/>
              </a:spcBef>
              <a:spcAft>
                <a:spcPts val="0"/>
              </a:spcAft>
              <a:buClrTx/>
              <a:buSzTx/>
              <a:buFontTx/>
              <a:buNone/>
              <a:tabLst/>
              <a:defRPr/>
            </a:pPr>
            <a:r>
              <a:rPr lang="en-SG" sz="1200" b="1" kern="1200" dirty="0">
                <a:solidFill>
                  <a:schemeClr val="tx1"/>
                </a:solidFill>
                <a:effectLst/>
                <a:latin typeface="Arial" panose="020B0604020202020204" pitchFamily="34" charset="0"/>
                <a:ea typeface="+mn-ea"/>
                <a:cs typeface="Arial" panose="020B0604020202020204" pitchFamily="34" charset="0"/>
              </a:rPr>
              <a:t>Churches (2-3): Christ is the boss over the seven Asian churches and every local church.</a:t>
            </a:r>
          </a:p>
          <a:p>
            <a:pPr marL="0" marR="0" indent="0" algn="l" defTabSz="457200" rtl="0" eaLnBrk="1" fontAlgn="auto" latinLnBrk="0" hangingPunct="1">
              <a:lnSpc>
                <a:spcPct val="100000"/>
              </a:lnSpc>
              <a:spcBef>
                <a:spcPts val="0"/>
              </a:spcBef>
              <a:spcAft>
                <a:spcPts val="0"/>
              </a:spcAft>
              <a:buClrTx/>
              <a:buSzTx/>
              <a:buFontTx/>
              <a:buNone/>
              <a:tabLst/>
              <a:defRPr/>
            </a:pPr>
            <a:r>
              <a:rPr lang="en-SG" sz="1200" b="1" kern="1200" dirty="0">
                <a:solidFill>
                  <a:schemeClr val="tx1"/>
                </a:solidFill>
                <a:effectLst/>
                <a:latin typeface="Arial" panose="020B0604020202020204" pitchFamily="34" charset="0"/>
                <a:ea typeface="+mn-ea"/>
                <a:cs typeface="Arial" panose="020B0604020202020204" pitchFamily="34" charset="0"/>
              </a:rPr>
              <a:t>Our Future (4-22): </a:t>
            </a:r>
            <a:r>
              <a:rPr lang="en-US" sz="1200" b="1" kern="1200" dirty="0">
                <a:solidFill>
                  <a:schemeClr val="tx1"/>
                </a:solidFill>
                <a:effectLst/>
                <a:latin typeface="Arial" panose="020B0604020202020204" pitchFamily="34" charset="0"/>
                <a:ea typeface="+mn-ea"/>
                <a:cs typeface="Arial" panose="020B0604020202020204" pitchFamily="34" charset="0"/>
              </a:rPr>
              <a:t>Christ is both Judge and Saviour of the End Times and our Eternal State</a:t>
            </a:r>
            <a:r>
              <a:rPr lang="en-SG" sz="1200" b="1" kern="1200" dirty="0">
                <a:solidFill>
                  <a:schemeClr val="tx1"/>
                </a:solidFill>
                <a:effectLst/>
                <a:latin typeface="Arial" panose="020B0604020202020204" pitchFamily="34" charset="0"/>
                <a:ea typeface="+mn-ea"/>
                <a:cs typeface="Arial" panose="020B0604020202020204" pitchFamily="34" charset="0"/>
              </a:rPr>
              <a:t>.</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0C4E468F-4A77-E94F-AA26-F0993CBF7DD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07766167"/>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6265FB0-3AE4-F74D-B961-0C3B795CD734}"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540</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1858" name="Rectangle 2"/>
          <p:cNvSpPr>
            <a:spLocks noGrp="1" noRot="1" noChangeAspect="1" noChangeArrowheads="1" noTextEdit="1"/>
          </p:cNvSpPr>
          <p:nvPr>
            <p:ph type="sldImg"/>
          </p:nvPr>
        </p:nvSpPr>
        <p:spPr>
          <a:ln/>
        </p:spPr>
      </p:sp>
      <p:sp>
        <p:nvSpPr>
          <p:cNvPr id="7618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 xmlns:ma14="http://schemas.microsoft.com/office/mac/drawingml/2011/main" val="1"/>
            </a:ext>
          </a:extLst>
        </p:spPr>
        <p:txBody>
          <a:bodyPr/>
          <a:lstStyle/>
          <a:p>
            <a:pPr marL="0" algn="l">
              <a:spcBef>
                <a:spcPts val="0"/>
              </a:spcBef>
              <a:spcAft>
                <a:spcPts val="0"/>
              </a:spcAft>
            </a:pPr>
            <a:r>
              <a:rPr lang="en-US" sz="1200" b="0" dirty="0">
                <a:effectLst/>
                <a:latin typeface="Times"/>
                <a:ea typeface="Times New Roman" panose="02020603050405020304" pitchFamily="18" charset="0"/>
                <a:cs typeface="Times New Roman" panose="02020603050405020304" pitchFamily="18" charset="0"/>
              </a:rPr>
              <a:t>Does your life show that you’re on the winning team?  </a:t>
            </a:r>
          </a:p>
          <a:p>
            <a:r>
              <a:rPr lang="en-US" sz="1200" b="0" dirty="0">
                <a:effectLst/>
                <a:latin typeface="Times"/>
                <a:ea typeface="Times New Roman" panose="02020603050405020304" pitchFamily="18" charset="0"/>
                <a:cs typeface="Times New Roman" panose="02020603050405020304" pitchFamily="18" charset="0"/>
              </a:rPr>
              <a:t>Do your goals, values, and disposition show that you represent the Victor of the World?</a:t>
            </a:r>
            <a:r>
              <a:rPr lang="en-US" b="0" dirty="0">
                <a:effectLst/>
              </a:rPr>
              <a:t> </a:t>
            </a:r>
            <a:endParaRPr lang="en-US" sz="1000" b="0" kern="1200" dirty="0">
              <a:solidFill>
                <a:schemeClr val="tx1"/>
              </a:solidFill>
              <a:effectLst/>
              <a:latin typeface="Times New Roman" pitchFamily="-112" charset="0"/>
              <a:ea typeface="ＭＳ Ｐゴシック" pitchFamily="-108" charset="-128"/>
              <a:cs typeface="ＭＳ Ｐゴシック" pitchFamily="-108" charset="-128"/>
            </a:endParaRPr>
          </a:p>
          <a:p>
            <a:endParaRPr lang="en-US" sz="1200" kern="1200" dirty="0">
              <a:solidFill>
                <a:schemeClr val="tx1"/>
              </a:solidFill>
              <a:effectLst/>
              <a:latin typeface="Times New Roman" pitchFamily="-112" charset="0"/>
              <a:ea typeface="ＭＳ Ｐゴシック" pitchFamily="-108" charset="-128"/>
              <a:cs typeface="ＭＳ Ｐゴシック" pitchFamily="-108" charset="-128"/>
            </a:endParaRPr>
          </a:p>
        </p:txBody>
      </p:sp>
    </p:spTree>
    <p:extLst>
      <p:ext uri="{BB962C8B-B14F-4D97-AF65-F5344CB8AC3E}">
        <p14:creationId xmlns:p14="http://schemas.microsoft.com/office/powerpoint/2010/main" val="2617868944"/>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fld id="{6A2EDCEA-0CB3-DA48-9F73-F780BAA943B6}" type="slidenum">
              <a:rPr lang="en-US" sz="1200">
                <a:solidFill>
                  <a:srgbClr val="000000"/>
                </a:solidFill>
              </a:rPr>
              <a:pPr eaLnBrk="1" hangingPunct="1"/>
              <a:t>542</a:t>
            </a:fld>
            <a:endParaRPr lang="en-US" sz="1200">
              <a:solidFill>
                <a:srgbClr val="000000"/>
              </a:solidFill>
            </a:endParaRPr>
          </a:p>
        </p:txBody>
      </p:sp>
      <p:sp>
        <p:nvSpPr>
          <p:cNvPr id="100354" name="Rectangle 2"/>
          <p:cNvSpPr>
            <a:spLocks noGrp="1" noRot="1" noChangeAspect="1" noChangeArrowheads="1"/>
          </p:cNvSpPr>
          <p:nvPr>
            <p:ph type="sldImg"/>
          </p:nvPr>
        </p:nvSpPr>
        <p:spPr>
          <a:solidFill>
            <a:srgbClr val="FFFFFF"/>
          </a:solidFill>
          <a:ln/>
        </p:spPr>
      </p:sp>
      <p:sp>
        <p:nvSpPr>
          <p:cNvPr id="10035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US" sz="1200" b="1" dirty="0">
                <a:solidFill>
                  <a:srgbClr val="FFFFFF"/>
                </a:solidFill>
                <a:latin typeface="Arial" panose="020B0604020202020204" pitchFamily="34" charset="0"/>
                <a:ea typeface="ＭＳ Ｐゴシック" charset="0"/>
              </a:rPr>
              <a:t>NT Survey (ns) Arabic</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18203547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xfrm>
            <a:off x="1143000" y="685800"/>
            <a:ext cx="4572000" cy="3429000"/>
          </a:xfrm>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25077889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xfrm>
            <a:off x="1143000" y="685800"/>
            <a:ext cx="4572000" cy="3429000"/>
          </a:xfrm>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3705616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3"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271F5B4-0BE8-B048-B47A-362AD432874F}"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417794" name="Rectangle 2"/>
          <p:cNvSpPr>
            <a:spLocks noGrp="1" noRot="1" noChangeAspect="1" noChangeArrowheads="1" noTextEdit="1"/>
          </p:cNvSpPr>
          <p:nvPr>
            <p:ph type="sldImg"/>
          </p:nvPr>
        </p:nvSpPr>
        <p:spPr>
          <a:xfrm>
            <a:off x="1143000" y="685800"/>
            <a:ext cx="4572000" cy="3429000"/>
          </a:xfrm>
          <a:ln/>
        </p:spPr>
      </p:sp>
      <p:sp>
        <p:nvSpPr>
          <p:cNvPr id="417795"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2052310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1" name="Rectangle 2"/>
          <p:cNvSpPr>
            <a:spLocks noGrp="1" noRot="1" noChangeAspect="1" noChangeArrowheads="1" noTextEdit="1"/>
          </p:cNvSpPr>
          <p:nvPr>
            <p:ph type="sldImg"/>
          </p:nvPr>
        </p:nvSpPr>
        <p:spPr>
          <a:xfrm>
            <a:off x="1143000" y="685800"/>
            <a:ext cx="4572000" cy="3429000"/>
          </a:xfrm>
          <a:ln/>
        </p:spPr>
      </p:sp>
      <p:sp>
        <p:nvSpPr>
          <p:cNvPr id="450562"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43214648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49"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71BCA4F-3D37-014A-8F5B-2D7D70030E9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11650" name="Rectangle 2"/>
          <p:cNvSpPr>
            <a:spLocks noGrp="1" noRot="1" noChangeAspect="1" noChangeArrowheads="1" noTextEdit="1"/>
          </p:cNvSpPr>
          <p:nvPr>
            <p:ph type="sldImg"/>
          </p:nvPr>
        </p:nvSpPr>
        <p:spPr>
          <a:xfrm>
            <a:off x="1143000" y="685800"/>
            <a:ext cx="4572000" cy="3429000"/>
          </a:xfrm>
          <a:ln/>
        </p:spPr>
      </p:sp>
      <p:sp>
        <p:nvSpPr>
          <p:cNvPr id="411651"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98183984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698521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pitchFamily="-108" charset="-128"/>
                <a:cs typeface="Arial" panose="020B0604020202020204" pitchFamily="34" charset="0"/>
              </a:rPr>
              <a:t>People have long searched for eternal life</a:t>
            </a:r>
            <a:r>
              <a:rPr lang="en-SG" sz="1200" b="1" kern="1200" dirty="0">
                <a:solidFill>
                  <a:schemeClr val="tx1"/>
                </a:solidFill>
                <a:effectLst/>
                <a:latin typeface="Arial" panose="020B0604020202020204" pitchFamily="34" charset="0"/>
                <a:ea typeface="ＭＳ Ｐゴシック" pitchFamily="-108" charset="-128"/>
                <a:cs typeface="Arial" panose="020B0604020202020204" pitchFamily="34" charset="0"/>
              </a:rPr>
              <a:t>.</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704502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a:p>
        </p:txBody>
      </p:sp>
    </p:spTree>
    <p:extLst>
      <p:ext uri="{BB962C8B-B14F-4D97-AF65-F5344CB8AC3E}">
        <p14:creationId xmlns:p14="http://schemas.microsoft.com/office/powerpoint/2010/main" val="15004077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34154994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113070672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13215185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412749612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F04094E-F4EB-4C46-8FE5-26F3E4F17029}"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598018" name="Rectangle 2"/>
          <p:cNvSpPr>
            <a:spLocks noGrp="1" noRot="1" noChangeAspect="1" noChangeArrowheads="1" noTextEdit="1"/>
          </p:cNvSpPr>
          <p:nvPr>
            <p:ph type="sldImg"/>
          </p:nvPr>
        </p:nvSpPr>
        <p:spPr>
          <a:solidFill>
            <a:srgbClr val="FFFFFF"/>
          </a:solidFill>
          <a:ln/>
        </p:spPr>
      </p:sp>
      <p:sp>
        <p:nvSpPr>
          <p:cNvPr id="598019"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a:latin typeface="Times New Roman" charset="0"/>
                <a:ea typeface="ＭＳ Ｐゴシック" charset="0"/>
                <a:cs typeface="ＭＳ Ｐゴシック" charset="0"/>
              </a:rPr>
              <a:t>This may look like a cryptic message but it</a:t>
            </a:r>
            <a:r>
              <a:rPr lang="mr-IN" altLang="ja-JP">
                <a:latin typeface="Times New Roman" charset="0"/>
                <a:ea typeface="ＭＳ Ｐゴシック" charset="0"/>
                <a:cs typeface="ＭＳ Ｐゴシック" charset="0"/>
              </a:rPr>
              <a:t>'</a:t>
            </a:r>
            <a:r>
              <a:rPr lang="en-US" altLang="ja-JP">
                <a:latin typeface="Times New Roman" charset="0"/>
                <a:ea typeface="ＭＳ Ｐゴシック" charset="0"/>
                <a:cs typeface="ＭＳ Ｐゴシック" charset="0"/>
              </a:rPr>
              <a:t>s actually the best known verse in the Bible.  It tells us that God gives us life with him forever when we simply place our trust in Jesus Christ.  This is no da Vinci Code.  It</a:t>
            </a:r>
            <a:r>
              <a:rPr lang="mr-IN" altLang="ja-JP">
                <a:latin typeface="Times New Roman" charset="0"/>
                <a:ea typeface="ＭＳ Ｐゴシック" charset="0"/>
                <a:cs typeface="ＭＳ Ｐゴシック" charset="0"/>
              </a:rPr>
              <a:t>'</a:t>
            </a:r>
            <a:r>
              <a:rPr lang="en-US" altLang="ja-JP">
                <a:latin typeface="Times New Roman" charset="0"/>
                <a:ea typeface="ＭＳ Ｐゴシック" charset="0"/>
                <a:cs typeface="ＭＳ Ｐゴシック" charset="0"/>
              </a:rPr>
              <a:t>s the Divine Code!</a:t>
            </a:r>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78856188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0213DC7-C7C2-4C4C-9CA1-1B673A71ED3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02114" name="Rectangle 2"/>
          <p:cNvSpPr>
            <a:spLocks noGrp="1" noRot="1" noChangeAspect="1" noChangeArrowheads="1" noTextEdit="1"/>
          </p:cNvSpPr>
          <p:nvPr>
            <p:ph type="sldImg"/>
          </p:nvPr>
        </p:nvSpPr>
        <p:spPr>
          <a:solidFill>
            <a:srgbClr val="FFFFFF"/>
          </a:solidFill>
          <a:ln/>
        </p:spPr>
      </p:sp>
      <p:sp>
        <p:nvSpPr>
          <p:cNvPr id="602115"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b="1" dirty="0">
                <a:latin typeface="Arial" panose="020B0604020202020204" pitchFamily="34" charset="0"/>
                <a:ea typeface="ＭＳ Ｐゴシック" charset="0"/>
                <a:cs typeface="Arial" panose="020B0604020202020204" pitchFamily="34" charset="0"/>
              </a:rPr>
              <a:t>This means Jesus is alive today.  This also means you can know him personally.  It</a:t>
            </a:r>
            <a:r>
              <a:rPr lang="mr-IN" altLang="ja-JP" b="1" dirty="0">
                <a:latin typeface="Arial" panose="020B0604020202020204" pitchFamily="34" charset="0"/>
                <a:ea typeface="ＭＳ Ｐゴシック" charset="0"/>
                <a:cs typeface="ＭＳ Ｐゴシック" charset="0"/>
              </a:rPr>
              <a:t>'</a:t>
            </a:r>
            <a:r>
              <a:rPr lang="en-US" altLang="ja-JP" b="1" dirty="0">
                <a:latin typeface="Arial" panose="020B0604020202020204" pitchFamily="34" charset="0"/>
                <a:ea typeface="ＭＳ Ｐゴシック" charset="0"/>
                <a:cs typeface="Arial" panose="020B0604020202020204" pitchFamily="34" charset="0"/>
              </a:rPr>
              <a:t>s as simple as A-B-C.  Let</a:t>
            </a:r>
            <a:r>
              <a:rPr lang="mr-IN" altLang="ja-JP" b="1" dirty="0">
                <a:latin typeface="Arial" panose="020B0604020202020204" pitchFamily="34" charset="0"/>
                <a:ea typeface="ＭＳ Ｐゴシック" charset="0"/>
                <a:cs typeface="ＭＳ Ｐゴシック" charset="0"/>
              </a:rPr>
              <a:t>'</a:t>
            </a:r>
            <a:r>
              <a:rPr lang="en-US" altLang="ja-JP" b="1" dirty="0">
                <a:latin typeface="Arial" panose="020B0604020202020204" pitchFamily="34" charset="0"/>
                <a:ea typeface="ＭＳ Ｐゴシック" charset="0"/>
                <a:cs typeface="Arial" panose="020B0604020202020204" pitchFamily="34" charset="0"/>
              </a:rPr>
              <a:t>s bow our heads and if you wish to come into this new relationship with Christ, please pray to him now, acknowledging these three things to him.</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5677875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530DE8C-8068-D944-8CAA-D36624C0C287}"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24258" name="Rectangle 2"/>
          <p:cNvSpPr>
            <a:spLocks noGrp="1" noRot="1" noChangeAspect="1" noChangeArrowheads="1" noTextEdit="1"/>
          </p:cNvSpPr>
          <p:nvPr>
            <p:ph type="sldImg"/>
          </p:nvPr>
        </p:nvSpPr>
        <p:spPr>
          <a:xfrm>
            <a:off x="1143000" y="685800"/>
            <a:ext cx="4572000" cy="3429000"/>
          </a:xfrm>
          <a:ln/>
        </p:spPr>
      </p:sp>
      <p:sp>
        <p:nvSpPr>
          <p:cNvPr id="224259"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Lst>
        </p:spPr>
        <p:txBody>
          <a:bodyPr/>
          <a:lstStyle/>
          <a:p>
            <a:r>
              <a:rPr lang="en-US">
                <a:latin typeface="Times New Roman" charset="0"/>
                <a:ea typeface="ＭＳ Ｐゴシック" charset="0"/>
                <a:cs typeface="ＭＳ Ｐゴシック" charset="0"/>
              </a:rPr>
              <a:t>Ascension:  Angels said </a:t>
            </a: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0BF3C6-4404-714A-BAE4-6E25335B26E6}"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60098" name="Rectangle 2"/>
          <p:cNvSpPr>
            <a:spLocks noGrp="1" noRot="1" noChangeAspect="1" noChangeArrowheads="1" noTextEdit="1"/>
          </p:cNvSpPr>
          <p:nvPr>
            <p:ph type="sldImg"/>
          </p:nvPr>
        </p:nvSpPr>
        <p:spPr>
          <a:xfrm>
            <a:off x="1143000" y="685800"/>
            <a:ext cx="4572000" cy="3429000"/>
          </a:xfrm>
          <a:ln/>
        </p:spPr>
      </p:sp>
      <p:sp>
        <p:nvSpPr>
          <p:cNvPr id="260099" name="Rectangle 3"/>
          <p:cNvSpPr>
            <a:spLocks noGrp="1" noChangeArrowheads="1"/>
          </p:cNvSpPr>
          <p:nvPr>
            <p:ph type="body" idx="1"/>
          </p:nvPr>
        </p:nvSpPr>
        <p:spPr>
          <a:noFill/>
          <a:ln w="9525"/>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BE31875-CB46-624B-9875-276F50069C12}"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56002" name="Rectangle 2"/>
          <p:cNvSpPr>
            <a:spLocks noGrp="1" noRot="1" noChangeAspect="1" noChangeArrowheads="1" noTextEdit="1"/>
          </p:cNvSpPr>
          <p:nvPr>
            <p:ph type="sldImg"/>
          </p:nvPr>
        </p:nvSpPr>
        <p:spPr>
          <a:xfrm>
            <a:off x="1143000" y="685800"/>
            <a:ext cx="4572000" cy="3429000"/>
          </a:xfrm>
          <a:ln/>
        </p:spPr>
      </p:sp>
      <p:sp>
        <p:nvSpPr>
          <p:cNvPr id="256003" name="Rectangle 3"/>
          <p:cNvSpPr>
            <a:spLocks noGrp="1" noChangeArrowheads="1"/>
          </p:cNvSpPr>
          <p:nvPr>
            <p:ph type="body" idx="1"/>
          </p:nvPr>
        </p:nvSpPr>
        <p:spPr>
          <a:noFill/>
          <a:ln w="9525"/>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DC34142-D699-F44E-A472-7D6AED9A2477}"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56002" name="Rectangle 2"/>
          <p:cNvSpPr>
            <a:spLocks noGrp="1" noRot="1" noChangeAspect="1" noChangeArrowheads="1"/>
          </p:cNvSpPr>
          <p:nvPr>
            <p:ph type="sldImg"/>
          </p:nvPr>
        </p:nvSpPr>
        <p:spPr>
          <a:solidFill>
            <a:srgbClr val="FFFFFF"/>
          </a:solidFill>
          <a:ln/>
        </p:spPr>
      </p:sp>
      <p:sp>
        <p:nvSpPr>
          <p:cNvPr id="25600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1202684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2F027D-B642-824E-9215-9D6F02805C41}"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11970" name="Rectangle 2"/>
          <p:cNvSpPr>
            <a:spLocks noGrp="1" noRot="1" noChangeAspect="1" noChangeArrowheads="1" noTextEdit="1"/>
          </p:cNvSpPr>
          <p:nvPr>
            <p:ph type="sldImg"/>
          </p:nvPr>
        </p:nvSpPr>
        <p:spPr>
          <a:xfrm>
            <a:off x="1143000" y="685800"/>
            <a:ext cx="4572000" cy="3429000"/>
          </a:xfrm>
          <a:ln/>
        </p:spPr>
      </p:sp>
      <p:sp>
        <p:nvSpPr>
          <p:cNvPr id="211971" name="Rectangle 3"/>
          <p:cNvSpPr>
            <a:spLocks noGrp="1" noChangeArrowheads="1"/>
          </p:cNvSpPr>
          <p:nvPr>
            <p:ph type="body" idx="1"/>
          </p:nvPr>
        </p:nvSpPr>
        <p:spPr>
          <a:noFill/>
          <a:ln w="9525"/>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108135516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sz="1200" kern="1200">
                <a:solidFill>
                  <a:schemeClr val="tx1"/>
                </a:solidFill>
                <a:effectLst/>
                <a:latin typeface="Times New Roman" pitchFamily="-110" charset="0"/>
                <a:ea typeface="ＭＳ Ｐゴシック" pitchFamily="-108" charset="-128"/>
                <a:cs typeface="ＭＳ Ｐゴシック" pitchFamily="-108" charset="-128"/>
              </a:rPr>
              <a:t>ليس من الصعب أن تشهد على ما رأيته - </a:t>
            </a:r>
          </a:p>
        </p:txBody>
      </p:sp>
    </p:spTree>
    <p:extLst>
      <p:ext uri="{BB962C8B-B14F-4D97-AF65-F5344CB8AC3E}">
        <p14:creationId xmlns:p14="http://schemas.microsoft.com/office/powerpoint/2010/main" val="17275143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b="1" dirty="0">
                <a:latin typeface="Arial" panose="020B0604020202020204" pitchFamily="34" charset="0"/>
                <a:cs typeface="Arial" panose="020B0604020202020204" pitchFamily="34" charset="0"/>
              </a:rPr>
              <a:t>سنرى اليوم ثلاثة أسباب يجب أن نشهد</a:t>
            </a:r>
            <a:r>
              <a:rPr lang="ar-SA" b="1" baseline="0" dirty="0">
                <a:latin typeface="Arial" panose="020B0604020202020204" pitchFamily="34" charset="0"/>
                <a:cs typeface="Arial" panose="020B0604020202020204" pitchFamily="34" charset="0"/>
              </a:rPr>
              <a:t> بها عن</a:t>
            </a:r>
            <a:r>
              <a:rPr lang="ar-SA" b="1" dirty="0">
                <a:latin typeface="Arial" panose="020B0604020202020204" pitchFamily="34" charset="0"/>
                <a:cs typeface="Arial" panose="020B0604020202020204" pitchFamily="34" charset="0"/>
              </a:rPr>
              <a:t> يسوع.</a:t>
            </a:r>
          </a:p>
          <a:p>
            <a:pPr algn="r" rtl="1"/>
            <a:r>
              <a:rPr lang="ar-SA" b="1" dirty="0">
                <a:latin typeface="Arial" panose="020B0604020202020204" pitchFamily="34" charset="0"/>
                <a:cs typeface="Arial" panose="020B0604020202020204" pitchFamily="34" charset="0"/>
              </a:rPr>
              <a:t> كل منها هو في الواقع مرحلة من النمو</a:t>
            </a:r>
          </a:p>
          <a:p>
            <a:pPr algn="r" rtl="1"/>
            <a:r>
              <a:rPr lang="ar-SA" b="1" dirty="0">
                <a:latin typeface="Arial" panose="020B0604020202020204" pitchFamily="34" charset="0"/>
                <a:cs typeface="Arial" panose="020B0604020202020204" pitchFamily="34" charset="0"/>
              </a:rPr>
              <a:t>.سنقوم بمسح كتاب أعمال الرسل بالكامل.</a:t>
            </a:r>
          </a:p>
          <a:p>
            <a:pPr algn="r" rtl="1"/>
            <a:r>
              <a:rPr lang="ar-SA" b="1" dirty="0">
                <a:latin typeface="Arial" panose="020B0604020202020204" pitchFamily="34" charset="0"/>
                <a:cs typeface="Arial" panose="020B0604020202020204" pitchFamily="34" charset="0"/>
              </a:rPr>
              <a:t>(نعود إلى سؤالنا: لماذا نشهد؟)</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1109656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b="1" dirty="0">
                <a:latin typeface="Arial" panose="020B0604020202020204" pitchFamily="34" charset="0"/>
                <a:cs typeface="Arial" panose="020B0604020202020204" pitchFamily="34" charset="0"/>
              </a:rPr>
              <a:t>يساعدنا الله في إخبار الآخرين أولاً عن يسوع حيث يكون هذا طبيعيًا وبدون عبور الثقافات.</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1638237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sz="1200" b="0" kern="1200">
                <a:solidFill>
                  <a:schemeClr val="tx1"/>
                </a:solidFill>
                <a:effectLst/>
                <a:latin typeface="Times New Roman" pitchFamily="-110" charset="0"/>
                <a:ea typeface="ＭＳ Ｐゴシック" pitchFamily="-108" charset="-128"/>
                <a:cs typeface="ＭＳ Ｐゴシック" pitchFamily="-108" charset="-128"/>
              </a:rPr>
              <a:t>يمجد</a:t>
            </a:r>
            <a:r>
              <a:rPr lang="ar-SA" sz="1200" kern="1200">
                <a:solidFill>
                  <a:schemeClr val="tx1"/>
                </a:solidFill>
                <a:effectLst/>
                <a:latin typeface="Times New Roman" pitchFamily="-110" charset="0"/>
                <a:ea typeface="ＭＳ Ｐゴシック" pitchFamily="-108" charset="-128"/>
                <a:cs typeface="ＭＳ Ｐゴシック" pitchFamily="-108" charset="-128"/>
              </a:rPr>
              <a:t> الله عندما نشاركه مع من لا يعرفوه</a:t>
            </a:r>
            <a:r>
              <a:rPr lang="ar-SA" sz="1200" kern="1200" baseline="0">
                <a:solidFill>
                  <a:schemeClr val="tx1"/>
                </a:solidFill>
                <a:effectLst/>
                <a:latin typeface="Times New Roman" pitchFamily="-110" charset="0"/>
                <a:ea typeface="ＭＳ Ｐゴシック" pitchFamily="-108" charset="-128"/>
                <a:cs typeface="ＭＳ Ｐゴシック" pitchFamily="-108" charset="-128"/>
              </a:rPr>
              <a:t> </a:t>
            </a:r>
            <a:r>
              <a:rPr lang="ar-SA" sz="1200" kern="1200">
                <a:solidFill>
                  <a:schemeClr val="tx1"/>
                </a:solidFill>
                <a:effectLst/>
                <a:latin typeface="Times New Roman" pitchFamily="-110" charset="0"/>
                <a:ea typeface="ＭＳ Ｐゴシック" pitchFamily="-108" charset="-128"/>
                <a:cs typeface="ＭＳ Ｐゴシック" pitchFamily="-108" charset="-128"/>
              </a:rPr>
              <a:t>. </a:t>
            </a:r>
          </a:p>
        </p:txBody>
      </p:sp>
    </p:spTree>
    <p:extLst>
      <p:ext uri="{BB962C8B-B14F-4D97-AF65-F5344CB8AC3E}">
        <p14:creationId xmlns:p14="http://schemas.microsoft.com/office/powerpoint/2010/main" val="358108221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b="1" dirty="0">
                <a:latin typeface="Arial" panose="020B0604020202020204" pitchFamily="34" charset="0"/>
                <a:cs typeface="Arial" panose="020B0604020202020204" pitchFamily="34" charset="0"/>
              </a:rPr>
              <a:t>لقد وعد بأننا سنشهد في النهاية في آخر مكان</a:t>
            </a:r>
            <a:r>
              <a:rPr lang="ar-SA" b="1" baseline="0" dirty="0">
                <a:latin typeface="Arial" panose="020B0604020202020204" pitchFamily="34" charset="0"/>
                <a:cs typeface="Arial" panose="020B0604020202020204" pitchFamily="34" charset="0"/>
              </a:rPr>
              <a:t> لم تصل له بشارة </a:t>
            </a:r>
            <a:r>
              <a:rPr lang="ar-SA" b="1" baseline="0" dirty="0" err="1">
                <a:latin typeface="Arial" panose="020B0604020202020204" pitchFamily="34" charset="0"/>
                <a:cs typeface="Arial" panose="020B0604020202020204" pitchFamily="34" charset="0"/>
              </a:rPr>
              <a:t>الأنجيل</a:t>
            </a:r>
            <a:r>
              <a:rPr lang="ar-SA" b="1" baseline="0" dirty="0">
                <a:latin typeface="Arial" panose="020B0604020202020204" pitchFamily="34" charset="0"/>
                <a:cs typeface="Arial" panose="020B0604020202020204" pitchFamily="34" charset="0"/>
              </a:rPr>
              <a:t> </a:t>
            </a:r>
            <a:r>
              <a:rPr lang="ar-SA" b="1" dirty="0">
                <a:latin typeface="Arial" panose="020B0604020202020204" pitchFamily="34" charset="0"/>
                <a:cs typeface="Arial" panose="020B0604020202020204" pitchFamily="34" charset="0"/>
              </a:rPr>
              <a:t>على الأرض.</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4014055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b="1" dirty="0">
                <a:latin typeface="Arial" panose="020B0604020202020204" pitchFamily="34" charset="0"/>
                <a:cs typeface="Arial" panose="020B0604020202020204" pitchFamily="34" charset="0"/>
              </a:rPr>
              <a:t>افعل ما قصده الرب لك حتى يمتد حكمه إلى الجميع خلال حياتك!</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7593512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0" fontAlgn="base" latinLnBrk="0" hangingPunct="0">
              <a:lnSpc>
                <a:spcPct val="100000"/>
              </a:lnSpc>
              <a:spcBef>
                <a:spcPct val="0"/>
              </a:spcBef>
              <a:spcAft>
                <a:spcPct val="0"/>
              </a:spcAft>
              <a:buClrTx/>
              <a:buSzTx/>
              <a:buFontTx/>
              <a:buNone/>
              <a:tabLst/>
              <a:defRPr/>
            </a:pPr>
            <a:fld id="{14D556FE-43CB-FE41-8242-19285ACB6EAF}" type="slidenum">
              <a:rPr kumimoji="0" lang="en-US" sz="1200" b="0" i="0" u="none" strike="noStrike" kern="1200" cap="none" spc="0" normalizeH="0" baseline="0" noProof="0" smtClean="0">
                <a:ln>
                  <a:noFill/>
                </a:ln>
                <a:solidFill>
                  <a:prstClr val="black"/>
                </a:solidFill>
                <a:effectLst/>
                <a:uLnTx/>
                <a:uFillTx/>
                <a:latin typeface="Calibri" panose="020F0502020204030204" pitchFamily="34" charset="0"/>
                <a:ea typeface="MS PGothic" panose="020B0600070205080204" pitchFamily="34" charset="-128"/>
                <a:cs typeface="+mn-cs"/>
              </a:rPr>
              <a:pPr marL="0" marR="0" lvl="0" indent="0" algn="r" defTabSz="457200" rtl="0" eaLnBrk="0" fontAlgn="base" latinLnBrk="0" hangingPunct="0">
                <a:lnSpc>
                  <a:spcPct val="100000"/>
                </a:lnSpc>
                <a:spcBef>
                  <a:spcPct val="0"/>
                </a:spcBef>
                <a:spcAft>
                  <a:spcPct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Tree>
    <p:extLst>
      <p:ext uri="{BB962C8B-B14F-4D97-AF65-F5344CB8AC3E}">
        <p14:creationId xmlns:p14="http://schemas.microsoft.com/office/powerpoint/2010/main" val="365463786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Slide Image Placeholder 1"/>
          <p:cNvSpPr>
            <a:spLocks noGrp="1" noRot="1" noChangeAspect="1"/>
          </p:cNvSpPr>
          <p:nvPr>
            <p:ph type="sldImg"/>
          </p:nvPr>
        </p:nvSpPr>
        <p:spPr>
          <a:ln/>
        </p:spPr>
      </p:sp>
      <p:sp>
        <p:nvSpPr>
          <p:cNvPr id="559107" name="Notes Placeholder 2"/>
          <p:cNvSpPr>
            <a:spLocks noGrp="1"/>
          </p:cNvSpPr>
          <p:nvPr>
            <p:ph type="body" idx="1"/>
          </p:nvPr>
        </p:nvSpPr>
        <p:spPr>
          <a:noFill/>
          <a:ln/>
        </p:spPr>
        <p:txBody>
          <a:bodyPr/>
          <a:lstStyle/>
          <a:p>
            <a:r>
              <a:rPr lang="en-US" dirty="0">
                <a:latin typeface="Times New Roman" charset="0"/>
                <a:ea typeface="ＭＳ Ｐゴシック" charset="-128"/>
                <a:cs typeface="ＭＳ Ｐゴシック" charset="-128"/>
              </a:rPr>
              <a:t>What do you think is the chief attribute of the god that non-Christians worship? Do they first consider him powerful? Or do they feel that he is merciful? </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For example, the first few verses of the Qur'an read:</a:t>
            </a:r>
          </a:p>
          <a:p>
            <a:r>
              <a:rPr lang="en-US"/>
              <a:t>“(1) In the name of God (Allah), the Compassionate and Merciful. </a:t>
            </a:r>
          </a:p>
          <a:p>
            <a:r>
              <a:rPr lang="en-US"/>
              <a:t>(2) Praise be to God, Lord of the worlds, </a:t>
            </a:r>
          </a:p>
          <a:p>
            <a:r>
              <a:rPr lang="en-US"/>
              <a:t>(3) the Compassionate and Merciful, </a:t>
            </a:r>
          </a:p>
          <a:p>
            <a:r>
              <a:rPr lang="en-US"/>
              <a:t>(4) Master of the Day of Judgement. </a:t>
            </a:r>
          </a:p>
          <a:p>
            <a:r>
              <a:rPr lang="en-US"/>
              <a:t>(5) Thee we worship, and from Thee we seek help. </a:t>
            </a:r>
          </a:p>
          <a:p>
            <a:r>
              <a:rPr lang="en-US"/>
              <a:t>(6) Guide us upon the straight path, </a:t>
            </a:r>
          </a:p>
          <a:p>
            <a:r>
              <a:rPr lang="en-US"/>
              <a:t>(7) the path of those whom Thou hast blessed, not of those who incur wrath, nor of those who are astray.”</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Of course, this does not tell us everything that Muslims believe any more than the first few verses of the Bible tell us everything about the God that we worship.</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But do you notice what is missing? Nothing is said about God's holiness or his righteousness. This is what is revealed in the book of Romans.</a:t>
            </a:r>
          </a:p>
          <a:p>
            <a:endParaRPr lang="en-US" dirty="0">
              <a:latin typeface="Times New Roman" charset="0"/>
              <a:ea typeface="ＭＳ Ｐゴシック" charset="-128"/>
              <a:cs typeface="ＭＳ Ｐゴシック" charset="-128"/>
            </a:endParaRPr>
          </a:p>
          <a:p>
            <a:endParaRPr lang="en-US">
              <a:latin typeface="Times New Roman" charset="0"/>
              <a:ea typeface="ＭＳ Ｐゴシック" charset="-128"/>
              <a:cs typeface="ＭＳ Ｐゴシック" charset="-128"/>
            </a:endParaRPr>
          </a:p>
        </p:txBody>
      </p:sp>
      <p:sp>
        <p:nvSpPr>
          <p:cNvPr id="559108" name="Slide Number Placeholder 3"/>
          <p:cNvSpPr>
            <a:spLocks noGrp="1"/>
          </p:cNvSpPr>
          <p:nvPr>
            <p:ph type="sldNum" sz="quarter" idx="5"/>
          </p:nvPr>
        </p:nvSpPr>
        <p:spPr>
          <a:noFill/>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47D0619-D1B2-6A49-9480-279F03DA9E53}"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30519527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103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t>It is easy to think of God as more powerful than we are, because we think a lot about power. </a:t>
            </a:r>
          </a:p>
          <a:p>
            <a:r>
              <a:rPr lang="en-US"/>
              <a:t>But we think very little of holiness, so seeing the righteousness of God helps us see our true condition. </a:t>
            </a:r>
          </a:p>
          <a:p>
            <a:r>
              <a:rPr lang="en-US"/>
              <a:t>But how do we attain God's righteousness, and what effect will it have on us?</a:t>
            </a:r>
          </a:p>
          <a:p>
            <a:endParaRPr lang="en-US" dirty="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Romans tells us that we cannot attain or earn God's righteousness. God must give us his holiness by simple trust in Jesus. And the result? Since we receive God's grace freely, we must also freely give it to others by accepting them.</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104</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1148623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Most scholars see this passage as the theme of Romans: God shows his power by giving us his righteousness by faith in Jesus.</a:t>
            </a:r>
          </a:p>
          <a:p>
            <a:endParaRPr lang="en-US" dirty="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Righteousness is not simply an abstract concept. It has a practical application: we pass this on to others who are different from us.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77830498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8:28</a:t>
            </a:r>
            <a:r>
              <a:rPr lang="en-US" sz="1200" kern="1200">
                <a:solidFill>
                  <a:schemeClr val="tx1"/>
                </a:solidFill>
                <a:effectLst/>
                <a:latin typeface="Times New Roman" pitchFamily="-111" charset="0"/>
                <a:ea typeface="ＭＳ Ｐゴシック" pitchFamily="-111" charset="-128"/>
                <a:cs typeface="ＭＳ Ｐゴシック" pitchFamily="-111" charset="-128"/>
              </a:rPr>
              <a:t> And we know that God causes everything to work together for the good of those who love God and are called according to his purpose for them.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29</a:t>
            </a:r>
            <a:r>
              <a:rPr lang="en-US" sz="1200" kern="1200">
                <a:solidFill>
                  <a:schemeClr val="tx1"/>
                </a:solidFill>
                <a:effectLst/>
                <a:latin typeface="Times New Roman" pitchFamily="-111" charset="0"/>
                <a:ea typeface="ＭＳ Ｐゴシック" pitchFamily="-111" charset="-128"/>
                <a:cs typeface="ＭＳ Ｐゴシック" pitchFamily="-111" charset="-128"/>
              </a:rPr>
              <a:t> For God knew his people in advance, and he chose them to become like his Son, so that his Son would be the firstborn among many brothers and sisters.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30</a:t>
            </a:r>
            <a:r>
              <a:rPr lang="en-US" sz="1200" kern="1200">
                <a:solidFill>
                  <a:schemeClr val="tx1"/>
                </a:solidFill>
                <a:effectLst/>
                <a:latin typeface="Times New Roman" pitchFamily="-111" charset="0"/>
                <a:ea typeface="ＭＳ Ｐゴシック" pitchFamily="-111" charset="-128"/>
                <a:cs typeface="ＭＳ Ｐゴシック" pitchFamily="-111" charset="-128"/>
              </a:rPr>
              <a:t> And having chosen them, he called them to come to him. And having called them, he gave them right standing with himself. And having given them right standing, he gave them his glory. </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14:17</a:t>
            </a:r>
            <a:r>
              <a:rPr lang="en-US" sz="1200" kern="1200">
                <a:solidFill>
                  <a:schemeClr val="tx1"/>
                </a:solidFill>
                <a:effectLst/>
                <a:latin typeface="Times New Roman" pitchFamily="-111" charset="0"/>
                <a:ea typeface="ＭＳ Ｐゴシック" pitchFamily="-111" charset="-128"/>
                <a:cs typeface="ＭＳ Ｐゴシック" pitchFamily="-111" charset="-128"/>
              </a:rPr>
              <a:t> For the Kingdom of God is not a matter of what we eat or drink, but of living a life of goodness and peace and joy in the Holy Spirit. </a:t>
            </a:r>
          </a:p>
          <a:p>
            <a:endParaRPr lang="en-US"/>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98033920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am not ashamed of this Good News about Christ. It is the power of God at work, saving everyone who believes—the Jew first and also the Gentile.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2:9</a:t>
            </a:r>
            <a:r>
              <a:rPr lang="en-US" sz="1200" kern="1200">
                <a:solidFill>
                  <a:schemeClr val="tx1"/>
                </a:solidFill>
                <a:effectLst/>
                <a:latin typeface="Times New Roman" pitchFamily="-111" charset="0"/>
                <a:ea typeface="ＭＳ Ｐゴシック" pitchFamily="-111" charset="-128"/>
                <a:cs typeface="ＭＳ Ｐゴシック" pitchFamily="-111" charset="-128"/>
              </a:rPr>
              <a:t> There will be trouble and calamity for everyone who keeps on doing what is evil—for the Jew first and also for the Gentile.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10</a:t>
            </a:r>
            <a:r>
              <a:rPr lang="en-US" sz="1200" kern="1200">
                <a:solidFill>
                  <a:schemeClr val="tx1"/>
                </a:solidFill>
                <a:effectLst/>
                <a:latin typeface="Times New Roman" pitchFamily="-111" charset="0"/>
                <a:ea typeface="ＭＳ Ｐゴシック" pitchFamily="-111" charset="-128"/>
                <a:cs typeface="ＭＳ Ｐゴシック" pitchFamily="-111" charset="-128"/>
              </a:rPr>
              <a:t> But there will be glory and honor and peace from God for all who do good—for the Jew first and also for the Gentile.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11:11</a:t>
            </a:r>
            <a:r>
              <a:rPr lang="en-US" sz="1200" kern="1200">
                <a:solidFill>
                  <a:schemeClr val="tx1"/>
                </a:solidFill>
                <a:effectLst/>
                <a:latin typeface="Times New Roman" pitchFamily="-111" charset="0"/>
                <a:ea typeface="ＭＳ Ｐゴシック" pitchFamily="-111" charset="-128"/>
                <a:cs typeface="ＭＳ Ｐゴシック" pitchFamily="-111" charset="-128"/>
              </a:rPr>
              <a:t>    Did God’s people stumble and fall beyond recovery? Of course not! They were disobedient, so God made salvation available to the Gentiles. But he wanted his own people to become jealous and claim it for themselves.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12</a:t>
            </a:r>
            <a:r>
              <a:rPr lang="en-US" sz="1200" kern="1200">
                <a:solidFill>
                  <a:schemeClr val="tx1"/>
                </a:solidFill>
                <a:effectLst/>
                <a:latin typeface="Times New Roman" pitchFamily="-111" charset="0"/>
                <a:ea typeface="ＭＳ Ｐゴシック" pitchFamily="-111" charset="-128"/>
                <a:cs typeface="ＭＳ Ｐゴシック" pitchFamily="-111" charset="-128"/>
              </a:rPr>
              <a:t> Now if the Gentiles were enriched because the people of Israel turned down God’s offer of salvation, think how much greater a blessing the world will share when they finally accept it.</a:t>
            </a:r>
            <a:br>
              <a:rPr lang="en-US" sz="1200" kern="1200">
                <a:solidFill>
                  <a:schemeClr val="tx1"/>
                </a:solidFill>
                <a:effectLst/>
                <a:latin typeface="Times New Roman" pitchFamily="-111" charset="0"/>
                <a:ea typeface="ＭＳ Ｐゴシック" pitchFamily="-111" charset="-128"/>
                <a:cs typeface="ＭＳ Ｐゴシック" pitchFamily="-111" charset="-128"/>
              </a:rPr>
            </a:br>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11:13</a:t>
            </a:r>
            <a:r>
              <a:rPr lang="en-US" sz="1200" kern="1200">
                <a:solidFill>
                  <a:schemeClr val="tx1"/>
                </a:solidFill>
                <a:effectLst/>
                <a:latin typeface="Times New Roman" pitchFamily="-111" charset="0"/>
                <a:ea typeface="ＭＳ Ｐゴシック" pitchFamily="-111" charset="-128"/>
                <a:cs typeface="ＭＳ Ｐゴシック" pitchFamily="-111" charset="-128"/>
              </a:rPr>
              <a:t>    I am saying all this especially for you Gentiles. God has appointed me as the apostle to the Gentiles. I stress this,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14</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want somehow to make the people of Israel jealous of what you Gentiles have, so I might save some of them.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15</a:t>
            </a:r>
            <a:r>
              <a:rPr lang="en-US" sz="1200" kern="1200">
                <a:solidFill>
                  <a:schemeClr val="tx1"/>
                </a:solidFill>
                <a:effectLst/>
                <a:latin typeface="Times New Roman" pitchFamily="-111" charset="0"/>
                <a:ea typeface="ＭＳ Ｐゴシック" pitchFamily="-111" charset="-128"/>
                <a:cs typeface="ＭＳ Ｐゴシック" pitchFamily="-111" charset="-128"/>
              </a:rPr>
              <a:t> For since their rejection meant that God offered salvation to the rest of the world, their acceptance will be even more wonderful. It will be life for those who were dead!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since Abraham and the other patriarchs were holy, their descendants will also be holy—just as the entire batch of dough is holy because the portion given as an offering is holy. For if the roots of the tree are holy, the branches will be, too.</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11:17</a:t>
            </a:r>
            <a:r>
              <a:rPr lang="en-US" sz="1200" kern="1200">
                <a:solidFill>
                  <a:schemeClr val="tx1"/>
                </a:solidFill>
                <a:effectLst/>
                <a:latin typeface="Times New Roman" pitchFamily="-111" charset="0"/>
                <a:ea typeface="ＭＳ Ｐゴシック" pitchFamily="-111" charset="-128"/>
                <a:cs typeface="ＭＳ Ｐゴシック" pitchFamily="-111" charset="-128"/>
              </a:rPr>
              <a:t>    But some of these branches from Abraham’s tree—some of the people of Israel—have been broken off. And you Gentiles, who were branches from a wild olive tree, have been grafted in. So now you also receive the blessing God has promised Abraham and his children, sharing in the rich nourishment from the root of God’s special olive tree.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18</a:t>
            </a:r>
            <a:r>
              <a:rPr lang="en-US" sz="1200" kern="1200">
                <a:solidFill>
                  <a:schemeClr val="tx1"/>
                </a:solidFill>
                <a:effectLst/>
                <a:latin typeface="Times New Roman" pitchFamily="-111" charset="0"/>
                <a:ea typeface="ＭＳ Ｐゴシック" pitchFamily="-111" charset="-128"/>
                <a:cs typeface="ＭＳ Ｐゴシック" pitchFamily="-111" charset="-128"/>
              </a:rPr>
              <a:t> But you must not brag about being grafted in to replace the branches that were broken off. You are just a branch, not the root.</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11:19</a:t>
            </a:r>
            <a:r>
              <a:rPr lang="en-US" sz="1200" kern="1200">
                <a:solidFill>
                  <a:schemeClr val="tx1"/>
                </a:solidFill>
                <a:effectLst/>
                <a:latin typeface="Times New Roman" pitchFamily="-111" charset="0"/>
                <a:ea typeface="ＭＳ Ｐゴシック" pitchFamily="-111" charset="-128"/>
                <a:cs typeface="ＭＳ Ｐゴシック" pitchFamily="-111" charset="-128"/>
              </a:rPr>
              <a:t>    “Well,” you may say, “those branches were broken off to make room for me.”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20</a:t>
            </a:r>
            <a:r>
              <a:rPr lang="en-US" sz="1200" kern="1200">
                <a:solidFill>
                  <a:schemeClr val="tx1"/>
                </a:solidFill>
                <a:effectLst/>
                <a:latin typeface="Times New Roman" pitchFamily="-111" charset="0"/>
                <a:ea typeface="ＭＳ Ｐゴシック" pitchFamily="-111" charset="-128"/>
                <a:cs typeface="ＭＳ Ｐゴシック" pitchFamily="-111" charset="-128"/>
              </a:rPr>
              <a:t> Yes, but remember—those branches were broken off because they didn’t believe in Christ, and you are there because you do believe. So don’t think highly of yourself, but fear what could happen.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21</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if God did not spare the original branches, he won’t spare you either.</a:t>
            </a:r>
            <a:br>
              <a:rPr lang="en-US" sz="1200" kern="1200">
                <a:solidFill>
                  <a:schemeClr val="tx1"/>
                </a:solidFill>
                <a:effectLst/>
                <a:latin typeface="Times New Roman" pitchFamily="-111" charset="0"/>
                <a:ea typeface="ＭＳ Ｐゴシック" pitchFamily="-111" charset="-128"/>
                <a:cs typeface="ＭＳ Ｐゴシック" pitchFamily="-111" charset="-128"/>
              </a:rPr>
            </a:br>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11:22</a:t>
            </a:r>
            <a:r>
              <a:rPr lang="en-US" sz="1200" kern="1200">
                <a:solidFill>
                  <a:schemeClr val="tx1"/>
                </a:solidFill>
                <a:effectLst/>
                <a:latin typeface="Times New Roman" pitchFamily="-111" charset="0"/>
                <a:ea typeface="ＭＳ Ｐゴシック" pitchFamily="-111" charset="-128"/>
                <a:cs typeface="ＭＳ Ｐゴシック" pitchFamily="-111" charset="-128"/>
              </a:rPr>
              <a:t>    Notice how God is both kind and severe. He is severe toward those who disobeyed, but kind to you if you continue to trust in his kindness. But if you stop trusting, you also will be cut off.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23</a:t>
            </a:r>
            <a:r>
              <a:rPr lang="en-US" sz="1200" kern="1200">
                <a:solidFill>
                  <a:schemeClr val="tx1"/>
                </a:solidFill>
                <a:effectLst/>
                <a:latin typeface="Times New Roman" pitchFamily="-111" charset="0"/>
                <a:ea typeface="ＭＳ Ｐゴシック" pitchFamily="-111" charset="-128"/>
                <a:cs typeface="ＭＳ Ｐゴシック" pitchFamily="-111" charset="-128"/>
              </a:rPr>
              <a:t> And if the people of Israel turn from their unbelief, they will be grafted in again, for God has the power to graft them back into the tree.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24</a:t>
            </a:r>
            <a:r>
              <a:rPr lang="en-US" sz="1200" kern="1200">
                <a:solidFill>
                  <a:schemeClr val="tx1"/>
                </a:solidFill>
                <a:effectLst/>
                <a:latin typeface="Times New Roman" pitchFamily="-111" charset="0"/>
                <a:ea typeface="ＭＳ Ｐゴシック" pitchFamily="-111" charset="-128"/>
                <a:cs typeface="ＭＳ Ｐゴシック" pitchFamily="-111" charset="-128"/>
              </a:rPr>
              <a:t> You, by nature, were a branch cut from a wild olive tree. So if God was willing to do something contrary to nature by grafting you into his cultivated tree, he will be far more eager to graft the original branches back into the tree where they belong. </a:t>
            </a:r>
          </a:p>
          <a:p>
            <a:endParaRPr lang="en-US"/>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108</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53349807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3:29</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all, is God the God of the Jews only? Isn’t he also the God of the Gentiles? Of course he is.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am not ashamed of this Good News about Christ. It is the power of God at work, saving everyone who believes—the Jew first and also the Gentile.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17</a:t>
            </a:r>
            <a:r>
              <a:rPr lang="en-US" sz="1200" kern="1200">
                <a:solidFill>
                  <a:schemeClr val="tx1"/>
                </a:solidFill>
                <a:effectLst/>
                <a:latin typeface="Times New Roman" pitchFamily="-111" charset="0"/>
                <a:ea typeface="ＭＳ Ｐゴシック" pitchFamily="-111" charset="-128"/>
                <a:cs typeface="ＭＳ Ｐゴシック" pitchFamily="-111" charset="-128"/>
              </a:rPr>
              <a:t> This Good News tells us how God makes us right in his sight. This is accomplished from start to finish by faith. As the Scriptures say, “It is through faith that a righteous person has life.”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28613618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11:26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so all Israel will be saved. As the Scriptures say, </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  “The one who rescues will come from Jerusalem,</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and he will turn Israel away from ungodliness.</a:t>
            </a:r>
          </a:p>
          <a:p>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27</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this is my covenant with them,</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that I will take away their sins.”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Jer. 31:34</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they will not need to teach their neighbors, nor will they need to teach their relatives, saying, ‘You should know the LORD.’ For everyone, from the least to the greatest, will know me already,” says the LORD. “And I will forgive their wickedness, and I will never again remember their sins.”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Is. 59:21</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this is my covenant with them,” says the LORD. “My Spirit will not leave them, and neither will these words I have given you. They will be on your lips and on the lips of your children and your children’s children forever. I, the LORD, have spoken!</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Ezek. 36:27</a:t>
            </a:r>
            <a:r>
              <a:rPr lang="en-US" sz="1200" kern="1200">
                <a:solidFill>
                  <a:schemeClr val="tx1"/>
                </a:solidFill>
                <a:effectLst/>
                <a:latin typeface="Times New Roman" pitchFamily="-111" charset="0"/>
                <a:ea typeface="ＭＳ Ｐゴシック" pitchFamily="-111" charset="-128"/>
                <a:cs typeface="ＭＳ Ｐゴシック" pitchFamily="-111" charset="-128"/>
              </a:rPr>
              <a:t> And I will put my Spirit in you so that you will follow my decrees and be careful to obey my regulations.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82768023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a:t>سوف نأخذ اليوم "مسارًا سريعًا" من خلال رسالة بولس الرسول إلى أهل رومية ونرى سبعة أسباب لنقبل بعضنا البعض! عادة ليس لدي عظة من سبعة أجزاء، لذلك فهذا كثير جدًا. فقط فكّر في الاصحاحات 1-11 كلاهوت بولس ورومية 12-16 كتطبيق.</a:t>
            </a:r>
            <a:endParaRPr lang="en-US"/>
          </a:p>
          <a:p>
            <a:pPr algn="r"/>
            <a:endParaRPr lang="en-US"/>
          </a:p>
          <a:p>
            <a:pPr marL="0" marR="0" lvl="0" indent="0" algn="r" defTabSz="914400" rtl="0" eaLnBrk="0" fontAlgn="base" latinLnBrk="0" hangingPunct="0">
              <a:lnSpc>
                <a:spcPct val="100000"/>
              </a:lnSpc>
              <a:spcBef>
                <a:spcPct val="30000"/>
              </a:spcBef>
              <a:spcAft>
                <a:spcPct val="0"/>
              </a:spcAft>
              <a:buClrTx/>
              <a:buSzTx/>
              <a:buFontTx/>
              <a:buNone/>
              <a:tabLst/>
              <a:defRPr/>
            </a:pPr>
            <a:r>
              <a:rPr lang="en-US"/>
              <a:t>Each of the seven sections presents a unique aspect of God's righteousness. In general, the top of this chart shows what God has done, while the bottom relates more to human responsibilities.  </a:t>
            </a:r>
          </a:p>
          <a:p>
            <a:pPr algn="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111</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37974856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Paul wrote the Romans from Corinth, summing up his teaching on the gospel for this church that he had never visited.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112</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1837570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98501757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cs typeface="ＭＳ Ｐゴシック" charset="0"/>
              </a:rPr>
              <a:t>This is a fitting application of receiving the gospel of righteousness. Paul commands it in Romans 15:7,</a:t>
            </a:r>
          </a:p>
          <a:p>
            <a:endParaRPr lang="en-US">
              <a:cs typeface="ＭＳ Ｐゴシック"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15:7</a:t>
            </a:r>
            <a:r>
              <a:rPr lang="en-US" sz="1200" kern="1200">
                <a:solidFill>
                  <a:schemeClr val="tx1"/>
                </a:solidFill>
                <a:effectLst/>
                <a:latin typeface="Times New Roman" pitchFamily="-111" charset="0"/>
                <a:ea typeface="ＭＳ Ｐゴシック" pitchFamily="-111" charset="-128"/>
                <a:cs typeface="ＭＳ Ｐゴシック" pitchFamily="-111" charset="-128"/>
              </a:rPr>
              <a:t>    Therefore, accept each other just as Christ has accepted you, so that God will be given glory.</a:t>
            </a:r>
          </a:p>
          <a:p>
            <a:endParaRPr lang="en-US">
              <a:cs typeface="ＭＳ Ｐゴシック" charset="0"/>
            </a:endParaRPr>
          </a:p>
        </p:txBody>
      </p:sp>
    </p:spTree>
    <p:extLst>
      <p:ext uri="{BB962C8B-B14F-4D97-AF65-F5344CB8AC3E}">
        <p14:creationId xmlns:p14="http://schemas.microsoft.com/office/powerpoint/2010/main" val="406988357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في أحيانٍ كثيرة لا نقبل أشخاصًا مختلفين عنّا. هل توافق على ذلك؟</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الحاجة: ما مدى تقبلك لأولئك الأكثر اختلافًا عنك في هذه الغرفة؟</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أنت متفق مع (مات) الذي يلبس بشكل مختلف عني؟</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من المقبول أن يكون لأندرو الكثير من الخضاب في جلده؟</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تقبل ألا يحتوي طعام مريم على أي توابل؟</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يمكنك قبول (للي) كونه الوحيد من أفريقيا؟</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algn="r"/>
            <a:endParaRPr lang="en-SG" b="1" dirty="0">
              <a:latin typeface="Arial" panose="020B0604020202020204" pitchFamily="34" charset="0"/>
              <a:cs typeface="Arial" panose="020B0604020202020204" pitchFamily="34"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SG" b="1" dirty="0">
                <a:latin typeface="Arial" panose="020B0604020202020204" pitchFamily="34" charset="0"/>
                <a:cs typeface="Arial" panose="020B0604020202020204" pitchFamily="34" charset="0"/>
              </a:rPr>
              <a:t>_____________</a:t>
            </a:r>
          </a:p>
          <a:p>
            <a:pPr marL="0" marR="0" lvl="0" indent="0" algn="l" defTabSz="914400" rtl="1" eaLnBrk="0" fontAlgn="base" latinLnBrk="0" hangingPunct="0">
              <a:lnSpc>
                <a:spcPct val="100000"/>
              </a:lnSpc>
              <a:spcBef>
                <a:spcPct val="30000"/>
              </a:spcBef>
              <a:spcAft>
                <a:spcPct val="0"/>
              </a:spcAft>
              <a:buClrTx/>
              <a:buSzTx/>
              <a:buFontTx/>
              <a:buNone/>
              <a:tabLst/>
              <a:defRPr/>
            </a:pPr>
            <a:r>
              <a:rPr lang="en-US">
                <a:cs typeface="ＭＳ Ｐゴシック" charset="0"/>
              </a:rPr>
              <a:t>We all like the comfort of familiarity. This makes us get along best with those of our same age, culture, ethnicity, country, convictions, political persuasion, and life situation. In the church at Rome, the Jews had been kicked out by Emperor Claudius for a few years. While he was gone, Gentiles led the church and made changes. But after Claudius died, many Jews returned to find that it looked more like a Gentile church. This led to problems.</a:t>
            </a:r>
          </a:p>
        </p:txBody>
      </p:sp>
    </p:spTree>
    <p:extLst>
      <p:ext uri="{BB962C8B-B14F-4D97-AF65-F5344CB8AC3E}">
        <p14:creationId xmlns:p14="http://schemas.microsoft.com/office/powerpoint/2010/main" val="118894034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الموضوع: لماذا يجب أن نقبل بعضنا البعض؟ بالتأكيد نحن نختلف عن بعضنا البعض، لكن هذا يتطلب ألا يفرقنا. ما هي الأسباب التي يمكن أن نعطيها لنكون مسامحين – أو صبورين – أو أطول معاناة </a:t>
            </a:r>
            <a:r>
              <a:rPr lang="en-US" sz="1800" b="1" dirty="0">
                <a:effectLst/>
                <a:latin typeface="Calibri" panose="020F0502020204030204" pitchFamily="34" charset="0"/>
                <a:ea typeface="Calibri" panose="020F0502020204030204" pitchFamily="34" charset="0"/>
                <a:cs typeface="Arial" panose="020B0604020202020204" pitchFamily="34" charset="0"/>
              </a:rPr>
              <a:t>– </a:t>
            </a:r>
            <a:r>
              <a:rPr lang="ar-JO" sz="1800" b="1">
                <a:effectLst/>
                <a:latin typeface="Calibri" panose="020F0502020204030204" pitchFamily="34" charset="0"/>
                <a:ea typeface="Calibri" panose="020F0502020204030204" pitchFamily="34" charset="0"/>
                <a:cs typeface="Arial" panose="020B0604020202020204" pitchFamily="34" charset="0"/>
              </a:rPr>
              <a:t>أو تكييفًا مع بعضنا البعض؟</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بالطبع، أنا لا أتكلم عن أمور يدعوها الكتاب المقدس بوضوح خطيئة. أملي ألا نتحمل ونقبل الخطيئة في بعضنا البعض. </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لكننا بالتأكيد بحاجة إلى قبول ميّزات غير قابلة للتغيير. سنرى اليوم أسبابًا تدعونا لقبول بعضنا البعض في جوهرنا كونها لا يمكن أن تتغير.</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cs typeface="ＭＳ Ｐゴシック"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US" dirty="0">
                <a:cs typeface="ＭＳ Ｐゴシック" charset="0"/>
              </a:rPr>
              <a:t>____________</a:t>
            </a:r>
          </a:p>
          <a:p>
            <a:pPr algn="l" rtl="1"/>
            <a:endParaRPr lang="en-US" dirty="0">
              <a:cs typeface="ＭＳ Ｐゴシック"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US">
                <a:cs typeface="ＭＳ Ｐゴシック" charset="0"/>
              </a:rPr>
              <a:t>Paul wrote to the Roman believers to address the need for Jewish and Gentile believers to accept one another. But he explained the REASON, or the WHY, for accepting Christians with different convictions or styles than ours.</a:t>
            </a:r>
          </a:p>
        </p:txBody>
      </p:sp>
    </p:spTree>
    <p:extLst>
      <p:ext uri="{BB962C8B-B14F-4D97-AF65-F5344CB8AC3E}">
        <p14:creationId xmlns:p14="http://schemas.microsoft.com/office/powerpoint/2010/main" val="181082117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r" defTabSz="914400" rtl="1" eaLnBrk="0" fontAlgn="base" latinLnBrk="0" hangingPunct="0">
              <a:lnSpc>
                <a:spcPct val="107000"/>
              </a:lnSpc>
              <a:spcBef>
                <a:spcPts val="0"/>
              </a:spcBef>
              <a:spcAft>
                <a:spcPts val="800"/>
              </a:spcAft>
              <a:buClrTx/>
              <a:buSzTx/>
              <a:buFontTx/>
              <a:buNone/>
              <a:tabLst/>
              <a:defRPr/>
            </a:pPr>
            <a:r>
              <a:rPr lang="en-SG" b="0" dirty="0">
                <a:latin typeface="Arial" panose="020B0604020202020204" pitchFamily="34" charset="0"/>
                <a:cs typeface="Arial" panose="020B0604020202020204" pitchFamily="34" charset="0"/>
              </a:rPr>
              <a:t>Accepting one another is founded on first accepting God's righteousness by faith.</a:t>
            </a:r>
          </a:p>
          <a:p>
            <a:pPr marL="0" marR="0" algn="r" rtl="1">
              <a:lnSpc>
                <a:spcPct val="107000"/>
              </a:lnSpc>
              <a:spcBef>
                <a:spcPts val="0"/>
              </a:spcBef>
              <a:spcAft>
                <a:spcPts val="800"/>
              </a:spcAft>
            </a:pPr>
            <a:endParaRPr lang="en-US" sz="1200" b="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نحصل على بر الله على حد سواء بالإيمان بالمسيح (1: 1-17).</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نحتاج إلى بر الله لأننا جميعًا مدانون بالخطيئة (1: 18- 3: 20).</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قدم الله البر على حد سواء في تبرير كل من يثق بالمسيح (3: 21- 5: 21).</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منح بر الله التقديس لنا جميعًا على حد سواء (رو 6-8).</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حافظ الله على بره في اختيار إسرائيل وخلاص الأمم (رو 9-11).</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ينطبق البر بشكل متساوٍ في تحول حياتنا (12: 1- 15: 13).</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يجب أن ينتشر البر عن طريق كرازة الإنجيل من قبلنا جميعًا (15: 14- 16: 27). </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en-US" sz="1300" b="0" dirty="0">
                <a:effectLst/>
                <a:latin typeface="Calibri" panose="020F0502020204030204" pitchFamily="34" charset="0"/>
                <a:ea typeface="Calibri" panose="020F0502020204030204" pitchFamily="34" charset="0"/>
                <a:cs typeface="Arial" panose="020B0604020202020204" pitchFamily="34" charset="0"/>
              </a:rPr>
              <a:t>]</a:t>
            </a:r>
            <a:r>
              <a:rPr lang="ar-JO" sz="1300" b="0">
                <a:effectLst/>
                <a:latin typeface="Calibri" panose="020F0502020204030204" pitchFamily="34" charset="0"/>
                <a:ea typeface="Calibri" panose="020F0502020204030204" pitchFamily="34" charset="0"/>
                <a:cs typeface="Arial" panose="020B0604020202020204" pitchFamily="34" charset="0"/>
              </a:rPr>
              <a:t>تستحق قداسة الله أن نخبر الآخرين عنها – ولكل منّا فرصة بالتساوي للشهادة</a:t>
            </a:r>
            <a:r>
              <a:rPr lang="en-US" sz="1300" b="0" dirty="0">
                <a:effectLst/>
                <a:latin typeface="Calibri" panose="020F0502020204030204" pitchFamily="34" charset="0"/>
                <a:ea typeface="Calibri" panose="020F0502020204030204" pitchFamily="34" charset="0"/>
                <a:cs typeface="Arial" panose="020B0604020202020204" pitchFamily="34" charset="0"/>
              </a:rPr>
              <a:t>[.</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algn="r"/>
            <a:endParaRPr lang="en-SG"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86245032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في الوقت الذي كتب فيه بولس الرسول رسالته إلى أهل رومية، كان قد رأى حركة زرع الكنيسة تصل إلى الجزء الشرقي من الإمبراطورية! وقد نوّه عن ذلك في رومية 15. </a:t>
            </a:r>
            <a:endParaRPr lang="en-US" sz="1200" b="0" dirty="0">
              <a:effectLst/>
              <a:latin typeface="Calibri" panose="020F0502020204030204" pitchFamily="34" charset="0"/>
              <a:ea typeface="Calibri" panose="020F0502020204030204" pitchFamily="34" charset="0"/>
              <a:cs typeface="Arial" panose="020B0604020202020204" pitchFamily="34" charset="0"/>
            </a:endParaRPr>
          </a:p>
          <a:p>
            <a:pPr eaLnBrk="1" hangingPunct="1"/>
            <a:endParaRPr lang="en-US" b="0" dirty="0">
              <a:latin typeface="Times" charset="0"/>
              <a:ea typeface="ＭＳ Ｐゴシック" charset="0"/>
              <a:cs typeface="ＭＳ Ｐゴシック" charset="0"/>
            </a:endParaRPr>
          </a:p>
          <a:p>
            <a:pPr eaLnBrk="1" hangingPunct="1"/>
            <a:r>
              <a:rPr lang="en-US" b="0" dirty="0">
                <a:latin typeface="Times" charset="0"/>
                <a:ea typeface="ＭＳ Ｐゴシック" charset="0"/>
                <a:cs typeface="ＭＳ Ｐゴシック" charset="0"/>
              </a:rPr>
              <a:t>_________</a:t>
            </a:r>
          </a:p>
          <a:p>
            <a:pPr eaLnBrk="1" hangingPunct="1">
              <a:spcBef>
                <a:spcPct val="0"/>
              </a:spcBef>
            </a:pPr>
            <a:r>
              <a:rPr lang="en-US" b="0" dirty="0">
                <a:latin typeface="Arial" panose="020B0604020202020204" pitchFamily="34" charset="0"/>
                <a:ea typeface="ＭＳ Ｐゴシック" charset="0"/>
                <a:cs typeface="ＭＳ Ｐゴシック" charset="0"/>
              </a:rPr>
              <a:t>NS-00-NT Introduction-96</a:t>
            </a:r>
          </a:p>
          <a:p>
            <a:pPr eaLnBrk="1" hangingPunct="1">
              <a:spcBef>
                <a:spcPct val="0"/>
              </a:spcBef>
            </a:pPr>
            <a:r>
              <a:rPr lang="en-US" b="0" dirty="0">
                <a:latin typeface="Arial" panose="020B0604020202020204" pitchFamily="34" charset="0"/>
                <a:ea typeface="ＭＳ Ｐゴシック" charset="0"/>
                <a:cs typeface="ＭＳ Ｐゴシック" charset="0"/>
              </a:rPr>
              <a:t>NS-03-Luke1-12-slide 65</a:t>
            </a:r>
          </a:p>
          <a:p>
            <a:pPr eaLnBrk="1" hangingPunct="1">
              <a:spcBef>
                <a:spcPct val="0"/>
              </a:spcBef>
            </a:pPr>
            <a:r>
              <a:rPr lang="en-US" b="0" dirty="0">
                <a:latin typeface="Arial" panose="020B0604020202020204" pitchFamily="34" charset="0"/>
                <a:ea typeface="ＭＳ Ｐゴシック" charset="0"/>
                <a:cs typeface="ＭＳ Ｐゴシック" charset="0"/>
              </a:rPr>
              <a:t>NS-06-Rom1-2-slides 16, 94</a:t>
            </a:r>
          </a:p>
          <a:p>
            <a:pPr eaLnBrk="1" hangingPunct="1">
              <a:spcBef>
                <a:spcPct val="0"/>
              </a:spcBef>
            </a:pPr>
            <a:r>
              <a:rPr lang="en-US" b="0" dirty="0">
                <a:latin typeface="Arial" panose="020B0604020202020204" pitchFamily="34" charset="0"/>
                <a:ea typeface="ＭＳ Ｐゴシック" charset="0"/>
                <a:cs typeface="ＭＳ Ｐゴシック" charset="0"/>
              </a:rPr>
              <a:t>NS-07-1Cor1-9-slide 23</a:t>
            </a:r>
          </a:p>
          <a:p>
            <a:endParaRPr lang="en-US" b="0" dirty="0"/>
          </a:p>
          <a:p>
            <a:endParaRPr lang="en-US" b="0"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438EF88-ABA3-6A43-BE94-61C1FB6BF3E3}"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117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7908787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 Why did Paul write the Romans? Four reasons: </a:t>
            </a:r>
          </a:p>
          <a:p>
            <a:r>
              <a:rPr lang="en-US"/>
              <a:t>• Paul's desire to go to Rome en route to Spain needed practical help: money, translators, transportation, traveling companions, etc.</a:t>
            </a:r>
          </a:p>
          <a:p>
            <a:r>
              <a:rPr lang="en-US"/>
              <a:t>• Up to this point in Paul's ministry, he had not written a full explanation of the Gospel based on God's righteousness. This could be read by other churches as well.</a:t>
            </a:r>
          </a:p>
          <a:p>
            <a:r>
              <a:rPr lang="en-US"/>
              <a:t>• Paul never gave theology without application. Helping the Jews and Gentiles with their hindered relationship gave the perfect opportunity to apply his theology, so...</a:t>
            </a:r>
          </a:p>
          <a:p>
            <a:r>
              <a:rPr lang="en-US"/>
              <a:t>• Paul also aimed at showing the implications of receiving God's righteousness.</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2774032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We all have a lot in common: all of us have the same problem as we all have sinned, and all of us have the same solution: we all must accept God's righteousness by faith and accept one another.</a:t>
            </a:r>
          </a:p>
          <a:p>
            <a:endParaRPr lang="en-US" dirty="0">
              <a:cs typeface="ＭＳ Ｐゴシック" charset="0"/>
            </a:endParaRPr>
          </a:p>
        </p:txBody>
      </p:sp>
    </p:spTree>
    <p:extLst>
      <p:ext uri="{BB962C8B-B14F-4D97-AF65-F5344CB8AC3E}">
        <p14:creationId xmlns:p14="http://schemas.microsoft.com/office/powerpoint/2010/main" val="40722872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120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cs typeface="ＭＳ Ｐゴシック" charset="0"/>
              </a:rPr>
              <a:t>What does it mean to accept others? </a:t>
            </a:r>
          </a:p>
          <a:p>
            <a:r>
              <a:rPr lang="en-US">
                <a:cs typeface="ＭＳ Ｐゴシック" charset="0"/>
              </a:rPr>
              <a:t>1. First, accept that GOD accepts you in Christ.</a:t>
            </a:r>
          </a:p>
          <a:p>
            <a:r>
              <a:rPr lang="en-US">
                <a:cs typeface="ＭＳ Ｐゴシック" charset="0"/>
              </a:rPr>
              <a:t>2. This will help you curb pride.</a:t>
            </a:r>
          </a:p>
          <a:p>
            <a:r>
              <a:rPr lang="en-US">
                <a:cs typeface="ＭＳ Ｐゴシック" charset="0"/>
              </a:rPr>
              <a:t>3. If you can't get along with someone, it is due to pride.</a:t>
            </a:r>
          </a:p>
          <a:p>
            <a:r>
              <a:rPr lang="en-US">
                <a:cs typeface="ＭＳ Ｐゴシック" charset="0"/>
              </a:rPr>
              <a:t>4. Get specific as to which believer you have issues with. What should you do?</a:t>
            </a:r>
          </a:p>
          <a:p>
            <a:endParaRPr lang="en-US">
              <a:cs typeface="ＭＳ Ｐゴシック" charset="0"/>
            </a:endParaRPr>
          </a:p>
          <a:p>
            <a:r>
              <a:rPr lang="en-US">
                <a:cs typeface="ＭＳ Ｐゴシック" charset="0"/>
              </a:rPr>
              <a:t>"If possible, so far as it depends on you, be at peace with all men" (Romans 12:18).</a:t>
            </a:r>
          </a:p>
          <a:p>
            <a:endParaRPr lang="en-US" dirty="0">
              <a:cs typeface="ＭＳ Ｐゴシック" charset="0"/>
            </a:endParaRPr>
          </a:p>
        </p:txBody>
      </p:sp>
    </p:spTree>
    <p:extLst>
      <p:ext uri="{BB962C8B-B14F-4D97-AF65-F5344CB8AC3E}">
        <p14:creationId xmlns:p14="http://schemas.microsoft.com/office/powerpoint/2010/main" val="25321408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Every church bears similar strengths and weaknesses to its surrounding society. The reason for this is simple: believers have come out of that godless environment, but it takes time to develop the maturity that distinguishes these Christians from their non-Christian past.</a:t>
            </a:r>
          </a:p>
          <a:p>
            <a:endParaRPr lang="en-US"/>
          </a:p>
          <a:p>
            <a:r>
              <a:rPr lang="en-US"/>
              <a:t>Therefore, it makes sense that the most ungodly city of the Roman Empire also had the most ungodly church. Corinth was known even among the pagans as a vile city—so much so that "to Corinthianize" was slang for committing sexual immorality. </a:t>
            </a:r>
          </a:p>
        </p:txBody>
      </p:sp>
      <p:sp>
        <p:nvSpPr>
          <p:cNvPr id="4" name="Slide Number Placeholder 3"/>
          <p:cNvSpPr>
            <a:spLocks noGrp="1"/>
          </p:cNvSpPr>
          <p:nvPr>
            <p:ph type="sldNum" sz="quarter" idx="5"/>
          </p:nvPr>
        </p:nvSpPr>
        <p:spPr/>
        <p:txBody>
          <a:bodyPr/>
          <a:lstStyle/>
          <a:p>
            <a:fld id="{A079FDE9-4B2D-884B-BE4B-021913485B06}" type="slidenum">
              <a:rPr lang="en-US" smtClean="0"/>
              <a:t>122</a:t>
            </a:fld>
            <a:endParaRPr lang="en-US"/>
          </a:p>
        </p:txBody>
      </p:sp>
    </p:spTree>
    <p:extLst>
      <p:ext uri="{BB962C8B-B14F-4D97-AF65-F5344CB8AC3E}">
        <p14:creationId xmlns:p14="http://schemas.microsoft.com/office/powerpoint/2010/main" val="412905692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GB" sz="1200" b="1"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But God called even believers at Corinth to live a "set apart" lifestyle from the world. Therefore, "sanctification" or being "set apart" is our keyword for the letter. Time and again, Paul called the church to separate itself from godless living.</a:t>
            </a:r>
          </a:p>
          <a:p>
            <a:pPr algn="l" rtl="0" latinLnBrk="0">
              <a:spcBef>
                <a:spcPts val="400"/>
              </a:spcBef>
            </a:pPr>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9</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6179654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Being "set apart" or sanctified on a corporate scale means to operate in a holy manner, so this letter's theme is how to live out the Christian life in community.</a:t>
            </a:r>
          </a:p>
          <a:p>
            <a:pPr algn="l" rtl="0" latinLnBrk="0">
              <a:spcBef>
                <a:spcPts val="400"/>
              </a:spcBef>
            </a:pPr>
            <a:endParaRPr lang="en-US"/>
          </a:p>
        </p:txBody>
      </p:sp>
    </p:spTree>
    <p:extLst>
      <p:ext uri="{BB962C8B-B14F-4D97-AF65-F5344CB8AC3E}">
        <p14:creationId xmlns:p14="http://schemas.microsoft.com/office/powerpoint/2010/main" val="333530072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The Corinthian believers did not live up to their real identity in Christ. Each individual was indwelt by the Spirit, yet some of their bodies were even joined with prostitutes. Paul reminded them that Christ had purchased them from the slave market of sin, so they should no longer live enslaved to the world.</a:t>
            </a:r>
          </a:p>
          <a:p>
            <a:pPr algn="l" rtl="0" latinLnBrk="0">
              <a:spcBef>
                <a:spcPts val="400"/>
              </a:spcBef>
            </a:pPr>
            <a:endParaRPr lang="en-US"/>
          </a:p>
        </p:txBody>
      </p:sp>
    </p:spTree>
    <p:extLst>
      <p:ext uri="{BB962C8B-B14F-4D97-AF65-F5344CB8AC3E}">
        <p14:creationId xmlns:p14="http://schemas.microsoft.com/office/powerpoint/2010/main" val="202930936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 letter was Paul's response to a negative report about the church for its divisiveness and immorality, as well as to a letter from Corinth with several questions for Paul to answer. Paul's goal was for the believers' practice to reflect their position in Christ.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2449075-6428-6045-85D2-6CCB9673E1B0}" type="slidenum">
              <a:rPr kumimoji="0" lang="en-US" sz="1200" b="1" i="0" u="none" strike="noStrike" kern="1200" cap="none" spc="0" normalizeH="0" baseline="0" noProof="0">
                <a:ln>
                  <a:noFill/>
                </a:ln>
                <a:solidFill>
                  <a:srgbClr val="000000"/>
                </a:solidFill>
                <a:effectLst/>
                <a:uLnTx/>
                <a:uFillTx/>
                <a:latin typeface="Arial" charset="0"/>
                <a:ea typeface="ＭＳ Ｐゴシック" charset="0"/>
                <a:cs typeface="Times New Roman"/>
                <a:sym typeface="Times New Roman"/>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en-US" sz="1200" b="1" i="0" u="none" strike="noStrike" kern="1200" cap="none" spc="0" normalizeH="0" baseline="0" noProof="0">
              <a:ln>
                <a:noFill/>
              </a:ln>
              <a:solidFill>
                <a:srgbClr val="000000"/>
              </a:solidFill>
              <a:effectLst/>
              <a:uLnTx/>
              <a:uFillTx/>
              <a:latin typeface="Arial" charset="0"/>
              <a:ea typeface="ＭＳ Ｐゴシック" charset="0"/>
              <a:cs typeface="Times New Roman"/>
              <a:sym typeface="Times New Roman"/>
            </a:endParaRPr>
          </a:p>
        </p:txBody>
      </p:sp>
    </p:spTree>
    <p:extLst>
      <p:ext uri="{BB962C8B-B14F-4D97-AF65-F5344CB8AC3E}">
        <p14:creationId xmlns:p14="http://schemas.microsoft.com/office/powerpoint/2010/main" val="69538991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Paul lifted their eyes to the millennial reign of Christ when they would reign (cf. 6:2). But later in the letter, he went even further, after this 1000-year period, when Jesus will turn over even his reign to the Father in the eternal state.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15:24</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that [the return of Christ], the end will come, when he will turn the Kingdom over to God the Father, having destroyed every ruler and authority and power.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25</a:t>
            </a:r>
            <a:r>
              <a:rPr lang="en-US" sz="1200" kern="1200">
                <a:solidFill>
                  <a:schemeClr val="tx1"/>
                </a:solidFill>
                <a:effectLst/>
                <a:latin typeface="Times New Roman" pitchFamily="-111" charset="0"/>
                <a:ea typeface="ＭＳ Ｐゴシック" pitchFamily="-111" charset="-128"/>
                <a:cs typeface="ＭＳ Ｐゴシック" pitchFamily="-111" charset="-128"/>
              </a:rPr>
              <a:t> For Christ must reign until he humbles all his enemies beneath his feet.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the last enemy to be destroyed is death.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27</a:t>
            </a:r>
            <a:r>
              <a:rPr lang="en-US" sz="1200" kern="1200">
                <a:solidFill>
                  <a:schemeClr val="tx1"/>
                </a:solidFill>
                <a:effectLst/>
                <a:latin typeface="Times New Roman" pitchFamily="-111" charset="0"/>
                <a:ea typeface="ＭＳ Ｐゴシック" pitchFamily="-111" charset="-128"/>
                <a:cs typeface="ＭＳ Ｐゴシック" pitchFamily="-111" charset="-128"/>
              </a:rPr>
              <a:t> For the Scriptures say, “God has put all things under his authority.” (Of course, when it says “all things are under his authority,” that does not include God himself, who gave Christ his authority.)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28</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when all things are under his authority, the Son will put himself under God’s authority, so that God, who gave his Son authority over all things, will be utterly supreme over everything everywhere.</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15:50</a:t>
            </a:r>
            <a:r>
              <a:rPr lang="en-US" sz="1200" kern="1200">
                <a:solidFill>
                  <a:schemeClr val="tx1"/>
                </a:solidFill>
                <a:effectLst/>
                <a:latin typeface="Times New Roman" pitchFamily="-111" charset="0"/>
                <a:ea typeface="ＭＳ Ｐゴシック" pitchFamily="-111" charset="-128"/>
                <a:cs typeface="ＭＳ Ｐゴシック" pitchFamily="-111" charset="-128"/>
              </a:rPr>
              <a:t>    What I am saying, dear brothers and sisters, is that our physical bodies cannot inherit the Kingdom of God. These dying bodies cannot inherit what will last forever.</a:t>
            </a:r>
          </a:p>
          <a:p>
            <a:endParaRPr lang="en-US"/>
          </a:p>
          <a:p>
            <a:pPr algn="l" rtl="0" latinLnBrk="0">
              <a:spcBef>
                <a:spcPts val="400"/>
              </a:spcBef>
            </a:pPr>
            <a:endParaRPr lang="en-US"/>
          </a:p>
        </p:txBody>
      </p:sp>
    </p:spTree>
    <p:extLst>
      <p:ext uri="{BB962C8B-B14F-4D97-AF65-F5344CB8AC3E}">
        <p14:creationId xmlns:p14="http://schemas.microsoft.com/office/powerpoint/2010/main" val="285233827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 cup of the Lord's supper symbolizes the new covenant:</a:t>
            </a:r>
          </a:p>
          <a:p>
            <a:endParaRPr lang="en-US" b="1"/>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 Cor 11:25 </a:t>
            </a:r>
            <a:r>
              <a:rPr lang="en-US" sz="1200" kern="1200">
                <a:solidFill>
                  <a:schemeClr val="tx1"/>
                </a:solidFill>
                <a:effectLst/>
                <a:latin typeface="Times New Roman" pitchFamily="-111" charset="0"/>
                <a:ea typeface="ＭＳ Ｐゴシック" pitchFamily="-111" charset="-128"/>
                <a:cs typeface="ＭＳ Ｐゴシック" pitchFamily="-111" charset="-128"/>
              </a:rPr>
              <a:t>In the same way, he took the cup of wine after supper, saying, “This cup is the new covenant between God and his people—an agreement confirmed with my blood. Do this in remembrance of me as often as you drink it.”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every time you eat this bread and drink this cup, you are announcing the Lord’s death until he comes again.</a:t>
            </a:r>
          </a:p>
          <a:p>
            <a:endParaRPr lang="en-US"/>
          </a:p>
          <a:p>
            <a:pPr algn="l" rtl="0" latinLnBrk="0">
              <a:spcBef>
                <a:spcPts val="400"/>
              </a:spcBef>
            </a:pPr>
            <a:endParaRPr lang="en-US"/>
          </a:p>
        </p:txBody>
      </p:sp>
    </p:spTree>
    <p:extLst>
      <p:ext uri="{BB962C8B-B14F-4D97-AF65-F5344CB8AC3E}">
        <p14:creationId xmlns:p14="http://schemas.microsoft.com/office/powerpoint/2010/main" val="176957369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letter has the clearest explanation of the elements of the gospel:</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15:3</a:t>
            </a:r>
            <a:r>
              <a:rPr lang="en-US" sz="1200" kern="1200">
                <a:solidFill>
                  <a:schemeClr val="tx1"/>
                </a:solidFill>
                <a:effectLst/>
                <a:latin typeface="Times New Roman" pitchFamily="-111" charset="0"/>
                <a:ea typeface="ＭＳ Ｐゴシック" pitchFamily="-111" charset="-128"/>
                <a:cs typeface="ＭＳ Ｐゴシック" pitchFamily="-111" charset="-128"/>
              </a:rPr>
              <a:t>    I passed on to you what was most important and what had also been passed on to me. Christ </a:t>
            </a:r>
            <a:r>
              <a:rPr lang="en-US" sz="1200" b="1" kern="1200">
                <a:solidFill>
                  <a:schemeClr val="tx1"/>
                </a:solidFill>
                <a:effectLst/>
                <a:latin typeface="Times New Roman" pitchFamily="-111" charset="0"/>
                <a:ea typeface="ＭＳ Ｐゴシック" pitchFamily="-111" charset="-128"/>
                <a:cs typeface="ＭＳ Ｐゴシック" pitchFamily="-111" charset="-128"/>
              </a:rPr>
              <a:t>died</a:t>
            </a:r>
            <a:r>
              <a:rPr lang="en-US" sz="1200" kern="1200">
                <a:solidFill>
                  <a:schemeClr val="tx1"/>
                </a:solidFill>
                <a:effectLst/>
                <a:latin typeface="Times New Roman" pitchFamily="-111" charset="0"/>
                <a:ea typeface="ＭＳ Ｐゴシック" pitchFamily="-111" charset="-128"/>
                <a:cs typeface="ＭＳ Ｐゴシック" pitchFamily="-111" charset="-128"/>
              </a:rPr>
              <a:t> for our sins, just as the Scriptures said.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4</a:t>
            </a:r>
            <a:r>
              <a:rPr lang="en-US" sz="1200" kern="1200">
                <a:solidFill>
                  <a:schemeClr val="tx1"/>
                </a:solidFill>
                <a:effectLst/>
                <a:latin typeface="Times New Roman" pitchFamily="-111" charset="0"/>
                <a:ea typeface="ＭＳ Ｐゴシック" pitchFamily="-111" charset="-128"/>
                <a:cs typeface="ＭＳ Ｐゴシック" pitchFamily="-111" charset="-128"/>
              </a:rPr>
              <a:t>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buried</a:t>
            </a:r>
            <a:r>
              <a:rPr lang="en-US" sz="1200" kern="1200">
                <a:solidFill>
                  <a:schemeClr val="tx1"/>
                </a:solidFill>
                <a:effectLst/>
                <a:latin typeface="Times New Roman" pitchFamily="-111" charset="0"/>
                <a:ea typeface="ＭＳ Ｐゴシック" pitchFamily="-111" charset="-128"/>
                <a:cs typeface="ＭＳ Ｐゴシック" pitchFamily="-111" charset="-128"/>
              </a:rPr>
              <a:t>, and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raised</a:t>
            </a:r>
            <a:r>
              <a:rPr lang="en-US" sz="1200" kern="1200">
                <a:solidFill>
                  <a:schemeClr val="tx1"/>
                </a:solidFill>
                <a:effectLst/>
                <a:latin typeface="Times New Roman" pitchFamily="-111" charset="0"/>
                <a:ea typeface="ＭＳ Ｐゴシック" pitchFamily="-111" charset="-128"/>
                <a:cs typeface="ＭＳ Ｐゴシック" pitchFamily="-111" charset="-128"/>
              </a:rPr>
              <a:t> from the dead on the third day, just as the Scriptures said.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5</a:t>
            </a:r>
            <a:r>
              <a:rPr lang="en-US" sz="1200" kern="1200">
                <a:solidFill>
                  <a:schemeClr val="tx1"/>
                </a:solidFill>
                <a:effectLst/>
                <a:latin typeface="Times New Roman" pitchFamily="-111" charset="0"/>
                <a:ea typeface="ＭＳ Ｐゴシック" pitchFamily="-111" charset="-128"/>
                <a:cs typeface="ＭＳ Ｐゴシック" pitchFamily="-111" charset="-128"/>
              </a:rPr>
              <a:t>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seen</a:t>
            </a:r>
            <a:r>
              <a:rPr lang="en-US" sz="1200" kern="1200">
                <a:solidFill>
                  <a:schemeClr val="tx1"/>
                </a:solidFill>
                <a:effectLst/>
                <a:latin typeface="Times New Roman" pitchFamily="-111" charset="0"/>
                <a:ea typeface="ＭＳ Ｐゴシック" pitchFamily="-111" charset="-128"/>
                <a:cs typeface="ＭＳ Ｐゴシック" pitchFamily="-111" charset="-128"/>
              </a:rPr>
              <a:t> by Peter and then by the Twelve.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6</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that, he was seen by more than 500 of his followers at one time, most of whom are still alive, though some have died.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7</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he was seen by James and later by all the apostles.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8</a:t>
            </a:r>
            <a:r>
              <a:rPr lang="en-US" sz="1200" kern="1200">
                <a:solidFill>
                  <a:schemeClr val="tx1"/>
                </a:solidFill>
                <a:effectLst/>
                <a:latin typeface="Times New Roman" pitchFamily="-111" charset="0"/>
                <a:ea typeface="ＭＳ Ｐゴシック" pitchFamily="-111" charset="-128"/>
                <a:cs typeface="ＭＳ Ｐゴシック" pitchFamily="-111" charset="-128"/>
              </a:rPr>
              <a:t> Last of all, as though I had been born at the wrong time, I also saw him. </a:t>
            </a:r>
          </a:p>
          <a:p>
            <a:endParaRPr lang="en-US"/>
          </a:p>
          <a:p>
            <a:r>
              <a:rPr lang="en-US"/>
              <a:t>This gospel enables believers to know that they are saved eternally:</a:t>
            </a:r>
          </a:p>
          <a:p>
            <a:endParaRPr lang="en-US"/>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1:8</a:t>
            </a:r>
            <a:r>
              <a:rPr lang="en-US" sz="1200" kern="1200">
                <a:solidFill>
                  <a:schemeClr val="tx1"/>
                </a:solidFill>
                <a:effectLst/>
                <a:latin typeface="Times New Roman" pitchFamily="-111" charset="0"/>
                <a:ea typeface="ＭＳ Ｐゴシック" pitchFamily="-111" charset="-128"/>
                <a:cs typeface="ＭＳ Ｐゴシック" pitchFamily="-111" charset="-128"/>
              </a:rPr>
              <a:t> He will keep you strong to the end so that you will be free from all blame on the day when our Lord Jesus Christ returns.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9</a:t>
            </a:r>
            <a:r>
              <a:rPr lang="en-US" sz="1200" kern="1200">
                <a:solidFill>
                  <a:schemeClr val="tx1"/>
                </a:solidFill>
                <a:effectLst/>
                <a:latin typeface="Times New Roman" pitchFamily="-111" charset="0"/>
                <a:ea typeface="ＭＳ Ｐゴシック" pitchFamily="-111" charset="-128"/>
                <a:cs typeface="ＭＳ Ｐゴシック" pitchFamily="-111" charset="-128"/>
              </a:rPr>
              <a:t> God will do this, for he is faithful to do what he says, and he has invited you into partnership with his Son, Jesus Christ our Lord.</a:t>
            </a:r>
          </a:p>
          <a:p>
            <a:br>
              <a:rPr lang="en-US" sz="1200" kern="1200">
                <a:solidFill>
                  <a:schemeClr val="tx1"/>
                </a:solidFill>
                <a:effectLst/>
                <a:latin typeface="Times New Roman" pitchFamily="-111" charset="0"/>
                <a:ea typeface="ＭＳ Ｐゴシック" pitchFamily="-111" charset="-128"/>
                <a:cs typeface="ＭＳ Ｐゴシック" pitchFamily="-111" charset="-128"/>
              </a:rPr>
            </a:br>
            <a:r>
              <a:rPr lang="en-US" sz="1200" b="1" kern="1200">
                <a:solidFill>
                  <a:schemeClr val="tx1"/>
                </a:solidFill>
                <a:effectLst/>
                <a:latin typeface="Times New Roman" pitchFamily="-111" charset="0"/>
                <a:ea typeface="ＭＳ Ｐゴシック" pitchFamily="-111" charset="-128"/>
                <a:cs typeface="ＭＳ Ｐゴシック" pitchFamily="-111" charset="-128"/>
              </a:rPr>
              <a:t>1Cor. 3:12</a:t>
            </a:r>
            <a:r>
              <a:rPr lang="en-US" sz="1200" kern="1200">
                <a:solidFill>
                  <a:schemeClr val="tx1"/>
                </a:solidFill>
                <a:effectLst/>
                <a:latin typeface="Times New Roman" pitchFamily="-111" charset="0"/>
                <a:ea typeface="ＭＳ Ｐゴシック" pitchFamily="-111" charset="-128"/>
                <a:cs typeface="ＭＳ Ｐゴシック" pitchFamily="-111" charset="-128"/>
              </a:rPr>
              <a:t>    Anyone who builds on that foundation may use a variety of materials—gold, silver, jewels, wood, hay, or straw.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13</a:t>
            </a:r>
            <a:r>
              <a:rPr lang="en-US" sz="1200" kern="1200">
                <a:solidFill>
                  <a:schemeClr val="tx1"/>
                </a:solidFill>
                <a:effectLst/>
                <a:latin typeface="Times New Roman" pitchFamily="-111" charset="0"/>
                <a:ea typeface="ＭＳ Ｐゴシック" pitchFamily="-111" charset="-128"/>
                <a:cs typeface="ＭＳ Ｐゴシック" pitchFamily="-111" charset="-128"/>
              </a:rPr>
              <a:t> But on the judgment day, fire will reveal what kind of work each builder has done. The fire will show if a person’s work has any value.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14</a:t>
            </a:r>
            <a:r>
              <a:rPr lang="en-US" sz="1200" kern="1200">
                <a:solidFill>
                  <a:schemeClr val="tx1"/>
                </a:solidFill>
                <a:effectLst/>
                <a:latin typeface="Times New Roman" pitchFamily="-111" charset="0"/>
                <a:ea typeface="ＭＳ Ｐゴシック" pitchFamily="-111" charset="-128"/>
                <a:cs typeface="ＭＳ Ｐゴシック" pitchFamily="-111" charset="-128"/>
              </a:rPr>
              <a:t> If the work survives, that builder will receive a reward.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15</a:t>
            </a:r>
            <a:r>
              <a:rPr lang="en-US" sz="1200" kern="1200">
                <a:solidFill>
                  <a:schemeClr val="tx1"/>
                </a:solidFill>
                <a:effectLst/>
                <a:latin typeface="Times New Roman" pitchFamily="-111" charset="0"/>
                <a:ea typeface="ＭＳ Ｐゴシック" pitchFamily="-111" charset="-128"/>
                <a:cs typeface="ＭＳ Ｐゴシック" pitchFamily="-111" charset="-128"/>
              </a:rPr>
              <a:t> But if the work is burned up, the builder will suffer great loss. The builder will be saved, but like someone barely escaping through a wall of flames.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5:4</a:t>
            </a:r>
            <a:r>
              <a:rPr lang="en-US" sz="1200" kern="1200">
                <a:solidFill>
                  <a:schemeClr val="tx1"/>
                </a:solidFill>
                <a:effectLst/>
                <a:latin typeface="Times New Roman" pitchFamily="-111" charset="0"/>
                <a:ea typeface="ＭＳ Ｐゴシック" pitchFamily="-111" charset="-128"/>
                <a:cs typeface="ＭＳ Ｐゴシック" pitchFamily="-111" charset="-128"/>
              </a:rPr>
              <a:t> in the name of the Lord Jesus. You must call a meeting of the church. I will be present with you in spirit, and so will the power of our Lord Jesus.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5</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you must throw this man out and hand him over to Satan so that his sinful nature will be destroyed and he himself will be saved on the day the Lord returns.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15:58</a:t>
            </a:r>
            <a:r>
              <a:rPr lang="en-US" sz="1200" kern="1200">
                <a:solidFill>
                  <a:schemeClr val="tx1"/>
                </a:solidFill>
                <a:effectLst/>
                <a:latin typeface="Times New Roman" pitchFamily="-111" charset="0"/>
                <a:ea typeface="ＭＳ Ｐゴシック" pitchFamily="-111" charset="-128"/>
                <a:cs typeface="ＭＳ Ｐゴシック" pitchFamily="-111" charset="-128"/>
              </a:rPr>
              <a:t>    So, my dear brothers and sisters, be strong and immovable. Always work enthusiastically for the Lord, for you know that nothing you do for the Lord is ever useless. </a:t>
            </a:r>
          </a:p>
          <a:p>
            <a:endParaRPr lang="en-US"/>
          </a:p>
          <a:p>
            <a:pPr algn="l" rtl="0" latinLnBrk="0">
              <a:spcBef>
                <a:spcPts val="400"/>
              </a:spcBef>
            </a:pPr>
            <a:endParaRPr lang="en-US"/>
          </a:p>
        </p:txBody>
      </p:sp>
    </p:spTree>
    <p:extLst>
      <p:ext uri="{BB962C8B-B14F-4D97-AF65-F5344CB8AC3E}">
        <p14:creationId xmlns:p14="http://schemas.microsoft.com/office/powerpoint/2010/main" val="272933647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Whether we consider Jesus as Lord is vital. We must believe that he is God. Belief in Christ is seen as love for him:</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16:22</a:t>
            </a:r>
            <a:r>
              <a:rPr lang="en-US" sz="1200" kern="1200">
                <a:solidFill>
                  <a:schemeClr val="tx1"/>
                </a:solidFill>
                <a:effectLst/>
                <a:latin typeface="Times New Roman" pitchFamily="-111" charset="0"/>
                <a:ea typeface="ＭＳ Ｐゴシック" pitchFamily="-111" charset="-128"/>
                <a:cs typeface="ＭＳ Ｐゴシック" pitchFamily="-111" charset="-128"/>
              </a:rPr>
              <a:t>    If anyone does not love the Lord, that person is cursed. Our Lord, come!</a:t>
            </a:r>
            <a:endParaRPr lang="en-US"/>
          </a:p>
          <a:p>
            <a:endParaRPr lang="en-US"/>
          </a:p>
          <a:p>
            <a:r>
              <a:rPr lang="en-US"/>
              <a:t>When we believe that he is God, he will ultimately redeem not just our souls, but our bodies:</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15:50</a:t>
            </a:r>
            <a:r>
              <a:rPr lang="en-US" sz="1200" kern="1200">
                <a:solidFill>
                  <a:schemeClr val="tx1"/>
                </a:solidFill>
                <a:effectLst/>
                <a:latin typeface="Times New Roman" pitchFamily="-111" charset="0"/>
                <a:ea typeface="ＭＳ Ｐゴシック" pitchFamily="-111" charset="-128"/>
                <a:cs typeface="ＭＳ Ｐゴシック" pitchFamily="-111" charset="-128"/>
              </a:rPr>
              <a:t>    What I am saying, dear brothers and sisters, is that our physical bodies cannot inherit the Kingdom of God. These dying bodies cannot inherit what will last forever.</a:t>
            </a:r>
          </a:p>
          <a:p>
            <a:endParaRPr lang="en-US"/>
          </a:p>
          <a:p>
            <a:pPr algn="l" rtl="0" latinLnBrk="0">
              <a:spcBef>
                <a:spcPts val="400"/>
              </a:spcBef>
            </a:pPr>
            <a:endParaRPr lang="en-US"/>
          </a:p>
        </p:txBody>
      </p:sp>
    </p:spTree>
    <p:extLst>
      <p:ext uri="{BB962C8B-B14F-4D97-AF65-F5344CB8AC3E}">
        <p14:creationId xmlns:p14="http://schemas.microsoft.com/office/powerpoint/2010/main" val="24321458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atin typeface="Times New Roman" charset="0"/>
                <a:ea typeface="ＭＳ Ｐゴシック" charset="0"/>
                <a:cs typeface="ＭＳ Ｐゴシック" charset="0"/>
              </a:rPr>
              <a:t>Believers at Corinth had three basic problems beginning with "D":</a:t>
            </a:r>
          </a:p>
          <a:p>
            <a:pPr marL="228600" indent="-228600" eaLnBrk="1" hangingPunct="1">
              <a:buAutoNum type="arabicParenBoth"/>
            </a:pPr>
            <a:r>
              <a:rPr lang="en-US">
                <a:latin typeface="Times New Roman" charset="0"/>
                <a:ea typeface="ＭＳ Ｐゴシック" charset="0"/>
                <a:cs typeface="ＭＳ Ｐゴシック" charset="0"/>
              </a:rPr>
              <a:t>Divisions stemming from pride over which leader was best (1–4)</a:t>
            </a:r>
          </a:p>
          <a:p>
            <a:pPr marL="228600" indent="-228600" eaLnBrk="1" hangingPunct="1">
              <a:buAutoNum type="arabicParenBoth"/>
            </a:pPr>
            <a:r>
              <a:rPr lang="en-US">
                <a:latin typeface="Times New Roman" charset="0"/>
                <a:ea typeface="ＭＳ Ｐゴシック" charset="0"/>
                <a:cs typeface="ＭＳ Ｐゴシック" charset="0"/>
              </a:rPr>
              <a:t>Disorders of relationships, especially of a sexual nature (5–6)</a:t>
            </a:r>
          </a:p>
          <a:p>
            <a:pPr marL="228600" indent="-228600" eaLnBrk="1" hangingPunct="1">
              <a:buAutoNum type="arabicParenBoth"/>
            </a:pPr>
            <a:r>
              <a:rPr lang="en-US">
                <a:latin typeface="Times New Roman" charset="0"/>
                <a:ea typeface="ＭＳ Ｐゴシック" charset="0"/>
                <a:cs typeface="ＭＳ Ｐゴシック" charset="0"/>
              </a:rPr>
              <a:t>Doctrine that focused on oneself more than others (7–16)</a:t>
            </a:r>
          </a:p>
          <a:p>
            <a:pPr marL="228600" indent="-228600" eaLnBrk="1" hangingPunct="1">
              <a:buAutoNum type="arabicParenBoth"/>
            </a:pPr>
            <a:endParaRPr lang="en-US">
              <a:latin typeface="Times New Roman" charset="0"/>
              <a:ea typeface="ＭＳ Ｐゴシック" charset="0"/>
              <a:cs typeface="ＭＳ Ｐゴシック" charset="0"/>
            </a:endParaRPr>
          </a:p>
          <a:p>
            <a:pPr marL="0" indent="0" eaLnBrk="1" hangingPunct="1">
              <a:buNone/>
            </a:pPr>
            <a:r>
              <a:rPr lang="en-US">
                <a:latin typeface="Times New Roman" charset="0"/>
                <a:ea typeface="ＭＳ Ｐゴシック" charset="0"/>
                <a:cs typeface="ＭＳ Ｐゴシック" charset="0"/>
              </a:rPr>
              <a:t>Paul left no stone unturned to address each area so that the believers could live up to their calling in Christ.</a:t>
            </a:r>
            <a:endParaRPr lang="ar-SA">
              <a:latin typeface="Times New Roman" charset="0"/>
              <a:ea typeface="ＭＳ Ｐゴシック" charset="0"/>
              <a:cs typeface="ＭＳ Ｐゴシック" charset="0"/>
            </a:endParaRPr>
          </a:p>
          <a:p>
            <a:pPr marL="0" indent="0" eaLnBrk="1" hangingPunct="1">
              <a:buNone/>
            </a:pPr>
            <a:r>
              <a:rPr lang="en-US">
                <a:latin typeface="Times New Roman" charset="0"/>
                <a:ea typeface="ＭＳ Ｐゴシック" charset="0"/>
                <a:cs typeface="ＭＳ Ｐゴシック" charset="0"/>
              </a:rPr>
              <a:t>_____________</a:t>
            </a:r>
          </a:p>
          <a:p>
            <a:pPr marL="0" indent="0" eaLnBrk="1" hangingPunct="1">
              <a:buNone/>
            </a:pPr>
            <a:r>
              <a:rPr lang="en-US">
                <a:latin typeface="Times New Roman" charset="0"/>
                <a:ea typeface="ＭＳ Ｐゴシック" charset="0"/>
                <a:cs typeface="ＭＳ Ｐゴシック" charset="0"/>
              </a:rPr>
              <a:t>NS-07-1Cor1-9—slides 10, 31</a:t>
            </a:r>
          </a:p>
          <a:p>
            <a:pPr algn="l" rtl="0" latinLnBrk="0">
              <a:spcBef>
                <a:spcPts val="400"/>
              </a:spcBef>
            </a:pPr>
            <a:endParaRPr lang="en-US"/>
          </a:p>
        </p:txBody>
      </p:sp>
    </p:spTree>
    <p:extLst>
      <p:ext uri="{BB962C8B-B14F-4D97-AF65-F5344CB8AC3E}">
        <p14:creationId xmlns:p14="http://schemas.microsoft.com/office/powerpoint/2010/main" val="22345364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latin typeface="Times New Roman" charset="0"/>
                <a:ea typeface="ＭＳ Ｐゴシック" charset="0"/>
                <a:cs typeface="ＭＳ Ｐゴシック" charset="0"/>
              </a:rPr>
              <a:t>Spanking children teaches the cost of disobedience. Such discipline is needed in adult churches as well. Rather than hoping sin will go away, wise leaders will imitate Paul and fulfill their spiritual leadership role by disciplining the saints. </a:t>
            </a:r>
          </a:p>
          <a:p>
            <a:pPr algn="l" rtl="0" latinLnBrk="0">
              <a:spcBef>
                <a:spcPts val="400"/>
              </a:spcBef>
            </a:pPr>
            <a:endParaRPr lang="en-US"/>
          </a:p>
        </p:txBody>
      </p:sp>
    </p:spTree>
    <p:extLst>
      <p:ext uri="{BB962C8B-B14F-4D97-AF65-F5344CB8AC3E}">
        <p14:creationId xmlns:p14="http://schemas.microsoft.com/office/powerpoint/2010/main" val="266260104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cs typeface="ＭＳ Ｐゴシック" charset="0"/>
              </a:rPr>
              <a:t>We all want to blend in to be relevant or at least not to look weird. But what if what appears white is actually sinful? In such cases, being different is not only appropriate but vital.</a:t>
            </a:r>
          </a:p>
          <a:p>
            <a:pPr algn="l" rtl="0" latinLnBrk="0">
              <a:spcBef>
                <a:spcPts val="400"/>
              </a:spcBef>
            </a:pPr>
            <a:endParaRPr lang="en-US">
              <a:cs typeface="ＭＳ Ｐゴシック" charset="0"/>
            </a:endParaRPr>
          </a:p>
        </p:txBody>
      </p:sp>
    </p:spTree>
    <p:extLst>
      <p:ext uri="{BB962C8B-B14F-4D97-AF65-F5344CB8AC3E}">
        <p14:creationId xmlns:p14="http://schemas.microsoft.com/office/powerpoint/2010/main" val="283469555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38.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107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41.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4.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5.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6.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7.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91.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51.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4" Type="http://schemas.openxmlformats.org/officeDocument/2006/relationships/image" Target="../media/image5.png"/></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8.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4.xml"/></Relationships>
</file>

<file path=ppt/slideLayouts/_rels/slideLayout161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6.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4.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3.xml"/><Relationship Id="rId4" Type="http://schemas.openxmlformats.org/officeDocument/2006/relationships/image" Target="../media/image13.png"/></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5.xml"/></Relationships>
</file>

<file path=ppt/slideLayouts/_rels/slideLayout181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1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5.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7.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5.xml"/></Relationships>
</file>

<file path=ppt/slideLayouts/_rels/slideLayout198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0.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5.xml"/></Relationships>
</file>

<file path=ppt/slideLayouts/_rels/slideLayout21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0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2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3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223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223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223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223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4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4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4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5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5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6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6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6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226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7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7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227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227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227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8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8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8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9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9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0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30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0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1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1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2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2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3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3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4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4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5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5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6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6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6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6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7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8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2.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Master" Target="../slideMasters/slideMaster97.xml"/></Relationships>
</file>

<file path=ppt/slideLayouts/_rels/slideLayout238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9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0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1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1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emf"/><Relationship Id="rId1" Type="http://schemas.openxmlformats.org/officeDocument/2006/relationships/slideMaster" Target="../slideMasters/slideMaster101.xml"/></Relationships>
</file>

<file path=ppt/slideLayouts/_rels/slideLayout241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2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3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4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5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5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5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5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5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5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5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5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5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6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7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6.xml"/></Relationships>
</file>

<file path=ppt/slideLayouts/_rels/slideLayout247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8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8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0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9.xml"/></Relationships>
</file>

<file path=ppt/slideLayouts/_rels/slideLayout250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2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2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53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4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51.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3.xml"/></Relationships>
</file>

<file path=ppt/slideLayouts/_rels/slideLayout255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6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7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9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0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0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0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1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19.xml"/><Relationship Id="rId4" Type="http://schemas.openxmlformats.org/officeDocument/2006/relationships/image" Target="../media/image3.png"/></Relationships>
</file>

<file path=ppt/slideLayouts/_rels/slideLayout262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3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3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4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4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4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26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0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1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1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1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2713.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Master" Target="../slideMasters/slideMaster129.xml"/></Relationships>
</file>

<file path=ppt/slideLayouts/_rels/slideLayout271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2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2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2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3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3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4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5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6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7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79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27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79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7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79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0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7.xml"/></Relationships>
</file>

<file path=ppt/slideLayouts/_rels/slideLayout28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8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3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7.xml"/></Relationships>
</file>

<file path=ppt/slideLayouts/_rels/slideLayout28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7.xml"/><Relationship Id="rId4" Type="http://schemas.openxmlformats.org/officeDocument/2006/relationships/image" Target="../media/image5.png"/></Relationships>
</file>

<file path=ppt/slideLayouts/_rels/slideLayout28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5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28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5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6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8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8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89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89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0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29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9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2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2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3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3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3.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3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7.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5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5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5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6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7.xml"/></Relationships>
</file>

<file path=ppt/slideLayouts/_rels/slideLayout29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97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29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299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2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2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2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2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2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3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3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3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3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0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3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4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4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7.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0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5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5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06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1.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7.xml"/></Relationships>
</file>

<file path=ppt/slideLayouts/_rels/slideLayout30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0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0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0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0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9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0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37.xml"/><Relationship Id="rId5" Type="http://schemas.openxmlformats.org/officeDocument/2006/relationships/image" Target="../media/image3.png"/><Relationship Id="rId4" Type="http://schemas.openxmlformats.org/officeDocument/2006/relationships/image" Target="../media/image15.png"/></Relationships>
</file>

<file path=ppt/slideLayouts/_rels/slideLayout309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0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0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09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1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1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1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12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3.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7.xml"/></Relationships>
</file>

<file path=ppt/slideLayouts/_rels/slideLayout312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2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2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2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2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3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5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6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18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8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8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9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7.xml"/></Relationships>
</file>

<file path=ppt/slideLayouts/_rels/slideLayout319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19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19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19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0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0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0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0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0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2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3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7.xml"/></Relationships>
</file>

<file path=ppt/slideLayouts/_rels/slideLayout323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4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2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2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2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2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5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6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29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21.jpeg"/><Relationship Id="rId1" Type="http://schemas.openxmlformats.org/officeDocument/2006/relationships/slideMaster" Target="../slideMasters/slideMaster137.xml"/><Relationship Id="rId4" Type="http://schemas.openxmlformats.org/officeDocument/2006/relationships/image" Target="../media/image9.jpeg"/></Relationships>
</file>

<file path=ppt/slideLayouts/_rels/slideLayout329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7.xml"/><Relationship Id="rId4" Type="http://schemas.openxmlformats.org/officeDocument/2006/relationships/image" Target="../media/image10.jpeg"/></Relationships>
</file>

<file path=ppt/slideLayouts/_rels/slideLayout329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7.xml"/></Relationships>
</file>

<file path=ppt/slideLayouts/_rels/slideLayout329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7.xml"/><Relationship Id="rId4" Type="http://schemas.openxmlformats.org/officeDocument/2006/relationships/image" Target="../media/image10.jpeg"/></Relationships>
</file>

<file path=ppt/slideLayouts/_rels/slideLayout329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7.xml"/></Relationships>
</file>

<file path=ppt/slideLayouts/_rels/slideLayout329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7.xml"/></Relationships>
</file>

<file path=ppt/slideLayouts/_rels/slideLayout329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7.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0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7.xml"/><Relationship Id="rId4" Type="http://schemas.openxmlformats.org/officeDocument/2006/relationships/image" Target="../media/image10.jpeg"/></Relationships>
</file>

<file path=ppt/slideLayouts/_rels/slideLayout330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7.xml"/></Relationships>
</file>

<file path=ppt/slideLayouts/_rels/slideLayout33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2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3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4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34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7.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33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5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3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7.xml"/></Relationships>
</file>

<file path=ppt/slideLayouts/_rels/slideLayout335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5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6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7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8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8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8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9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9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3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39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1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2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2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3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1.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37.xml"/></Relationships>
</file>

<file path=ppt/slideLayouts/_rels/slideLayout343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7.xml"/></Relationships>
</file>

<file path=ppt/slideLayouts/_rels/slideLayout343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3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4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4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5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5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5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5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37.xml"/></Relationships>
</file>

<file path=ppt/slideLayouts/_rels/slideLayout345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55.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56.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57.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58.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5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60.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61.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7.xml"/></Relationships>
</file>

<file path=ppt/slideLayouts/_rels/slideLayout34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7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8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9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0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1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1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1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2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3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4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5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3.xml"/><Relationship Id="rId5" Type="http://schemas.openxmlformats.org/officeDocument/2006/relationships/image" Target="../media/image3.png"/><Relationship Id="rId4" Type="http://schemas.openxmlformats.org/officeDocument/2006/relationships/image" Target="../media/image15.png"/></Relationships>
</file>

<file path=ppt/slideLayouts/_rels/slideLayout4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58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21.jpeg"/><Relationship Id="rId1" Type="http://schemas.openxmlformats.org/officeDocument/2006/relationships/slideMaster" Target="../slideMasters/slideMaster13.xml"/><Relationship Id="rId4" Type="http://schemas.openxmlformats.org/officeDocument/2006/relationships/image" Target="../media/image9.jpeg"/></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6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3.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3.xml"/></Relationships>
</file>

<file path=ppt/slideLayouts/_rels/slideLayout797.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798.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1.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2.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3.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18.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8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21.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2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4377993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265535787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4CDD0DD1-FDF3-114B-AC4A-47F8E351D14A}" type="slidenum">
              <a:rPr lang="en-US"/>
              <a:pPr>
                <a:defRPr/>
              </a:pPr>
              <a:t>‹#›</a:t>
            </a:fld>
            <a:endParaRPr lang="en-US"/>
          </a:p>
        </p:txBody>
      </p:sp>
    </p:spTree>
    <p:extLst>
      <p:ext uri="{BB962C8B-B14F-4D97-AF65-F5344CB8AC3E}">
        <p14:creationId xmlns:p14="http://schemas.microsoft.com/office/powerpoint/2010/main" val="482698129"/>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D192C91B-92E3-CB43-B848-11604A75B21F}" type="slidenum">
              <a:rPr lang="en-US"/>
              <a:pPr>
                <a:defRPr/>
              </a:pPr>
              <a:t>‹#›</a:t>
            </a:fld>
            <a:endParaRPr lang="en-US"/>
          </a:p>
        </p:txBody>
      </p:sp>
    </p:spTree>
    <p:extLst>
      <p:ext uri="{BB962C8B-B14F-4D97-AF65-F5344CB8AC3E}">
        <p14:creationId xmlns:p14="http://schemas.microsoft.com/office/powerpoint/2010/main" val="934615617"/>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96F313C-F364-B044-8373-FC39319D19A1}" type="slidenum">
              <a:rPr lang="en-US"/>
              <a:pPr>
                <a:defRPr/>
              </a:pPr>
              <a:t>‹#›</a:t>
            </a:fld>
            <a:endParaRPr lang="en-US"/>
          </a:p>
        </p:txBody>
      </p:sp>
    </p:spTree>
    <p:extLst>
      <p:ext uri="{BB962C8B-B14F-4D97-AF65-F5344CB8AC3E}">
        <p14:creationId xmlns:p14="http://schemas.microsoft.com/office/powerpoint/2010/main" val="1922989759"/>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3DD109F5-8C7B-3845-B6C7-54A49D2E3AF6}" type="slidenum">
              <a:rPr lang="en-US"/>
              <a:pPr>
                <a:defRPr/>
              </a:pPr>
              <a:t>‹#›</a:t>
            </a:fld>
            <a:endParaRPr lang="en-US"/>
          </a:p>
        </p:txBody>
      </p:sp>
    </p:spTree>
    <p:extLst>
      <p:ext uri="{BB962C8B-B14F-4D97-AF65-F5344CB8AC3E}">
        <p14:creationId xmlns:p14="http://schemas.microsoft.com/office/powerpoint/2010/main" val="331353669"/>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9DF38716-648E-C441-A175-12E6C0A53591}" type="slidenum">
              <a:rPr lang="en-US"/>
              <a:pPr>
                <a:defRPr/>
              </a:pPr>
              <a:t>‹#›</a:t>
            </a:fld>
            <a:endParaRPr lang="en-US"/>
          </a:p>
        </p:txBody>
      </p:sp>
    </p:spTree>
    <p:extLst>
      <p:ext uri="{BB962C8B-B14F-4D97-AF65-F5344CB8AC3E}">
        <p14:creationId xmlns:p14="http://schemas.microsoft.com/office/powerpoint/2010/main" val="1977598719"/>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918FDDCA-57C2-0741-8EA1-D84DACCD1743}" type="slidenum">
              <a:rPr lang="en-US"/>
              <a:pPr>
                <a:defRPr/>
              </a:pPr>
              <a:t>‹#›</a:t>
            </a:fld>
            <a:endParaRPr lang="en-US"/>
          </a:p>
        </p:txBody>
      </p:sp>
    </p:spTree>
    <p:extLst>
      <p:ext uri="{BB962C8B-B14F-4D97-AF65-F5344CB8AC3E}">
        <p14:creationId xmlns:p14="http://schemas.microsoft.com/office/powerpoint/2010/main" val="1775686154"/>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BE0A2CE-89B4-BF40-BFF7-B0BFCC295EDE}" type="slidenum">
              <a:rPr lang="en-US" smtClean="0"/>
              <a:pPr>
                <a:defRPr/>
              </a:pPr>
              <a:t>‹#›</a:t>
            </a:fld>
            <a:endParaRPr lang="en-US" dirty="0"/>
          </a:p>
        </p:txBody>
      </p:sp>
    </p:spTree>
    <p:extLst>
      <p:ext uri="{BB962C8B-B14F-4D97-AF65-F5344CB8AC3E}">
        <p14:creationId xmlns:p14="http://schemas.microsoft.com/office/powerpoint/2010/main" val="1988978067"/>
      </p:ext>
    </p:extLst>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47CE20E-2814-D740-8608-C0EE0F23E319}" type="slidenum">
              <a:rPr lang="en-US" smtClean="0"/>
              <a:pPr>
                <a:defRPr/>
              </a:pPr>
              <a:t>‹#›</a:t>
            </a:fld>
            <a:endParaRPr lang="en-US" dirty="0"/>
          </a:p>
        </p:txBody>
      </p:sp>
    </p:spTree>
    <p:extLst>
      <p:ext uri="{BB962C8B-B14F-4D97-AF65-F5344CB8AC3E}">
        <p14:creationId xmlns:p14="http://schemas.microsoft.com/office/powerpoint/2010/main" val="3676934561"/>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61B30A1C-5EBA-0843-A96B-025F963E0908}" type="slidenum">
              <a:rPr lang="en-US" smtClean="0"/>
              <a:pPr>
                <a:defRPr/>
              </a:pPr>
              <a:t>‹#›</a:t>
            </a:fld>
            <a:endParaRPr lang="en-US" dirty="0"/>
          </a:p>
        </p:txBody>
      </p:sp>
    </p:spTree>
    <p:extLst>
      <p:ext uri="{BB962C8B-B14F-4D97-AF65-F5344CB8AC3E}">
        <p14:creationId xmlns:p14="http://schemas.microsoft.com/office/powerpoint/2010/main" val="825864174"/>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E8F9B68-C8EA-EF43-B10A-B785953BFE32}" type="slidenum">
              <a:rPr lang="en-US" smtClean="0"/>
              <a:pPr>
                <a:defRPr/>
              </a:pPr>
              <a:t>‹#›</a:t>
            </a:fld>
            <a:endParaRPr lang="en-US" dirty="0"/>
          </a:p>
        </p:txBody>
      </p:sp>
    </p:spTree>
    <p:extLst>
      <p:ext uri="{BB962C8B-B14F-4D97-AF65-F5344CB8AC3E}">
        <p14:creationId xmlns:p14="http://schemas.microsoft.com/office/powerpoint/2010/main" val="1713786204"/>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74B39689-B542-F145-9156-E684DA4AC7CD}" type="slidenum">
              <a:rPr lang="en-US" smtClean="0"/>
              <a:pPr>
                <a:defRPr/>
              </a:pPr>
              <a:t>‹#›</a:t>
            </a:fld>
            <a:endParaRPr lang="en-US" dirty="0"/>
          </a:p>
        </p:txBody>
      </p:sp>
    </p:spTree>
    <p:extLst>
      <p:ext uri="{BB962C8B-B14F-4D97-AF65-F5344CB8AC3E}">
        <p14:creationId xmlns:p14="http://schemas.microsoft.com/office/powerpoint/2010/main" val="2820550606"/>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0CF847E-9C1B-DD45-B910-6790A43E00FA}" type="slidenum">
              <a:rPr lang="en-US"/>
              <a:pPr>
                <a:defRPr/>
              </a:pPr>
              <a:t>‹#›</a:t>
            </a:fld>
            <a:endParaRPr lang="en-US"/>
          </a:p>
        </p:txBody>
      </p:sp>
    </p:spTree>
    <p:extLst>
      <p:ext uri="{BB962C8B-B14F-4D97-AF65-F5344CB8AC3E}">
        <p14:creationId xmlns:p14="http://schemas.microsoft.com/office/powerpoint/2010/main" val="2147539651"/>
      </p:ext>
    </p:extLst>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74F47F0-291F-0042-9AB9-86A6B2A7A356}" type="slidenum">
              <a:rPr lang="en-US" smtClean="0"/>
              <a:pPr>
                <a:defRPr/>
              </a:pPr>
              <a:t>‹#›</a:t>
            </a:fld>
            <a:endParaRPr lang="en-US" dirty="0"/>
          </a:p>
        </p:txBody>
      </p:sp>
    </p:spTree>
    <p:extLst>
      <p:ext uri="{BB962C8B-B14F-4D97-AF65-F5344CB8AC3E}">
        <p14:creationId xmlns:p14="http://schemas.microsoft.com/office/powerpoint/2010/main" val="4129707872"/>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938B93A-72EE-FF4E-8569-AE72976AA713}" type="slidenum">
              <a:rPr lang="en-US" smtClean="0"/>
              <a:pPr>
                <a:defRPr/>
              </a:pPr>
              <a:t>‹#›</a:t>
            </a:fld>
            <a:endParaRPr lang="en-US" dirty="0"/>
          </a:p>
        </p:txBody>
      </p:sp>
    </p:spTree>
    <p:extLst>
      <p:ext uri="{BB962C8B-B14F-4D97-AF65-F5344CB8AC3E}">
        <p14:creationId xmlns:p14="http://schemas.microsoft.com/office/powerpoint/2010/main" val="3665132791"/>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AA9F377-1497-7D42-8355-6BCCABF8651D}" type="slidenum">
              <a:rPr lang="en-US" smtClean="0"/>
              <a:pPr>
                <a:defRPr/>
              </a:pPr>
              <a:t>‹#›</a:t>
            </a:fld>
            <a:endParaRPr lang="en-US" dirty="0"/>
          </a:p>
        </p:txBody>
      </p:sp>
    </p:spTree>
    <p:extLst>
      <p:ext uri="{BB962C8B-B14F-4D97-AF65-F5344CB8AC3E}">
        <p14:creationId xmlns:p14="http://schemas.microsoft.com/office/powerpoint/2010/main" val="3549327827"/>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D4B377C-832F-5F40-8A9A-8C99791C572A}" type="slidenum">
              <a:rPr lang="en-US" smtClean="0"/>
              <a:pPr>
                <a:defRPr/>
              </a:pPr>
              <a:t>‹#›</a:t>
            </a:fld>
            <a:endParaRPr lang="en-US" dirty="0"/>
          </a:p>
        </p:txBody>
      </p:sp>
    </p:spTree>
    <p:extLst>
      <p:ext uri="{BB962C8B-B14F-4D97-AF65-F5344CB8AC3E}">
        <p14:creationId xmlns:p14="http://schemas.microsoft.com/office/powerpoint/2010/main" val="3208619110"/>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2F0ADE4-8574-3B4B-8CEA-9671AD223A1C}" type="slidenum">
              <a:rPr lang="en-US" smtClean="0"/>
              <a:pPr>
                <a:defRPr/>
              </a:pPr>
              <a:t>‹#›</a:t>
            </a:fld>
            <a:endParaRPr lang="en-US" dirty="0"/>
          </a:p>
        </p:txBody>
      </p:sp>
    </p:spTree>
    <p:extLst>
      <p:ext uri="{BB962C8B-B14F-4D97-AF65-F5344CB8AC3E}">
        <p14:creationId xmlns:p14="http://schemas.microsoft.com/office/powerpoint/2010/main" val="1274646715"/>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4DD6BAC-0656-F642-9B08-C61AE25F8AC0}" type="slidenum">
              <a:rPr lang="en-US" smtClean="0"/>
              <a:pPr>
                <a:defRPr/>
              </a:pPr>
              <a:t>‹#›</a:t>
            </a:fld>
            <a:endParaRPr lang="en-US" dirty="0"/>
          </a:p>
        </p:txBody>
      </p:sp>
    </p:spTree>
    <p:extLst>
      <p:ext uri="{BB962C8B-B14F-4D97-AF65-F5344CB8AC3E}">
        <p14:creationId xmlns:p14="http://schemas.microsoft.com/office/powerpoint/2010/main" val="4190836360"/>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33122" name="Rectangle 2"/>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133123" name="Rectangle 3"/>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7BAC3BA-A339-7841-BAD3-BC35192EF97C}" type="slidenum">
              <a:rPr lang="en-US" smtClean="0"/>
              <a:pPr>
                <a:defRPr/>
              </a:pPr>
              <a:t>‹#›</a:t>
            </a:fld>
            <a:endParaRPr lang="en-US" dirty="0"/>
          </a:p>
        </p:txBody>
      </p:sp>
    </p:spTree>
    <p:extLst>
      <p:ext uri="{BB962C8B-B14F-4D97-AF65-F5344CB8AC3E}">
        <p14:creationId xmlns:p14="http://schemas.microsoft.com/office/powerpoint/2010/main" val="1569918890"/>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87C6BB3-75FE-E241-A561-056482091B0A}" type="slidenum">
              <a:rPr lang="en-US" smtClean="0"/>
              <a:pPr>
                <a:defRPr/>
              </a:pPr>
              <a:t>‹#›</a:t>
            </a:fld>
            <a:endParaRPr lang="en-US" dirty="0"/>
          </a:p>
        </p:txBody>
      </p:sp>
    </p:spTree>
    <p:extLst>
      <p:ext uri="{BB962C8B-B14F-4D97-AF65-F5344CB8AC3E}">
        <p14:creationId xmlns:p14="http://schemas.microsoft.com/office/powerpoint/2010/main" val="907556880"/>
      </p:ext>
    </p:extLst>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128E290-D1C1-6541-A486-F9FAA1E65C0E}" type="slidenum">
              <a:rPr lang="en-US" smtClean="0"/>
              <a:pPr>
                <a:defRPr/>
              </a:pPr>
              <a:t>‹#›</a:t>
            </a:fld>
            <a:endParaRPr lang="en-US" dirty="0"/>
          </a:p>
        </p:txBody>
      </p:sp>
    </p:spTree>
    <p:extLst>
      <p:ext uri="{BB962C8B-B14F-4D97-AF65-F5344CB8AC3E}">
        <p14:creationId xmlns:p14="http://schemas.microsoft.com/office/powerpoint/2010/main" val="743221748"/>
      </p:ext>
    </p:extLst>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C070CB7-5182-1846-83FC-028A2C05EB1E}" type="slidenum">
              <a:rPr lang="en-US" smtClean="0"/>
              <a:pPr>
                <a:defRPr/>
              </a:pPr>
              <a:t>‹#›</a:t>
            </a:fld>
            <a:endParaRPr lang="en-US" dirty="0"/>
          </a:p>
        </p:txBody>
      </p:sp>
    </p:spTree>
    <p:extLst>
      <p:ext uri="{BB962C8B-B14F-4D97-AF65-F5344CB8AC3E}">
        <p14:creationId xmlns:p14="http://schemas.microsoft.com/office/powerpoint/2010/main" val="1263690072"/>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B669474C-1ACC-C249-AD47-E64CB9597C7E}" type="slidenum">
              <a:rPr lang="en-US"/>
              <a:pPr>
                <a:defRPr/>
              </a:pPr>
              <a:t>‹#›</a:t>
            </a:fld>
            <a:endParaRPr lang="en-US"/>
          </a:p>
        </p:txBody>
      </p:sp>
    </p:spTree>
    <p:extLst>
      <p:ext uri="{BB962C8B-B14F-4D97-AF65-F5344CB8AC3E}">
        <p14:creationId xmlns:p14="http://schemas.microsoft.com/office/powerpoint/2010/main" val="2173880521"/>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F19BDB-1DFB-4349-80D3-AC36797D2FDA}" type="slidenum">
              <a:rPr lang="en-US" smtClean="0"/>
              <a:pPr>
                <a:defRPr/>
              </a:pPr>
              <a:t>‹#›</a:t>
            </a:fld>
            <a:endParaRPr lang="en-US" dirty="0"/>
          </a:p>
        </p:txBody>
      </p:sp>
    </p:spTree>
    <p:extLst>
      <p:ext uri="{BB962C8B-B14F-4D97-AF65-F5344CB8AC3E}">
        <p14:creationId xmlns:p14="http://schemas.microsoft.com/office/powerpoint/2010/main" val="2884333301"/>
      </p:ext>
    </p:extLst>
  </p:cSld>
  <p:clrMapOvr>
    <a:masterClrMapping/>
  </p:clrMapOvr>
  <p:transition/>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2AEB9F4-BD4C-DD4F-A0AE-CA683A66452A}" type="slidenum">
              <a:rPr lang="en-US" smtClean="0"/>
              <a:pPr>
                <a:defRPr/>
              </a:pPr>
              <a:t>‹#›</a:t>
            </a:fld>
            <a:endParaRPr lang="en-US" dirty="0"/>
          </a:p>
        </p:txBody>
      </p:sp>
    </p:spTree>
    <p:extLst>
      <p:ext uri="{BB962C8B-B14F-4D97-AF65-F5344CB8AC3E}">
        <p14:creationId xmlns:p14="http://schemas.microsoft.com/office/powerpoint/2010/main" val="2618885730"/>
      </p:ext>
    </p:extLst>
  </p:cSld>
  <p:clrMapOvr>
    <a:masterClrMapping/>
  </p:clrMapOvr>
  <p:transition/>
</p:sldLayout>
</file>

<file path=ppt/slideLayouts/slideLayout10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51993C4-139E-6547-99D1-86468337BA2F}" type="slidenum">
              <a:rPr lang="en-US" smtClean="0"/>
              <a:pPr>
                <a:defRPr/>
              </a:pPr>
              <a:t>‹#›</a:t>
            </a:fld>
            <a:endParaRPr lang="en-US" dirty="0"/>
          </a:p>
        </p:txBody>
      </p:sp>
    </p:spTree>
    <p:extLst>
      <p:ext uri="{BB962C8B-B14F-4D97-AF65-F5344CB8AC3E}">
        <p14:creationId xmlns:p14="http://schemas.microsoft.com/office/powerpoint/2010/main" val="214483910"/>
      </p:ext>
    </p:extLst>
  </p:cSld>
  <p:clrMapOvr>
    <a:masterClrMapping/>
  </p:clrMapOvr>
  <p:transition/>
</p:sldLayout>
</file>

<file path=ppt/slideLayouts/slideLayout10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A5C6BBCC-4E55-B640-938D-2DEDF0D9A5F0}" type="slidenum">
              <a:rPr lang="en-US" smtClean="0"/>
              <a:pPr>
                <a:defRPr/>
              </a:pPr>
              <a:t>‹#›</a:t>
            </a:fld>
            <a:endParaRPr lang="en-US" dirty="0"/>
          </a:p>
        </p:txBody>
      </p:sp>
    </p:spTree>
    <p:extLst>
      <p:ext uri="{BB962C8B-B14F-4D97-AF65-F5344CB8AC3E}">
        <p14:creationId xmlns:p14="http://schemas.microsoft.com/office/powerpoint/2010/main" val="4158568705"/>
      </p:ext>
    </p:extLst>
  </p:cSld>
  <p:clrMapOvr>
    <a:masterClrMapping/>
  </p:clrMapOvr>
  <p:transition/>
</p:sldLayout>
</file>

<file path=ppt/slideLayouts/slideLayout10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4F51B0F-F95C-0C49-AB0E-F27ACC3C30F3}" type="slidenum">
              <a:rPr lang="en-US" smtClean="0"/>
              <a:pPr>
                <a:defRPr/>
              </a:pPr>
              <a:t>‹#›</a:t>
            </a:fld>
            <a:endParaRPr lang="en-US" dirty="0"/>
          </a:p>
        </p:txBody>
      </p:sp>
    </p:spTree>
    <p:extLst>
      <p:ext uri="{BB962C8B-B14F-4D97-AF65-F5344CB8AC3E}">
        <p14:creationId xmlns:p14="http://schemas.microsoft.com/office/powerpoint/2010/main" val="370879378"/>
      </p:ext>
    </p:extLst>
  </p:cSld>
  <p:clrMapOvr>
    <a:masterClrMapping/>
  </p:clrMapOvr>
  <p:transition/>
</p:sldLayout>
</file>

<file path=ppt/slideLayouts/slideLayout10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87C7F65-FDAB-BE4B-9F9E-8459E8C25397}" type="slidenum">
              <a:rPr lang="en-US" smtClean="0"/>
              <a:pPr>
                <a:defRPr/>
              </a:pPr>
              <a:t>‹#›</a:t>
            </a:fld>
            <a:endParaRPr lang="en-US" dirty="0"/>
          </a:p>
        </p:txBody>
      </p:sp>
    </p:spTree>
    <p:extLst>
      <p:ext uri="{BB962C8B-B14F-4D97-AF65-F5344CB8AC3E}">
        <p14:creationId xmlns:p14="http://schemas.microsoft.com/office/powerpoint/2010/main" val="634261346"/>
      </p:ext>
    </p:extLst>
  </p:cSld>
  <p:clrMapOvr>
    <a:masterClrMapping/>
  </p:clrMapOvr>
  <p:transition/>
</p:sldLayout>
</file>

<file path=ppt/slideLayouts/slideLayout10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0D2ABFF-FA59-484B-B94A-250FAF1B51D1}" type="slidenum">
              <a:rPr lang="en-US" smtClean="0"/>
              <a:pPr>
                <a:defRPr/>
              </a:pPr>
              <a:t>‹#›</a:t>
            </a:fld>
            <a:endParaRPr lang="en-US" dirty="0"/>
          </a:p>
        </p:txBody>
      </p:sp>
    </p:spTree>
    <p:extLst>
      <p:ext uri="{BB962C8B-B14F-4D97-AF65-F5344CB8AC3E}">
        <p14:creationId xmlns:p14="http://schemas.microsoft.com/office/powerpoint/2010/main" val="3004113672"/>
      </p:ext>
    </p:extLst>
  </p:cSld>
  <p:clrMapOvr>
    <a:masterClrMapping/>
  </p:clrMapOvr>
  <p:transition/>
</p:sldLayout>
</file>

<file path=ppt/slideLayouts/slideLayout102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a:lvl1pPr>
          </a:lstStyle>
          <a:p>
            <a:pPr>
              <a:defRPr/>
            </a:pPr>
            <a:fld id="{37C960C3-C098-8C49-87DA-292DA6F71F00}" type="slidenum">
              <a:rPr lang="en-GB"/>
              <a:pPr>
                <a:defRPr/>
              </a:pPr>
              <a:t>‹#›</a:t>
            </a:fld>
            <a:endParaRPr lang="en-GB"/>
          </a:p>
        </p:txBody>
      </p:sp>
    </p:spTree>
    <p:extLst>
      <p:ext uri="{BB962C8B-B14F-4D97-AF65-F5344CB8AC3E}">
        <p14:creationId xmlns:p14="http://schemas.microsoft.com/office/powerpoint/2010/main" val="2663046417"/>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200CAE-F12F-5347-81BD-2E23EB02AEA6}" type="slidenum">
              <a:rPr lang="en-US" smtClean="0"/>
              <a:pPr>
                <a:defRPr/>
              </a:pPr>
              <a:t>‹#›</a:t>
            </a:fld>
            <a:endParaRPr lang="en-US" dirty="0"/>
          </a:p>
        </p:txBody>
      </p:sp>
    </p:spTree>
    <p:extLst>
      <p:ext uri="{BB962C8B-B14F-4D97-AF65-F5344CB8AC3E}">
        <p14:creationId xmlns:p14="http://schemas.microsoft.com/office/powerpoint/2010/main" val="2981601952"/>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34E781-DC63-604B-B8BD-21D641D22DEA}" type="slidenum">
              <a:rPr lang="en-US" smtClean="0"/>
              <a:pPr>
                <a:defRPr/>
              </a:pPr>
              <a:t>‹#›</a:t>
            </a:fld>
            <a:endParaRPr lang="en-US" dirty="0"/>
          </a:p>
        </p:txBody>
      </p:sp>
    </p:spTree>
    <p:extLst>
      <p:ext uri="{BB962C8B-B14F-4D97-AF65-F5344CB8AC3E}">
        <p14:creationId xmlns:p14="http://schemas.microsoft.com/office/powerpoint/2010/main" val="361714996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1D163A51-FB1C-434C-9F16-5D637B883DCE}" type="slidenum">
              <a:rPr lang="en-US"/>
              <a:pPr>
                <a:defRPr/>
              </a:pPr>
              <a:t>‹#›</a:t>
            </a:fld>
            <a:endParaRPr lang="en-US"/>
          </a:p>
        </p:txBody>
      </p:sp>
    </p:spTree>
    <p:extLst>
      <p:ext uri="{BB962C8B-B14F-4D97-AF65-F5344CB8AC3E}">
        <p14:creationId xmlns:p14="http://schemas.microsoft.com/office/powerpoint/2010/main" val="2203392079"/>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B14CCE2-B68B-854D-8744-54EAB2E9A482}" type="slidenum">
              <a:rPr lang="en-US" smtClean="0"/>
              <a:pPr>
                <a:defRPr/>
              </a:pPr>
              <a:t>‹#›</a:t>
            </a:fld>
            <a:endParaRPr lang="en-US" dirty="0"/>
          </a:p>
        </p:txBody>
      </p:sp>
    </p:spTree>
    <p:extLst>
      <p:ext uri="{BB962C8B-B14F-4D97-AF65-F5344CB8AC3E}">
        <p14:creationId xmlns:p14="http://schemas.microsoft.com/office/powerpoint/2010/main" val="3838569247"/>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B3FD924-0E4D-A741-B63F-D920021D64CB}" type="slidenum">
              <a:rPr lang="en-US" smtClean="0"/>
              <a:pPr>
                <a:defRPr/>
              </a:pPr>
              <a:t>‹#›</a:t>
            </a:fld>
            <a:endParaRPr lang="en-US" dirty="0"/>
          </a:p>
        </p:txBody>
      </p:sp>
    </p:spTree>
    <p:extLst>
      <p:ext uri="{BB962C8B-B14F-4D97-AF65-F5344CB8AC3E}">
        <p14:creationId xmlns:p14="http://schemas.microsoft.com/office/powerpoint/2010/main" val="1650417695"/>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B9B9D5D-FF88-004E-9E6A-2E679B3BB8E4}" type="slidenum">
              <a:rPr lang="en-US" smtClean="0"/>
              <a:pPr>
                <a:defRPr/>
              </a:pPr>
              <a:t>‹#›</a:t>
            </a:fld>
            <a:endParaRPr lang="en-US" dirty="0"/>
          </a:p>
        </p:txBody>
      </p:sp>
    </p:spTree>
    <p:extLst>
      <p:ext uri="{BB962C8B-B14F-4D97-AF65-F5344CB8AC3E}">
        <p14:creationId xmlns:p14="http://schemas.microsoft.com/office/powerpoint/2010/main" val="145494669"/>
      </p:ext>
    </p:extLst>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DE8AFC6-3521-CC4D-AC29-3A580C50F962}" type="slidenum">
              <a:rPr lang="en-US" smtClean="0"/>
              <a:pPr>
                <a:defRPr/>
              </a:pPr>
              <a:t>‹#›</a:t>
            </a:fld>
            <a:endParaRPr lang="en-US" dirty="0"/>
          </a:p>
        </p:txBody>
      </p:sp>
    </p:spTree>
    <p:extLst>
      <p:ext uri="{BB962C8B-B14F-4D97-AF65-F5344CB8AC3E}">
        <p14:creationId xmlns:p14="http://schemas.microsoft.com/office/powerpoint/2010/main" val="707693600"/>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ED04F4F-32D8-4949-A533-E09AB895D2E1}" type="slidenum">
              <a:rPr lang="en-US" smtClean="0"/>
              <a:pPr>
                <a:defRPr/>
              </a:pPr>
              <a:t>‹#›</a:t>
            </a:fld>
            <a:endParaRPr lang="en-US" dirty="0"/>
          </a:p>
        </p:txBody>
      </p:sp>
    </p:spTree>
    <p:extLst>
      <p:ext uri="{BB962C8B-B14F-4D97-AF65-F5344CB8AC3E}">
        <p14:creationId xmlns:p14="http://schemas.microsoft.com/office/powerpoint/2010/main" val="3148309270"/>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7E43A6-899A-7144-9FC8-0BCEEBAAD041}" type="slidenum">
              <a:rPr lang="en-US" smtClean="0"/>
              <a:pPr>
                <a:defRPr/>
              </a:pPr>
              <a:t>‹#›</a:t>
            </a:fld>
            <a:endParaRPr lang="en-US" dirty="0"/>
          </a:p>
        </p:txBody>
      </p:sp>
    </p:spTree>
    <p:extLst>
      <p:ext uri="{BB962C8B-B14F-4D97-AF65-F5344CB8AC3E}">
        <p14:creationId xmlns:p14="http://schemas.microsoft.com/office/powerpoint/2010/main" val="2877932060"/>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B06AF6-8FF4-2242-97BF-164BA02F7CAA}" type="slidenum">
              <a:rPr lang="en-US" smtClean="0"/>
              <a:pPr>
                <a:defRPr/>
              </a:pPr>
              <a:t>‹#›</a:t>
            </a:fld>
            <a:endParaRPr lang="en-US" dirty="0"/>
          </a:p>
        </p:txBody>
      </p:sp>
    </p:spTree>
    <p:extLst>
      <p:ext uri="{BB962C8B-B14F-4D97-AF65-F5344CB8AC3E}">
        <p14:creationId xmlns:p14="http://schemas.microsoft.com/office/powerpoint/2010/main" val="3797890108"/>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E932B9F-1037-8A42-861E-CB115B4D177A}" type="slidenum">
              <a:rPr lang="en-US" smtClean="0"/>
              <a:pPr>
                <a:defRPr/>
              </a:pPr>
              <a:t>‹#›</a:t>
            </a:fld>
            <a:endParaRPr lang="en-US" dirty="0"/>
          </a:p>
        </p:txBody>
      </p:sp>
    </p:spTree>
    <p:extLst>
      <p:ext uri="{BB962C8B-B14F-4D97-AF65-F5344CB8AC3E}">
        <p14:creationId xmlns:p14="http://schemas.microsoft.com/office/powerpoint/2010/main" val="2339643332"/>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FCA1EB0-10ED-E24F-842B-6A3DA821F801}" type="slidenum">
              <a:rPr lang="en-US" smtClean="0"/>
              <a:pPr>
                <a:defRPr/>
              </a:pPr>
              <a:t>‹#›</a:t>
            </a:fld>
            <a:endParaRPr lang="en-US" dirty="0"/>
          </a:p>
        </p:txBody>
      </p:sp>
    </p:spTree>
    <p:extLst>
      <p:ext uri="{BB962C8B-B14F-4D97-AF65-F5344CB8AC3E}">
        <p14:creationId xmlns:p14="http://schemas.microsoft.com/office/powerpoint/2010/main" val="4076589893"/>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41"/>
            <a:ext cx="8229600" cy="58515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F813B6-985D-F640-9422-AF36CDDCA5E0}" type="slidenum">
              <a:rPr lang="en-US" smtClean="0"/>
              <a:pPr>
                <a:defRPr/>
              </a:pPr>
              <a:t>‹#›</a:t>
            </a:fld>
            <a:endParaRPr lang="en-US" dirty="0"/>
          </a:p>
        </p:txBody>
      </p:sp>
    </p:spTree>
    <p:extLst>
      <p:ext uri="{BB962C8B-B14F-4D97-AF65-F5344CB8AC3E}">
        <p14:creationId xmlns:p14="http://schemas.microsoft.com/office/powerpoint/2010/main" val="82355787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8EE80F0-D0B2-6943-8A21-484052A8FCDA}" type="slidenum">
              <a:rPr lang="en-US"/>
              <a:pPr>
                <a:defRPr/>
              </a:pPr>
              <a:t>‹#›</a:t>
            </a:fld>
            <a:endParaRPr lang="en-US"/>
          </a:p>
        </p:txBody>
      </p:sp>
    </p:spTree>
    <p:extLst>
      <p:ext uri="{BB962C8B-B14F-4D97-AF65-F5344CB8AC3E}">
        <p14:creationId xmlns:p14="http://schemas.microsoft.com/office/powerpoint/2010/main" val="693202109"/>
      </p:ext>
    </p:extLst>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457200" y="1600201"/>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600201"/>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57200" y="3938588"/>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3938588"/>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702A95E-7F75-D54E-B8A9-4D8071139373}" type="slidenum">
              <a:rPr lang="en-US" smtClean="0"/>
              <a:pPr>
                <a:defRPr/>
              </a:pPr>
              <a:t>‹#›</a:t>
            </a:fld>
            <a:endParaRPr lang="en-US" dirty="0"/>
          </a:p>
        </p:txBody>
      </p:sp>
    </p:spTree>
    <p:extLst>
      <p:ext uri="{BB962C8B-B14F-4D97-AF65-F5344CB8AC3E}">
        <p14:creationId xmlns:p14="http://schemas.microsoft.com/office/powerpoint/2010/main" val="3926417580"/>
      </p:ext>
    </p:extLst>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38B8B22-B8E7-3943-A6B3-6502993FAFD9}" type="slidenum">
              <a:rPr lang="en-US"/>
              <a:pPr>
                <a:defRPr/>
              </a:pPr>
              <a:t>‹#›</a:t>
            </a:fld>
            <a:endParaRPr lang="en-US"/>
          </a:p>
        </p:txBody>
      </p:sp>
    </p:spTree>
    <p:extLst>
      <p:ext uri="{BB962C8B-B14F-4D97-AF65-F5344CB8AC3E}">
        <p14:creationId xmlns:p14="http://schemas.microsoft.com/office/powerpoint/2010/main" val="913204452"/>
      </p:ext>
    </p:extLst>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250ED43-631A-0142-ADF8-190EF909B838}" type="slidenum">
              <a:rPr lang="en-US"/>
              <a:pPr>
                <a:defRPr/>
              </a:pPr>
              <a:t>‹#›</a:t>
            </a:fld>
            <a:endParaRPr lang="en-US"/>
          </a:p>
        </p:txBody>
      </p:sp>
    </p:spTree>
    <p:extLst>
      <p:ext uri="{BB962C8B-B14F-4D97-AF65-F5344CB8AC3E}">
        <p14:creationId xmlns:p14="http://schemas.microsoft.com/office/powerpoint/2010/main" val="598607003"/>
      </p:ext>
    </p:extLst>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59E8B1C-43CF-0740-A2EE-4C977010FC0A}" type="slidenum">
              <a:rPr lang="en-US"/>
              <a:pPr>
                <a:defRPr/>
              </a:pPr>
              <a:t>‹#›</a:t>
            </a:fld>
            <a:endParaRPr lang="en-US"/>
          </a:p>
        </p:txBody>
      </p:sp>
    </p:spTree>
    <p:extLst>
      <p:ext uri="{BB962C8B-B14F-4D97-AF65-F5344CB8AC3E}">
        <p14:creationId xmlns:p14="http://schemas.microsoft.com/office/powerpoint/2010/main" val="3731811916"/>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B81490E6-D5D6-3244-B90B-375979457785}" type="slidenum">
              <a:rPr lang="en-US"/>
              <a:pPr>
                <a:defRPr/>
              </a:pPr>
              <a:t>‹#›</a:t>
            </a:fld>
            <a:endParaRPr lang="en-US"/>
          </a:p>
        </p:txBody>
      </p:sp>
    </p:spTree>
    <p:extLst>
      <p:ext uri="{BB962C8B-B14F-4D97-AF65-F5344CB8AC3E}">
        <p14:creationId xmlns:p14="http://schemas.microsoft.com/office/powerpoint/2010/main" val="2580887315"/>
      </p:ext>
    </p:extLst>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EFD44D9C-FA1E-2640-9E4E-9E8133016BE9}" type="slidenum">
              <a:rPr lang="en-US"/>
              <a:pPr>
                <a:defRPr/>
              </a:pPr>
              <a:t>‹#›</a:t>
            </a:fld>
            <a:endParaRPr lang="en-US"/>
          </a:p>
        </p:txBody>
      </p:sp>
    </p:spTree>
    <p:extLst>
      <p:ext uri="{BB962C8B-B14F-4D97-AF65-F5344CB8AC3E}">
        <p14:creationId xmlns:p14="http://schemas.microsoft.com/office/powerpoint/2010/main" val="53309560"/>
      </p:ext>
    </p:extLst>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3C25C3D1-C1B3-DC4E-AABD-209B10EEFCEE}" type="slidenum">
              <a:rPr lang="en-US"/>
              <a:pPr>
                <a:defRPr/>
              </a:pPr>
              <a:t>‹#›</a:t>
            </a:fld>
            <a:endParaRPr lang="en-US"/>
          </a:p>
        </p:txBody>
      </p:sp>
    </p:spTree>
    <p:extLst>
      <p:ext uri="{BB962C8B-B14F-4D97-AF65-F5344CB8AC3E}">
        <p14:creationId xmlns:p14="http://schemas.microsoft.com/office/powerpoint/2010/main" val="795604364"/>
      </p:ext>
    </p:extLst>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CB934BC3-C426-B947-8B55-55E35CD9588C}" type="slidenum">
              <a:rPr lang="en-US"/>
              <a:pPr>
                <a:defRPr/>
              </a:pPr>
              <a:t>‹#›</a:t>
            </a:fld>
            <a:endParaRPr lang="en-US"/>
          </a:p>
        </p:txBody>
      </p:sp>
    </p:spTree>
    <p:extLst>
      <p:ext uri="{BB962C8B-B14F-4D97-AF65-F5344CB8AC3E}">
        <p14:creationId xmlns:p14="http://schemas.microsoft.com/office/powerpoint/2010/main" val="3514758502"/>
      </p:ext>
    </p:extLst>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E89C9AB-0813-EF42-B753-493D3A6C4EE2}" type="slidenum">
              <a:rPr lang="en-US"/>
              <a:pPr>
                <a:defRPr/>
              </a:pPr>
              <a:t>‹#›</a:t>
            </a:fld>
            <a:endParaRPr lang="en-US"/>
          </a:p>
        </p:txBody>
      </p:sp>
    </p:spTree>
    <p:extLst>
      <p:ext uri="{BB962C8B-B14F-4D97-AF65-F5344CB8AC3E}">
        <p14:creationId xmlns:p14="http://schemas.microsoft.com/office/powerpoint/2010/main" val="260299057"/>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FFC6047-8CAC-4440-A944-E72254B89BB4}" type="slidenum">
              <a:rPr lang="en-US"/>
              <a:pPr>
                <a:defRPr/>
              </a:pPr>
              <a:t>‹#›</a:t>
            </a:fld>
            <a:endParaRPr lang="en-US"/>
          </a:p>
        </p:txBody>
      </p:sp>
    </p:spTree>
    <p:extLst>
      <p:ext uri="{BB962C8B-B14F-4D97-AF65-F5344CB8AC3E}">
        <p14:creationId xmlns:p14="http://schemas.microsoft.com/office/powerpoint/2010/main" val="167914329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64D4A41-960B-1C4E-9195-5F5CD7E0994C}" type="slidenum">
              <a:rPr lang="en-US"/>
              <a:pPr>
                <a:defRPr/>
              </a:pPr>
              <a:t>‹#›</a:t>
            </a:fld>
            <a:endParaRPr lang="en-US"/>
          </a:p>
        </p:txBody>
      </p:sp>
    </p:spTree>
    <p:extLst>
      <p:ext uri="{BB962C8B-B14F-4D97-AF65-F5344CB8AC3E}">
        <p14:creationId xmlns:p14="http://schemas.microsoft.com/office/powerpoint/2010/main" val="1456177303"/>
      </p:ext>
    </p:extLst>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310F2C0-1D32-9A48-AA70-D89514AABDA5}" type="slidenum">
              <a:rPr lang="en-US"/>
              <a:pPr>
                <a:defRPr/>
              </a:pPr>
              <a:t>‹#›</a:t>
            </a:fld>
            <a:endParaRPr lang="en-US"/>
          </a:p>
        </p:txBody>
      </p:sp>
    </p:spTree>
    <p:extLst>
      <p:ext uri="{BB962C8B-B14F-4D97-AF65-F5344CB8AC3E}">
        <p14:creationId xmlns:p14="http://schemas.microsoft.com/office/powerpoint/2010/main" val="495453463"/>
      </p:ext>
    </p:extLst>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D12223B-5AD6-F744-998D-22D78E694501}" type="slidenum">
              <a:rPr lang="en-US"/>
              <a:pPr>
                <a:defRPr/>
              </a:pPr>
              <a:t>‹#›</a:t>
            </a:fld>
            <a:endParaRPr lang="en-US"/>
          </a:p>
        </p:txBody>
      </p:sp>
    </p:spTree>
    <p:extLst>
      <p:ext uri="{BB962C8B-B14F-4D97-AF65-F5344CB8AC3E}">
        <p14:creationId xmlns:p14="http://schemas.microsoft.com/office/powerpoint/2010/main" val="2435198879"/>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D7977C65-64AF-554A-BAD0-317E836142DE}" type="slidenum">
              <a:rPr lang="en-US"/>
              <a:pPr>
                <a:defRPr/>
              </a:pPr>
              <a:t>‹#›</a:t>
            </a:fld>
            <a:endParaRPr lang="en-US"/>
          </a:p>
        </p:txBody>
      </p:sp>
    </p:spTree>
    <p:extLst>
      <p:ext uri="{BB962C8B-B14F-4D97-AF65-F5344CB8AC3E}">
        <p14:creationId xmlns:p14="http://schemas.microsoft.com/office/powerpoint/2010/main" val="389629490"/>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560D19CF-8E1C-9143-8C0D-74C7861A068F}" type="slidenum">
              <a:rPr lang="en-US"/>
              <a:pPr>
                <a:defRPr/>
              </a:pPr>
              <a:t>‹#›</a:t>
            </a:fld>
            <a:endParaRPr lang="en-US"/>
          </a:p>
        </p:txBody>
      </p:sp>
    </p:spTree>
    <p:extLst>
      <p:ext uri="{BB962C8B-B14F-4D97-AF65-F5344CB8AC3E}">
        <p14:creationId xmlns:p14="http://schemas.microsoft.com/office/powerpoint/2010/main" val="2820206651"/>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lIns="91427" tIns="45714" rIns="91427" bIns="45714"/>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57521378"/>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lIns="91427" tIns="45714" rIns="91427" bIns="45714"/>
          <a:lstStyle/>
          <a:p>
            <a:endParaRPr lang="en-US">
              <a:solidFill>
                <a:srgbClr val="EAEAEA"/>
              </a:solidFill>
            </a:endParaRPr>
          </a:p>
        </p:txBody>
      </p:sp>
      <p:grpSp>
        <p:nvGrpSpPr>
          <p:cNvPr id="5" name="Group 2"/>
          <p:cNvGrpSpPr>
            <a:grpSpLocks/>
          </p:cNvGrpSpPr>
          <p:nvPr/>
        </p:nvGrpSpPr>
        <p:grpSpPr bwMode="auto">
          <a:xfrm>
            <a:off x="0" y="1"/>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1"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F6342B50-4E91-4B4E-8098-D583E1053BA7}"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648686521"/>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D05BF29A-0F01-3D44-9487-0CC9431DAD7A}"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901410905"/>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079" indent="0">
              <a:buNone/>
              <a:defRPr sz="1800"/>
            </a:lvl2pPr>
            <a:lvl3pPr marL="914158" indent="0">
              <a:buNone/>
              <a:defRPr sz="1600"/>
            </a:lvl3pPr>
            <a:lvl4pPr marL="1371236" indent="0">
              <a:buNone/>
              <a:defRPr sz="1400"/>
            </a:lvl4pPr>
            <a:lvl5pPr marL="1828313" indent="0">
              <a:buNone/>
              <a:defRPr sz="1400"/>
            </a:lvl5pPr>
            <a:lvl6pPr marL="2285392" indent="0">
              <a:buNone/>
              <a:defRPr sz="1400"/>
            </a:lvl6pPr>
            <a:lvl7pPr marL="2742471" indent="0">
              <a:buNone/>
              <a:defRPr sz="1400"/>
            </a:lvl7pPr>
            <a:lvl8pPr marL="3199549" indent="0">
              <a:buNone/>
              <a:defRPr sz="1400"/>
            </a:lvl8pPr>
            <a:lvl9pPr marL="3656627"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8BC8523E-AD22-DA4E-B328-F675875812B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4040474"/>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1"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4713C8B4-F2FE-2644-83AD-112A52DC1D3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931161684"/>
      </p:ext>
    </p:extLst>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079" indent="0">
              <a:buNone/>
              <a:defRPr sz="2000" b="1"/>
            </a:lvl2pPr>
            <a:lvl3pPr marL="914158" indent="0">
              <a:buNone/>
              <a:defRPr sz="1800" b="1"/>
            </a:lvl3pPr>
            <a:lvl4pPr marL="1371236" indent="0">
              <a:buNone/>
              <a:defRPr sz="1600" b="1"/>
            </a:lvl4pPr>
            <a:lvl5pPr marL="1828313" indent="0">
              <a:buNone/>
              <a:defRPr sz="1600" b="1"/>
            </a:lvl5pPr>
            <a:lvl6pPr marL="2285392" indent="0">
              <a:buNone/>
              <a:defRPr sz="1600" b="1"/>
            </a:lvl6pPr>
            <a:lvl7pPr marL="2742471" indent="0">
              <a:buNone/>
              <a:defRPr sz="1600" b="1"/>
            </a:lvl7pPr>
            <a:lvl8pPr marL="3199549" indent="0">
              <a:buNone/>
              <a:defRPr sz="1600" b="1"/>
            </a:lvl8pPr>
            <a:lvl9pPr marL="3656627"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079" indent="0">
              <a:buNone/>
              <a:defRPr sz="2000" b="1"/>
            </a:lvl2pPr>
            <a:lvl3pPr marL="914158" indent="0">
              <a:buNone/>
              <a:defRPr sz="1800" b="1"/>
            </a:lvl3pPr>
            <a:lvl4pPr marL="1371236" indent="0">
              <a:buNone/>
              <a:defRPr sz="1600" b="1"/>
            </a:lvl4pPr>
            <a:lvl5pPr marL="1828313" indent="0">
              <a:buNone/>
              <a:defRPr sz="1600" b="1"/>
            </a:lvl5pPr>
            <a:lvl6pPr marL="2285392" indent="0">
              <a:buNone/>
              <a:defRPr sz="1600" b="1"/>
            </a:lvl6pPr>
            <a:lvl7pPr marL="2742471" indent="0">
              <a:buNone/>
              <a:defRPr sz="1600" b="1"/>
            </a:lvl7pPr>
            <a:lvl8pPr marL="3199549" indent="0">
              <a:buNone/>
              <a:defRPr sz="1600" b="1"/>
            </a:lvl8pPr>
            <a:lvl9pPr marL="3656627"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91358057-48B4-6748-93A5-C099F66CFE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7683927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47B77ED-A2F3-9C4F-97AA-3CDE05B5DE63}" type="slidenum">
              <a:rPr lang="en-US"/>
              <a:pPr>
                <a:defRPr/>
              </a:pPr>
              <a:t>‹#›</a:t>
            </a:fld>
            <a:endParaRPr lang="en-US"/>
          </a:p>
        </p:txBody>
      </p:sp>
    </p:spTree>
    <p:extLst>
      <p:ext uri="{BB962C8B-B14F-4D97-AF65-F5344CB8AC3E}">
        <p14:creationId xmlns:p14="http://schemas.microsoft.com/office/powerpoint/2010/main" val="2851692696"/>
      </p:ext>
    </p:extLst>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2209EC9E-14B5-6F46-BDFA-EF42821D4B1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545008308"/>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58938A98-3DE3-D449-95CE-E645E2F4A5F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95241874"/>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079" indent="0">
              <a:buNone/>
              <a:defRPr sz="1200"/>
            </a:lvl2pPr>
            <a:lvl3pPr marL="914158" indent="0">
              <a:buNone/>
              <a:defRPr sz="1000"/>
            </a:lvl3pPr>
            <a:lvl4pPr marL="1371236" indent="0">
              <a:buNone/>
              <a:defRPr sz="900"/>
            </a:lvl4pPr>
            <a:lvl5pPr marL="1828313" indent="0">
              <a:buNone/>
              <a:defRPr sz="900"/>
            </a:lvl5pPr>
            <a:lvl6pPr marL="2285392" indent="0">
              <a:buNone/>
              <a:defRPr sz="900"/>
            </a:lvl6pPr>
            <a:lvl7pPr marL="2742471" indent="0">
              <a:buNone/>
              <a:defRPr sz="900"/>
            </a:lvl7pPr>
            <a:lvl8pPr marL="3199549" indent="0">
              <a:buNone/>
              <a:defRPr sz="900"/>
            </a:lvl8pPr>
            <a:lvl9pPr marL="3656627"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68E38142-DC64-2249-9DDD-399A57E35CC3}"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755002689"/>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079" indent="0">
              <a:buNone/>
              <a:defRPr sz="2800"/>
            </a:lvl2pPr>
            <a:lvl3pPr marL="914158" indent="0">
              <a:buNone/>
              <a:defRPr sz="2400"/>
            </a:lvl3pPr>
            <a:lvl4pPr marL="1371236" indent="0">
              <a:buNone/>
              <a:defRPr sz="2000"/>
            </a:lvl4pPr>
            <a:lvl5pPr marL="1828313" indent="0">
              <a:buNone/>
              <a:defRPr sz="2000"/>
            </a:lvl5pPr>
            <a:lvl6pPr marL="2285392" indent="0">
              <a:buNone/>
              <a:defRPr sz="2000"/>
            </a:lvl6pPr>
            <a:lvl7pPr marL="2742471" indent="0">
              <a:buNone/>
              <a:defRPr sz="2000"/>
            </a:lvl7pPr>
            <a:lvl8pPr marL="3199549" indent="0">
              <a:buNone/>
              <a:defRPr sz="2000"/>
            </a:lvl8pPr>
            <a:lvl9pPr marL="3656627"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079" indent="0">
              <a:buNone/>
              <a:defRPr sz="1200"/>
            </a:lvl2pPr>
            <a:lvl3pPr marL="914158" indent="0">
              <a:buNone/>
              <a:defRPr sz="1000"/>
            </a:lvl3pPr>
            <a:lvl4pPr marL="1371236" indent="0">
              <a:buNone/>
              <a:defRPr sz="900"/>
            </a:lvl4pPr>
            <a:lvl5pPr marL="1828313" indent="0">
              <a:buNone/>
              <a:defRPr sz="900"/>
            </a:lvl5pPr>
            <a:lvl6pPr marL="2285392" indent="0">
              <a:buNone/>
              <a:defRPr sz="900"/>
            </a:lvl6pPr>
            <a:lvl7pPr marL="2742471" indent="0">
              <a:buNone/>
              <a:defRPr sz="900"/>
            </a:lvl7pPr>
            <a:lvl8pPr marL="3199549" indent="0">
              <a:buNone/>
              <a:defRPr sz="900"/>
            </a:lvl8pPr>
            <a:lvl9pPr marL="3656627"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7C91FB75-1981-E446-84D2-3D73DECABE8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56845339"/>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lIns="91427" tIns="45714" rIns="91427" bIns="45714"/>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5666E7A8-FC2B-F04C-804E-1F5C52B2195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081236054"/>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728DA697-271D-8F4C-82F0-40F10223010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08454137"/>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7132" indent="0" algn="ctr">
              <a:buNone/>
              <a:defRPr>
                <a:solidFill>
                  <a:schemeClr val="tx1">
                    <a:tint val="75000"/>
                  </a:schemeClr>
                </a:solidFill>
              </a:defRPr>
            </a:lvl2pPr>
            <a:lvl3pPr marL="914265" indent="0" algn="ctr">
              <a:buNone/>
              <a:defRPr>
                <a:solidFill>
                  <a:schemeClr val="tx1">
                    <a:tint val="75000"/>
                  </a:schemeClr>
                </a:solidFill>
              </a:defRPr>
            </a:lvl3pPr>
            <a:lvl4pPr marL="1371396" indent="0" algn="ctr">
              <a:buNone/>
              <a:defRPr>
                <a:solidFill>
                  <a:schemeClr val="tx1">
                    <a:tint val="75000"/>
                  </a:schemeClr>
                </a:solidFill>
              </a:defRPr>
            </a:lvl4pPr>
            <a:lvl5pPr marL="1828530" indent="0" algn="ctr">
              <a:buNone/>
              <a:defRPr>
                <a:solidFill>
                  <a:schemeClr val="tx1">
                    <a:tint val="75000"/>
                  </a:schemeClr>
                </a:solidFill>
              </a:defRPr>
            </a:lvl5pPr>
            <a:lvl6pPr marL="2285659" indent="0" algn="ctr">
              <a:buNone/>
              <a:defRPr>
                <a:solidFill>
                  <a:schemeClr val="tx1">
                    <a:tint val="75000"/>
                  </a:schemeClr>
                </a:solidFill>
              </a:defRPr>
            </a:lvl6pPr>
            <a:lvl7pPr marL="2742792" indent="0" algn="ctr">
              <a:buNone/>
              <a:defRPr>
                <a:solidFill>
                  <a:schemeClr val="tx1">
                    <a:tint val="75000"/>
                  </a:schemeClr>
                </a:solidFill>
              </a:defRPr>
            </a:lvl7pPr>
            <a:lvl8pPr marL="3199924" indent="0" algn="ctr">
              <a:buNone/>
              <a:defRPr>
                <a:solidFill>
                  <a:schemeClr val="tx1">
                    <a:tint val="75000"/>
                  </a:schemeClr>
                </a:solidFill>
              </a:defRPr>
            </a:lvl8pPr>
            <a:lvl9pPr marL="365705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597321232"/>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235708823"/>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132" indent="0">
              <a:buNone/>
              <a:defRPr sz="1800">
                <a:solidFill>
                  <a:schemeClr val="tx1">
                    <a:tint val="75000"/>
                  </a:schemeClr>
                </a:solidFill>
              </a:defRPr>
            </a:lvl2pPr>
            <a:lvl3pPr marL="914265" indent="0">
              <a:buNone/>
              <a:defRPr sz="1600">
                <a:solidFill>
                  <a:schemeClr val="tx1">
                    <a:tint val="75000"/>
                  </a:schemeClr>
                </a:solidFill>
              </a:defRPr>
            </a:lvl3pPr>
            <a:lvl4pPr marL="1371396" indent="0">
              <a:buNone/>
              <a:defRPr sz="1400">
                <a:solidFill>
                  <a:schemeClr val="tx1">
                    <a:tint val="75000"/>
                  </a:schemeClr>
                </a:solidFill>
              </a:defRPr>
            </a:lvl4pPr>
            <a:lvl5pPr marL="1828530" indent="0">
              <a:buNone/>
              <a:defRPr sz="1400">
                <a:solidFill>
                  <a:schemeClr val="tx1">
                    <a:tint val="75000"/>
                  </a:schemeClr>
                </a:solidFill>
              </a:defRPr>
            </a:lvl5pPr>
            <a:lvl6pPr marL="2285659" indent="0">
              <a:buNone/>
              <a:defRPr sz="1400">
                <a:solidFill>
                  <a:schemeClr val="tx1">
                    <a:tint val="75000"/>
                  </a:schemeClr>
                </a:solidFill>
              </a:defRPr>
            </a:lvl6pPr>
            <a:lvl7pPr marL="2742792" indent="0">
              <a:buNone/>
              <a:defRPr sz="1400">
                <a:solidFill>
                  <a:schemeClr val="tx1">
                    <a:tint val="75000"/>
                  </a:schemeClr>
                </a:solidFill>
              </a:defRPr>
            </a:lvl7pPr>
            <a:lvl8pPr marL="3199924" indent="0">
              <a:buNone/>
              <a:defRPr sz="1400">
                <a:solidFill>
                  <a:schemeClr val="tx1">
                    <a:tint val="75000"/>
                  </a:schemeClr>
                </a:solidFill>
              </a:defRPr>
            </a:lvl8pPr>
            <a:lvl9pPr marL="3657055"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2070567114"/>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150608401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FE586F6A-7A53-6B4C-B4C6-920C57A58076}" type="slidenum">
              <a:rPr lang="en-US" smtClean="0"/>
              <a:pPr>
                <a:defRPr/>
              </a:pPr>
              <a:t>‹#›</a:t>
            </a:fld>
            <a:endParaRPr lang="en-US" dirty="0"/>
          </a:p>
        </p:txBody>
      </p:sp>
    </p:spTree>
    <p:extLst>
      <p:ext uri="{BB962C8B-B14F-4D97-AF65-F5344CB8AC3E}">
        <p14:creationId xmlns:p14="http://schemas.microsoft.com/office/powerpoint/2010/main" val="1958088627"/>
      </p:ext>
    </p:extLst>
  </p:cSld>
  <p:clrMapOvr>
    <a:masterClrMapping/>
  </p:clrMapOvr>
  <p:transitio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085781697"/>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59786330"/>
      </p:ext>
    </p:extLst>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71450475"/>
      </p:ext>
    </p:extLst>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029430596"/>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405522066"/>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092365115"/>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662670224"/>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p>
        </p:txBody>
      </p:sp>
      <p:sp>
        <p:nvSpPr>
          <p:cNvPr id="3" name="Rectangle 8"/>
          <p:cNvSpPr>
            <a:spLocks noGrp="1" noChangeArrowheads="1"/>
          </p:cNvSpPr>
          <p:nvPr>
            <p:ph type="ftr" sz="quarter" idx="11"/>
          </p:nvPr>
        </p:nvSpPr>
        <p:spPr>
          <a:ln/>
        </p:spPr>
        <p:txBody>
          <a:bodyPr/>
          <a:lstStyle>
            <a:lvl1pPr>
              <a:defRPr/>
            </a:lvl1pPr>
          </a:lstStyle>
          <a:p>
            <a:pPr>
              <a:defRPr/>
            </a:pPr>
            <a:endParaRPr lang="en-US"/>
          </a:p>
        </p:txBody>
      </p:sp>
      <p:sp>
        <p:nvSpPr>
          <p:cNvPr id="4" name="Rectangle 9"/>
          <p:cNvSpPr>
            <a:spLocks noGrp="1" noChangeArrowheads="1"/>
          </p:cNvSpPr>
          <p:nvPr>
            <p:ph type="sldNum" sz="quarter" idx="12"/>
          </p:nvPr>
        </p:nvSpPr>
        <p:spPr>
          <a:ln/>
        </p:spPr>
        <p:txBody>
          <a:bodyPr/>
          <a:lstStyle>
            <a:lvl1pPr>
              <a:defRPr/>
            </a:lvl1pPr>
          </a:lstStyle>
          <a:p>
            <a:pPr>
              <a:defRPr/>
            </a:pPr>
            <a:fld id="{0B9BCB81-6725-8C4F-B016-51A3701D3E21}" type="slidenum">
              <a:rPr lang="en-US"/>
              <a:pPr>
                <a:defRPr/>
              </a:pPr>
              <a:t>‹#›</a:t>
            </a:fld>
            <a:endParaRPr lang="en-US"/>
          </a:p>
        </p:txBody>
      </p:sp>
    </p:spTree>
    <p:extLst>
      <p:ext uri="{BB962C8B-B14F-4D97-AF65-F5344CB8AC3E}">
        <p14:creationId xmlns:p14="http://schemas.microsoft.com/office/powerpoint/2010/main" val="2649034061"/>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41" y="201615"/>
            <a:ext cx="8397875" cy="646747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0" y="50800"/>
            <a:ext cx="1181100" cy="428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a:extLst>
              <a:ext uri="{28A0092B-C50C-407E-A947-70E740481C1C}">
                <a14:useLocalDpi xmlns:a14="http://schemas.microsoft.com/office/drawing/2010/main" val="0"/>
              </a:ext>
            </a:extLst>
          </a:blip>
          <a:srcRect t="39999"/>
          <a:stretch>
            <a:fillRect/>
          </a:stretch>
        </p:blipFill>
        <p:spPr bwMode="ltGray">
          <a:xfrm>
            <a:off x="0" y="4222751"/>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4"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355285251"/>
      </p:ext>
    </p:extLst>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58515938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D96E0266-9E69-E94D-A8D7-BDA9DE03F338}" type="slidenum">
              <a:rPr lang="en-US" smtClean="0"/>
              <a:pPr>
                <a:defRPr/>
              </a:pPr>
              <a:t>‹#›</a:t>
            </a:fld>
            <a:endParaRPr lang="en-US" dirty="0"/>
          </a:p>
        </p:txBody>
      </p:sp>
    </p:spTree>
    <p:extLst>
      <p:ext uri="{BB962C8B-B14F-4D97-AF65-F5344CB8AC3E}">
        <p14:creationId xmlns:p14="http://schemas.microsoft.com/office/powerpoint/2010/main" val="1128513063"/>
      </p:ext>
    </p:extLst>
  </p:cSld>
  <p:clrMapOvr>
    <a:masterClrMapping/>
  </p:clrMapOvr>
  <p:transition/>
</p:sldLayout>
</file>

<file path=ppt/slideLayouts/slideLayout10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49529632"/>
      </p:ext>
    </p:extLst>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1"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667852927"/>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11228721"/>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097980074"/>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285605605"/>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773408665"/>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958017750"/>
      </p:ext>
    </p:extLst>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47695312"/>
      </p:ext>
    </p:extLst>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8740239"/>
      </p:ext>
    </p:extLst>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800475" y="1789116"/>
            <a:ext cx="5340350" cy="5056187"/>
            <a:chOff x="2394" y="1127"/>
            <a:chExt cx="3364" cy="3185"/>
          </a:xfrm>
        </p:grpSpPr>
        <p:sp>
          <p:nvSpPr>
            <p:cNvPr id="5" name="Rectangle 3"/>
            <p:cNvSpPr>
              <a:spLocks noChangeArrowheads="1"/>
            </p:cNvSpPr>
            <p:nvPr/>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6" name="Oval 4"/>
            <p:cNvSpPr>
              <a:spLocks noChangeArrowheads="1"/>
            </p:cNvSpPr>
            <p:nvPr/>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7" name="Rectangle 5"/>
            <p:cNvSpPr>
              <a:spLocks noChangeArrowheads="1"/>
            </p:cNvSpPr>
            <p:nvPr/>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8" name="Freeform 6"/>
            <p:cNvSpPr>
              <a:spLocks noEditPoints="1"/>
            </p:cNvSpPr>
            <p:nvPr/>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9" name="Rectangle 7"/>
            <p:cNvSpPr>
              <a:spLocks noChangeArrowheads="1"/>
            </p:cNvSpPr>
            <p:nvPr/>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0" name="Rectangle 8"/>
            <p:cNvSpPr>
              <a:spLocks noChangeArrowheads="1"/>
            </p:cNvSpPr>
            <p:nvPr/>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1" name="Rectangle 9"/>
            <p:cNvSpPr>
              <a:spLocks noChangeArrowheads="1"/>
            </p:cNvSpPr>
            <p:nvPr/>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2" name="Rectangle 10"/>
            <p:cNvSpPr>
              <a:spLocks noChangeArrowheads="1"/>
            </p:cNvSpPr>
            <p:nvPr/>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3" name="Rectangle 11"/>
            <p:cNvSpPr>
              <a:spLocks noChangeArrowheads="1"/>
            </p:cNvSpPr>
            <p:nvPr/>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4" name="Freeform 12"/>
            <p:cNvSpPr>
              <a:spLocks/>
            </p:cNvSpPr>
            <p:nvPr/>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5" name="Freeform 13"/>
            <p:cNvSpPr>
              <a:spLocks/>
            </p:cNvSpPr>
            <p:nvPr/>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 name="Freeform 14"/>
            <p:cNvSpPr>
              <a:spLocks/>
            </p:cNvSpPr>
            <p:nvPr/>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7" name="Freeform 15"/>
            <p:cNvSpPr>
              <a:spLocks/>
            </p:cNvSpPr>
            <p:nvPr/>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8" name="Freeform 16"/>
            <p:cNvSpPr>
              <a:spLocks/>
            </p:cNvSpPr>
            <p:nvPr/>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9" name="Freeform 17"/>
            <p:cNvSpPr>
              <a:spLocks noEditPoints="1"/>
            </p:cNvSpPr>
            <p:nvPr/>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0" name="Freeform 18"/>
            <p:cNvSpPr>
              <a:spLocks noEditPoints="1"/>
            </p:cNvSpPr>
            <p:nvPr/>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1" name="Freeform 19"/>
            <p:cNvSpPr>
              <a:spLocks/>
            </p:cNvSpPr>
            <p:nvPr/>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2" name="Freeform 20"/>
            <p:cNvSpPr>
              <a:spLocks noEditPoints="1"/>
            </p:cNvSpPr>
            <p:nvPr/>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3" name="Freeform 21"/>
            <p:cNvSpPr>
              <a:spLocks noEditPoints="1"/>
            </p:cNvSpPr>
            <p:nvPr/>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4" name="Freeform 22"/>
            <p:cNvSpPr>
              <a:spLocks noEditPoints="1"/>
            </p:cNvSpPr>
            <p:nvPr/>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5" name="Freeform 23"/>
            <p:cNvSpPr>
              <a:spLocks/>
            </p:cNvSpPr>
            <p:nvPr/>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6" name="Freeform 24"/>
            <p:cNvSpPr>
              <a:spLocks noEditPoints="1"/>
            </p:cNvSpPr>
            <p:nvPr/>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7" name="Freeform 25"/>
            <p:cNvSpPr>
              <a:spLocks noEditPoints="1"/>
            </p:cNvSpPr>
            <p:nvPr/>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8" name="Freeform 26"/>
            <p:cNvSpPr>
              <a:spLocks noEditPoints="1"/>
            </p:cNvSpPr>
            <p:nvPr/>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9" name="Oval 27"/>
            <p:cNvSpPr>
              <a:spLocks noChangeArrowheads="1"/>
            </p:cNvSpPr>
            <p:nvPr/>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0" name="Oval 28"/>
            <p:cNvSpPr>
              <a:spLocks noChangeArrowheads="1"/>
            </p:cNvSpPr>
            <p:nvPr/>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1" name="Oval 29"/>
            <p:cNvSpPr>
              <a:spLocks noChangeArrowheads="1"/>
            </p:cNvSpPr>
            <p:nvPr/>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2" name="Freeform 30"/>
            <p:cNvSpPr>
              <a:spLocks noEditPoints="1"/>
            </p:cNvSpPr>
            <p:nvPr/>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3" name="Freeform 31"/>
            <p:cNvSpPr>
              <a:spLocks noEditPoints="1"/>
            </p:cNvSpPr>
            <p:nvPr/>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4" name="Rectangle 32"/>
            <p:cNvSpPr>
              <a:spLocks noChangeArrowheads="1"/>
            </p:cNvSpPr>
            <p:nvPr/>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35" name="Rectangle 33"/>
            <p:cNvSpPr>
              <a:spLocks noChangeArrowheads="1"/>
            </p:cNvSpPr>
            <p:nvPr/>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36" name="AutoShape 34"/>
            <p:cNvSpPr>
              <a:spLocks noChangeArrowheads="1"/>
            </p:cNvSpPr>
            <p:nvPr/>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7" name="Freeform 35"/>
            <p:cNvSpPr>
              <a:spLocks/>
            </p:cNvSpPr>
            <p:nvPr/>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8" name="Freeform 36"/>
            <p:cNvSpPr>
              <a:spLocks/>
            </p:cNvSpPr>
            <p:nvPr/>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grpSp>
      <p:sp>
        <p:nvSpPr>
          <p:cNvPr id="17447" name="Rectangle 39"/>
          <p:cNvSpPr>
            <a:spLocks noGrp="1" noChangeArrowheads="1"/>
          </p:cNvSpPr>
          <p:nvPr>
            <p:ph type="subTitle" idx="1"/>
          </p:nvPr>
        </p:nvSpPr>
        <p:spPr>
          <a:xfrm>
            <a:off x="1371600" y="3886201"/>
            <a:ext cx="6400800" cy="1752600"/>
          </a:xfrm>
        </p:spPr>
        <p:txBody>
          <a:bodyPr/>
          <a:lstStyle>
            <a:lvl1pPr marL="0" indent="0" algn="ctr">
              <a:buFont typeface="Wingdings" pitchFamily="19" charset="2"/>
              <a:buNone/>
              <a:defRPr/>
            </a:lvl1pPr>
          </a:lstStyle>
          <a:p>
            <a:r>
              <a:rPr lang="en-US"/>
              <a:t>Click to edit Master subtitle style</a:t>
            </a:r>
          </a:p>
        </p:txBody>
      </p:sp>
      <p:sp>
        <p:nvSpPr>
          <p:cNvPr id="17448" name="Rectangle 40"/>
          <p:cNvSpPr>
            <a:spLocks noGrp="1" noChangeArrowheads="1"/>
          </p:cNvSpPr>
          <p:nvPr>
            <p:ph type="ctrTitle"/>
          </p:nvPr>
        </p:nvSpPr>
        <p:spPr>
          <a:xfrm>
            <a:off x="685800" y="1768478"/>
            <a:ext cx="7772400" cy="1736725"/>
          </a:xfrm>
        </p:spPr>
        <p:txBody>
          <a:bodyPr anchor="b" anchorCtr="1"/>
          <a:lstStyle>
            <a:lvl1pPr>
              <a:defRPr sz="5400" b="1" i="0">
                <a:latin typeface="Arial" panose="020B0604020202020204" pitchFamily="34" charset="0"/>
              </a:defRPr>
            </a:lvl1pPr>
          </a:lstStyle>
          <a:p>
            <a:r>
              <a:rPr lang="en-US" dirty="0"/>
              <a:t>Click to edit Master title style</a:t>
            </a:r>
          </a:p>
        </p:txBody>
      </p:sp>
      <p:sp>
        <p:nvSpPr>
          <p:cNvPr id="39" name="Rectangle 37"/>
          <p:cNvSpPr>
            <a:spLocks noGrp="1" noChangeArrowheads="1"/>
          </p:cNvSpPr>
          <p:nvPr>
            <p:ph type="dt" sz="half" idx="10"/>
          </p:nvPr>
        </p:nvSpPr>
        <p:spPr/>
        <p:txBody>
          <a:bodyPr/>
          <a:lstStyle>
            <a:lvl1pPr>
              <a:defRPr/>
            </a:lvl1pPr>
          </a:lstStyle>
          <a:p>
            <a:pPr>
              <a:defRPr/>
            </a:pPr>
            <a:endParaRPr lang="en-US"/>
          </a:p>
        </p:txBody>
      </p:sp>
      <p:sp>
        <p:nvSpPr>
          <p:cNvPr id="40" name="Rectangle 38"/>
          <p:cNvSpPr>
            <a:spLocks noGrp="1" noChangeArrowheads="1"/>
          </p:cNvSpPr>
          <p:nvPr>
            <p:ph type="ftr" sz="quarter" idx="11"/>
          </p:nvPr>
        </p:nvSpPr>
        <p:spPr/>
        <p:txBody>
          <a:bodyPr/>
          <a:lstStyle>
            <a:lvl1pPr>
              <a:defRPr/>
            </a:lvl1pPr>
          </a:lstStyle>
          <a:p>
            <a:pPr>
              <a:defRPr/>
            </a:pPr>
            <a:endParaRPr lang="en-US"/>
          </a:p>
        </p:txBody>
      </p:sp>
      <p:sp>
        <p:nvSpPr>
          <p:cNvPr id="41" name="Rectangle 41"/>
          <p:cNvSpPr>
            <a:spLocks noGrp="1" noChangeArrowheads="1"/>
          </p:cNvSpPr>
          <p:nvPr>
            <p:ph type="sldNum" sz="quarter" idx="12"/>
          </p:nvPr>
        </p:nvSpPr>
        <p:spPr/>
        <p:txBody>
          <a:bodyPr/>
          <a:lstStyle>
            <a:lvl1pPr>
              <a:defRPr>
                <a:latin typeface="Times New Roman" charset="0"/>
              </a:defRPr>
            </a:lvl1pPr>
          </a:lstStyle>
          <a:p>
            <a:pPr>
              <a:defRPr/>
            </a:pPr>
            <a:fld id="{69DA05DC-7640-AA44-9EE7-E74E533E4008}" type="slidenum">
              <a:rPr lang="en-US"/>
              <a:pPr>
                <a:defRPr/>
              </a:pPr>
              <a:t>‹#›</a:t>
            </a:fld>
            <a:endParaRPr lang="en-US"/>
          </a:p>
        </p:txBody>
      </p:sp>
    </p:spTree>
    <p:extLst>
      <p:ext uri="{BB962C8B-B14F-4D97-AF65-F5344CB8AC3E}">
        <p14:creationId xmlns:p14="http://schemas.microsoft.com/office/powerpoint/2010/main" val="250040482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036AFB1-3740-1645-A4BC-CFFCDCE58724}" type="slidenum">
              <a:rPr lang="en-US" smtClean="0"/>
              <a:pPr>
                <a:defRPr/>
              </a:pPr>
              <a:t>‹#›</a:t>
            </a:fld>
            <a:endParaRPr lang="en-US" dirty="0"/>
          </a:p>
        </p:txBody>
      </p:sp>
    </p:spTree>
    <p:extLst>
      <p:ext uri="{BB962C8B-B14F-4D97-AF65-F5344CB8AC3E}">
        <p14:creationId xmlns:p14="http://schemas.microsoft.com/office/powerpoint/2010/main" val="2454096670"/>
      </p:ext>
    </p:extLst>
  </p:cSld>
  <p:clrMapOvr>
    <a:masterClrMapping/>
  </p:clrMapOvr>
  <p:transition/>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268D3402-25E9-2D44-889D-F25489507605}" type="slidenum">
              <a:rPr lang="en-US"/>
              <a:pPr>
                <a:defRPr/>
              </a:pPr>
              <a:t>‹#›</a:t>
            </a:fld>
            <a:endParaRPr lang="en-US"/>
          </a:p>
        </p:txBody>
      </p:sp>
    </p:spTree>
    <p:extLst>
      <p:ext uri="{BB962C8B-B14F-4D97-AF65-F5344CB8AC3E}">
        <p14:creationId xmlns:p14="http://schemas.microsoft.com/office/powerpoint/2010/main" val="252613471"/>
      </p:ext>
    </p:extLst>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a:t>Click to edit Master text styles</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38705483-BC9B-E741-A182-9A6341CB82D9}" type="slidenum">
              <a:rPr lang="en-US"/>
              <a:pPr>
                <a:defRPr/>
              </a:pPr>
              <a:t>‹#›</a:t>
            </a:fld>
            <a:endParaRPr lang="en-US"/>
          </a:p>
        </p:txBody>
      </p:sp>
    </p:spTree>
    <p:extLst>
      <p:ext uri="{BB962C8B-B14F-4D97-AF65-F5344CB8AC3E}">
        <p14:creationId xmlns:p14="http://schemas.microsoft.com/office/powerpoint/2010/main" val="1672212962"/>
      </p:ext>
    </p:extLst>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3"/>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3"/>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49BC14FA-A06E-3E40-AD6B-A0457D32162D}" type="slidenum">
              <a:rPr lang="en-US"/>
              <a:pPr>
                <a:defRPr/>
              </a:pPr>
              <a:t>‹#›</a:t>
            </a:fld>
            <a:endParaRPr lang="en-US"/>
          </a:p>
        </p:txBody>
      </p:sp>
    </p:spTree>
    <p:extLst>
      <p:ext uri="{BB962C8B-B14F-4D97-AF65-F5344CB8AC3E}">
        <p14:creationId xmlns:p14="http://schemas.microsoft.com/office/powerpoint/2010/main" val="841780078"/>
      </p:ext>
    </p:extLst>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9"/>
          <p:cNvSpPr>
            <a:spLocks noGrp="1" noChangeArrowheads="1"/>
          </p:cNvSpPr>
          <p:nvPr>
            <p:ph type="dt" sz="half" idx="10"/>
          </p:nvPr>
        </p:nvSpPr>
        <p:spPr/>
        <p:txBody>
          <a:bodyPr/>
          <a:lstStyle>
            <a:lvl1pPr>
              <a:defRPr/>
            </a:lvl1pPr>
          </a:lstStyle>
          <a:p>
            <a:pPr>
              <a:defRPr/>
            </a:pPr>
            <a:endParaRPr lang="en-US"/>
          </a:p>
        </p:txBody>
      </p:sp>
      <p:sp>
        <p:nvSpPr>
          <p:cNvPr id="8" name="Rectangle 40"/>
          <p:cNvSpPr>
            <a:spLocks noGrp="1" noChangeArrowheads="1"/>
          </p:cNvSpPr>
          <p:nvPr>
            <p:ph type="ftr" sz="quarter" idx="11"/>
          </p:nvPr>
        </p:nvSpPr>
        <p:spPr/>
        <p:txBody>
          <a:bodyPr/>
          <a:lstStyle>
            <a:lvl1pPr>
              <a:defRPr/>
            </a:lvl1pPr>
          </a:lstStyle>
          <a:p>
            <a:pPr>
              <a:defRPr/>
            </a:pPr>
            <a:endParaRPr lang="en-US"/>
          </a:p>
        </p:txBody>
      </p:sp>
      <p:sp>
        <p:nvSpPr>
          <p:cNvPr id="9" name="Rectangle 41"/>
          <p:cNvSpPr>
            <a:spLocks noGrp="1" noChangeArrowheads="1"/>
          </p:cNvSpPr>
          <p:nvPr>
            <p:ph type="sldNum" sz="quarter" idx="12"/>
          </p:nvPr>
        </p:nvSpPr>
        <p:spPr/>
        <p:txBody>
          <a:bodyPr/>
          <a:lstStyle>
            <a:lvl1pPr>
              <a:defRPr>
                <a:latin typeface="Times New Roman" charset="0"/>
              </a:defRPr>
            </a:lvl1pPr>
          </a:lstStyle>
          <a:p>
            <a:pPr>
              <a:defRPr/>
            </a:pPr>
            <a:fld id="{4EC4DCDD-534B-D043-8748-04990A9C19AA}" type="slidenum">
              <a:rPr lang="en-US"/>
              <a:pPr>
                <a:defRPr/>
              </a:pPr>
              <a:t>‹#›</a:t>
            </a:fld>
            <a:endParaRPr lang="en-US"/>
          </a:p>
        </p:txBody>
      </p:sp>
    </p:spTree>
    <p:extLst>
      <p:ext uri="{BB962C8B-B14F-4D97-AF65-F5344CB8AC3E}">
        <p14:creationId xmlns:p14="http://schemas.microsoft.com/office/powerpoint/2010/main" val="513303366"/>
      </p:ext>
    </p:extLst>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9"/>
          <p:cNvSpPr>
            <a:spLocks noGrp="1" noChangeArrowheads="1"/>
          </p:cNvSpPr>
          <p:nvPr>
            <p:ph type="dt" sz="half" idx="10"/>
          </p:nvPr>
        </p:nvSpPr>
        <p:spPr/>
        <p:txBody>
          <a:bodyPr/>
          <a:lstStyle>
            <a:lvl1pPr>
              <a:defRPr/>
            </a:lvl1pPr>
          </a:lstStyle>
          <a:p>
            <a:pPr>
              <a:defRPr/>
            </a:pPr>
            <a:endParaRPr lang="en-US"/>
          </a:p>
        </p:txBody>
      </p:sp>
      <p:sp>
        <p:nvSpPr>
          <p:cNvPr id="4" name="Rectangle 40"/>
          <p:cNvSpPr>
            <a:spLocks noGrp="1" noChangeArrowheads="1"/>
          </p:cNvSpPr>
          <p:nvPr>
            <p:ph type="ftr" sz="quarter" idx="11"/>
          </p:nvPr>
        </p:nvSpPr>
        <p:spPr/>
        <p:txBody>
          <a:bodyPr/>
          <a:lstStyle>
            <a:lvl1pPr>
              <a:defRPr/>
            </a:lvl1pPr>
          </a:lstStyle>
          <a:p>
            <a:pPr>
              <a:defRPr/>
            </a:pPr>
            <a:endParaRPr lang="en-US"/>
          </a:p>
        </p:txBody>
      </p:sp>
      <p:sp>
        <p:nvSpPr>
          <p:cNvPr id="5" name="Rectangle 41"/>
          <p:cNvSpPr>
            <a:spLocks noGrp="1" noChangeArrowheads="1"/>
          </p:cNvSpPr>
          <p:nvPr>
            <p:ph type="sldNum" sz="quarter" idx="12"/>
          </p:nvPr>
        </p:nvSpPr>
        <p:spPr/>
        <p:txBody>
          <a:bodyPr/>
          <a:lstStyle>
            <a:lvl1pPr>
              <a:defRPr>
                <a:latin typeface="Times New Roman" charset="0"/>
              </a:defRPr>
            </a:lvl1pPr>
          </a:lstStyle>
          <a:p>
            <a:pPr>
              <a:defRPr/>
            </a:pPr>
            <a:fld id="{4DD86F91-0FB7-9740-B950-1445B901DD54}" type="slidenum">
              <a:rPr lang="en-US"/>
              <a:pPr>
                <a:defRPr/>
              </a:pPr>
              <a:t>‹#›</a:t>
            </a:fld>
            <a:endParaRPr lang="en-US"/>
          </a:p>
        </p:txBody>
      </p:sp>
    </p:spTree>
    <p:extLst>
      <p:ext uri="{BB962C8B-B14F-4D97-AF65-F5344CB8AC3E}">
        <p14:creationId xmlns:p14="http://schemas.microsoft.com/office/powerpoint/2010/main" val="4071516870"/>
      </p:ext>
    </p:extLst>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9"/>
          <p:cNvSpPr>
            <a:spLocks noGrp="1" noChangeArrowheads="1"/>
          </p:cNvSpPr>
          <p:nvPr>
            <p:ph type="dt" sz="half" idx="10"/>
          </p:nvPr>
        </p:nvSpPr>
        <p:spPr/>
        <p:txBody>
          <a:bodyPr/>
          <a:lstStyle>
            <a:lvl1pPr>
              <a:defRPr/>
            </a:lvl1pPr>
          </a:lstStyle>
          <a:p>
            <a:pPr>
              <a:defRPr/>
            </a:pPr>
            <a:endParaRPr lang="en-US"/>
          </a:p>
        </p:txBody>
      </p:sp>
      <p:sp>
        <p:nvSpPr>
          <p:cNvPr id="3" name="Rectangle 40"/>
          <p:cNvSpPr>
            <a:spLocks noGrp="1" noChangeArrowheads="1"/>
          </p:cNvSpPr>
          <p:nvPr>
            <p:ph type="ftr" sz="quarter" idx="11"/>
          </p:nvPr>
        </p:nvSpPr>
        <p:spPr/>
        <p:txBody>
          <a:bodyPr/>
          <a:lstStyle>
            <a:lvl1pPr>
              <a:defRPr/>
            </a:lvl1pPr>
          </a:lstStyle>
          <a:p>
            <a:pPr>
              <a:defRPr/>
            </a:pPr>
            <a:endParaRPr lang="en-US"/>
          </a:p>
        </p:txBody>
      </p:sp>
      <p:sp>
        <p:nvSpPr>
          <p:cNvPr id="4" name="Rectangle 41"/>
          <p:cNvSpPr>
            <a:spLocks noGrp="1" noChangeArrowheads="1"/>
          </p:cNvSpPr>
          <p:nvPr>
            <p:ph type="sldNum" sz="quarter" idx="12"/>
          </p:nvPr>
        </p:nvSpPr>
        <p:spPr/>
        <p:txBody>
          <a:bodyPr/>
          <a:lstStyle>
            <a:lvl1pPr>
              <a:defRPr>
                <a:latin typeface="Times New Roman" charset="0"/>
              </a:defRPr>
            </a:lvl1pPr>
          </a:lstStyle>
          <a:p>
            <a:pPr>
              <a:defRPr/>
            </a:pPr>
            <a:fld id="{A731C98B-0DBC-FB43-9545-D833AF6B728C}" type="slidenum">
              <a:rPr lang="en-US"/>
              <a:pPr>
                <a:defRPr/>
              </a:pPr>
              <a:t>‹#›</a:t>
            </a:fld>
            <a:endParaRPr lang="en-US"/>
          </a:p>
        </p:txBody>
      </p:sp>
    </p:spTree>
    <p:extLst>
      <p:ext uri="{BB962C8B-B14F-4D97-AF65-F5344CB8AC3E}">
        <p14:creationId xmlns:p14="http://schemas.microsoft.com/office/powerpoint/2010/main" val="2626174387"/>
      </p:ext>
    </p:extLst>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47BB6B37-DEDE-CA4E-8A43-416FA84EAE8A}" type="slidenum">
              <a:rPr lang="en-US"/>
              <a:pPr>
                <a:defRPr/>
              </a:pPr>
              <a:t>‹#›</a:t>
            </a:fld>
            <a:endParaRPr lang="en-US"/>
          </a:p>
        </p:txBody>
      </p:sp>
    </p:spTree>
    <p:extLst>
      <p:ext uri="{BB962C8B-B14F-4D97-AF65-F5344CB8AC3E}">
        <p14:creationId xmlns:p14="http://schemas.microsoft.com/office/powerpoint/2010/main" val="2152164626"/>
      </p:ext>
    </p:extLst>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575E7ADD-0F12-8343-B83E-2A8AD284381E}" type="slidenum">
              <a:rPr lang="en-US"/>
              <a:pPr>
                <a:defRPr/>
              </a:pPr>
              <a:t>‹#›</a:t>
            </a:fld>
            <a:endParaRPr lang="en-US"/>
          </a:p>
        </p:txBody>
      </p:sp>
    </p:spTree>
    <p:extLst>
      <p:ext uri="{BB962C8B-B14F-4D97-AF65-F5344CB8AC3E}">
        <p14:creationId xmlns:p14="http://schemas.microsoft.com/office/powerpoint/2010/main" val="3524563411"/>
      </p:ext>
    </p:extLst>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790AC040-E5AE-AF43-A7DE-986727F27A96}" type="slidenum">
              <a:rPr lang="en-US"/>
              <a:pPr>
                <a:defRPr/>
              </a:pPr>
              <a:t>‹#›</a:t>
            </a:fld>
            <a:endParaRPr lang="en-US"/>
          </a:p>
        </p:txBody>
      </p:sp>
    </p:spTree>
    <p:extLst>
      <p:ext uri="{BB962C8B-B14F-4D97-AF65-F5344CB8AC3E}">
        <p14:creationId xmlns:p14="http://schemas.microsoft.com/office/powerpoint/2010/main" val="3262835659"/>
      </p:ext>
    </p:extLst>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4"/>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4"/>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BC910E41-8ED5-CD42-80AE-2F485028358B}" type="slidenum">
              <a:rPr lang="en-US"/>
              <a:pPr>
                <a:defRPr/>
              </a:pPr>
              <a:t>‹#›</a:t>
            </a:fld>
            <a:endParaRPr lang="en-US"/>
          </a:p>
        </p:txBody>
      </p:sp>
    </p:spTree>
    <p:extLst>
      <p:ext uri="{BB962C8B-B14F-4D97-AF65-F5344CB8AC3E}">
        <p14:creationId xmlns:p14="http://schemas.microsoft.com/office/powerpoint/2010/main" val="30376259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5789817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FDA7FFB-00E0-7C49-906A-E6E4EF25A7E9}" type="slidenum">
              <a:rPr lang="en-US" smtClean="0"/>
              <a:pPr>
                <a:defRPr/>
              </a:pPr>
              <a:t>‹#›</a:t>
            </a:fld>
            <a:endParaRPr lang="en-US" dirty="0"/>
          </a:p>
        </p:txBody>
      </p:sp>
    </p:spTree>
    <p:extLst>
      <p:ext uri="{BB962C8B-B14F-4D97-AF65-F5344CB8AC3E}">
        <p14:creationId xmlns:p14="http://schemas.microsoft.com/office/powerpoint/2010/main" val="2842723264"/>
      </p:ext>
    </p:extLst>
  </p:cSld>
  <p:clrMapOvr>
    <a:masterClrMapping/>
  </p:clrMapOvr>
  <p:transition/>
</p:sldLayout>
</file>

<file path=ppt/slideLayouts/slideLayout11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C0CE02C-5ECD-4440-87A1-9FAB3C027CF0}" type="slidenum">
              <a:rPr lang="en-US" smtClean="0"/>
              <a:pPr>
                <a:defRPr/>
              </a:pPr>
              <a:t>‹#›</a:t>
            </a:fld>
            <a:endParaRPr lang="en-US" dirty="0"/>
          </a:p>
        </p:txBody>
      </p:sp>
    </p:spTree>
    <p:extLst>
      <p:ext uri="{BB962C8B-B14F-4D97-AF65-F5344CB8AC3E}">
        <p14:creationId xmlns:p14="http://schemas.microsoft.com/office/powerpoint/2010/main" val="1884350592"/>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D364582-B312-6844-BCDA-AF2C476C7634}" type="slidenum">
              <a:rPr lang="en-US" smtClean="0"/>
              <a:pPr>
                <a:defRPr/>
              </a:pPr>
              <a:t>‹#›</a:t>
            </a:fld>
            <a:endParaRPr lang="en-US" dirty="0"/>
          </a:p>
        </p:txBody>
      </p:sp>
    </p:spTree>
    <p:extLst>
      <p:ext uri="{BB962C8B-B14F-4D97-AF65-F5344CB8AC3E}">
        <p14:creationId xmlns:p14="http://schemas.microsoft.com/office/powerpoint/2010/main" val="3815142207"/>
      </p:ext>
    </p:extLst>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01BC210-CEC6-A748-9933-45CB3C7E6745}" type="slidenum">
              <a:rPr lang="en-US" smtClean="0"/>
              <a:pPr>
                <a:defRPr/>
              </a:pPr>
              <a:t>‹#›</a:t>
            </a:fld>
            <a:endParaRPr lang="en-US" dirty="0"/>
          </a:p>
        </p:txBody>
      </p:sp>
    </p:spTree>
    <p:extLst>
      <p:ext uri="{BB962C8B-B14F-4D97-AF65-F5344CB8AC3E}">
        <p14:creationId xmlns:p14="http://schemas.microsoft.com/office/powerpoint/2010/main" val="593125811"/>
      </p:ext>
    </p:extLst>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4120AF5-671C-884D-9390-4A42EA014956}" type="slidenum">
              <a:rPr lang="en-US" smtClean="0"/>
              <a:pPr>
                <a:defRPr/>
              </a:pPr>
              <a:t>‹#›</a:t>
            </a:fld>
            <a:endParaRPr lang="en-US" dirty="0"/>
          </a:p>
        </p:txBody>
      </p:sp>
    </p:spTree>
    <p:extLst>
      <p:ext uri="{BB962C8B-B14F-4D97-AF65-F5344CB8AC3E}">
        <p14:creationId xmlns:p14="http://schemas.microsoft.com/office/powerpoint/2010/main" val="3036977580"/>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A54C3E1-BE07-E540-8DE4-81D1C78A76C4}" type="slidenum">
              <a:rPr lang="en-US" smtClean="0"/>
              <a:pPr>
                <a:defRPr/>
              </a:pPr>
              <a:t>‹#›</a:t>
            </a:fld>
            <a:endParaRPr lang="en-US" dirty="0"/>
          </a:p>
        </p:txBody>
      </p:sp>
    </p:spTree>
    <p:extLst>
      <p:ext uri="{BB962C8B-B14F-4D97-AF65-F5344CB8AC3E}">
        <p14:creationId xmlns:p14="http://schemas.microsoft.com/office/powerpoint/2010/main" val="3896967081"/>
      </p:ext>
    </p:extLst>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94232F1-3829-3E49-B582-9A2176742BB1}" type="slidenum">
              <a:rPr lang="en-US" smtClean="0"/>
              <a:pPr>
                <a:defRPr/>
              </a:pPr>
              <a:t>‹#›</a:t>
            </a:fld>
            <a:endParaRPr lang="en-US" dirty="0"/>
          </a:p>
        </p:txBody>
      </p:sp>
    </p:spTree>
    <p:extLst>
      <p:ext uri="{BB962C8B-B14F-4D97-AF65-F5344CB8AC3E}">
        <p14:creationId xmlns:p14="http://schemas.microsoft.com/office/powerpoint/2010/main" val="2272871647"/>
      </p:ext>
    </p:extLst>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76FFB45-37B5-4B45-AD48-66D2279B0B74}" type="slidenum">
              <a:rPr lang="en-US" smtClean="0"/>
              <a:pPr>
                <a:defRPr/>
              </a:pPr>
              <a:t>‹#›</a:t>
            </a:fld>
            <a:endParaRPr lang="en-US" dirty="0"/>
          </a:p>
        </p:txBody>
      </p:sp>
    </p:spTree>
    <p:extLst>
      <p:ext uri="{BB962C8B-B14F-4D97-AF65-F5344CB8AC3E}">
        <p14:creationId xmlns:p14="http://schemas.microsoft.com/office/powerpoint/2010/main" val="769111"/>
      </p:ext>
    </p:extLst>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8642635-5EBE-9844-B1E5-8C774C560CFB}" type="slidenum">
              <a:rPr lang="en-US" smtClean="0"/>
              <a:pPr>
                <a:defRPr/>
              </a:pPr>
              <a:t>‹#›</a:t>
            </a:fld>
            <a:endParaRPr lang="en-US" dirty="0"/>
          </a:p>
        </p:txBody>
      </p:sp>
    </p:spTree>
    <p:extLst>
      <p:ext uri="{BB962C8B-B14F-4D97-AF65-F5344CB8AC3E}">
        <p14:creationId xmlns:p14="http://schemas.microsoft.com/office/powerpoint/2010/main" val="3231193952"/>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AE759C-8921-B649-A67A-89431D684EC0}" type="slidenum">
              <a:rPr lang="en-US" smtClean="0"/>
              <a:pPr>
                <a:defRPr/>
              </a:pPr>
              <a:t>‹#›</a:t>
            </a:fld>
            <a:endParaRPr lang="en-US" dirty="0"/>
          </a:p>
        </p:txBody>
      </p:sp>
    </p:spTree>
    <p:extLst>
      <p:ext uri="{BB962C8B-B14F-4D97-AF65-F5344CB8AC3E}">
        <p14:creationId xmlns:p14="http://schemas.microsoft.com/office/powerpoint/2010/main" val="3937979873"/>
      </p:ext>
    </p:extLst>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D26BA45-1C7C-8E4E-8624-6248D05B7E7F}" type="slidenum">
              <a:rPr lang="en-US" smtClean="0"/>
              <a:pPr>
                <a:defRPr/>
              </a:pPr>
              <a:t>‹#›</a:t>
            </a:fld>
            <a:endParaRPr lang="en-US" dirty="0"/>
          </a:p>
        </p:txBody>
      </p:sp>
    </p:spTree>
    <p:extLst>
      <p:ext uri="{BB962C8B-B14F-4D97-AF65-F5344CB8AC3E}">
        <p14:creationId xmlns:p14="http://schemas.microsoft.com/office/powerpoint/2010/main" val="242833006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076871EB-2F2E-F64E-9A5A-8C2FF3E7E3D0}" type="slidenum">
              <a:rPr lang="en-US" smtClean="0"/>
              <a:pPr>
                <a:defRPr/>
              </a:pPr>
              <a:t>‹#›</a:t>
            </a:fld>
            <a:endParaRPr lang="en-US" dirty="0"/>
          </a:p>
        </p:txBody>
      </p:sp>
    </p:spTree>
    <p:extLst>
      <p:ext uri="{BB962C8B-B14F-4D97-AF65-F5344CB8AC3E}">
        <p14:creationId xmlns:p14="http://schemas.microsoft.com/office/powerpoint/2010/main" val="2788091983"/>
      </p:ext>
    </p:extLst>
  </p:cSld>
  <p:clrMapOvr>
    <a:masterClrMapping/>
  </p:clrMapOvr>
  <p:transitio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6F7DD29-7E0A-B145-B599-DC4F10539E2E}" type="slidenum">
              <a:rPr lang="en-US" smtClean="0"/>
              <a:pPr>
                <a:defRPr/>
              </a:pPr>
              <a:t>‹#›</a:t>
            </a:fld>
            <a:endParaRPr lang="en-US" dirty="0"/>
          </a:p>
        </p:txBody>
      </p:sp>
    </p:spTree>
    <p:extLst>
      <p:ext uri="{BB962C8B-B14F-4D97-AF65-F5344CB8AC3E}">
        <p14:creationId xmlns:p14="http://schemas.microsoft.com/office/powerpoint/2010/main" val="504724646"/>
      </p:ext>
    </p:extLst>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85648123"/>
      </p:ext>
    </p:extLst>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a:lstStyle>
            <a:lvl1pPr>
              <a:defRPr/>
            </a:lvl1pPr>
          </a:lstStyle>
          <a:p>
            <a:pPr>
              <a:defRPr/>
            </a:pPr>
            <a:endParaRPr lang="en-US"/>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a:lstStyle>
            <a:lvl1pPr>
              <a:defRPr/>
            </a:lvl1pPr>
          </a:lstStyle>
          <a:p>
            <a:pPr>
              <a:defRPr/>
            </a:pPr>
            <a:endParaRPr lang="en-US"/>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F6342B50-4E91-4B4E-8098-D583E1053BA7}" type="slidenum">
              <a:rPr lang="en-US"/>
              <a:pPr>
                <a:defRPr/>
              </a:pPr>
              <a:t>‹#›</a:t>
            </a:fld>
            <a:endParaRPr lang="en-US"/>
          </a:p>
        </p:txBody>
      </p:sp>
    </p:spTree>
    <p:extLst>
      <p:ext uri="{BB962C8B-B14F-4D97-AF65-F5344CB8AC3E}">
        <p14:creationId xmlns:p14="http://schemas.microsoft.com/office/powerpoint/2010/main" val="2501199117"/>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D05BF29A-0F01-3D44-9487-0CC9431DAD7A}" type="slidenum">
              <a:rPr lang="en-US"/>
              <a:pPr>
                <a:defRPr/>
              </a:pPr>
              <a:t>‹#›</a:t>
            </a:fld>
            <a:endParaRPr lang="en-US"/>
          </a:p>
        </p:txBody>
      </p:sp>
    </p:spTree>
    <p:extLst>
      <p:ext uri="{BB962C8B-B14F-4D97-AF65-F5344CB8AC3E}">
        <p14:creationId xmlns:p14="http://schemas.microsoft.com/office/powerpoint/2010/main" val="3743199787"/>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8BC8523E-AD22-DA4E-B328-F675875812B2}" type="slidenum">
              <a:rPr lang="en-US"/>
              <a:pPr>
                <a:defRPr/>
              </a:pPr>
              <a:t>‹#›</a:t>
            </a:fld>
            <a:endParaRPr lang="en-US"/>
          </a:p>
        </p:txBody>
      </p:sp>
    </p:spTree>
    <p:extLst>
      <p:ext uri="{BB962C8B-B14F-4D97-AF65-F5344CB8AC3E}">
        <p14:creationId xmlns:p14="http://schemas.microsoft.com/office/powerpoint/2010/main" val="3566176905"/>
      </p:ext>
    </p:extLst>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4713C8B4-F2FE-2644-83AD-112A52DC1D3C}" type="slidenum">
              <a:rPr lang="en-US"/>
              <a:pPr>
                <a:defRPr/>
              </a:pPr>
              <a:t>‹#›</a:t>
            </a:fld>
            <a:endParaRPr lang="en-US"/>
          </a:p>
        </p:txBody>
      </p:sp>
    </p:spTree>
    <p:extLst>
      <p:ext uri="{BB962C8B-B14F-4D97-AF65-F5344CB8AC3E}">
        <p14:creationId xmlns:p14="http://schemas.microsoft.com/office/powerpoint/2010/main" val="3039392626"/>
      </p:ext>
    </p:extLst>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91358057-48B4-6748-93A5-C099F66CFEED}" type="slidenum">
              <a:rPr lang="en-US"/>
              <a:pPr>
                <a:defRPr/>
              </a:pPr>
              <a:t>‹#›</a:t>
            </a:fld>
            <a:endParaRPr lang="en-US"/>
          </a:p>
        </p:txBody>
      </p:sp>
    </p:spTree>
    <p:extLst>
      <p:ext uri="{BB962C8B-B14F-4D97-AF65-F5344CB8AC3E}">
        <p14:creationId xmlns:p14="http://schemas.microsoft.com/office/powerpoint/2010/main" val="3695246452"/>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2209EC9E-14B5-6F46-BDFA-EF42821D4B1C}" type="slidenum">
              <a:rPr lang="en-US"/>
              <a:pPr>
                <a:defRPr/>
              </a:pPr>
              <a:t>‹#›</a:t>
            </a:fld>
            <a:endParaRPr lang="en-US"/>
          </a:p>
        </p:txBody>
      </p:sp>
    </p:spTree>
    <p:extLst>
      <p:ext uri="{BB962C8B-B14F-4D97-AF65-F5344CB8AC3E}">
        <p14:creationId xmlns:p14="http://schemas.microsoft.com/office/powerpoint/2010/main" val="4041116082"/>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8938A98-3DE3-D449-95CE-E645E2F4A5F2}" type="slidenum">
              <a:rPr lang="en-US"/>
              <a:pPr>
                <a:defRPr/>
              </a:pPr>
              <a:t>‹#›</a:t>
            </a:fld>
            <a:endParaRPr lang="en-US"/>
          </a:p>
        </p:txBody>
      </p:sp>
    </p:spTree>
    <p:extLst>
      <p:ext uri="{BB962C8B-B14F-4D97-AF65-F5344CB8AC3E}">
        <p14:creationId xmlns:p14="http://schemas.microsoft.com/office/powerpoint/2010/main" val="3062357126"/>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68E38142-DC64-2249-9DDD-399A57E35CC3}" type="slidenum">
              <a:rPr lang="en-US"/>
              <a:pPr>
                <a:defRPr/>
              </a:pPr>
              <a:t>‹#›</a:t>
            </a:fld>
            <a:endParaRPr lang="en-US"/>
          </a:p>
        </p:txBody>
      </p:sp>
    </p:spTree>
    <p:extLst>
      <p:ext uri="{BB962C8B-B14F-4D97-AF65-F5344CB8AC3E}">
        <p14:creationId xmlns:p14="http://schemas.microsoft.com/office/powerpoint/2010/main" val="154715804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2E0ECFD-0614-8E49-ACBC-0A570220D55F}" type="slidenum">
              <a:rPr lang="en-US" smtClean="0"/>
              <a:pPr>
                <a:defRPr/>
              </a:pPr>
              <a:t>‹#›</a:t>
            </a:fld>
            <a:endParaRPr lang="en-US" dirty="0"/>
          </a:p>
        </p:txBody>
      </p:sp>
    </p:spTree>
    <p:extLst>
      <p:ext uri="{BB962C8B-B14F-4D97-AF65-F5344CB8AC3E}">
        <p14:creationId xmlns:p14="http://schemas.microsoft.com/office/powerpoint/2010/main" val="777492616"/>
      </p:ext>
    </p:extLst>
  </p:cSld>
  <p:clrMapOvr>
    <a:masterClrMapping/>
  </p:clrMapOvr>
  <p:transitio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C91FB75-1981-E446-84D2-3D73DECABE85}" type="slidenum">
              <a:rPr lang="en-US"/>
              <a:pPr>
                <a:defRPr/>
              </a:pPr>
              <a:t>‹#›</a:t>
            </a:fld>
            <a:endParaRPr lang="en-US"/>
          </a:p>
        </p:txBody>
      </p:sp>
    </p:spTree>
    <p:extLst>
      <p:ext uri="{BB962C8B-B14F-4D97-AF65-F5344CB8AC3E}">
        <p14:creationId xmlns:p14="http://schemas.microsoft.com/office/powerpoint/2010/main" val="4082877150"/>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666E7A8-FC2B-F04C-804E-1F5C52B21959}" type="slidenum">
              <a:rPr lang="en-US"/>
              <a:pPr>
                <a:defRPr/>
              </a:pPr>
              <a:t>‹#›</a:t>
            </a:fld>
            <a:endParaRPr lang="en-US"/>
          </a:p>
        </p:txBody>
      </p:sp>
    </p:spTree>
    <p:extLst>
      <p:ext uri="{BB962C8B-B14F-4D97-AF65-F5344CB8AC3E}">
        <p14:creationId xmlns:p14="http://schemas.microsoft.com/office/powerpoint/2010/main" val="3268191420"/>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28DA697-271D-8F4C-82F0-40F102230104}" type="slidenum">
              <a:rPr lang="en-US"/>
              <a:pPr>
                <a:defRPr/>
              </a:pPr>
              <a:t>‹#›</a:t>
            </a:fld>
            <a:endParaRPr lang="en-US"/>
          </a:p>
        </p:txBody>
      </p:sp>
    </p:spTree>
    <p:extLst>
      <p:ext uri="{BB962C8B-B14F-4D97-AF65-F5344CB8AC3E}">
        <p14:creationId xmlns:p14="http://schemas.microsoft.com/office/powerpoint/2010/main" val="413070981"/>
      </p:ext>
    </p:extLst>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11"/>
          <p:cNvSpPr>
            <a:spLocks noChangeArrowheads="1"/>
          </p:cNvSpPr>
          <p:nvPr userDrawn="1"/>
        </p:nvSpPr>
        <p:spPr bwMode="auto">
          <a:xfrm>
            <a:off x="1547813" y="0"/>
            <a:ext cx="75961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solidFill>
                <a:srgbClr val="EAEAEA"/>
              </a:solidFill>
            </a:endParaRPr>
          </a:p>
        </p:txBody>
      </p:sp>
      <p:grpSp>
        <p:nvGrpSpPr>
          <p:cNvPr id="2"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Rectangle 8"/>
          <p:cNvSpPr>
            <a:spLocks noGrp="1" noChangeArrowheads="1"/>
          </p:cNvSpPr>
          <p:nvPr>
            <p:ph type="dt" sz="quarter" idx="10"/>
          </p:nvPr>
        </p:nvSpPr>
        <p:spPr>
          <a:xfrm>
            <a:off x="1828800" y="6400800"/>
            <a:ext cx="1905000" cy="457200"/>
          </a:xfrm>
        </p:spPr>
        <p:txBody>
          <a:bodyPr/>
          <a:lstStyle>
            <a:lvl1pPr>
              <a:defRPr/>
            </a:lvl1pPr>
          </a:lstStyle>
          <a:p>
            <a:pPr>
              <a:defRPr/>
            </a:pPr>
            <a:endParaRPr lang="en-US"/>
          </a:p>
        </p:txBody>
      </p:sp>
      <p:sp>
        <p:nvSpPr>
          <p:cNvPr id="10" name="Rectangle 9"/>
          <p:cNvSpPr>
            <a:spLocks noGrp="1" noChangeArrowheads="1"/>
          </p:cNvSpPr>
          <p:nvPr>
            <p:ph type="ftr" sz="quarter" idx="11"/>
          </p:nvPr>
        </p:nvSpPr>
        <p:spPr>
          <a:xfrm>
            <a:off x="3962400" y="6400800"/>
            <a:ext cx="2895600" cy="457200"/>
          </a:xfrm>
        </p:spPr>
        <p:txBody>
          <a:bodyPr/>
          <a:lstStyle>
            <a:lvl1pPr>
              <a:defRPr/>
            </a:lvl1pPr>
          </a:lstStyle>
          <a:p>
            <a:pPr>
              <a:defRPr/>
            </a:pPr>
            <a:endParaRPr lang="en-US"/>
          </a:p>
        </p:txBody>
      </p:sp>
      <p:sp>
        <p:nvSpPr>
          <p:cNvPr id="11" name="Rectangle 10"/>
          <p:cNvSpPr>
            <a:spLocks noGrp="1" noChangeArrowheads="1"/>
          </p:cNvSpPr>
          <p:nvPr>
            <p:ph type="sldNum" sz="quarter" idx="12"/>
          </p:nvPr>
        </p:nvSpPr>
        <p:spPr/>
        <p:txBody>
          <a:bodyPr/>
          <a:lstStyle>
            <a:lvl1pPr>
              <a:defRPr/>
            </a:lvl1pPr>
          </a:lstStyle>
          <a:p>
            <a:pPr>
              <a:defRPr/>
            </a:pPr>
            <a:fld id="{7298F94F-C63F-8C40-99FB-A279F53032E5}" type="slidenum">
              <a:rPr lang="en-US"/>
              <a:pPr>
                <a:defRPr/>
              </a:pPr>
              <a:t>‹#›</a:t>
            </a:fld>
            <a:endParaRPr lang="en-US"/>
          </a:p>
        </p:txBody>
      </p:sp>
    </p:spTree>
    <p:extLst>
      <p:ext uri="{BB962C8B-B14F-4D97-AF65-F5344CB8AC3E}">
        <p14:creationId xmlns:p14="http://schemas.microsoft.com/office/powerpoint/2010/main" val="1251540695"/>
      </p:ext>
    </p:extLst>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71490FFE-E974-BF4C-88A6-0C909F8385A8}" type="slidenum">
              <a:rPr lang="en-US"/>
              <a:pPr>
                <a:defRPr/>
              </a:pPr>
              <a:t>‹#›</a:t>
            </a:fld>
            <a:endParaRPr lang="en-US"/>
          </a:p>
        </p:txBody>
      </p:sp>
    </p:spTree>
    <p:extLst>
      <p:ext uri="{BB962C8B-B14F-4D97-AF65-F5344CB8AC3E}">
        <p14:creationId xmlns:p14="http://schemas.microsoft.com/office/powerpoint/2010/main" val="2439263856"/>
      </p:ext>
    </p:extLst>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48EBE513-5A3E-7345-BC51-44BCAB70FCCB}" type="slidenum">
              <a:rPr lang="en-US"/>
              <a:pPr>
                <a:defRPr/>
              </a:pPr>
              <a:t>‹#›</a:t>
            </a:fld>
            <a:endParaRPr lang="en-US"/>
          </a:p>
        </p:txBody>
      </p:sp>
    </p:spTree>
    <p:extLst>
      <p:ext uri="{BB962C8B-B14F-4D97-AF65-F5344CB8AC3E}">
        <p14:creationId xmlns:p14="http://schemas.microsoft.com/office/powerpoint/2010/main" val="1877815353"/>
      </p:ext>
    </p:extLst>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367853A-31ED-2B42-B58B-66F4720266A7}" type="slidenum">
              <a:rPr lang="en-US"/>
              <a:pPr>
                <a:defRPr/>
              </a:pPr>
              <a:t>‹#›</a:t>
            </a:fld>
            <a:endParaRPr lang="en-US"/>
          </a:p>
        </p:txBody>
      </p:sp>
    </p:spTree>
    <p:extLst>
      <p:ext uri="{BB962C8B-B14F-4D97-AF65-F5344CB8AC3E}">
        <p14:creationId xmlns:p14="http://schemas.microsoft.com/office/powerpoint/2010/main" val="596645554"/>
      </p:ext>
    </p:extLst>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DE3673C3-D589-6F48-A343-265012A84573}" type="slidenum">
              <a:rPr lang="en-US"/>
              <a:pPr>
                <a:defRPr/>
              </a:pPr>
              <a:t>‹#›</a:t>
            </a:fld>
            <a:endParaRPr lang="en-US"/>
          </a:p>
        </p:txBody>
      </p:sp>
    </p:spTree>
    <p:extLst>
      <p:ext uri="{BB962C8B-B14F-4D97-AF65-F5344CB8AC3E}">
        <p14:creationId xmlns:p14="http://schemas.microsoft.com/office/powerpoint/2010/main" val="361254018"/>
      </p:ext>
    </p:extLst>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B26531B9-6058-9B45-9BCA-4FA62E5A34A0}" type="slidenum">
              <a:rPr lang="en-US"/>
              <a:pPr>
                <a:defRPr/>
              </a:pPr>
              <a:t>‹#›</a:t>
            </a:fld>
            <a:endParaRPr lang="en-US"/>
          </a:p>
        </p:txBody>
      </p:sp>
    </p:spTree>
    <p:extLst>
      <p:ext uri="{BB962C8B-B14F-4D97-AF65-F5344CB8AC3E}">
        <p14:creationId xmlns:p14="http://schemas.microsoft.com/office/powerpoint/2010/main" val="3277868222"/>
      </p:ext>
    </p:extLst>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5E9C08A5-58EA-3949-96C0-11611134F488}" type="slidenum">
              <a:rPr lang="en-US"/>
              <a:pPr>
                <a:defRPr/>
              </a:pPr>
              <a:t>‹#›</a:t>
            </a:fld>
            <a:endParaRPr lang="en-US"/>
          </a:p>
        </p:txBody>
      </p:sp>
    </p:spTree>
    <p:extLst>
      <p:ext uri="{BB962C8B-B14F-4D97-AF65-F5344CB8AC3E}">
        <p14:creationId xmlns:p14="http://schemas.microsoft.com/office/powerpoint/2010/main" val="182937468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0DA934-4101-5742-B3CA-EEAAB46E1D17}" type="slidenum">
              <a:rPr lang="en-US" smtClean="0"/>
              <a:pPr>
                <a:defRPr/>
              </a:pPr>
              <a:t>‹#›</a:t>
            </a:fld>
            <a:endParaRPr lang="en-US" dirty="0"/>
          </a:p>
        </p:txBody>
      </p:sp>
    </p:spTree>
    <p:extLst>
      <p:ext uri="{BB962C8B-B14F-4D97-AF65-F5344CB8AC3E}">
        <p14:creationId xmlns:p14="http://schemas.microsoft.com/office/powerpoint/2010/main" val="1334061419"/>
      </p:ext>
    </p:extLst>
  </p:cSld>
  <p:clrMapOvr>
    <a:masterClrMapping/>
  </p:clrMapOvr>
  <p:transitio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C607F85F-C3E0-144F-A785-C80F46F2FFDB}" type="slidenum">
              <a:rPr lang="en-US"/>
              <a:pPr>
                <a:defRPr/>
              </a:pPr>
              <a:t>‹#›</a:t>
            </a:fld>
            <a:endParaRPr lang="en-US"/>
          </a:p>
        </p:txBody>
      </p:sp>
    </p:spTree>
    <p:extLst>
      <p:ext uri="{BB962C8B-B14F-4D97-AF65-F5344CB8AC3E}">
        <p14:creationId xmlns:p14="http://schemas.microsoft.com/office/powerpoint/2010/main" val="2252275027"/>
      </p:ext>
    </p:extLst>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144CFF2-95F1-9241-AA25-5FEA49DDA69E}" type="slidenum">
              <a:rPr lang="en-US"/>
              <a:pPr>
                <a:defRPr/>
              </a:pPr>
              <a:t>‹#›</a:t>
            </a:fld>
            <a:endParaRPr lang="en-US"/>
          </a:p>
        </p:txBody>
      </p:sp>
    </p:spTree>
    <p:extLst>
      <p:ext uri="{BB962C8B-B14F-4D97-AF65-F5344CB8AC3E}">
        <p14:creationId xmlns:p14="http://schemas.microsoft.com/office/powerpoint/2010/main" val="1651433748"/>
      </p:ext>
    </p:extLst>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95F7B2BF-BE78-014B-AADB-00C0116E2BCC}" type="slidenum">
              <a:rPr lang="en-US"/>
              <a:pPr>
                <a:defRPr/>
              </a:pPr>
              <a:t>‹#›</a:t>
            </a:fld>
            <a:endParaRPr lang="en-US"/>
          </a:p>
        </p:txBody>
      </p:sp>
    </p:spTree>
    <p:extLst>
      <p:ext uri="{BB962C8B-B14F-4D97-AF65-F5344CB8AC3E}">
        <p14:creationId xmlns:p14="http://schemas.microsoft.com/office/powerpoint/2010/main" val="3581684906"/>
      </p:ext>
    </p:extLst>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1A81C0D1-9729-3947-B63C-8EB7B2730A48}" type="slidenum">
              <a:rPr lang="en-US"/>
              <a:pPr>
                <a:defRPr/>
              </a:pPr>
              <a:t>‹#›</a:t>
            </a:fld>
            <a:endParaRPr lang="en-US"/>
          </a:p>
        </p:txBody>
      </p:sp>
    </p:spTree>
    <p:extLst>
      <p:ext uri="{BB962C8B-B14F-4D97-AF65-F5344CB8AC3E}">
        <p14:creationId xmlns:p14="http://schemas.microsoft.com/office/powerpoint/2010/main" val="957810733"/>
      </p:ext>
    </p:extLst>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48758241"/>
      </p:ext>
    </p:extLst>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solidFill>
                <a:srgbClr val="EAEAEA"/>
              </a:solidFill>
            </a:endParaRPr>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a:lstStyle>
            <a:lvl1pPr>
              <a:defRPr/>
            </a:lvl1pPr>
          </a:lstStyle>
          <a:p>
            <a:pPr>
              <a:defRPr/>
            </a:pPr>
            <a:endParaRPr lang="en-US">
              <a:solidFill>
                <a:srgbClr val="EAEAEA"/>
              </a:solidFill>
            </a:endParaRPr>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a:lstStyle>
            <a:lvl1pPr>
              <a:defRPr/>
            </a:lvl1pPr>
          </a:lstStyle>
          <a:p>
            <a:pPr>
              <a:defRPr/>
            </a:pPr>
            <a:endParaRPr lang="en-US">
              <a:solidFill>
                <a:srgbClr val="EAEAEA"/>
              </a:solidFill>
            </a:endParaRPr>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F6342B50-4E91-4B4E-8098-D583E1053BA7}"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607897881"/>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D05BF29A-0F01-3D44-9487-0CC9431DAD7A}"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6095230"/>
      </p:ext>
    </p:extLst>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8BC8523E-AD22-DA4E-B328-F675875812B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086572315"/>
      </p:ext>
    </p:extLst>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4713C8B4-F2FE-2644-83AD-112A52DC1D3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09770376"/>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91358057-48B4-6748-93A5-C099F66CFE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39428002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EDC29B3E-7A65-A24E-96B8-2EA5E4CCE8AE}" type="slidenum">
              <a:rPr lang="en-US" smtClean="0"/>
              <a:pPr>
                <a:defRPr/>
              </a:pPr>
              <a:t>‹#›</a:t>
            </a:fld>
            <a:endParaRPr lang="en-US" dirty="0"/>
          </a:p>
        </p:txBody>
      </p:sp>
    </p:spTree>
    <p:extLst>
      <p:ext uri="{BB962C8B-B14F-4D97-AF65-F5344CB8AC3E}">
        <p14:creationId xmlns:p14="http://schemas.microsoft.com/office/powerpoint/2010/main" val="3654664843"/>
      </p:ext>
    </p:extLst>
  </p:cSld>
  <p:clrMapOvr>
    <a:masterClrMapping/>
  </p:clrMapOvr>
  <p:transition/>
</p:sldLayout>
</file>

<file path=ppt/slideLayouts/slideLayout1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2209EC9E-14B5-6F46-BDFA-EF42821D4B1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739598045"/>
      </p:ext>
    </p:extLst>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8938A98-3DE3-D449-95CE-E645E2F4A5F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27164398"/>
      </p:ext>
    </p:extLst>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68E38142-DC64-2249-9DDD-399A57E35CC3}"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6008719"/>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C91FB75-1981-E446-84D2-3D73DECABE8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440301956"/>
      </p:ext>
    </p:extLst>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666E7A8-FC2B-F04C-804E-1F5C52B2195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380083032"/>
      </p:ext>
    </p:extLst>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28DA697-271D-8F4C-82F0-40F10223010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83994386"/>
      </p:ext>
    </p:extLst>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11"/>
          <p:cNvSpPr>
            <a:spLocks noChangeArrowheads="1"/>
          </p:cNvSpPr>
          <p:nvPr userDrawn="1"/>
        </p:nvSpPr>
        <p:spPr bwMode="auto">
          <a:xfrm>
            <a:off x="1547813" y="0"/>
            <a:ext cx="75961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Rectangle 8"/>
          <p:cNvSpPr>
            <a:spLocks noGrp="1" noChangeArrowheads="1"/>
          </p:cNvSpPr>
          <p:nvPr>
            <p:ph type="dt" sz="quarter" idx="10"/>
          </p:nvPr>
        </p:nvSpPr>
        <p:spPr>
          <a:xfrm>
            <a:off x="1828800" y="6400800"/>
            <a:ext cx="1905000" cy="457200"/>
          </a:xfrm>
        </p:spPr>
        <p:txBody>
          <a:bodyPr/>
          <a:lstStyle>
            <a:lvl1pPr>
              <a:defRPr/>
            </a:lvl1pPr>
          </a:lstStyle>
          <a:p>
            <a:pPr>
              <a:defRPr/>
            </a:pPr>
            <a:endParaRPr lang="en-US"/>
          </a:p>
        </p:txBody>
      </p:sp>
      <p:sp>
        <p:nvSpPr>
          <p:cNvPr id="10" name="Rectangle 9"/>
          <p:cNvSpPr>
            <a:spLocks noGrp="1" noChangeArrowheads="1"/>
          </p:cNvSpPr>
          <p:nvPr>
            <p:ph type="ftr" sz="quarter" idx="11"/>
          </p:nvPr>
        </p:nvSpPr>
        <p:spPr>
          <a:xfrm>
            <a:off x="3962400" y="6400800"/>
            <a:ext cx="2895600" cy="457200"/>
          </a:xfrm>
        </p:spPr>
        <p:txBody>
          <a:bodyPr/>
          <a:lstStyle>
            <a:lvl1pPr>
              <a:defRPr/>
            </a:lvl1pPr>
          </a:lstStyle>
          <a:p>
            <a:pPr>
              <a:defRPr/>
            </a:pPr>
            <a:endParaRPr lang="en-US"/>
          </a:p>
        </p:txBody>
      </p:sp>
      <p:sp>
        <p:nvSpPr>
          <p:cNvPr id="11" name="Rectangle 10"/>
          <p:cNvSpPr>
            <a:spLocks noGrp="1" noChangeArrowheads="1"/>
          </p:cNvSpPr>
          <p:nvPr>
            <p:ph type="sldNum" sz="quarter" idx="12"/>
          </p:nvPr>
        </p:nvSpPr>
        <p:spPr/>
        <p:txBody>
          <a:bodyPr/>
          <a:lstStyle>
            <a:lvl1pPr>
              <a:defRPr/>
            </a:lvl1pPr>
          </a:lstStyle>
          <a:p>
            <a:pPr>
              <a:defRPr/>
            </a:pPr>
            <a:fld id="{7298F94F-C63F-8C40-99FB-A279F53032E5}" type="slidenum">
              <a:rPr lang="en-US"/>
              <a:pPr>
                <a:defRPr/>
              </a:pPr>
              <a:t>‹#›</a:t>
            </a:fld>
            <a:endParaRPr lang="en-US"/>
          </a:p>
        </p:txBody>
      </p:sp>
    </p:spTree>
    <p:extLst>
      <p:ext uri="{BB962C8B-B14F-4D97-AF65-F5344CB8AC3E}">
        <p14:creationId xmlns:p14="http://schemas.microsoft.com/office/powerpoint/2010/main" val="637683022"/>
      </p:ext>
    </p:extLst>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71490FFE-E974-BF4C-88A6-0C909F8385A8}" type="slidenum">
              <a:rPr lang="en-US"/>
              <a:pPr>
                <a:defRPr/>
              </a:pPr>
              <a:t>‹#›</a:t>
            </a:fld>
            <a:endParaRPr lang="en-US"/>
          </a:p>
        </p:txBody>
      </p:sp>
    </p:spTree>
    <p:extLst>
      <p:ext uri="{BB962C8B-B14F-4D97-AF65-F5344CB8AC3E}">
        <p14:creationId xmlns:p14="http://schemas.microsoft.com/office/powerpoint/2010/main" val="1737021669"/>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48EBE513-5A3E-7345-BC51-44BCAB70FCCB}" type="slidenum">
              <a:rPr lang="en-US"/>
              <a:pPr>
                <a:defRPr/>
              </a:pPr>
              <a:t>‹#›</a:t>
            </a:fld>
            <a:endParaRPr lang="en-US"/>
          </a:p>
        </p:txBody>
      </p:sp>
    </p:spTree>
    <p:extLst>
      <p:ext uri="{BB962C8B-B14F-4D97-AF65-F5344CB8AC3E}">
        <p14:creationId xmlns:p14="http://schemas.microsoft.com/office/powerpoint/2010/main" val="2560413004"/>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367853A-31ED-2B42-B58B-66F4720266A7}" type="slidenum">
              <a:rPr lang="en-US"/>
              <a:pPr>
                <a:defRPr/>
              </a:pPr>
              <a:t>‹#›</a:t>
            </a:fld>
            <a:endParaRPr lang="en-US"/>
          </a:p>
        </p:txBody>
      </p:sp>
    </p:spTree>
    <p:extLst>
      <p:ext uri="{BB962C8B-B14F-4D97-AF65-F5344CB8AC3E}">
        <p14:creationId xmlns:p14="http://schemas.microsoft.com/office/powerpoint/2010/main" val="59935279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7A8A98B-77D8-6348-AD95-0F297F643983}" type="slidenum">
              <a:rPr lang="en-US" smtClean="0"/>
              <a:pPr>
                <a:defRPr/>
              </a:pPr>
              <a:t>‹#›</a:t>
            </a:fld>
            <a:endParaRPr lang="en-US" dirty="0"/>
          </a:p>
        </p:txBody>
      </p:sp>
    </p:spTree>
    <p:extLst>
      <p:ext uri="{BB962C8B-B14F-4D97-AF65-F5344CB8AC3E}">
        <p14:creationId xmlns:p14="http://schemas.microsoft.com/office/powerpoint/2010/main" val="554861655"/>
      </p:ext>
    </p:extLst>
  </p:cSld>
  <p:clrMapOvr>
    <a:masterClrMapping/>
  </p:clrMapOvr>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DE3673C3-D589-6F48-A343-265012A84573}" type="slidenum">
              <a:rPr lang="en-US"/>
              <a:pPr>
                <a:defRPr/>
              </a:pPr>
              <a:t>‹#›</a:t>
            </a:fld>
            <a:endParaRPr lang="en-US"/>
          </a:p>
        </p:txBody>
      </p:sp>
    </p:spTree>
    <p:extLst>
      <p:ext uri="{BB962C8B-B14F-4D97-AF65-F5344CB8AC3E}">
        <p14:creationId xmlns:p14="http://schemas.microsoft.com/office/powerpoint/2010/main" val="3808897754"/>
      </p:ext>
    </p:extLst>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B26531B9-6058-9B45-9BCA-4FA62E5A34A0}" type="slidenum">
              <a:rPr lang="en-US"/>
              <a:pPr>
                <a:defRPr/>
              </a:pPr>
              <a:t>‹#›</a:t>
            </a:fld>
            <a:endParaRPr lang="en-US"/>
          </a:p>
        </p:txBody>
      </p:sp>
    </p:spTree>
    <p:extLst>
      <p:ext uri="{BB962C8B-B14F-4D97-AF65-F5344CB8AC3E}">
        <p14:creationId xmlns:p14="http://schemas.microsoft.com/office/powerpoint/2010/main" val="2298697432"/>
      </p:ext>
    </p:extLst>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5E9C08A5-58EA-3949-96C0-11611134F488}" type="slidenum">
              <a:rPr lang="en-US"/>
              <a:pPr>
                <a:defRPr/>
              </a:pPr>
              <a:t>‹#›</a:t>
            </a:fld>
            <a:endParaRPr lang="en-US"/>
          </a:p>
        </p:txBody>
      </p:sp>
    </p:spTree>
    <p:extLst>
      <p:ext uri="{BB962C8B-B14F-4D97-AF65-F5344CB8AC3E}">
        <p14:creationId xmlns:p14="http://schemas.microsoft.com/office/powerpoint/2010/main" val="2057844378"/>
      </p:ext>
    </p:extLst>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C607F85F-C3E0-144F-A785-C80F46F2FFDB}" type="slidenum">
              <a:rPr lang="en-US"/>
              <a:pPr>
                <a:defRPr/>
              </a:pPr>
              <a:t>‹#›</a:t>
            </a:fld>
            <a:endParaRPr lang="en-US"/>
          </a:p>
        </p:txBody>
      </p:sp>
    </p:spTree>
    <p:extLst>
      <p:ext uri="{BB962C8B-B14F-4D97-AF65-F5344CB8AC3E}">
        <p14:creationId xmlns:p14="http://schemas.microsoft.com/office/powerpoint/2010/main" val="2261578859"/>
      </p:ext>
    </p:extLst>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144CFF2-95F1-9241-AA25-5FEA49DDA69E}" type="slidenum">
              <a:rPr lang="en-US"/>
              <a:pPr>
                <a:defRPr/>
              </a:pPr>
              <a:t>‹#›</a:t>
            </a:fld>
            <a:endParaRPr lang="en-US"/>
          </a:p>
        </p:txBody>
      </p:sp>
    </p:spTree>
    <p:extLst>
      <p:ext uri="{BB962C8B-B14F-4D97-AF65-F5344CB8AC3E}">
        <p14:creationId xmlns:p14="http://schemas.microsoft.com/office/powerpoint/2010/main" val="1462193929"/>
      </p:ext>
    </p:extLst>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95F7B2BF-BE78-014B-AADB-00C0116E2BCC}" type="slidenum">
              <a:rPr lang="en-US"/>
              <a:pPr>
                <a:defRPr/>
              </a:pPr>
              <a:t>‹#›</a:t>
            </a:fld>
            <a:endParaRPr lang="en-US"/>
          </a:p>
        </p:txBody>
      </p:sp>
    </p:spTree>
    <p:extLst>
      <p:ext uri="{BB962C8B-B14F-4D97-AF65-F5344CB8AC3E}">
        <p14:creationId xmlns:p14="http://schemas.microsoft.com/office/powerpoint/2010/main" val="1998009129"/>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1A81C0D1-9729-3947-B63C-8EB7B2730A48}" type="slidenum">
              <a:rPr lang="en-US"/>
              <a:pPr>
                <a:defRPr/>
              </a:pPr>
              <a:t>‹#›</a:t>
            </a:fld>
            <a:endParaRPr lang="en-US"/>
          </a:p>
        </p:txBody>
      </p:sp>
    </p:spTree>
    <p:extLst>
      <p:ext uri="{BB962C8B-B14F-4D97-AF65-F5344CB8AC3E}">
        <p14:creationId xmlns:p14="http://schemas.microsoft.com/office/powerpoint/2010/main" val="38931735"/>
      </p:ext>
    </p:extLst>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46" indent="0" algn="ctr">
              <a:buNone/>
              <a:defRPr/>
            </a:lvl2pPr>
            <a:lvl3pPr marL="914293" indent="0" algn="ctr">
              <a:buNone/>
              <a:defRPr/>
            </a:lvl3pPr>
            <a:lvl4pPr marL="1371440" indent="0" algn="ctr">
              <a:buNone/>
              <a:defRPr/>
            </a:lvl4pPr>
            <a:lvl5pPr marL="1828586" indent="0" algn="ctr">
              <a:buNone/>
              <a:defRPr/>
            </a:lvl5pPr>
            <a:lvl6pPr marL="2285733" indent="0" algn="ctr">
              <a:buNone/>
              <a:defRPr/>
            </a:lvl6pPr>
            <a:lvl7pPr marL="2742879" indent="0" algn="ctr">
              <a:buNone/>
              <a:defRPr/>
            </a:lvl7pPr>
            <a:lvl8pPr marL="3200026" indent="0" algn="ctr">
              <a:buNone/>
              <a:defRPr/>
            </a:lvl8pPr>
            <a:lvl9pPr marL="3657172"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6EF5D6CC-C455-174B-ACB6-05AE74AF17FB}" type="slidenum">
              <a:rPr lang="en-US"/>
              <a:pPr>
                <a:defRPr/>
              </a:pPr>
              <a:t>‹#›</a:t>
            </a:fld>
            <a:endParaRPr lang="en-US"/>
          </a:p>
        </p:txBody>
      </p:sp>
    </p:spTree>
    <p:extLst>
      <p:ext uri="{BB962C8B-B14F-4D97-AF65-F5344CB8AC3E}">
        <p14:creationId xmlns:p14="http://schemas.microsoft.com/office/powerpoint/2010/main" val="1359464656"/>
      </p:ext>
    </p:extLst>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BA653BC6-FAF8-6C48-BF99-C3DB249FE43D}" type="slidenum">
              <a:rPr lang="en-US"/>
              <a:pPr>
                <a:defRPr/>
              </a:pPr>
              <a:t>‹#›</a:t>
            </a:fld>
            <a:endParaRPr lang="en-US"/>
          </a:p>
        </p:txBody>
      </p:sp>
    </p:spTree>
    <p:extLst>
      <p:ext uri="{BB962C8B-B14F-4D97-AF65-F5344CB8AC3E}">
        <p14:creationId xmlns:p14="http://schemas.microsoft.com/office/powerpoint/2010/main" val="3886982009"/>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A3E228F-D8DC-A94E-88FF-40C8D71D8926}" type="slidenum">
              <a:rPr lang="en-US"/>
              <a:pPr>
                <a:defRPr/>
              </a:pPr>
              <a:t>‹#›</a:t>
            </a:fld>
            <a:endParaRPr lang="en-US"/>
          </a:p>
        </p:txBody>
      </p:sp>
    </p:spTree>
    <p:extLst>
      <p:ext uri="{BB962C8B-B14F-4D97-AF65-F5344CB8AC3E}">
        <p14:creationId xmlns:p14="http://schemas.microsoft.com/office/powerpoint/2010/main" val="46857413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DC168190-7AFA-C744-9044-F9DC16D1D12A}" type="slidenum">
              <a:rPr lang="en-US" smtClean="0"/>
              <a:pPr>
                <a:defRPr/>
              </a:pPr>
              <a:t>‹#›</a:t>
            </a:fld>
            <a:endParaRPr lang="en-US" dirty="0"/>
          </a:p>
        </p:txBody>
      </p:sp>
    </p:spTree>
    <p:extLst>
      <p:ext uri="{BB962C8B-B14F-4D97-AF65-F5344CB8AC3E}">
        <p14:creationId xmlns:p14="http://schemas.microsoft.com/office/powerpoint/2010/main" val="3324197930"/>
      </p:ext>
    </p:extLst>
  </p:cSld>
  <p:clrMapOvr>
    <a:masterClrMapping/>
  </p:clrMapOvr>
  <p:transitio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BDDBE10D-3734-3141-899A-DC25F4C1EEEE}" type="slidenum">
              <a:rPr lang="en-US"/>
              <a:pPr>
                <a:defRPr/>
              </a:pPr>
              <a:t>‹#›</a:t>
            </a:fld>
            <a:endParaRPr lang="en-US"/>
          </a:p>
        </p:txBody>
      </p:sp>
    </p:spTree>
    <p:extLst>
      <p:ext uri="{BB962C8B-B14F-4D97-AF65-F5344CB8AC3E}">
        <p14:creationId xmlns:p14="http://schemas.microsoft.com/office/powerpoint/2010/main" val="964274765"/>
      </p:ext>
    </p:extLst>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B66CFE51-93F0-FD4C-BAD4-7BEB0EDE35D2}" type="slidenum">
              <a:rPr lang="en-US"/>
              <a:pPr>
                <a:defRPr/>
              </a:pPr>
              <a:t>‹#›</a:t>
            </a:fld>
            <a:endParaRPr lang="en-US"/>
          </a:p>
        </p:txBody>
      </p:sp>
    </p:spTree>
    <p:extLst>
      <p:ext uri="{BB962C8B-B14F-4D97-AF65-F5344CB8AC3E}">
        <p14:creationId xmlns:p14="http://schemas.microsoft.com/office/powerpoint/2010/main" val="3818621549"/>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A16E1EF6-48BA-7247-B57B-EEABB3B78360}" type="slidenum">
              <a:rPr lang="en-US"/>
              <a:pPr>
                <a:defRPr/>
              </a:pPr>
              <a:t>‹#›</a:t>
            </a:fld>
            <a:endParaRPr lang="en-US"/>
          </a:p>
        </p:txBody>
      </p:sp>
    </p:spTree>
    <p:extLst>
      <p:ext uri="{BB962C8B-B14F-4D97-AF65-F5344CB8AC3E}">
        <p14:creationId xmlns:p14="http://schemas.microsoft.com/office/powerpoint/2010/main" val="2587950879"/>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F9D074B6-0928-104A-800F-440DEA7B9270}" type="slidenum">
              <a:rPr lang="en-US"/>
              <a:pPr>
                <a:defRPr/>
              </a:pPr>
              <a:t>‹#›</a:t>
            </a:fld>
            <a:endParaRPr lang="en-US"/>
          </a:p>
        </p:txBody>
      </p:sp>
    </p:spTree>
    <p:extLst>
      <p:ext uri="{BB962C8B-B14F-4D97-AF65-F5344CB8AC3E}">
        <p14:creationId xmlns:p14="http://schemas.microsoft.com/office/powerpoint/2010/main" val="1645814537"/>
      </p:ext>
    </p:extLst>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6B8637C2-05D4-DE46-B277-EAD3C49093D6}" type="slidenum">
              <a:rPr lang="en-US"/>
              <a:pPr>
                <a:defRPr/>
              </a:pPr>
              <a:t>‹#›</a:t>
            </a:fld>
            <a:endParaRPr lang="en-US"/>
          </a:p>
        </p:txBody>
      </p:sp>
    </p:spTree>
    <p:extLst>
      <p:ext uri="{BB962C8B-B14F-4D97-AF65-F5344CB8AC3E}">
        <p14:creationId xmlns:p14="http://schemas.microsoft.com/office/powerpoint/2010/main" val="1591887312"/>
      </p:ext>
    </p:extLst>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41093544-53D8-B64A-8158-A61C9E00A1D7}" type="slidenum">
              <a:rPr lang="en-US"/>
              <a:pPr>
                <a:defRPr/>
              </a:pPr>
              <a:t>‹#›</a:t>
            </a:fld>
            <a:endParaRPr lang="en-US"/>
          </a:p>
        </p:txBody>
      </p:sp>
    </p:spTree>
    <p:extLst>
      <p:ext uri="{BB962C8B-B14F-4D97-AF65-F5344CB8AC3E}">
        <p14:creationId xmlns:p14="http://schemas.microsoft.com/office/powerpoint/2010/main" val="1760801965"/>
      </p:ext>
    </p:extLst>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4B4D363-1939-BD47-8919-74AF4B485ABF}" type="slidenum">
              <a:rPr lang="en-US"/>
              <a:pPr>
                <a:defRPr/>
              </a:pPr>
              <a:t>‹#›</a:t>
            </a:fld>
            <a:endParaRPr lang="en-US"/>
          </a:p>
        </p:txBody>
      </p:sp>
    </p:spTree>
    <p:extLst>
      <p:ext uri="{BB962C8B-B14F-4D97-AF65-F5344CB8AC3E}">
        <p14:creationId xmlns:p14="http://schemas.microsoft.com/office/powerpoint/2010/main" val="238072932"/>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5B98B0AF-B31F-6347-82F0-96D0345B2776}" type="slidenum">
              <a:rPr lang="en-US"/>
              <a:pPr>
                <a:defRPr/>
              </a:pPr>
              <a:t>‹#›</a:t>
            </a:fld>
            <a:endParaRPr lang="en-US"/>
          </a:p>
        </p:txBody>
      </p:sp>
    </p:spTree>
    <p:extLst>
      <p:ext uri="{BB962C8B-B14F-4D97-AF65-F5344CB8AC3E}">
        <p14:creationId xmlns:p14="http://schemas.microsoft.com/office/powerpoint/2010/main" val="1185100012"/>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EC843C5E-F6DE-5B44-8CEF-62A2672FF977}" type="slidenum">
              <a:rPr lang="en-US"/>
              <a:pPr>
                <a:defRPr/>
              </a:pPr>
              <a:t>‹#›</a:t>
            </a:fld>
            <a:endParaRPr lang="en-US"/>
          </a:p>
        </p:txBody>
      </p:sp>
    </p:spTree>
    <p:extLst>
      <p:ext uri="{BB962C8B-B14F-4D97-AF65-F5344CB8AC3E}">
        <p14:creationId xmlns:p14="http://schemas.microsoft.com/office/powerpoint/2010/main" val="2402585591"/>
      </p:ext>
    </p:extLst>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1266" name="Rectangle 2"/>
          <p:cNvSpPr>
            <a:spLocks noGrp="1" noChangeArrowheads="1"/>
          </p:cNvSpPr>
          <p:nvPr>
            <p:ph type="ctrTitle" sz="quarter"/>
          </p:nvPr>
        </p:nvSpPr>
        <p:spPr>
          <a:xfrm>
            <a:off x="3581400"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11267"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pitchFamily="-111"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0FAEFDD8-4A2B-A944-ADD6-4698F5ED3C7F}"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26100783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E2F13E6-926F-0242-BCB7-8002EBFAC793}" type="slidenum">
              <a:rPr lang="en-US" smtClean="0"/>
              <a:pPr>
                <a:defRPr/>
              </a:pPr>
              <a:t>‹#›</a:t>
            </a:fld>
            <a:endParaRPr lang="en-US" dirty="0"/>
          </a:p>
        </p:txBody>
      </p:sp>
    </p:spTree>
    <p:extLst>
      <p:ext uri="{BB962C8B-B14F-4D97-AF65-F5344CB8AC3E}">
        <p14:creationId xmlns:p14="http://schemas.microsoft.com/office/powerpoint/2010/main" val="1612300706"/>
      </p:ext>
    </p:extLst>
  </p:cSld>
  <p:clrMapOvr>
    <a:masterClrMapping/>
  </p:clrMapOvr>
  <p:transition/>
</p:sldLayout>
</file>

<file path=ppt/slideLayouts/slideLayout11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AB54298-CD17-7B4C-9D22-DAF4BA862E4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042219044"/>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CC2CD1E0-0075-B642-8768-4C5E7321918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6184683"/>
      </p:ext>
    </p:extLst>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023650B1-8BDE-0846-8C80-A9A7686D49B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87613757"/>
      </p:ext>
    </p:extLst>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647D8C84-6347-DF49-98E4-5D803678588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02909765"/>
      </p:ext>
    </p:extLst>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45FA47CE-CC6F-014E-9E5C-715D1BE37B8A}"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84729916"/>
      </p:ext>
    </p:extLst>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987F37AB-3325-E742-BF6A-346E7C0FC59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88020364"/>
      </p:ext>
    </p:extLst>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13680E82-EA35-8D4B-9E2D-849A9DBE81D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13630677"/>
      </p:ext>
    </p:extLst>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C0655224-5D2C-BD41-BE4C-70CCD29E02B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20689680"/>
      </p:ext>
    </p:extLst>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67939EF8-07BE-A045-B33A-24DBC1C0A51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07727180"/>
      </p:ext>
    </p:extLst>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3E2CE84B-3A34-1D41-901D-FEDD23308E6E}"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2582657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p:txBody>
          <a:bodyPr/>
          <a:lstStyle>
            <a:lvl1pPr algn="ctr">
              <a:spcBef>
                <a:spcPct val="20000"/>
              </a:spcBef>
              <a:buClr>
                <a:srgbClr val="009999"/>
              </a:buClr>
              <a:buFontTx/>
              <a:buChar char="•"/>
              <a:defRPr b="1" i="0">
                <a:latin typeface="Arial" panose="020B0604020202020204" pitchFamily="34" charset="0"/>
              </a:defRPr>
            </a:lvl1pPr>
          </a:lstStyle>
          <a:p>
            <a:pPr>
              <a:defRPr/>
            </a:pPr>
            <a:endParaRPr lang="en-US" dirty="0"/>
          </a:p>
        </p:txBody>
      </p:sp>
      <p:sp>
        <p:nvSpPr>
          <p:cNvPr id="3" name="Rectangle 1029"/>
          <p:cNvSpPr>
            <a:spLocks noGrp="1" noChangeArrowheads="1"/>
          </p:cNvSpPr>
          <p:nvPr>
            <p:ph type="ftr" sz="quarter" idx="11"/>
          </p:nvPr>
        </p:nvSpPr>
        <p:spPr/>
        <p:txBody>
          <a:bodyPr/>
          <a:lstStyle>
            <a:lvl1pPr>
              <a:spcBef>
                <a:spcPct val="20000"/>
              </a:spcBef>
              <a:buClr>
                <a:srgbClr val="009999"/>
              </a:buClr>
              <a:buFontTx/>
              <a:buChar char="•"/>
              <a:defRPr b="1" i="0">
                <a:latin typeface="Arial" panose="020B0604020202020204" pitchFamily="34" charset="0"/>
              </a:defRPr>
            </a:lvl1pPr>
          </a:lstStyle>
          <a:p>
            <a:pPr>
              <a:defRPr/>
            </a:pPr>
            <a:endParaRPr lang="en-US" dirty="0"/>
          </a:p>
        </p:txBody>
      </p:sp>
      <p:sp>
        <p:nvSpPr>
          <p:cNvPr id="4" name="Rectangle 1030"/>
          <p:cNvSpPr>
            <a:spLocks noGrp="1" noChangeArrowheads="1"/>
          </p:cNvSpPr>
          <p:nvPr>
            <p:ph type="sldNum" sz="quarter" idx="12"/>
          </p:nvPr>
        </p:nvSpPr>
        <p:spPr/>
        <p:txBody>
          <a:bodyPr/>
          <a:lstStyle>
            <a:lvl1pPr>
              <a:spcBef>
                <a:spcPct val="20000"/>
              </a:spcBef>
              <a:buClr>
                <a:srgbClr val="009999"/>
              </a:buClr>
              <a:buFontTx/>
              <a:buChar char="•"/>
              <a:defRPr b="1" i="0">
                <a:latin typeface="Arial" panose="020B0604020202020204" pitchFamily="34" charset="0"/>
              </a:defRPr>
            </a:lvl1pPr>
          </a:lstStyle>
          <a:p>
            <a:pPr>
              <a:defRPr/>
            </a:pPr>
            <a:fld id="{37574E59-CF2C-FA45-B219-E99FBD5E507F}" type="slidenum">
              <a:rPr lang="en-US" smtClean="0"/>
              <a:pPr>
                <a:defRPr/>
              </a:pPr>
              <a:t>‹#›</a:t>
            </a:fld>
            <a:endParaRPr lang="en-US" dirty="0"/>
          </a:p>
        </p:txBody>
      </p:sp>
    </p:spTree>
    <p:extLst>
      <p:ext uri="{BB962C8B-B14F-4D97-AF65-F5344CB8AC3E}">
        <p14:creationId xmlns:p14="http://schemas.microsoft.com/office/powerpoint/2010/main" val="685528870"/>
      </p:ext>
    </p:extLst>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1266" name="Rectangle 2"/>
          <p:cNvSpPr>
            <a:spLocks noGrp="1" noChangeArrowheads="1"/>
          </p:cNvSpPr>
          <p:nvPr>
            <p:ph type="ctrTitle" sz="quarter"/>
          </p:nvPr>
        </p:nvSpPr>
        <p:spPr>
          <a:xfrm>
            <a:off x="3581400"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11267"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pitchFamily="-111"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0FAEFDD8-4A2B-A944-ADD6-4698F5ED3C7F}" type="slidenum">
              <a:rPr lang="en-US"/>
              <a:pPr>
                <a:defRPr/>
              </a:pPr>
              <a:t>‹#›</a:t>
            </a:fld>
            <a:endParaRPr lang="en-US"/>
          </a:p>
        </p:txBody>
      </p:sp>
    </p:spTree>
    <p:extLst>
      <p:ext uri="{BB962C8B-B14F-4D97-AF65-F5344CB8AC3E}">
        <p14:creationId xmlns:p14="http://schemas.microsoft.com/office/powerpoint/2010/main" val="2689870856"/>
      </p:ext>
    </p:extLst>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DAB54298-CD17-7B4C-9D22-DAF4BA862E46}" type="slidenum">
              <a:rPr lang="en-US"/>
              <a:pPr>
                <a:defRPr/>
              </a:pPr>
              <a:t>‹#›</a:t>
            </a:fld>
            <a:endParaRPr lang="en-US"/>
          </a:p>
        </p:txBody>
      </p:sp>
    </p:spTree>
    <p:extLst>
      <p:ext uri="{BB962C8B-B14F-4D97-AF65-F5344CB8AC3E}">
        <p14:creationId xmlns:p14="http://schemas.microsoft.com/office/powerpoint/2010/main" val="416566071"/>
      </p:ext>
    </p:extLst>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CC2CD1E0-0075-B642-8768-4C5E7321918B}" type="slidenum">
              <a:rPr lang="en-US"/>
              <a:pPr>
                <a:defRPr/>
              </a:pPr>
              <a:t>‹#›</a:t>
            </a:fld>
            <a:endParaRPr lang="en-US"/>
          </a:p>
        </p:txBody>
      </p:sp>
    </p:spTree>
    <p:extLst>
      <p:ext uri="{BB962C8B-B14F-4D97-AF65-F5344CB8AC3E}">
        <p14:creationId xmlns:p14="http://schemas.microsoft.com/office/powerpoint/2010/main" val="1175782710"/>
      </p:ext>
    </p:extLst>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023650B1-8BDE-0846-8C80-A9A7686D49B5}" type="slidenum">
              <a:rPr lang="en-US"/>
              <a:pPr>
                <a:defRPr/>
              </a:pPr>
              <a:t>‹#›</a:t>
            </a:fld>
            <a:endParaRPr lang="en-US"/>
          </a:p>
        </p:txBody>
      </p:sp>
    </p:spTree>
    <p:extLst>
      <p:ext uri="{BB962C8B-B14F-4D97-AF65-F5344CB8AC3E}">
        <p14:creationId xmlns:p14="http://schemas.microsoft.com/office/powerpoint/2010/main" val="2179878109"/>
      </p:ext>
    </p:extLst>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p>
        </p:txBody>
      </p:sp>
      <p:sp>
        <p:nvSpPr>
          <p:cNvPr id="8" name="Rectangle 4"/>
          <p:cNvSpPr>
            <a:spLocks noGrp="1" noChangeArrowheads="1"/>
          </p:cNvSpPr>
          <p:nvPr>
            <p:ph type="ftr" sz="quarter" idx="11"/>
          </p:nvPr>
        </p:nvSpPr>
        <p:spPr>
          <a:ln/>
        </p:spPr>
        <p:txBody>
          <a:bodyPr/>
          <a:lstStyle>
            <a:lvl1pPr>
              <a:defRPr/>
            </a:lvl1pPr>
          </a:lstStyle>
          <a:p>
            <a:pPr>
              <a:defRPr/>
            </a:pPr>
            <a:endParaRPr lang="en-US"/>
          </a:p>
        </p:txBody>
      </p:sp>
      <p:sp>
        <p:nvSpPr>
          <p:cNvPr id="9" name="Rectangle 5"/>
          <p:cNvSpPr>
            <a:spLocks noGrp="1" noChangeArrowheads="1"/>
          </p:cNvSpPr>
          <p:nvPr>
            <p:ph type="sldNum" sz="quarter" idx="12"/>
          </p:nvPr>
        </p:nvSpPr>
        <p:spPr>
          <a:ln/>
        </p:spPr>
        <p:txBody>
          <a:bodyPr/>
          <a:lstStyle>
            <a:lvl1pPr>
              <a:defRPr/>
            </a:lvl1pPr>
          </a:lstStyle>
          <a:p>
            <a:pPr>
              <a:defRPr/>
            </a:pPr>
            <a:fld id="{647D8C84-6347-DF49-98E4-5D8036785889}" type="slidenum">
              <a:rPr lang="en-US"/>
              <a:pPr>
                <a:defRPr/>
              </a:pPr>
              <a:t>‹#›</a:t>
            </a:fld>
            <a:endParaRPr lang="en-US"/>
          </a:p>
        </p:txBody>
      </p:sp>
    </p:spTree>
    <p:extLst>
      <p:ext uri="{BB962C8B-B14F-4D97-AF65-F5344CB8AC3E}">
        <p14:creationId xmlns:p14="http://schemas.microsoft.com/office/powerpoint/2010/main" val="1473557604"/>
      </p:ext>
    </p:extLst>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p>
        </p:txBody>
      </p:sp>
      <p:sp>
        <p:nvSpPr>
          <p:cNvPr id="4" name="Rectangle 4"/>
          <p:cNvSpPr>
            <a:spLocks noGrp="1" noChangeArrowheads="1"/>
          </p:cNvSpPr>
          <p:nvPr>
            <p:ph type="ftr" sz="quarter" idx="11"/>
          </p:nvPr>
        </p:nvSpPr>
        <p:spPr>
          <a:ln/>
        </p:spPr>
        <p:txBody>
          <a:bodyPr/>
          <a:lstStyle>
            <a:lvl1pPr>
              <a:defRPr/>
            </a:lvl1pPr>
          </a:lstStyle>
          <a:p>
            <a:pPr>
              <a:defRPr/>
            </a:pPr>
            <a:endParaRPr lang="en-US"/>
          </a:p>
        </p:txBody>
      </p:sp>
      <p:sp>
        <p:nvSpPr>
          <p:cNvPr id="5" name="Rectangle 5"/>
          <p:cNvSpPr>
            <a:spLocks noGrp="1" noChangeArrowheads="1"/>
          </p:cNvSpPr>
          <p:nvPr>
            <p:ph type="sldNum" sz="quarter" idx="12"/>
          </p:nvPr>
        </p:nvSpPr>
        <p:spPr>
          <a:ln/>
        </p:spPr>
        <p:txBody>
          <a:bodyPr/>
          <a:lstStyle>
            <a:lvl1pPr>
              <a:defRPr/>
            </a:lvl1pPr>
          </a:lstStyle>
          <a:p>
            <a:pPr>
              <a:defRPr/>
            </a:pPr>
            <a:fld id="{45FA47CE-CC6F-014E-9E5C-715D1BE37B8A}" type="slidenum">
              <a:rPr lang="en-US"/>
              <a:pPr>
                <a:defRPr/>
              </a:pPr>
              <a:t>‹#›</a:t>
            </a:fld>
            <a:endParaRPr lang="en-US"/>
          </a:p>
        </p:txBody>
      </p:sp>
    </p:spTree>
    <p:extLst>
      <p:ext uri="{BB962C8B-B14F-4D97-AF65-F5344CB8AC3E}">
        <p14:creationId xmlns:p14="http://schemas.microsoft.com/office/powerpoint/2010/main" val="1748006676"/>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p>
        </p:txBody>
      </p:sp>
      <p:sp>
        <p:nvSpPr>
          <p:cNvPr id="3" name="Rectangle 4"/>
          <p:cNvSpPr>
            <a:spLocks noGrp="1" noChangeArrowheads="1"/>
          </p:cNvSpPr>
          <p:nvPr>
            <p:ph type="ftr" sz="quarter" idx="11"/>
          </p:nvPr>
        </p:nvSpPr>
        <p:spPr>
          <a:ln/>
        </p:spPr>
        <p:txBody>
          <a:bodyPr/>
          <a:lstStyle>
            <a:lvl1pPr>
              <a:defRPr/>
            </a:lvl1pPr>
          </a:lstStyle>
          <a:p>
            <a:pPr>
              <a:defRPr/>
            </a:pPr>
            <a:endParaRPr lang="en-US"/>
          </a:p>
        </p:txBody>
      </p:sp>
      <p:sp>
        <p:nvSpPr>
          <p:cNvPr id="4" name="Rectangle 5"/>
          <p:cNvSpPr>
            <a:spLocks noGrp="1" noChangeArrowheads="1"/>
          </p:cNvSpPr>
          <p:nvPr>
            <p:ph type="sldNum" sz="quarter" idx="12"/>
          </p:nvPr>
        </p:nvSpPr>
        <p:spPr>
          <a:ln/>
        </p:spPr>
        <p:txBody>
          <a:bodyPr/>
          <a:lstStyle>
            <a:lvl1pPr>
              <a:defRPr/>
            </a:lvl1pPr>
          </a:lstStyle>
          <a:p>
            <a:pPr>
              <a:defRPr/>
            </a:pPr>
            <a:fld id="{987F37AB-3325-E742-BF6A-346E7C0FC594}" type="slidenum">
              <a:rPr lang="en-US"/>
              <a:pPr>
                <a:defRPr/>
              </a:pPr>
              <a:t>‹#›</a:t>
            </a:fld>
            <a:endParaRPr lang="en-US"/>
          </a:p>
        </p:txBody>
      </p:sp>
    </p:spTree>
    <p:extLst>
      <p:ext uri="{BB962C8B-B14F-4D97-AF65-F5344CB8AC3E}">
        <p14:creationId xmlns:p14="http://schemas.microsoft.com/office/powerpoint/2010/main" val="2075726393"/>
      </p:ext>
    </p:extLst>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13680E82-EA35-8D4B-9E2D-849A9DBE81D9}" type="slidenum">
              <a:rPr lang="en-US"/>
              <a:pPr>
                <a:defRPr/>
              </a:pPr>
              <a:t>‹#›</a:t>
            </a:fld>
            <a:endParaRPr lang="en-US"/>
          </a:p>
        </p:txBody>
      </p:sp>
    </p:spTree>
    <p:extLst>
      <p:ext uri="{BB962C8B-B14F-4D97-AF65-F5344CB8AC3E}">
        <p14:creationId xmlns:p14="http://schemas.microsoft.com/office/powerpoint/2010/main" val="2311241516"/>
      </p:ext>
    </p:extLst>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C0655224-5D2C-BD41-BE4C-70CCD29E02BB}" type="slidenum">
              <a:rPr lang="en-US"/>
              <a:pPr>
                <a:defRPr/>
              </a:pPr>
              <a:t>‹#›</a:t>
            </a:fld>
            <a:endParaRPr lang="en-US"/>
          </a:p>
        </p:txBody>
      </p:sp>
    </p:spTree>
    <p:extLst>
      <p:ext uri="{BB962C8B-B14F-4D97-AF65-F5344CB8AC3E}">
        <p14:creationId xmlns:p14="http://schemas.microsoft.com/office/powerpoint/2010/main" val="971557894"/>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67939EF8-07BE-A045-B33A-24DBC1C0A513}" type="slidenum">
              <a:rPr lang="en-US"/>
              <a:pPr>
                <a:defRPr/>
              </a:pPr>
              <a:t>‹#›</a:t>
            </a:fld>
            <a:endParaRPr lang="en-US"/>
          </a:p>
        </p:txBody>
      </p:sp>
    </p:spTree>
    <p:extLst>
      <p:ext uri="{BB962C8B-B14F-4D97-AF65-F5344CB8AC3E}">
        <p14:creationId xmlns:p14="http://schemas.microsoft.com/office/powerpoint/2010/main" val="348181503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pic>
        <p:nvPicPr>
          <p:cNvPr id="2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2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28" name="Title Text"/>
          <p:cNvSpPr txBox="1">
            <a:spLocks noGrp="1"/>
          </p:cNvSpPr>
          <p:nvPr>
            <p:ph type="title"/>
          </p:nvPr>
        </p:nvSpPr>
        <p:spPr>
          <a:prstGeom prst="rect">
            <a:avLst/>
          </a:prstGeom>
        </p:spPr>
        <p:txBody>
          <a:bodyPr/>
          <a:lstStyle/>
          <a:p>
            <a:r>
              <a:t>Title Text</a:t>
            </a:r>
          </a:p>
        </p:txBody>
      </p:sp>
      <p:sp>
        <p:nvSpPr>
          <p:cNvPr id="29"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2112332"/>
      </p:ext>
    </p:extLst>
  </p:cSld>
  <p:clrMapOvr>
    <a:masterClrMapping/>
  </p:clrMapOvr>
  <p:transition spd="med"/>
</p:sldLayout>
</file>

<file path=ppt/slideLayouts/slideLayout11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3E2CE84B-3A34-1D41-901D-FEDD23308E6E}" type="slidenum">
              <a:rPr lang="en-US"/>
              <a:pPr>
                <a:defRPr/>
              </a:pPr>
              <a:t>‹#›</a:t>
            </a:fld>
            <a:endParaRPr lang="en-US"/>
          </a:p>
        </p:txBody>
      </p:sp>
    </p:spTree>
    <p:extLst>
      <p:ext uri="{BB962C8B-B14F-4D97-AF65-F5344CB8AC3E}">
        <p14:creationId xmlns:p14="http://schemas.microsoft.com/office/powerpoint/2010/main" val="1167719510"/>
      </p:ext>
    </p:extLst>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760" cy="4320"/>
              <a:chOff x="0" y="0"/>
              <a:chExt cx="5760" cy="4320"/>
            </a:xfrm>
          </p:grpSpPr>
          <p:sp>
            <p:nvSpPr>
              <p:cNvPr id="7" name="Rectangle 4"/>
              <p:cNvSpPr>
                <a:spLocks noChangeArrowheads="1"/>
              </p:cNvSpPr>
              <p:nvPr userDrawn="1"/>
            </p:nvSpPr>
            <p:spPr bwMode="ltGray">
              <a:xfrm>
                <a:off x="0" y="1248"/>
                <a:ext cx="5760" cy="1104"/>
              </a:xfrm>
              <a:prstGeom prst="rect">
                <a:avLst/>
              </a:prstGeom>
              <a:solidFill>
                <a:schemeClr val="accent2"/>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8" name="Rectangle 5" descr="Cacback"/>
              <p:cNvSpPr>
                <a:spLocks noChangeArrowheads="1"/>
              </p:cNvSpPr>
              <p:nvPr userDrawn="1"/>
            </p:nvSpPr>
            <p:spPr bwMode="ltGray">
              <a:xfrm>
                <a:off x="0" y="0"/>
                <a:ext cx="1119" cy="4320"/>
              </a:xfrm>
              <a:prstGeom prst="rect">
                <a:avLst/>
              </a:prstGeom>
              <a:blipFill dpi="0" rotWithShape="0">
                <a:blip r:embed="rId2"/>
                <a:srcRect/>
                <a:tile tx="0" ty="0" sx="100000" sy="100000" flip="none" algn="tl"/>
              </a:blip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sp>
          <p:nvSpPr>
            <p:cNvPr id="6" name="Rectangle 6"/>
            <p:cNvSpPr>
              <a:spLocks noChangeArrowheads="1"/>
            </p:cNvSpPr>
            <p:nvPr/>
          </p:nvSpPr>
          <p:spPr bwMode="white">
            <a:xfrm>
              <a:off x="816" y="2592"/>
              <a:ext cx="701" cy="1728"/>
            </a:xfrm>
            <a:prstGeom prst="rect">
              <a:avLst/>
            </a:prstGeom>
            <a:solidFill>
              <a:schemeClr val="bg1">
                <a:alpha val="50000"/>
              </a:schemeClr>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nvGrpSpPr>
          <p:cNvPr id="9" name="Group 7"/>
          <p:cNvGrpSpPr>
            <a:grpSpLocks/>
          </p:cNvGrpSpPr>
          <p:nvPr/>
        </p:nvGrpSpPr>
        <p:grpSpPr bwMode="auto">
          <a:xfrm>
            <a:off x="0" y="1371600"/>
            <a:ext cx="8405813" cy="1246188"/>
            <a:chOff x="0" y="864"/>
            <a:chExt cx="5295" cy="785"/>
          </a:xfrm>
        </p:grpSpPr>
        <p:sp>
          <p:nvSpPr>
            <p:cNvPr id="10" name="Freeform 8"/>
            <p:cNvSpPr>
              <a:spLocks/>
            </p:cNvSpPr>
            <p:nvPr userDrawn="1"/>
          </p:nvSpPr>
          <p:spPr bwMode="auto">
            <a:xfrm rot="-507431">
              <a:off x="0" y="1477"/>
              <a:ext cx="1059" cy="172"/>
            </a:xfrm>
            <a:custGeom>
              <a:avLst/>
              <a:gdLst/>
              <a:ahLst/>
              <a:cxnLst>
                <a:cxn ang="0">
                  <a:pos x="1059" y="0"/>
                </a:cxn>
                <a:cxn ang="0">
                  <a:pos x="147" y="144"/>
                </a:cxn>
                <a:cxn ang="0">
                  <a:pos x="177" y="171"/>
                </a:cxn>
                <a:cxn ang="0">
                  <a:pos x="1059" y="24"/>
                </a:cxn>
                <a:cxn ang="0">
                  <a:pos x="1059" y="0"/>
                </a:cxn>
              </a:cxnLst>
              <a:rect l="0" t="0" r="r" b="b"/>
              <a:pathLst>
                <a:path w="1059" h="172">
                  <a:moveTo>
                    <a:pt x="1059" y="0"/>
                  </a:moveTo>
                  <a:cubicBezTo>
                    <a:pt x="543" y="45"/>
                    <a:pt x="291" y="112"/>
                    <a:pt x="147" y="144"/>
                  </a:cubicBezTo>
                  <a:cubicBezTo>
                    <a:pt x="0" y="172"/>
                    <a:pt x="153" y="147"/>
                    <a:pt x="177" y="171"/>
                  </a:cubicBezTo>
                  <a:cubicBezTo>
                    <a:pt x="329" y="151"/>
                    <a:pt x="339" y="99"/>
                    <a:pt x="1059" y="24"/>
                  </a:cubicBezTo>
                  <a:cubicBezTo>
                    <a:pt x="1059" y="24"/>
                    <a:pt x="1059" y="0"/>
                    <a:pt x="1059" y="0"/>
                  </a:cubicBezTo>
                  <a:close/>
                </a:path>
              </a:pathLst>
            </a:custGeom>
            <a:gradFill rotWithShape="0">
              <a:gsLst>
                <a:gs pos="0">
                  <a:schemeClr val="accent1"/>
                </a:gs>
                <a:gs pos="100000">
                  <a:schemeClr val="bg2"/>
                </a:gs>
              </a:gsLst>
              <a:lin ang="0" scaled="1"/>
            </a:gradFill>
            <a:ln w="9525" cap="flat" cmpd="sng">
              <a:noFill/>
              <a:prstDash val="solid"/>
              <a:round/>
              <a:headEnd type="none" w="med" len="med"/>
              <a:tailEnd type="none" w="med" len="me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1" name="Freeform 9"/>
            <p:cNvSpPr>
              <a:spLocks/>
            </p:cNvSpPr>
            <p:nvPr userDrawn="1"/>
          </p:nvSpPr>
          <p:spPr bwMode="auto">
            <a:xfrm rot="-507431">
              <a:off x="1173" y="864"/>
              <a:ext cx="4122" cy="630"/>
            </a:xfrm>
            <a:custGeom>
              <a:avLst/>
              <a:gdLst/>
              <a:ahLst/>
              <a:cxnLst>
                <a:cxn ang="0">
                  <a:pos x="0" y="204"/>
                </a:cxn>
                <a:cxn ang="0">
                  <a:pos x="3544" y="348"/>
                </a:cxn>
                <a:cxn ang="0">
                  <a:pos x="3680" y="630"/>
                </a:cxn>
                <a:cxn ang="0">
                  <a:pos x="3616" y="624"/>
                </a:cxn>
                <a:cxn ang="0">
                  <a:pos x="3534" y="368"/>
                </a:cxn>
                <a:cxn ang="0">
                  <a:pos x="17" y="231"/>
                </a:cxn>
                <a:cxn ang="0">
                  <a:pos x="0" y="204"/>
                </a:cxn>
              </a:cxnLst>
              <a:rect l="0" t="0" r="r" b="b"/>
              <a:pathLst>
                <a:path w="4122" h="630">
                  <a:moveTo>
                    <a:pt x="0" y="204"/>
                  </a:moveTo>
                  <a:cubicBezTo>
                    <a:pt x="255" y="198"/>
                    <a:pt x="1686" y="0"/>
                    <a:pt x="3544" y="348"/>
                  </a:cubicBezTo>
                  <a:cubicBezTo>
                    <a:pt x="4122" y="464"/>
                    <a:pt x="3754" y="614"/>
                    <a:pt x="3680" y="630"/>
                  </a:cubicBezTo>
                  <a:cubicBezTo>
                    <a:pt x="3680" y="630"/>
                    <a:pt x="3642" y="626"/>
                    <a:pt x="3616" y="624"/>
                  </a:cubicBezTo>
                  <a:cubicBezTo>
                    <a:pt x="3678" y="612"/>
                    <a:pt x="4118" y="488"/>
                    <a:pt x="3534" y="368"/>
                  </a:cubicBezTo>
                  <a:cubicBezTo>
                    <a:pt x="2029" y="98"/>
                    <a:pt x="696" y="156"/>
                    <a:pt x="17" y="231"/>
                  </a:cubicBezTo>
                  <a:cubicBezTo>
                    <a:pt x="17" y="231"/>
                    <a:pt x="0" y="204"/>
                    <a:pt x="0" y="204"/>
                  </a:cubicBezTo>
                  <a:close/>
                </a:path>
              </a:pathLst>
            </a:custGeom>
            <a:solidFill>
              <a:schemeClr val="bg2"/>
            </a:soli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2" name="Group 10"/>
            <p:cNvGrpSpPr>
              <a:grpSpLocks/>
            </p:cNvGrpSpPr>
            <p:nvPr userDrawn="1"/>
          </p:nvGrpSpPr>
          <p:grpSpPr bwMode="auto">
            <a:xfrm>
              <a:off x="1008" y="1248"/>
              <a:ext cx="288" cy="288"/>
              <a:chOff x="1033" y="326"/>
              <a:chExt cx="192" cy="192"/>
            </a:xfrm>
          </p:grpSpPr>
          <p:sp>
            <p:nvSpPr>
              <p:cNvPr id="13" name="Oval 11"/>
              <p:cNvSpPr>
                <a:spLocks noChangeArrowheads="1"/>
              </p:cNvSpPr>
              <p:nvPr/>
            </p:nvSpPr>
            <p:spPr bwMode="auto">
              <a:xfrm>
                <a:off x="1033" y="326"/>
                <a:ext cx="192" cy="192"/>
              </a:xfrm>
              <a:prstGeom prst="ellipse">
                <a:avLst/>
              </a:prstGeom>
              <a:gradFill rotWithShape="0">
                <a:gsLst>
                  <a:gs pos="0">
                    <a:schemeClr val="bg2"/>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4" name="Oval 12"/>
              <p:cNvSpPr>
                <a:spLocks noChangeArrowheads="1"/>
              </p:cNvSpPr>
              <p:nvPr/>
            </p:nvSpPr>
            <p:spPr bwMode="auto">
              <a:xfrm>
                <a:off x="1129" y="377"/>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5" name="Oval 13"/>
              <p:cNvSpPr>
                <a:spLocks noChangeArrowheads="1"/>
              </p:cNvSpPr>
              <p:nvPr/>
            </p:nvSpPr>
            <p:spPr bwMode="auto">
              <a:xfrm>
                <a:off x="1063" y="350"/>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6" name="Oval 14"/>
              <p:cNvSpPr>
                <a:spLocks noChangeArrowheads="1"/>
              </p:cNvSpPr>
              <p:nvPr/>
            </p:nvSpPr>
            <p:spPr bwMode="auto">
              <a:xfrm>
                <a:off x="1063" y="404"/>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 name="Oval 15"/>
              <p:cNvSpPr>
                <a:spLocks noChangeArrowheads="1"/>
              </p:cNvSpPr>
              <p:nvPr/>
            </p:nvSpPr>
            <p:spPr bwMode="auto">
              <a:xfrm>
                <a:off x="1108" y="422"/>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8" name="Oval 16"/>
              <p:cNvSpPr>
                <a:spLocks noChangeArrowheads="1"/>
              </p:cNvSpPr>
              <p:nvPr/>
            </p:nvSpPr>
            <p:spPr bwMode="auto">
              <a:xfrm>
                <a:off x="1168" y="416"/>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9" name="Oval 17"/>
              <p:cNvSpPr>
                <a:spLocks noChangeArrowheads="1"/>
              </p:cNvSpPr>
              <p:nvPr/>
            </p:nvSpPr>
            <p:spPr bwMode="auto">
              <a:xfrm>
                <a:off x="1120" y="461"/>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20" name="Oval 18"/>
              <p:cNvSpPr>
                <a:spLocks noChangeArrowheads="1"/>
              </p:cNvSpPr>
              <p:nvPr/>
            </p:nvSpPr>
            <p:spPr bwMode="auto">
              <a:xfrm>
                <a:off x="1063" y="452"/>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21" name="Oval 19"/>
              <p:cNvSpPr>
                <a:spLocks noChangeArrowheads="1"/>
              </p:cNvSpPr>
              <p:nvPr/>
            </p:nvSpPr>
            <p:spPr bwMode="auto">
              <a:xfrm>
                <a:off x="1117" y="329"/>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sp>
        <p:nvSpPr>
          <p:cNvPr id="172052" name="Rectangle 20"/>
          <p:cNvSpPr>
            <a:spLocks noGrp="1" noChangeArrowheads="1"/>
          </p:cNvSpPr>
          <p:nvPr>
            <p:ph type="ctrTitle"/>
          </p:nvPr>
        </p:nvSpPr>
        <p:spPr>
          <a:xfrm>
            <a:off x="1828800" y="2133600"/>
            <a:ext cx="7315200" cy="1600200"/>
          </a:xfrm>
        </p:spPr>
        <p:txBody>
          <a:bodyPr/>
          <a:lstStyle>
            <a:lvl1pPr algn="l">
              <a:defRPr/>
            </a:lvl1pPr>
          </a:lstStyle>
          <a:p>
            <a:r>
              <a:rPr lang="en-US"/>
              <a:t>Click to edit Master title style</a:t>
            </a:r>
          </a:p>
        </p:txBody>
      </p:sp>
      <p:sp>
        <p:nvSpPr>
          <p:cNvPr id="172053" name="Rectangle 21"/>
          <p:cNvSpPr>
            <a:spLocks noGrp="1" noChangeArrowheads="1"/>
          </p:cNvSpPr>
          <p:nvPr>
            <p:ph type="subTitle" idx="1"/>
          </p:nvPr>
        </p:nvSpPr>
        <p:spPr>
          <a:xfrm>
            <a:off x="1371600" y="4267200"/>
            <a:ext cx="6400800" cy="1752600"/>
          </a:xfrm>
        </p:spPr>
        <p:txBody>
          <a:bodyPr/>
          <a:lstStyle>
            <a:lvl1pPr marL="0" indent="0">
              <a:buFontTx/>
              <a:buNone/>
              <a:defRPr b="1" i="0">
                <a:latin typeface="Arial" panose="020B0604020202020204" pitchFamily="34" charset="0"/>
              </a:defRPr>
            </a:lvl1pPr>
          </a:lstStyle>
          <a:p>
            <a:r>
              <a:rPr lang="en-US" dirty="0"/>
              <a:t>Click to edit Master subtitle style</a:t>
            </a:r>
          </a:p>
        </p:txBody>
      </p:sp>
      <p:sp>
        <p:nvSpPr>
          <p:cNvPr id="22" name="Rectangle 22"/>
          <p:cNvSpPr>
            <a:spLocks noGrp="1" noChangeArrowheads="1"/>
          </p:cNvSpPr>
          <p:nvPr>
            <p:ph type="dt" sz="half" idx="10"/>
          </p:nvPr>
        </p:nvSpPr>
        <p:spPr>
          <a:xfrm>
            <a:off x="1371600" y="6248400"/>
            <a:ext cx="1905000" cy="457200"/>
          </a:xfrm>
        </p:spPr>
        <p:txBody>
          <a:bodyPr/>
          <a:lstStyle>
            <a:lvl1pPr>
              <a:defRPr/>
            </a:lvl1pPr>
          </a:lstStyle>
          <a:p>
            <a:pPr>
              <a:defRPr/>
            </a:pPr>
            <a:endParaRPr lang="en-US"/>
          </a:p>
        </p:txBody>
      </p:sp>
      <p:sp>
        <p:nvSpPr>
          <p:cNvPr id="23" name="Rectangle 23"/>
          <p:cNvSpPr>
            <a:spLocks noGrp="1" noChangeArrowheads="1"/>
          </p:cNvSpPr>
          <p:nvPr>
            <p:ph type="ftr" sz="quarter" idx="11"/>
          </p:nvPr>
        </p:nvSpPr>
        <p:spPr>
          <a:xfrm>
            <a:off x="3733800" y="6248400"/>
            <a:ext cx="2895600" cy="457200"/>
          </a:xfrm>
        </p:spPr>
        <p:txBody>
          <a:bodyPr/>
          <a:lstStyle>
            <a:lvl1pPr>
              <a:defRPr/>
            </a:lvl1pPr>
          </a:lstStyle>
          <a:p>
            <a:pPr>
              <a:defRPr/>
            </a:pPr>
            <a:endParaRPr lang="en-US"/>
          </a:p>
        </p:txBody>
      </p:sp>
      <p:sp>
        <p:nvSpPr>
          <p:cNvPr id="24" name="Rectangle 24"/>
          <p:cNvSpPr>
            <a:spLocks noGrp="1" noChangeArrowheads="1"/>
          </p:cNvSpPr>
          <p:nvPr>
            <p:ph type="sldNum" sz="quarter" idx="12"/>
          </p:nvPr>
        </p:nvSpPr>
        <p:spPr>
          <a:xfrm>
            <a:off x="7086600" y="6248400"/>
            <a:ext cx="1905000" cy="457200"/>
          </a:xfrm>
        </p:spPr>
        <p:txBody>
          <a:bodyPr/>
          <a:lstStyle>
            <a:lvl1pPr>
              <a:defRPr/>
            </a:lvl1pPr>
          </a:lstStyle>
          <a:p>
            <a:pPr>
              <a:defRPr/>
            </a:pPr>
            <a:fld id="{7843B5DF-8CF0-414C-AA3A-92B9DF7F6258}" type="slidenum">
              <a:rPr lang="en-US"/>
              <a:pPr>
                <a:defRPr/>
              </a:pPr>
              <a:t>‹#›</a:t>
            </a:fld>
            <a:endParaRPr lang="en-US"/>
          </a:p>
        </p:txBody>
      </p:sp>
    </p:spTree>
    <p:extLst>
      <p:ext uri="{BB962C8B-B14F-4D97-AF65-F5344CB8AC3E}">
        <p14:creationId xmlns:p14="http://schemas.microsoft.com/office/powerpoint/2010/main" val="1573232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right)">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E67C5B9A-3205-A64A-A795-59EBD00C71BA}" type="slidenum">
              <a:rPr lang="en-US"/>
              <a:pPr>
                <a:defRPr/>
              </a:pPr>
              <a:t>‹#›</a:t>
            </a:fld>
            <a:endParaRPr lang="en-US"/>
          </a:p>
        </p:txBody>
      </p:sp>
    </p:spTree>
    <p:extLst>
      <p:ext uri="{BB962C8B-B14F-4D97-AF65-F5344CB8AC3E}">
        <p14:creationId xmlns:p14="http://schemas.microsoft.com/office/powerpoint/2010/main" val="216716341"/>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5190F02D-DD85-8443-9DD7-C353E0876793}" type="slidenum">
              <a:rPr lang="en-US"/>
              <a:pPr>
                <a:defRPr/>
              </a:pPr>
              <a:t>‹#›</a:t>
            </a:fld>
            <a:endParaRPr lang="en-US"/>
          </a:p>
        </p:txBody>
      </p:sp>
    </p:spTree>
    <p:extLst>
      <p:ext uri="{BB962C8B-B14F-4D97-AF65-F5344CB8AC3E}">
        <p14:creationId xmlns:p14="http://schemas.microsoft.com/office/powerpoint/2010/main" val="1102334896"/>
      </p:ext>
    </p:extLst>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EFD8FA71-0A4C-2846-8F32-A1444B67AD6B}" type="slidenum">
              <a:rPr lang="en-US"/>
              <a:pPr>
                <a:defRPr/>
              </a:pPr>
              <a:t>‹#›</a:t>
            </a:fld>
            <a:endParaRPr lang="en-US"/>
          </a:p>
        </p:txBody>
      </p:sp>
    </p:spTree>
    <p:extLst>
      <p:ext uri="{BB962C8B-B14F-4D97-AF65-F5344CB8AC3E}">
        <p14:creationId xmlns:p14="http://schemas.microsoft.com/office/powerpoint/2010/main" val="919190109"/>
      </p:ext>
    </p:extLst>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1"/>
          <p:cNvSpPr>
            <a:spLocks noGrp="1" noChangeArrowheads="1"/>
          </p:cNvSpPr>
          <p:nvPr>
            <p:ph type="dt" sz="half" idx="10"/>
          </p:nvPr>
        </p:nvSpPr>
        <p:spPr>
          <a:ln/>
        </p:spPr>
        <p:txBody>
          <a:bodyPr/>
          <a:lstStyle>
            <a:lvl1pPr>
              <a:defRPr/>
            </a:lvl1pPr>
          </a:lstStyle>
          <a:p>
            <a:pPr>
              <a:defRPr/>
            </a:pPr>
            <a:endParaRPr lang="en-US"/>
          </a:p>
        </p:txBody>
      </p:sp>
      <p:sp>
        <p:nvSpPr>
          <p:cNvPr id="8" name="Rectangle 22"/>
          <p:cNvSpPr>
            <a:spLocks noGrp="1" noChangeArrowheads="1"/>
          </p:cNvSpPr>
          <p:nvPr>
            <p:ph type="ftr" sz="quarter" idx="11"/>
          </p:nvPr>
        </p:nvSpPr>
        <p:spPr>
          <a:ln/>
        </p:spPr>
        <p:txBody>
          <a:bodyPr/>
          <a:lstStyle>
            <a:lvl1pPr>
              <a:defRPr/>
            </a:lvl1pPr>
          </a:lstStyle>
          <a:p>
            <a:pPr>
              <a:defRPr/>
            </a:pPr>
            <a:endParaRPr lang="en-US"/>
          </a:p>
        </p:txBody>
      </p:sp>
      <p:sp>
        <p:nvSpPr>
          <p:cNvPr id="9" name="Rectangle 23"/>
          <p:cNvSpPr>
            <a:spLocks noGrp="1" noChangeArrowheads="1"/>
          </p:cNvSpPr>
          <p:nvPr>
            <p:ph type="sldNum" sz="quarter" idx="12"/>
          </p:nvPr>
        </p:nvSpPr>
        <p:spPr>
          <a:ln/>
        </p:spPr>
        <p:txBody>
          <a:bodyPr/>
          <a:lstStyle>
            <a:lvl1pPr>
              <a:defRPr/>
            </a:lvl1pPr>
          </a:lstStyle>
          <a:p>
            <a:pPr>
              <a:defRPr/>
            </a:pPr>
            <a:fld id="{DC11CE8F-3D0B-6C4E-883B-8263A9F7C257}" type="slidenum">
              <a:rPr lang="en-US"/>
              <a:pPr>
                <a:defRPr/>
              </a:pPr>
              <a:t>‹#›</a:t>
            </a:fld>
            <a:endParaRPr lang="en-US"/>
          </a:p>
        </p:txBody>
      </p:sp>
    </p:spTree>
    <p:extLst>
      <p:ext uri="{BB962C8B-B14F-4D97-AF65-F5344CB8AC3E}">
        <p14:creationId xmlns:p14="http://schemas.microsoft.com/office/powerpoint/2010/main" val="3307275713"/>
      </p:ext>
    </p:extLst>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1"/>
          <p:cNvSpPr>
            <a:spLocks noGrp="1" noChangeArrowheads="1"/>
          </p:cNvSpPr>
          <p:nvPr>
            <p:ph type="dt" sz="half" idx="10"/>
          </p:nvPr>
        </p:nvSpPr>
        <p:spPr>
          <a:ln/>
        </p:spPr>
        <p:txBody>
          <a:bodyPr/>
          <a:lstStyle>
            <a:lvl1pPr>
              <a:defRPr/>
            </a:lvl1pPr>
          </a:lstStyle>
          <a:p>
            <a:pPr>
              <a:defRPr/>
            </a:pPr>
            <a:endParaRPr lang="en-US"/>
          </a:p>
        </p:txBody>
      </p:sp>
      <p:sp>
        <p:nvSpPr>
          <p:cNvPr id="4" name="Rectangle 22"/>
          <p:cNvSpPr>
            <a:spLocks noGrp="1" noChangeArrowheads="1"/>
          </p:cNvSpPr>
          <p:nvPr>
            <p:ph type="ftr" sz="quarter" idx="11"/>
          </p:nvPr>
        </p:nvSpPr>
        <p:spPr>
          <a:ln/>
        </p:spPr>
        <p:txBody>
          <a:bodyPr/>
          <a:lstStyle>
            <a:lvl1pPr>
              <a:defRPr/>
            </a:lvl1pPr>
          </a:lstStyle>
          <a:p>
            <a:pPr>
              <a:defRPr/>
            </a:pPr>
            <a:endParaRPr lang="en-US"/>
          </a:p>
        </p:txBody>
      </p:sp>
      <p:sp>
        <p:nvSpPr>
          <p:cNvPr id="5" name="Rectangle 23"/>
          <p:cNvSpPr>
            <a:spLocks noGrp="1" noChangeArrowheads="1"/>
          </p:cNvSpPr>
          <p:nvPr>
            <p:ph type="sldNum" sz="quarter" idx="12"/>
          </p:nvPr>
        </p:nvSpPr>
        <p:spPr>
          <a:ln/>
        </p:spPr>
        <p:txBody>
          <a:bodyPr/>
          <a:lstStyle>
            <a:lvl1pPr>
              <a:defRPr/>
            </a:lvl1pPr>
          </a:lstStyle>
          <a:p>
            <a:pPr>
              <a:defRPr/>
            </a:pPr>
            <a:fld id="{A9310E00-14DA-1949-9044-9707830BE543}" type="slidenum">
              <a:rPr lang="en-US"/>
              <a:pPr>
                <a:defRPr/>
              </a:pPr>
              <a:t>‹#›</a:t>
            </a:fld>
            <a:endParaRPr lang="en-US"/>
          </a:p>
        </p:txBody>
      </p:sp>
    </p:spTree>
    <p:extLst>
      <p:ext uri="{BB962C8B-B14F-4D97-AF65-F5344CB8AC3E}">
        <p14:creationId xmlns:p14="http://schemas.microsoft.com/office/powerpoint/2010/main" val="4223576551"/>
      </p:ext>
    </p:extLst>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1"/>
          <p:cNvSpPr>
            <a:spLocks noGrp="1" noChangeArrowheads="1"/>
          </p:cNvSpPr>
          <p:nvPr>
            <p:ph type="dt" sz="half" idx="10"/>
          </p:nvPr>
        </p:nvSpPr>
        <p:spPr>
          <a:ln/>
        </p:spPr>
        <p:txBody>
          <a:bodyPr/>
          <a:lstStyle>
            <a:lvl1pPr>
              <a:defRPr/>
            </a:lvl1pPr>
          </a:lstStyle>
          <a:p>
            <a:pPr>
              <a:defRPr/>
            </a:pPr>
            <a:endParaRPr lang="en-US"/>
          </a:p>
        </p:txBody>
      </p:sp>
      <p:sp>
        <p:nvSpPr>
          <p:cNvPr id="3" name="Rectangle 22"/>
          <p:cNvSpPr>
            <a:spLocks noGrp="1" noChangeArrowheads="1"/>
          </p:cNvSpPr>
          <p:nvPr>
            <p:ph type="ftr" sz="quarter" idx="11"/>
          </p:nvPr>
        </p:nvSpPr>
        <p:spPr>
          <a:ln/>
        </p:spPr>
        <p:txBody>
          <a:bodyPr/>
          <a:lstStyle>
            <a:lvl1pPr>
              <a:defRPr/>
            </a:lvl1pPr>
          </a:lstStyle>
          <a:p>
            <a:pPr>
              <a:defRPr/>
            </a:pPr>
            <a:endParaRPr lang="en-US"/>
          </a:p>
        </p:txBody>
      </p:sp>
      <p:sp>
        <p:nvSpPr>
          <p:cNvPr id="4" name="Rectangle 23"/>
          <p:cNvSpPr>
            <a:spLocks noGrp="1" noChangeArrowheads="1"/>
          </p:cNvSpPr>
          <p:nvPr>
            <p:ph type="sldNum" sz="quarter" idx="12"/>
          </p:nvPr>
        </p:nvSpPr>
        <p:spPr>
          <a:ln/>
        </p:spPr>
        <p:txBody>
          <a:bodyPr/>
          <a:lstStyle>
            <a:lvl1pPr>
              <a:defRPr/>
            </a:lvl1pPr>
          </a:lstStyle>
          <a:p>
            <a:pPr>
              <a:defRPr/>
            </a:pPr>
            <a:fld id="{AE7222A9-6732-A549-95E1-AF8D2029F55C}" type="slidenum">
              <a:rPr lang="en-US"/>
              <a:pPr>
                <a:defRPr/>
              </a:pPr>
              <a:t>‹#›</a:t>
            </a:fld>
            <a:endParaRPr lang="en-US"/>
          </a:p>
        </p:txBody>
      </p:sp>
    </p:spTree>
    <p:extLst>
      <p:ext uri="{BB962C8B-B14F-4D97-AF65-F5344CB8AC3E}">
        <p14:creationId xmlns:p14="http://schemas.microsoft.com/office/powerpoint/2010/main" val="4066152239"/>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DADB6B9D-94AC-3249-B470-BAF5410F6EEC}" type="slidenum">
              <a:rPr lang="en-US"/>
              <a:pPr>
                <a:defRPr/>
              </a:pPr>
              <a:t>‹#›</a:t>
            </a:fld>
            <a:endParaRPr lang="en-US"/>
          </a:p>
        </p:txBody>
      </p:sp>
    </p:spTree>
    <p:extLst>
      <p:ext uri="{BB962C8B-B14F-4D97-AF65-F5344CB8AC3E}">
        <p14:creationId xmlns:p14="http://schemas.microsoft.com/office/powerpoint/2010/main" val="2216897049"/>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2622B3DD-3192-6546-860D-7126FDF82FC2}" type="slidenum">
              <a:rPr lang="en-US"/>
              <a:pPr>
                <a:defRPr/>
              </a:pPr>
              <a:t>‹#›</a:t>
            </a:fld>
            <a:endParaRPr lang="en-US"/>
          </a:p>
        </p:txBody>
      </p:sp>
    </p:spTree>
    <p:extLst>
      <p:ext uri="{BB962C8B-B14F-4D97-AF65-F5344CB8AC3E}">
        <p14:creationId xmlns:p14="http://schemas.microsoft.com/office/powerpoint/2010/main" val="188833693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17733468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7"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3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3905597"/>
      </p:ext>
    </p:extLst>
  </p:cSld>
  <p:clrMapOvr>
    <a:masterClrMapping/>
  </p:clrMapOvr>
  <p:transition spd="med"/>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E8A8839D-B1F8-B445-A6D6-0F07D3E1BB13}" type="slidenum">
              <a:rPr lang="en-US"/>
              <a:pPr>
                <a:defRPr/>
              </a:pPr>
              <a:t>‹#›</a:t>
            </a:fld>
            <a:endParaRPr lang="en-US"/>
          </a:p>
        </p:txBody>
      </p:sp>
    </p:spTree>
    <p:extLst>
      <p:ext uri="{BB962C8B-B14F-4D97-AF65-F5344CB8AC3E}">
        <p14:creationId xmlns:p14="http://schemas.microsoft.com/office/powerpoint/2010/main" val="1092222286"/>
      </p:ext>
    </p:extLst>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67525" y="457200"/>
            <a:ext cx="2058988"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457200"/>
            <a:ext cx="6029325"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5F08AEA2-C696-C744-A750-8542A4644211}" type="slidenum">
              <a:rPr lang="en-US"/>
              <a:pPr>
                <a:defRPr/>
              </a:pPr>
              <a:t>‹#›</a:t>
            </a:fld>
            <a:endParaRPr lang="en-US"/>
          </a:p>
        </p:txBody>
      </p:sp>
    </p:spTree>
    <p:extLst>
      <p:ext uri="{BB962C8B-B14F-4D97-AF65-F5344CB8AC3E}">
        <p14:creationId xmlns:p14="http://schemas.microsoft.com/office/powerpoint/2010/main" val="3048799236"/>
      </p:ext>
    </p:extLst>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457200"/>
            <a:ext cx="8240713" cy="5638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1"/>
          <p:cNvSpPr>
            <a:spLocks noGrp="1" noChangeArrowheads="1"/>
          </p:cNvSpPr>
          <p:nvPr>
            <p:ph type="dt" sz="half" idx="10"/>
          </p:nvPr>
        </p:nvSpPr>
        <p:spPr>
          <a:ln/>
        </p:spPr>
        <p:txBody>
          <a:bodyPr/>
          <a:lstStyle>
            <a:lvl1pPr>
              <a:defRPr/>
            </a:lvl1pPr>
          </a:lstStyle>
          <a:p>
            <a:pPr>
              <a:defRPr/>
            </a:pPr>
            <a:endParaRPr lang="en-US"/>
          </a:p>
        </p:txBody>
      </p:sp>
      <p:sp>
        <p:nvSpPr>
          <p:cNvPr id="4" name="Rectangle 22"/>
          <p:cNvSpPr>
            <a:spLocks noGrp="1" noChangeArrowheads="1"/>
          </p:cNvSpPr>
          <p:nvPr>
            <p:ph type="ftr" sz="quarter" idx="11"/>
          </p:nvPr>
        </p:nvSpPr>
        <p:spPr>
          <a:ln/>
        </p:spPr>
        <p:txBody>
          <a:bodyPr/>
          <a:lstStyle>
            <a:lvl1pPr>
              <a:defRPr/>
            </a:lvl1pPr>
          </a:lstStyle>
          <a:p>
            <a:pPr>
              <a:defRPr/>
            </a:pPr>
            <a:endParaRPr lang="en-US"/>
          </a:p>
        </p:txBody>
      </p:sp>
      <p:sp>
        <p:nvSpPr>
          <p:cNvPr id="5" name="Rectangle 23"/>
          <p:cNvSpPr>
            <a:spLocks noGrp="1" noChangeArrowheads="1"/>
          </p:cNvSpPr>
          <p:nvPr>
            <p:ph type="sldNum" sz="quarter" idx="12"/>
          </p:nvPr>
        </p:nvSpPr>
        <p:spPr>
          <a:ln/>
        </p:spPr>
        <p:txBody>
          <a:bodyPr/>
          <a:lstStyle>
            <a:lvl1pPr>
              <a:defRPr/>
            </a:lvl1pPr>
          </a:lstStyle>
          <a:p>
            <a:pPr>
              <a:defRPr/>
            </a:pPr>
            <a:fld id="{B1C475F2-7647-1941-A5AF-5D04A28750B1}" type="slidenum">
              <a:rPr lang="en-US"/>
              <a:pPr>
                <a:defRPr/>
              </a:pPr>
              <a:t>‹#›</a:t>
            </a:fld>
            <a:endParaRPr lang="en-US"/>
          </a:p>
        </p:txBody>
      </p:sp>
    </p:spTree>
    <p:extLst>
      <p:ext uri="{BB962C8B-B14F-4D97-AF65-F5344CB8AC3E}">
        <p14:creationId xmlns:p14="http://schemas.microsoft.com/office/powerpoint/2010/main" val="357106267"/>
      </p:ext>
    </p:extLst>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1154113" y="457200"/>
            <a:ext cx="7772400" cy="1143000"/>
          </a:xfrm>
        </p:spPr>
        <p:txBody>
          <a:body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defRPr>
            </a:lvl1pPr>
          </a:lstStyle>
          <a:p>
            <a:pPr lvl="0"/>
            <a:endParaRPr lang="en-US" noProof="0" dirty="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81159D34-EC33-434A-BE66-7DAF9F40F426}" type="slidenum">
              <a:rPr lang="en-US"/>
              <a:pPr>
                <a:defRPr/>
              </a:pPr>
              <a:t>‹#›</a:t>
            </a:fld>
            <a:endParaRPr lang="en-US"/>
          </a:p>
        </p:txBody>
      </p:sp>
    </p:spTree>
    <p:extLst>
      <p:ext uri="{BB962C8B-B14F-4D97-AF65-F5344CB8AC3E}">
        <p14:creationId xmlns:p14="http://schemas.microsoft.com/office/powerpoint/2010/main" val="1508804817"/>
      </p:ext>
    </p:extLst>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1154113" y="4572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981200"/>
            <a:ext cx="3810000" cy="4114800"/>
          </a:xfrm>
        </p:spPr>
        <p:txBody>
          <a:bodyPr/>
          <a:lstStyle>
            <a:lvl1pPr>
              <a:defRPr b="1" i="0">
                <a:latin typeface="Arial" panose="020B0604020202020204" pitchFamily="34" charset="0"/>
              </a:defRPr>
            </a:lvl1pPr>
          </a:lstStyle>
          <a:p>
            <a:pPr lvl="0"/>
            <a:endParaRPr lang="en-US" noProof="0" dirty="0"/>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261FDC9A-43CB-F644-9A2B-3250F569F00F}" type="slidenum">
              <a:rPr lang="en-US"/>
              <a:pPr>
                <a:defRPr/>
              </a:pPr>
              <a:t>‹#›</a:t>
            </a:fld>
            <a:endParaRPr lang="en-US"/>
          </a:p>
        </p:txBody>
      </p:sp>
    </p:spTree>
    <p:extLst>
      <p:ext uri="{BB962C8B-B14F-4D97-AF65-F5344CB8AC3E}">
        <p14:creationId xmlns:p14="http://schemas.microsoft.com/office/powerpoint/2010/main" val="3669700605"/>
      </p:ext>
    </p:extLst>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624481233"/>
      </p:ext>
    </p:extLst>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531723313"/>
      </p:ext>
    </p:extLst>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004706384"/>
      </p:ext>
    </p:extLst>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11544796"/>
      </p:ext>
    </p:extLst>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889736603"/>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46" name="Title Text"/>
          <p:cNvSpPr txBox="1">
            <a:spLocks noGrp="1"/>
          </p:cNvSpPr>
          <p:nvPr>
            <p:ph type="title"/>
          </p:nvPr>
        </p:nvSpPr>
        <p:spPr>
          <a:prstGeom prst="rect">
            <a:avLst/>
          </a:prstGeom>
        </p:spPr>
        <p:txBody>
          <a:bodyPr/>
          <a:lstStyle/>
          <a:p>
            <a:r>
              <a:t>Title Text</a:t>
            </a:r>
          </a:p>
        </p:txBody>
      </p:sp>
      <p:sp>
        <p:nvSpPr>
          <p:cNvPr id="47"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0467162"/>
      </p:ext>
    </p:extLst>
  </p:cSld>
  <p:clrMapOvr>
    <a:masterClrMapping/>
  </p:clrMapOvr>
  <p:transition spd="med"/>
</p:sldLayout>
</file>

<file path=ppt/slideLayouts/slideLayout12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4142425274"/>
      </p:ext>
    </p:extLst>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241276337"/>
      </p:ext>
    </p:extLst>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1052765783"/>
      </p:ext>
    </p:extLst>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659172981"/>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664623553"/>
      </p:ext>
    </p:extLst>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1331835482"/>
      </p:ext>
    </p:extLst>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Tree>
    <p:extLst>
      <p:ext uri="{BB962C8B-B14F-4D97-AF65-F5344CB8AC3E}">
        <p14:creationId xmlns:p14="http://schemas.microsoft.com/office/powerpoint/2010/main" val="2560209597"/>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3DC4270A-A236-E5C7-744D-D5EE17C13091}"/>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4B073ED2-F440-EE46-ACF7-7CA8200D4FAC}"/>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114BFB6-CE96-C359-2469-20AE1E71A7E0}"/>
              </a:ext>
            </a:extLst>
          </p:cNvPr>
          <p:cNvSpPr>
            <a:spLocks noGrp="1" noChangeArrowheads="1"/>
          </p:cNvSpPr>
          <p:nvPr>
            <p:ph type="sldNum" sz="quarter" idx="12"/>
          </p:nvPr>
        </p:nvSpPr>
        <p:spPr/>
        <p:txBody>
          <a:bodyPr/>
          <a:lstStyle>
            <a:lvl1pPr>
              <a:defRPr/>
            </a:lvl1pPr>
          </a:lstStyle>
          <a:p>
            <a:fld id="{294BE67E-7A4E-B345-8063-D07C8211A5C2}" type="slidenum">
              <a:rPr lang="en-US" altLang="en-US"/>
              <a:pPr/>
              <a:t>‹#›</a:t>
            </a:fld>
            <a:endParaRPr lang="en-US" altLang="en-US"/>
          </a:p>
        </p:txBody>
      </p:sp>
    </p:spTree>
    <p:extLst>
      <p:ext uri="{BB962C8B-B14F-4D97-AF65-F5344CB8AC3E}">
        <p14:creationId xmlns:p14="http://schemas.microsoft.com/office/powerpoint/2010/main" val="3501515574"/>
      </p:ext>
    </p:extLst>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833A1891-A2DA-752D-811A-348F6556E1C0}"/>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3D168940-E556-87D7-5ECA-DC0D677FE55A}"/>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547AE5A-D36F-F8A5-12D9-1060AC53134F}"/>
              </a:ext>
            </a:extLst>
          </p:cNvPr>
          <p:cNvSpPr>
            <a:spLocks noGrp="1" noChangeArrowheads="1"/>
          </p:cNvSpPr>
          <p:nvPr>
            <p:ph type="sldNum" sz="quarter" idx="12"/>
          </p:nvPr>
        </p:nvSpPr>
        <p:spPr/>
        <p:txBody>
          <a:bodyPr/>
          <a:lstStyle>
            <a:lvl1pPr>
              <a:defRPr/>
            </a:lvl1pPr>
          </a:lstStyle>
          <a:p>
            <a:fld id="{44D85371-644C-FB40-886F-EF786E1F1A58}" type="slidenum">
              <a:rPr lang="en-US" altLang="en-US"/>
              <a:pPr/>
              <a:t>‹#›</a:t>
            </a:fld>
            <a:endParaRPr lang="en-US" altLang="en-US"/>
          </a:p>
        </p:txBody>
      </p:sp>
    </p:spTree>
    <p:extLst>
      <p:ext uri="{BB962C8B-B14F-4D97-AF65-F5344CB8AC3E}">
        <p14:creationId xmlns:p14="http://schemas.microsoft.com/office/powerpoint/2010/main" val="4237259991"/>
      </p:ext>
    </p:extLst>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70FBFE21-96DF-E942-7D3E-77166A7E1660}"/>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1877AF44-23F3-4AE7-BF99-3CD43DAFFD37}"/>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A6984924-870A-18FC-A0E9-A5729FBCB76E}"/>
              </a:ext>
            </a:extLst>
          </p:cNvPr>
          <p:cNvSpPr>
            <a:spLocks noGrp="1" noChangeArrowheads="1"/>
          </p:cNvSpPr>
          <p:nvPr>
            <p:ph type="sldNum" sz="quarter" idx="12"/>
          </p:nvPr>
        </p:nvSpPr>
        <p:spPr/>
        <p:txBody>
          <a:bodyPr/>
          <a:lstStyle>
            <a:lvl1pPr>
              <a:defRPr/>
            </a:lvl1pPr>
          </a:lstStyle>
          <a:p>
            <a:fld id="{0C9B9E56-B6D4-D940-A4D5-F763B23CCB3B}" type="slidenum">
              <a:rPr lang="en-US" altLang="en-US"/>
              <a:pPr/>
              <a:t>‹#›</a:t>
            </a:fld>
            <a:endParaRPr lang="en-US" altLang="en-US"/>
          </a:p>
        </p:txBody>
      </p:sp>
    </p:spTree>
    <p:extLst>
      <p:ext uri="{BB962C8B-B14F-4D97-AF65-F5344CB8AC3E}">
        <p14:creationId xmlns:p14="http://schemas.microsoft.com/office/powerpoint/2010/main" val="307240464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55"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8398059"/>
      </p:ext>
    </p:extLst>
  </p:cSld>
  <p:clrMapOvr>
    <a:masterClrMapping/>
  </p:clrMapOvr>
  <p:transition spd="med"/>
</p:sldLayout>
</file>

<file path=ppt/slideLayouts/slideLayout12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E733031E-C1CE-F10A-3A0A-9C644DD78E5C}"/>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EA2C3B3F-3050-2576-DE33-9F63739D330C}"/>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30D4B5F9-DBEE-52C5-B187-BBE3CBF1DFC5}"/>
              </a:ext>
            </a:extLst>
          </p:cNvPr>
          <p:cNvSpPr>
            <a:spLocks noGrp="1" noChangeArrowheads="1"/>
          </p:cNvSpPr>
          <p:nvPr>
            <p:ph type="sldNum" sz="quarter" idx="12"/>
          </p:nvPr>
        </p:nvSpPr>
        <p:spPr/>
        <p:txBody>
          <a:bodyPr/>
          <a:lstStyle>
            <a:lvl1pPr>
              <a:defRPr/>
            </a:lvl1pPr>
          </a:lstStyle>
          <a:p>
            <a:fld id="{848C9302-00CA-2043-A6E8-DFD3D026E0A4}" type="slidenum">
              <a:rPr lang="en-US" altLang="en-US"/>
              <a:pPr/>
              <a:t>‹#›</a:t>
            </a:fld>
            <a:endParaRPr lang="en-US" altLang="en-US"/>
          </a:p>
        </p:txBody>
      </p:sp>
    </p:spTree>
    <p:extLst>
      <p:ext uri="{BB962C8B-B14F-4D97-AF65-F5344CB8AC3E}">
        <p14:creationId xmlns:p14="http://schemas.microsoft.com/office/powerpoint/2010/main" val="738420603"/>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CBD7A44C-195F-FA23-4AF6-5580B65252AF}"/>
              </a:ext>
            </a:extLst>
          </p:cNvPr>
          <p:cNvSpPr>
            <a:spLocks noGrp="1" noChangeArrowheads="1"/>
          </p:cNvSpPr>
          <p:nvPr>
            <p:ph type="dt" sz="half" idx="10"/>
          </p:nvPr>
        </p:nvSpPr>
        <p:spPr/>
        <p:txBody>
          <a:bodyPr/>
          <a:lstStyle>
            <a:lvl1pPr algn="ctr">
              <a:defRPr/>
            </a:lvl1pPr>
          </a:lstStyle>
          <a:p>
            <a:pPr>
              <a:defRPr/>
            </a:pPr>
            <a:endParaRPr lang="en-US"/>
          </a:p>
        </p:txBody>
      </p:sp>
      <p:sp>
        <p:nvSpPr>
          <p:cNvPr id="4" name="Rectangle 5">
            <a:extLst>
              <a:ext uri="{FF2B5EF4-FFF2-40B4-BE49-F238E27FC236}">
                <a16:creationId xmlns:a16="http://schemas.microsoft.com/office/drawing/2014/main" id="{0EBF637F-AA41-9234-C288-1E38B4906097}"/>
              </a:ext>
            </a:extLst>
          </p:cNvPr>
          <p:cNvSpPr>
            <a:spLocks noGrp="1" noChangeArrowheads="1"/>
          </p:cNvSpPr>
          <p:nvPr>
            <p:ph type="ftr" sz="quarter" idx="11"/>
          </p:nvPr>
        </p:nvSpPr>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DF84905C-1BD5-3C0E-00EB-C71C2CA69CC9}"/>
              </a:ext>
            </a:extLst>
          </p:cNvPr>
          <p:cNvSpPr>
            <a:spLocks noGrp="1" noChangeArrowheads="1"/>
          </p:cNvSpPr>
          <p:nvPr>
            <p:ph type="sldNum" sz="quarter" idx="12"/>
          </p:nvPr>
        </p:nvSpPr>
        <p:spPr/>
        <p:txBody>
          <a:bodyPr/>
          <a:lstStyle>
            <a:lvl1pPr>
              <a:defRPr/>
            </a:lvl1pPr>
          </a:lstStyle>
          <a:p>
            <a:fld id="{63C9710F-C5CD-F34A-9440-D978B70086C1}" type="slidenum">
              <a:rPr lang="en-US" altLang="en-US"/>
              <a:pPr/>
              <a:t>‹#›</a:t>
            </a:fld>
            <a:endParaRPr lang="en-US" altLang="en-US"/>
          </a:p>
        </p:txBody>
      </p:sp>
    </p:spTree>
    <p:extLst>
      <p:ext uri="{BB962C8B-B14F-4D97-AF65-F5344CB8AC3E}">
        <p14:creationId xmlns:p14="http://schemas.microsoft.com/office/powerpoint/2010/main" val="1984621226"/>
      </p:ext>
    </p:extLst>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2A6640D-37D3-B5B8-362B-580164BFFE57}"/>
              </a:ext>
            </a:extLst>
          </p:cNvPr>
          <p:cNvSpPr>
            <a:spLocks noGrp="1" noChangeArrowheads="1"/>
          </p:cNvSpPr>
          <p:nvPr>
            <p:ph type="dt" sz="half" idx="10"/>
          </p:nvPr>
        </p:nvSpPr>
        <p:spPr/>
        <p:txBody>
          <a:bodyPr/>
          <a:lstStyle>
            <a:lvl1pPr algn="ctr">
              <a:defRPr/>
            </a:lvl1pPr>
          </a:lstStyle>
          <a:p>
            <a:pPr>
              <a:defRPr/>
            </a:pPr>
            <a:endParaRPr lang="en-US"/>
          </a:p>
        </p:txBody>
      </p:sp>
      <p:sp>
        <p:nvSpPr>
          <p:cNvPr id="3" name="Rectangle 5">
            <a:extLst>
              <a:ext uri="{FF2B5EF4-FFF2-40B4-BE49-F238E27FC236}">
                <a16:creationId xmlns:a16="http://schemas.microsoft.com/office/drawing/2014/main" id="{923EA595-C95E-86E1-D12D-01BC0B21E69A}"/>
              </a:ext>
            </a:extLst>
          </p:cNvPr>
          <p:cNvSpPr>
            <a:spLocks noGrp="1" noChangeArrowheads="1"/>
          </p:cNvSpPr>
          <p:nvPr>
            <p:ph type="ftr" sz="quarter" idx="11"/>
          </p:nvPr>
        </p:nvSpPr>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121652A3-47D8-5E93-3D05-16FE17098F9B}"/>
              </a:ext>
            </a:extLst>
          </p:cNvPr>
          <p:cNvSpPr>
            <a:spLocks noGrp="1" noChangeArrowheads="1"/>
          </p:cNvSpPr>
          <p:nvPr>
            <p:ph type="sldNum" sz="quarter" idx="12"/>
          </p:nvPr>
        </p:nvSpPr>
        <p:spPr/>
        <p:txBody>
          <a:bodyPr/>
          <a:lstStyle>
            <a:lvl1pPr>
              <a:defRPr/>
            </a:lvl1pPr>
          </a:lstStyle>
          <a:p>
            <a:fld id="{F6A99D72-0297-3B47-919A-664A61FB6CD5}" type="slidenum">
              <a:rPr lang="en-US" altLang="en-US"/>
              <a:pPr/>
              <a:t>‹#›</a:t>
            </a:fld>
            <a:endParaRPr lang="en-US" altLang="en-US"/>
          </a:p>
        </p:txBody>
      </p:sp>
    </p:spTree>
    <p:extLst>
      <p:ext uri="{BB962C8B-B14F-4D97-AF65-F5344CB8AC3E}">
        <p14:creationId xmlns:p14="http://schemas.microsoft.com/office/powerpoint/2010/main" val="2416646757"/>
      </p:ext>
    </p:extLst>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E59DC558-61D6-4786-2719-D0F938164BE1}"/>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BB095A0-A6A6-BB17-FA8D-0450D7E9D137}"/>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C314E022-9814-2BB2-2758-15265FEDF859}"/>
              </a:ext>
            </a:extLst>
          </p:cNvPr>
          <p:cNvSpPr>
            <a:spLocks noGrp="1" noChangeArrowheads="1"/>
          </p:cNvSpPr>
          <p:nvPr>
            <p:ph type="sldNum" sz="quarter" idx="12"/>
          </p:nvPr>
        </p:nvSpPr>
        <p:spPr/>
        <p:txBody>
          <a:bodyPr/>
          <a:lstStyle>
            <a:lvl1pPr>
              <a:defRPr/>
            </a:lvl1pPr>
          </a:lstStyle>
          <a:p>
            <a:fld id="{1B67B2BD-2E2F-9D49-8A58-6949B6E9C1F3}" type="slidenum">
              <a:rPr lang="en-US" altLang="en-US"/>
              <a:pPr/>
              <a:t>‹#›</a:t>
            </a:fld>
            <a:endParaRPr lang="en-US" altLang="en-US"/>
          </a:p>
        </p:txBody>
      </p:sp>
    </p:spTree>
    <p:extLst>
      <p:ext uri="{BB962C8B-B14F-4D97-AF65-F5344CB8AC3E}">
        <p14:creationId xmlns:p14="http://schemas.microsoft.com/office/powerpoint/2010/main" val="1002159463"/>
      </p:ext>
    </p:extLst>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897AA25B-806E-7F00-249F-02AF99B8D45F}"/>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D09FEA69-4118-09BC-ECA4-57B26EC625ED}"/>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6EDB1C78-8F87-CC63-FB7F-55EC253C4E4F}"/>
              </a:ext>
            </a:extLst>
          </p:cNvPr>
          <p:cNvSpPr>
            <a:spLocks noGrp="1" noChangeArrowheads="1"/>
          </p:cNvSpPr>
          <p:nvPr>
            <p:ph type="sldNum" sz="quarter" idx="12"/>
          </p:nvPr>
        </p:nvSpPr>
        <p:spPr/>
        <p:txBody>
          <a:bodyPr/>
          <a:lstStyle>
            <a:lvl1pPr>
              <a:defRPr/>
            </a:lvl1pPr>
          </a:lstStyle>
          <a:p>
            <a:fld id="{A93D733A-191F-CF4C-9043-7E3B49F3C917}" type="slidenum">
              <a:rPr lang="en-US" altLang="en-US"/>
              <a:pPr/>
              <a:t>‹#›</a:t>
            </a:fld>
            <a:endParaRPr lang="en-US" altLang="en-US"/>
          </a:p>
        </p:txBody>
      </p:sp>
    </p:spTree>
    <p:extLst>
      <p:ext uri="{BB962C8B-B14F-4D97-AF65-F5344CB8AC3E}">
        <p14:creationId xmlns:p14="http://schemas.microsoft.com/office/powerpoint/2010/main" val="2705130196"/>
      </p:ext>
    </p:extLst>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632B908A-913E-D92B-ACC3-07C43ED28840}"/>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9EDDC86D-35A6-472E-1B2E-B3DA632611B0}"/>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24ADBAA-CF38-3D0A-551F-886F5F1A0F8B}"/>
              </a:ext>
            </a:extLst>
          </p:cNvPr>
          <p:cNvSpPr>
            <a:spLocks noGrp="1" noChangeArrowheads="1"/>
          </p:cNvSpPr>
          <p:nvPr>
            <p:ph type="sldNum" sz="quarter" idx="12"/>
          </p:nvPr>
        </p:nvSpPr>
        <p:spPr/>
        <p:txBody>
          <a:bodyPr/>
          <a:lstStyle>
            <a:lvl1pPr>
              <a:defRPr/>
            </a:lvl1pPr>
          </a:lstStyle>
          <a:p>
            <a:fld id="{33684C74-1386-B841-902C-86EEFE84DA2F}" type="slidenum">
              <a:rPr lang="en-US" altLang="en-US"/>
              <a:pPr/>
              <a:t>‹#›</a:t>
            </a:fld>
            <a:endParaRPr lang="en-US" altLang="en-US"/>
          </a:p>
        </p:txBody>
      </p:sp>
    </p:spTree>
    <p:extLst>
      <p:ext uri="{BB962C8B-B14F-4D97-AF65-F5344CB8AC3E}">
        <p14:creationId xmlns:p14="http://schemas.microsoft.com/office/powerpoint/2010/main" val="2879123708"/>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8C68ACEA-0471-C3B5-6D3F-B7073A668D63}"/>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862B8B52-DD31-094B-4ACA-0593A5A60A41}"/>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927E2B9-93D3-DB9F-4DF4-627E90C72807}"/>
              </a:ext>
            </a:extLst>
          </p:cNvPr>
          <p:cNvSpPr>
            <a:spLocks noGrp="1" noChangeArrowheads="1"/>
          </p:cNvSpPr>
          <p:nvPr>
            <p:ph type="sldNum" sz="quarter" idx="12"/>
          </p:nvPr>
        </p:nvSpPr>
        <p:spPr/>
        <p:txBody>
          <a:bodyPr/>
          <a:lstStyle>
            <a:lvl1pPr>
              <a:defRPr/>
            </a:lvl1pPr>
          </a:lstStyle>
          <a:p>
            <a:fld id="{158031EB-DED2-BA43-AED9-8C1320433040}" type="slidenum">
              <a:rPr lang="en-US" altLang="en-US"/>
              <a:pPr/>
              <a:t>‹#›</a:t>
            </a:fld>
            <a:endParaRPr lang="en-US" altLang="en-US"/>
          </a:p>
        </p:txBody>
      </p:sp>
    </p:spTree>
    <p:extLst>
      <p:ext uri="{BB962C8B-B14F-4D97-AF65-F5344CB8AC3E}">
        <p14:creationId xmlns:p14="http://schemas.microsoft.com/office/powerpoint/2010/main" val="2457062910"/>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B0B0A461-6009-D969-9434-AA5FEA7EBC2B}"/>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E6A01393-1D5E-3A17-701C-1C54747FE229}"/>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9F073FE8-193D-59BD-D537-5AD9F794375B}"/>
              </a:ext>
            </a:extLst>
          </p:cNvPr>
          <p:cNvSpPr>
            <a:spLocks noGrp="1" noChangeArrowheads="1"/>
          </p:cNvSpPr>
          <p:nvPr>
            <p:ph type="sldNum" sz="quarter" idx="12"/>
          </p:nvPr>
        </p:nvSpPr>
        <p:spPr/>
        <p:txBody>
          <a:bodyPr/>
          <a:lstStyle>
            <a:lvl1pPr>
              <a:defRPr/>
            </a:lvl1pPr>
          </a:lstStyle>
          <a:p>
            <a:fld id="{7ED87AA6-2C1D-6D49-8A36-D2F1A4CD6104}" type="slidenum">
              <a:rPr lang="en-US" altLang="en-US"/>
              <a:pPr/>
              <a:t>‹#›</a:t>
            </a:fld>
            <a:endParaRPr lang="en-US" altLang="en-US"/>
          </a:p>
        </p:txBody>
      </p:sp>
    </p:spTree>
    <p:extLst>
      <p:ext uri="{BB962C8B-B14F-4D97-AF65-F5344CB8AC3E}">
        <p14:creationId xmlns:p14="http://schemas.microsoft.com/office/powerpoint/2010/main" val="786157378"/>
      </p:ext>
    </p:extLst>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7A03EAE5-FE40-7260-BEAC-402BD483CFCC}"/>
              </a:ext>
            </a:extLst>
          </p:cNvPr>
          <p:cNvSpPr>
            <a:spLocks noGrp="1" noChangeArrowheads="1"/>
          </p:cNvSpPr>
          <p:nvPr>
            <p:ph type="dt" sz="half" idx="10"/>
          </p:nvPr>
        </p:nvSpPr>
        <p:spPr/>
        <p:txBody>
          <a:bodyPr/>
          <a:lstStyle>
            <a:lvl1pPr algn="ctr">
              <a:defRPr/>
            </a:lvl1pPr>
          </a:lstStyle>
          <a:p>
            <a:pPr>
              <a:defRPr/>
            </a:pPr>
            <a:endParaRPr lang="en-US"/>
          </a:p>
        </p:txBody>
      </p:sp>
      <p:sp>
        <p:nvSpPr>
          <p:cNvPr id="7" name="Rectangle 5">
            <a:extLst>
              <a:ext uri="{FF2B5EF4-FFF2-40B4-BE49-F238E27FC236}">
                <a16:creationId xmlns:a16="http://schemas.microsoft.com/office/drawing/2014/main" id="{695C73BA-A688-EF8F-C225-399777F00711}"/>
              </a:ext>
            </a:extLst>
          </p:cNvPr>
          <p:cNvSpPr>
            <a:spLocks noGrp="1" noChangeArrowheads="1"/>
          </p:cNvSpPr>
          <p:nvPr>
            <p:ph type="ftr" sz="quarter" idx="11"/>
          </p:nvPr>
        </p:nvSpPr>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id="{981FD9A1-C936-8443-96D1-E8B952DA1702}"/>
              </a:ext>
            </a:extLst>
          </p:cNvPr>
          <p:cNvSpPr>
            <a:spLocks noGrp="1" noChangeArrowheads="1"/>
          </p:cNvSpPr>
          <p:nvPr>
            <p:ph type="sldNum" sz="quarter" idx="12"/>
          </p:nvPr>
        </p:nvSpPr>
        <p:spPr/>
        <p:txBody>
          <a:bodyPr/>
          <a:lstStyle>
            <a:lvl1pPr>
              <a:defRPr/>
            </a:lvl1pPr>
          </a:lstStyle>
          <a:p>
            <a:fld id="{4B39E1F4-2983-CA40-9291-50354B8F32F3}" type="slidenum">
              <a:rPr lang="en-US" altLang="en-US"/>
              <a:pPr/>
              <a:t>‹#›</a:t>
            </a:fld>
            <a:endParaRPr lang="en-US" altLang="en-US"/>
          </a:p>
        </p:txBody>
      </p:sp>
    </p:spTree>
    <p:extLst>
      <p:ext uri="{BB962C8B-B14F-4D97-AF65-F5344CB8AC3E}">
        <p14:creationId xmlns:p14="http://schemas.microsoft.com/office/powerpoint/2010/main" val="2086035820"/>
      </p:ext>
    </p:extLst>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4294103037"/>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65" name="Title Text"/>
          <p:cNvSpPr txBox="1">
            <a:spLocks noGrp="1"/>
          </p:cNvSpPr>
          <p:nvPr>
            <p:ph type="title"/>
          </p:nvPr>
        </p:nvSpPr>
        <p:spPr>
          <a:prstGeom prst="rect">
            <a:avLst/>
          </a:prstGeom>
        </p:spPr>
        <p:txBody>
          <a:bodyPr/>
          <a:lstStyle/>
          <a:p>
            <a:r>
              <a:t>Title Text</a:t>
            </a:r>
          </a:p>
        </p:txBody>
      </p:sp>
      <p:sp>
        <p:nvSpPr>
          <p:cNvPr id="6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58869378"/>
      </p:ext>
    </p:extLst>
  </p:cSld>
  <p:clrMapOvr>
    <a:masterClrMapping/>
  </p:clrMapOvr>
  <p:transition spd="med"/>
</p:sldLayout>
</file>

<file path=ppt/slideLayouts/slideLayout12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294BE67E-7A4E-B345-8063-D07C8211A5C2}" type="slidenum">
              <a:rPr lang="en-US" altLang="en-US" smtClean="0"/>
              <a:pPr/>
              <a:t>‹#›</a:t>
            </a:fld>
            <a:endParaRPr lang="en-US" altLang="en-US"/>
          </a:p>
        </p:txBody>
      </p:sp>
    </p:spTree>
    <p:extLst>
      <p:ext uri="{BB962C8B-B14F-4D97-AF65-F5344CB8AC3E}">
        <p14:creationId xmlns:p14="http://schemas.microsoft.com/office/powerpoint/2010/main" val="3140065274"/>
      </p:ext>
    </p:extLst>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44D85371-644C-FB40-886F-EF786E1F1A58}" type="slidenum">
              <a:rPr lang="en-US" altLang="en-US" smtClean="0"/>
              <a:pPr/>
              <a:t>‹#›</a:t>
            </a:fld>
            <a:endParaRPr lang="en-US" altLang="en-US"/>
          </a:p>
        </p:txBody>
      </p:sp>
    </p:spTree>
    <p:extLst>
      <p:ext uri="{BB962C8B-B14F-4D97-AF65-F5344CB8AC3E}">
        <p14:creationId xmlns:p14="http://schemas.microsoft.com/office/powerpoint/2010/main" val="1643685341"/>
      </p:ext>
    </p:extLst>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0C9B9E56-B6D4-D940-A4D5-F763B23CCB3B}" type="slidenum">
              <a:rPr lang="en-US" altLang="en-US" smtClean="0"/>
              <a:pPr/>
              <a:t>‹#›</a:t>
            </a:fld>
            <a:endParaRPr lang="en-US" altLang="en-US"/>
          </a:p>
        </p:txBody>
      </p:sp>
    </p:spTree>
    <p:extLst>
      <p:ext uri="{BB962C8B-B14F-4D97-AF65-F5344CB8AC3E}">
        <p14:creationId xmlns:p14="http://schemas.microsoft.com/office/powerpoint/2010/main" val="3524365877"/>
      </p:ext>
    </p:extLst>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48C9302-00CA-2043-A6E8-DFD3D026E0A4}" type="slidenum">
              <a:rPr lang="en-US" altLang="en-US" smtClean="0"/>
              <a:pPr/>
              <a:t>‹#›</a:t>
            </a:fld>
            <a:endParaRPr lang="en-US" altLang="en-US"/>
          </a:p>
        </p:txBody>
      </p:sp>
    </p:spTree>
    <p:extLst>
      <p:ext uri="{BB962C8B-B14F-4D97-AF65-F5344CB8AC3E}">
        <p14:creationId xmlns:p14="http://schemas.microsoft.com/office/powerpoint/2010/main" val="1587750152"/>
      </p:ext>
    </p:extLst>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63C9710F-C5CD-F34A-9440-D978B70086C1}" type="slidenum">
              <a:rPr lang="en-US" altLang="en-US" smtClean="0"/>
              <a:pPr/>
              <a:t>‹#›</a:t>
            </a:fld>
            <a:endParaRPr lang="en-US" altLang="en-US"/>
          </a:p>
        </p:txBody>
      </p:sp>
    </p:spTree>
    <p:extLst>
      <p:ext uri="{BB962C8B-B14F-4D97-AF65-F5344CB8AC3E}">
        <p14:creationId xmlns:p14="http://schemas.microsoft.com/office/powerpoint/2010/main" val="1296588453"/>
      </p:ext>
    </p:extLst>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F6A99D72-0297-3B47-919A-664A61FB6CD5}" type="slidenum">
              <a:rPr lang="en-US" altLang="en-US" smtClean="0"/>
              <a:pPr/>
              <a:t>‹#›</a:t>
            </a:fld>
            <a:endParaRPr lang="en-US" altLang="en-US"/>
          </a:p>
        </p:txBody>
      </p:sp>
    </p:spTree>
    <p:extLst>
      <p:ext uri="{BB962C8B-B14F-4D97-AF65-F5344CB8AC3E}">
        <p14:creationId xmlns:p14="http://schemas.microsoft.com/office/powerpoint/2010/main" val="158172236"/>
      </p:ext>
    </p:extLst>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1B67B2BD-2E2F-9D49-8A58-6949B6E9C1F3}" type="slidenum">
              <a:rPr lang="en-US" altLang="en-US" smtClean="0"/>
              <a:pPr/>
              <a:t>‹#›</a:t>
            </a:fld>
            <a:endParaRPr lang="en-US" altLang="en-US"/>
          </a:p>
        </p:txBody>
      </p:sp>
    </p:spTree>
    <p:extLst>
      <p:ext uri="{BB962C8B-B14F-4D97-AF65-F5344CB8AC3E}">
        <p14:creationId xmlns:p14="http://schemas.microsoft.com/office/powerpoint/2010/main" val="931503092"/>
      </p:ext>
    </p:extLst>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A93D733A-191F-CF4C-9043-7E3B49F3C917}" type="slidenum">
              <a:rPr lang="en-US" altLang="en-US" smtClean="0"/>
              <a:pPr/>
              <a:t>‹#›</a:t>
            </a:fld>
            <a:endParaRPr lang="en-US" altLang="en-US"/>
          </a:p>
        </p:txBody>
      </p:sp>
    </p:spTree>
    <p:extLst>
      <p:ext uri="{BB962C8B-B14F-4D97-AF65-F5344CB8AC3E}">
        <p14:creationId xmlns:p14="http://schemas.microsoft.com/office/powerpoint/2010/main" val="275894943"/>
      </p:ext>
    </p:extLst>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33684C74-1386-B841-902C-86EEFE84DA2F}" type="slidenum">
              <a:rPr lang="en-US" altLang="en-US" smtClean="0"/>
              <a:pPr/>
              <a:t>‹#›</a:t>
            </a:fld>
            <a:endParaRPr lang="en-US" altLang="en-US"/>
          </a:p>
        </p:txBody>
      </p:sp>
    </p:spTree>
    <p:extLst>
      <p:ext uri="{BB962C8B-B14F-4D97-AF65-F5344CB8AC3E}">
        <p14:creationId xmlns:p14="http://schemas.microsoft.com/office/powerpoint/2010/main" val="1648480043"/>
      </p:ext>
    </p:extLst>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158031EB-DED2-BA43-AED9-8C1320433040}" type="slidenum">
              <a:rPr lang="en-US" altLang="en-US" smtClean="0"/>
              <a:pPr/>
              <a:t>‹#›</a:t>
            </a:fld>
            <a:endParaRPr lang="en-US" altLang="en-US"/>
          </a:p>
        </p:txBody>
      </p:sp>
    </p:spTree>
    <p:extLst>
      <p:ext uri="{BB962C8B-B14F-4D97-AF65-F5344CB8AC3E}">
        <p14:creationId xmlns:p14="http://schemas.microsoft.com/office/powerpoint/2010/main" val="64064537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pic>
        <p:nvPicPr>
          <p:cNvPr id="73"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74"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7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4580289"/>
      </p:ext>
    </p:extLst>
  </p:cSld>
  <p:clrMapOvr>
    <a:masterClrMapping/>
  </p:clrMapOvr>
  <p:transition spd="med"/>
</p:sldLayout>
</file>

<file path=ppt/slideLayouts/slideLayout124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7ED87AA6-2C1D-6D49-8A36-D2F1A4CD6104}" type="slidenum">
              <a:rPr lang="en-US" altLang="en-US" smtClean="0"/>
              <a:pPr/>
              <a:t>‹#›</a:t>
            </a:fld>
            <a:endParaRPr lang="en-US" altLang="en-US"/>
          </a:p>
        </p:txBody>
      </p:sp>
    </p:spTree>
    <p:extLst>
      <p:ext uri="{BB962C8B-B14F-4D97-AF65-F5344CB8AC3E}">
        <p14:creationId xmlns:p14="http://schemas.microsoft.com/office/powerpoint/2010/main" val="851867130"/>
      </p:ext>
    </p:extLst>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4B39E1F4-2983-CA40-9291-50354B8F32F3}" type="slidenum">
              <a:rPr lang="en-US" altLang="en-US" smtClean="0"/>
              <a:pPr/>
              <a:t>‹#›</a:t>
            </a:fld>
            <a:endParaRPr lang="en-US" altLang="en-US"/>
          </a:p>
        </p:txBody>
      </p:sp>
    </p:spTree>
    <p:extLst>
      <p:ext uri="{BB962C8B-B14F-4D97-AF65-F5344CB8AC3E}">
        <p14:creationId xmlns:p14="http://schemas.microsoft.com/office/powerpoint/2010/main" val="3770090725"/>
      </p:ext>
    </p:extLst>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61CD09F-E323-BE4B-8306-244839910779}" type="slidenum">
              <a:rPr lang="en-US" altLang="en-US" smtClean="0"/>
              <a:pPr/>
              <a:t>‹#›</a:t>
            </a:fld>
            <a:endParaRPr lang="en-US" altLang="en-US"/>
          </a:p>
        </p:txBody>
      </p:sp>
    </p:spTree>
    <p:extLst>
      <p:ext uri="{BB962C8B-B14F-4D97-AF65-F5344CB8AC3E}">
        <p14:creationId xmlns:p14="http://schemas.microsoft.com/office/powerpoint/2010/main" val="4294661760"/>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E9AF43C6-95F2-B74B-B04F-D471A1BA1D09}" type="slidenum">
              <a:rPr lang="en-US" altLang="en-US" smtClean="0"/>
              <a:pPr/>
              <a:t>‹#›</a:t>
            </a:fld>
            <a:endParaRPr lang="en-US" altLang="en-US"/>
          </a:p>
        </p:txBody>
      </p:sp>
    </p:spTree>
    <p:extLst>
      <p:ext uri="{BB962C8B-B14F-4D97-AF65-F5344CB8AC3E}">
        <p14:creationId xmlns:p14="http://schemas.microsoft.com/office/powerpoint/2010/main" val="59278069"/>
      </p:ext>
    </p:extLst>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FB2018E-98CC-B14F-BF5F-1549B70D6695}" type="slidenum">
              <a:rPr lang="en-US" altLang="en-US" smtClean="0"/>
              <a:pPr/>
              <a:t>‹#›</a:t>
            </a:fld>
            <a:endParaRPr lang="en-US" altLang="en-US"/>
          </a:p>
        </p:txBody>
      </p:sp>
    </p:spTree>
    <p:extLst>
      <p:ext uri="{BB962C8B-B14F-4D97-AF65-F5344CB8AC3E}">
        <p14:creationId xmlns:p14="http://schemas.microsoft.com/office/powerpoint/2010/main" val="1624544449"/>
      </p:ext>
    </p:extLst>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7BDD35AB-79BF-2247-8DE4-55FAAC209456}" type="slidenum">
              <a:rPr lang="en-US" altLang="en-US" smtClean="0"/>
              <a:pPr/>
              <a:t>‹#›</a:t>
            </a:fld>
            <a:endParaRPr lang="en-US" altLang="en-US"/>
          </a:p>
        </p:txBody>
      </p:sp>
    </p:spTree>
    <p:extLst>
      <p:ext uri="{BB962C8B-B14F-4D97-AF65-F5344CB8AC3E}">
        <p14:creationId xmlns:p14="http://schemas.microsoft.com/office/powerpoint/2010/main" val="4121853848"/>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4E415BF1-6463-E242-A89C-E98333CF24FC}" type="slidenum">
              <a:rPr lang="en-US" altLang="en-US" smtClean="0"/>
              <a:pPr/>
              <a:t>‹#›</a:t>
            </a:fld>
            <a:endParaRPr lang="en-US" altLang="en-US"/>
          </a:p>
        </p:txBody>
      </p:sp>
    </p:spTree>
    <p:extLst>
      <p:ext uri="{BB962C8B-B14F-4D97-AF65-F5344CB8AC3E}">
        <p14:creationId xmlns:p14="http://schemas.microsoft.com/office/powerpoint/2010/main" val="1580340101"/>
      </p:ext>
    </p:extLst>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21967801-0427-BA45-AAC4-CA968B326E54}" type="slidenum">
              <a:rPr lang="en-US" altLang="en-US" smtClean="0"/>
              <a:pPr/>
              <a:t>‹#›</a:t>
            </a:fld>
            <a:endParaRPr lang="en-US" altLang="en-US"/>
          </a:p>
        </p:txBody>
      </p:sp>
    </p:spTree>
    <p:extLst>
      <p:ext uri="{BB962C8B-B14F-4D97-AF65-F5344CB8AC3E}">
        <p14:creationId xmlns:p14="http://schemas.microsoft.com/office/powerpoint/2010/main" val="1296919811"/>
      </p:ext>
    </p:extLst>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D1BABD21-51DF-DA4F-BA83-F1081CEB5341}" type="slidenum">
              <a:rPr lang="en-US" altLang="en-US" smtClean="0"/>
              <a:pPr/>
              <a:t>‹#›</a:t>
            </a:fld>
            <a:endParaRPr lang="en-US" altLang="en-US"/>
          </a:p>
        </p:txBody>
      </p:sp>
    </p:spTree>
    <p:extLst>
      <p:ext uri="{BB962C8B-B14F-4D97-AF65-F5344CB8AC3E}">
        <p14:creationId xmlns:p14="http://schemas.microsoft.com/office/powerpoint/2010/main" val="779718086"/>
      </p:ext>
    </p:extLst>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10761101-7BD6-2646-811B-5C8370124E59}" type="slidenum">
              <a:rPr lang="en-US" altLang="en-US" smtClean="0"/>
              <a:pPr/>
              <a:t>‹#›</a:t>
            </a:fld>
            <a:endParaRPr lang="en-US" altLang="en-US"/>
          </a:p>
        </p:txBody>
      </p:sp>
    </p:spTree>
    <p:extLst>
      <p:ext uri="{BB962C8B-B14F-4D97-AF65-F5344CB8AC3E}">
        <p14:creationId xmlns:p14="http://schemas.microsoft.com/office/powerpoint/2010/main" val="185959394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8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4418355"/>
      </p:ext>
    </p:extLst>
  </p:cSld>
  <p:clrMapOvr>
    <a:masterClrMapping/>
  </p:clrMapOvr>
  <p:transition spd="med"/>
</p:sldLayout>
</file>

<file path=ppt/slideLayouts/slideLayout12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59B6AA04-D23C-1E4D-95DA-FE5457A05818}" type="slidenum">
              <a:rPr lang="en-US" altLang="en-US" smtClean="0"/>
              <a:pPr/>
              <a:t>‹#›</a:t>
            </a:fld>
            <a:endParaRPr lang="en-US" altLang="en-US"/>
          </a:p>
        </p:txBody>
      </p:sp>
    </p:spTree>
    <p:extLst>
      <p:ext uri="{BB962C8B-B14F-4D97-AF65-F5344CB8AC3E}">
        <p14:creationId xmlns:p14="http://schemas.microsoft.com/office/powerpoint/2010/main" val="4092259721"/>
      </p:ext>
    </p:extLst>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7A27B053-296E-C148-9209-79444358B24B}" type="slidenum">
              <a:rPr lang="en-US" altLang="en-US" smtClean="0"/>
              <a:pPr/>
              <a:t>‹#›</a:t>
            </a:fld>
            <a:endParaRPr lang="en-US" altLang="en-US"/>
          </a:p>
        </p:txBody>
      </p:sp>
    </p:spTree>
    <p:extLst>
      <p:ext uri="{BB962C8B-B14F-4D97-AF65-F5344CB8AC3E}">
        <p14:creationId xmlns:p14="http://schemas.microsoft.com/office/powerpoint/2010/main" val="3821389673"/>
      </p:ext>
    </p:extLst>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13E7A06-5E9F-EB49-B1AA-F67B764A9143}" type="slidenum">
              <a:rPr lang="en-US" altLang="en-US" smtClean="0"/>
              <a:pPr/>
              <a:t>‹#›</a:t>
            </a:fld>
            <a:endParaRPr lang="en-US" altLang="en-US"/>
          </a:p>
        </p:txBody>
      </p:sp>
    </p:spTree>
    <p:extLst>
      <p:ext uri="{BB962C8B-B14F-4D97-AF65-F5344CB8AC3E}">
        <p14:creationId xmlns:p14="http://schemas.microsoft.com/office/powerpoint/2010/main" val="3809019415"/>
      </p:ext>
    </p:extLst>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58E8A88B-6978-BA40-B5DB-18D526477938}" type="slidenum">
              <a:rPr lang="en-US" altLang="en-US" smtClean="0"/>
              <a:pPr/>
              <a:t>‹#›</a:t>
            </a:fld>
            <a:endParaRPr lang="en-US" altLang="en-US"/>
          </a:p>
        </p:txBody>
      </p:sp>
    </p:spTree>
    <p:extLst>
      <p:ext uri="{BB962C8B-B14F-4D97-AF65-F5344CB8AC3E}">
        <p14:creationId xmlns:p14="http://schemas.microsoft.com/office/powerpoint/2010/main" val="2083665911"/>
      </p:ext>
    </p:extLst>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CB0EA2AC-5059-3149-962D-B4D844AC07F4}" type="slidenum">
              <a:rPr lang="en-US" altLang="en-US" smtClean="0"/>
              <a:pPr/>
              <a:t>‹#›</a:t>
            </a:fld>
            <a:endParaRPr lang="en-US" altLang="en-US"/>
          </a:p>
        </p:txBody>
      </p:sp>
    </p:spTree>
    <p:extLst>
      <p:ext uri="{BB962C8B-B14F-4D97-AF65-F5344CB8AC3E}">
        <p14:creationId xmlns:p14="http://schemas.microsoft.com/office/powerpoint/2010/main" val="992970914"/>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a:extLst>
              <a:ext uri="{FF2B5EF4-FFF2-40B4-BE49-F238E27FC236}">
                <a16:creationId xmlns:a16="http://schemas.microsoft.com/office/drawing/2014/main" id="{E45E389A-A03E-06AF-0E03-E1F9C57BACBE}"/>
              </a:ext>
            </a:extLst>
          </p:cNvPr>
          <p:cNvGrpSpPr>
            <a:grpSpLocks/>
          </p:cNvGrpSpPr>
          <p:nvPr/>
        </p:nvGrpSpPr>
        <p:grpSpPr bwMode="auto">
          <a:xfrm>
            <a:off x="0" y="0"/>
            <a:ext cx="9148763" cy="6851650"/>
            <a:chOff x="1" y="0"/>
            <a:chExt cx="5763" cy="4316"/>
          </a:xfrm>
        </p:grpSpPr>
        <p:sp>
          <p:nvSpPr>
            <p:cNvPr id="5" name="Freeform 3">
              <a:extLst>
                <a:ext uri="{FF2B5EF4-FFF2-40B4-BE49-F238E27FC236}">
                  <a16:creationId xmlns:a16="http://schemas.microsoft.com/office/drawing/2014/main" id="{83493769-DFF9-AD15-1514-75D7D7D8856A}"/>
                </a:ext>
              </a:extLst>
            </p:cNvPr>
            <p:cNvSpPr>
              <a:spLocks/>
            </p:cNvSpPr>
            <p:nvPr/>
          </p:nvSpPr>
          <p:spPr bwMode="hidden">
            <a:xfrm>
              <a:off x="5045" y="2626"/>
              <a:ext cx="719" cy="1690"/>
            </a:xfrm>
            <a:custGeom>
              <a:avLst/>
              <a:gdLst/>
              <a:ahLst/>
              <a:cxnLst>
                <a:cxn ang="0">
                  <a:pos x="717" y="72"/>
                </a:cxn>
                <a:cxn ang="0">
                  <a:pos x="717" y="0"/>
                </a:cxn>
                <a:cxn ang="0">
                  <a:pos x="699" y="101"/>
                </a:cxn>
                <a:cxn ang="0">
                  <a:pos x="675" y="209"/>
                </a:cxn>
                <a:cxn ang="0">
                  <a:pos x="627" y="389"/>
                </a:cxn>
                <a:cxn ang="0">
                  <a:pos x="574" y="569"/>
                </a:cxn>
                <a:cxn ang="0">
                  <a:pos x="502" y="749"/>
                </a:cxn>
                <a:cxn ang="0">
                  <a:pos x="424" y="935"/>
                </a:cxn>
                <a:cxn ang="0">
                  <a:pos x="334" y="1121"/>
                </a:cxn>
                <a:cxn ang="0">
                  <a:pos x="233" y="1312"/>
                </a:cxn>
                <a:cxn ang="0">
                  <a:pos x="125" y="1498"/>
                </a:cxn>
                <a:cxn ang="0">
                  <a:pos x="0" y="1690"/>
                </a:cxn>
                <a:cxn ang="0">
                  <a:pos x="11" y="1690"/>
                </a:cxn>
                <a:cxn ang="0">
                  <a:pos x="137" y="1498"/>
                </a:cxn>
                <a:cxn ang="0">
                  <a:pos x="245" y="1312"/>
                </a:cxn>
                <a:cxn ang="0">
                  <a:pos x="346" y="1121"/>
                </a:cxn>
                <a:cxn ang="0">
                  <a:pos x="436" y="935"/>
                </a:cxn>
                <a:cxn ang="0">
                  <a:pos x="514" y="749"/>
                </a:cxn>
                <a:cxn ang="0">
                  <a:pos x="585" y="569"/>
                </a:cxn>
                <a:cxn ang="0">
                  <a:pos x="639" y="389"/>
                </a:cxn>
                <a:cxn ang="0">
                  <a:pos x="687" y="209"/>
                </a:cxn>
                <a:cxn ang="0">
                  <a:pos x="705" y="143"/>
                </a:cxn>
                <a:cxn ang="0">
                  <a:pos x="717" y="72"/>
                </a:cxn>
                <a:cxn ang="0">
                  <a:pos x="717" y="72"/>
                </a:cxn>
              </a:cxnLst>
              <a:rect l="0" t="0" r="r" b="b"/>
              <a:pathLst>
                <a:path w="717" h="1690">
                  <a:moveTo>
                    <a:pt x="717" y="72"/>
                  </a:moveTo>
                  <a:lnTo>
                    <a:pt x="717" y="0"/>
                  </a:lnTo>
                  <a:lnTo>
                    <a:pt x="699" y="101"/>
                  </a:lnTo>
                  <a:lnTo>
                    <a:pt x="675" y="209"/>
                  </a:lnTo>
                  <a:lnTo>
                    <a:pt x="627" y="389"/>
                  </a:lnTo>
                  <a:lnTo>
                    <a:pt x="574" y="569"/>
                  </a:lnTo>
                  <a:lnTo>
                    <a:pt x="502" y="749"/>
                  </a:lnTo>
                  <a:lnTo>
                    <a:pt x="424" y="935"/>
                  </a:lnTo>
                  <a:lnTo>
                    <a:pt x="334" y="1121"/>
                  </a:lnTo>
                  <a:lnTo>
                    <a:pt x="233" y="1312"/>
                  </a:lnTo>
                  <a:lnTo>
                    <a:pt x="125" y="1498"/>
                  </a:lnTo>
                  <a:lnTo>
                    <a:pt x="0" y="1690"/>
                  </a:lnTo>
                  <a:lnTo>
                    <a:pt x="11" y="1690"/>
                  </a:lnTo>
                  <a:lnTo>
                    <a:pt x="137" y="1498"/>
                  </a:lnTo>
                  <a:lnTo>
                    <a:pt x="245" y="1312"/>
                  </a:lnTo>
                  <a:lnTo>
                    <a:pt x="346" y="1121"/>
                  </a:lnTo>
                  <a:lnTo>
                    <a:pt x="436" y="935"/>
                  </a:lnTo>
                  <a:lnTo>
                    <a:pt x="514" y="749"/>
                  </a:lnTo>
                  <a:lnTo>
                    <a:pt x="585" y="569"/>
                  </a:lnTo>
                  <a:lnTo>
                    <a:pt x="639" y="389"/>
                  </a:lnTo>
                  <a:lnTo>
                    <a:pt x="687" y="209"/>
                  </a:lnTo>
                  <a:lnTo>
                    <a:pt x="705" y="143"/>
                  </a:lnTo>
                  <a:lnTo>
                    <a:pt x="717" y="72"/>
                  </a:lnTo>
                  <a:lnTo>
                    <a:pt x="717" y="7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6" name="Freeform 4">
              <a:extLst>
                <a:ext uri="{FF2B5EF4-FFF2-40B4-BE49-F238E27FC236}">
                  <a16:creationId xmlns:a16="http://schemas.microsoft.com/office/drawing/2014/main" id="{8B27F764-407B-5DB9-B275-4580682727FB}"/>
                </a:ext>
              </a:extLst>
            </p:cNvPr>
            <p:cNvSpPr>
              <a:spLocks/>
            </p:cNvSpPr>
            <p:nvPr/>
          </p:nvSpPr>
          <p:spPr bwMode="hidden">
            <a:xfrm>
              <a:off x="5386" y="3794"/>
              <a:ext cx="378" cy="522"/>
            </a:xfrm>
            <a:custGeom>
              <a:avLst/>
              <a:gdLst/>
              <a:ahLst/>
              <a:cxnLst>
                <a:cxn ang="0">
                  <a:pos x="377" y="0"/>
                </a:cxn>
                <a:cxn ang="0">
                  <a:pos x="293" y="132"/>
                </a:cxn>
                <a:cxn ang="0">
                  <a:pos x="204" y="264"/>
                </a:cxn>
                <a:cxn ang="0">
                  <a:pos x="102" y="396"/>
                </a:cxn>
                <a:cxn ang="0">
                  <a:pos x="0" y="522"/>
                </a:cxn>
                <a:cxn ang="0">
                  <a:pos x="12" y="522"/>
                </a:cxn>
                <a:cxn ang="0">
                  <a:pos x="114" y="402"/>
                </a:cxn>
                <a:cxn ang="0">
                  <a:pos x="204" y="282"/>
                </a:cxn>
                <a:cxn ang="0">
                  <a:pos x="377" y="24"/>
                </a:cxn>
                <a:cxn ang="0">
                  <a:pos x="377" y="0"/>
                </a:cxn>
                <a:cxn ang="0">
                  <a:pos x="377" y="0"/>
                </a:cxn>
              </a:cxnLst>
              <a:rect l="0" t="0" r="r" b="b"/>
              <a:pathLst>
                <a:path w="377" h="522">
                  <a:moveTo>
                    <a:pt x="377" y="0"/>
                  </a:moveTo>
                  <a:lnTo>
                    <a:pt x="293" y="132"/>
                  </a:lnTo>
                  <a:lnTo>
                    <a:pt x="204" y="264"/>
                  </a:lnTo>
                  <a:lnTo>
                    <a:pt x="102" y="396"/>
                  </a:lnTo>
                  <a:lnTo>
                    <a:pt x="0" y="522"/>
                  </a:lnTo>
                  <a:lnTo>
                    <a:pt x="12" y="522"/>
                  </a:lnTo>
                  <a:lnTo>
                    <a:pt x="114" y="402"/>
                  </a:lnTo>
                  <a:lnTo>
                    <a:pt x="204" y="282"/>
                  </a:lnTo>
                  <a:lnTo>
                    <a:pt x="377" y="24"/>
                  </a:lnTo>
                  <a:lnTo>
                    <a:pt x="377" y="0"/>
                  </a:lnTo>
                  <a:lnTo>
                    <a:pt x="377" y="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7" name="Freeform 5">
              <a:extLst>
                <a:ext uri="{FF2B5EF4-FFF2-40B4-BE49-F238E27FC236}">
                  <a16:creationId xmlns:a16="http://schemas.microsoft.com/office/drawing/2014/main" id="{39B9637E-9080-CC35-1FA9-D302EA9DACB3}"/>
                </a:ext>
              </a:extLst>
            </p:cNvPr>
            <p:cNvSpPr>
              <a:spLocks/>
            </p:cNvSpPr>
            <p:nvPr/>
          </p:nvSpPr>
          <p:spPr bwMode="hidden">
            <a:xfrm>
              <a:off x="5680" y="4214"/>
              <a:ext cx="84" cy="102"/>
            </a:xfrm>
            <a:custGeom>
              <a:avLst/>
              <a:gdLst/>
              <a:ahLst/>
              <a:cxnLst>
                <a:cxn ang="0">
                  <a:pos x="0" y="102"/>
                </a:cxn>
                <a:cxn ang="0">
                  <a:pos x="18" y="102"/>
                </a:cxn>
                <a:cxn ang="0">
                  <a:pos x="48" y="60"/>
                </a:cxn>
                <a:cxn ang="0">
                  <a:pos x="84" y="24"/>
                </a:cxn>
                <a:cxn ang="0">
                  <a:pos x="84" y="0"/>
                </a:cxn>
                <a:cxn ang="0">
                  <a:pos x="42" y="54"/>
                </a:cxn>
                <a:cxn ang="0">
                  <a:pos x="0" y="102"/>
                </a:cxn>
                <a:cxn ang="0">
                  <a:pos x="0" y="102"/>
                </a:cxn>
              </a:cxnLst>
              <a:rect l="0" t="0" r="r" b="b"/>
              <a:pathLst>
                <a:path w="84" h="102">
                  <a:moveTo>
                    <a:pt x="0" y="102"/>
                  </a:moveTo>
                  <a:lnTo>
                    <a:pt x="18" y="102"/>
                  </a:lnTo>
                  <a:lnTo>
                    <a:pt x="48" y="60"/>
                  </a:lnTo>
                  <a:lnTo>
                    <a:pt x="84" y="24"/>
                  </a:lnTo>
                  <a:lnTo>
                    <a:pt x="84" y="0"/>
                  </a:lnTo>
                  <a:lnTo>
                    <a:pt x="42" y="54"/>
                  </a:lnTo>
                  <a:lnTo>
                    <a:pt x="0" y="102"/>
                  </a:lnTo>
                  <a:lnTo>
                    <a:pt x="0" y="10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nvGrpSpPr>
            <p:cNvPr id="8" name="Group 6">
              <a:extLst>
                <a:ext uri="{FF2B5EF4-FFF2-40B4-BE49-F238E27FC236}">
                  <a16:creationId xmlns:a16="http://schemas.microsoft.com/office/drawing/2014/main" id="{3958E216-5761-59A8-964E-322E84A6FD5A}"/>
                </a:ext>
              </a:extLst>
            </p:cNvPr>
            <p:cNvGrpSpPr>
              <a:grpSpLocks/>
            </p:cNvGrpSpPr>
            <p:nvPr/>
          </p:nvGrpSpPr>
          <p:grpSpPr bwMode="auto">
            <a:xfrm>
              <a:off x="288" y="0"/>
              <a:ext cx="5098" cy="4316"/>
              <a:chOff x="288" y="0"/>
              <a:chExt cx="5098" cy="4316"/>
            </a:xfrm>
          </p:grpSpPr>
          <p:sp>
            <p:nvSpPr>
              <p:cNvPr id="28" name="Freeform 7">
                <a:extLst>
                  <a:ext uri="{FF2B5EF4-FFF2-40B4-BE49-F238E27FC236}">
                    <a16:creationId xmlns:a16="http://schemas.microsoft.com/office/drawing/2014/main" id="{DD9C02EB-3344-106E-30BB-E9B7A23FCA80}"/>
                  </a:ext>
                </a:extLst>
              </p:cNvPr>
              <p:cNvSpPr>
                <a:spLocks/>
              </p:cNvSpPr>
              <p:nvPr userDrawn="1"/>
            </p:nvSpPr>
            <p:spPr bwMode="hidden">
              <a:xfrm>
                <a:off x="2789" y="0"/>
                <a:ext cx="72" cy="4316"/>
              </a:xfrm>
              <a:custGeom>
                <a:avLst/>
                <a:gdLst/>
                <a:ahLst/>
                <a:cxnLst>
                  <a:cxn ang="0">
                    <a:pos x="0" y="0"/>
                  </a:cxn>
                  <a:cxn ang="0">
                    <a:pos x="60" y="4316"/>
                  </a:cxn>
                  <a:cxn ang="0">
                    <a:pos x="72" y="4316"/>
                  </a:cxn>
                  <a:cxn ang="0">
                    <a:pos x="12" y="0"/>
                  </a:cxn>
                  <a:cxn ang="0">
                    <a:pos x="0" y="0"/>
                  </a:cxn>
                  <a:cxn ang="0">
                    <a:pos x="0" y="0"/>
                  </a:cxn>
                </a:cxnLst>
                <a:rect l="0" t="0" r="r" b="b"/>
                <a:pathLst>
                  <a:path w="72" h="4316">
                    <a:moveTo>
                      <a:pt x="0" y="0"/>
                    </a:moveTo>
                    <a:lnTo>
                      <a:pt x="60" y="4316"/>
                    </a:lnTo>
                    <a:lnTo>
                      <a:pt x="72" y="4316"/>
                    </a:lnTo>
                    <a:lnTo>
                      <a:pt x="12" y="0"/>
                    </a:lnTo>
                    <a:lnTo>
                      <a:pt x="0" y="0"/>
                    </a:lnTo>
                    <a:lnTo>
                      <a:pt x="0"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29" name="Freeform 8">
                <a:extLst>
                  <a:ext uri="{FF2B5EF4-FFF2-40B4-BE49-F238E27FC236}">
                    <a16:creationId xmlns:a16="http://schemas.microsoft.com/office/drawing/2014/main" id="{EE426249-6A37-9529-1A3C-77B0940649E3}"/>
                  </a:ext>
                </a:extLst>
              </p:cNvPr>
              <p:cNvSpPr>
                <a:spLocks/>
              </p:cNvSpPr>
              <p:nvPr userDrawn="1"/>
            </p:nvSpPr>
            <p:spPr bwMode="hidden">
              <a:xfrm>
                <a:off x="3089" y="0"/>
                <a:ext cx="174" cy="4316"/>
              </a:xfrm>
              <a:custGeom>
                <a:avLst/>
                <a:gdLst/>
                <a:ahLst/>
                <a:cxnLst>
                  <a:cxn ang="0">
                    <a:pos x="24" y="0"/>
                  </a:cxn>
                  <a:cxn ang="0">
                    <a:pos x="12" y="0"/>
                  </a:cxn>
                  <a:cxn ang="0">
                    <a:pos x="42" y="216"/>
                  </a:cxn>
                  <a:cxn ang="0">
                    <a:pos x="72" y="444"/>
                  </a:cxn>
                  <a:cxn ang="0">
                    <a:pos x="96" y="689"/>
                  </a:cxn>
                  <a:cxn ang="0">
                    <a:pos x="120" y="947"/>
                  </a:cxn>
                  <a:cxn ang="0">
                    <a:pos x="132" y="1211"/>
                  </a:cxn>
                  <a:cxn ang="0">
                    <a:pos x="150" y="1487"/>
                  </a:cxn>
                  <a:cxn ang="0">
                    <a:pos x="156" y="1768"/>
                  </a:cxn>
                  <a:cxn ang="0">
                    <a:pos x="162" y="2062"/>
                  </a:cxn>
                  <a:cxn ang="0">
                    <a:pos x="156" y="2644"/>
                  </a:cxn>
                  <a:cxn ang="0">
                    <a:pos x="126" y="3225"/>
                  </a:cxn>
                  <a:cxn ang="0">
                    <a:pos x="108" y="3507"/>
                  </a:cxn>
                  <a:cxn ang="0">
                    <a:pos x="78" y="3788"/>
                  </a:cxn>
                  <a:cxn ang="0">
                    <a:pos x="42" y="4058"/>
                  </a:cxn>
                  <a:cxn ang="0">
                    <a:pos x="0" y="4316"/>
                  </a:cxn>
                  <a:cxn ang="0">
                    <a:pos x="12" y="4316"/>
                  </a:cxn>
                  <a:cxn ang="0">
                    <a:pos x="54" y="4058"/>
                  </a:cxn>
                  <a:cxn ang="0">
                    <a:pos x="90" y="3782"/>
                  </a:cxn>
                  <a:cxn ang="0">
                    <a:pos x="120" y="3507"/>
                  </a:cxn>
                  <a:cxn ang="0">
                    <a:pos x="138" y="3219"/>
                  </a:cxn>
                  <a:cxn ang="0">
                    <a:pos x="168" y="2638"/>
                  </a:cxn>
                  <a:cxn ang="0">
                    <a:pos x="174" y="2056"/>
                  </a:cxn>
                  <a:cxn ang="0">
                    <a:pos x="168" y="1768"/>
                  </a:cxn>
                  <a:cxn ang="0">
                    <a:pos x="162" y="1487"/>
                  </a:cxn>
                  <a:cxn ang="0">
                    <a:pos x="144" y="1211"/>
                  </a:cxn>
                  <a:cxn ang="0">
                    <a:pos x="132" y="941"/>
                  </a:cxn>
                  <a:cxn ang="0">
                    <a:pos x="108" y="689"/>
                  </a:cxn>
                  <a:cxn ang="0">
                    <a:pos x="84" y="444"/>
                  </a:cxn>
                  <a:cxn ang="0">
                    <a:pos x="54" y="216"/>
                  </a:cxn>
                  <a:cxn ang="0">
                    <a:pos x="24" y="0"/>
                  </a:cxn>
                  <a:cxn ang="0">
                    <a:pos x="24" y="0"/>
                  </a:cxn>
                </a:cxnLst>
                <a:rect l="0" t="0" r="r" b="b"/>
                <a:pathLst>
                  <a:path w="174" h="4316">
                    <a:moveTo>
                      <a:pt x="24" y="0"/>
                    </a:moveTo>
                    <a:lnTo>
                      <a:pt x="12" y="0"/>
                    </a:lnTo>
                    <a:lnTo>
                      <a:pt x="42" y="216"/>
                    </a:lnTo>
                    <a:lnTo>
                      <a:pt x="72" y="444"/>
                    </a:lnTo>
                    <a:lnTo>
                      <a:pt x="96" y="689"/>
                    </a:lnTo>
                    <a:lnTo>
                      <a:pt x="120" y="947"/>
                    </a:lnTo>
                    <a:lnTo>
                      <a:pt x="132" y="1211"/>
                    </a:lnTo>
                    <a:lnTo>
                      <a:pt x="150" y="1487"/>
                    </a:lnTo>
                    <a:lnTo>
                      <a:pt x="156" y="1768"/>
                    </a:lnTo>
                    <a:lnTo>
                      <a:pt x="162" y="2062"/>
                    </a:lnTo>
                    <a:lnTo>
                      <a:pt x="156" y="2644"/>
                    </a:lnTo>
                    <a:lnTo>
                      <a:pt x="126" y="3225"/>
                    </a:lnTo>
                    <a:lnTo>
                      <a:pt x="108" y="3507"/>
                    </a:lnTo>
                    <a:lnTo>
                      <a:pt x="78" y="3788"/>
                    </a:lnTo>
                    <a:lnTo>
                      <a:pt x="42" y="4058"/>
                    </a:lnTo>
                    <a:lnTo>
                      <a:pt x="0" y="4316"/>
                    </a:lnTo>
                    <a:lnTo>
                      <a:pt x="12" y="4316"/>
                    </a:lnTo>
                    <a:lnTo>
                      <a:pt x="54" y="4058"/>
                    </a:lnTo>
                    <a:lnTo>
                      <a:pt x="90" y="3782"/>
                    </a:lnTo>
                    <a:lnTo>
                      <a:pt x="120" y="3507"/>
                    </a:lnTo>
                    <a:lnTo>
                      <a:pt x="138" y="3219"/>
                    </a:lnTo>
                    <a:lnTo>
                      <a:pt x="168" y="2638"/>
                    </a:lnTo>
                    <a:lnTo>
                      <a:pt x="174" y="2056"/>
                    </a:lnTo>
                    <a:lnTo>
                      <a:pt x="168" y="1768"/>
                    </a:lnTo>
                    <a:lnTo>
                      <a:pt x="162" y="1487"/>
                    </a:lnTo>
                    <a:lnTo>
                      <a:pt x="144" y="1211"/>
                    </a:lnTo>
                    <a:lnTo>
                      <a:pt x="132" y="941"/>
                    </a:lnTo>
                    <a:lnTo>
                      <a:pt x="108" y="689"/>
                    </a:lnTo>
                    <a:lnTo>
                      <a:pt x="84" y="444"/>
                    </a:lnTo>
                    <a:lnTo>
                      <a:pt x="54" y="216"/>
                    </a:lnTo>
                    <a:lnTo>
                      <a:pt x="24" y="0"/>
                    </a:lnTo>
                    <a:lnTo>
                      <a:pt x="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 name="Freeform 9">
                <a:extLst>
                  <a:ext uri="{FF2B5EF4-FFF2-40B4-BE49-F238E27FC236}">
                    <a16:creationId xmlns:a16="http://schemas.microsoft.com/office/drawing/2014/main" id="{911342C0-5A22-BD09-B07D-51B8BC6A0492}"/>
                  </a:ext>
                </a:extLst>
              </p:cNvPr>
              <p:cNvSpPr>
                <a:spLocks/>
              </p:cNvSpPr>
              <p:nvPr userDrawn="1"/>
            </p:nvSpPr>
            <p:spPr bwMode="hidden">
              <a:xfrm>
                <a:off x="3358" y="0"/>
                <a:ext cx="337" cy="4316"/>
              </a:xfrm>
              <a:custGeom>
                <a:avLst/>
                <a:gdLst/>
                <a:ahLst/>
                <a:cxnLst>
                  <a:cxn ang="0">
                    <a:pos x="329" y="2014"/>
                  </a:cxn>
                  <a:cxn ang="0">
                    <a:pos x="317" y="1726"/>
                  </a:cxn>
                  <a:cxn ang="0">
                    <a:pos x="293" y="1445"/>
                  </a:cxn>
                  <a:cxn ang="0">
                    <a:pos x="263" y="1175"/>
                  </a:cxn>
                  <a:cxn ang="0">
                    <a:pos x="228" y="917"/>
                  </a:cxn>
                  <a:cxn ang="0">
                    <a:pos x="186" y="665"/>
                  </a:cxn>
                  <a:cxn ang="0">
                    <a:pos x="132" y="432"/>
                  </a:cxn>
                  <a:cxn ang="0">
                    <a:pos x="78" y="204"/>
                  </a:cxn>
                  <a:cxn ang="0">
                    <a:pos x="12" y="0"/>
                  </a:cxn>
                  <a:cxn ang="0">
                    <a:pos x="0" y="0"/>
                  </a:cxn>
                  <a:cxn ang="0">
                    <a:pos x="66" y="204"/>
                  </a:cxn>
                  <a:cxn ang="0">
                    <a:pos x="120" y="432"/>
                  </a:cxn>
                  <a:cxn ang="0">
                    <a:pos x="174" y="665"/>
                  </a:cxn>
                  <a:cxn ang="0">
                    <a:pos x="216" y="917"/>
                  </a:cxn>
                  <a:cxn ang="0">
                    <a:pos x="251" y="1175"/>
                  </a:cxn>
                  <a:cxn ang="0">
                    <a:pos x="281" y="1445"/>
                  </a:cxn>
                  <a:cxn ang="0">
                    <a:pos x="305" y="1726"/>
                  </a:cxn>
                  <a:cxn ang="0">
                    <a:pos x="317" y="2014"/>
                  </a:cxn>
                  <a:cxn ang="0">
                    <a:pos x="323" y="2314"/>
                  </a:cxn>
                  <a:cxn ang="0">
                    <a:pos x="317" y="2608"/>
                  </a:cxn>
                  <a:cxn ang="0">
                    <a:pos x="305" y="2907"/>
                  </a:cxn>
                  <a:cxn ang="0">
                    <a:pos x="281" y="3201"/>
                  </a:cxn>
                  <a:cxn ang="0">
                    <a:pos x="257" y="3489"/>
                  </a:cxn>
                  <a:cxn ang="0">
                    <a:pos x="216" y="3777"/>
                  </a:cxn>
                  <a:cxn ang="0">
                    <a:pos x="174" y="4052"/>
                  </a:cxn>
                  <a:cxn ang="0">
                    <a:pos x="120" y="4316"/>
                  </a:cxn>
                  <a:cxn ang="0">
                    <a:pos x="132" y="4316"/>
                  </a:cxn>
                  <a:cxn ang="0">
                    <a:pos x="186" y="4052"/>
                  </a:cxn>
                  <a:cxn ang="0">
                    <a:pos x="228" y="3777"/>
                  </a:cxn>
                  <a:cxn ang="0">
                    <a:pos x="269" y="3489"/>
                  </a:cxn>
                  <a:cxn ang="0">
                    <a:pos x="293" y="3201"/>
                  </a:cxn>
                  <a:cxn ang="0">
                    <a:pos x="317" y="2907"/>
                  </a:cxn>
                  <a:cxn ang="0">
                    <a:pos x="329" y="2608"/>
                  </a:cxn>
                  <a:cxn ang="0">
                    <a:pos x="335" y="2314"/>
                  </a:cxn>
                  <a:cxn ang="0">
                    <a:pos x="329" y="2014"/>
                  </a:cxn>
                  <a:cxn ang="0">
                    <a:pos x="329" y="2014"/>
                  </a:cxn>
                </a:cxnLst>
                <a:rect l="0" t="0" r="r" b="b"/>
                <a:pathLst>
                  <a:path w="335" h="4316">
                    <a:moveTo>
                      <a:pt x="329" y="2014"/>
                    </a:moveTo>
                    <a:lnTo>
                      <a:pt x="317" y="1726"/>
                    </a:lnTo>
                    <a:lnTo>
                      <a:pt x="293" y="1445"/>
                    </a:lnTo>
                    <a:lnTo>
                      <a:pt x="263" y="1175"/>
                    </a:lnTo>
                    <a:lnTo>
                      <a:pt x="228" y="917"/>
                    </a:lnTo>
                    <a:lnTo>
                      <a:pt x="186" y="665"/>
                    </a:lnTo>
                    <a:lnTo>
                      <a:pt x="132" y="432"/>
                    </a:lnTo>
                    <a:lnTo>
                      <a:pt x="78" y="204"/>
                    </a:lnTo>
                    <a:lnTo>
                      <a:pt x="12" y="0"/>
                    </a:lnTo>
                    <a:lnTo>
                      <a:pt x="0" y="0"/>
                    </a:lnTo>
                    <a:lnTo>
                      <a:pt x="66" y="204"/>
                    </a:lnTo>
                    <a:lnTo>
                      <a:pt x="120" y="432"/>
                    </a:lnTo>
                    <a:lnTo>
                      <a:pt x="174" y="665"/>
                    </a:lnTo>
                    <a:lnTo>
                      <a:pt x="216" y="917"/>
                    </a:lnTo>
                    <a:lnTo>
                      <a:pt x="251" y="1175"/>
                    </a:lnTo>
                    <a:lnTo>
                      <a:pt x="281" y="1445"/>
                    </a:lnTo>
                    <a:lnTo>
                      <a:pt x="305" y="1726"/>
                    </a:lnTo>
                    <a:lnTo>
                      <a:pt x="317" y="2014"/>
                    </a:lnTo>
                    <a:lnTo>
                      <a:pt x="323" y="2314"/>
                    </a:lnTo>
                    <a:lnTo>
                      <a:pt x="317" y="2608"/>
                    </a:lnTo>
                    <a:lnTo>
                      <a:pt x="305" y="2907"/>
                    </a:lnTo>
                    <a:lnTo>
                      <a:pt x="281" y="3201"/>
                    </a:lnTo>
                    <a:lnTo>
                      <a:pt x="257" y="3489"/>
                    </a:lnTo>
                    <a:lnTo>
                      <a:pt x="216" y="3777"/>
                    </a:lnTo>
                    <a:lnTo>
                      <a:pt x="174" y="4052"/>
                    </a:lnTo>
                    <a:lnTo>
                      <a:pt x="120" y="4316"/>
                    </a:lnTo>
                    <a:lnTo>
                      <a:pt x="132" y="4316"/>
                    </a:lnTo>
                    <a:lnTo>
                      <a:pt x="186" y="4052"/>
                    </a:lnTo>
                    <a:lnTo>
                      <a:pt x="228" y="3777"/>
                    </a:lnTo>
                    <a:lnTo>
                      <a:pt x="269" y="3489"/>
                    </a:lnTo>
                    <a:lnTo>
                      <a:pt x="293" y="3201"/>
                    </a:lnTo>
                    <a:lnTo>
                      <a:pt x="317" y="2907"/>
                    </a:lnTo>
                    <a:lnTo>
                      <a:pt x="329" y="2608"/>
                    </a:lnTo>
                    <a:lnTo>
                      <a:pt x="335" y="2314"/>
                    </a:lnTo>
                    <a:lnTo>
                      <a:pt x="329" y="2014"/>
                    </a:lnTo>
                    <a:lnTo>
                      <a:pt x="329" y="201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1" name="Freeform 10">
                <a:extLst>
                  <a:ext uri="{FF2B5EF4-FFF2-40B4-BE49-F238E27FC236}">
                    <a16:creationId xmlns:a16="http://schemas.microsoft.com/office/drawing/2014/main" id="{81543FAD-857A-4C10-A0F3-06EB3431F01C}"/>
                  </a:ext>
                </a:extLst>
              </p:cNvPr>
              <p:cNvSpPr>
                <a:spLocks/>
              </p:cNvSpPr>
              <p:nvPr userDrawn="1"/>
            </p:nvSpPr>
            <p:spPr bwMode="hidden">
              <a:xfrm>
                <a:off x="3676" y="0"/>
                <a:ext cx="427" cy="4316"/>
              </a:xfrm>
              <a:custGeom>
                <a:avLst/>
                <a:gdLst/>
                <a:ahLst/>
                <a:cxnLst>
                  <a:cxn ang="0">
                    <a:pos x="413" y="1924"/>
                  </a:cxn>
                  <a:cxn ang="0">
                    <a:pos x="395" y="1690"/>
                  </a:cxn>
                  <a:cxn ang="0">
                    <a:pos x="365" y="1457"/>
                  </a:cxn>
                  <a:cxn ang="0">
                    <a:pos x="329" y="1229"/>
                  </a:cxn>
                  <a:cxn ang="0">
                    <a:pos x="281" y="1001"/>
                  </a:cxn>
                  <a:cxn ang="0">
                    <a:pos x="227" y="761"/>
                  </a:cxn>
                  <a:cxn ang="0">
                    <a:pos x="162" y="522"/>
                  </a:cxn>
                  <a:cxn ang="0">
                    <a:pos x="90" y="270"/>
                  </a:cxn>
                  <a:cxn ang="0">
                    <a:pos x="12" y="0"/>
                  </a:cxn>
                  <a:cxn ang="0">
                    <a:pos x="0" y="0"/>
                  </a:cxn>
                  <a:cxn ang="0">
                    <a:pos x="84" y="270"/>
                  </a:cxn>
                  <a:cxn ang="0">
                    <a:pos x="156" y="522"/>
                  </a:cxn>
                  <a:cxn ang="0">
                    <a:pos x="216" y="767"/>
                  </a:cxn>
                  <a:cxn ang="0">
                    <a:pos x="275" y="1001"/>
                  </a:cxn>
                  <a:cxn ang="0">
                    <a:pos x="317" y="1235"/>
                  </a:cxn>
                  <a:cxn ang="0">
                    <a:pos x="353" y="1463"/>
                  </a:cxn>
                  <a:cxn ang="0">
                    <a:pos x="383" y="1690"/>
                  </a:cxn>
                  <a:cxn ang="0">
                    <a:pos x="401" y="1924"/>
                  </a:cxn>
                  <a:cxn ang="0">
                    <a:pos x="413" y="2188"/>
                  </a:cxn>
                  <a:cxn ang="0">
                    <a:pos x="407" y="2458"/>
                  </a:cxn>
                  <a:cxn ang="0">
                    <a:pos x="395" y="2733"/>
                  </a:cxn>
                  <a:cxn ang="0">
                    <a:pos x="365" y="3021"/>
                  </a:cxn>
                  <a:cxn ang="0">
                    <a:pos x="329" y="3321"/>
                  </a:cxn>
                  <a:cxn ang="0">
                    <a:pos x="275" y="3639"/>
                  </a:cxn>
                  <a:cxn ang="0">
                    <a:pos x="204" y="3968"/>
                  </a:cxn>
                  <a:cxn ang="0">
                    <a:pos x="126" y="4316"/>
                  </a:cxn>
                  <a:cxn ang="0">
                    <a:pos x="138" y="4316"/>
                  </a:cxn>
                  <a:cxn ang="0">
                    <a:pos x="216" y="3968"/>
                  </a:cxn>
                  <a:cxn ang="0">
                    <a:pos x="287" y="3639"/>
                  </a:cxn>
                  <a:cxn ang="0">
                    <a:pos x="341" y="3321"/>
                  </a:cxn>
                  <a:cxn ang="0">
                    <a:pos x="377" y="3021"/>
                  </a:cxn>
                  <a:cxn ang="0">
                    <a:pos x="407" y="2733"/>
                  </a:cxn>
                  <a:cxn ang="0">
                    <a:pos x="419" y="2458"/>
                  </a:cxn>
                  <a:cxn ang="0">
                    <a:pos x="425" y="2188"/>
                  </a:cxn>
                  <a:cxn ang="0">
                    <a:pos x="413" y="1924"/>
                  </a:cxn>
                  <a:cxn ang="0">
                    <a:pos x="413" y="1924"/>
                  </a:cxn>
                </a:cxnLst>
                <a:rect l="0" t="0" r="r" b="b"/>
                <a:pathLst>
                  <a:path w="425" h="4316">
                    <a:moveTo>
                      <a:pt x="413" y="1924"/>
                    </a:moveTo>
                    <a:lnTo>
                      <a:pt x="395" y="1690"/>
                    </a:lnTo>
                    <a:lnTo>
                      <a:pt x="365" y="1457"/>
                    </a:lnTo>
                    <a:lnTo>
                      <a:pt x="329" y="1229"/>
                    </a:lnTo>
                    <a:lnTo>
                      <a:pt x="281" y="1001"/>
                    </a:lnTo>
                    <a:lnTo>
                      <a:pt x="227" y="761"/>
                    </a:lnTo>
                    <a:lnTo>
                      <a:pt x="162" y="522"/>
                    </a:lnTo>
                    <a:lnTo>
                      <a:pt x="90" y="270"/>
                    </a:lnTo>
                    <a:lnTo>
                      <a:pt x="12" y="0"/>
                    </a:lnTo>
                    <a:lnTo>
                      <a:pt x="0" y="0"/>
                    </a:lnTo>
                    <a:lnTo>
                      <a:pt x="84" y="270"/>
                    </a:lnTo>
                    <a:lnTo>
                      <a:pt x="156" y="522"/>
                    </a:lnTo>
                    <a:lnTo>
                      <a:pt x="216" y="767"/>
                    </a:lnTo>
                    <a:lnTo>
                      <a:pt x="275" y="1001"/>
                    </a:lnTo>
                    <a:lnTo>
                      <a:pt x="317" y="1235"/>
                    </a:lnTo>
                    <a:lnTo>
                      <a:pt x="353" y="1463"/>
                    </a:lnTo>
                    <a:lnTo>
                      <a:pt x="383" y="1690"/>
                    </a:lnTo>
                    <a:lnTo>
                      <a:pt x="401" y="1924"/>
                    </a:lnTo>
                    <a:lnTo>
                      <a:pt x="413" y="2188"/>
                    </a:lnTo>
                    <a:lnTo>
                      <a:pt x="407" y="2458"/>
                    </a:lnTo>
                    <a:lnTo>
                      <a:pt x="395" y="2733"/>
                    </a:lnTo>
                    <a:lnTo>
                      <a:pt x="365" y="3021"/>
                    </a:lnTo>
                    <a:lnTo>
                      <a:pt x="329" y="3321"/>
                    </a:lnTo>
                    <a:lnTo>
                      <a:pt x="275" y="3639"/>
                    </a:lnTo>
                    <a:lnTo>
                      <a:pt x="204" y="3968"/>
                    </a:lnTo>
                    <a:lnTo>
                      <a:pt x="126" y="4316"/>
                    </a:lnTo>
                    <a:lnTo>
                      <a:pt x="138" y="4316"/>
                    </a:lnTo>
                    <a:lnTo>
                      <a:pt x="216" y="3968"/>
                    </a:lnTo>
                    <a:lnTo>
                      <a:pt x="287" y="3639"/>
                    </a:lnTo>
                    <a:lnTo>
                      <a:pt x="341" y="3321"/>
                    </a:lnTo>
                    <a:lnTo>
                      <a:pt x="377" y="3021"/>
                    </a:lnTo>
                    <a:lnTo>
                      <a:pt x="407" y="2733"/>
                    </a:lnTo>
                    <a:lnTo>
                      <a:pt x="419" y="2458"/>
                    </a:lnTo>
                    <a:lnTo>
                      <a:pt x="425" y="2188"/>
                    </a:lnTo>
                    <a:lnTo>
                      <a:pt x="413" y="1924"/>
                    </a:lnTo>
                    <a:lnTo>
                      <a:pt x="413" y="192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2" name="Freeform 11">
                <a:extLst>
                  <a:ext uri="{FF2B5EF4-FFF2-40B4-BE49-F238E27FC236}">
                    <a16:creationId xmlns:a16="http://schemas.microsoft.com/office/drawing/2014/main" id="{D783B953-780D-777E-D192-80836AB34530}"/>
                  </a:ext>
                </a:extLst>
              </p:cNvPr>
              <p:cNvSpPr>
                <a:spLocks/>
              </p:cNvSpPr>
              <p:nvPr userDrawn="1"/>
            </p:nvSpPr>
            <p:spPr bwMode="hidden">
              <a:xfrm>
                <a:off x="3946" y="0"/>
                <a:ext cx="558" cy="4316"/>
              </a:xfrm>
              <a:custGeom>
                <a:avLst/>
                <a:gdLst/>
                <a:ahLst/>
                <a:cxnLst>
                  <a:cxn ang="0">
                    <a:pos x="556" y="2020"/>
                  </a:cxn>
                  <a:cxn ang="0">
                    <a:pos x="538" y="1732"/>
                  </a:cxn>
                  <a:cxn ang="0">
                    <a:pos x="503" y="1445"/>
                  </a:cxn>
                  <a:cxn ang="0">
                    <a:pos x="455" y="1175"/>
                  </a:cxn>
                  <a:cxn ang="0">
                    <a:pos x="395" y="911"/>
                  </a:cxn>
                  <a:cxn ang="0">
                    <a:pos x="317" y="659"/>
                  </a:cxn>
                  <a:cxn ang="0">
                    <a:pos x="228" y="426"/>
                  </a:cxn>
                  <a:cxn ang="0">
                    <a:pos x="126" y="204"/>
                  </a:cxn>
                  <a:cxn ang="0">
                    <a:pos x="12" y="0"/>
                  </a:cxn>
                  <a:cxn ang="0">
                    <a:pos x="0" y="0"/>
                  </a:cxn>
                  <a:cxn ang="0">
                    <a:pos x="114" y="204"/>
                  </a:cxn>
                  <a:cxn ang="0">
                    <a:pos x="216" y="426"/>
                  </a:cxn>
                  <a:cxn ang="0">
                    <a:pos x="305" y="659"/>
                  </a:cxn>
                  <a:cxn ang="0">
                    <a:pos x="383" y="911"/>
                  </a:cxn>
                  <a:cxn ang="0">
                    <a:pos x="443" y="1175"/>
                  </a:cxn>
                  <a:cxn ang="0">
                    <a:pos x="491" y="1445"/>
                  </a:cxn>
                  <a:cxn ang="0">
                    <a:pos x="526" y="1732"/>
                  </a:cxn>
                  <a:cxn ang="0">
                    <a:pos x="544" y="2020"/>
                  </a:cxn>
                  <a:cxn ang="0">
                    <a:pos x="544" y="2326"/>
                  </a:cxn>
                  <a:cxn ang="0">
                    <a:pos x="532" y="2632"/>
                  </a:cxn>
                  <a:cxn ang="0">
                    <a:pos x="503" y="2931"/>
                  </a:cxn>
                  <a:cxn ang="0">
                    <a:pos x="455" y="3225"/>
                  </a:cxn>
                  <a:cxn ang="0">
                    <a:pos x="389" y="3513"/>
                  </a:cxn>
                  <a:cxn ang="0">
                    <a:pos x="311" y="3788"/>
                  </a:cxn>
                  <a:cxn ang="0">
                    <a:pos x="216" y="4058"/>
                  </a:cxn>
                  <a:cxn ang="0">
                    <a:pos x="102" y="4316"/>
                  </a:cxn>
                  <a:cxn ang="0">
                    <a:pos x="114" y="4316"/>
                  </a:cxn>
                  <a:cxn ang="0">
                    <a:pos x="228" y="4058"/>
                  </a:cxn>
                  <a:cxn ang="0">
                    <a:pos x="323" y="3788"/>
                  </a:cxn>
                  <a:cxn ang="0">
                    <a:pos x="401" y="3513"/>
                  </a:cxn>
                  <a:cxn ang="0">
                    <a:pos x="467" y="3225"/>
                  </a:cxn>
                  <a:cxn ang="0">
                    <a:pos x="515" y="2931"/>
                  </a:cxn>
                  <a:cxn ang="0">
                    <a:pos x="544" y="2632"/>
                  </a:cxn>
                  <a:cxn ang="0">
                    <a:pos x="556" y="2326"/>
                  </a:cxn>
                  <a:cxn ang="0">
                    <a:pos x="556" y="2020"/>
                  </a:cxn>
                  <a:cxn ang="0">
                    <a:pos x="556" y="2020"/>
                  </a:cxn>
                </a:cxnLst>
                <a:rect l="0" t="0" r="r" b="b"/>
                <a:pathLst>
                  <a:path w="556" h="4316">
                    <a:moveTo>
                      <a:pt x="556" y="2020"/>
                    </a:moveTo>
                    <a:lnTo>
                      <a:pt x="538" y="1732"/>
                    </a:lnTo>
                    <a:lnTo>
                      <a:pt x="503" y="1445"/>
                    </a:lnTo>
                    <a:lnTo>
                      <a:pt x="455" y="1175"/>
                    </a:lnTo>
                    <a:lnTo>
                      <a:pt x="395" y="911"/>
                    </a:lnTo>
                    <a:lnTo>
                      <a:pt x="317" y="659"/>
                    </a:lnTo>
                    <a:lnTo>
                      <a:pt x="228" y="426"/>
                    </a:lnTo>
                    <a:lnTo>
                      <a:pt x="126" y="204"/>
                    </a:lnTo>
                    <a:lnTo>
                      <a:pt x="12" y="0"/>
                    </a:lnTo>
                    <a:lnTo>
                      <a:pt x="0" y="0"/>
                    </a:lnTo>
                    <a:lnTo>
                      <a:pt x="114" y="204"/>
                    </a:lnTo>
                    <a:lnTo>
                      <a:pt x="216" y="426"/>
                    </a:lnTo>
                    <a:lnTo>
                      <a:pt x="305" y="659"/>
                    </a:lnTo>
                    <a:lnTo>
                      <a:pt x="383" y="911"/>
                    </a:lnTo>
                    <a:lnTo>
                      <a:pt x="443" y="1175"/>
                    </a:lnTo>
                    <a:lnTo>
                      <a:pt x="491" y="1445"/>
                    </a:lnTo>
                    <a:lnTo>
                      <a:pt x="526" y="1732"/>
                    </a:lnTo>
                    <a:lnTo>
                      <a:pt x="544" y="2020"/>
                    </a:lnTo>
                    <a:lnTo>
                      <a:pt x="544" y="2326"/>
                    </a:lnTo>
                    <a:lnTo>
                      <a:pt x="532" y="2632"/>
                    </a:lnTo>
                    <a:lnTo>
                      <a:pt x="503" y="2931"/>
                    </a:lnTo>
                    <a:lnTo>
                      <a:pt x="455" y="3225"/>
                    </a:lnTo>
                    <a:lnTo>
                      <a:pt x="389" y="3513"/>
                    </a:lnTo>
                    <a:lnTo>
                      <a:pt x="311" y="3788"/>
                    </a:lnTo>
                    <a:lnTo>
                      <a:pt x="216" y="4058"/>
                    </a:lnTo>
                    <a:lnTo>
                      <a:pt x="102" y="4316"/>
                    </a:lnTo>
                    <a:lnTo>
                      <a:pt x="114" y="4316"/>
                    </a:lnTo>
                    <a:lnTo>
                      <a:pt x="228" y="4058"/>
                    </a:lnTo>
                    <a:lnTo>
                      <a:pt x="323" y="3788"/>
                    </a:lnTo>
                    <a:lnTo>
                      <a:pt x="401" y="3513"/>
                    </a:lnTo>
                    <a:lnTo>
                      <a:pt x="467" y="3225"/>
                    </a:lnTo>
                    <a:lnTo>
                      <a:pt x="515" y="2931"/>
                    </a:lnTo>
                    <a:lnTo>
                      <a:pt x="544" y="2632"/>
                    </a:lnTo>
                    <a:lnTo>
                      <a:pt x="556" y="2326"/>
                    </a:lnTo>
                    <a:lnTo>
                      <a:pt x="556" y="2020"/>
                    </a:lnTo>
                    <a:lnTo>
                      <a:pt x="556" y="202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3" name="Freeform 12">
                <a:extLst>
                  <a:ext uri="{FF2B5EF4-FFF2-40B4-BE49-F238E27FC236}">
                    <a16:creationId xmlns:a16="http://schemas.microsoft.com/office/drawing/2014/main" id="{F203F238-02BF-EFEB-4A41-FC223C49CDBE}"/>
                  </a:ext>
                </a:extLst>
              </p:cNvPr>
              <p:cNvSpPr>
                <a:spLocks/>
              </p:cNvSpPr>
              <p:nvPr userDrawn="1"/>
            </p:nvSpPr>
            <p:spPr bwMode="hidden">
              <a:xfrm>
                <a:off x="4246" y="0"/>
                <a:ext cx="690" cy="4316"/>
              </a:xfrm>
              <a:custGeom>
                <a:avLst/>
                <a:gdLst/>
                <a:ahLst/>
                <a:cxnLst>
                  <a:cxn ang="0">
                    <a:pos x="688" y="2086"/>
                  </a:cxn>
                  <a:cxn ang="0">
                    <a:pos x="670" y="1810"/>
                  </a:cxn>
                  <a:cxn ang="0">
                    <a:pos x="634" y="1541"/>
                  </a:cxn>
                  <a:cxn ang="0">
                    <a:pos x="574" y="1271"/>
                  </a:cxn>
                  <a:cxn ang="0">
                    <a:pos x="497" y="1007"/>
                  </a:cxn>
                  <a:cxn ang="0">
                    <a:pos x="401" y="749"/>
                  </a:cxn>
                  <a:cxn ang="0">
                    <a:pos x="293" y="492"/>
                  </a:cxn>
                  <a:cxn ang="0">
                    <a:pos x="162" y="240"/>
                  </a:cxn>
                  <a:cxn ang="0">
                    <a:pos x="12" y="0"/>
                  </a:cxn>
                  <a:cxn ang="0">
                    <a:pos x="0" y="0"/>
                  </a:cxn>
                  <a:cxn ang="0">
                    <a:pos x="150" y="240"/>
                  </a:cxn>
                  <a:cxn ang="0">
                    <a:pos x="281" y="492"/>
                  </a:cxn>
                  <a:cxn ang="0">
                    <a:pos x="389" y="749"/>
                  </a:cxn>
                  <a:cxn ang="0">
                    <a:pos x="485" y="1007"/>
                  </a:cxn>
                  <a:cxn ang="0">
                    <a:pos x="562" y="1271"/>
                  </a:cxn>
                  <a:cxn ang="0">
                    <a:pos x="622" y="1541"/>
                  </a:cxn>
                  <a:cxn ang="0">
                    <a:pos x="658" y="1810"/>
                  </a:cxn>
                  <a:cxn ang="0">
                    <a:pos x="676" y="2086"/>
                  </a:cxn>
                  <a:cxn ang="0">
                    <a:pos x="676" y="2368"/>
                  </a:cxn>
                  <a:cxn ang="0">
                    <a:pos x="658" y="2650"/>
                  </a:cxn>
                  <a:cxn ang="0">
                    <a:pos x="616" y="2931"/>
                  </a:cxn>
                  <a:cxn ang="0">
                    <a:pos x="556" y="3213"/>
                  </a:cxn>
                  <a:cxn ang="0">
                    <a:pos x="473" y="3495"/>
                  </a:cxn>
                  <a:cxn ang="0">
                    <a:pos x="371" y="3777"/>
                  </a:cxn>
                  <a:cxn ang="0">
                    <a:pos x="251" y="4046"/>
                  </a:cxn>
                  <a:cxn ang="0">
                    <a:pos x="114" y="4316"/>
                  </a:cxn>
                  <a:cxn ang="0">
                    <a:pos x="126" y="4316"/>
                  </a:cxn>
                  <a:cxn ang="0">
                    <a:pos x="263" y="4046"/>
                  </a:cxn>
                  <a:cxn ang="0">
                    <a:pos x="383" y="3777"/>
                  </a:cxn>
                  <a:cxn ang="0">
                    <a:pos x="485" y="3495"/>
                  </a:cxn>
                  <a:cxn ang="0">
                    <a:pos x="568" y="3219"/>
                  </a:cxn>
                  <a:cxn ang="0">
                    <a:pos x="628" y="2937"/>
                  </a:cxn>
                  <a:cxn ang="0">
                    <a:pos x="670" y="2656"/>
                  </a:cxn>
                  <a:cxn ang="0">
                    <a:pos x="688" y="2368"/>
                  </a:cxn>
                  <a:cxn ang="0">
                    <a:pos x="688" y="2086"/>
                  </a:cxn>
                  <a:cxn ang="0">
                    <a:pos x="688" y="2086"/>
                  </a:cxn>
                </a:cxnLst>
                <a:rect l="0" t="0" r="r" b="b"/>
                <a:pathLst>
                  <a:path w="688" h="4316">
                    <a:moveTo>
                      <a:pt x="688" y="2086"/>
                    </a:moveTo>
                    <a:lnTo>
                      <a:pt x="670" y="1810"/>
                    </a:lnTo>
                    <a:lnTo>
                      <a:pt x="634" y="1541"/>
                    </a:lnTo>
                    <a:lnTo>
                      <a:pt x="574" y="1271"/>
                    </a:lnTo>
                    <a:lnTo>
                      <a:pt x="497" y="1007"/>
                    </a:lnTo>
                    <a:lnTo>
                      <a:pt x="401" y="749"/>
                    </a:lnTo>
                    <a:lnTo>
                      <a:pt x="293" y="492"/>
                    </a:lnTo>
                    <a:lnTo>
                      <a:pt x="162" y="240"/>
                    </a:lnTo>
                    <a:lnTo>
                      <a:pt x="12" y="0"/>
                    </a:lnTo>
                    <a:lnTo>
                      <a:pt x="0" y="0"/>
                    </a:lnTo>
                    <a:lnTo>
                      <a:pt x="150" y="240"/>
                    </a:lnTo>
                    <a:lnTo>
                      <a:pt x="281" y="492"/>
                    </a:lnTo>
                    <a:lnTo>
                      <a:pt x="389" y="749"/>
                    </a:lnTo>
                    <a:lnTo>
                      <a:pt x="485" y="1007"/>
                    </a:lnTo>
                    <a:lnTo>
                      <a:pt x="562" y="1271"/>
                    </a:lnTo>
                    <a:lnTo>
                      <a:pt x="622" y="1541"/>
                    </a:lnTo>
                    <a:lnTo>
                      <a:pt x="658" y="1810"/>
                    </a:lnTo>
                    <a:lnTo>
                      <a:pt x="676" y="2086"/>
                    </a:lnTo>
                    <a:lnTo>
                      <a:pt x="676" y="2368"/>
                    </a:lnTo>
                    <a:lnTo>
                      <a:pt x="658" y="2650"/>
                    </a:lnTo>
                    <a:lnTo>
                      <a:pt x="616" y="2931"/>
                    </a:lnTo>
                    <a:lnTo>
                      <a:pt x="556" y="3213"/>
                    </a:lnTo>
                    <a:lnTo>
                      <a:pt x="473" y="3495"/>
                    </a:lnTo>
                    <a:lnTo>
                      <a:pt x="371" y="3777"/>
                    </a:lnTo>
                    <a:lnTo>
                      <a:pt x="251" y="4046"/>
                    </a:lnTo>
                    <a:lnTo>
                      <a:pt x="114" y="4316"/>
                    </a:lnTo>
                    <a:lnTo>
                      <a:pt x="126" y="4316"/>
                    </a:lnTo>
                    <a:lnTo>
                      <a:pt x="263" y="4046"/>
                    </a:lnTo>
                    <a:lnTo>
                      <a:pt x="383" y="3777"/>
                    </a:lnTo>
                    <a:lnTo>
                      <a:pt x="485" y="3495"/>
                    </a:lnTo>
                    <a:lnTo>
                      <a:pt x="568" y="3219"/>
                    </a:lnTo>
                    <a:lnTo>
                      <a:pt x="628" y="2937"/>
                    </a:lnTo>
                    <a:lnTo>
                      <a:pt x="670" y="2656"/>
                    </a:lnTo>
                    <a:lnTo>
                      <a:pt x="688" y="2368"/>
                    </a:lnTo>
                    <a:lnTo>
                      <a:pt x="688" y="2086"/>
                    </a:lnTo>
                    <a:lnTo>
                      <a:pt x="688" y="208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4" name="Freeform 13">
                <a:extLst>
                  <a:ext uri="{FF2B5EF4-FFF2-40B4-BE49-F238E27FC236}">
                    <a16:creationId xmlns:a16="http://schemas.microsoft.com/office/drawing/2014/main" id="{70A8AF11-4424-CC87-A2D9-674F0EA7215B}"/>
                  </a:ext>
                </a:extLst>
              </p:cNvPr>
              <p:cNvSpPr>
                <a:spLocks/>
              </p:cNvSpPr>
              <p:nvPr userDrawn="1"/>
            </p:nvSpPr>
            <p:spPr bwMode="hidden">
              <a:xfrm>
                <a:off x="4522" y="0"/>
                <a:ext cx="864" cy="4316"/>
              </a:xfrm>
              <a:custGeom>
                <a:avLst/>
                <a:gdLst/>
                <a:ahLst/>
                <a:cxnLst>
                  <a:cxn ang="0">
                    <a:pos x="855" y="2128"/>
                  </a:cxn>
                  <a:cxn ang="0">
                    <a:pos x="831" y="1834"/>
                  </a:cxn>
                  <a:cxn ang="0">
                    <a:pos x="808" y="1684"/>
                  </a:cxn>
                  <a:cxn ang="0">
                    <a:pos x="784" y="1541"/>
                  </a:cxn>
                  <a:cxn ang="0">
                    <a:pos x="748" y="1397"/>
                  </a:cxn>
                  <a:cxn ang="0">
                    <a:pos x="712" y="1253"/>
                  </a:cxn>
                  <a:cxn ang="0">
                    <a:pos x="664" y="1115"/>
                  </a:cxn>
                  <a:cxn ang="0">
                    <a:pos x="610" y="977"/>
                  </a:cxn>
                  <a:cxn ang="0">
                    <a:pos x="491" y="719"/>
                  </a:cxn>
                  <a:cxn ang="0">
                    <a:pos x="353" y="468"/>
                  </a:cxn>
                  <a:cxn ang="0">
                    <a:pos x="192" y="228"/>
                  </a:cxn>
                  <a:cxn ang="0">
                    <a:pos x="12" y="0"/>
                  </a:cxn>
                  <a:cxn ang="0">
                    <a:pos x="0" y="0"/>
                  </a:cxn>
                  <a:cxn ang="0">
                    <a:pos x="180" y="228"/>
                  </a:cxn>
                  <a:cxn ang="0">
                    <a:pos x="341" y="468"/>
                  </a:cxn>
                  <a:cxn ang="0">
                    <a:pos x="479" y="719"/>
                  </a:cxn>
                  <a:cxn ang="0">
                    <a:pos x="598" y="983"/>
                  </a:cxn>
                  <a:cxn ang="0">
                    <a:pos x="652" y="1121"/>
                  </a:cxn>
                  <a:cxn ang="0">
                    <a:pos x="700" y="1259"/>
                  </a:cxn>
                  <a:cxn ang="0">
                    <a:pos x="736" y="1403"/>
                  </a:cxn>
                  <a:cxn ang="0">
                    <a:pos x="772" y="1547"/>
                  </a:cxn>
                  <a:cxn ang="0">
                    <a:pos x="802" y="1690"/>
                  </a:cxn>
                  <a:cxn ang="0">
                    <a:pos x="819" y="1834"/>
                  </a:cxn>
                  <a:cxn ang="0">
                    <a:pos x="837" y="1984"/>
                  </a:cxn>
                  <a:cxn ang="0">
                    <a:pos x="843" y="2128"/>
                  </a:cxn>
                  <a:cxn ang="0">
                    <a:pos x="849" y="2278"/>
                  </a:cxn>
                  <a:cxn ang="0">
                    <a:pos x="843" y="2428"/>
                  </a:cxn>
                  <a:cxn ang="0">
                    <a:pos x="831" y="2572"/>
                  </a:cxn>
                  <a:cxn ang="0">
                    <a:pos x="819" y="2721"/>
                  </a:cxn>
                  <a:cxn ang="0">
                    <a:pos x="796" y="2865"/>
                  </a:cxn>
                  <a:cxn ang="0">
                    <a:pos x="766" y="3015"/>
                  </a:cxn>
                  <a:cxn ang="0">
                    <a:pos x="724" y="3159"/>
                  </a:cxn>
                  <a:cxn ang="0">
                    <a:pos x="682" y="3303"/>
                  </a:cxn>
                  <a:cxn ang="0">
                    <a:pos x="586" y="3567"/>
                  </a:cxn>
                  <a:cxn ang="0">
                    <a:pos x="473" y="3824"/>
                  </a:cxn>
                  <a:cxn ang="0">
                    <a:pos x="335" y="4076"/>
                  </a:cxn>
                  <a:cxn ang="0">
                    <a:pos x="180" y="4316"/>
                  </a:cxn>
                  <a:cxn ang="0">
                    <a:pos x="192" y="4316"/>
                  </a:cxn>
                  <a:cxn ang="0">
                    <a:pos x="347" y="4076"/>
                  </a:cxn>
                  <a:cxn ang="0">
                    <a:pos x="485" y="3824"/>
                  </a:cxn>
                  <a:cxn ang="0">
                    <a:pos x="598" y="3573"/>
                  </a:cxn>
                  <a:cxn ang="0">
                    <a:pos x="694" y="3309"/>
                  </a:cxn>
                  <a:cxn ang="0">
                    <a:pos x="736" y="3165"/>
                  </a:cxn>
                  <a:cxn ang="0">
                    <a:pos x="778" y="3021"/>
                  </a:cxn>
                  <a:cxn ang="0">
                    <a:pos x="808" y="2871"/>
                  </a:cxn>
                  <a:cxn ang="0">
                    <a:pos x="831" y="2727"/>
                  </a:cxn>
                  <a:cxn ang="0">
                    <a:pos x="843" y="2578"/>
                  </a:cxn>
                  <a:cxn ang="0">
                    <a:pos x="855" y="2428"/>
                  </a:cxn>
                  <a:cxn ang="0">
                    <a:pos x="861" y="2278"/>
                  </a:cxn>
                  <a:cxn ang="0">
                    <a:pos x="855" y="2128"/>
                  </a:cxn>
                  <a:cxn ang="0">
                    <a:pos x="855" y="2128"/>
                  </a:cxn>
                </a:cxnLst>
                <a:rect l="0" t="0" r="r" b="b"/>
                <a:pathLst>
                  <a:path w="861" h="4316">
                    <a:moveTo>
                      <a:pt x="855" y="2128"/>
                    </a:moveTo>
                    <a:lnTo>
                      <a:pt x="831" y="1834"/>
                    </a:lnTo>
                    <a:lnTo>
                      <a:pt x="808" y="1684"/>
                    </a:lnTo>
                    <a:lnTo>
                      <a:pt x="784" y="1541"/>
                    </a:lnTo>
                    <a:lnTo>
                      <a:pt x="748" y="1397"/>
                    </a:lnTo>
                    <a:lnTo>
                      <a:pt x="712" y="1253"/>
                    </a:lnTo>
                    <a:lnTo>
                      <a:pt x="664" y="1115"/>
                    </a:lnTo>
                    <a:lnTo>
                      <a:pt x="610" y="977"/>
                    </a:lnTo>
                    <a:lnTo>
                      <a:pt x="491" y="719"/>
                    </a:lnTo>
                    <a:lnTo>
                      <a:pt x="353" y="468"/>
                    </a:lnTo>
                    <a:lnTo>
                      <a:pt x="192" y="228"/>
                    </a:lnTo>
                    <a:lnTo>
                      <a:pt x="12" y="0"/>
                    </a:lnTo>
                    <a:lnTo>
                      <a:pt x="0" y="0"/>
                    </a:lnTo>
                    <a:lnTo>
                      <a:pt x="180" y="228"/>
                    </a:lnTo>
                    <a:lnTo>
                      <a:pt x="341" y="468"/>
                    </a:lnTo>
                    <a:lnTo>
                      <a:pt x="479" y="719"/>
                    </a:lnTo>
                    <a:lnTo>
                      <a:pt x="598" y="983"/>
                    </a:lnTo>
                    <a:lnTo>
                      <a:pt x="652" y="1121"/>
                    </a:lnTo>
                    <a:lnTo>
                      <a:pt x="700" y="1259"/>
                    </a:lnTo>
                    <a:lnTo>
                      <a:pt x="736" y="1403"/>
                    </a:lnTo>
                    <a:lnTo>
                      <a:pt x="772" y="1547"/>
                    </a:lnTo>
                    <a:lnTo>
                      <a:pt x="802" y="1690"/>
                    </a:lnTo>
                    <a:lnTo>
                      <a:pt x="819" y="1834"/>
                    </a:lnTo>
                    <a:lnTo>
                      <a:pt x="837" y="1984"/>
                    </a:lnTo>
                    <a:lnTo>
                      <a:pt x="843" y="2128"/>
                    </a:lnTo>
                    <a:lnTo>
                      <a:pt x="849" y="2278"/>
                    </a:lnTo>
                    <a:lnTo>
                      <a:pt x="843" y="2428"/>
                    </a:lnTo>
                    <a:lnTo>
                      <a:pt x="831" y="2572"/>
                    </a:lnTo>
                    <a:lnTo>
                      <a:pt x="819" y="2721"/>
                    </a:lnTo>
                    <a:lnTo>
                      <a:pt x="796" y="2865"/>
                    </a:lnTo>
                    <a:lnTo>
                      <a:pt x="766" y="3015"/>
                    </a:lnTo>
                    <a:lnTo>
                      <a:pt x="724" y="3159"/>
                    </a:lnTo>
                    <a:lnTo>
                      <a:pt x="682" y="3303"/>
                    </a:lnTo>
                    <a:lnTo>
                      <a:pt x="586" y="3567"/>
                    </a:lnTo>
                    <a:lnTo>
                      <a:pt x="473" y="3824"/>
                    </a:lnTo>
                    <a:lnTo>
                      <a:pt x="335" y="4076"/>
                    </a:lnTo>
                    <a:lnTo>
                      <a:pt x="180" y="4316"/>
                    </a:lnTo>
                    <a:lnTo>
                      <a:pt x="192" y="4316"/>
                    </a:lnTo>
                    <a:lnTo>
                      <a:pt x="347" y="4076"/>
                    </a:lnTo>
                    <a:lnTo>
                      <a:pt x="485" y="3824"/>
                    </a:lnTo>
                    <a:lnTo>
                      <a:pt x="598" y="3573"/>
                    </a:lnTo>
                    <a:lnTo>
                      <a:pt x="694" y="3309"/>
                    </a:lnTo>
                    <a:lnTo>
                      <a:pt x="736" y="3165"/>
                    </a:lnTo>
                    <a:lnTo>
                      <a:pt x="778" y="3021"/>
                    </a:lnTo>
                    <a:lnTo>
                      <a:pt x="808" y="2871"/>
                    </a:lnTo>
                    <a:lnTo>
                      <a:pt x="831" y="2727"/>
                    </a:lnTo>
                    <a:lnTo>
                      <a:pt x="843" y="2578"/>
                    </a:lnTo>
                    <a:lnTo>
                      <a:pt x="855" y="2428"/>
                    </a:lnTo>
                    <a:lnTo>
                      <a:pt x="861" y="2278"/>
                    </a:lnTo>
                    <a:lnTo>
                      <a:pt x="855" y="2128"/>
                    </a:lnTo>
                    <a:lnTo>
                      <a:pt x="855" y="212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5" name="Freeform 14">
                <a:extLst>
                  <a:ext uri="{FF2B5EF4-FFF2-40B4-BE49-F238E27FC236}">
                    <a16:creationId xmlns:a16="http://schemas.microsoft.com/office/drawing/2014/main" id="{96E539F8-28A5-258E-1108-08D22E955DB3}"/>
                  </a:ext>
                </a:extLst>
              </p:cNvPr>
              <p:cNvSpPr>
                <a:spLocks/>
              </p:cNvSpPr>
              <p:nvPr userDrawn="1"/>
            </p:nvSpPr>
            <p:spPr bwMode="hidden">
              <a:xfrm>
                <a:off x="2399" y="0"/>
                <a:ext cx="150" cy="4316"/>
              </a:xfrm>
              <a:custGeom>
                <a:avLst/>
                <a:gdLst/>
                <a:ahLst/>
                <a:cxnLst>
                  <a:cxn ang="0">
                    <a:pos x="18" y="1942"/>
                  </a:cxn>
                  <a:cxn ang="0">
                    <a:pos x="30" y="1630"/>
                  </a:cxn>
                  <a:cxn ang="0">
                    <a:pos x="42" y="1331"/>
                  </a:cxn>
                  <a:cxn ang="0">
                    <a:pos x="59" y="1055"/>
                  </a:cxn>
                  <a:cxn ang="0">
                    <a:pos x="77" y="791"/>
                  </a:cxn>
                  <a:cxn ang="0">
                    <a:pos x="83" y="671"/>
                  </a:cxn>
                  <a:cxn ang="0">
                    <a:pos x="95" y="557"/>
                  </a:cxn>
                  <a:cxn ang="0">
                    <a:pos x="107" y="444"/>
                  </a:cxn>
                  <a:cxn ang="0">
                    <a:pos x="113" y="342"/>
                  </a:cxn>
                  <a:cxn ang="0">
                    <a:pos x="125" y="246"/>
                  </a:cxn>
                  <a:cxn ang="0">
                    <a:pos x="131" y="156"/>
                  </a:cxn>
                  <a:cxn ang="0">
                    <a:pos x="143" y="72"/>
                  </a:cxn>
                  <a:cxn ang="0">
                    <a:pos x="149" y="0"/>
                  </a:cxn>
                  <a:cxn ang="0">
                    <a:pos x="137" y="0"/>
                  </a:cxn>
                  <a:cxn ang="0">
                    <a:pos x="131" y="72"/>
                  </a:cxn>
                  <a:cxn ang="0">
                    <a:pos x="119" y="156"/>
                  </a:cxn>
                  <a:cxn ang="0">
                    <a:pos x="113" y="246"/>
                  </a:cxn>
                  <a:cxn ang="0">
                    <a:pos x="101" y="342"/>
                  </a:cxn>
                  <a:cxn ang="0">
                    <a:pos x="95" y="444"/>
                  </a:cxn>
                  <a:cxn ang="0">
                    <a:pos x="83" y="557"/>
                  </a:cxn>
                  <a:cxn ang="0">
                    <a:pos x="71" y="671"/>
                  </a:cxn>
                  <a:cxn ang="0">
                    <a:pos x="65" y="791"/>
                  </a:cxn>
                  <a:cxn ang="0">
                    <a:pos x="48" y="1055"/>
                  </a:cxn>
                  <a:cxn ang="0">
                    <a:pos x="30" y="1331"/>
                  </a:cxn>
                  <a:cxn ang="0">
                    <a:pos x="18" y="1630"/>
                  </a:cxn>
                  <a:cxn ang="0">
                    <a:pos x="6" y="1942"/>
                  </a:cxn>
                  <a:cxn ang="0">
                    <a:pos x="0" y="2278"/>
                  </a:cxn>
                  <a:cxn ang="0">
                    <a:pos x="6" y="2602"/>
                  </a:cxn>
                  <a:cxn ang="0">
                    <a:pos x="12" y="2919"/>
                  </a:cxn>
                  <a:cxn ang="0">
                    <a:pos x="24" y="3219"/>
                  </a:cxn>
                  <a:cxn ang="0">
                    <a:pos x="36" y="3513"/>
                  </a:cxn>
                  <a:cxn ang="0">
                    <a:pos x="59" y="3794"/>
                  </a:cxn>
                  <a:cxn ang="0">
                    <a:pos x="89" y="4058"/>
                  </a:cxn>
                  <a:cxn ang="0">
                    <a:pos x="125" y="4316"/>
                  </a:cxn>
                  <a:cxn ang="0">
                    <a:pos x="137" y="4316"/>
                  </a:cxn>
                  <a:cxn ang="0">
                    <a:pos x="101" y="4058"/>
                  </a:cxn>
                  <a:cxn ang="0">
                    <a:pos x="71" y="3794"/>
                  </a:cxn>
                  <a:cxn ang="0">
                    <a:pos x="48" y="3513"/>
                  </a:cxn>
                  <a:cxn ang="0">
                    <a:pos x="36" y="3225"/>
                  </a:cxn>
                  <a:cxn ang="0">
                    <a:pos x="24" y="2919"/>
                  </a:cxn>
                  <a:cxn ang="0">
                    <a:pos x="18" y="2608"/>
                  </a:cxn>
                  <a:cxn ang="0">
                    <a:pos x="12" y="2278"/>
                  </a:cxn>
                  <a:cxn ang="0">
                    <a:pos x="18" y="1942"/>
                  </a:cxn>
                  <a:cxn ang="0">
                    <a:pos x="18" y="1942"/>
                  </a:cxn>
                </a:cxnLst>
                <a:rect l="0" t="0" r="r" b="b"/>
                <a:pathLst>
                  <a:path w="149" h="4316">
                    <a:moveTo>
                      <a:pt x="18" y="1942"/>
                    </a:moveTo>
                    <a:lnTo>
                      <a:pt x="30" y="1630"/>
                    </a:lnTo>
                    <a:lnTo>
                      <a:pt x="42" y="1331"/>
                    </a:lnTo>
                    <a:lnTo>
                      <a:pt x="59" y="1055"/>
                    </a:lnTo>
                    <a:lnTo>
                      <a:pt x="77" y="791"/>
                    </a:lnTo>
                    <a:lnTo>
                      <a:pt x="83" y="671"/>
                    </a:lnTo>
                    <a:lnTo>
                      <a:pt x="95" y="557"/>
                    </a:lnTo>
                    <a:lnTo>
                      <a:pt x="107" y="444"/>
                    </a:lnTo>
                    <a:lnTo>
                      <a:pt x="113" y="342"/>
                    </a:lnTo>
                    <a:lnTo>
                      <a:pt x="125" y="246"/>
                    </a:lnTo>
                    <a:lnTo>
                      <a:pt x="131" y="156"/>
                    </a:lnTo>
                    <a:lnTo>
                      <a:pt x="143" y="72"/>
                    </a:lnTo>
                    <a:lnTo>
                      <a:pt x="149" y="0"/>
                    </a:lnTo>
                    <a:lnTo>
                      <a:pt x="137" y="0"/>
                    </a:lnTo>
                    <a:lnTo>
                      <a:pt x="131" y="72"/>
                    </a:lnTo>
                    <a:lnTo>
                      <a:pt x="119" y="156"/>
                    </a:lnTo>
                    <a:lnTo>
                      <a:pt x="113" y="246"/>
                    </a:lnTo>
                    <a:lnTo>
                      <a:pt x="101" y="342"/>
                    </a:lnTo>
                    <a:lnTo>
                      <a:pt x="95" y="444"/>
                    </a:lnTo>
                    <a:lnTo>
                      <a:pt x="83" y="557"/>
                    </a:lnTo>
                    <a:lnTo>
                      <a:pt x="71" y="671"/>
                    </a:lnTo>
                    <a:lnTo>
                      <a:pt x="65" y="791"/>
                    </a:lnTo>
                    <a:lnTo>
                      <a:pt x="48" y="1055"/>
                    </a:lnTo>
                    <a:lnTo>
                      <a:pt x="30" y="1331"/>
                    </a:lnTo>
                    <a:lnTo>
                      <a:pt x="18" y="1630"/>
                    </a:lnTo>
                    <a:lnTo>
                      <a:pt x="6" y="1942"/>
                    </a:lnTo>
                    <a:lnTo>
                      <a:pt x="0" y="2278"/>
                    </a:lnTo>
                    <a:lnTo>
                      <a:pt x="6" y="2602"/>
                    </a:lnTo>
                    <a:lnTo>
                      <a:pt x="12" y="2919"/>
                    </a:lnTo>
                    <a:lnTo>
                      <a:pt x="24" y="3219"/>
                    </a:lnTo>
                    <a:lnTo>
                      <a:pt x="36" y="3513"/>
                    </a:lnTo>
                    <a:lnTo>
                      <a:pt x="59" y="3794"/>
                    </a:lnTo>
                    <a:lnTo>
                      <a:pt x="89" y="4058"/>
                    </a:lnTo>
                    <a:lnTo>
                      <a:pt x="125" y="4316"/>
                    </a:lnTo>
                    <a:lnTo>
                      <a:pt x="137" y="4316"/>
                    </a:lnTo>
                    <a:lnTo>
                      <a:pt x="101" y="4058"/>
                    </a:lnTo>
                    <a:lnTo>
                      <a:pt x="71" y="3794"/>
                    </a:lnTo>
                    <a:lnTo>
                      <a:pt x="48" y="3513"/>
                    </a:lnTo>
                    <a:lnTo>
                      <a:pt x="36" y="3225"/>
                    </a:lnTo>
                    <a:lnTo>
                      <a:pt x="24" y="2919"/>
                    </a:lnTo>
                    <a:lnTo>
                      <a:pt x="18" y="2608"/>
                    </a:lnTo>
                    <a:lnTo>
                      <a:pt x="12" y="2278"/>
                    </a:lnTo>
                    <a:lnTo>
                      <a:pt x="18" y="1942"/>
                    </a:lnTo>
                    <a:lnTo>
                      <a:pt x="18" y="194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6" name="Freeform 15">
                <a:extLst>
                  <a:ext uri="{FF2B5EF4-FFF2-40B4-BE49-F238E27FC236}">
                    <a16:creationId xmlns:a16="http://schemas.microsoft.com/office/drawing/2014/main" id="{E56D750F-D5E5-C744-90E0-654F550B6295}"/>
                  </a:ext>
                </a:extLst>
              </p:cNvPr>
              <p:cNvSpPr>
                <a:spLocks/>
              </p:cNvSpPr>
              <p:nvPr userDrawn="1"/>
            </p:nvSpPr>
            <p:spPr bwMode="hidden">
              <a:xfrm>
                <a:off x="1967" y="0"/>
                <a:ext cx="300" cy="4316"/>
              </a:xfrm>
              <a:custGeom>
                <a:avLst/>
                <a:gdLst/>
                <a:ahLst/>
                <a:cxnLst>
                  <a:cxn ang="0">
                    <a:pos x="18" y="2062"/>
                  </a:cxn>
                  <a:cxn ang="0">
                    <a:pos x="30" y="1750"/>
                  </a:cxn>
                  <a:cxn ang="0">
                    <a:pos x="54" y="1451"/>
                  </a:cxn>
                  <a:cxn ang="0">
                    <a:pos x="84" y="1169"/>
                  </a:cxn>
                  <a:cxn ang="0">
                    <a:pos x="126" y="899"/>
                  </a:cxn>
                  <a:cxn ang="0">
                    <a:pos x="162" y="641"/>
                  </a:cxn>
                  <a:cxn ang="0">
                    <a:pos x="209" y="408"/>
                  </a:cxn>
                  <a:cxn ang="0">
                    <a:pos x="251" y="192"/>
                  </a:cxn>
                  <a:cxn ang="0">
                    <a:pos x="299" y="0"/>
                  </a:cxn>
                  <a:cxn ang="0">
                    <a:pos x="287" y="0"/>
                  </a:cxn>
                  <a:cxn ang="0">
                    <a:pos x="239" y="192"/>
                  </a:cxn>
                  <a:cxn ang="0">
                    <a:pos x="198" y="408"/>
                  </a:cxn>
                  <a:cxn ang="0">
                    <a:pos x="156" y="641"/>
                  </a:cxn>
                  <a:cxn ang="0">
                    <a:pos x="114" y="899"/>
                  </a:cxn>
                  <a:cxn ang="0">
                    <a:pos x="78" y="1169"/>
                  </a:cxn>
                  <a:cxn ang="0">
                    <a:pos x="48" y="1451"/>
                  </a:cxn>
                  <a:cxn ang="0">
                    <a:pos x="24" y="1750"/>
                  </a:cxn>
                  <a:cxn ang="0">
                    <a:pos x="6" y="2062"/>
                  </a:cxn>
                  <a:cxn ang="0">
                    <a:pos x="0" y="2374"/>
                  </a:cxn>
                  <a:cxn ang="0">
                    <a:pos x="12" y="2674"/>
                  </a:cxn>
                  <a:cxn ang="0">
                    <a:pos x="30" y="2973"/>
                  </a:cxn>
                  <a:cxn ang="0">
                    <a:pos x="54" y="3255"/>
                  </a:cxn>
                  <a:cxn ang="0">
                    <a:pos x="96" y="3537"/>
                  </a:cxn>
                  <a:cxn ang="0">
                    <a:pos x="144" y="3806"/>
                  </a:cxn>
                  <a:cxn ang="0">
                    <a:pos x="203" y="4064"/>
                  </a:cxn>
                  <a:cxn ang="0">
                    <a:pos x="275" y="4316"/>
                  </a:cxn>
                  <a:cxn ang="0">
                    <a:pos x="287" y="4316"/>
                  </a:cxn>
                  <a:cxn ang="0">
                    <a:pos x="215" y="4064"/>
                  </a:cxn>
                  <a:cxn ang="0">
                    <a:pos x="156" y="3806"/>
                  </a:cxn>
                  <a:cxn ang="0">
                    <a:pos x="108" y="3537"/>
                  </a:cxn>
                  <a:cxn ang="0">
                    <a:pos x="66" y="3261"/>
                  </a:cxn>
                  <a:cxn ang="0">
                    <a:pos x="42" y="2973"/>
                  </a:cxn>
                  <a:cxn ang="0">
                    <a:pos x="24" y="2680"/>
                  </a:cxn>
                  <a:cxn ang="0">
                    <a:pos x="12" y="2374"/>
                  </a:cxn>
                  <a:cxn ang="0">
                    <a:pos x="18" y="2062"/>
                  </a:cxn>
                  <a:cxn ang="0">
                    <a:pos x="18" y="2062"/>
                  </a:cxn>
                </a:cxnLst>
                <a:rect l="0" t="0" r="r" b="b"/>
                <a:pathLst>
                  <a:path w="299" h="4316">
                    <a:moveTo>
                      <a:pt x="18" y="2062"/>
                    </a:moveTo>
                    <a:lnTo>
                      <a:pt x="30" y="1750"/>
                    </a:lnTo>
                    <a:lnTo>
                      <a:pt x="54" y="1451"/>
                    </a:lnTo>
                    <a:lnTo>
                      <a:pt x="84" y="1169"/>
                    </a:lnTo>
                    <a:lnTo>
                      <a:pt x="126" y="899"/>
                    </a:lnTo>
                    <a:lnTo>
                      <a:pt x="162" y="641"/>
                    </a:lnTo>
                    <a:lnTo>
                      <a:pt x="209" y="408"/>
                    </a:lnTo>
                    <a:lnTo>
                      <a:pt x="251" y="192"/>
                    </a:lnTo>
                    <a:lnTo>
                      <a:pt x="299" y="0"/>
                    </a:lnTo>
                    <a:lnTo>
                      <a:pt x="287" y="0"/>
                    </a:lnTo>
                    <a:lnTo>
                      <a:pt x="239" y="192"/>
                    </a:lnTo>
                    <a:lnTo>
                      <a:pt x="198" y="408"/>
                    </a:lnTo>
                    <a:lnTo>
                      <a:pt x="156" y="641"/>
                    </a:lnTo>
                    <a:lnTo>
                      <a:pt x="114" y="899"/>
                    </a:lnTo>
                    <a:lnTo>
                      <a:pt x="78" y="1169"/>
                    </a:lnTo>
                    <a:lnTo>
                      <a:pt x="48" y="1451"/>
                    </a:lnTo>
                    <a:lnTo>
                      <a:pt x="24" y="1750"/>
                    </a:lnTo>
                    <a:lnTo>
                      <a:pt x="6" y="2062"/>
                    </a:lnTo>
                    <a:lnTo>
                      <a:pt x="0" y="2374"/>
                    </a:lnTo>
                    <a:lnTo>
                      <a:pt x="12" y="2674"/>
                    </a:lnTo>
                    <a:lnTo>
                      <a:pt x="30" y="2973"/>
                    </a:lnTo>
                    <a:lnTo>
                      <a:pt x="54" y="3255"/>
                    </a:lnTo>
                    <a:lnTo>
                      <a:pt x="96" y="3537"/>
                    </a:lnTo>
                    <a:lnTo>
                      <a:pt x="144" y="3806"/>
                    </a:lnTo>
                    <a:lnTo>
                      <a:pt x="203" y="4064"/>
                    </a:lnTo>
                    <a:lnTo>
                      <a:pt x="275" y="4316"/>
                    </a:lnTo>
                    <a:lnTo>
                      <a:pt x="287" y="4316"/>
                    </a:lnTo>
                    <a:lnTo>
                      <a:pt x="215" y="4064"/>
                    </a:lnTo>
                    <a:lnTo>
                      <a:pt x="156" y="3806"/>
                    </a:lnTo>
                    <a:lnTo>
                      <a:pt x="108" y="3537"/>
                    </a:lnTo>
                    <a:lnTo>
                      <a:pt x="66" y="3261"/>
                    </a:lnTo>
                    <a:lnTo>
                      <a:pt x="42" y="2973"/>
                    </a:lnTo>
                    <a:lnTo>
                      <a:pt x="24" y="2680"/>
                    </a:lnTo>
                    <a:lnTo>
                      <a:pt x="12" y="2374"/>
                    </a:lnTo>
                    <a:lnTo>
                      <a:pt x="18" y="2062"/>
                    </a:lnTo>
                    <a:lnTo>
                      <a:pt x="18" y="206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7" name="Freeform 16">
                <a:extLst>
                  <a:ext uri="{FF2B5EF4-FFF2-40B4-BE49-F238E27FC236}">
                    <a16:creationId xmlns:a16="http://schemas.microsoft.com/office/drawing/2014/main" id="{DD02E0BC-DA40-9271-EF56-20DC545BCC51}"/>
                  </a:ext>
                </a:extLst>
              </p:cNvPr>
              <p:cNvSpPr>
                <a:spLocks/>
              </p:cNvSpPr>
              <p:nvPr userDrawn="1"/>
            </p:nvSpPr>
            <p:spPr bwMode="hidden">
              <a:xfrm>
                <a:off x="1566" y="0"/>
                <a:ext cx="425" cy="4316"/>
              </a:xfrm>
              <a:custGeom>
                <a:avLst/>
                <a:gdLst/>
                <a:ahLst/>
                <a:cxnLst>
                  <a:cxn ang="0">
                    <a:pos x="424" y="0"/>
                  </a:cxn>
                  <a:cxn ang="0">
                    <a:pos x="412" y="0"/>
                  </a:cxn>
                  <a:cxn ang="0">
                    <a:pos x="316" y="222"/>
                  </a:cxn>
                  <a:cxn ang="0">
                    <a:pos x="239" y="462"/>
                  </a:cxn>
                  <a:cxn ang="0">
                    <a:pos x="167" y="707"/>
                  </a:cxn>
                  <a:cxn ang="0">
                    <a:pos x="107" y="971"/>
                  </a:cxn>
                  <a:cxn ang="0">
                    <a:pos x="65" y="1247"/>
                  </a:cxn>
                  <a:cxn ang="0">
                    <a:pos x="29" y="1529"/>
                  </a:cxn>
                  <a:cxn ang="0">
                    <a:pos x="6" y="1822"/>
                  </a:cxn>
                  <a:cxn ang="0">
                    <a:pos x="0" y="2122"/>
                  </a:cxn>
                  <a:cxn ang="0">
                    <a:pos x="6" y="2404"/>
                  </a:cxn>
                  <a:cxn ang="0">
                    <a:pos x="24" y="2686"/>
                  </a:cxn>
                  <a:cxn ang="0">
                    <a:pos x="47" y="2961"/>
                  </a:cxn>
                  <a:cxn ang="0">
                    <a:pos x="89" y="3243"/>
                  </a:cxn>
                  <a:cxn ang="0">
                    <a:pos x="137" y="3519"/>
                  </a:cxn>
                  <a:cxn ang="0">
                    <a:pos x="197" y="3788"/>
                  </a:cxn>
                  <a:cxn ang="0">
                    <a:pos x="269" y="4058"/>
                  </a:cxn>
                  <a:cxn ang="0">
                    <a:pos x="346" y="4316"/>
                  </a:cxn>
                  <a:cxn ang="0">
                    <a:pos x="358" y="4316"/>
                  </a:cxn>
                  <a:cxn ang="0">
                    <a:pos x="281" y="4058"/>
                  </a:cxn>
                  <a:cxn ang="0">
                    <a:pos x="209" y="3788"/>
                  </a:cxn>
                  <a:cxn ang="0">
                    <a:pos x="149" y="3519"/>
                  </a:cxn>
                  <a:cxn ang="0">
                    <a:pos x="101" y="3243"/>
                  </a:cxn>
                  <a:cxn ang="0">
                    <a:pos x="59" y="2961"/>
                  </a:cxn>
                  <a:cxn ang="0">
                    <a:pos x="35" y="2686"/>
                  </a:cxn>
                  <a:cxn ang="0">
                    <a:pos x="18" y="2404"/>
                  </a:cxn>
                  <a:cxn ang="0">
                    <a:pos x="12" y="2122"/>
                  </a:cxn>
                  <a:cxn ang="0">
                    <a:pos x="18" y="1822"/>
                  </a:cxn>
                  <a:cxn ang="0">
                    <a:pos x="41" y="1529"/>
                  </a:cxn>
                  <a:cxn ang="0">
                    <a:pos x="71" y="1247"/>
                  </a:cxn>
                  <a:cxn ang="0">
                    <a:pos x="119" y="971"/>
                  </a:cxn>
                  <a:cxn ang="0">
                    <a:pos x="179" y="707"/>
                  </a:cxn>
                  <a:cxn ang="0">
                    <a:pos x="245" y="462"/>
                  </a:cxn>
                  <a:cxn ang="0">
                    <a:pos x="328" y="222"/>
                  </a:cxn>
                  <a:cxn ang="0">
                    <a:pos x="424" y="0"/>
                  </a:cxn>
                  <a:cxn ang="0">
                    <a:pos x="424" y="0"/>
                  </a:cxn>
                </a:cxnLst>
                <a:rect l="0" t="0" r="r" b="b"/>
                <a:pathLst>
                  <a:path w="424" h="4316">
                    <a:moveTo>
                      <a:pt x="424" y="0"/>
                    </a:moveTo>
                    <a:lnTo>
                      <a:pt x="412" y="0"/>
                    </a:lnTo>
                    <a:lnTo>
                      <a:pt x="316" y="222"/>
                    </a:lnTo>
                    <a:lnTo>
                      <a:pt x="239" y="462"/>
                    </a:lnTo>
                    <a:lnTo>
                      <a:pt x="167" y="707"/>
                    </a:lnTo>
                    <a:lnTo>
                      <a:pt x="107" y="971"/>
                    </a:lnTo>
                    <a:lnTo>
                      <a:pt x="65" y="1247"/>
                    </a:lnTo>
                    <a:lnTo>
                      <a:pt x="29" y="1529"/>
                    </a:lnTo>
                    <a:lnTo>
                      <a:pt x="6" y="1822"/>
                    </a:lnTo>
                    <a:lnTo>
                      <a:pt x="0" y="2122"/>
                    </a:lnTo>
                    <a:lnTo>
                      <a:pt x="6" y="2404"/>
                    </a:lnTo>
                    <a:lnTo>
                      <a:pt x="24" y="2686"/>
                    </a:lnTo>
                    <a:lnTo>
                      <a:pt x="47" y="2961"/>
                    </a:lnTo>
                    <a:lnTo>
                      <a:pt x="89" y="3243"/>
                    </a:lnTo>
                    <a:lnTo>
                      <a:pt x="137" y="3519"/>
                    </a:lnTo>
                    <a:lnTo>
                      <a:pt x="197" y="3788"/>
                    </a:lnTo>
                    <a:lnTo>
                      <a:pt x="269" y="4058"/>
                    </a:lnTo>
                    <a:lnTo>
                      <a:pt x="346" y="4316"/>
                    </a:lnTo>
                    <a:lnTo>
                      <a:pt x="358" y="4316"/>
                    </a:lnTo>
                    <a:lnTo>
                      <a:pt x="281" y="4058"/>
                    </a:lnTo>
                    <a:lnTo>
                      <a:pt x="209" y="3788"/>
                    </a:lnTo>
                    <a:lnTo>
                      <a:pt x="149" y="3519"/>
                    </a:lnTo>
                    <a:lnTo>
                      <a:pt x="101" y="3243"/>
                    </a:lnTo>
                    <a:lnTo>
                      <a:pt x="59" y="2961"/>
                    </a:lnTo>
                    <a:lnTo>
                      <a:pt x="35" y="2686"/>
                    </a:lnTo>
                    <a:lnTo>
                      <a:pt x="18" y="2404"/>
                    </a:lnTo>
                    <a:lnTo>
                      <a:pt x="12" y="2122"/>
                    </a:lnTo>
                    <a:lnTo>
                      <a:pt x="18" y="1822"/>
                    </a:lnTo>
                    <a:lnTo>
                      <a:pt x="41" y="1529"/>
                    </a:lnTo>
                    <a:lnTo>
                      <a:pt x="71" y="1247"/>
                    </a:lnTo>
                    <a:lnTo>
                      <a:pt x="119" y="971"/>
                    </a:lnTo>
                    <a:lnTo>
                      <a:pt x="179" y="707"/>
                    </a:lnTo>
                    <a:lnTo>
                      <a:pt x="245" y="462"/>
                    </a:lnTo>
                    <a:lnTo>
                      <a:pt x="328" y="222"/>
                    </a:lnTo>
                    <a:lnTo>
                      <a:pt x="424" y="0"/>
                    </a:lnTo>
                    <a:lnTo>
                      <a:pt x="4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8" name="Freeform 17">
                <a:extLst>
                  <a:ext uri="{FF2B5EF4-FFF2-40B4-BE49-F238E27FC236}">
                    <a16:creationId xmlns:a16="http://schemas.microsoft.com/office/drawing/2014/main" id="{187D150B-9B31-3CF8-CAE0-ED907CED2F66}"/>
                  </a:ext>
                </a:extLst>
              </p:cNvPr>
              <p:cNvSpPr>
                <a:spLocks/>
              </p:cNvSpPr>
              <p:nvPr userDrawn="1"/>
            </p:nvSpPr>
            <p:spPr bwMode="hidden">
              <a:xfrm>
                <a:off x="1128" y="0"/>
                <a:ext cx="575" cy="4316"/>
              </a:xfrm>
              <a:custGeom>
                <a:avLst/>
                <a:gdLst/>
                <a:ahLst/>
                <a:cxnLst>
                  <a:cxn ang="0">
                    <a:pos x="12" y="2146"/>
                  </a:cxn>
                  <a:cxn ang="0">
                    <a:pos x="24" y="1846"/>
                  </a:cxn>
                  <a:cxn ang="0">
                    <a:pos x="54" y="1559"/>
                  </a:cxn>
                  <a:cxn ang="0">
                    <a:pos x="96" y="1277"/>
                  </a:cxn>
                  <a:cxn ang="0">
                    <a:pos x="162" y="1001"/>
                  </a:cxn>
                  <a:cxn ang="0">
                    <a:pos x="239" y="731"/>
                  </a:cxn>
                  <a:cxn ang="0">
                    <a:pos x="335" y="480"/>
                  </a:cxn>
                  <a:cxn ang="0">
                    <a:pos x="449" y="234"/>
                  </a:cxn>
                  <a:cxn ang="0">
                    <a:pos x="574" y="0"/>
                  </a:cxn>
                  <a:cxn ang="0">
                    <a:pos x="562" y="0"/>
                  </a:cxn>
                  <a:cxn ang="0">
                    <a:pos x="437" y="234"/>
                  </a:cxn>
                  <a:cxn ang="0">
                    <a:pos x="323" y="480"/>
                  </a:cxn>
                  <a:cxn ang="0">
                    <a:pos x="227" y="737"/>
                  </a:cxn>
                  <a:cxn ang="0">
                    <a:pos x="150" y="1001"/>
                  </a:cxn>
                  <a:cxn ang="0">
                    <a:pos x="84" y="1277"/>
                  </a:cxn>
                  <a:cxn ang="0">
                    <a:pos x="42" y="1559"/>
                  </a:cxn>
                  <a:cxn ang="0">
                    <a:pos x="12" y="1852"/>
                  </a:cxn>
                  <a:cxn ang="0">
                    <a:pos x="0" y="2146"/>
                  </a:cxn>
                  <a:cxn ang="0">
                    <a:pos x="6" y="2434"/>
                  </a:cxn>
                  <a:cxn ang="0">
                    <a:pos x="30" y="2715"/>
                  </a:cxn>
                  <a:cxn ang="0">
                    <a:pos x="66" y="2997"/>
                  </a:cxn>
                  <a:cxn ang="0">
                    <a:pos x="120" y="3273"/>
                  </a:cxn>
                  <a:cxn ang="0">
                    <a:pos x="191" y="3549"/>
                  </a:cxn>
                  <a:cxn ang="0">
                    <a:pos x="275" y="3812"/>
                  </a:cxn>
                  <a:cxn ang="0">
                    <a:pos x="371" y="4070"/>
                  </a:cxn>
                  <a:cxn ang="0">
                    <a:pos x="484" y="4316"/>
                  </a:cxn>
                  <a:cxn ang="0">
                    <a:pos x="496" y="4316"/>
                  </a:cxn>
                  <a:cxn ang="0">
                    <a:pos x="383" y="4070"/>
                  </a:cxn>
                  <a:cxn ang="0">
                    <a:pos x="287" y="3812"/>
                  </a:cxn>
                  <a:cxn ang="0">
                    <a:pos x="203" y="3549"/>
                  </a:cxn>
                  <a:cxn ang="0">
                    <a:pos x="132" y="3273"/>
                  </a:cxn>
                  <a:cxn ang="0">
                    <a:pos x="78" y="2997"/>
                  </a:cxn>
                  <a:cxn ang="0">
                    <a:pos x="42" y="2715"/>
                  </a:cxn>
                  <a:cxn ang="0">
                    <a:pos x="18" y="2434"/>
                  </a:cxn>
                  <a:cxn ang="0">
                    <a:pos x="12" y="2146"/>
                  </a:cxn>
                  <a:cxn ang="0">
                    <a:pos x="12" y="2146"/>
                  </a:cxn>
                </a:cxnLst>
                <a:rect l="0" t="0" r="r" b="b"/>
                <a:pathLst>
                  <a:path w="574" h="4316">
                    <a:moveTo>
                      <a:pt x="12" y="2146"/>
                    </a:moveTo>
                    <a:lnTo>
                      <a:pt x="24" y="1846"/>
                    </a:lnTo>
                    <a:lnTo>
                      <a:pt x="54" y="1559"/>
                    </a:lnTo>
                    <a:lnTo>
                      <a:pt x="96" y="1277"/>
                    </a:lnTo>
                    <a:lnTo>
                      <a:pt x="162" y="1001"/>
                    </a:lnTo>
                    <a:lnTo>
                      <a:pt x="239" y="731"/>
                    </a:lnTo>
                    <a:lnTo>
                      <a:pt x="335" y="480"/>
                    </a:lnTo>
                    <a:lnTo>
                      <a:pt x="449" y="234"/>
                    </a:lnTo>
                    <a:lnTo>
                      <a:pt x="574" y="0"/>
                    </a:lnTo>
                    <a:lnTo>
                      <a:pt x="562" y="0"/>
                    </a:lnTo>
                    <a:lnTo>
                      <a:pt x="437" y="234"/>
                    </a:lnTo>
                    <a:lnTo>
                      <a:pt x="323" y="480"/>
                    </a:lnTo>
                    <a:lnTo>
                      <a:pt x="227" y="737"/>
                    </a:lnTo>
                    <a:lnTo>
                      <a:pt x="150" y="1001"/>
                    </a:lnTo>
                    <a:lnTo>
                      <a:pt x="84" y="1277"/>
                    </a:lnTo>
                    <a:lnTo>
                      <a:pt x="42" y="1559"/>
                    </a:lnTo>
                    <a:lnTo>
                      <a:pt x="12" y="1852"/>
                    </a:lnTo>
                    <a:lnTo>
                      <a:pt x="0" y="2146"/>
                    </a:lnTo>
                    <a:lnTo>
                      <a:pt x="6" y="2434"/>
                    </a:lnTo>
                    <a:lnTo>
                      <a:pt x="30" y="2715"/>
                    </a:lnTo>
                    <a:lnTo>
                      <a:pt x="66" y="2997"/>
                    </a:lnTo>
                    <a:lnTo>
                      <a:pt x="120" y="3273"/>
                    </a:lnTo>
                    <a:lnTo>
                      <a:pt x="191" y="3549"/>
                    </a:lnTo>
                    <a:lnTo>
                      <a:pt x="275" y="3812"/>
                    </a:lnTo>
                    <a:lnTo>
                      <a:pt x="371" y="4070"/>
                    </a:lnTo>
                    <a:lnTo>
                      <a:pt x="484" y="4316"/>
                    </a:lnTo>
                    <a:lnTo>
                      <a:pt x="496" y="4316"/>
                    </a:lnTo>
                    <a:lnTo>
                      <a:pt x="383" y="4070"/>
                    </a:lnTo>
                    <a:lnTo>
                      <a:pt x="287" y="3812"/>
                    </a:lnTo>
                    <a:lnTo>
                      <a:pt x="203" y="3549"/>
                    </a:lnTo>
                    <a:lnTo>
                      <a:pt x="132" y="3273"/>
                    </a:lnTo>
                    <a:lnTo>
                      <a:pt x="78" y="2997"/>
                    </a:lnTo>
                    <a:lnTo>
                      <a:pt x="42" y="2715"/>
                    </a:lnTo>
                    <a:lnTo>
                      <a:pt x="18" y="2434"/>
                    </a:lnTo>
                    <a:lnTo>
                      <a:pt x="12" y="2146"/>
                    </a:lnTo>
                    <a:lnTo>
                      <a:pt x="12" y="214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9" name="Freeform 18">
                <a:extLst>
                  <a:ext uri="{FF2B5EF4-FFF2-40B4-BE49-F238E27FC236}">
                    <a16:creationId xmlns:a16="http://schemas.microsoft.com/office/drawing/2014/main" id="{C82148F1-425E-1CB5-7167-8E192537AEBE}"/>
                  </a:ext>
                </a:extLst>
              </p:cNvPr>
              <p:cNvSpPr>
                <a:spLocks/>
              </p:cNvSpPr>
              <p:nvPr userDrawn="1"/>
            </p:nvSpPr>
            <p:spPr bwMode="hidden">
              <a:xfrm>
                <a:off x="702" y="0"/>
                <a:ext cx="737" cy="4316"/>
              </a:xfrm>
              <a:custGeom>
                <a:avLst/>
                <a:gdLst/>
                <a:ahLst/>
                <a:cxnLst>
                  <a:cxn ang="0">
                    <a:pos x="12" y="2098"/>
                  </a:cxn>
                  <a:cxn ang="0">
                    <a:pos x="29" y="1798"/>
                  </a:cxn>
                  <a:cxn ang="0">
                    <a:pos x="71" y="1505"/>
                  </a:cxn>
                  <a:cxn ang="0">
                    <a:pos x="131" y="1223"/>
                  </a:cxn>
                  <a:cxn ang="0">
                    <a:pos x="215" y="941"/>
                  </a:cxn>
                  <a:cxn ang="0">
                    <a:pos x="316" y="689"/>
                  </a:cxn>
                  <a:cxn ang="0">
                    <a:pos x="442" y="444"/>
                  </a:cxn>
                  <a:cxn ang="0">
                    <a:pos x="580" y="216"/>
                  </a:cxn>
                  <a:cxn ang="0">
                    <a:pos x="735" y="0"/>
                  </a:cxn>
                  <a:cxn ang="0">
                    <a:pos x="723" y="0"/>
                  </a:cxn>
                  <a:cxn ang="0">
                    <a:pos x="568" y="210"/>
                  </a:cxn>
                  <a:cxn ang="0">
                    <a:pos x="430" y="438"/>
                  </a:cxn>
                  <a:cxn ang="0">
                    <a:pos x="311" y="683"/>
                  </a:cxn>
                  <a:cxn ang="0">
                    <a:pos x="209" y="941"/>
                  </a:cxn>
                  <a:cxn ang="0">
                    <a:pos x="125" y="1217"/>
                  </a:cxn>
                  <a:cxn ang="0">
                    <a:pos x="59" y="1505"/>
                  </a:cxn>
                  <a:cxn ang="0">
                    <a:pos x="18" y="1798"/>
                  </a:cxn>
                  <a:cxn ang="0">
                    <a:pos x="0" y="2098"/>
                  </a:cxn>
                  <a:cxn ang="0">
                    <a:pos x="6" y="2404"/>
                  </a:cxn>
                  <a:cxn ang="0">
                    <a:pos x="29" y="2709"/>
                  </a:cxn>
                  <a:cxn ang="0">
                    <a:pos x="77" y="3015"/>
                  </a:cxn>
                  <a:cxn ang="0">
                    <a:pos x="149" y="3315"/>
                  </a:cxn>
                  <a:cxn ang="0">
                    <a:pos x="227" y="3573"/>
                  </a:cxn>
                  <a:cxn ang="0">
                    <a:pos x="316" y="3824"/>
                  </a:cxn>
                  <a:cxn ang="0">
                    <a:pos x="424" y="4076"/>
                  </a:cxn>
                  <a:cxn ang="0">
                    <a:pos x="544" y="4316"/>
                  </a:cxn>
                  <a:cxn ang="0">
                    <a:pos x="556" y="4316"/>
                  </a:cxn>
                  <a:cxn ang="0">
                    <a:pos x="436" y="4076"/>
                  </a:cxn>
                  <a:cxn ang="0">
                    <a:pos x="328" y="3824"/>
                  </a:cxn>
                  <a:cxn ang="0">
                    <a:pos x="239" y="3573"/>
                  </a:cxn>
                  <a:cxn ang="0">
                    <a:pos x="161" y="3315"/>
                  </a:cxn>
                  <a:cxn ang="0">
                    <a:pos x="89" y="3015"/>
                  </a:cxn>
                  <a:cxn ang="0">
                    <a:pos x="41" y="2709"/>
                  </a:cxn>
                  <a:cxn ang="0">
                    <a:pos x="18" y="2404"/>
                  </a:cxn>
                  <a:cxn ang="0">
                    <a:pos x="12" y="2098"/>
                  </a:cxn>
                  <a:cxn ang="0">
                    <a:pos x="12" y="2098"/>
                  </a:cxn>
                </a:cxnLst>
                <a:rect l="0" t="0" r="r" b="b"/>
                <a:pathLst>
                  <a:path w="735" h="4316">
                    <a:moveTo>
                      <a:pt x="12" y="2098"/>
                    </a:moveTo>
                    <a:lnTo>
                      <a:pt x="29" y="1798"/>
                    </a:lnTo>
                    <a:lnTo>
                      <a:pt x="71" y="1505"/>
                    </a:lnTo>
                    <a:lnTo>
                      <a:pt x="131" y="1223"/>
                    </a:lnTo>
                    <a:lnTo>
                      <a:pt x="215" y="941"/>
                    </a:lnTo>
                    <a:lnTo>
                      <a:pt x="316" y="689"/>
                    </a:lnTo>
                    <a:lnTo>
                      <a:pt x="442" y="444"/>
                    </a:lnTo>
                    <a:lnTo>
                      <a:pt x="580" y="216"/>
                    </a:lnTo>
                    <a:lnTo>
                      <a:pt x="735" y="0"/>
                    </a:lnTo>
                    <a:lnTo>
                      <a:pt x="723" y="0"/>
                    </a:lnTo>
                    <a:lnTo>
                      <a:pt x="568" y="210"/>
                    </a:lnTo>
                    <a:lnTo>
                      <a:pt x="430" y="438"/>
                    </a:lnTo>
                    <a:lnTo>
                      <a:pt x="311" y="683"/>
                    </a:lnTo>
                    <a:lnTo>
                      <a:pt x="209" y="941"/>
                    </a:lnTo>
                    <a:lnTo>
                      <a:pt x="125" y="1217"/>
                    </a:lnTo>
                    <a:lnTo>
                      <a:pt x="59" y="1505"/>
                    </a:lnTo>
                    <a:lnTo>
                      <a:pt x="18" y="1798"/>
                    </a:lnTo>
                    <a:lnTo>
                      <a:pt x="0" y="2098"/>
                    </a:lnTo>
                    <a:lnTo>
                      <a:pt x="6" y="2404"/>
                    </a:lnTo>
                    <a:lnTo>
                      <a:pt x="29" y="2709"/>
                    </a:lnTo>
                    <a:lnTo>
                      <a:pt x="77" y="3015"/>
                    </a:lnTo>
                    <a:lnTo>
                      <a:pt x="149" y="3315"/>
                    </a:lnTo>
                    <a:lnTo>
                      <a:pt x="227" y="3573"/>
                    </a:lnTo>
                    <a:lnTo>
                      <a:pt x="316" y="3824"/>
                    </a:lnTo>
                    <a:lnTo>
                      <a:pt x="424" y="4076"/>
                    </a:lnTo>
                    <a:lnTo>
                      <a:pt x="544" y="4316"/>
                    </a:lnTo>
                    <a:lnTo>
                      <a:pt x="556" y="4316"/>
                    </a:lnTo>
                    <a:lnTo>
                      <a:pt x="436" y="4076"/>
                    </a:lnTo>
                    <a:lnTo>
                      <a:pt x="328" y="3824"/>
                    </a:lnTo>
                    <a:lnTo>
                      <a:pt x="239" y="3573"/>
                    </a:lnTo>
                    <a:lnTo>
                      <a:pt x="161" y="3315"/>
                    </a:lnTo>
                    <a:lnTo>
                      <a:pt x="89" y="3015"/>
                    </a:lnTo>
                    <a:lnTo>
                      <a:pt x="41" y="2709"/>
                    </a:lnTo>
                    <a:lnTo>
                      <a:pt x="18" y="2404"/>
                    </a:lnTo>
                    <a:lnTo>
                      <a:pt x="12" y="2098"/>
                    </a:lnTo>
                    <a:lnTo>
                      <a:pt x="12" y="209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0" name="Freeform 19">
                <a:extLst>
                  <a:ext uri="{FF2B5EF4-FFF2-40B4-BE49-F238E27FC236}">
                    <a16:creationId xmlns:a16="http://schemas.microsoft.com/office/drawing/2014/main" id="{934F866E-1399-EB4C-D69D-978A21805764}"/>
                  </a:ext>
                </a:extLst>
              </p:cNvPr>
              <p:cNvSpPr>
                <a:spLocks/>
              </p:cNvSpPr>
              <p:nvPr userDrawn="1"/>
            </p:nvSpPr>
            <p:spPr bwMode="hidden">
              <a:xfrm>
                <a:off x="288" y="0"/>
                <a:ext cx="840" cy="4316"/>
              </a:xfrm>
              <a:custGeom>
                <a:avLst/>
                <a:gdLst/>
                <a:ahLst/>
                <a:cxnLst>
                  <a:cxn ang="0">
                    <a:pos x="18" y="1948"/>
                  </a:cxn>
                  <a:cxn ang="0">
                    <a:pos x="48" y="1708"/>
                  </a:cxn>
                  <a:cxn ang="0">
                    <a:pos x="96" y="1475"/>
                  </a:cxn>
                  <a:cxn ang="0">
                    <a:pos x="161" y="1235"/>
                  </a:cxn>
                  <a:cxn ang="0">
                    <a:pos x="251" y="995"/>
                  </a:cxn>
                  <a:cxn ang="0">
                    <a:pos x="365" y="755"/>
                  </a:cxn>
                  <a:cxn ang="0">
                    <a:pos x="496" y="510"/>
                  </a:cxn>
                  <a:cxn ang="0">
                    <a:pos x="658" y="258"/>
                  </a:cxn>
                  <a:cxn ang="0">
                    <a:pos x="741" y="132"/>
                  </a:cxn>
                  <a:cxn ang="0">
                    <a:pos x="837" y="0"/>
                  </a:cxn>
                  <a:cxn ang="0">
                    <a:pos x="825" y="0"/>
                  </a:cxn>
                  <a:cxn ang="0">
                    <a:pos x="729" y="132"/>
                  </a:cxn>
                  <a:cxn ang="0">
                    <a:pos x="640" y="258"/>
                  </a:cxn>
                  <a:cxn ang="0">
                    <a:pos x="562" y="384"/>
                  </a:cxn>
                  <a:cxn ang="0">
                    <a:pos x="484" y="510"/>
                  </a:cxn>
                  <a:cxn ang="0">
                    <a:pos x="353" y="755"/>
                  </a:cxn>
                  <a:cxn ang="0">
                    <a:pos x="239" y="995"/>
                  </a:cxn>
                  <a:cxn ang="0">
                    <a:pos x="150" y="1235"/>
                  </a:cxn>
                  <a:cxn ang="0">
                    <a:pos x="84" y="1469"/>
                  </a:cxn>
                  <a:cxn ang="0">
                    <a:pos x="36" y="1702"/>
                  </a:cxn>
                  <a:cxn ang="0">
                    <a:pos x="6" y="1942"/>
                  </a:cxn>
                  <a:cxn ang="0">
                    <a:pos x="0" y="2200"/>
                  </a:cxn>
                  <a:cxn ang="0">
                    <a:pos x="12" y="2470"/>
                  </a:cxn>
                  <a:cxn ang="0">
                    <a:pos x="48" y="2739"/>
                  </a:cxn>
                  <a:cxn ang="0">
                    <a:pos x="114" y="3027"/>
                  </a:cxn>
                  <a:cxn ang="0">
                    <a:pos x="150" y="3171"/>
                  </a:cxn>
                  <a:cxn ang="0">
                    <a:pos x="197" y="3321"/>
                  </a:cxn>
                  <a:cxn ang="0">
                    <a:pos x="245" y="3477"/>
                  </a:cxn>
                  <a:cxn ang="0">
                    <a:pos x="305" y="3639"/>
                  </a:cxn>
                  <a:cxn ang="0">
                    <a:pos x="365" y="3800"/>
                  </a:cxn>
                  <a:cxn ang="0">
                    <a:pos x="437" y="3968"/>
                  </a:cxn>
                  <a:cxn ang="0">
                    <a:pos x="508" y="4136"/>
                  </a:cxn>
                  <a:cxn ang="0">
                    <a:pos x="592" y="4316"/>
                  </a:cxn>
                  <a:cxn ang="0">
                    <a:pos x="604" y="4316"/>
                  </a:cxn>
                  <a:cxn ang="0">
                    <a:pos x="520" y="4136"/>
                  </a:cxn>
                  <a:cxn ang="0">
                    <a:pos x="448" y="3968"/>
                  </a:cxn>
                  <a:cxn ang="0">
                    <a:pos x="377" y="3800"/>
                  </a:cxn>
                  <a:cxn ang="0">
                    <a:pos x="317" y="3639"/>
                  </a:cxn>
                  <a:cxn ang="0">
                    <a:pos x="257" y="3477"/>
                  </a:cxn>
                  <a:cxn ang="0">
                    <a:pos x="209" y="3327"/>
                  </a:cxn>
                  <a:cxn ang="0">
                    <a:pos x="161" y="3171"/>
                  </a:cxn>
                  <a:cxn ang="0">
                    <a:pos x="126" y="3027"/>
                  </a:cxn>
                  <a:cxn ang="0">
                    <a:pos x="60" y="2739"/>
                  </a:cxn>
                  <a:cxn ang="0">
                    <a:pos x="24" y="2470"/>
                  </a:cxn>
                  <a:cxn ang="0">
                    <a:pos x="12" y="2206"/>
                  </a:cxn>
                  <a:cxn ang="0">
                    <a:pos x="18" y="1948"/>
                  </a:cxn>
                  <a:cxn ang="0">
                    <a:pos x="18" y="1948"/>
                  </a:cxn>
                </a:cxnLst>
                <a:rect l="0" t="0" r="r" b="b"/>
                <a:pathLst>
                  <a:path w="837" h="4316">
                    <a:moveTo>
                      <a:pt x="18" y="1948"/>
                    </a:moveTo>
                    <a:lnTo>
                      <a:pt x="48" y="1708"/>
                    </a:lnTo>
                    <a:lnTo>
                      <a:pt x="96" y="1475"/>
                    </a:lnTo>
                    <a:lnTo>
                      <a:pt x="161" y="1235"/>
                    </a:lnTo>
                    <a:lnTo>
                      <a:pt x="251" y="995"/>
                    </a:lnTo>
                    <a:lnTo>
                      <a:pt x="365" y="755"/>
                    </a:lnTo>
                    <a:lnTo>
                      <a:pt x="496" y="510"/>
                    </a:lnTo>
                    <a:lnTo>
                      <a:pt x="658" y="258"/>
                    </a:lnTo>
                    <a:lnTo>
                      <a:pt x="741" y="132"/>
                    </a:lnTo>
                    <a:lnTo>
                      <a:pt x="837" y="0"/>
                    </a:lnTo>
                    <a:lnTo>
                      <a:pt x="825" y="0"/>
                    </a:lnTo>
                    <a:lnTo>
                      <a:pt x="729" y="132"/>
                    </a:lnTo>
                    <a:lnTo>
                      <a:pt x="640" y="258"/>
                    </a:lnTo>
                    <a:lnTo>
                      <a:pt x="562" y="384"/>
                    </a:lnTo>
                    <a:lnTo>
                      <a:pt x="484" y="510"/>
                    </a:lnTo>
                    <a:lnTo>
                      <a:pt x="353" y="755"/>
                    </a:lnTo>
                    <a:lnTo>
                      <a:pt x="239" y="995"/>
                    </a:lnTo>
                    <a:lnTo>
                      <a:pt x="150" y="1235"/>
                    </a:lnTo>
                    <a:lnTo>
                      <a:pt x="84" y="1469"/>
                    </a:lnTo>
                    <a:lnTo>
                      <a:pt x="36" y="1702"/>
                    </a:lnTo>
                    <a:lnTo>
                      <a:pt x="6" y="1942"/>
                    </a:lnTo>
                    <a:lnTo>
                      <a:pt x="0" y="2200"/>
                    </a:lnTo>
                    <a:lnTo>
                      <a:pt x="12" y="2470"/>
                    </a:lnTo>
                    <a:lnTo>
                      <a:pt x="48" y="2739"/>
                    </a:lnTo>
                    <a:lnTo>
                      <a:pt x="114" y="3027"/>
                    </a:lnTo>
                    <a:lnTo>
                      <a:pt x="150" y="3171"/>
                    </a:lnTo>
                    <a:lnTo>
                      <a:pt x="197" y="3321"/>
                    </a:lnTo>
                    <a:lnTo>
                      <a:pt x="245" y="3477"/>
                    </a:lnTo>
                    <a:lnTo>
                      <a:pt x="305" y="3639"/>
                    </a:lnTo>
                    <a:lnTo>
                      <a:pt x="365" y="3800"/>
                    </a:lnTo>
                    <a:lnTo>
                      <a:pt x="437" y="3968"/>
                    </a:lnTo>
                    <a:lnTo>
                      <a:pt x="508" y="4136"/>
                    </a:lnTo>
                    <a:lnTo>
                      <a:pt x="592" y="4316"/>
                    </a:lnTo>
                    <a:lnTo>
                      <a:pt x="604" y="4316"/>
                    </a:lnTo>
                    <a:lnTo>
                      <a:pt x="520" y="4136"/>
                    </a:lnTo>
                    <a:lnTo>
                      <a:pt x="448" y="3968"/>
                    </a:lnTo>
                    <a:lnTo>
                      <a:pt x="377" y="3800"/>
                    </a:lnTo>
                    <a:lnTo>
                      <a:pt x="317" y="3639"/>
                    </a:lnTo>
                    <a:lnTo>
                      <a:pt x="257" y="3477"/>
                    </a:lnTo>
                    <a:lnTo>
                      <a:pt x="209" y="3327"/>
                    </a:lnTo>
                    <a:lnTo>
                      <a:pt x="161" y="3171"/>
                    </a:lnTo>
                    <a:lnTo>
                      <a:pt x="126" y="3027"/>
                    </a:lnTo>
                    <a:lnTo>
                      <a:pt x="60" y="2739"/>
                    </a:lnTo>
                    <a:lnTo>
                      <a:pt x="24" y="2470"/>
                    </a:lnTo>
                    <a:lnTo>
                      <a:pt x="12" y="2206"/>
                    </a:lnTo>
                    <a:lnTo>
                      <a:pt x="18" y="1948"/>
                    </a:lnTo>
                    <a:lnTo>
                      <a:pt x="18" y="194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9" name="Freeform 20">
              <a:extLst>
                <a:ext uri="{FF2B5EF4-FFF2-40B4-BE49-F238E27FC236}">
                  <a16:creationId xmlns:a16="http://schemas.microsoft.com/office/drawing/2014/main" id="{1DDB3105-F76C-417D-DDEE-E6FEA62D95B4}"/>
                </a:ext>
              </a:extLst>
            </p:cNvPr>
            <p:cNvSpPr>
              <a:spLocks/>
            </p:cNvSpPr>
            <p:nvPr/>
          </p:nvSpPr>
          <p:spPr bwMode="hidden">
            <a:xfrm>
              <a:off x="6" y="2901"/>
              <a:ext cx="606" cy="1415"/>
            </a:xfrm>
            <a:custGeom>
              <a:avLst/>
              <a:gdLst/>
              <a:ahLst/>
              <a:cxnLst>
                <a:cxn ang="0">
                  <a:pos x="0" y="54"/>
                </a:cxn>
                <a:cxn ang="0">
                  <a:pos x="42" y="228"/>
                </a:cxn>
                <a:cxn ang="0">
                  <a:pos x="96" y="402"/>
                </a:cxn>
                <a:cxn ang="0">
                  <a:pos x="161" y="576"/>
                </a:cxn>
                <a:cxn ang="0">
                  <a:pos x="227" y="744"/>
                </a:cxn>
                <a:cxn ang="0">
                  <a:pos x="305" y="917"/>
                </a:cxn>
                <a:cxn ang="0">
                  <a:pos x="389" y="1085"/>
                </a:cxn>
                <a:cxn ang="0">
                  <a:pos x="484" y="1253"/>
                </a:cxn>
                <a:cxn ang="0">
                  <a:pos x="586" y="1415"/>
                </a:cxn>
                <a:cxn ang="0">
                  <a:pos x="604" y="1415"/>
                </a:cxn>
                <a:cxn ang="0">
                  <a:pos x="496" y="1247"/>
                </a:cxn>
                <a:cxn ang="0">
                  <a:pos x="401" y="1073"/>
                </a:cxn>
                <a:cxn ang="0">
                  <a:pos x="311" y="899"/>
                </a:cxn>
                <a:cxn ang="0">
                  <a:pos x="233" y="720"/>
                </a:cxn>
                <a:cxn ang="0">
                  <a:pos x="161" y="546"/>
                </a:cxn>
                <a:cxn ang="0">
                  <a:pos x="102" y="366"/>
                </a:cxn>
                <a:cxn ang="0">
                  <a:pos x="48" y="180"/>
                </a:cxn>
                <a:cxn ang="0">
                  <a:pos x="0" y="0"/>
                </a:cxn>
                <a:cxn ang="0">
                  <a:pos x="0" y="54"/>
                </a:cxn>
                <a:cxn ang="0">
                  <a:pos x="0" y="54"/>
                </a:cxn>
              </a:cxnLst>
              <a:rect l="0" t="0" r="r" b="b"/>
              <a:pathLst>
                <a:path w="604" h="1415">
                  <a:moveTo>
                    <a:pt x="0" y="54"/>
                  </a:moveTo>
                  <a:lnTo>
                    <a:pt x="42" y="228"/>
                  </a:lnTo>
                  <a:lnTo>
                    <a:pt x="96" y="402"/>
                  </a:lnTo>
                  <a:lnTo>
                    <a:pt x="161" y="576"/>
                  </a:lnTo>
                  <a:lnTo>
                    <a:pt x="227" y="744"/>
                  </a:lnTo>
                  <a:lnTo>
                    <a:pt x="305" y="917"/>
                  </a:lnTo>
                  <a:lnTo>
                    <a:pt x="389" y="1085"/>
                  </a:lnTo>
                  <a:lnTo>
                    <a:pt x="484" y="1253"/>
                  </a:lnTo>
                  <a:lnTo>
                    <a:pt x="586" y="1415"/>
                  </a:lnTo>
                  <a:lnTo>
                    <a:pt x="604" y="1415"/>
                  </a:lnTo>
                  <a:lnTo>
                    <a:pt x="496" y="1247"/>
                  </a:lnTo>
                  <a:lnTo>
                    <a:pt x="401" y="1073"/>
                  </a:lnTo>
                  <a:lnTo>
                    <a:pt x="311" y="899"/>
                  </a:lnTo>
                  <a:lnTo>
                    <a:pt x="233" y="720"/>
                  </a:lnTo>
                  <a:lnTo>
                    <a:pt x="161" y="546"/>
                  </a:lnTo>
                  <a:lnTo>
                    <a:pt x="102" y="366"/>
                  </a:lnTo>
                  <a:lnTo>
                    <a:pt x="48" y="180"/>
                  </a:lnTo>
                  <a:lnTo>
                    <a:pt x="0" y="0"/>
                  </a:lnTo>
                  <a:lnTo>
                    <a:pt x="0" y="54"/>
                  </a:lnTo>
                  <a:lnTo>
                    <a:pt x="0" y="54"/>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0" name="Freeform 21">
              <a:extLst>
                <a:ext uri="{FF2B5EF4-FFF2-40B4-BE49-F238E27FC236}">
                  <a16:creationId xmlns:a16="http://schemas.microsoft.com/office/drawing/2014/main" id="{EBB7EFD6-9E2A-B914-C02E-3BD943A40655}"/>
                </a:ext>
              </a:extLst>
            </p:cNvPr>
            <p:cNvSpPr>
              <a:spLocks/>
            </p:cNvSpPr>
            <p:nvPr/>
          </p:nvSpPr>
          <p:spPr bwMode="hidden">
            <a:xfrm>
              <a:off x="6" y="3890"/>
              <a:ext cx="228" cy="426"/>
            </a:xfrm>
            <a:custGeom>
              <a:avLst/>
              <a:gdLst/>
              <a:ahLst/>
              <a:cxnLst>
                <a:cxn ang="0">
                  <a:pos x="0" y="30"/>
                </a:cxn>
                <a:cxn ang="0">
                  <a:pos x="108" y="240"/>
                </a:cxn>
                <a:cxn ang="0">
                  <a:pos x="215" y="426"/>
                </a:cxn>
                <a:cxn ang="0">
                  <a:pos x="227" y="426"/>
                </a:cxn>
                <a:cxn ang="0">
                  <a:pos x="167" y="330"/>
                </a:cxn>
                <a:cxn ang="0">
                  <a:pos x="114" y="222"/>
                </a:cxn>
                <a:cxn ang="0">
                  <a:pos x="0" y="0"/>
                </a:cxn>
                <a:cxn ang="0">
                  <a:pos x="0" y="30"/>
                </a:cxn>
                <a:cxn ang="0">
                  <a:pos x="0" y="30"/>
                </a:cxn>
              </a:cxnLst>
              <a:rect l="0" t="0" r="r" b="b"/>
              <a:pathLst>
                <a:path w="227" h="426">
                  <a:moveTo>
                    <a:pt x="0" y="30"/>
                  </a:moveTo>
                  <a:lnTo>
                    <a:pt x="108" y="240"/>
                  </a:lnTo>
                  <a:lnTo>
                    <a:pt x="215" y="426"/>
                  </a:lnTo>
                  <a:lnTo>
                    <a:pt x="227" y="426"/>
                  </a:lnTo>
                  <a:lnTo>
                    <a:pt x="167" y="330"/>
                  </a:lnTo>
                  <a:lnTo>
                    <a:pt x="114" y="222"/>
                  </a:lnTo>
                  <a:lnTo>
                    <a:pt x="0" y="0"/>
                  </a:lnTo>
                  <a:lnTo>
                    <a:pt x="0" y="30"/>
                  </a:lnTo>
                  <a:lnTo>
                    <a:pt x="0" y="3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1" name="Freeform 22">
              <a:extLst>
                <a:ext uri="{FF2B5EF4-FFF2-40B4-BE49-F238E27FC236}">
                  <a16:creationId xmlns:a16="http://schemas.microsoft.com/office/drawing/2014/main" id="{A37BC501-25D9-819A-94EA-8549D9F4322F}"/>
                </a:ext>
              </a:extLst>
            </p:cNvPr>
            <p:cNvSpPr>
              <a:spLocks/>
            </p:cNvSpPr>
            <p:nvPr/>
          </p:nvSpPr>
          <p:spPr bwMode="hidden">
            <a:xfrm>
              <a:off x="4776" y="0"/>
              <a:ext cx="984" cy="1786"/>
            </a:xfrm>
            <a:custGeom>
              <a:avLst/>
              <a:gdLst/>
              <a:ahLst/>
              <a:cxnLst>
                <a:cxn ang="0">
                  <a:pos x="981" y="1786"/>
                </a:cxn>
                <a:cxn ang="0">
                  <a:pos x="981" y="1720"/>
                </a:cxn>
                <a:cxn ang="0">
                  <a:pos x="969" y="1666"/>
                </a:cxn>
                <a:cxn ang="0">
                  <a:pos x="957" y="1613"/>
                </a:cxn>
                <a:cxn ang="0">
                  <a:pos x="921" y="1487"/>
                </a:cxn>
                <a:cxn ang="0">
                  <a:pos x="885" y="1361"/>
                </a:cxn>
                <a:cxn ang="0">
                  <a:pos x="796" y="1121"/>
                </a:cxn>
                <a:cxn ang="0">
                  <a:pos x="682" y="899"/>
                </a:cxn>
                <a:cxn ang="0">
                  <a:pos x="562" y="689"/>
                </a:cxn>
                <a:cxn ang="0">
                  <a:pos x="431" y="498"/>
                </a:cxn>
                <a:cxn ang="0">
                  <a:pos x="293" y="318"/>
                </a:cxn>
                <a:cxn ang="0">
                  <a:pos x="150" y="150"/>
                </a:cxn>
                <a:cxn ang="0">
                  <a:pos x="12" y="0"/>
                </a:cxn>
                <a:cxn ang="0">
                  <a:pos x="0" y="0"/>
                </a:cxn>
                <a:cxn ang="0">
                  <a:pos x="138" y="150"/>
                </a:cxn>
                <a:cxn ang="0">
                  <a:pos x="275" y="318"/>
                </a:cxn>
                <a:cxn ang="0">
                  <a:pos x="413" y="498"/>
                </a:cxn>
                <a:cxn ang="0">
                  <a:pos x="545" y="689"/>
                </a:cxn>
                <a:cxn ang="0">
                  <a:pos x="670" y="899"/>
                </a:cxn>
                <a:cxn ang="0">
                  <a:pos x="778" y="1121"/>
                </a:cxn>
                <a:cxn ang="0">
                  <a:pos x="873" y="1361"/>
                </a:cxn>
                <a:cxn ang="0">
                  <a:pos x="909" y="1487"/>
                </a:cxn>
                <a:cxn ang="0">
                  <a:pos x="945" y="1619"/>
                </a:cxn>
                <a:cxn ang="0">
                  <a:pos x="963" y="1702"/>
                </a:cxn>
                <a:cxn ang="0">
                  <a:pos x="981" y="1786"/>
                </a:cxn>
                <a:cxn ang="0">
                  <a:pos x="981" y="1786"/>
                </a:cxn>
              </a:cxnLst>
              <a:rect l="0" t="0" r="r" b="b"/>
              <a:pathLst>
                <a:path w="981" h="1786">
                  <a:moveTo>
                    <a:pt x="981" y="1786"/>
                  </a:moveTo>
                  <a:lnTo>
                    <a:pt x="981" y="1720"/>
                  </a:lnTo>
                  <a:lnTo>
                    <a:pt x="969" y="1666"/>
                  </a:lnTo>
                  <a:lnTo>
                    <a:pt x="957" y="1613"/>
                  </a:lnTo>
                  <a:lnTo>
                    <a:pt x="921" y="1487"/>
                  </a:lnTo>
                  <a:lnTo>
                    <a:pt x="885" y="1361"/>
                  </a:lnTo>
                  <a:lnTo>
                    <a:pt x="796" y="1121"/>
                  </a:lnTo>
                  <a:lnTo>
                    <a:pt x="682" y="899"/>
                  </a:lnTo>
                  <a:lnTo>
                    <a:pt x="562" y="689"/>
                  </a:lnTo>
                  <a:lnTo>
                    <a:pt x="431" y="498"/>
                  </a:lnTo>
                  <a:lnTo>
                    <a:pt x="293" y="318"/>
                  </a:lnTo>
                  <a:lnTo>
                    <a:pt x="150" y="150"/>
                  </a:lnTo>
                  <a:lnTo>
                    <a:pt x="12" y="0"/>
                  </a:lnTo>
                  <a:lnTo>
                    <a:pt x="0" y="0"/>
                  </a:lnTo>
                  <a:lnTo>
                    <a:pt x="138" y="150"/>
                  </a:lnTo>
                  <a:lnTo>
                    <a:pt x="275" y="318"/>
                  </a:lnTo>
                  <a:lnTo>
                    <a:pt x="413" y="498"/>
                  </a:lnTo>
                  <a:lnTo>
                    <a:pt x="545" y="689"/>
                  </a:lnTo>
                  <a:lnTo>
                    <a:pt x="670" y="899"/>
                  </a:lnTo>
                  <a:lnTo>
                    <a:pt x="778" y="1121"/>
                  </a:lnTo>
                  <a:lnTo>
                    <a:pt x="873" y="1361"/>
                  </a:lnTo>
                  <a:lnTo>
                    <a:pt x="909" y="1487"/>
                  </a:lnTo>
                  <a:lnTo>
                    <a:pt x="945" y="1619"/>
                  </a:lnTo>
                  <a:lnTo>
                    <a:pt x="963" y="1702"/>
                  </a:lnTo>
                  <a:lnTo>
                    <a:pt x="981" y="1786"/>
                  </a:lnTo>
                  <a:lnTo>
                    <a:pt x="981" y="1786"/>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2" name="Freeform 23">
              <a:extLst>
                <a:ext uri="{FF2B5EF4-FFF2-40B4-BE49-F238E27FC236}">
                  <a16:creationId xmlns:a16="http://schemas.microsoft.com/office/drawing/2014/main" id="{090D5A3C-6473-3024-8DB4-2F4E3C165356}"/>
                </a:ext>
              </a:extLst>
            </p:cNvPr>
            <p:cNvSpPr>
              <a:spLocks/>
            </p:cNvSpPr>
            <p:nvPr/>
          </p:nvSpPr>
          <p:spPr bwMode="hidden">
            <a:xfrm>
              <a:off x="5041" y="0"/>
              <a:ext cx="719" cy="845"/>
            </a:xfrm>
            <a:custGeom>
              <a:avLst/>
              <a:gdLst>
                <a:gd name="T0" fmla="*/ 767 w 717"/>
                <a:gd name="T1" fmla="*/ 845 h 845"/>
                <a:gd name="T2" fmla="*/ 767 w 717"/>
                <a:gd name="T3" fmla="*/ 821 h 845"/>
                <a:gd name="T4" fmla="*/ 624 w 717"/>
                <a:gd name="T5" fmla="*/ 605 h 845"/>
                <a:gd name="T6" fmla="*/ 431 w 717"/>
                <a:gd name="T7" fmla="*/ 396 h 845"/>
                <a:gd name="T8" fmla="*/ 246 w 717"/>
                <a:gd name="T9" fmla="*/ 192 h 845"/>
                <a:gd name="T10" fmla="*/ 17 w 717"/>
                <a:gd name="T11" fmla="*/ 0 h 845"/>
                <a:gd name="T12" fmla="*/ 0 w 717"/>
                <a:gd name="T13" fmla="*/ 0 h 845"/>
                <a:gd name="T14" fmla="*/ 234 w 717"/>
                <a:gd name="T15" fmla="*/ 198 h 845"/>
                <a:gd name="T16" fmla="*/ 425 w 717"/>
                <a:gd name="T17" fmla="*/ 408 h 845"/>
                <a:gd name="T18" fmla="*/ 618 w 717"/>
                <a:gd name="T19" fmla="*/ 623 h 845"/>
                <a:gd name="T20" fmla="*/ 767 w 717"/>
                <a:gd name="T21" fmla="*/ 845 h 845"/>
                <a:gd name="T22" fmla="*/ 767 w 717"/>
                <a:gd name="T23" fmla="*/ 845 h 8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7" h="845">
                  <a:moveTo>
                    <a:pt x="717" y="845"/>
                  </a:moveTo>
                  <a:lnTo>
                    <a:pt x="717" y="821"/>
                  </a:lnTo>
                  <a:lnTo>
                    <a:pt x="574" y="605"/>
                  </a:lnTo>
                  <a:lnTo>
                    <a:pt x="406" y="396"/>
                  </a:lnTo>
                  <a:lnTo>
                    <a:pt x="221" y="192"/>
                  </a:lnTo>
                  <a:lnTo>
                    <a:pt x="17" y="0"/>
                  </a:lnTo>
                  <a:lnTo>
                    <a:pt x="0" y="0"/>
                  </a:lnTo>
                  <a:lnTo>
                    <a:pt x="209" y="198"/>
                  </a:lnTo>
                  <a:lnTo>
                    <a:pt x="400" y="408"/>
                  </a:lnTo>
                  <a:lnTo>
                    <a:pt x="568" y="623"/>
                  </a:lnTo>
                  <a:lnTo>
                    <a:pt x="717" y="845"/>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3" name="Freeform 24">
              <a:extLst>
                <a:ext uri="{FF2B5EF4-FFF2-40B4-BE49-F238E27FC236}">
                  <a16:creationId xmlns:a16="http://schemas.microsoft.com/office/drawing/2014/main" id="{701BAC39-C3E9-EC45-36F3-A9D81BAD4054}"/>
                </a:ext>
              </a:extLst>
            </p:cNvPr>
            <p:cNvSpPr>
              <a:spLocks/>
            </p:cNvSpPr>
            <p:nvPr/>
          </p:nvSpPr>
          <p:spPr bwMode="hidden">
            <a:xfrm>
              <a:off x="5352" y="0"/>
              <a:ext cx="408" cy="414"/>
            </a:xfrm>
            <a:custGeom>
              <a:avLst/>
              <a:gdLst>
                <a:gd name="T0" fmla="*/ 432 w 407"/>
                <a:gd name="T1" fmla="*/ 414 h 414"/>
                <a:gd name="T2" fmla="*/ 432 w 407"/>
                <a:gd name="T3" fmla="*/ 396 h 414"/>
                <a:gd name="T4" fmla="*/ 247 w 407"/>
                <a:gd name="T5" fmla="*/ 192 h 414"/>
                <a:gd name="T6" fmla="*/ 12 w 407"/>
                <a:gd name="T7" fmla="*/ 0 h 414"/>
                <a:gd name="T8" fmla="*/ 0 w 407"/>
                <a:gd name="T9" fmla="*/ 0 h 414"/>
                <a:gd name="T10" fmla="*/ 108 w 407"/>
                <a:gd name="T11" fmla="*/ 102 h 414"/>
                <a:gd name="T12" fmla="*/ 241 w 407"/>
                <a:gd name="T13" fmla="*/ 204 h 414"/>
                <a:gd name="T14" fmla="*/ 432 w 407"/>
                <a:gd name="T15" fmla="*/ 414 h 414"/>
                <a:gd name="T16" fmla="*/ 432 w 407"/>
                <a:gd name="T17" fmla="*/ 414 h 4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7" h="414">
                  <a:moveTo>
                    <a:pt x="407" y="414"/>
                  </a:moveTo>
                  <a:lnTo>
                    <a:pt x="407" y="396"/>
                  </a:lnTo>
                  <a:lnTo>
                    <a:pt x="222" y="192"/>
                  </a:lnTo>
                  <a:lnTo>
                    <a:pt x="12" y="0"/>
                  </a:lnTo>
                  <a:lnTo>
                    <a:pt x="0" y="0"/>
                  </a:lnTo>
                  <a:lnTo>
                    <a:pt x="108" y="102"/>
                  </a:lnTo>
                  <a:lnTo>
                    <a:pt x="216" y="204"/>
                  </a:lnTo>
                  <a:lnTo>
                    <a:pt x="407" y="414"/>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4" name="Freeform 25">
              <a:extLst>
                <a:ext uri="{FF2B5EF4-FFF2-40B4-BE49-F238E27FC236}">
                  <a16:creationId xmlns:a16="http://schemas.microsoft.com/office/drawing/2014/main" id="{51B0EDC0-BFC2-714F-AC78-72AA201A57F3}"/>
                </a:ext>
              </a:extLst>
            </p:cNvPr>
            <p:cNvSpPr>
              <a:spLocks/>
            </p:cNvSpPr>
            <p:nvPr/>
          </p:nvSpPr>
          <p:spPr bwMode="hidden">
            <a:xfrm>
              <a:off x="6" y="0"/>
              <a:ext cx="858" cy="1409"/>
            </a:xfrm>
            <a:custGeom>
              <a:avLst/>
              <a:gdLst/>
              <a:ahLst/>
              <a:cxnLst>
                <a:cxn ang="0">
                  <a:pos x="0" y="1361"/>
                </a:cxn>
                <a:cxn ang="0">
                  <a:pos x="0" y="1409"/>
                </a:cxn>
                <a:cxn ang="0">
                  <a:pos x="54" y="1211"/>
                </a:cxn>
                <a:cxn ang="0">
                  <a:pos x="126" y="1013"/>
                </a:cxn>
                <a:cxn ang="0">
                  <a:pos x="215" y="827"/>
                </a:cxn>
                <a:cxn ang="0">
                  <a:pos x="311" y="647"/>
                </a:cxn>
                <a:cxn ang="0">
                  <a:pos x="431" y="474"/>
                </a:cxn>
                <a:cxn ang="0">
                  <a:pos x="556" y="312"/>
                </a:cxn>
                <a:cxn ang="0">
                  <a:pos x="700" y="150"/>
                </a:cxn>
                <a:cxn ang="0">
                  <a:pos x="855" y="0"/>
                </a:cxn>
                <a:cxn ang="0">
                  <a:pos x="837" y="0"/>
                </a:cxn>
                <a:cxn ang="0">
                  <a:pos x="688" y="144"/>
                </a:cxn>
                <a:cxn ang="0">
                  <a:pos x="550" y="300"/>
                </a:cxn>
                <a:cxn ang="0">
                  <a:pos x="425" y="462"/>
                </a:cxn>
                <a:cxn ang="0">
                  <a:pos x="311" y="629"/>
                </a:cxn>
                <a:cxn ang="0">
                  <a:pos x="215" y="803"/>
                </a:cxn>
                <a:cxn ang="0">
                  <a:pos x="132" y="983"/>
                </a:cxn>
                <a:cxn ang="0">
                  <a:pos x="60" y="1169"/>
                </a:cxn>
                <a:cxn ang="0">
                  <a:pos x="0" y="1361"/>
                </a:cxn>
                <a:cxn ang="0">
                  <a:pos x="0" y="1361"/>
                </a:cxn>
              </a:cxnLst>
              <a:rect l="0" t="0" r="r" b="b"/>
              <a:pathLst>
                <a:path w="855" h="1409">
                  <a:moveTo>
                    <a:pt x="0" y="1361"/>
                  </a:moveTo>
                  <a:lnTo>
                    <a:pt x="0" y="1409"/>
                  </a:lnTo>
                  <a:lnTo>
                    <a:pt x="54" y="1211"/>
                  </a:lnTo>
                  <a:lnTo>
                    <a:pt x="126" y="1013"/>
                  </a:lnTo>
                  <a:lnTo>
                    <a:pt x="215" y="827"/>
                  </a:lnTo>
                  <a:lnTo>
                    <a:pt x="311" y="647"/>
                  </a:lnTo>
                  <a:lnTo>
                    <a:pt x="431" y="474"/>
                  </a:lnTo>
                  <a:lnTo>
                    <a:pt x="556" y="312"/>
                  </a:lnTo>
                  <a:lnTo>
                    <a:pt x="700" y="150"/>
                  </a:lnTo>
                  <a:lnTo>
                    <a:pt x="855" y="0"/>
                  </a:lnTo>
                  <a:lnTo>
                    <a:pt x="837" y="0"/>
                  </a:lnTo>
                  <a:lnTo>
                    <a:pt x="688" y="144"/>
                  </a:lnTo>
                  <a:lnTo>
                    <a:pt x="550" y="300"/>
                  </a:lnTo>
                  <a:lnTo>
                    <a:pt x="425" y="462"/>
                  </a:lnTo>
                  <a:lnTo>
                    <a:pt x="311" y="629"/>
                  </a:lnTo>
                  <a:lnTo>
                    <a:pt x="215" y="803"/>
                  </a:lnTo>
                  <a:lnTo>
                    <a:pt x="132" y="983"/>
                  </a:lnTo>
                  <a:lnTo>
                    <a:pt x="60" y="1169"/>
                  </a:lnTo>
                  <a:lnTo>
                    <a:pt x="0" y="1361"/>
                  </a:lnTo>
                  <a:lnTo>
                    <a:pt x="0" y="1361"/>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5" name="Freeform 26">
              <a:extLst>
                <a:ext uri="{FF2B5EF4-FFF2-40B4-BE49-F238E27FC236}">
                  <a16:creationId xmlns:a16="http://schemas.microsoft.com/office/drawing/2014/main" id="{A952A347-61A9-257E-F391-0C22C825AC2F}"/>
                </a:ext>
              </a:extLst>
            </p:cNvPr>
            <p:cNvSpPr>
              <a:spLocks/>
            </p:cNvSpPr>
            <p:nvPr/>
          </p:nvSpPr>
          <p:spPr bwMode="hidden">
            <a:xfrm>
              <a:off x="6" y="0"/>
              <a:ext cx="588" cy="599"/>
            </a:xfrm>
            <a:custGeom>
              <a:avLst/>
              <a:gdLst>
                <a:gd name="T0" fmla="*/ 636 w 586"/>
                <a:gd name="T1" fmla="*/ 0 h 599"/>
                <a:gd name="T2" fmla="*/ 618 w 586"/>
                <a:gd name="T3" fmla="*/ 0 h 599"/>
                <a:gd name="T4" fmla="*/ 432 w 586"/>
                <a:gd name="T5" fmla="*/ 132 h 599"/>
                <a:gd name="T6" fmla="*/ 282 w 586"/>
                <a:gd name="T7" fmla="*/ 270 h 599"/>
                <a:gd name="T8" fmla="*/ 120 w 586"/>
                <a:gd name="T9" fmla="*/ 420 h 599"/>
                <a:gd name="T10" fmla="*/ 0 w 586"/>
                <a:gd name="T11" fmla="*/ 575 h 599"/>
                <a:gd name="T12" fmla="*/ 0 w 586"/>
                <a:gd name="T13" fmla="*/ 599 h 599"/>
                <a:gd name="T14" fmla="*/ 120 w 586"/>
                <a:gd name="T15" fmla="*/ 432 h 599"/>
                <a:gd name="T16" fmla="*/ 282 w 586"/>
                <a:gd name="T17" fmla="*/ 282 h 599"/>
                <a:gd name="T18" fmla="*/ 438 w 586"/>
                <a:gd name="T19" fmla="*/ 138 h 599"/>
                <a:gd name="T20" fmla="*/ 636 w 586"/>
                <a:gd name="T21" fmla="*/ 0 h 599"/>
                <a:gd name="T22" fmla="*/ 636 w 586"/>
                <a:gd name="T23" fmla="*/ 0 h 5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86" h="599">
                  <a:moveTo>
                    <a:pt x="586" y="0"/>
                  </a:moveTo>
                  <a:lnTo>
                    <a:pt x="568" y="0"/>
                  </a:lnTo>
                  <a:lnTo>
                    <a:pt x="407" y="132"/>
                  </a:lnTo>
                  <a:lnTo>
                    <a:pt x="257" y="270"/>
                  </a:lnTo>
                  <a:lnTo>
                    <a:pt x="120" y="420"/>
                  </a:lnTo>
                  <a:lnTo>
                    <a:pt x="0" y="575"/>
                  </a:lnTo>
                  <a:lnTo>
                    <a:pt x="0" y="599"/>
                  </a:lnTo>
                  <a:lnTo>
                    <a:pt x="120" y="432"/>
                  </a:lnTo>
                  <a:lnTo>
                    <a:pt x="257" y="282"/>
                  </a:lnTo>
                  <a:lnTo>
                    <a:pt x="413" y="138"/>
                  </a:lnTo>
                  <a:lnTo>
                    <a:pt x="586"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6" name="Freeform 27">
              <a:extLst>
                <a:ext uri="{FF2B5EF4-FFF2-40B4-BE49-F238E27FC236}">
                  <a16:creationId xmlns:a16="http://schemas.microsoft.com/office/drawing/2014/main" id="{32F01D22-4793-A1F4-1D67-5D00E3965C17}"/>
                </a:ext>
              </a:extLst>
            </p:cNvPr>
            <p:cNvSpPr>
              <a:spLocks/>
            </p:cNvSpPr>
            <p:nvPr/>
          </p:nvSpPr>
          <p:spPr bwMode="hidden">
            <a:xfrm>
              <a:off x="6" y="0"/>
              <a:ext cx="270" cy="252"/>
            </a:xfrm>
            <a:custGeom>
              <a:avLst/>
              <a:gdLst>
                <a:gd name="T0" fmla="*/ 294 w 269"/>
                <a:gd name="T1" fmla="*/ 0 h 252"/>
                <a:gd name="T2" fmla="*/ 276 w 269"/>
                <a:gd name="T3" fmla="*/ 0 h 252"/>
                <a:gd name="T4" fmla="*/ 120 w 269"/>
                <a:gd name="T5" fmla="*/ 114 h 252"/>
                <a:gd name="T6" fmla="*/ 60 w 269"/>
                <a:gd name="T7" fmla="*/ 174 h 252"/>
                <a:gd name="T8" fmla="*/ 0 w 269"/>
                <a:gd name="T9" fmla="*/ 234 h 252"/>
                <a:gd name="T10" fmla="*/ 0 w 269"/>
                <a:gd name="T11" fmla="*/ 252 h 252"/>
                <a:gd name="T12" fmla="*/ 126 w 269"/>
                <a:gd name="T13" fmla="*/ 120 h 252"/>
                <a:gd name="T14" fmla="*/ 294 w 269"/>
                <a:gd name="T15" fmla="*/ 0 h 252"/>
                <a:gd name="T16" fmla="*/ 294 w 269"/>
                <a:gd name="T17" fmla="*/ 0 h 2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9" h="252">
                  <a:moveTo>
                    <a:pt x="269" y="0"/>
                  </a:moveTo>
                  <a:lnTo>
                    <a:pt x="251" y="0"/>
                  </a:lnTo>
                  <a:lnTo>
                    <a:pt x="120" y="114"/>
                  </a:lnTo>
                  <a:lnTo>
                    <a:pt x="60" y="174"/>
                  </a:lnTo>
                  <a:lnTo>
                    <a:pt x="0" y="234"/>
                  </a:lnTo>
                  <a:lnTo>
                    <a:pt x="0" y="252"/>
                  </a:lnTo>
                  <a:lnTo>
                    <a:pt x="126" y="120"/>
                  </a:lnTo>
                  <a:lnTo>
                    <a:pt x="269"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7" name="Line 28">
              <a:extLst>
                <a:ext uri="{FF2B5EF4-FFF2-40B4-BE49-F238E27FC236}">
                  <a16:creationId xmlns:a16="http://schemas.microsoft.com/office/drawing/2014/main" id="{5504C7D5-05A6-8DE5-FE70-BFD1F838D287}"/>
                </a:ext>
              </a:extLst>
            </p:cNvPr>
            <p:cNvSpPr>
              <a:spLocks noChangeShapeType="1"/>
            </p:cNvSpPr>
            <p:nvPr/>
          </p:nvSpPr>
          <p:spPr bwMode="hidden">
            <a:xfrm>
              <a:off x="1" y="2749"/>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18" name="Line 29">
              <a:extLst>
                <a:ext uri="{FF2B5EF4-FFF2-40B4-BE49-F238E27FC236}">
                  <a16:creationId xmlns:a16="http://schemas.microsoft.com/office/drawing/2014/main" id="{2C05F104-2346-839C-D103-E05C6F192C8E}"/>
                </a:ext>
              </a:extLst>
            </p:cNvPr>
            <p:cNvSpPr>
              <a:spLocks noChangeShapeType="1"/>
            </p:cNvSpPr>
            <p:nvPr/>
          </p:nvSpPr>
          <p:spPr bwMode="hidden">
            <a:xfrm>
              <a:off x="1" y="2356"/>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19" name="Line 30">
              <a:extLst>
                <a:ext uri="{FF2B5EF4-FFF2-40B4-BE49-F238E27FC236}">
                  <a16:creationId xmlns:a16="http://schemas.microsoft.com/office/drawing/2014/main" id="{30128C3A-F3EA-D155-3A59-C3FB8E71B5BB}"/>
                </a:ext>
              </a:extLst>
            </p:cNvPr>
            <p:cNvSpPr>
              <a:spLocks noChangeShapeType="1"/>
            </p:cNvSpPr>
            <p:nvPr/>
          </p:nvSpPr>
          <p:spPr bwMode="hidden">
            <a:xfrm>
              <a:off x="1" y="3142"/>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nvGrpSpPr>
            <p:cNvPr id="20" name="Group 31">
              <a:extLst>
                <a:ext uri="{FF2B5EF4-FFF2-40B4-BE49-F238E27FC236}">
                  <a16:creationId xmlns:a16="http://schemas.microsoft.com/office/drawing/2014/main" id="{DD363CC0-5DC8-FA0C-6F06-A90000135D76}"/>
                </a:ext>
              </a:extLst>
            </p:cNvPr>
            <p:cNvGrpSpPr>
              <a:grpSpLocks/>
            </p:cNvGrpSpPr>
            <p:nvPr/>
          </p:nvGrpSpPr>
          <p:grpSpPr bwMode="auto">
            <a:xfrm>
              <a:off x="1" y="392"/>
              <a:ext cx="5758" cy="1571"/>
              <a:chOff x="1" y="392"/>
              <a:chExt cx="5758" cy="1571"/>
            </a:xfrm>
          </p:grpSpPr>
          <p:sp>
            <p:nvSpPr>
              <p:cNvPr id="23" name="Line 32">
                <a:extLst>
                  <a:ext uri="{FF2B5EF4-FFF2-40B4-BE49-F238E27FC236}">
                    <a16:creationId xmlns:a16="http://schemas.microsoft.com/office/drawing/2014/main" id="{8224C220-67D4-FBF9-A68B-C5692E1B4872}"/>
                  </a:ext>
                </a:extLst>
              </p:cNvPr>
              <p:cNvSpPr>
                <a:spLocks noChangeShapeType="1"/>
              </p:cNvSpPr>
              <p:nvPr userDrawn="1"/>
            </p:nvSpPr>
            <p:spPr bwMode="hidden">
              <a:xfrm>
                <a:off x="1" y="784"/>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4" name="Line 33">
                <a:extLst>
                  <a:ext uri="{FF2B5EF4-FFF2-40B4-BE49-F238E27FC236}">
                    <a16:creationId xmlns:a16="http://schemas.microsoft.com/office/drawing/2014/main" id="{37673463-B55E-7AB6-FFA2-0A5148929F5B}"/>
                  </a:ext>
                </a:extLst>
              </p:cNvPr>
              <p:cNvSpPr>
                <a:spLocks noChangeShapeType="1"/>
              </p:cNvSpPr>
              <p:nvPr userDrawn="1"/>
            </p:nvSpPr>
            <p:spPr bwMode="hidden">
              <a:xfrm>
                <a:off x="1" y="1963"/>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5" name="Line 34">
                <a:extLst>
                  <a:ext uri="{FF2B5EF4-FFF2-40B4-BE49-F238E27FC236}">
                    <a16:creationId xmlns:a16="http://schemas.microsoft.com/office/drawing/2014/main" id="{63D5F297-AD0C-ACC6-1379-9C2BDF734C97}"/>
                  </a:ext>
                </a:extLst>
              </p:cNvPr>
              <p:cNvSpPr>
                <a:spLocks noChangeShapeType="1"/>
              </p:cNvSpPr>
              <p:nvPr userDrawn="1"/>
            </p:nvSpPr>
            <p:spPr bwMode="hidden">
              <a:xfrm>
                <a:off x="1" y="1570"/>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6" name="Line 35">
                <a:extLst>
                  <a:ext uri="{FF2B5EF4-FFF2-40B4-BE49-F238E27FC236}">
                    <a16:creationId xmlns:a16="http://schemas.microsoft.com/office/drawing/2014/main" id="{52C394D1-0186-89F1-8B77-D62C1CEAA931}"/>
                  </a:ext>
                </a:extLst>
              </p:cNvPr>
              <p:cNvSpPr>
                <a:spLocks noChangeShapeType="1"/>
              </p:cNvSpPr>
              <p:nvPr userDrawn="1"/>
            </p:nvSpPr>
            <p:spPr bwMode="hidden">
              <a:xfrm>
                <a:off x="1" y="1177"/>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7" name="Line 36">
                <a:extLst>
                  <a:ext uri="{FF2B5EF4-FFF2-40B4-BE49-F238E27FC236}">
                    <a16:creationId xmlns:a16="http://schemas.microsoft.com/office/drawing/2014/main" id="{9B74FC52-0F1F-2202-6E5F-04CAC29FF4A5}"/>
                  </a:ext>
                </a:extLst>
              </p:cNvPr>
              <p:cNvSpPr>
                <a:spLocks noChangeShapeType="1"/>
              </p:cNvSpPr>
              <p:nvPr userDrawn="1"/>
            </p:nvSpPr>
            <p:spPr bwMode="hidden">
              <a:xfrm>
                <a:off x="1" y="392"/>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grpSp>
        <p:sp>
          <p:nvSpPr>
            <p:cNvPr id="21" name="Line 37">
              <a:extLst>
                <a:ext uri="{FF2B5EF4-FFF2-40B4-BE49-F238E27FC236}">
                  <a16:creationId xmlns:a16="http://schemas.microsoft.com/office/drawing/2014/main" id="{A1EB9E96-BA0D-0EDC-2707-62ACEFF3B3B2}"/>
                </a:ext>
              </a:extLst>
            </p:cNvPr>
            <p:cNvSpPr>
              <a:spLocks noChangeShapeType="1"/>
            </p:cNvSpPr>
            <p:nvPr/>
          </p:nvSpPr>
          <p:spPr bwMode="hidden">
            <a:xfrm>
              <a:off x="1" y="3928"/>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sp>
          <p:nvSpPr>
            <p:cNvPr id="22" name="Line 38">
              <a:extLst>
                <a:ext uri="{FF2B5EF4-FFF2-40B4-BE49-F238E27FC236}">
                  <a16:creationId xmlns:a16="http://schemas.microsoft.com/office/drawing/2014/main" id="{9E104B16-09B3-CDCB-7392-0CE2D48C4F7E}"/>
                </a:ext>
              </a:extLst>
            </p:cNvPr>
            <p:cNvSpPr>
              <a:spLocks noChangeShapeType="1"/>
            </p:cNvSpPr>
            <p:nvPr/>
          </p:nvSpPr>
          <p:spPr bwMode="hidden">
            <a:xfrm>
              <a:off x="1" y="3535"/>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sp>
        <p:nvSpPr>
          <p:cNvPr id="4135" name="Rectangle 39"/>
          <p:cNvSpPr>
            <a:spLocks noGrp="1" noChangeArrowheads="1"/>
          </p:cNvSpPr>
          <p:nvPr>
            <p:ph type="ctrTitle" sz="quarter"/>
          </p:nvPr>
        </p:nvSpPr>
        <p:spPr>
          <a:xfrm>
            <a:off x="685800" y="1692275"/>
            <a:ext cx="7772400" cy="1736725"/>
          </a:xfrm>
        </p:spPr>
        <p:txBody>
          <a:bodyPr anchor="b"/>
          <a:lstStyle>
            <a:lvl1pPr>
              <a:defRPr sz="5400" b="1" i="0">
                <a:latin typeface="Arial" panose="020B0604020202020204" pitchFamily="34" charset="0"/>
              </a:defRPr>
            </a:lvl1pPr>
          </a:lstStyle>
          <a:p>
            <a:r>
              <a:rPr lang="en-US" dirty="0"/>
              <a:t>Click to edit Master title style</a:t>
            </a:r>
          </a:p>
        </p:txBody>
      </p:sp>
      <p:sp>
        <p:nvSpPr>
          <p:cNvPr id="4136" name="Rectangle 40"/>
          <p:cNvSpPr>
            <a:spLocks noGrp="1" noChangeArrowheads="1"/>
          </p:cNvSpPr>
          <p:nvPr>
            <p:ph type="subTitle" sz="quarter" idx="1"/>
          </p:nvPr>
        </p:nvSpPr>
        <p:spPr>
          <a:xfrm>
            <a:off x="1371600" y="3886200"/>
            <a:ext cx="6400800" cy="1752600"/>
          </a:xfrm>
        </p:spPr>
        <p:txBody>
          <a:bodyPr/>
          <a:lstStyle>
            <a:lvl1pPr marL="0" indent="0" algn="ctr">
              <a:buFont typeface="Wingdings" charset="2"/>
              <a:buNone/>
              <a:defRPr/>
            </a:lvl1pPr>
          </a:lstStyle>
          <a:p>
            <a:r>
              <a:rPr lang="en-US"/>
              <a:t>Click to edit Master subtitle style</a:t>
            </a:r>
          </a:p>
        </p:txBody>
      </p:sp>
      <p:sp>
        <p:nvSpPr>
          <p:cNvPr id="41" name="Rectangle 41">
            <a:extLst>
              <a:ext uri="{FF2B5EF4-FFF2-40B4-BE49-F238E27FC236}">
                <a16:creationId xmlns:a16="http://schemas.microsoft.com/office/drawing/2014/main" id="{BD55074A-EC6B-7579-83FB-97283A9BF3EF}"/>
              </a:ext>
            </a:extLst>
          </p:cNvPr>
          <p:cNvSpPr>
            <a:spLocks noGrp="1" noChangeArrowheads="1"/>
          </p:cNvSpPr>
          <p:nvPr>
            <p:ph type="dt" sz="quarter" idx="10"/>
          </p:nvPr>
        </p:nvSpPr>
        <p:spPr/>
        <p:txBody>
          <a:bodyPr/>
          <a:lstStyle>
            <a:lvl1pPr>
              <a:defRPr/>
            </a:lvl1pPr>
          </a:lstStyle>
          <a:p>
            <a:pPr>
              <a:defRPr/>
            </a:pPr>
            <a:endParaRPr lang="en-US"/>
          </a:p>
        </p:txBody>
      </p:sp>
      <p:sp>
        <p:nvSpPr>
          <p:cNvPr id="42" name="Rectangle 42">
            <a:extLst>
              <a:ext uri="{FF2B5EF4-FFF2-40B4-BE49-F238E27FC236}">
                <a16:creationId xmlns:a16="http://schemas.microsoft.com/office/drawing/2014/main" id="{7FD9EB9C-01BD-E620-09FB-13C94851237D}"/>
              </a:ext>
            </a:extLst>
          </p:cNvPr>
          <p:cNvSpPr>
            <a:spLocks noGrp="1" noChangeArrowheads="1"/>
          </p:cNvSpPr>
          <p:nvPr>
            <p:ph type="ftr" sz="quarter" idx="11"/>
          </p:nvPr>
        </p:nvSpPr>
        <p:spPr/>
        <p:txBody>
          <a:bodyPr/>
          <a:lstStyle>
            <a:lvl1pPr>
              <a:defRPr/>
            </a:lvl1pPr>
          </a:lstStyle>
          <a:p>
            <a:pPr>
              <a:defRPr/>
            </a:pPr>
            <a:endParaRPr lang="en-US"/>
          </a:p>
        </p:txBody>
      </p:sp>
      <p:sp>
        <p:nvSpPr>
          <p:cNvPr id="43" name="Rectangle 43">
            <a:extLst>
              <a:ext uri="{FF2B5EF4-FFF2-40B4-BE49-F238E27FC236}">
                <a16:creationId xmlns:a16="http://schemas.microsoft.com/office/drawing/2014/main" id="{6D3D43BC-E184-0213-88F5-4CB5A56387CB}"/>
              </a:ext>
            </a:extLst>
          </p:cNvPr>
          <p:cNvSpPr>
            <a:spLocks noGrp="1" noChangeArrowheads="1"/>
          </p:cNvSpPr>
          <p:nvPr>
            <p:ph type="sldNum" sz="quarter" idx="12"/>
          </p:nvPr>
        </p:nvSpPr>
        <p:spPr/>
        <p:txBody>
          <a:bodyPr/>
          <a:lstStyle>
            <a:lvl1pPr>
              <a:defRPr/>
            </a:lvl1pPr>
          </a:lstStyle>
          <a:p>
            <a:fld id="{CCC24347-8A9E-1844-9EFF-BB310258576B}" type="slidenum">
              <a:rPr lang="en-US" altLang="en-US"/>
              <a:pPr/>
              <a:t>‹#›</a:t>
            </a:fld>
            <a:endParaRPr lang="en-US" altLang="en-US"/>
          </a:p>
        </p:txBody>
      </p:sp>
    </p:spTree>
    <p:extLst>
      <p:ext uri="{BB962C8B-B14F-4D97-AF65-F5344CB8AC3E}">
        <p14:creationId xmlns:p14="http://schemas.microsoft.com/office/powerpoint/2010/main" val="735980756"/>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789621EA-335F-755E-8290-AF93C3B924D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6947EF9E-133E-4BD2-E69A-A1E5B1188FF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5378DD69-AE0F-CBA2-36B7-5F7975C267B3}"/>
              </a:ext>
            </a:extLst>
          </p:cNvPr>
          <p:cNvSpPr>
            <a:spLocks noGrp="1" noChangeArrowheads="1"/>
          </p:cNvSpPr>
          <p:nvPr>
            <p:ph type="sldNum" sz="quarter" idx="12"/>
          </p:nvPr>
        </p:nvSpPr>
        <p:spPr>
          <a:ln/>
        </p:spPr>
        <p:txBody>
          <a:bodyPr/>
          <a:lstStyle>
            <a:lvl1pPr>
              <a:defRPr/>
            </a:lvl1pPr>
          </a:lstStyle>
          <a:p>
            <a:fld id="{736E19C2-F181-FE44-B805-1FA0C56CE3FF}" type="slidenum">
              <a:rPr lang="en-US" altLang="en-US"/>
              <a:pPr/>
              <a:t>‹#›</a:t>
            </a:fld>
            <a:endParaRPr lang="en-US" altLang="en-US"/>
          </a:p>
        </p:txBody>
      </p:sp>
    </p:spTree>
    <p:extLst>
      <p:ext uri="{BB962C8B-B14F-4D97-AF65-F5344CB8AC3E}">
        <p14:creationId xmlns:p14="http://schemas.microsoft.com/office/powerpoint/2010/main" val="105143813"/>
      </p:ext>
    </p:extLst>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0">
            <a:extLst>
              <a:ext uri="{FF2B5EF4-FFF2-40B4-BE49-F238E27FC236}">
                <a16:creationId xmlns:a16="http://schemas.microsoft.com/office/drawing/2014/main" id="{EDD60ED7-DE61-D296-FEBA-22623E90843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E8F9898D-5237-C82B-5B82-CAEA5DBEA4E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79228D7C-D6F3-78EC-2BF5-A50EA733F7E0}"/>
              </a:ext>
            </a:extLst>
          </p:cNvPr>
          <p:cNvSpPr>
            <a:spLocks noGrp="1" noChangeArrowheads="1"/>
          </p:cNvSpPr>
          <p:nvPr>
            <p:ph type="sldNum" sz="quarter" idx="12"/>
          </p:nvPr>
        </p:nvSpPr>
        <p:spPr>
          <a:ln/>
        </p:spPr>
        <p:txBody>
          <a:bodyPr/>
          <a:lstStyle>
            <a:lvl1pPr>
              <a:defRPr/>
            </a:lvl1pPr>
          </a:lstStyle>
          <a:p>
            <a:fld id="{7CB1D36D-11D7-FB4A-A89D-B6F10DFC8E03}" type="slidenum">
              <a:rPr lang="en-US" altLang="en-US"/>
              <a:pPr/>
              <a:t>‹#›</a:t>
            </a:fld>
            <a:endParaRPr lang="en-US" altLang="en-US"/>
          </a:p>
        </p:txBody>
      </p:sp>
    </p:spTree>
    <p:extLst>
      <p:ext uri="{BB962C8B-B14F-4D97-AF65-F5344CB8AC3E}">
        <p14:creationId xmlns:p14="http://schemas.microsoft.com/office/powerpoint/2010/main" val="2054910036"/>
      </p:ext>
    </p:extLst>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0">
            <a:extLst>
              <a:ext uri="{FF2B5EF4-FFF2-40B4-BE49-F238E27FC236}">
                <a16:creationId xmlns:a16="http://schemas.microsoft.com/office/drawing/2014/main" id="{15984BF6-269D-C6A7-3EDC-3EF5A7FFD95C}"/>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27916325-1180-FFEF-6C81-8E91468DB19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0088B36F-E64B-9961-4040-DB67FBA7C08E}"/>
              </a:ext>
            </a:extLst>
          </p:cNvPr>
          <p:cNvSpPr>
            <a:spLocks noGrp="1" noChangeArrowheads="1"/>
          </p:cNvSpPr>
          <p:nvPr>
            <p:ph type="sldNum" sz="quarter" idx="12"/>
          </p:nvPr>
        </p:nvSpPr>
        <p:spPr>
          <a:ln/>
        </p:spPr>
        <p:txBody>
          <a:bodyPr/>
          <a:lstStyle>
            <a:lvl1pPr>
              <a:defRPr/>
            </a:lvl1pPr>
          </a:lstStyle>
          <a:p>
            <a:fld id="{15486E91-FF63-C042-B9C2-FA9369095839}" type="slidenum">
              <a:rPr lang="en-US" altLang="en-US"/>
              <a:pPr/>
              <a:t>‹#›</a:t>
            </a:fld>
            <a:endParaRPr lang="en-US" altLang="en-US"/>
          </a:p>
        </p:txBody>
      </p:sp>
    </p:spTree>
    <p:extLst>
      <p:ext uri="{BB962C8B-B14F-4D97-AF65-F5344CB8AC3E}">
        <p14:creationId xmlns:p14="http://schemas.microsoft.com/office/powerpoint/2010/main" val="3499255564"/>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0">
            <a:extLst>
              <a:ext uri="{FF2B5EF4-FFF2-40B4-BE49-F238E27FC236}">
                <a16:creationId xmlns:a16="http://schemas.microsoft.com/office/drawing/2014/main" id="{6D960D88-8387-2357-37A5-E27B2D43CD51}"/>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41">
            <a:extLst>
              <a:ext uri="{FF2B5EF4-FFF2-40B4-BE49-F238E27FC236}">
                <a16:creationId xmlns:a16="http://schemas.microsoft.com/office/drawing/2014/main" id="{A304120A-AD11-236A-5B36-EA5B788D5A5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42">
            <a:extLst>
              <a:ext uri="{FF2B5EF4-FFF2-40B4-BE49-F238E27FC236}">
                <a16:creationId xmlns:a16="http://schemas.microsoft.com/office/drawing/2014/main" id="{ACF9E7E9-320F-E810-4A14-0ADE4783F48F}"/>
              </a:ext>
            </a:extLst>
          </p:cNvPr>
          <p:cNvSpPr>
            <a:spLocks noGrp="1" noChangeArrowheads="1"/>
          </p:cNvSpPr>
          <p:nvPr>
            <p:ph type="sldNum" sz="quarter" idx="12"/>
          </p:nvPr>
        </p:nvSpPr>
        <p:spPr>
          <a:ln/>
        </p:spPr>
        <p:txBody>
          <a:bodyPr/>
          <a:lstStyle>
            <a:lvl1pPr>
              <a:defRPr/>
            </a:lvl1pPr>
          </a:lstStyle>
          <a:p>
            <a:fld id="{6A41C8EE-5162-EB44-BFBC-4D4B60529860}" type="slidenum">
              <a:rPr lang="en-US" altLang="en-US"/>
              <a:pPr/>
              <a:t>‹#›</a:t>
            </a:fld>
            <a:endParaRPr lang="en-US" altLang="en-US"/>
          </a:p>
        </p:txBody>
      </p:sp>
    </p:spTree>
    <p:extLst>
      <p:ext uri="{BB962C8B-B14F-4D97-AF65-F5344CB8AC3E}">
        <p14:creationId xmlns:p14="http://schemas.microsoft.com/office/powerpoint/2010/main" val="2567589510"/>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9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10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9705189"/>
      </p:ext>
    </p:extLst>
  </p:cSld>
  <p:clrMapOvr>
    <a:masterClrMapping/>
  </p:clrMapOvr>
  <p:transition spd="med"/>
</p:sldLayout>
</file>

<file path=ppt/slideLayouts/slideLayout12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0">
            <a:extLst>
              <a:ext uri="{FF2B5EF4-FFF2-40B4-BE49-F238E27FC236}">
                <a16:creationId xmlns:a16="http://schemas.microsoft.com/office/drawing/2014/main" id="{74B2F14D-FC02-43F6-2156-62F618E4BF83}"/>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41">
            <a:extLst>
              <a:ext uri="{FF2B5EF4-FFF2-40B4-BE49-F238E27FC236}">
                <a16:creationId xmlns:a16="http://schemas.microsoft.com/office/drawing/2014/main" id="{59511018-FA77-B3F2-45EC-F36852AD5B9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42">
            <a:extLst>
              <a:ext uri="{FF2B5EF4-FFF2-40B4-BE49-F238E27FC236}">
                <a16:creationId xmlns:a16="http://schemas.microsoft.com/office/drawing/2014/main" id="{AACDF8F7-3280-4ADF-9F0F-4ABBC3DE45A7}"/>
              </a:ext>
            </a:extLst>
          </p:cNvPr>
          <p:cNvSpPr>
            <a:spLocks noGrp="1" noChangeArrowheads="1"/>
          </p:cNvSpPr>
          <p:nvPr>
            <p:ph type="sldNum" sz="quarter" idx="12"/>
          </p:nvPr>
        </p:nvSpPr>
        <p:spPr>
          <a:ln/>
        </p:spPr>
        <p:txBody>
          <a:bodyPr/>
          <a:lstStyle>
            <a:lvl1pPr>
              <a:defRPr/>
            </a:lvl1pPr>
          </a:lstStyle>
          <a:p>
            <a:fld id="{CB05803C-1C40-6243-A05F-BB344D6C1453}" type="slidenum">
              <a:rPr lang="en-US" altLang="en-US"/>
              <a:pPr/>
              <a:t>‹#›</a:t>
            </a:fld>
            <a:endParaRPr lang="en-US" altLang="en-US"/>
          </a:p>
        </p:txBody>
      </p:sp>
    </p:spTree>
    <p:extLst>
      <p:ext uri="{BB962C8B-B14F-4D97-AF65-F5344CB8AC3E}">
        <p14:creationId xmlns:p14="http://schemas.microsoft.com/office/powerpoint/2010/main" val="745652476"/>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0">
            <a:extLst>
              <a:ext uri="{FF2B5EF4-FFF2-40B4-BE49-F238E27FC236}">
                <a16:creationId xmlns:a16="http://schemas.microsoft.com/office/drawing/2014/main" id="{7522840B-8F5E-7092-38DF-994A8B37991E}"/>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41">
            <a:extLst>
              <a:ext uri="{FF2B5EF4-FFF2-40B4-BE49-F238E27FC236}">
                <a16:creationId xmlns:a16="http://schemas.microsoft.com/office/drawing/2014/main" id="{E0C3A418-63C9-50C9-11E2-19FBAFEDAE6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42">
            <a:extLst>
              <a:ext uri="{FF2B5EF4-FFF2-40B4-BE49-F238E27FC236}">
                <a16:creationId xmlns:a16="http://schemas.microsoft.com/office/drawing/2014/main" id="{48F79111-28F5-4961-53BB-101DCD100133}"/>
              </a:ext>
            </a:extLst>
          </p:cNvPr>
          <p:cNvSpPr>
            <a:spLocks noGrp="1" noChangeArrowheads="1"/>
          </p:cNvSpPr>
          <p:nvPr>
            <p:ph type="sldNum" sz="quarter" idx="12"/>
          </p:nvPr>
        </p:nvSpPr>
        <p:spPr>
          <a:ln/>
        </p:spPr>
        <p:txBody>
          <a:bodyPr/>
          <a:lstStyle>
            <a:lvl1pPr>
              <a:defRPr/>
            </a:lvl1pPr>
          </a:lstStyle>
          <a:p>
            <a:fld id="{6CEB036F-295F-4843-A1DC-7E2DBB237DF2}" type="slidenum">
              <a:rPr lang="en-US" altLang="en-US"/>
              <a:pPr/>
              <a:t>‹#›</a:t>
            </a:fld>
            <a:endParaRPr lang="en-US" altLang="en-US"/>
          </a:p>
        </p:txBody>
      </p:sp>
    </p:spTree>
    <p:extLst>
      <p:ext uri="{BB962C8B-B14F-4D97-AF65-F5344CB8AC3E}">
        <p14:creationId xmlns:p14="http://schemas.microsoft.com/office/powerpoint/2010/main" val="4252513167"/>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0">
            <a:extLst>
              <a:ext uri="{FF2B5EF4-FFF2-40B4-BE49-F238E27FC236}">
                <a16:creationId xmlns:a16="http://schemas.microsoft.com/office/drawing/2014/main" id="{7A4DBB2D-54A5-D685-23F1-E6CB8F15B974}"/>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3FA8D9B4-A1C8-3FDD-9555-F10727F13A4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97E129B1-CC11-98B8-DF42-ACAA9558A492}"/>
              </a:ext>
            </a:extLst>
          </p:cNvPr>
          <p:cNvSpPr>
            <a:spLocks noGrp="1" noChangeArrowheads="1"/>
          </p:cNvSpPr>
          <p:nvPr>
            <p:ph type="sldNum" sz="quarter" idx="12"/>
          </p:nvPr>
        </p:nvSpPr>
        <p:spPr>
          <a:ln/>
        </p:spPr>
        <p:txBody>
          <a:bodyPr/>
          <a:lstStyle>
            <a:lvl1pPr>
              <a:defRPr/>
            </a:lvl1pPr>
          </a:lstStyle>
          <a:p>
            <a:fld id="{6EBC86F6-7A12-F84C-A1F8-551D0B66B37A}" type="slidenum">
              <a:rPr lang="en-US" altLang="en-US"/>
              <a:pPr/>
              <a:t>‹#›</a:t>
            </a:fld>
            <a:endParaRPr lang="en-US" altLang="en-US"/>
          </a:p>
        </p:txBody>
      </p:sp>
    </p:spTree>
    <p:extLst>
      <p:ext uri="{BB962C8B-B14F-4D97-AF65-F5344CB8AC3E}">
        <p14:creationId xmlns:p14="http://schemas.microsoft.com/office/powerpoint/2010/main" val="4225944285"/>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0">
            <a:extLst>
              <a:ext uri="{FF2B5EF4-FFF2-40B4-BE49-F238E27FC236}">
                <a16:creationId xmlns:a16="http://schemas.microsoft.com/office/drawing/2014/main" id="{8E7CE12F-1C18-14A4-82D4-46ECD60DFC0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F49A3C9A-7186-F1D5-33BF-5177F077F4A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ED5494AB-2ED6-7E99-9C5F-F502B84EF708}"/>
              </a:ext>
            </a:extLst>
          </p:cNvPr>
          <p:cNvSpPr>
            <a:spLocks noGrp="1" noChangeArrowheads="1"/>
          </p:cNvSpPr>
          <p:nvPr>
            <p:ph type="sldNum" sz="quarter" idx="12"/>
          </p:nvPr>
        </p:nvSpPr>
        <p:spPr>
          <a:ln/>
        </p:spPr>
        <p:txBody>
          <a:bodyPr/>
          <a:lstStyle>
            <a:lvl1pPr>
              <a:defRPr/>
            </a:lvl1pPr>
          </a:lstStyle>
          <a:p>
            <a:fld id="{CF057AC5-78E4-AB4C-B572-617FB4E30091}" type="slidenum">
              <a:rPr lang="en-US" altLang="en-US"/>
              <a:pPr/>
              <a:t>‹#›</a:t>
            </a:fld>
            <a:endParaRPr lang="en-US" altLang="en-US"/>
          </a:p>
        </p:txBody>
      </p:sp>
    </p:spTree>
    <p:extLst>
      <p:ext uri="{BB962C8B-B14F-4D97-AF65-F5344CB8AC3E}">
        <p14:creationId xmlns:p14="http://schemas.microsoft.com/office/powerpoint/2010/main" val="3704208919"/>
      </p:ext>
    </p:extLst>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F6450D9B-6D9D-22AD-E0C4-51D3960BBCC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0A0F4DD5-774B-37A2-0D70-51B3BC1032A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A1906113-EABD-DA1A-D0FE-4829CE0F26C3}"/>
              </a:ext>
            </a:extLst>
          </p:cNvPr>
          <p:cNvSpPr>
            <a:spLocks noGrp="1" noChangeArrowheads="1"/>
          </p:cNvSpPr>
          <p:nvPr>
            <p:ph type="sldNum" sz="quarter" idx="12"/>
          </p:nvPr>
        </p:nvSpPr>
        <p:spPr>
          <a:ln/>
        </p:spPr>
        <p:txBody>
          <a:bodyPr/>
          <a:lstStyle>
            <a:lvl1pPr>
              <a:defRPr/>
            </a:lvl1pPr>
          </a:lstStyle>
          <a:p>
            <a:fld id="{81E69E7D-989B-4041-BC4A-45102154EC8B}" type="slidenum">
              <a:rPr lang="en-US" altLang="en-US"/>
              <a:pPr/>
              <a:t>‹#›</a:t>
            </a:fld>
            <a:endParaRPr lang="en-US" altLang="en-US"/>
          </a:p>
        </p:txBody>
      </p:sp>
    </p:spTree>
    <p:extLst>
      <p:ext uri="{BB962C8B-B14F-4D97-AF65-F5344CB8AC3E}">
        <p14:creationId xmlns:p14="http://schemas.microsoft.com/office/powerpoint/2010/main" val="394969987"/>
      </p:ext>
    </p:extLst>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A5508144-1CED-D314-2911-51A57ED5D01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95A90613-BB17-6B4A-F5E0-80FE5828339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86F90101-2ECB-A735-BD95-5790E25E1B33}"/>
              </a:ext>
            </a:extLst>
          </p:cNvPr>
          <p:cNvSpPr>
            <a:spLocks noGrp="1" noChangeArrowheads="1"/>
          </p:cNvSpPr>
          <p:nvPr>
            <p:ph type="sldNum" sz="quarter" idx="12"/>
          </p:nvPr>
        </p:nvSpPr>
        <p:spPr>
          <a:ln/>
        </p:spPr>
        <p:txBody>
          <a:bodyPr/>
          <a:lstStyle>
            <a:lvl1pPr>
              <a:defRPr/>
            </a:lvl1pPr>
          </a:lstStyle>
          <a:p>
            <a:fld id="{B3AA194B-0591-4C4D-A2A3-21828E05ED66}" type="slidenum">
              <a:rPr lang="en-US" altLang="en-US"/>
              <a:pPr/>
              <a:t>‹#›</a:t>
            </a:fld>
            <a:endParaRPr lang="en-US" altLang="en-US"/>
          </a:p>
        </p:txBody>
      </p:sp>
    </p:spTree>
    <p:extLst>
      <p:ext uri="{BB962C8B-B14F-4D97-AF65-F5344CB8AC3E}">
        <p14:creationId xmlns:p14="http://schemas.microsoft.com/office/powerpoint/2010/main" val="2369058052"/>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600200"/>
            <a:ext cx="40386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3941763"/>
            <a:ext cx="40386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0">
            <a:extLst>
              <a:ext uri="{FF2B5EF4-FFF2-40B4-BE49-F238E27FC236}">
                <a16:creationId xmlns:a16="http://schemas.microsoft.com/office/drawing/2014/main" id="{8386C13F-7644-6AB7-44BC-19EF5FFE74CD}"/>
              </a:ext>
            </a:extLst>
          </p:cNvPr>
          <p:cNvSpPr>
            <a:spLocks noGrp="1" noChangeArrowheads="1"/>
          </p:cNvSpPr>
          <p:nvPr>
            <p:ph type="dt" sz="half" idx="10"/>
          </p:nvPr>
        </p:nvSpPr>
        <p:spPr>
          <a:ln/>
        </p:spPr>
        <p:txBody>
          <a:bodyPr/>
          <a:lstStyle>
            <a:lvl1pPr>
              <a:defRPr/>
            </a:lvl1pPr>
          </a:lstStyle>
          <a:p>
            <a:pPr>
              <a:defRPr/>
            </a:pPr>
            <a:endParaRPr lang="en-US"/>
          </a:p>
        </p:txBody>
      </p:sp>
      <p:sp>
        <p:nvSpPr>
          <p:cNvPr id="7" name="Rectangle 41">
            <a:extLst>
              <a:ext uri="{FF2B5EF4-FFF2-40B4-BE49-F238E27FC236}">
                <a16:creationId xmlns:a16="http://schemas.microsoft.com/office/drawing/2014/main" id="{758F43D2-85C4-C7BA-C6C9-868D0B86FFF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8" name="Rectangle 42">
            <a:extLst>
              <a:ext uri="{FF2B5EF4-FFF2-40B4-BE49-F238E27FC236}">
                <a16:creationId xmlns:a16="http://schemas.microsoft.com/office/drawing/2014/main" id="{5E4B84AC-C0FB-6CF8-3B65-18867F41C2B8}"/>
              </a:ext>
            </a:extLst>
          </p:cNvPr>
          <p:cNvSpPr>
            <a:spLocks noGrp="1" noChangeArrowheads="1"/>
          </p:cNvSpPr>
          <p:nvPr>
            <p:ph type="sldNum" sz="quarter" idx="12"/>
          </p:nvPr>
        </p:nvSpPr>
        <p:spPr>
          <a:ln/>
        </p:spPr>
        <p:txBody>
          <a:bodyPr/>
          <a:lstStyle>
            <a:lvl1pPr>
              <a:defRPr/>
            </a:lvl1pPr>
          </a:lstStyle>
          <a:p>
            <a:fld id="{EB498721-999C-9143-AC50-8B47A776012B}" type="slidenum">
              <a:rPr lang="en-US" altLang="en-US"/>
              <a:pPr/>
              <a:t>‹#›</a:t>
            </a:fld>
            <a:endParaRPr lang="en-US" altLang="en-US"/>
          </a:p>
        </p:txBody>
      </p:sp>
    </p:spTree>
    <p:extLst>
      <p:ext uri="{BB962C8B-B14F-4D97-AF65-F5344CB8AC3E}">
        <p14:creationId xmlns:p14="http://schemas.microsoft.com/office/powerpoint/2010/main" val="651826650"/>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7813"/>
            <a:ext cx="8229600" cy="58531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0">
            <a:extLst>
              <a:ext uri="{FF2B5EF4-FFF2-40B4-BE49-F238E27FC236}">
                <a16:creationId xmlns:a16="http://schemas.microsoft.com/office/drawing/2014/main" id="{84B7F44F-F0A9-06A9-E518-6A4D3D7F1EBF}"/>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41">
            <a:extLst>
              <a:ext uri="{FF2B5EF4-FFF2-40B4-BE49-F238E27FC236}">
                <a16:creationId xmlns:a16="http://schemas.microsoft.com/office/drawing/2014/main" id="{0375BFFC-B15D-FCA6-C767-D178F013DB6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42">
            <a:extLst>
              <a:ext uri="{FF2B5EF4-FFF2-40B4-BE49-F238E27FC236}">
                <a16:creationId xmlns:a16="http://schemas.microsoft.com/office/drawing/2014/main" id="{A26FCFF7-BA58-3491-E0B8-6C2C4003CFDC}"/>
              </a:ext>
            </a:extLst>
          </p:cNvPr>
          <p:cNvSpPr>
            <a:spLocks noGrp="1" noChangeArrowheads="1"/>
          </p:cNvSpPr>
          <p:nvPr>
            <p:ph type="sldNum" sz="quarter" idx="12"/>
          </p:nvPr>
        </p:nvSpPr>
        <p:spPr>
          <a:ln/>
        </p:spPr>
        <p:txBody>
          <a:bodyPr/>
          <a:lstStyle>
            <a:lvl1pPr>
              <a:defRPr/>
            </a:lvl1pPr>
          </a:lstStyle>
          <a:p>
            <a:fld id="{F8819E84-5BCD-5840-8C24-4AC439FD3BF2}" type="slidenum">
              <a:rPr lang="en-US" altLang="en-US"/>
              <a:pPr/>
              <a:t>‹#›</a:t>
            </a:fld>
            <a:endParaRPr lang="en-US" altLang="en-US"/>
          </a:p>
        </p:txBody>
      </p:sp>
    </p:spTree>
    <p:extLst>
      <p:ext uri="{BB962C8B-B14F-4D97-AF65-F5344CB8AC3E}">
        <p14:creationId xmlns:p14="http://schemas.microsoft.com/office/powerpoint/2010/main" val="2980322793"/>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CD0B46A2-2FE6-71F9-A203-2835D6BCDE72}"/>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75AAD829-271D-D746-80C8-E28EBDAB0790}"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AC0AF83C-DA01-8984-4DA2-DF5FC834DEEF}"/>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5D2245C-13FA-5963-7D79-560BDAB853C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F282E1D4-7754-9F43-9C6C-64F0EE8C81DC}" type="slidenum">
              <a:rPr lang="en-US" altLang="en-US" smtClean="0"/>
              <a:pPr/>
              <a:t>‹#›</a:t>
            </a:fld>
            <a:endParaRPr lang="en-US" altLang="en-US" dirty="0"/>
          </a:p>
        </p:txBody>
      </p:sp>
    </p:spTree>
    <p:extLst>
      <p:ext uri="{BB962C8B-B14F-4D97-AF65-F5344CB8AC3E}">
        <p14:creationId xmlns:p14="http://schemas.microsoft.com/office/powerpoint/2010/main" val="3683361633"/>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2795EA5-7760-D828-AE17-8324BE1A5A17}"/>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B33B68A7-021F-3040-A30C-B1FD1CD34CFE}"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E0280F2D-3590-14BF-20FD-C78565144473}"/>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55E89D50-C0CC-2C0A-F721-35324F89A216}"/>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22F65623-F98A-1249-91D1-BF33E6E4B76B}" type="slidenum">
              <a:rPr lang="en-US" altLang="en-US" smtClean="0"/>
              <a:pPr/>
              <a:t>‹#›</a:t>
            </a:fld>
            <a:endParaRPr lang="en-US" altLang="en-US" dirty="0"/>
          </a:p>
        </p:txBody>
      </p:sp>
    </p:spTree>
    <p:extLst>
      <p:ext uri="{BB962C8B-B14F-4D97-AF65-F5344CB8AC3E}">
        <p14:creationId xmlns:p14="http://schemas.microsoft.com/office/powerpoint/2010/main" val="317994534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tx">
  <p:cSld name="1_Title Slide">
    <p:bg>
      <p:bgPr>
        <a:solidFill>
          <a:srgbClr val="000000"/>
        </a:solidFill>
        <a:effectLst/>
      </p:bgPr>
    </p:bg>
    <p:spTree>
      <p:nvGrpSpPr>
        <p:cNvPr id="1" name=""/>
        <p:cNvGrpSpPr/>
        <p:nvPr/>
      </p:nvGrpSpPr>
      <p:grpSpPr>
        <a:xfrm>
          <a:off x="0" y="0"/>
          <a:ext cx="0" cy="0"/>
          <a:chOff x="0" y="0"/>
          <a:chExt cx="0" cy="0"/>
        </a:xfrm>
      </p:grpSpPr>
      <p:sp>
        <p:nvSpPr>
          <p:cNvPr id="10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03929751"/>
      </p:ext>
    </p:extLst>
  </p:cSld>
  <p:clrMapOvr>
    <a:masterClrMapping/>
  </p:clrMapOvr>
  <p:transition spd="med"/>
</p:sldLayout>
</file>

<file path=ppt/slideLayouts/slideLayout12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074B937-F6E1-4C95-E199-0101812F5F3C}"/>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CEFAAD1-4214-F84A-9732-726DE13D1C00}"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7C1EC2EB-3F06-7C32-5B4D-5A654693E6BA}"/>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D223398-1A06-5F43-8007-9CDB1A2230BA}"/>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6AD47651-5845-C642-8775-F8A7878710EA}" type="slidenum">
              <a:rPr lang="en-US" altLang="en-US" smtClean="0"/>
              <a:pPr/>
              <a:t>‹#›</a:t>
            </a:fld>
            <a:endParaRPr lang="en-US" altLang="en-US" dirty="0"/>
          </a:p>
        </p:txBody>
      </p:sp>
    </p:spTree>
    <p:extLst>
      <p:ext uri="{BB962C8B-B14F-4D97-AF65-F5344CB8AC3E}">
        <p14:creationId xmlns:p14="http://schemas.microsoft.com/office/powerpoint/2010/main" val="2338818814"/>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96C899EE-07E7-F8CD-7DA7-C3D7CA0C5C41}"/>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ED049B69-F648-0240-80F2-7C2775D0E84D}" type="datetimeFigureOut">
              <a:rPr lang="en-US" smtClean="0"/>
              <a:pPr>
                <a:defRPr/>
              </a:pPr>
              <a:t>3/8/26</a:t>
            </a:fld>
            <a:endParaRPr lang="en-US" dirty="0"/>
          </a:p>
        </p:txBody>
      </p:sp>
      <p:sp>
        <p:nvSpPr>
          <p:cNvPr id="6" name="Footer Placeholder 4">
            <a:extLst>
              <a:ext uri="{FF2B5EF4-FFF2-40B4-BE49-F238E27FC236}">
                <a16:creationId xmlns:a16="http://schemas.microsoft.com/office/drawing/2014/main" id="{602FA57C-BF8E-6B61-2D1D-8081E23577DC}"/>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F0E53FB1-E064-988E-0485-28D924F11E1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AD37195D-D26A-394F-B9B0-B7F4B7692EAC}" type="slidenum">
              <a:rPr lang="en-US" altLang="en-US" smtClean="0"/>
              <a:pPr/>
              <a:t>‹#›</a:t>
            </a:fld>
            <a:endParaRPr lang="en-US" altLang="en-US" dirty="0"/>
          </a:p>
        </p:txBody>
      </p:sp>
    </p:spTree>
    <p:extLst>
      <p:ext uri="{BB962C8B-B14F-4D97-AF65-F5344CB8AC3E}">
        <p14:creationId xmlns:p14="http://schemas.microsoft.com/office/powerpoint/2010/main" val="2213160402"/>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E534217D-2F9A-0DEB-1E1E-7A25BFBDB544}"/>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F2DE317B-24C2-AF49-B2FF-8E60C38F0F1B}" type="datetimeFigureOut">
              <a:rPr lang="en-US" smtClean="0"/>
              <a:pPr>
                <a:defRPr/>
              </a:pPr>
              <a:t>3/8/26</a:t>
            </a:fld>
            <a:endParaRPr lang="en-US" dirty="0"/>
          </a:p>
        </p:txBody>
      </p:sp>
      <p:sp>
        <p:nvSpPr>
          <p:cNvPr id="8" name="Footer Placeholder 4">
            <a:extLst>
              <a:ext uri="{FF2B5EF4-FFF2-40B4-BE49-F238E27FC236}">
                <a16:creationId xmlns:a16="http://schemas.microsoft.com/office/drawing/2014/main" id="{FA4442C3-8027-B52B-352B-263FBD92C9CA}"/>
              </a:ext>
            </a:extLst>
          </p:cNvPr>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5">
            <a:extLst>
              <a:ext uri="{FF2B5EF4-FFF2-40B4-BE49-F238E27FC236}">
                <a16:creationId xmlns:a16="http://schemas.microsoft.com/office/drawing/2014/main" id="{E469AB95-82A9-5876-68F9-EB914258C370}"/>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8479B413-D031-F74F-9A48-AC9230F49A56}" type="slidenum">
              <a:rPr lang="en-US" altLang="en-US" smtClean="0"/>
              <a:pPr/>
              <a:t>‹#›</a:t>
            </a:fld>
            <a:endParaRPr lang="en-US" altLang="en-US" dirty="0"/>
          </a:p>
        </p:txBody>
      </p:sp>
    </p:spTree>
    <p:extLst>
      <p:ext uri="{BB962C8B-B14F-4D97-AF65-F5344CB8AC3E}">
        <p14:creationId xmlns:p14="http://schemas.microsoft.com/office/powerpoint/2010/main" val="552730854"/>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97179C49-4179-A7C2-F6D6-F7FC7BC88580}"/>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36F18652-5104-A64D-BE2B-8BC2BDD7CA04}" type="datetimeFigureOut">
              <a:rPr lang="en-US" smtClean="0"/>
              <a:pPr>
                <a:defRPr/>
              </a:pPr>
              <a:t>3/8/26</a:t>
            </a:fld>
            <a:endParaRPr lang="en-US" dirty="0"/>
          </a:p>
        </p:txBody>
      </p:sp>
      <p:sp>
        <p:nvSpPr>
          <p:cNvPr id="4" name="Footer Placeholder 4">
            <a:extLst>
              <a:ext uri="{FF2B5EF4-FFF2-40B4-BE49-F238E27FC236}">
                <a16:creationId xmlns:a16="http://schemas.microsoft.com/office/drawing/2014/main" id="{908C6608-D34D-E4AE-CA13-3D5C572272AA}"/>
              </a:ext>
            </a:extLst>
          </p:cNvPr>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5">
            <a:extLst>
              <a:ext uri="{FF2B5EF4-FFF2-40B4-BE49-F238E27FC236}">
                <a16:creationId xmlns:a16="http://schemas.microsoft.com/office/drawing/2014/main" id="{4B9416AD-485D-4C49-6F33-ECC5790794A5}"/>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94477436-B927-4E4D-A316-DCCE8215D390}" type="slidenum">
              <a:rPr lang="en-US" altLang="en-US" smtClean="0"/>
              <a:pPr/>
              <a:t>‹#›</a:t>
            </a:fld>
            <a:endParaRPr lang="en-US" altLang="en-US" dirty="0"/>
          </a:p>
        </p:txBody>
      </p:sp>
    </p:spTree>
    <p:extLst>
      <p:ext uri="{BB962C8B-B14F-4D97-AF65-F5344CB8AC3E}">
        <p14:creationId xmlns:p14="http://schemas.microsoft.com/office/powerpoint/2010/main" val="3548778939"/>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4B784309-5C38-981B-30CF-D6973FC1103A}"/>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0BFF796E-D588-3E4E-8C53-E6A59DCEDD96}" type="datetimeFigureOut">
              <a:rPr lang="en-US" smtClean="0"/>
              <a:pPr>
                <a:defRPr/>
              </a:pPr>
              <a:t>3/8/26</a:t>
            </a:fld>
            <a:endParaRPr lang="en-US" dirty="0"/>
          </a:p>
        </p:txBody>
      </p:sp>
      <p:sp>
        <p:nvSpPr>
          <p:cNvPr id="3" name="Footer Placeholder 4">
            <a:extLst>
              <a:ext uri="{FF2B5EF4-FFF2-40B4-BE49-F238E27FC236}">
                <a16:creationId xmlns:a16="http://schemas.microsoft.com/office/drawing/2014/main" id="{98CD0B8A-66A9-AB31-8AA9-62A2F7D48537}"/>
              </a:ext>
            </a:extLst>
          </p:cNvPr>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5">
            <a:extLst>
              <a:ext uri="{FF2B5EF4-FFF2-40B4-BE49-F238E27FC236}">
                <a16:creationId xmlns:a16="http://schemas.microsoft.com/office/drawing/2014/main" id="{DA0C83D0-8297-414C-44BA-24E84ED76C61}"/>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62789101-EDC0-7041-B50F-118A1207304B}" type="slidenum">
              <a:rPr lang="en-US" altLang="en-US" smtClean="0"/>
              <a:pPr/>
              <a:t>‹#›</a:t>
            </a:fld>
            <a:endParaRPr lang="en-US" altLang="en-US" dirty="0"/>
          </a:p>
        </p:txBody>
      </p:sp>
    </p:spTree>
    <p:extLst>
      <p:ext uri="{BB962C8B-B14F-4D97-AF65-F5344CB8AC3E}">
        <p14:creationId xmlns:p14="http://schemas.microsoft.com/office/powerpoint/2010/main" val="3644600018"/>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8308900D-DF76-137F-FF1F-DC8F7CAB498E}"/>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1778FC6E-6830-2343-8EAF-F8F04FA61668}" type="datetimeFigureOut">
              <a:rPr lang="en-US" smtClean="0"/>
              <a:pPr>
                <a:defRPr/>
              </a:pPr>
              <a:t>3/8/26</a:t>
            </a:fld>
            <a:endParaRPr lang="en-US" dirty="0"/>
          </a:p>
        </p:txBody>
      </p:sp>
      <p:sp>
        <p:nvSpPr>
          <p:cNvPr id="6" name="Footer Placeholder 4">
            <a:extLst>
              <a:ext uri="{FF2B5EF4-FFF2-40B4-BE49-F238E27FC236}">
                <a16:creationId xmlns:a16="http://schemas.microsoft.com/office/drawing/2014/main" id="{120EBA83-25DA-586F-48A3-83FCA14F36D2}"/>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D4C20C95-4885-AABC-1752-D9CEB3A548A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1BA9CE67-C688-E549-8D58-8EA859654B2F}" type="slidenum">
              <a:rPr lang="en-US" altLang="en-US" smtClean="0"/>
              <a:pPr/>
              <a:t>‹#›</a:t>
            </a:fld>
            <a:endParaRPr lang="en-US" altLang="en-US" dirty="0"/>
          </a:p>
        </p:txBody>
      </p:sp>
    </p:spTree>
    <p:extLst>
      <p:ext uri="{BB962C8B-B14F-4D97-AF65-F5344CB8AC3E}">
        <p14:creationId xmlns:p14="http://schemas.microsoft.com/office/powerpoint/2010/main" val="1276339320"/>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C2D67B10-EE82-8A2C-8945-ABF505CDBDD6}"/>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05B4359-FFC7-CB42-A672-B92531ADBDBF}" type="datetimeFigureOut">
              <a:rPr lang="en-US" smtClean="0"/>
              <a:pPr>
                <a:defRPr/>
              </a:pPr>
              <a:t>3/8/26</a:t>
            </a:fld>
            <a:endParaRPr lang="en-US" dirty="0"/>
          </a:p>
        </p:txBody>
      </p:sp>
      <p:sp>
        <p:nvSpPr>
          <p:cNvPr id="6" name="Footer Placeholder 4">
            <a:extLst>
              <a:ext uri="{FF2B5EF4-FFF2-40B4-BE49-F238E27FC236}">
                <a16:creationId xmlns:a16="http://schemas.microsoft.com/office/drawing/2014/main" id="{81DC03B7-D74A-AE58-EC1F-BEC098D59461}"/>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8E2EB43C-0035-29C0-7CED-712C42309694}"/>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8DC2F47E-2FEF-7340-9ABD-328E42CE8447}" type="slidenum">
              <a:rPr lang="en-US" altLang="en-US" smtClean="0"/>
              <a:pPr/>
              <a:t>‹#›</a:t>
            </a:fld>
            <a:endParaRPr lang="en-US" altLang="en-US" dirty="0"/>
          </a:p>
        </p:txBody>
      </p:sp>
    </p:spTree>
    <p:extLst>
      <p:ext uri="{BB962C8B-B14F-4D97-AF65-F5344CB8AC3E}">
        <p14:creationId xmlns:p14="http://schemas.microsoft.com/office/powerpoint/2010/main" val="3360398948"/>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D65EB71-F070-85DE-B258-185B4699FAE5}"/>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F3340C9-F47A-414B-8E6F-CD1BE0C0D962}"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F29597E0-2BB2-A95A-96B2-6F9CBD5F6C24}"/>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36673F7-4968-346C-96C6-C63B7953A742}"/>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573A70C2-6784-304B-BB91-5D7EF6135643}" type="slidenum">
              <a:rPr lang="en-US" altLang="en-US" smtClean="0"/>
              <a:pPr/>
              <a:t>‹#›</a:t>
            </a:fld>
            <a:endParaRPr lang="en-US" altLang="en-US" dirty="0"/>
          </a:p>
        </p:txBody>
      </p:sp>
    </p:spTree>
    <p:extLst>
      <p:ext uri="{BB962C8B-B14F-4D97-AF65-F5344CB8AC3E}">
        <p14:creationId xmlns:p14="http://schemas.microsoft.com/office/powerpoint/2010/main" val="4262351815"/>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55FFC0-5002-8D9C-CE01-3FDDB457CCFF}"/>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65237A1A-97D2-3842-83F2-04ADF7F5150C}"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F469F3A6-C1C9-F508-C771-F201AA724287}"/>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1E577B03-305F-D7F6-CB82-54411269C732}"/>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CAF6CA78-85EC-6B46-98D1-3449ABC380EA}" type="slidenum">
              <a:rPr lang="en-US" altLang="en-US" smtClean="0"/>
              <a:pPr/>
              <a:t>‹#›</a:t>
            </a:fld>
            <a:endParaRPr lang="en-US" altLang="en-US" dirty="0"/>
          </a:p>
        </p:txBody>
      </p:sp>
    </p:spTree>
    <p:extLst>
      <p:ext uri="{BB962C8B-B14F-4D97-AF65-F5344CB8AC3E}">
        <p14:creationId xmlns:p14="http://schemas.microsoft.com/office/powerpoint/2010/main" val="1695737907"/>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a:extLst>
              <a:ext uri="{FF2B5EF4-FFF2-40B4-BE49-F238E27FC236}">
                <a16:creationId xmlns:a16="http://schemas.microsoft.com/office/drawing/2014/main" id="{B62F77B5-3B25-0751-5F3A-242E5508AF5E}"/>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7B7B2257-2A23-6A40-75C6-AD80F28C351F}"/>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8F49C687-5D09-6AA0-7E87-FCBCED5BEDC0}"/>
              </a:ext>
            </a:extLst>
          </p:cNvPr>
          <p:cNvSpPr>
            <a:spLocks noGrp="1" noChangeArrowheads="1"/>
          </p:cNvSpPr>
          <p:nvPr>
            <p:ph type="sldNum" sz="quarter" idx="12"/>
          </p:nvPr>
        </p:nvSpPr>
        <p:spPr/>
        <p:txBody>
          <a:bodyPr/>
          <a:lstStyle>
            <a:lvl1pPr>
              <a:defRPr/>
            </a:lvl1pPr>
          </a:lstStyle>
          <a:p>
            <a:fld id="{C61CD09F-E323-BE4B-8306-244839910779}" type="slidenum">
              <a:rPr lang="en-US" altLang="en-US"/>
              <a:pPr/>
              <a:t>‹#›</a:t>
            </a:fld>
            <a:endParaRPr lang="en-US" altLang="en-US"/>
          </a:p>
        </p:txBody>
      </p:sp>
    </p:spTree>
    <p:extLst>
      <p:ext uri="{BB962C8B-B14F-4D97-AF65-F5344CB8AC3E}">
        <p14:creationId xmlns:p14="http://schemas.microsoft.com/office/powerpoint/2010/main" val="150119624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tx">
  <p:cSld name="1_Title and Content">
    <p:bg>
      <p:bgPr>
        <a:solidFill>
          <a:srgbClr val="000000"/>
        </a:solidFill>
        <a:effectLst/>
      </p:bgPr>
    </p:bg>
    <p:spTree>
      <p:nvGrpSpPr>
        <p:cNvPr id="1" name=""/>
        <p:cNvGrpSpPr/>
        <p:nvPr/>
      </p:nvGrpSpPr>
      <p:grpSpPr>
        <a:xfrm>
          <a:off x="0" y="0"/>
          <a:ext cx="0" cy="0"/>
          <a:chOff x="0" y="0"/>
          <a:chExt cx="0" cy="0"/>
        </a:xfrm>
      </p:grpSpPr>
      <p:sp>
        <p:nvSpPr>
          <p:cNvPr id="11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2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45955616"/>
      </p:ext>
    </p:extLst>
  </p:cSld>
  <p:clrMapOvr>
    <a:masterClrMapping/>
  </p:clrMapOvr>
  <p:transition spd="med"/>
</p:sldLayout>
</file>

<file path=ppt/slideLayouts/slideLayout12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52D9CC89-0CD9-A2BE-5BF0-BA014A0FD071}"/>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C20EB314-DD47-8BB2-D40E-4D5AABD60340}"/>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1AD4D26-67D6-F387-F594-898A2388632D}"/>
              </a:ext>
            </a:extLst>
          </p:cNvPr>
          <p:cNvSpPr>
            <a:spLocks noGrp="1" noChangeArrowheads="1"/>
          </p:cNvSpPr>
          <p:nvPr>
            <p:ph type="sldNum" sz="quarter" idx="12"/>
          </p:nvPr>
        </p:nvSpPr>
        <p:spPr/>
        <p:txBody>
          <a:bodyPr/>
          <a:lstStyle>
            <a:lvl1pPr>
              <a:defRPr/>
            </a:lvl1pPr>
          </a:lstStyle>
          <a:p>
            <a:fld id="{E9AF43C6-95F2-B74B-B04F-D471A1BA1D09}" type="slidenum">
              <a:rPr lang="en-US" altLang="en-US"/>
              <a:pPr/>
              <a:t>‹#›</a:t>
            </a:fld>
            <a:endParaRPr lang="en-US" altLang="en-US"/>
          </a:p>
        </p:txBody>
      </p:sp>
    </p:spTree>
    <p:extLst>
      <p:ext uri="{BB962C8B-B14F-4D97-AF65-F5344CB8AC3E}">
        <p14:creationId xmlns:p14="http://schemas.microsoft.com/office/powerpoint/2010/main" val="3838286738"/>
      </p:ext>
    </p:extLst>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685579F2-A5E3-17A5-C84C-3D5AC713CE08}"/>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A7A1AC67-D9F2-F6DF-A1C6-5BF1FF96BCBE}"/>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4343838-F1AA-BDBE-C91F-CDD26F6B4141}"/>
              </a:ext>
            </a:extLst>
          </p:cNvPr>
          <p:cNvSpPr>
            <a:spLocks noGrp="1" noChangeArrowheads="1"/>
          </p:cNvSpPr>
          <p:nvPr>
            <p:ph type="sldNum" sz="quarter" idx="12"/>
          </p:nvPr>
        </p:nvSpPr>
        <p:spPr/>
        <p:txBody>
          <a:bodyPr/>
          <a:lstStyle>
            <a:lvl1pPr>
              <a:defRPr/>
            </a:lvl1pPr>
          </a:lstStyle>
          <a:p>
            <a:fld id="{CFB2018E-98CC-B14F-BF5F-1549B70D6695}" type="slidenum">
              <a:rPr lang="en-US" altLang="en-US"/>
              <a:pPr/>
              <a:t>‹#›</a:t>
            </a:fld>
            <a:endParaRPr lang="en-US" altLang="en-US"/>
          </a:p>
        </p:txBody>
      </p:sp>
    </p:spTree>
    <p:extLst>
      <p:ext uri="{BB962C8B-B14F-4D97-AF65-F5344CB8AC3E}">
        <p14:creationId xmlns:p14="http://schemas.microsoft.com/office/powerpoint/2010/main" val="2638263780"/>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83AA3F42-C702-676C-C1B5-783F6214D552}"/>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E40A14B-11EF-6DF3-756A-DAE3EE8E7166}"/>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92CDDC0C-B07C-1A68-825D-95806C9EDF31}"/>
              </a:ext>
            </a:extLst>
          </p:cNvPr>
          <p:cNvSpPr>
            <a:spLocks noGrp="1" noChangeArrowheads="1"/>
          </p:cNvSpPr>
          <p:nvPr>
            <p:ph type="sldNum" sz="quarter" idx="12"/>
          </p:nvPr>
        </p:nvSpPr>
        <p:spPr/>
        <p:txBody>
          <a:bodyPr/>
          <a:lstStyle>
            <a:lvl1pPr>
              <a:defRPr/>
            </a:lvl1pPr>
          </a:lstStyle>
          <a:p>
            <a:fld id="{7BDD35AB-79BF-2247-8DE4-55FAAC209456}" type="slidenum">
              <a:rPr lang="en-US" altLang="en-US"/>
              <a:pPr/>
              <a:t>‹#›</a:t>
            </a:fld>
            <a:endParaRPr lang="en-US" altLang="en-US"/>
          </a:p>
        </p:txBody>
      </p:sp>
    </p:spTree>
    <p:extLst>
      <p:ext uri="{BB962C8B-B14F-4D97-AF65-F5344CB8AC3E}">
        <p14:creationId xmlns:p14="http://schemas.microsoft.com/office/powerpoint/2010/main" val="1921893921"/>
      </p:ext>
    </p:extLst>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052925C7-CE26-5997-BB1D-40DA0C531C90}"/>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C5C66E99-9369-BB51-7B43-4C6102DBCCD4}"/>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CDABD173-8010-7539-9BCD-00B8B741365E}"/>
              </a:ext>
            </a:extLst>
          </p:cNvPr>
          <p:cNvSpPr>
            <a:spLocks noGrp="1" noChangeArrowheads="1"/>
          </p:cNvSpPr>
          <p:nvPr>
            <p:ph type="sldNum" sz="quarter" idx="12"/>
          </p:nvPr>
        </p:nvSpPr>
        <p:spPr/>
        <p:txBody>
          <a:bodyPr/>
          <a:lstStyle>
            <a:lvl1pPr>
              <a:defRPr/>
            </a:lvl1pPr>
          </a:lstStyle>
          <a:p>
            <a:fld id="{4E415BF1-6463-E242-A89C-E98333CF24FC}" type="slidenum">
              <a:rPr lang="en-US" altLang="en-US"/>
              <a:pPr/>
              <a:t>‹#›</a:t>
            </a:fld>
            <a:endParaRPr lang="en-US" altLang="en-US"/>
          </a:p>
        </p:txBody>
      </p:sp>
    </p:spTree>
    <p:extLst>
      <p:ext uri="{BB962C8B-B14F-4D97-AF65-F5344CB8AC3E}">
        <p14:creationId xmlns:p14="http://schemas.microsoft.com/office/powerpoint/2010/main" val="88423789"/>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F5AADC23-BE76-2FA3-C667-5A5226790748}"/>
              </a:ext>
            </a:extLst>
          </p:cNvPr>
          <p:cNvSpPr>
            <a:spLocks noGrp="1" noChangeArrowheads="1"/>
          </p:cNvSpPr>
          <p:nvPr>
            <p:ph type="dt" sz="half" idx="10"/>
          </p:nvPr>
        </p:nvSpPr>
        <p:spPr/>
        <p:txBody>
          <a:bodyPr/>
          <a:lstStyle>
            <a:lvl1pPr algn="ctr">
              <a:defRPr/>
            </a:lvl1pPr>
          </a:lstStyle>
          <a:p>
            <a:pPr>
              <a:defRPr/>
            </a:pPr>
            <a:endParaRPr lang="en-US"/>
          </a:p>
        </p:txBody>
      </p:sp>
      <p:sp>
        <p:nvSpPr>
          <p:cNvPr id="4" name="Rectangle 5">
            <a:extLst>
              <a:ext uri="{FF2B5EF4-FFF2-40B4-BE49-F238E27FC236}">
                <a16:creationId xmlns:a16="http://schemas.microsoft.com/office/drawing/2014/main" id="{8AE8F17A-F463-94D8-21C5-3FE04229675B}"/>
              </a:ext>
            </a:extLst>
          </p:cNvPr>
          <p:cNvSpPr>
            <a:spLocks noGrp="1" noChangeArrowheads="1"/>
          </p:cNvSpPr>
          <p:nvPr>
            <p:ph type="ftr" sz="quarter" idx="11"/>
          </p:nvPr>
        </p:nvSpPr>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870450E7-41F5-F680-9BE0-57AA50CD1676}"/>
              </a:ext>
            </a:extLst>
          </p:cNvPr>
          <p:cNvSpPr>
            <a:spLocks noGrp="1" noChangeArrowheads="1"/>
          </p:cNvSpPr>
          <p:nvPr>
            <p:ph type="sldNum" sz="quarter" idx="12"/>
          </p:nvPr>
        </p:nvSpPr>
        <p:spPr/>
        <p:txBody>
          <a:bodyPr/>
          <a:lstStyle>
            <a:lvl1pPr>
              <a:defRPr/>
            </a:lvl1pPr>
          </a:lstStyle>
          <a:p>
            <a:fld id="{21967801-0427-BA45-AAC4-CA968B326E54}" type="slidenum">
              <a:rPr lang="en-US" altLang="en-US"/>
              <a:pPr/>
              <a:t>‹#›</a:t>
            </a:fld>
            <a:endParaRPr lang="en-US" altLang="en-US"/>
          </a:p>
        </p:txBody>
      </p:sp>
    </p:spTree>
    <p:extLst>
      <p:ext uri="{BB962C8B-B14F-4D97-AF65-F5344CB8AC3E}">
        <p14:creationId xmlns:p14="http://schemas.microsoft.com/office/powerpoint/2010/main" val="3016772949"/>
      </p:ext>
    </p:extLst>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092C4B53-AB2B-7944-3595-29A25EF6C90A}"/>
              </a:ext>
            </a:extLst>
          </p:cNvPr>
          <p:cNvSpPr>
            <a:spLocks noGrp="1" noChangeArrowheads="1"/>
          </p:cNvSpPr>
          <p:nvPr>
            <p:ph type="dt" sz="half" idx="10"/>
          </p:nvPr>
        </p:nvSpPr>
        <p:spPr/>
        <p:txBody>
          <a:bodyPr/>
          <a:lstStyle>
            <a:lvl1pPr algn="ctr">
              <a:defRPr/>
            </a:lvl1pPr>
          </a:lstStyle>
          <a:p>
            <a:pPr>
              <a:defRPr/>
            </a:pPr>
            <a:endParaRPr lang="en-US"/>
          </a:p>
        </p:txBody>
      </p:sp>
      <p:sp>
        <p:nvSpPr>
          <p:cNvPr id="3" name="Rectangle 5">
            <a:extLst>
              <a:ext uri="{FF2B5EF4-FFF2-40B4-BE49-F238E27FC236}">
                <a16:creationId xmlns:a16="http://schemas.microsoft.com/office/drawing/2014/main" id="{45816E28-AC55-62F8-D944-AF818F9ACB50}"/>
              </a:ext>
            </a:extLst>
          </p:cNvPr>
          <p:cNvSpPr>
            <a:spLocks noGrp="1" noChangeArrowheads="1"/>
          </p:cNvSpPr>
          <p:nvPr>
            <p:ph type="ftr" sz="quarter" idx="11"/>
          </p:nvPr>
        </p:nvSpPr>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75F95247-7691-4642-C206-939687E279D6}"/>
              </a:ext>
            </a:extLst>
          </p:cNvPr>
          <p:cNvSpPr>
            <a:spLocks noGrp="1" noChangeArrowheads="1"/>
          </p:cNvSpPr>
          <p:nvPr>
            <p:ph type="sldNum" sz="quarter" idx="12"/>
          </p:nvPr>
        </p:nvSpPr>
        <p:spPr/>
        <p:txBody>
          <a:bodyPr/>
          <a:lstStyle>
            <a:lvl1pPr>
              <a:defRPr/>
            </a:lvl1pPr>
          </a:lstStyle>
          <a:p>
            <a:fld id="{D1BABD21-51DF-DA4F-BA83-F1081CEB5341}" type="slidenum">
              <a:rPr lang="en-US" altLang="en-US"/>
              <a:pPr/>
              <a:t>‹#›</a:t>
            </a:fld>
            <a:endParaRPr lang="en-US" altLang="en-US"/>
          </a:p>
        </p:txBody>
      </p:sp>
    </p:spTree>
    <p:extLst>
      <p:ext uri="{BB962C8B-B14F-4D97-AF65-F5344CB8AC3E}">
        <p14:creationId xmlns:p14="http://schemas.microsoft.com/office/powerpoint/2010/main" val="787199609"/>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1106BEFA-FC8F-5680-455A-72D24963542A}"/>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8DEE8C3-A567-3031-629A-468D130C25EC}"/>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D53F65A1-ED92-747C-0E6C-54CCA4B24D51}"/>
              </a:ext>
            </a:extLst>
          </p:cNvPr>
          <p:cNvSpPr>
            <a:spLocks noGrp="1" noChangeArrowheads="1"/>
          </p:cNvSpPr>
          <p:nvPr>
            <p:ph type="sldNum" sz="quarter" idx="12"/>
          </p:nvPr>
        </p:nvSpPr>
        <p:spPr/>
        <p:txBody>
          <a:bodyPr/>
          <a:lstStyle>
            <a:lvl1pPr>
              <a:defRPr/>
            </a:lvl1pPr>
          </a:lstStyle>
          <a:p>
            <a:fld id="{10761101-7BD6-2646-811B-5C8370124E59}" type="slidenum">
              <a:rPr lang="en-US" altLang="en-US"/>
              <a:pPr/>
              <a:t>‹#›</a:t>
            </a:fld>
            <a:endParaRPr lang="en-US" altLang="en-US"/>
          </a:p>
        </p:txBody>
      </p:sp>
    </p:spTree>
    <p:extLst>
      <p:ext uri="{BB962C8B-B14F-4D97-AF65-F5344CB8AC3E}">
        <p14:creationId xmlns:p14="http://schemas.microsoft.com/office/powerpoint/2010/main" val="3333005408"/>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2159C97A-6D3D-B5C5-3E1B-91559A92D3D6}"/>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ABBF1164-A708-8383-0A7F-EF5FC87F349B}"/>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E7A51164-E023-36A9-4BA5-AB653F046E0F}"/>
              </a:ext>
            </a:extLst>
          </p:cNvPr>
          <p:cNvSpPr>
            <a:spLocks noGrp="1" noChangeArrowheads="1"/>
          </p:cNvSpPr>
          <p:nvPr>
            <p:ph type="sldNum" sz="quarter" idx="12"/>
          </p:nvPr>
        </p:nvSpPr>
        <p:spPr/>
        <p:txBody>
          <a:bodyPr/>
          <a:lstStyle>
            <a:lvl1pPr>
              <a:defRPr/>
            </a:lvl1pPr>
          </a:lstStyle>
          <a:p>
            <a:fld id="{59B6AA04-D23C-1E4D-95DA-FE5457A05818}" type="slidenum">
              <a:rPr lang="en-US" altLang="en-US"/>
              <a:pPr/>
              <a:t>‹#›</a:t>
            </a:fld>
            <a:endParaRPr lang="en-US" altLang="en-US"/>
          </a:p>
        </p:txBody>
      </p:sp>
    </p:spTree>
    <p:extLst>
      <p:ext uri="{BB962C8B-B14F-4D97-AF65-F5344CB8AC3E}">
        <p14:creationId xmlns:p14="http://schemas.microsoft.com/office/powerpoint/2010/main" val="805230896"/>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1C143EC3-7083-F29C-D71E-30725DA2AF64}"/>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2CB96B0C-283C-F045-05A5-1B57CEB1B0CC}"/>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1FFD13BA-BE00-9CCB-7CCE-733457BAFCA4}"/>
              </a:ext>
            </a:extLst>
          </p:cNvPr>
          <p:cNvSpPr>
            <a:spLocks noGrp="1" noChangeArrowheads="1"/>
          </p:cNvSpPr>
          <p:nvPr>
            <p:ph type="sldNum" sz="quarter" idx="12"/>
          </p:nvPr>
        </p:nvSpPr>
        <p:spPr/>
        <p:txBody>
          <a:bodyPr/>
          <a:lstStyle>
            <a:lvl1pPr>
              <a:defRPr/>
            </a:lvl1pPr>
          </a:lstStyle>
          <a:p>
            <a:fld id="{7A27B053-296E-C148-9209-79444358B24B}" type="slidenum">
              <a:rPr lang="en-US" altLang="en-US"/>
              <a:pPr/>
              <a:t>‹#›</a:t>
            </a:fld>
            <a:endParaRPr lang="en-US" altLang="en-US"/>
          </a:p>
        </p:txBody>
      </p:sp>
    </p:spTree>
    <p:extLst>
      <p:ext uri="{BB962C8B-B14F-4D97-AF65-F5344CB8AC3E}">
        <p14:creationId xmlns:p14="http://schemas.microsoft.com/office/powerpoint/2010/main" val="1193385756"/>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6779401D-E8C6-AEA3-1F1A-1FE9AB42011D}"/>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273B1C5A-AED2-9B45-69ED-6EF9164135BB}"/>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DC79F78-7FEB-6A30-E38D-FD8C6FF5F683}"/>
              </a:ext>
            </a:extLst>
          </p:cNvPr>
          <p:cNvSpPr>
            <a:spLocks noGrp="1" noChangeArrowheads="1"/>
          </p:cNvSpPr>
          <p:nvPr>
            <p:ph type="sldNum" sz="quarter" idx="12"/>
          </p:nvPr>
        </p:nvSpPr>
        <p:spPr/>
        <p:txBody>
          <a:bodyPr/>
          <a:lstStyle>
            <a:lvl1pPr>
              <a:defRPr/>
            </a:lvl1pPr>
          </a:lstStyle>
          <a:p>
            <a:fld id="{C13E7A06-5E9F-EB49-B1AA-F67B764A9143}" type="slidenum">
              <a:rPr lang="en-US" altLang="en-US"/>
              <a:pPr/>
              <a:t>‹#›</a:t>
            </a:fld>
            <a:endParaRPr lang="en-US" altLang="en-US"/>
          </a:p>
        </p:txBody>
      </p:sp>
    </p:spTree>
    <p:extLst>
      <p:ext uri="{BB962C8B-B14F-4D97-AF65-F5344CB8AC3E}">
        <p14:creationId xmlns:p14="http://schemas.microsoft.com/office/powerpoint/2010/main" val="43094240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type="tx">
  <p:cSld name="1_Section Header">
    <p:bg>
      <p:bgPr>
        <a:solidFill>
          <a:srgbClr val="000000"/>
        </a:solidFill>
        <a:effectLst/>
      </p:bgPr>
    </p:bg>
    <p:spTree>
      <p:nvGrpSpPr>
        <p:cNvPr id="1" name=""/>
        <p:cNvGrpSpPr/>
        <p:nvPr/>
      </p:nvGrpSpPr>
      <p:grpSpPr>
        <a:xfrm>
          <a:off x="0" y="0"/>
          <a:ext cx="0" cy="0"/>
          <a:chOff x="0" y="0"/>
          <a:chExt cx="0" cy="0"/>
        </a:xfrm>
      </p:grpSpPr>
      <p:sp>
        <p:nvSpPr>
          <p:cNvPr id="12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2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2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85513405"/>
      </p:ext>
    </p:extLst>
  </p:cSld>
  <p:clrMapOvr>
    <a:masterClrMapping/>
  </p:clrMapOvr>
  <p:transition spd="med"/>
</p:sldLayout>
</file>

<file path=ppt/slideLayouts/slideLayout129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42EAD094-7E5C-0144-EB89-DB4DA0DDFDC3}"/>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4BD42A65-24B9-915F-14AA-94FA22F2472F}"/>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D8C25549-2BD2-8B10-D86E-0E6E7477C572}"/>
              </a:ext>
            </a:extLst>
          </p:cNvPr>
          <p:cNvSpPr>
            <a:spLocks noGrp="1" noChangeArrowheads="1"/>
          </p:cNvSpPr>
          <p:nvPr>
            <p:ph type="sldNum" sz="quarter" idx="12"/>
          </p:nvPr>
        </p:nvSpPr>
        <p:spPr/>
        <p:txBody>
          <a:bodyPr/>
          <a:lstStyle>
            <a:lvl1pPr>
              <a:defRPr/>
            </a:lvl1pPr>
          </a:lstStyle>
          <a:p>
            <a:fld id="{58E8A88B-6978-BA40-B5DB-18D526477938}" type="slidenum">
              <a:rPr lang="en-US" altLang="en-US"/>
              <a:pPr/>
              <a:t>‹#›</a:t>
            </a:fld>
            <a:endParaRPr lang="en-US" altLang="en-US"/>
          </a:p>
        </p:txBody>
      </p:sp>
    </p:spTree>
    <p:extLst>
      <p:ext uri="{BB962C8B-B14F-4D97-AF65-F5344CB8AC3E}">
        <p14:creationId xmlns:p14="http://schemas.microsoft.com/office/powerpoint/2010/main" val="181814734"/>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11B1DD2C-506B-836A-5A8A-D5B3CC1BE236}"/>
              </a:ext>
            </a:extLst>
          </p:cNvPr>
          <p:cNvSpPr>
            <a:spLocks noGrp="1" noChangeArrowheads="1"/>
          </p:cNvSpPr>
          <p:nvPr>
            <p:ph type="dt" sz="half" idx="10"/>
          </p:nvPr>
        </p:nvSpPr>
        <p:spPr/>
        <p:txBody>
          <a:bodyPr/>
          <a:lstStyle>
            <a:lvl1pPr algn="ctr">
              <a:defRPr/>
            </a:lvl1pPr>
          </a:lstStyle>
          <a:p>
            <a:pPr>
              <a:defRPr/>
            </a:pPr>
            <a:endParaRPr lang="en-US"/>
          </a:p>
        </p:txBody>
      </p:sp>
      <p:sp>
        <p:nvSpPr>
          <p:cNvPr id="7" name="Rectangle 5">
            <a:extLst>
              <a:ext uri="{FF2B5EF4-FFF2-40B4-BE49-F238E27FC236}">
                <a16:creationId xmlns:a16="http://schemas.microsoft.com/office/drawing/2014/main" id="{6964EA10-7753-A48C-1BBE-BC98569CF965}"/>
              </a:ext>
            </a:extLst>
          </p:cNvPr>
          <p:cNvSpPr>
            <a:spLocks noGrp="1" noChangeArrowheads="1"/>
          </p:cNvSpPr>
          <p:nvPr>
            <p:ph type="ftr" sz="quarter" idx="11"/>
          </p:nvPr>
        </p:nvSpPr>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id="{DFA067AF-411F-CB65-2F4C-0AE74E31C887}"/>
              </a:ext>
            </a:extLst>
          </p:cNvPr>
          <p:cNvSpPr>
            <a:spLocks noGrp="1" noChangeArrowheads="1"/>
          </p:cNvSpPr>
          <p:nvPr>
            <p:ph type="sldNum" sz="quarter" idx="12"/>
          </p:nvPr>
        </p:nvSpPr>
        <p:spPr/>
        <p:txBody>
          <a:bodyPr/>
          <a:lstStyle>
            <a:lvl1pPr>
              <a:defRPr/>
            </a:lvl1pPr>
          </a:lstStyle>
          <a:p>
            <a:fld id="{CB0EA2AC-5059-3149-962D-B4D844AC07F4}" type="slidenum">
              <a:rPr lang="en-US" altLang="en-US"/>
              <a:pPr/>
              <a:t>‹#›</a:t>
            </a:fld>
            <a:endParaRPr lang="en-US" altLang="en-US"/>
          </a:p>
        </p:txBody>
      </p:sp>
    </p:spTree>
    <p:extLst>
      <p:ext uri="{BB962C8B-B14F-4D97-AF65-F5344CB8AC3E}">
        <p14:creationId xmlns:p14="http://schemas.microsoft.com/office/powerpoint/2010/main" val="740048442"/>
      </p:ext>
    </p:extLst>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558E101-C3EF-3507-36D0-20860921D221}"/>
              </a:ext>
            </a:extLst>
          </p:cNvPr>
          <p:cNvSpPr>
            <a:spLocks noGrp="1" noChangeArrowheads="1"/>
          </p:cNvSpPr>
          <p:nvPr>
            <p:ph type="dt" sz="half" idx="10"/>
          </p:nvPr>
        </p:nvSpPr>
        <p:spPr>
          <a:ln/>
        </p:spPr>
        <p:txBody>
          <a:bodyPr/>
          <a:lstStyle>
            <a:lvl1pPr>
              <a:defRPr/>
            </a:lvl1pPr>
          </a:lstStyle>
          <a:p>
            <a:pPr>
              <a:defRPr/>
            </a:pPr>
            <a:endParaRPr lang="en-GB"/>
          </a:p>
        </p:txBody>
      </p:sp>
      <p:sp>
        <p:nvSpPr>
          <p:cNvPr id="3" name="Rectangle 5">
            <a:extLst>
              <a:ext uri="{FF2B5EF4-FFF2-40B4-BE49-F238E27FC236}">
                <a16:creationId xmlns:a16="http://schemas.microsoft.com/office/drawing/2014/main" id="{26C7C4A5-7F3B-988D-AC22-536E2B826F3D}"/>
              </a:ext>
            </a:extLst>
          </p:cNvPr>
          <p:cNvSpPr>
            <a:spLocks noGrp="1" noChangeArrowheads="1"/>
          </p:cNvSpPr>
          <p:nvPr>
            <p:ph type="ftr" sz="quarter" idx="11"/>
          </p:nvPr>
        </p:nvSpPr>
        <p:spPr>
          <a:ln/>
        </p:spPr>
        <p:txBody>
          <a:bodyPr/>
          <a:lstStyle>
            <a:lvl1pPr>
              <a:defRPr/>
            </a:lvl1pPr>
          </a:lstStyle>
          <a:p>
            <a:pPr>
              <a:defRPr/>
            </a:pPr>
            <a:endParaRPr lang="en-GB"/>
          </a:p>
        </p:txBody>
      </p:sp>
      <p:sp>
        <p:nvSpPr>
          <p:cNvPr id="4" name="Rectangle 6">
            <a:extLst>
              <a:ext uri="{FF2B5EF4-FFF2-40B4-BE49-F238E27FC236}">
                <a16:creationId xmlns:a16="http://schemas.microsoft.com/office/drawing/2014/main" id="{84DEBBCE-EE6E-EBFD-ED72-D2582515FEE4}"/>
              </a:ext>
            </a:extLst>
          </p:cNvPr>
          <p:cNvSpPr>
            <a:spLocks noGrp="1" noChangeArrowheads="1"/>
          </p:cNvSpPr>
          <p:nvPr>
            <p:ph type="sldNum" sz="quarter" idx="12"/>
          </p:nvPr>
        </p:nvSpPr>
        <p:spPr>
          <a:ln/>
        </p:spPr>
        <p:txBody>
          <a:bodyPr/>
          <a:lstStyle>
            <a:lvl1pPr>
              <a:defRPr/>
            </a:lvl1pPr>
          </a:lstStyle>
          <a:p>
            <a:fld id="{42709765-1D37-7F43-8407-92C7F3A99C86}" type="slidenum">
              <a:rPr lang="en-GB" altLang="en-US"/>
              <a:pPr/>
              <a:t>‹#›</a:t>
            </a:fld>
            <a:endParaRPr lang="en-GB" altLang="en-US"/>
          </a:p>
        </p:txBody>
      </p:sp>
    </p:spTree>
    <p:extLst>
      <p:ext uri="{BB962C8B-B14F-4D97-AF65-F5344CB8AC3E}">
        <p14:creationId xmlns:p14="http://schemas.microsoft.com/office/powerpoint/2010/main" val="1602658102"/>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a:extLst>
              <a:ext uri="{FF2B5EF4-FFF2-40B4-BE49-F238E27FC236}">
                <a16:creationId xmlns:a16="http://schemas.microsoft.com/office/drawing/2014/main" id="{0F11D5CE-9356-B766-1817-1A21D913D399}"/>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9972079C-63CA-DA11-BA57-503BF6DF9CE5}"/>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F0F3A73C-3688-DCBA-FE04-B77645C6D61C}"/>
              </a:ext>
            </a:extLst>
          </p:cNvPr>
          <p:cNvSpPr>
            <a:spLocks noGrp="1" noChangeArrowheads="1"/>
          </p:cNvSpPr>
          <p:nvPr>
            <p:ph type="sldNum" sz="quarter" idx="12"/>
          </p:nvPr>
        </p:nvSpPr>
        <p:spPr/>
        <p:txBody>
          <a:bodyPr/>
          <a:lstStyle>
            <a:lvl1pPr eaLnBrk="1" hangingPunct="1">
              <a:defRPr/>
            </a:lvl1pPr>
          </a:lstStyle>
          <a:p>
            <a:fld id="{A17A78F6-2032-E74E-A8B5-F6B36CB25B38}" type="slidenum">
              <a:rPr lang="en-US" altLang="en-US"/>
              <a:pPr/>
              <a:t>‹#›</a:t>
            </a:fld>
            <a:endParaRPr lang="en-US" altLang="en-US"/>
          </a:p>
        </p:txBody>
      </p:sp>
    </p:spTree>
    <p:extLst>
      <p:ext uri="{BB962C8B-B14F-4D97-AF65-F5344CB8AC3E}">
        <p14:creationId xmlns:p14="http://schemas.microsoft.com/office/powerpoint/2010/main" val="3183989553"/>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AB1E166F-CB45-EB0C-A1BA-6980DFB2F3E9}"/>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527544D6-0BC3-72E8-BD66-9A5CD5A4BAC4}"/>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6C3CAD2C-EF94-CC61-25A4-90D2D864335A}"/>
              </a:ext>
            </a:extLst>
          </p:cNvPr>
          <p:cNvSpPr>
            <a:spLocks noGrp="1" noChangeArrowheads="1"/>
          </p:cNvSpPr>
          <p:nvPr>
            <p:ph type="sldNum" sz="quarter" idx="12"/>
          </p:nvPr>
        </p:nvSpPr>
        <p:spPr/>
        <p:txBody>
          <a:bodyPr/>
          <a:lstStyle>
            <a:lvl1pPr eaLnBrk="1" hangingPunct="1">
              <a:defRPr/>
            </a:lvl1pPr>
          </a:lstStyle>
          <a:p>
            <a:fld id="{6A553072-BF6F-1341-937B-2E06E8B91401}" type="slidenum">
              <a:rPr lang="en-US" altLang="en-US"/>
              <a:pPr/>
              <a:t>‹#›</a:t>
            </a:fld>
            <a:endParaRPr lang="en-US" altLang="en-US"/>
          </a:p>
        </p:txBody>
      </p:sp>
    </p:spTree>
    <p:extLst>
      <p:ext uri="{BB962C8B-B14F-4D97-AF65-F5344CB8AC3E}">
        <p14:creationId xmlns:p14="http://schemas.microsoft.com/office/powerpoint/2010/main" val="2976883331"/>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B7BEA80B-E1F3-6230-59DB-F397A9F7C505}"/>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C7642D66-715A-DC2F-FD17-2184794802F7}"/>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EDDB9392-B026-F97C-DB4A-8A9EECC9E5E2}"/>
              </a:ext>
            </a:extLst>
          </p:cNvPr>
          <p:cNvSpPr>
            <a:spLocks noGrp="1" noChangeArrowheads="1"/>
          </p:cNvSpPr>
          <p:nvPr>
            <p:ph type="sldNum" sz="quarter" idx="12"/>
          </p:nvPr>
        </p:nvSpPr>
        <p:spPr/>
        <p:txBody>
          <a:bodyPr/>
          <a:lstStyle>
            <a:lvl1pPr eaLnBrk="1" hangingPunct="1">
              <a:defRPr/>
            </a:lvl1pPr>
          </a:lstStyle>
          <a:p>
            <a:fld id="{007A6314-D353-7245-ADE2-424131DA24F0}" type="slidenum">
              <a:rPr lang="en-US" altLang="en-US"/>
              <a:pPr/>
              <a:t>‹#›</a:t>
            </a:fld>
            <a:endParaRPr lang="en-US" altLang="en-US"/>
          </a:p>
        </p:txBody>
      </p:sp>
    </p:spTree>
    <p:extLst>
      <p:ext uri="{BB962C8B-B14F-4D97-AF65-F5344CB8AC3E}">
        <p14:creationId xmlns:p14="http://schemas.microsoft.com/office/powerpoint/2010/main" val="1281340908"/>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DC05FEB2-24AE-4622-483E-BBFE5265364C}"/>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24B6F2F6-64ED-DE1A-6128-E3CE7BAC6541}"/>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C9D360C9-BD04-8FE2-CEE8-6139D41F98AA}"/>
              </a:ext>
            </a:extLst>
          </p:cNvPr>
          <p:cNvSpPr>
            <a:spLocks noGrp="1" noChangeArrowheads="1"/>
          </p:cNvSpPr>
          <p:nvPr>
            <p:ph type="sldNum" sz="quarter" idx="12"/>
          </p:nvPr>
        </p:nvSpPr>
        <p:spPr/>
        <p:txBody>
          <a:bodyPr/>
          <a:lstStyle>
            <a:lvl1pPr eaLnBrk="1" hangingPunct="1">
              <a:defRPr/>
            </a:lvl1pPr>
          </a:lstStyle>
          <a:p>
            <a:fld id="{1DDE170B-979C-4145-BC66-4EC1603BC699}" type="slidenum">
              <a:rPr lang="en-US" altLang="en-US"/>
              <a:pPr/>
              <a:t>‹#›</a:t>
            </a:fld>
            <a:endParaRPr lang="en-US" altLang="en-US"/>
          </a:p>
        </p:txBody>
      </p:sp>
    </p:spTree>
    <p:extLst>
      <p:ext uri="{BB962C8B-B14F-4D97-AF65-F5344CB8AC3E}">
        <p14:creationId xmlns:p14="http://schemas.microsoft.com/office/powerpoint/2010/main" val="2941036097"/>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0977D87C-5A6E-8BC7-6E54-50BB3267A277}"/>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a:extLst>
              <a:ext uri="{FF2B5EF4-FFF2-40B4-BE49-F238E27FC236}">
                <a16:creationId xmlns:a16="http://schemas.microsoft.com/office/drawing/2014/main" id="{A7385800-8F20-0F81-B386-AB63F67E3F51}"/>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a:extLst>
              <a:ext uri="{FF2B5EF4-FFF2-40B4-BE49-F238E27FC236}">
                <a16:creationId xmlns:a16="http://schemas.microsoft.com/office/drawing/2014/main" id="{B6D4C60A-1BA5-C32B-E160-FB06C415EA70}"/>
              </a:ext>
            </a:extLst>
          </p:cNvPr>
          <p:cNvSpPr>
            <a:spLocks noGrp="1" noChangeArrowheads="1"/>
          </p:cNvSpPr>
          <p:nvPr>
            <p:ph type="sldNum" sz="quarter" idx="12"/>
          </p:nvPr>
        </p:nvSpPr>
        <p:spPr/>
        <p:txBody>
          <a:bodyPr/>
          <a:lstStyle>
            <a:lvl1pPr eaLnBrk="1" hangingPunct="1">
              <a:defRPr/>
            </a:lvl1pPr>
          </a:lstStyle>
          <a:p>
            <a:fld id="{6D6F7C92-F57A-7844-B55E-8E25B42A1D45}" type="slidenum">
              <a:rPr lang="en-US" altLang="en-US"/>
              <a:pPr/>
              <a:t>‹#›</a:t>
            </a:fld>
            <a:endParaRPr lang="en-US" altLang="en-US"/>
          </a:p>
        </p:txBody>
      </p:sp>
    </p:spTree>
    <p:extLst>
      <p:ext uri="{BB962C8B-B14F-4D97-AF65-F5344CB8AC3E}">
        <p14:creationId xmlns:p14="http://schemas.microsoft.com/office/powerpoint/2010/main" val="163438175"/>
      </p:ext>
    </p:extLst>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F3E67C44-C71D-5FA6-E68E-F4E5D35DB930}"/>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a:extLst>
              <a:ext uri="{FF2B5EF4-FFF2-40B4-BE49-F238E27FC236}">
                <a16:creationId xmlns:a16="http://schemas.microsoft.com/office/drawing/2014/main" id="{3DAF49C3-3D24-5419-2250-477E9FB73153}"/>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a:extLst>
              <a:ext uri="{FF2B5EF4-FFF2-40B4-BE49-F238E27FC236}">
                <a16:creationId xmlns:a16="http://schemas.microsoft.com/office/drawing/2014/main" id="{A9AFDC3E-9573-1800-D5B5-7CFF7E10C0C0}"/>
              </a:ext>
            </a:extLst>
          </p:cNvPr>
          <p:cNvSpPr>
            <a:spLocks noGrp="1" noChangeArrowheads="1"/>
          </p:cNvSpPr>
          <p:nvPr>
            <p:ph type="sldNum" sz="quarter" idx="12"/>
          </p:nvPr>
        </p:nvSpPr>
        <p:spPr/>
        <p:txBody>
          <a:bodyPr/>
          <a:lstStyle>
            <a:lvl1pPr eaLnBrk="1" hangingPunct="1">
              <a:defRPr/>
            </a:lvl1pPr>
          </a:lstStyle>
          <a:p>
            <a:fld id="{45B64075-B23D-2A48-A48C-3EE6512A5E34}" type="slidenum">
              <a:rPr lang="en-US" altLang="en-US"/>
              <a:pPr/>
              <a:t>‹#›</a:t>
            </a:fld>
            <a:endParaRPr lang="en-US" altLang="en-US"/>
          </a:p>
        </p:txBody>
      </p:sp>
    </p:spTree>
    <p:extLst>
      <p:ext uri="{BB962C8B-B14F-4D97-AF65-F5344CB8AC3E}">
        <p14:creationId xmlns:p14="http://schemas.microsoft.com/office/powerpoint/2010/main" val="3111455261"/>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BEAEB96-5BBA-5B65-6A75-A0237FCDB364}"/>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a:extLst>
              <a:ext uri="{FF2B5EF4-FFF2-40B4-BE49-F238E27FC236}">
                <a16:creationId xmlns:a16="http://schemas.microsoft.com/office/drawing/2014/main" id="{A5A3CE8F-05BA-FC71-0D01-DD33977CBF6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a:extLst>
              <a:ext uri="{FF2B5EF4-FFF2-40B4-BE49-F238E27FC236}">
                <a16:creationId xmlns:a16="http://schemas.microsoft.com/office/drawing/2014/main" id="{0B26F15B-1D59-B178-B8C5-6F9A73880BF6}"/>
              </a:ext>
            </a:extLst>
          </p:cNvPr>
          <p:cNvSpPr>
            <a:spLocks noGrp="1" noChangeArrowheads="1"/>
          </p:cNvSpPr>
          <p:nvPr>
            <p:ph type="sldNum" sz="quarter" idx="12"/>
          </p:nvPr>
        </p:nvSpPr>
        <p:spPr/>
        <p:txBody>
          <a:bodyPr/>
          <a:lstStyle>
            <a:lvl1pPr eaLnBrk="1" hangingPunct="1">
              <a:defRPr/>
            </a:lvl1pPr>
          </a:lstStyle>
          <a:p>
            <a:fld id="{4A1620AE-DE9E-7948-9A91-16EC64E5CAC5}" type="slidenum">
              <a:rPr lang="en-US" altLang="en-US"/>
              <a:pPr/>
              <a:t>‹#›</a:t>
            </a:fld>
            <a:endParaRPr lang="en-US" altLang="en-US"/>
          </a:p>
        </p:txBody>
      </p:sp>
    </p:spTree>
    <p:extLst>
      <p:ext uri="{BB962C8B-B14F-4D97-AF65-F5344CB8AC3E}">
        <p14:creationId xmlns:p14="http://schemas.microsoft.com/office/powerpoint/2010/main" val="298005461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86500727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type="tx">
  <p:cSld name="1_Two Content">
    <p:bg>
      <p:bgPr>
        <a:solidFill>
          <a:srgbClr val="000000"/>
        </a:solidFill>
        <a:effectLst/>
      </p:bgPr>
    </p:bg>
    <p:spTree>
      <p:nvGrpSpPr>
        <p:cNvPr id="1" name=""/>
        <p:cNvGrpSpPr/>
        <p:nvPr/>
      </p:nvGrpSpPr>
      <p:grpSpPr>
        <a:xfrm>
          <a:off x="0" y="0"/>
          <a:ext cx="0" cy="0"/>
          <a:chOff x="0" y="0"/>
          <a:chExt cx="0" cy="0"/>
        </a:xfrm>
      </p:grpSpPr>
      <p:sp>
        <p:nvSpPr>
          <p:cNvPr id="13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3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3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0498728"/>
      </p:ext>
    </p:extLst>
  </p:cSld>
  <p:clrMapOvr>
    <a:masterClrMapping/>
  </p:clrMapOvr>
  <p:transition spd="med"/>
</p:sldLayout>
</file>

<file path=ppt/slideLayouts/slideLayout13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E4CA65E9-078E-EE28-31C9-0DBDA6D06CE4}"/>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9B6398B7-C53D-7B7C-38E7-438997960F1D}"/>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0EAB845A-A0C5-224D-3D04-ADBFFBE19CD1}"/>
              </a:ext>
            </a:extLst>
          </p:cNvPr>
          <p:cNvSpPr>
            <a:spLocks noGrp="1" noChangeArrowheads="1"/>
          </p:cNvSpPr>
          <p:nvPr>
            <p:ph type="sldNum" sz="quarter" idx="12"/>
          </p:nvPr>
        </p:nvSpPr>
        <p:spPr/>
        <p:txBody>
          <a:bodyPr/>
          <a:lstStyle>
            <a:lvl1pPr eaLnBrk="1" hangingPunct="1">
              <a:defRPr/>
            </a:lvl1pPr>
          </a:lstStyle>
          <a:p>
            <a:fld id="{FB3B627B-A022-0A4B-8629-C57A8448D786}" type="slidenum">
              <a:rPr lang="en-US" altLang="en-US"/>
              <a:pPr/>
              <a:t>‹#›</a:t>
            </a:fld>
            <a:endParaRPr lang="en-US" altLang="en-US"/>
          </a:p>
        </p:txBody>
      </p:sp>
    </p:spTree>
    <p:extLst>
      <p:ext uri="{BB962C8B-B14F-4D97-AF65-F5344CB8AC3E}">
        <p14:creationId xmlns:p14="http://schemas.microsoft.com/office/powerpoint/2010/main" val="1075702692"/>
      </p:ext>
    </p:extLst>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1250443E-989D-CEC5-7295-11E92D8D640C}"/>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7D6665CB-DEDD-846E-BC5D-A4AEC1B50F58}"/>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8E27F11F-B46A-B805-799C-69BB17BFD3FE}"/>
              </a:ext>
            </a:extLst>
          </p:cNvPr>
          <p:cNvSpPr>
            <a:spLocks noGrp="1" noChangeArrowheads="1"/>
          </p:cNvSpPr>
          <p:nvPr>
            <p:ph type="sldNum" sz="quarter" idx="12"/>
          </p:nvPr>
        </p:nvSpPr>
        <p:spPr/>
        <p:txBody>
          <a:bodyPr/>
          <a:lstStyle>
            <a:lvl1pPr eaLnBrk="1" hangingPunct="1">
              <a:defRPr/>
            </a:lvl1pPr>
          </a:lstStyle>
          <a:p>
            <a:fld id="{5702DAB0-D2CB-E342-93F3-9E3EE98E961B}" type="slidenum">
              <a:rPr lang="en-US" altLang="en-US"/>
              <a:pPr/>
              <a:t>‹#›</a:t>
            </a:fld>
            <a:endParaRPr lang="en-US" altLang="en-US"/>
          </a:p>
        </p:txBody>
      </p:sp>
    </p:spTree>
    <p:extLst>
      <p:ext uri="{BB962C8B-B14F-4D97-AF65-F5344CB8AC3E}">
        <p14:creationId xmlns:p14="http://schemas.microsoft.com/office/powerpoint/2010/main" val="3919484336"/>
      </p:ext>
    </p:extLst>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1100CEB8-B5D7-1E43-7A5B-63FB579FE6D3}"/>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DDA3084B-83B4-AACE-42B6-6073A53BA10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3B145AF7-9C22-EB90-2BAD-880F7C7D3A14}"/>
              </a:ext>
            </a:extLst>
          </p:cNvPr>
          <p:cNvSpPr>
            <a:spLocks noGrp="1" noChangeArrowheads="1"/>
          </p:cNvSpPr>
          <p:nvPr>
            <p:ph type="sldNum" sz="quarter" idx="12"/>
          </p:nvPr>
        </p:nvSpPr>
        <p:spPr/>
        <p:txBody>
          <a:bodyPr/>
          <a:lstStyle>
            <a:lvl1pPr eaLnBrk="1" hangingPunct="1">
              <a:defRPr/>
            </a:lvl1pPr>
          </a:lstStyle>
          <a:p>
            <a:fld id="{CD574974-24B4-4449-B072-839E30D22D83}" type="slidenum">
              <a:rPr lang="en-US" altLang="en-US"/>
              <a:pPr/>
              <a:t>‹#›</a:t>
            </a:fld>
            <a:endParaRPr lang="en-US" altLang="en-US"/>
          </a:p>
        </p:txBody>
      </p:sp>
    </p:spTree>
    <p:extLst>
      <p:ext uri="{BB962C8B-B14F-4D97-AF65-F5344CB8AC3E}">
        <p14:creationId xmlns:p14="http://schemas.microsoft.com/office/powerpoint/2010/main" val="43229159"/>
      </p:ext>
    </p:extLst>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EAF0B2F5-78CE-647F-0E8E-CBBAF3E6A70B}"/>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6ACEEE51-4B22-AD66-4E31-40348B7ADC5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33C6269F-FE87-14DA-CE80-2945EAC61895}"/>
              </a:ext>
            </a:extLst>
          </p:cNvPr>
          <p:cNvSpPr>
            <a:spLocks noGrp="1" noChangeArrowheads="1"/>
          </p:cNvSpPr>
          <p:nvPr>
            <p:ph type="sldNum" sz="quarter" idx="12"/>
          </p:nvPr>
        </p:nvSpPr>
        <p:spPr/>
        <p:txBody>
          <a:bodyPr/>
          <a:lstStyle>
            <a:lvl1pPr eaLnBrk="1" hangingPunct="1">
              <a:defRPr/>
            </a:lvl1pPr>
          </a:lstStyle>
          <a:p>
            <a:fld id="{9B4B7B61-C253-A742-A1D8-5BFD7DDE8D0B}" type="slidenum">
              <a:rPr lang="en-US" altLang="en-US"/>
              <a:pPr/>
              <a:t>‹#›</a:t>
            </a:fld>
            <a:endParaRPr lang="en-US" altLang="en-US"/>
          </a:p>
        </p:txBody>
      </p:sp>
    </p:spTree>
    <p:extLst>
      <p:ext uri="{BB962C8B-B14F-4D97-AF65-F5344CB8AC3E}">
        <p14:creationId xmlns:p14="http://schemas.microsoft.com/office/powerpoint/2010/main" val="2733883171"/>
      </p:ext>
    </p:extLst>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C4FC5B58-69C6-542B-D6B0-9D22EA92DE08}"/>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a:extLst>
              <a:ext uri="{FF2B5EF4-FFF2-40B4-BE49-F238E27FC236}">
                <a16:creationId xmlns:a16="http://schemas.microsoft.com/office/drawing/2014/main" id="{B62BAD49-C552-B991-06E5-539D7AAEC220}"/>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a:extLst>
              <a:ext uri="{FF2B5EF4-FFF2-40B4-BE49-F238E27FC236}">
                <a16:creationId xmlns:a16="http://schemas.microsoft.com/office/drawing/2014/main" id="{EBF886A7-E73B-AB8E-6735-7201D52FC83A}"/>
              </a:ext>
            </a:extLst>
          </p:cNvPr>
          <p:cNvSpPr>
            <a:spLocks noGrp="1" noChangeArrowheads="1"/>
          </p:cNvSpPr>
          <p:nvPr>
            <p:ph type="sldNum" sz="quarter" idx="12"/>
          </p:nvPr>
        </p:nvSpPr>
        <p:spPr/>
        <p:txBody>
          <a:bodyPr/>
          <a:lstStyle>
            <a:lvl1pPr eaLnBrk="1" hangingPunct="1">
              <a:defRPr/>
            </a:lvl1pPr>
          </a:lstStyle>
          <a:p>
            <a:fld id="{F22A6610-2AB9-164D-8345-BF1E8714F9BB}" type="slidenum">
              <a:rPr lang="en-US" altLang="en-US"/>
              <a:pPr/>
              <a:t>‹#›</a:t>
            </a:fld>
            <a:endParaRPr lang="en-US" altLang="en-US"/>
          </a:p>
        </p:txBody>
      </p:sp>
    </p:spTree>
    <p:extLst>
      <p:ext uri="{BB962C8B-B14F-4D97-AF65-F5344CB8AC3E}">
        <p14:creationId xmlns:p14="http://schemas.microsoft.com/office/powerpoint/2010/main" val="2893599670"/>
      </p:ext>
    </p:extLst>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3EADC18F-2EB2-10E0-701F-6DB42228D3AA}"/>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a:extLst>
              <a:ext uri="{FF2B5EF4-FFF2-40B4-BE49-F238E27FC236}">
                <a16:creationId xmlns:a16="http://schemas.microsoft.com/office/drawing/2014/main" id="{B56BAFA2-26CC-6074-B6E5-64D91AF5A9F2}"/>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a:extLst>
              <a:ext uri="{FF2B5EF4-FFF2-40B4-BE49-F238E27FC236}">
                <a16:creationId xmlns:a16="http://schemas.microsoft.com/office/drawing/2014/main" id="{2C997D70-6D50-9D57-EEBA-97D5394E6D9E}"/>
              </a:ext>
            </a:extLst>
          </p:cNvPr>
          <p:cNvSpPr>
            <a:spLocks noGrp="1" noChangeArrowheads="1"/>
          </p:cNvSpPr>
          <p:nvPr>
            <p:ph type="sldNum" sz="quarter" idx="12"/>
          </p:nvPr>
        </p:nvSpPr>
        <p:spPr/>
        <p:txBody>
          <a:bodyPr/>
          <a:lstStyle>
            <a:lvl1pPr eaLnBrk="1" hangingPunct="1">
              <a:defRPr/>
            </a:lvl1pPr>
          </a:lstStyle>
          <a:p>
            <a:fld id="{915FD85A-B7CB-1A46-8388-5495EB7AD43C}" type="slidenum">
              <a:rPr lang="en-US" altLang="en-US"/>
              <a:pPr/>
              <a:t>‹#›</a:t>
            </a:fld>
            <a:endParaRPr lang="en-US" altLang="en-US"/>
          </a:p>
        </p:txBody>
      </p:sp>
    </p:spTree>
    <p:extLst>
      <p:ext uri="{BB962C8B-B14F-4D97-AF65-F5344CB8AC3E}">
        <p14:creationId xmlns:p14="http://schemas.microsoft.com/office/powerpoint/2010/main" val="2400807846"/>
      </p:ext>
    </p:extLst>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0"/>
            <a:ext cx="8229600" cy="4525963"/>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69">
            <a:extLst>
              <a:ext uri="{FF2B5EF4-FFF2-40B4-BE49-F238E27FC236}">
                <a16:creationId xmlns:a16="http://schemas.microsoft.com/office/drawing/2014/main" id="{95CEEE87-8013-1CF8-FE90-A992F49DF59C}"/>
              </a:ext>
            </a:extLst>
          </p:cNvPr>
          <p:cNvSpPr>
            <a:spLocks noGrp="1" noChangeArrowheads="1"/>
          </p:cNvSpPr>
          <p:nvPr>
            <p:ph type="dt" sz="half" idx="10"/>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5" name="Rectangle 70">
            <a:extLst>
              <a:ext uri="{FF2B5EF4-FFF2-40B4-BE49-F238E27FC236}">
                <a16:creationId xmlns:a16="http://schemas.microsoft.com/office/drawing/2014/main" id="{B57E6A84-BB06-479B-A9B6-4CD8CD96FBAE}"/>
              </a:ext>
            </a:extLst>
          </p:cNvPr>
          <p:cNvSpPr>
            <a:spLocks noGrp="1" noChangeArrowheads="1"/>
          </p:cNvSpPr>
          <p:nvPr>
            <p:ph type="ftr" sz="quarter" idx="11"/>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6" name="Rectangle 71">
            <a:extLst>
              <a:ext uri="{FF2B5EF4-FFF2-40B4-BE49-F238E27FC236}">
                <a16:creationId xmlns:a16="http://schemas.microsoft.com/office/drawing/2014/main" id="{0A31E033-2767-EFF7-4632-F0B400A4D224}"/>
              </a:ext>
            </a:extLst>
          </p:cNvPr>
          <p:cNvSpPr>
            <a:spLocks noGrp="1" noChangeArrowheads="1"/>
          </p:cNvSpPr>
          <p:nvPr>
            <p:ph type="sldNum" sz="quarter" idx="12"/>
          </p:nvPr>
        </p:nvSpPr>
        <p:spPr/>
        <p:txBody>
          <a:bodyPr/>
          <a:lstStyle>
            <a:lvl1pPr eaLnBrk="1" hangingPunct="1">
              <a:defRPr b="1" i="0">
                <a:solidFill>
                  <a:srgbClr val="FFFFFF"/>
                </a:solidFill>
                <a:latin typeface="Arial" panose="020B0604020202020204" pitchFamily="34" charset="0"/>
              </a:defRPr>
            </a:lvl1pPr>
          </a:lstStyle>
          <a:p>
            <a:fld id="{C6318BC3-F59D-9E4E-AE97-87284CAAEE48}" type="slidenum">
              <a:rPr lang="en-US" altLang="en-US" smtClean="0"/>
              <a:pPr/>
              <a:t>‹#›</a:t>
            </a:fld>
            <a:endParaRPr lang="en-US" altLang="en-US" dirty="0"/>
          </a:p>
        </p:txBody>
      </p:sp>
    </p:spTree>
    <p:extLst>
      <p:ext uri="{BB962C8B-B14F-4D97-AF65-F5344CB8AC3E}">
        <p14:creationId xmlns:p14="http://schemas.microsoft.com/office/powerpoint/2010/main" val="2140969867"/>
      </p:ext>
    </p:extLst>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170" name="Rectangle 2"/>
          <p:cNvSpPr>
            <a:spLocks noGrp="1" noChangeArrowheads="1"/>
          </p:cNvSpPr>
          <p:nvPr>
            <p:ph type="ctrTitle" sz="quarter"/>
          </p:nvPr>
        </p:nvSpPr>
        <p:spPr>
          <a:xfrm>
            <a:off x="3581400" y="685800"/>
            <a:ext cx="5561013" cy="3352800"/>
          </a:xfrm>
        </p:spPr>
        <p:txBody>
          <a:bodyPr/>
          <a:lstStyle>
            <a:lvl1pPr>
              <a:defRPr b="1" i="0">
                <a:solidFill>
                  <a:schemeClr val="bg2"/>
                </a:solidFill>
                <a:effectLst>
                  <a:outerShdw blurRad="38100" dist="38100" dir="2700000" algn="tl">
                    <a:srgbClr val="000000"/>
                  </a:outerShdw>
                </a:effectLst>
                <a:latin typeface="Arial" panose="020B0604020202020204" pitchFamily="34" charset="0"/>
              </a:defRPr>
            </a:lvl1pPr>
          </a:lstStyle>
          <a:p>
            <a:r>
              <a:rPr lang="en-US" dirty="0"/>
              <a:t>Click to edit Master title style</a:t>
            </a:r>
          </a:p>
        </p:txBody>
      </p:sp>
      <p:sp>
        <p:nvSpPr>
          <p:cNvPr id="7171"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charset="2"/>
              <a:buNone/>
              <a:defRPr b="1" i="0">
                <a:solidFill>
                  <a:schemeClr val="bg2"/>
                </a:solidFill>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124200" y="6248400"/>
            <a:ext cx="28956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6553200" y="6248400"/>
            <a:ext cx="1905000" cy="457200"/>
          </a:xfrm>
        </p:spPr>
        <p:txBody>
          <a:bodyPr/>
          <a:lstStyle>
            <a:lvl1pPr>
              <a:defRPr b="1" i="0">
                <a:solidFill>
                  <a:srgbClr val="EAEAEA"/>
                </a:solidFill>
                <a:latin typeface="Arial" panose="020B0604020202020204" pitchFamily="34" charset="0"/>
              </a:defRPr>
            </a:lvl1pPr>
          </a:lstStyle>
          <a:p>
            <a:pPr>
              <a:defRPr/>
            </a:pPr>
            <a:fld id="{F4D64DBD-0555-BF42-AC8A-981CF3C8EA55}" type="slidenum">
              <a:rPr lang="en-US" smtClean="0"/>
              <a:pPr>
                <a:defRPr/>
              </a:pPr>
              <a:t>‹#›</a:t>
            </a:fld>
            <a:endParaRPr lang="en-US" dirty="0"/>
          </a:p>
        </p:txBody>
      </p:sp>
    </p:spTree>
    <p:extLst>
      <p:ext uri="{BB962C8B-B14F-4D97-AF65-F5344CB8AC3E}">
        <p14:creationId xmlns:p14="http://schemas.microsoft.com/office/powerpoint/2010/main" val="1474316575"/>
      </p:ext>
    </p:extLst>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288387-08BE-4C49-93D6-9C93A6F980E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831076554"/>
      </p:ext>
    </p:extLst>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C0B30FC-3D07-B448-B8D0-C0F7D11073A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7522142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type="tx">
  <p:cSld name="1_Comparison">
    <p:bg>
      <p:bgPr>
        <a:solidFill>
          <a:srgbClr val="000000"/>
        </a:solidFill>
        <a:effectLst/>
      </p:bgPr>
    </p:bg>
    <p:spTree>
      <p:nvGrpSpPr>
        <p:cNvPr id="1" name=""/>
        <p:cNvGrpSpPr/>
        <p:nvPr/>
      </p:nvGrpSpPr>
      <p:grpSpPr>
        <a:xfrm>
          <a:off x="0" y="0"/>
          <a:ext cx="0" cy="0"/>
          <a:chOff x="0" y="0"/>
          <a:chExt cx="0" cy="0"/>
        </a:xfrm>
      </p:grpSpPr>
      <p:sp>
        <p:nvSpPr>
          <p:cNvPr id="14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4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4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0054788"/>
      </p:ext>
    </p:extLst>
  </p:cSld>
  <p:clrMapOvr>
    <a:masterClrMapping/>
  </p:clrMapOvr>
  <p:transition spd="med"/>
</p:sldLayout>
</file>

<file path=ppt/slideLayouts/slideLayout13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6B0A9A-1B31-4F45-99F9-C7CC83E9D2E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05774945"/>
      </p:ext>
    </p:extLst>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6F3E0BE-D481-A34E-A02E-299168217BDC}"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823399592"/>
      </p:ext>
    </p:extLst>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7FF8F9-80CD-3444-A10F-30B29C1F1F24}"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795514253"/>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A7DF6B6-F036-C647-A072-3A250B2BC99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609906568"/>
      </p:ext>
    </p:extLst>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D6E47F-DEDD-1E4B-8A65-F8BA43F9237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283144629"/>
      </p:ext>
    </p:extLst>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52A737A-1295-3646-A6BA-DEF25E441DD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844909395"/>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63326D5-4F68-234C-8646-346E7E30477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4248185758"/>
      </p:ext>
    </p:extLst>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421687-6B90-E147-A163-04CBA725B0E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468384053"/>
      </p:ext>
    </p:extLst>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ED87CB4-A6F5-0740-B5B9-B28E334539BE}" type="slidenum">
              <a:rPr lang="en-US" smtClean="0"/>
              <a:pPr>
                <a:defRPr/>
              </a:pPr>
              <a:t>‹#›</a:t>
            </a:fld>
            <a:endParaRPr lang="en-US" dirty="0"/>
          </a:p>
        </p:txBody>
      </p:sp>
    </p:spTree>
    <p:extLst>
      <p:ext uri="{BB962C8B-B14F-4D97-AF65-F5344CB8AC3E}">
        <p14:creationId xmlns:p14="http://schemas.microsoft.com/office/powerpoint/2010/main" val="3061900155"/>
      </p:ext>
    </p:extLst>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C27992-B5C5-A844-93FB-E7FD2ABFB745}" type="slidenum">
              <a:rPr lang="en-US" smtClean="0"/>
              <a:pPr>
                <a:defRPr/>
              </a:pPr>
              <a:t>‹#›</a:t>
            </a:fld>
            <a:endParaRPr lang="en-US" dirty="0"/>
          </a:p>
        </p:txBody>
      </p:sp>
    </p:spTree>
    <p:extLst>
      <p:ext uri="{BB962C8B-B14F-4D97-AF65-F5344CB8AC3E}">
        <p14:creationId xmlns:p14="http://schemas.microsoft.com/office/powerpoint/2010/main" val="420023813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type="tx">
  <p:cSld name="1_Title Only">
    <p:bg>
      <p:bgPr>
        <a:solidFill>
          <a:srgbClr val="000000"/>
        </a:solidFill>
        <a:effectLst/>
      </p:bgPr>
    </p:bg>
    <p:spTree>
      <p:nvGrpSpPr>
        <p:cNvPr id="1" name=""/>
        <p:cNvGrpSpPr/>
        <p:nvPr/>
      </p:nvGrpSpPr>
      <p:grpSpPr>
        <a:xfrm>
          <a:off x="0" y="0"/>
          <a:ext cx="0" cy="0"/>
          <a:chOff x="0" y="0"/>
          <a:chExt cx="0" cy="0"/>
        </a:xfrm>
      </p:grpSpPr>
      <p:sp>
        <p:nvSpPr>
          <p:cNvPr id="15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56"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8839502"/>
      </p:ext>
    </p:extLst>
  </p:cSld>
  <p:clrMapOvr>
    <a:masterClrMapping/>
  </p:clrMapOvr>
  <p:transition spd="med"/>
</p:sldLayout>
</file>

<file path=ppt/slideLayouts/slideLayout13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AEAEA5E-BC0A-6C49-840F-70571C3621CD}" type="slidenum">
              <a:rPr lang="en-US" smtClean="0"/>
              <a:pPr>
                <a:defRPr/>
              </a:pPr>
              <a:t>‹#›</a:t>
            </a:fld>
            <a:endParaRPr lang="en-US" dirty="0"/>
          </a:p>
        </p:txBody>
      </p:sp>
    </p:spTree>
    <p:extLst>
      <p:ext uri="{BB962C8B-B14F-4D97-AF65-F5344CB8AC3E}">
        <p14:creationId xmlns:p14="http://schemas.microsoft.com/office/powerpoint/2010/main" val="555296550"/>
      </p:ext>
    </p:extLst>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DC587DB-0570-9347-A22A-51B9FD2977CE}" type="slidenum">
              <a:rPr lang="en-US" smtClean="0"/>
              <a:pPr>
                <a:defRPr/>
              </a:pPr>
              <a:t>‹#›</a:t>
            </a:fld>
            <a:endParaRPr lang="en-US" dirty="0"/>
          </a:p>
        </p:txBody>
      </p:sp>
    </p:spTree>
    <p:extLst>
      <p:ext uri="{BB962C8B-B14F-4D97-AF65-F5344CB8AC3E}">
        <p14:creationId xmlns:p14="http://schemas.microsoft.com/office/powerpoint/2010/main" val="2319364752"/>
      </p:ext>
    </p:extLst>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0283C6B-B1EC-F343-8F2A-EEE00D3F743B}" type="slidenum">
              <a:rPr lang="en-US" smtClean="0"/>
              <a:pPr>
                <a:defRPr/>
              </a:pPr>
              <a:t>‹#›</a:t>
            </a:fld>
            <a:endParaRPr lang="en-US" dirty="0"/>
          </a:p>
        </p:txBody>
      </p:sp>
    </p:spTree>
    <p:extLst>
      <p:ext uri="{BB962C8B-B14F-4D97-AF65-F5344CB8AC3E}">
        <p14:creationId xmlns:p14="http://schemas.microsoft.com/office/powerpoint/2010/main" val="2857532317"/>
      </p:ext>
    </p:extLst>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FE8624F-FBE7-CB4C-A1D1-155976309F53}" type="slidenum">
              <a:rPr lang="en-US" smtClean="0"/>
              <a:pPr>
                <a:defRPr/>
              </a:pPr>
              <a:t>‹#›</a:t>
            </a:fld>
            <a:endParaRPr lang="en-US" dirty="0"/>
          </a:p>
        </p:txBody>
      </p:sp>
    </p:spTree>
    <p:extLst>
      <p:ext uri="{BB962C8B-B14F-4D97-AF65-F5344CB8AC3E}">
        <p14:creationId xmlns:p14="http://schemas.microsoft.com/office/powerpoint/2010/main" val="1760229534"/>
      </p:ext>
    </p:extLst>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F421922-639B-D94E-850D-61AE0215CE64}" type="slidenum">
              <a:rPr lang="en-US" smtClean="0"/>
              <a:pPr>
                <a:defRPr/>
              </a:pPr>
              <a:t>‹#›</a:t>
            </a:fld>
            <a:endParaRPr lang="en-US" dirty="0"/>
          </a:p>
        </p:txBody>
      </p:sp>
    </p:spTree>
    <p:extLst>
      <p:ext uri="{BB962C8B-B14F-4D97-AF65-F5344CB8AC3E}">
        <p14:creationId xmlns:p14="http://schemas.microsoft.com/office/powerpoint/2010/main" val="578788346"/>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C636029-28F8-C74C-BC4F-B27B77B54025}" type="slidenum">
              <a:rPr lang="en-US" smtClean="0"/>
              <a:pPr>
                <a:defRPr/>
              </a:pPr>
              <a:t>‹#›</a:t>
            </a:fld>
            <a:endParaRPr lang="en-US" dirty="0"/>
          </a:p>
        </p:txBody>
      </p:sp>
    </p:spTree>
    <p:extLst>
      <p:ext uri="{BB962C8B-B14F-4D97-AF65-F5344CB8AC3E}">
        <p14:creationId xmlns:p14="http://schemas.microsoft.com/office/powerpoint/2010/main" val="47463181"/>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8D8F855-A994-7F47-89C6-145F3C0CDBEB}" type="slidenum">
              <a:rPr lang="en-US" smtClean="0"/>
              <a:pPr>
                <a:defRPr/>
              </a:pPr>
              <a:t>‹#›</a:t>
            </a:fld>
            <a:endParaRPr lang="en-US" dirty="0"/>
          </a:p>
        </p:txBody>
      </p:sp>
    </p:spTree>
    <p:extLst>
      <p:ext uri="{BB962C8B-B14F-4D97-AF65-F5344CB8AC3E}">
        <p14:creationId xmlns:p14="http://schemas.microsoft.com/office/powerpoint/2010/main" val="1601296741"/>
      </p:ext>
    </p:extLst>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C9D741A-F786-5548-9EBD-86A2A7B0A3C7}" type="slidenum">
              <a:rPr lang="en-US" smtClean="0"/>
              <a:pPr>
                <a:defRPr/>
              </a:pPr>
              <a:t>‹#›</a:t>
            </a:fld>
            <a:endParaRPr lang="en-US" dirty="0"/>
          </a:p>
        </p:txBody>
      </p:sp>
    </p:spTree>
    <p:extLst>
      <p:ext uri="{BB962C8B-B14F-4D97-AF65-F5344CB8AC3E}">
        <p14:creationId xmlns:p14="http://schemas.microsoft.com/office/powerpoint/2010/main" val="1321233116"/>
      </p:ext>
    </p:extLst>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D56EDB-A00C-A541-A783-1B1F87027E28}" type="slidenum">
              <a:rPr lang="en-US" smtClean="0"/>
              <a:pPr>
                <a:defRPr/>
              </a:pPr>
              <a:t>‹#›</a:t>
            </a:fld>
            <a:endParaRPr lang="en-US" dirty="0"/>
          </a:p>
        </p:txBody>
      </p:sp>
    </p:spTree>
    <p:extLst>
      <p:ext uri="{BB962C8B-B14F-4D97-AF65-F5344CB8AC3E}">
        <p14:creationId xmlns:p14="http://schemas.microsoft.com/office/powerpoint/2010/main" val="2983253565"/>
      </p:ext>
    </p:extLst>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C04B50-37E3-C44F-8A3C-E0EECB2AD8EF}" type="slidenum">
              <a:rPr lang="en-US" smtClean="0"/>
              <a:pPr>
                <a:defRPr/>
              </a:pPr>
              <a:t>‹#›</a:t>
            </a:fld>
            <a:endParaRPr lang="en-US" dirty="0"/>
          </a:p>
        </p:txBody>
      </p:sp>
    </p:spTree>
    <p:extLst>
      <p:ext uri="{BB962C8B-B14F-4D97-AF65-F5344CB8AC3E}">
        <p14:creationId xmlns:p14="http://schemas.microsoft.com/office/powerpoint/2010/main" val="345326207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type="tx">
  <p:cSld name="1_Blank">
    <p:bg>
      <p:bgPr>
        <a:solidFill>
          <a:srgbClr val="000000"/>
        </a:solidFill>
        <a:effectLst/>
      </p:bgPr>
    </p:bg>
    <p:spTree>
      <p:nvGrpSpPr>
        <p:cNvPr id="1" name=""/>
        <p:cNvGrpSpPr/>
        <p:nvPr/>
      </p:nvGrpSpPr>
      <p:grpSpPr>
        <a:xfrm>
          <a:off x="0" y="0"/>
          <a:ext cx="0" cy="0"/>
          <a:chOff x="0" y="0"/>
          <a:chExt cx="0" cy="0"/>
        </a:xfrm>
      </p:grpSpPr>
      <p:sp>
        <p:nvSpPr>
          <p:cNvPr id="16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13872002"/>
      </p:ext>
    </p:extLst>
  </p:cSld>
  <p:clrMapOvr>
    <a:masterClrMapping/>
  </p:clrMapOvr>
  <p:transition spd="med"/>
</p:sldLayout>
</file>

<file path=ppt/slideLayouts/slideLayout133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8"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FC77593-07CE-C543-8177-94D0EF123715}" type="slidenum">
              <a:rPr lang="en-US" smtClean="0"/>
              <a:pPr>
                <a:defRPr/>
              </a:pPr>
              <a:t>‹#›</a:t>
            </a:fld>
            <a:endParaRPr lang="en-US" dirty="0"/>
          </a:p>
        </p:txBody>
      </p:sp>
    </p:spTree>
    <p:extLst>
      <p:ext uri="{BB962C8B-B14F-4D97-AF65-F5344CB8AC3E}">
        <p14:creationId xmlns:p14="http://schemas.microsoft.com/office/powerpoint/2010/main" val="2833527352"/>
      </p:ext>
    </p:extLst>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170" name="Rectangle 2"/>
          <p:cNvSpPr>
            <a:spLocks noGrp="1" noChangeArrowheads="1"/>
          </p:cNvSpPr>
          <p:nvPr>
            <p:ph type="ctrTitle" sz="quarter"/>
          </p:nvPr>
        </p:nvSpPr>
        <p:spPr>
          <a:xfrm>
            <a:off x="3581400" y="685800"/>
            <a:ext cx="5561013" cy="3352800"/>
          </a:xfrm>
        </p:spPr>
        <p:txBody>
          <a:bodyPr/>
          <a:lstStyle>
            <a:lvl1pPr>
              <a:defRPr b="1" i="0">
                <a:solidFill>
                  <a:schemeClr val="bg2"/>
                </a:solidFill>
                <a:effectLst>
                  <a:outerShdw blurRad="38100" dist="38100" dir="2700000" algn="tl">
                    <a:srgbClr val="000000"/>
                  </a:outerShdw>
                </a:effectLst>
                <a:latin typeface="Arial" panose="020B0604020202020204" pitchFamily="34" charset="0"/>
              </a:defRPr>
            </a:lvl1pPr>
          </a:lstStyle>
          <a:p>
            <a:r>
              <a:rPr lang="en-US" dirty="0"/>
              <a:t>Click to edit Master title style</a:t>
            </a:r>
          </a:p>
        </p:txBody>
      </p:sp>
      <p:sp>
        <p:nvSpPr>
          <p:cNvPr id="7171"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charset="2"/>
              <a:buNone/>
              <a:defRPr b="1" i="0">
                <a:solidFill>
                  <a:schemeClr val="bg2"/>
                </a:solidFill>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124200" y="6248400"/>
            <a:ext cx="28956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6553200" y="6248400"/>
            <a:ext cx="1905000" cy="457200"/>
          </a:xfrm>
        </p:spPr>
        <p:txBody>
          <a:bodyPr/>
          <a:lstStyle>
            <a:lvl1pPr>
              <a:defRPr b="1" i="0">
                <a:solidFill>
                  <a:srgbClr val="EAEAEA"/>
                </a:solidFill>
                <a:latin typeface="Arial" panose="020B0604020202020204" pitchFamily="34" charset="0"/>
              </a:defRPr>
            </a:lvl1pPr>
          </a:lstStyle>
          <a:p>
            <a:pPr>
              <a:defRPr/>
            </a:pPr>
            <a:fld id="{F4D64DBD-0555-BF42-AC8A-981CF3C8EA55}" type="slidenum">
              <a:rPr lang="en-US" smtClean="0"/>
              <a:pPr>
                <a:defRPr/>
              </a:pPr>
              <a:t>‹#›</a:t>
            </a:fld>
            <a:endParaRPr lang="en-US" dirty="0"/>
          </a:p>
        </p:txBody>
      </p:sp>
    </p:spTree>
    <p:extLst>
      <p:ext uri="{BB962C8B-B14F-4D97-AF65-F5344CB8AC3E}">
        <p14:creationId xmlns:p14="http://schemas.microsoft.com/office/powerpoint/2010/main" val="4293890874"/>
      </p:ext>
    </p:extLst>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288387-08BE-4C49-93D6-9C93A6F980E6}" type="slidenum">
              <a:rPr lang="en-US" smtClean="0"/>
              <a:pPr>
                <a:defRPr/>
              </a:pPr>
              <a:t>‹#›</a:t>
            </a:fld>
            <a:endParaRPr lang="en-US" dirty="0"/>
          </a:p>
        </p:txBody>
      </p:sp>
    </p:spTree>
    <p:extLst>
      <p:ext uri="{BB962C8B-B14F-4D97-AF65-F5344CB8AC3E}">
        <p14:creationId xmlns:p14="http://schemas.microsoft.com/office/powerpoint/2010/main" val="2051616586"/>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C0B30FC-3D07-B448-B8D0-C0F7D11073A9}" type="slidenum">
              <a:rPr lang="en-US" smtClean="0"/>
              <a:pPr>
                <a:defRPr/>
              </a:pPr>
              <a:t>‹#›</a:t>
            </a:fld>
            <a:endParaRPr lang="en-US" dirty="0"/>
          </a:p>
        </p:txBody>
      </p:sp>
    </p:spTree>
    <p:extLst>
      <p:ext uri="{BB962C8B-B14F-4D97-AF65-F5344CB8AC3E}">
        <p14:creationId xmlns:p14="http://schemas.microsoft.com/office/powerpoint/2010/main" val="2587302811"/>
      </p:ext>
    </p:extLst>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6B0A9A-1B31-4F45-99F9-C7CC83E9D2E9}" type="slidenum">
              <a:rPr lang="en-US" smtClean="0"/>
              <a:pPr>
                <a:defRPr/>
              </a:pPr>
              <a:t>‹#›</a:t>
            </a:fld>
            <a:endParaRPr lang="en-US" dirty="0"/>
          </a:p>
        </p:txBody>
      </p:sp>
    </p:spTree>
    <p:extLst>
      <p:ext uri="{BB962C8B-B14F-4D97-AF65-F5344CB8AC3E}">
        <p14:creationId xmlns:p14="http://schemas.microsoft.com/office/powerpoint/2010/main" val="3416819826"/>
      </p:ext>
    </p:extLst>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6F3E0BE-D481-A34E-A02E-299168217BDC}" type="slidenum">
              <a:rPr lang="en-US" smtClean="0"/>
              <a:pPr>
                <a:defRPr/>
              </a:pPr>
              <a:t>‹#›</a:t>
            </a:fld>
            <a:endParaRPr lang="en-US" dirty="0"/>
          </a:p>
        </p:txBody>
      </p:sp>
    </p:spTree>
    <p:extLst>
      <p:ext uri="{BB962C8B-B14F-4D97-AF65-F5344CB8AC3E}">
        <p14:creationId xmlns:p14="http://schemas.microsoft.com/office/powerpoint/2010/main" val="1707492310"/>
      </p:ext>
    </p:extLst>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7FF8F9-80CD-3444-A10F-30B29C1F1F24}" type="slidenum">
              <a:rPr lang="en-US" smtClean="0"/>
              <a:pPr>
                <a:defRPr/>
              </a:pPr>
              <a:t>‹#›</a:t>
            </a:fld>
            <a:endParaRPr lang="en-US" dirty="0"/>
          </a:p>
        </p:txBody>
      </p:sp>
    </p:spTree>
    <p:extLst>
      <p:ext uri="{BB962C8B-B14F-4D97-AF65-F5344CB8AC3E}">
        <p14:creationId xmlns:p14="http://schemas.microsoft.com/office/powerpoint/2010/main" val="2444849801"/>
      </p:ext>
    </p:extLst>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A7DF6B6-F036-C647-A072-3A250B2BC996}" type="slidenum">
              <a:rPr lang="en-US" smtClean="0"/>
              <a:pPr>
                <a:defRPr/>
              </a:pPr>
              <a:t>‹#›</a:t>
            </a:fld>
            <a:endParaRPr lang="en-US" dirty="0"/>
          </a:p>
        </p:txBody>
      </p:sp>
    </p:spTree>
    <p:extLst>
      <p:ext uri="{BB962C8B-B14F-4D97-AF65-F5344CB8AC3E}">
        <p14:creationId xmlns:p14="http://schemas.microsoft.com/office/powerpoint/2010/main" val="2313078734"/>
      </p:ext>
    </p:extLst>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D6E47F-DEDD-1E4B-8A65-F8BA43F9237A}" type="slidenum">
              <a:rPr lang="en-US" smtClean="0"/>
              <a:pPr>
                <a:defRPr/>
              </a:pPr>
              <a:t>‹#›</a:t>
            </a:fld>
            <a:endParaRPr lang="en-US" dirty="0"/>
          </a:p>
        </p:txBody>
      </p:sp>
    </p:spTree>
    <p:extLst>
      <p:ext uri="{BB962C8B-B14F-4D97-AF65-F5344CB8AC3E}">
        <p14:creationId xmlns:p14="http://schemas.microsoft.com/office/powerpoint/2010/main" val="2721981457"/>
      </p:ext>
    </p:extLst>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52A737A-1295-3646-A6BA-DEF25E441DDA}" type="slidenum">
              <a:rPr lang="en-US" smtClean="0"/>
              <a:pPr>
                <a:defRPr/>
              </a:pPr>
              <a:t>‹#›</a:t>
            </a:fld>
            <a:endParaRPr lang="en-US" dirty="0"/>
          </a:p>
        </p:txBody>
      </p:sp>
    </p:spTree>
    <p:extLst>
      <p:ext uri="{BB962C8B-B14F-4D97-AF65-F5344CB8AC3E}">
        <p14:creationId xmlns:p14="http://schemas.microsoft.com/office/powerpoint/2010/main" val="118683533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solidFill>
          <a:srgbClr val="000000"/>
        </a:solidFill>
        <a:effectLst/>
      </p:bgPr>
    </p:bg>
    <p:spTree>
      <p:nvGrpSpPr>
        <p:cNvPr id="1" name=""/>
        <p:cNvGrpSpPr/>
        <p:nvPr/>
      </p:nvGrpSpPr>
      <p:grpSpPr>
        <a:xfrm>
          <a:off x="0" y="0"/>
          <a:ext cx="0" cy="0"/>
          <a:chOff x="0" y="0"/>
          <a:chExt cx="0" cy="0"/>
        </a:xfrm>
      </p:grpSpPr>
      <p:sp>
        <p:nvSpPr>
          <p:cNvPr id="17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7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7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7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97885336"/>
      </p:ext>
    </p:extLst>
  </p:cSld>
  <p:clrMapOvr>
    <a:masterClrMapping/>
  </p:clrMapOvr>
  <p:transition spd="med"/>
</p:sldLayout>
</file>

<file path=ppt/slideLayouts/slideLayout13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63326D5-4F68-234C-8646-346E7E30477A}" type="slidenum">
              <a:rPr lang="en-US" smtClean="0"/>
              <a:pPr>
                <a:defRPr/>
              </a:pPr>
              <a:t>‹#›</a:t>
            </a:fld>
            <a:endParaRPr lang="en-US" dirty="0"/>
          </a:p>
        </p:txBody>
      </p:sp>
    </p:spTree>
    <p:extLst>
      <p:ext uri="{BB962C8B-B14F-4D97-AF65-F5344CB8AC3E}">
        <p14:creationId xmlns:p14="http://schemas.microsoft.com/office/powerpoint/2010/main" val="3304783333"/>
      </p:ext>
    </p:extLst>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421687-6B90-E147-A163-04CBA725B0E5}" type="slidenum">
              <a:rPr lang="en-US" smtClean="0"/>
              <a:pPr>
                <a:defRPr/>
              </a:pPr>
              <a:t>‹#›</a:t>
            </a:fld>
            <a:endParaRPr lang="en-US" dirty="0"/>
          </a:p>
        </p:txBody>
      </p:sp>
    </p:spTree>
    <p:extLst>
      <p:ext uri="{BB962C8B-B14F-4D97-AF65-F5344CB8AC3E}">
        <p14:creationId xmlns:p14="http://schemas.microsoft.com/office/powerpoint/2010/main" val="3279355166"/>
      </p:ext>
    </p:extLst>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0"/>
              <a:chOff x="-3" y="1562"/>
              <a:chExt cx="5763" cy="640"/>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4 w 1000"/>
                  <a:gd name="T5" fmla="*/ 2147483647 h 720"/>
                  <a:gd name="T6" fmla="*/ 14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1" name="Freeform 7"/>
              <p:cNvSpPr>
                <a:spLocks/>
              </p:cNvSpPr>
              <p:nvPr/>
            </p:nvSpPr>
            <p:spPr bwMode="ltGray">
              <a:xfrm rot="-5400000">
                <a:off x="-58" y="1755"/>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137 h 317"/>
                  <a:gd name="T4" fmla="*/ 624 w 624"/>
                  <a:gd name="T5" fmla="*/ 13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3561 h 272"/>
                  <a:gd name="T4" fmla="*/ 240 w 624"/>
                  <a:gd name="T5" fmla="*/ 3144 h 272"/>
                  <a:gd name="T6" fmla="*/ 624 w 624"/>
                  <a:gd name="T7" fmla="*/ 3561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4" name="Freeform 10"/>
              <p:cNvSpPr>
                <a:spLocks/>
              </p:cNvSpPr>
              <p:nvPr/>
            </p:nvSpPr>
            <p:spPr bwMode="ltGray">
              <a:xfrm rot="-5400000">
                <a:off x="154" y="1729"/>
                <a:ext cx="632" cy="315"/>
              </a:xfrm>
              <a:custGeom>
                <a:avLst/>
                <a:gdLst>
                  <a:gd name="T0" fmla="*/ 8 w 632"/>
                  <a:gd name="T1" fmla="*/ 13 h 362"/>
                  <a:gd name="T2" fmla="*/ 8 w 632"/>
                  <a:gd name="T3" fmla="*/ 90 h 362"/>
                  <a:gd name="T4" fmla="*/ 248 w 632"/>
                  <a:gd name="T5" fmla="*/ 90 h 362"/>
                  <a:gd name="T6" fmla="*/ 632 w 632"/>
                  <a:gd name="T7" fmla="*/ 90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5" name="Freeform 11"/>
              <p:cNvSpPr>
                <a:spLocks/>
              </p:cNvSpPr>
              <p:nvPr/>
            </p:nvSpPr>
            <p:spPr bwMode="ltGray">
              <a:xfrm rot="-5400000">
                <a:off x="3209" y="1665"/>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7" name="Freeform 13"/>
              <p:cNvSpPr>
                <a:spLocks/>
              </p:cNvSpPr>
              <p:nvPr/>
            </p:nvSpPr>
            <p:spPr bwMode="ltGray">
              <a:xfrm rot="-5400000">
                <a:off x="1828" y="1750"/>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137 h 317"/>
                  <a:gd name="T4" fmla="*/ 624 w 624"/>
                  <a:gd name="T5" fmla="*/ 13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3473 h 272"/>
                  <a:gd name="T4" fmla="*/ 240 w 624"/>
                  <a:gd name="T5" fmla="*/ 3070 h 272"/>
                  <a:gd name="T6" fmla="*/ 624 w 624"/>
                  <a:gd name="T7" fmla="*/ 3473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1" name="Freeform 17"/>
              <p:cNvSpPr>
                <a:spLocks/>
              </p:cNvSpPr>
              <p:nvPr/>
            </p:nvSpPr>
            <p:spPr bwMode="ltGray">
              <a:xfrm rot="-5400000">
                <a:off x="4075" y="1669"/>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3" name="Freeform 19"/>
              <p:cNvSpPr>
                <a:spLocks/>
              </p:cNvSpPr>
              <p:nvPr/>
            </p:nvSpPr>
            <p:spPr bwMode="ltGray">
              <a:xfrm rot="-5400000">
                <a:off x="4581" y="1750"/>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5" name="Freeform 21"/>
              <p:cNvSpPr>
                <a:spLocks/>
              </p:cNvSpPr>
              <p:nvPr/>
            </p:nvSpPr>
            <p:spPr bwMode="ltGray">
              <a:xfrm rot="-5400000">
                <a:off x="5081" y="1695"/>
                <a:ext cx="624" cy="361"/>
              </a:xfrm>
              <a:custGeom>
                <a:avLst/>
                <a:gdLst>
                  <a:gd name="T0" fmla="*/ 0 w 624"/>
                  <a:gd name="T1" fmla="*/ 0 h 272"/>
                  <a:gd name="T2" fmla="*/ 0 w 624"/>
                  <a:gd name="T3" fmla="*/ 3473 h 272"/>
                  <a:gd name="T4" fmla="*/ 240 w 624"/>
                  <a:gd name="T5" fmla="*/ 3070 h 272"/>
                  <a:gd name="T6" fmla="*/ 624 w 624"/>
                  <a:gd name="T7" fmla="*/ 3473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362 h 385"/>
                <a:gd name="T2" fmla="*/ 5762 w 5762"/>
                <a:gd name="T3" fmla="*/ 345 h 385"/>
                <a:gd name="T4" fmla="*/ 5762 w 5762"/>
                <a:gd name="T5" fmla="*/ 4 h 385"/>
                <a:gd name="T6" fmla="*/ 0 w 5762"/>
                <a:gd name="T7" fmla="*/ 0 h 385"/>
                <a:gd name="T8" fmla="*/ 0 w 5762"/>
                <a:gd name="T9" fmla="*/ 362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a:tailEnd/>
                </a14:hiddenLine>
              </a:ext>
            </a:extLst>
          </p:spPr>
          <p:txBody>
            <a:bodyPr wrap="none" anchor="ctr"/>
            <a:lstStyle/>
            <a:p>
              <a:endParaRPr lang="en-US" b="1" i="0" dirty="0">
                <a:latin typeface="Arial" panose="020B0604020202020204" pitchFamily="34" charset="0"/>
              </a:endParaRPr>
            </a:p>
          </p:txBody>
        </p:sp>
      </p:grpSp>
      <p:sp>
        <p:nvSpPr>
          <p:cNvPr id="4121"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4122"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CEB03B29-E359-1246-AB1B-AADDF4BD6BAB}" type="slidenum">
              <a:rPr lang="en-US" smtClean="0"/>
              <a:pPr>
                <a:defRPr/>
              </a:pPr>
              <a:t>‹#›</a:t>
            </a:fld>
            <a:endParaRPr lang="en-US" dirty="0"/>
          </a:p>
        </p:txBody>
      </p:sp>
    </p:spTree>
    <p:extLst>
      <p:ext uri="{BB962C8B-B14F-4D97-AF65-F5344CB8AC3E}">
        <p14:creationId xmlns:p14="http://schemas.microsoft.com/office/powerpoint/2010/main" val="827416603"/>
      </p:ext>
    </p:extLst>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8F04E4E-B7B1-1C44-8F0B-0A491CB39FB5}" type="slidenum">
              <a:rPr lang="en-US" smtClean="0"/>
              <a:pPr>
                <a:defRPr/>
              </a:pPr>
              <a:t>‹#›</a:t>
            </a:fld>
            <a:endParaRPr lang="en-US" dirty="0"/>
          </a:p>
        </p:txBody>
      </p:sp>
    </p:spTree>
    <p:extLst>
      <p:ext uri="{BB962C8B-B14F-4D97-AF65-F5344CB8AC3E}">
        <p14:creationId xmlns:p14="http://schemas.microsoft.com/office/powerpoint/2010/main" val="3210648022"/>
      </p:ext>
    </p:extLst>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F9B4F69-8263-754A-B074-0E2CAFF0B35A}" type="slidenum">
              <a:rPr lang="en-US" smtClean="0"/>
              <a:pPr>
                <a:defRPr/>
              </a:pPr>
              <a:t>‹#›</a:t>
            </a:fld>
            <a:endParaRPr lang="en-US" dirty="0"/>
          </a:p>
        </p:txBody>
      </p:sp>
    </p:spTree>
    <p:extLst>
      <p:ext uri="{BB962C8B-B14F-4D97-AF65-F5344CB8AC3E}">
        <p14:creationId xmlns:p14="http://schemas.microsoft.com/office/powerpoint/2010/main" val="576741521"/>
      </p:ext>
    </p:extLst>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450DA79-52E3-DE46-B51B-543CAC550AAE}" type="slidenum">
              <a:rPr lang="en-US" smtClean="0"/>
              <a:pPr>
                <a:defRPr/>
              </a:pPr>
              <a:t>‹#›</a:t>
            </a:fld>
            <a:endParaRPr lang="en-US" dirty="0"/>
          </a:p>
        </p:txBody>
      </p:sp>
    </p:spTree>
    <p:extLst>
      <p:ext uri="{BB962C8B-B14F-4D97-AF65-F5344CB8AC3E}">
        <p14:creationId xmlns:p14="http://schemas.microsoft.com/office/powerpoint/2010/main" val="227233953"/>
      </p:ext>
    </p:extLst>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8066373-CB87-984C-8943-1FF129C9B0D3}" type="slidenum">
              <a:rPr lang="en-US" smtClean="0"/>
              <a:pPr>
                <a:defRPr/>
              </a:pPr>
              <a:t>‹#›</a:t>
            </a:fld>
            <a:endParaRPr lang="en-US" dirty="0"/>
          </a:p>
        </p:txBody>
      </p:sp>
    </p:spTree>
    <p:extLst>
      <p:ext uri="{BB962C8B-B14F-4D97-AF65-F5344CB8AC3E}">
        <p14:creationId xmlns:p14="http://schemas.microsoft.com/office/powerpoint/2010/main" val="1988094688"/>
      </p:ext>
    </p:extLst>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2AAC422-FC9C-8640-9A7E-C86733F81376}" type="slidenum">
              <a:rPr lang="en-US" smtClean="0"/>
              <a:pPr>
                <a:defRPr/>
              </a:pPr>
              <a:t>‹#›</a:t>
            </a:fld>
            <a:endParaRPr lang="en-US" dirty="0"/>
          </a:p>
        </p:txBody>
      </p:sp>
    </p:spTree>
    <p:extLst>
      <p:ext uri="{BB962C8B-B14F-4D97-AF65-F5344CB8AC3E}">
        <p14:creationId xmlns:p14="http://schemas.microsoft.com/office/powerpoint/2010/main" val="3142694992"/>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E783E5E-91A4-A041-9326-958BAC0E758C}" type="slidenum">
              <a:rPr lang="en-US" smtClean="0"/>
              <a:pPr>
                <a:defRPr/>
              </a:pPr>
              <a:t>‹#›</a:t>
            </a:fld>
            <a:endParaRPr lang="en-US" dirty="0"/>
          </a:p>
        </p:txBody>
      </p:sp>
    </p:spTree>
    <p:extLst>
      <p:ext uri="{BB962C8B-B14F-4D97-AF65-F5344CB8AC3E}">
        <p14:creationId xmlns:p14="http://schemas.microsoft.com/office/powerpoint/2010/main" val="1110142859"/>
      </p:ext>
    </p:extLst>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9406770-2033-D040-BE3A-777DE0AB983C}" type="slidenum">
              <a:rPr lang="en-US" smtClean="0"/>
              <a:pPr>
                <a:defRPr/>
              </a:pPr>
              <a:t>‹#›</a:t>
            </a:fld>
            <a:endParaRPr lang="en-US" dirty="0"/>
          </a:p>
        </p:txBody>
      </p:sp>
    </p:spTree>
    <p:extLst>
      <p:ext uri="{BB962C8B-B14F-4D97-AF65-F5344CB8AC3E}">
        <p14:creationId xmlns:p14="http://schemas.microsoft.com/office/powerpoint/2010/main" val="30660828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solidFill>
          <a:srgbClr val="000000"/>
        </a:solidFill>
        <a:effectLst/>
      </p:bgPr>
    </p:bg>
    <p:spTree>
      <p:nvGrpSpPr>
        <p:cNvPr id="1" name=""/>
        <p:cNvGrpSpPr/>
        <p:nvPr/>
      </p:nvGrpSpPr>
      <p:grpSpPr>
        <a:xfrm>
          <a:off x="0" y="0"/>
          <a:ext cx="0" cy="0"/>
          <a:chOff x="0" y="0"/>
          <a:chExt cx="0" cy="0"/>
        </a:xfrm>
      </p:grpSpPr>
      <p:sp>
        <p:nvSpPr>
          <p:cNvPr id="18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8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7319880"/>
      </p:ext>
    </p:extLst>
  </p:cSld>
  <p:clrMapOvr>
    <a:masterClrMapping/>
  </p:clrMapOvr>
  <p:transition spd="med"/>
</p:sldLayout>
</file>

<file path=ppt/slideLayouts/slideLayout13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D7EC3BD-E2FE-1648-A11F-BF612C2FC07E}" type="slidenum">
              <a:rPr lang="en-US" smtClean="0"/>
              <a:pPr>
                <a:defRPr/>
              </a:pPr>
              <a:t>‹#›</a:t>
            </a:fld>
            <a:endParaRPr lang="en-US" dirty="0"/>
          </a:p>
        </p:txBody>
      </p:sp>
    </p:spTree>
    <p:extLst>
      <p:ext uri="{BB962C8B-B14F-4D97-AF65-F5344CB8AC3E}">
        <p14:creationId xmlns:p14="http://schemas.microsoft.com/office/powerpoint/2010/main" val="1915746428"/>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DF20F8-93B7-804D-AFD0-99C92878FDC5}" type="slidenum">
              <a:rPr lang="en-US" smtClean="0"/>
              <a:pPr>
                <a:defRPr/>
              </a:pPr>
              <a:t>‹#›</a:t>
            </a:fld>
            <a:endParaRPr lang="en-US" dirty="0"/>
          </a:p>
        </p:txBody>
      </p:sp>
    </p:spTree>
    <p:extLst>
      <p:ext uri="{BB962C8B-B14F-4D97-AF65-F5344CB8AC3E}">
        <p14:creationId xmlns:p14="http://schemas.microsoft.com/office/powerpoint/2010/main" val="3770554290"/>
      </p:ext>
    </p:extLst>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F301904-FD1C-2D46-93D6-D2CD25E3DC1B}" type="slidenum">
              <a:rPr lang="en-US" smtClean="0"/>
              <a:pPr>
                <a:defRPr/>
              </a:pPr>
              <a:t>‹#›</a:t>
            </a:fld>
            <a:endParaRPr lang="en-US" dirty="0"/>
          </a:p>
        </p:txBody>
      </p:sp>
    </p:spTree>
    <p:extLst>
      <p:ext uri="{BB962C8B-B14F-4D97-AF65-F5344CB8AC3E}">
        <p14:creationId xmlns:p14="http://schemas.microsoft.com/office/powerpoint/2010/main" val="248943303"/>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FB0D0F1F-C09E-D04A-9F68-5525B9C1B24A}"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41970234"/>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E6442F7F-5327-1D4A-A82D-1DA7FCA6845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520234284"/>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8BE242FD-081A-5D4A-B8A6-D95EB17AAEDD}"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333443390"/>
      </p:ext>
    </p:extLst>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487CEBE7-825D-9747-8DD3-28EE17F033C6}"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309761352"/>
      </p:ext>
    </p:extLst>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8" name="Footer Placeholder 7"/>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9" name="Slide Number Placeholder 8"/>
          <p:cNvSpPr>
            <a:spLocks noGrp="1"/>
          </p:cNvSpPr>
          <p:nvPr>
            <p:ph type="sldNum" sz="quarter" idx="12"/>
          </p:nvPr>
        </p:nvSpPr>
        <p:spPr/>
        <p:txBody>
          <a:bodyPr/>
          <a:lstStyle>
            <a:lvl1pPr>
              <a:defRPr b="1" i="0">
                <a:latin typeface="Arial" panose="020B0604020202020204" pitchFamily="34" charset="0"/>
              </a:defRPr>
            </a:lvl1pPr>
          </a:lstStyle>
          <a:p>
            <a:fld id="{0C23D07B-D4C7-194D-918D-5C86CB4EBD0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12017567"/>
      </p:ext>
    </p:extLst>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Date Placeholder 2"/>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4" name="Footer Placeholder 3"/>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fld id="{E612CF2D-EEF6-AB44-9F70-9FF61BB6C210}"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801856355"/>
      </p:ext>
    </p:extLst>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3" name="Footer Placeholder 2"/>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4" name="Slide Number Placeholder 3"/>
          <p:cNvSpPr>
            <a:spLocks noGrp="1"/>
          </p:cNvSpPr>
          <p:nvPr>
            <p:ph type="sldNum" sz="quarter" idx="12"/>
          </p:nvPr>
        </p:nvSpPr>
        <p:spPr/>
        <p:txBody>
          <a:bodyPr/>
          <a:lstStyle>
            <a:lvl1pPr>
              <a:defRPr b="1" i="0">
                <a:latin typeface="Arial" panose="020B0604020202020204" pitchFamily="34" charset="0"/>
              </a:defRPr>
            </a:lvl1pPr>
          </a:lstStyle>
          <a:p>
            <a:fld id="{23237F27-C42A-1C4C-B3ED-ACCFC03BE24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82315188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90"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9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8322254"/>
      </p:ext>
    </p:extLst>
  </p:cSld>
  <p:clrMapOvr>
    <a:masterClrMapping/>
  </p:clrMapOvr>
  <p:transition spd="med"/>
</p:sldLayout>
</file>

<file path=ppt/slideLayouts/slideLayout13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0B901A9D-5DCC-8E4D-B8A2-ECB3B5987208}"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821467343"/>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9CED652C-B65B-D541-B56F-E8DC95AECCAA}"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066181381"/>
      </p:ext>
    </p:extLst>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B9270237-B254-9A40-A8D7-CF771F7852F9}"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568638967"/>
      </p:ext>
    </p:extLst>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5FA92530-6234-FE46-AF72-EC1D81779755}"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063186571"/>
      </p:ext>
    </p:extLst>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2DDA6D14-D0CC-2D44-AFEF-798D3B6851A1}" type="slidenum">
              <a:rPr lang="en-US" smtClean="0"/>
              <a:pPr>
                <a:defRPr/>
              </a:pPr>
              <a:t>‹#›</a:t>
            </a:fld>
            <a:endParaRPr lang="en-US" dirty="0"/>
          </a:p>
        </p:txBody>
      </p:sp>
    </p:spTree>
    <p:extLst>
      <p:ext uri="{BB962C8B-B14F-4D97-AF65-F5344CB8AC3E}">
        <p14:creationId xmlns:p14="http://schemas.microsoft.com/office/powerpoint/2010/main" val="3992921388"/>
      </p:ext>
    </p:extLst>
  </p:cSld>
  <p:clrMapOvr>
    <a:masterClrMapping/>
  </p:clrMapOvr>
  <p:transition/>
</p:sldLayout>
</file>

<file path=ppt/slideLayouts/slideLayout13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44907301-DADE-224C-85F9-0339FAB2C091}" type="slidenum">
              <a:rPr lang="en-US" smtClean="0"/>
              <a:pPr>
                <a:defRPr/>
              </a:pPr>
              <a:t>‹#›</a:t>
            </a:fld>
            <a:endParaRPr lang="en-US" dirty="0"/>
          </a:p>
        </p:txBody>
      </p:sp>
    </p:spTree>
    <p:extLst>
      <p:ext uri="{BB962C8B-B14F-4D97-AF65-F5344CB8AC3E}">
        <p14:creationId xmlns:p14="http://schemas.microsoft.com/office/powerpoint/2010/main" val="4048022760"/>
      </p:ext>
    </p:extLst>
  </p:cSld>
  <p:clrMapOvr>
    <a:masterClrMapping/>
  </p:clrMapOvr>
  <p:transition/>
</p:sldLayout>
</file>

<file path=ppt/slideLayouts/slideLayout13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C4AA3823-0EA3-8943-BB85-002670C4551D}" type="slidenum">
              <a:rPr lang="en-US" smtClean="0"/>
              <a:pPr>
                <a:defRPr/>
              </a:pPr>
              <a:t>‹#›</a:t>
            </a:fld>
            <a:endParaRPr lang="en-US" dirty="0"/>
          </a:p>
        </p:txBody>
      </p:sp>
    </p:spTree>
    <p:extLst>
      <p:ext uri="{BB962C8B-B14F-4D97-AF65-F5344CB8AC3E}">
        <p14:creationId xmlns:p14="http://schemas.microsoft.com/office/powerpoint/2010/main" val="562835501"/>
      </p:ext>
    </p:extLst>
  </p:cSld>
  <p:clrMapOvr>
    <a:masterClrMapping/>
  </p:clrMapOvr>
  <p:transition/>
</p:sldLayout>
</file>

<file path=ppt/slideLayouts/slideLayout13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B27F5613-22FF-1742-90CB-ACCF538F9F0E}" type="slidenum">
              <a:rPr lang="en-US" smtClean="0"/>
              <a:pPr>
                <a:defRPr/>
              </a:pPr>
              <a:t>‹#›</a:t>
            </a:fld>
            <a:endParaRPr lang="en-US" dirty="0"/>
          </a:p>
        </p:txBody>
      </p:sp>
    </p:spTree>
    <p:extLst>
      <p:ext uri="{BB962C8B-B14F-4D97-AF65-F5344CB8AC3E}">
        <p14:creationId xmlns:p14="http://schemas.microsoft.com/office/powerpoint/2010/main" val="1379580188"/>
      </p:ext>
    </p:extLst>
  </p:cSld>
  <p:clrMapOvr>
    <a:masterClrMapping/>
  </p:clrMapOvr>
  <p:transition/>
</p:sldLayout>
</file>

<file path=ppt/slideLayouts/slideLayout13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751022B9-DFC7-9248-8CCD-1D5C892DDA4D}" type="slidenum">
              <a:rPr lang="en-US" smtClean="0"/>
              <a:pPr>
                <a:defRPr/>
              </a:pPr>
              <a:t>‹#›</a:t>
            </a:fld>
            <a:endParaRPr lang="en-US" dirty="0"/>
          </a:p>
        </p:txBody>
      </p:sp>
    </p:spTree>
    <p:extLst>
      <p:ext uri="{BB962C8B-B14F-4D97-AF65-F5344CB8AC3E}">
        <p14:creationId xmlns:p14="http://schemas.microsoft.com/office/powerpoint/2010/main" val="246600722"/>
      </p:ext>
    </p:extLst>
  </p:cSld>
  <p:clrMapOvr>
    <a:masterClrMapping/>
  </p:clrMapOvr>
  <p:transition/>
</p:sldLayout>
</file>

<file path=ppt/slideLayouts/slideLayout13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ABA10BB2-A608-C544-AC46-3E26C2738759}" type="slidenum">
              <a:rPr lang="en-US" smtClean="0"/>
              <a:pPr>
                <a:defRPr/>
              </a:pPr>
              <a:t>‹#›</a:t>
            </a:fld>
            <a:endParaRPr lang="en-US" dirty="0"/>
          </a:p>
        </p:txBody>
      </p:sp>
    </p:spTree>
    <p:extLst>
      <p:ext uri="{BB962C8B-B14F-4D97-AF65-F5344CB8AC3E}">
        <p14:creationId xmlns:p14="http://schemas.microsoft.com/office/powerpoint/2010/main" val="3400313471"/>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7194602"/>
      </p:ext>
    </p:extLst>
  </p:cSld>
  <p:clrMapOvr>
    <a:masterClrMapping/>
  </p:clrMapOvr>
  <p:transition spd="med"/>
</p:sldLayout>
</file>

<file path=ppt/slideLayouts/slideLayout13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ECE22325-0364-034C-A34D-F7245D27852F}" type="slidenum">
              <a:rPr lang="en-US" smtClean="0"/>
              <a:pPr>
                <a:defRPr/>
              </a:pPr>
              <a:t>‹#›</a:t>
            </a:fld>
            <a:endParaRPr lang="en-US" dirty="0"/>
          </a:p>
        </p:txBody>
      </p:sp>
    </p:spTree>
    <p:extLst>
      <p:ext uri="{BB962C8B-B14F-4D97-AF65-F5344CB8AC3E}">
        <p14:creationId xmlns:p14="http://schemas.microsoft.com/office/powerpoint/2010/main" val="4107976853"/>
      </p:ext>
    </p:extLst>
  </p:cSld>
  <p:clrMapOvr>
    <a:masterClrMapping/>
  </p:clrMapOvr>
  <p:transition/>
</p:sldLayout>
</file>

<file path=ppt/slideLayouts/slideLayout13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D21E6A4E-0F40-C943-8FD4-C0D1B1A665D9}" type="slidenum">
              <a:rPr lang="en-US" smtClean="0"/>
              <a:pPr>
                <a:defRPr/>
              </a:pPr>
              <a:t>‹#›</a:t>
            </a:fld>
            <a:endParaRPr lang="en-US" dirty="0"/>
          </a:p>
        </p:txBody>
      </p:sp>
    </p:spTree>
    <p:extLst>
      <p:ext uri="{BB962C8B-B14F-4D97-AF65-F5344CB8AC3E}">
        <p14:creationId xmlns:p14="http://schemas.microsoft.com/office/powerpoint/2010/main" val="3042790331"/>
      </p:ext>
    </p:extLst>
  </p:cSld>
  <p:clrMapOvr>
    <a:masterClrMapping/>
  </p:clrMapOvr>
  <p:transition/>
</p:sldLayout>
</file>

<file path=ppt/slideLayouts/slideLayout13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81309A25-FA88-C34C-9890-FFE95AAB18BE}" type="slidenum">
              <a:rPr lang="en-US" smtClean="0"/>
              <a:pPr>
                <a:defRPr/>
              </a:pPr>
              <a:t>‹#›</a:t>
            </a:fld>
            <a:endParaRPr lang="en-US" dirty="0"/>
          </a:p>
        </p:txBody>
      </p:sp>
    </p:spTree>
    <p:extLst>
      <p:ext uri="{BB962C8B-B14F-4D97-AF65-F5344CB8AC3E}">
        <p14:creationId xmlns:p14="http://schemas.microsoft.com/office/powerpoint/2010/main" val="74188841"/>
      </p:ext>
    </p:extLst>
  </p:cSld>
  <p:clrMapOvr>
    <a:masterClrMapping/>
  </p:clrMapOvr>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A41E6253-BA10-1841-97C5-99C09B9A6C5E}" type="slidenum">
              <a:rPr lang="en-US" smtClean="0"/>
              <a:pPr>
                <a:defRPr/>
              </a:pPr>
              <a:t>‹#›</a:t>
            </a:fld>
            <a:endParaRPr lang="en-US" dirty="0"/>
          </a:p>
        </p:txBody>
      </p:sp>
    </p:spTree>
    <p:extLst>
      <p:ext uri="{BB962C8B-B14F-4D97-AF65-F5344CB8AC3E}">
        <p14:creationId xmlns:p14="http://schemas.microsoft.com/office/powerpoint/2010/main" val="2439207310"/>
      </p:ext>
    </p:extLst>
  </p:cSld>
  <p:clrMapOvr>
    <a:masterClrMapping/>
  </p:clrMapOvr>
  <p:transition/>
</p:sldLayout>
</file>

<file path=ppt/slideLayouts/slideLayout137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C9C72472-7C96-9545-B1C7-B84BDF176180}" type="slidenum">
              <a:rPr lang="en-US" smtClean="0"/>
              <a:pPr>
                <a:defRPr/>
              </a:pPr>
              <a:t>‹#›</a:t>
            </a:fld>
            <a:endParaRPr lang="en-US" dirty="0"/>
          </a:p>
        </p:txBody>
      </p:sp>
    </p:spTree>
    <p:extLst>
      <p:ext uri="{BB962C8B-B14F-4D97-AF65-F5344CB8AC3E}">
        <p14:creationId xmlns:p14="http://schemas.microsoft.com/office/powerpoint/2010/main" val="2639497530"/>
      </p:ext>
    </p:extLst>
  </p:cSld>
  <p:clrMapOvr>
    <a:masterClrMapping/>
  </p:clrMapOvr>
  <p:transition/>
</p:sldLayout>
</file>

<file path=ppt/slideLayouts/slideLayout13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0260D57-83FF-5F46-B361-179B0B82F8E8}" type="slidenum">
              <a:rPr lang="en-US" smtClean="0"/>
              <a:pPr>
                <a:defRPr/>
              </a:pPr>
              <a:t>‹#›</a:t>
            </a:fld>
            <a:endParaRPr lang="en-US" dirty="0"/>
          </a:p>
        </p:txBody>
      </p:sp>
    </p:spTree>
    <p:extLst>
      <p:ext uri="{BB962C8B-B14F-4D97-AF65-F5344CB8AC3E}">
        <p14:creationId xmlns:p14="http://schemas.microsoft.com/office/powerpoint/2010/main" val="1765985253"/>
      </p:ext>
    </p:extLst>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958550B-3443-FB4B-BB34-AA6BFBE0EC61}" type="slidenum">
              <a:rPr lang="en-US" smtClean="0"/>
              <a:pPr>
                <a:defRPr/>
              </a:pPr>
              <a:t>‹#›</a:t>
            </a:fld>
            <a:endParaRPr lang="en-US" dirty="0"/>
          </a:p>
        </p:txBody>
      </p:sp>
    </p:spTree>
    <p:extLst>
      <p:ext uri="{BB962C8B-B14F-4D97-AF65-F5344CB8AC3E}">
        <p14:creationId xmlns:p14="http://schemas.microsoft.com/office/powerpoint/2010/main" val="358615158"/>
      </p:ext>
    </p:extLst>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FFDA08C-7148-3846-AD81-BD957C17960A}" type="slidenum">
              <a:rPr lang="en-US" smtClean="0"/>
              <a:pPr>
                <a:defRPr/>
              </a:pPr>
              <a:t>‹#›</a:t>
            </a:fld>
            <a:endParaRPr lang="en-US" dirty="0"/>
          </a:p>
        </p:txBody>
      </p:sp>
    </p:spTree>
    <p:extLst>
      <p:ext uri="{BB962C8B-B14F-4D97-AF65-F5344CB8AC3E}">
        <p14:creationId xmlns:p14="http://schemas.microsoft.com/office/powerpoint/2010/main" val="604731689"/>
      </p:ext>
    </p:extLst>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FDFD999-6572-FF49-BEA1-0D059E856774}" type="slidenum">
              <a:rPr lang="en-US" smtClean="0"/>
              <a:pPr>
                <a:defRPr/>
              </a:pPr>
              <a:t>‹#›</a:t>
            </a:fld>
            <a:endParaRPr lang="en-US" dirty="0"/>
          </a:p>
        </p:txBody>
      </p:sp>
    </p:spTree>
    <p:extLst>
      <p:ext uri="{BB962C8B-B14F-4D97-AF65-F5344CB8AC3E}">
        <p14:creationId xmlns:p14="http://schemas.microsoft.com/office/powerpoint/2010/main" val="705218762"/>
      </p:ext>
    </p:extLst>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i="0">
                <a:latin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902DC1D-8C7A-4249-B63C-731CD264F660}" type="slidenum">
              <a:rPr lang="en-US" smtClean="0"/>
              <a:pPr>
                <a:defRPr/>
              </a:pPr>
              <a:t>‹#›</a:t>
            </a:fld>
            <a:endParaRPr lang="en-US" dirty="0"/>
          </a:p>
        </p:txBody>
      </p:sp>
    </p:spTree>
    <p:extLst>
      <p:ext uri="{BB962C8B-B14F-4D97-AF65-F5344CB8AC3E}">
        <p14:creationId xmlns:p14="http://schemas.microsoft.com/office/powerpoint/2010/main" val="96332674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20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315930"/>
      </p:ext>
    </p:extLst>
  </p:cSld>
  <p:clrMapOvr>
    <a:masterClrMapping/>
  </p:clrMapOvr>
  <p:transition spd="med"/>
</p:sldLayout>
</file>

<file path=ppt/slideLayouts/slideLayout13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8EF48BB-F565-E847-990E-AE6D66287A12}" type="slidenum">
              <a:rPr lang="en-US" smtClean="0"/>
              <a:pPr>
                <a:defRPr/>
              </a:pPr>
              <a:t>‹#›</a:t>
            </a:fld>
            <a:endParaRPr lang="en-US" dirty="0"/>
          </a:p>
        </p:txBody>
      </p:sp>
    </p:spTree>
    <p:extLst>
      <p:ext uri="{BB962C8B-B14F-4D97-AF65-F5344CB8AC3E}">
        <p14:creationId xmlns:p14="http://schemas.microsoft.com/office/powerpoint/2010/main" val="1722016516"/>
      </p:ext>
    </p:extLst>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C6B065B-65A7-5141-89A6-A26064F05FF0}" type="slidenum">
              <a:rPr lang="en-US" smtClean="0"/>
              <a:pPr>
                <a:defRPr/>
              </a:pPr>
              <a:t>‹#›</a:t>
            </a:fld>
            <a:endParaRPr lang="en-US" dirty="0"/>
          </a:p>
        </p:txBody>
      </p:sp>
    </p:spTree>
    <p:extLst>
      <p:ext uri="{BB962C8B-B14F-4D97-AF65-F5344CB8AC3E}">
        <p14:creationId xmlns:p14="http://schemas.microsoft.com/office/powerpoint/2010/main" val="4254930158"/>
      </p:ext>
    </p:extLst>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b="1" i="0">
                <a:latin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DDD306E-992C-1E4E-97A9-FEBBA540905D}" type="slidenum">
              <a:rPr lang="en-US" smtClean="0"/>
              <a:pPr>
                <a:defRPr/>
              </a:pPr>
              <a:t>‹#›</a:t>
            </a:fld>
            <a:endParaRPr lang="en-US" dirty="0"/>
          </a:p>
        </p:txBody>
      </p:sp>
    </p:spTree>
    <p:extLst>
      <p:ext uri="{BB962C8B-B14F-4D97-AF65-F5344CB8AC3E}">
        <p14:creationId xmlns:p14="http://schemas.microsoft.com/office/powerpoint/2010/main" val="627928588"/>
      </p:ext>
    </p:extLst>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56048E8-A159-5A4C-B064-36E2D20E6409}" type="slidenum">
              <a:rPr lang="en-US" smtClean="0"/>
              <a:pPr>
                <a:defRPr/>
              </a:pPr>
              <a:t>‹#›</a:t>
            </a:fld>
            <a:endParaRPr lang="en-US" dirty="0"/>
          </a:p>
        </p:txBody>
      </p:sp>
    </p:spTree>
    <p:extLst>
      <p:ext uri="{BB962C8B-B14F-4D97-AF65-F5344CB8AC3E}">
        <p14:creationId xmlns:p14="http://schemas.microsoft.com/office/powerpoint/2010/main" val="2759393691"/>
      </p:ext>
    </p:extLst>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9C8BB1D-CC13-EE4C-B117-703D4E048AE8}" type="slidenum">
              <a:rPr lang="en-US" smtClean="0"/>
              <a:pPr>
                <a:defRPr/>
              </a:pPr>
              <a:t>‹#›</a:t>
            </a:fld>
            <a:endParaRPr lang="en-US" dirty="0"/>
          </a:p>
        </p:txBody>
      </p:sp>
    </p:spTree>
    <p:extLst>
      <p:ext uri="{BB962C8B-B14F-4D97-AF65-F5344CB8AC3E}">
        <p14:creationId xmlns:p14="http://schemas.microsoft.com/office/powerpoint/2010/main" val="2862730812"/>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8FE597B-2E86-C742-9AEE-AEDDCFAF8BD9}" type="slidenum">
              <a:rPr lang="en-US" smtClean="0"/>
              <a:pPr>
                <a:defRPr/>
              </a:pPr>
              <a:t>‹#›</a:t>
            </a:fld>
            <a:endParaRPr lang="en-US" dirty="0"/>
          </a:p>
        </p:txBody>
      </p:sp>
    </p:spTree>
    <p:extLst>
      <p:ext uri="{BB962C8B-B14F-4D97-AF65-F5344CB8AC3E}">
        <p14:creationId xmlns:p14="http://schemas.microsoft.com/office/powerpoint/2010/main" val="282161755"/>
      </p:ext>
    </p:extLst>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0"/>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600200"/>
            <a:ext cx="4038600" cy="4525963"/>
          </a:xfrm>
        </p:spPr>
        <p:txBody>
          <a:bodyPr/>
          <a:lstStyle>
            <a:lvl1pPr>
              <a:defRPr b="1" i="0">
                <a:latin typeface="Arial" panose="020B0604020202020204" pitchFamily="34" charset="0"/>
              </a:defRPr>
            </a:lvl1pPr>
          </a:lstStyle>
          <a:p>
            <a:pPr lvl="0"/>
            <a:endParaRPr lang="en-US" noProof="0" dirty="0"/>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B48EB08-5597-314A-97DA-855E9376E776}" type="slidenum">
              <a:rPr lang="en-US" smtClean="0"/>
              <a:pPr>
                <a:defRPr/>
              </a:pPr>
              <a:t>‹#›</a:t>
            </a:fld>
            <a:endParaRPr lang="en-US" dirty="0"/>
          </a:p>
        </p:txBody>
      </p:sp>
    </p:spTree>
    <p:extLst>
      <p:ext uri="{BB962C8B-B14F-4D97-AF65-F5344CB8AC3E}">
        <p14:creationId xmlns:p14="http://schemas.microsoft.com/office/powerpoint/2010/main" val="2801594259"/>
      </p:ext>
    </p:extLst>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BAB26FEC-32C2-F449-A0FD-F76361D4F731}" type="slidenum">
              <a:rPr lang="en-US"/>
              <a:pPr>
                <a:defRPr/>
              </a:pPr>
              <a:t>‹#›</a:t>
            </a:fld>
            <a:endParaRPr lang="en-US"/>
          </a:p>
        </p:txBody>
      </p:sp>
    </p:spTree>
    <p:extLst>
      <p:ext uri="{BB962C8B-B14F-4D97-AF65-F5344CB8AC3E}">
        <p14:creationId xmlns:p14="http://schemas.microsoft.com/office/powerpoint/2010/main" val="3785565885"/>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6249EC8D-AABC-2D4A-BFE2-3FFF85D83CE1}" type="slidenum">
              <a:rPr lang="en-US"/>
              <a:pPr>
                <a:defRPr/>
              </a:pPr>
              <a:t>‹#›</a:t>
            </a:fld>
            <a:endParaRPr lang="en-US"/>
          </a:p>
        </p:txBody>
      </p:sp>
    </p:spTree>
    <p:extLst>
      <p:ext uri="{BB962C8B-B14F-4D97-AF65-F5344CB8AC3E}">
        <p14:creationId xmlns:p14="http://schemas.microsoft.com/office/powerpoint/2010/main" val="1163555363"/>
      </p:ext>
    </p:extLst>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24AEAE8-442E-A14D-9C2C-2CEB6259141F}" type="slidenum">
              <a:rPr lang="en-US"/>
              <a:pPr>
                <a:defRPr/>
              </a:pPr>
              <a:t>‹#›</a:t>
            </a:fld>
            <a:endParaRPr lang="en-US"/>
          </a:p>
        </p:txBody>
      </p:sp>
    </p:spTree>
    <p:extLst>
      <p:ext uri="{BB962C8B-B14F-4D97-AF65-F5344CB8AC3E}">
        <p14:creationId xmlns:p14="http://schemas.microsoft.com/office/powerpoint/2010/main" val="389077441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21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1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6390776"/>
      </p:ext>
    </p:extLst>
  </p:cSld>
  <p:clrMapOvr>
    <a:masterClrMapping/>
  </p:clrMapOvr>
  <p:transition spd="med"/>
</p:sldLayout>
</file>

<file path=ppt/slideLayouts/slideLayout13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089B166-FBC0-F744-86DD-0214B0E7D05B}" type="slidenum">
              <a:rPr lang="en-US"/>
              <a:pPr>
                <a:defRPr/>
              </a:pPr>
              <a:t>‹#›</a:t>
            </a:fld>
            <a:endParaRPr lang="en-US"/>
          </a:p>
        </p:txBody>
      </p:sp>
    </p:spTree>
    <p:extLst>
      <p:ext uri="{BB962C8B-B14F-4D97-AF65-F5344CB8AC3E}">
        <p14:creationId xmlns:p14="http://schemas.microsoft.com/office/powerpoint/2010/main" val="2103486983"/>
      </p:ext>
    </p:extLst>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FC14A4CB-D1C6-BC40-B73B-2862185E9D7E}" type="slidenum">
              <a:rPr lang="en-US"/>
              <a:pPr>
                <a:defRPr/>
              </a:pPr>
              <a:t>‹#›</a:t>
            </a:fld>
            <a:endParaRPr lang="en-US"/>
          </a:p>
        </p:txBody>
      </p:sp>
    </p:spTree>
    <p:extLst>
      <p:ext uri="{BB962C8B-B14F-4D97-AF65-F5344CB8AC3E}">
        <p14:creationId xmlns:p14="http://schemas.microsoft.com/office/powerpoint/2010/main" val="1456746828"/>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84EB9CB5-80DC-F34A-874C-6D7BDB7469C8}" type="slidenum">
              <a:rPr lang="en-US"/>
              <a:pPr>
                <a:defRPr/>
              </a:pPr>
              <a:t>‹#›</a:t>
            </a:fld>
            <a:endParaRPr lang="en-US"/>
          </a:p>
        </p:txBody>
      </p:sp>
    </p:spTree>
    <p:extLst>
      <p:ext uri="{BB962C8B-B14F-4D97-AF65-F5344CB8AC3E}">
        <p14:creationId xmlns:p14="http://schemas.microsoft.com/office/powerpoint/2010/main" val="625548173"/>
      </p:ext>
    </p:extLst>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379811BC-EA1B-594F-ABC0-AE3412868B3F}" type="slidenum">
              <a:rPr lang="en-US"/>
              <a:pPr>
                <a:defRPr/>
              </a:pPr>
              <a:t>‹#›</a:t>
            </a:fld>
            <a:endParaRPr lang="en-US"/>
          </a:p>
        </p:txBody>
      </p:sp>
    </p:spTree>
    <p:extLst>
      <p:ext uri="{BB962C8B-B14F-4D97-AF65-F5344CB8AC3E}">
        <p14:creationId xmlns:p14="http://schemas.microsoft.com/office/powerpoint/2010/main" val="826887037"/>
      </p:ext>
    </p:extLst>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DA7B62C-82AA-B148-9A2E-1E32FD55AB57}" type="slidenum">
              <a:rPr lang="en-US"/>
              <a:pPr>
                <a:defRPr/>
              </a:pPr>
              <a:t>‹#›</a:t>
            </a:fld>
            <a:endParaRPr lang="en-US"/>
          </a:p>
        </p:txBody>
      </p:sp>
    </p:spTree>
    <p:extLst>
      <p:ext uri="{BB962C8B-B14F-4D97-AF65-F5344CB8AC3E}">
        <p14:creationId xmlns:p14="http://schemas.microsoft.com/office/powerpoint/2010/main" val="1387480581"/>
      </p:ext>
    </p:extLst>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0E277BA-91BA-2543-830A-718D2ED986F9}" type="slidenum">
              <a:rPr lang="en-US"/>
              <a:pPr>
                <a:defRPr/>
              </a:pPr>
              <a:t>‹#›</a:t>
            </a:fld>
            <a:endParaRPr lang="en-US"/>
          </a:p>
        </p:txBody>
      </p:sp>
    </p:spTree>
    <p:extLst>
      <p:ext uri="{BB962C8B-B14F-4D97-AF65-F5344CB8AC3E}">
        <p14:creationId xmlns:p14="http://schemas.microsoft.com/office/powerpoint/2010/main" val="581086672"/>
      </p:ext>
    </p:extLst>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5A70D5F-817E-9C4B-9E02-6D24CECAC1BE}" type="slidenum">
              <a:rPr lang="en-US"/>
              <a:pPr>
                <a:defRPr/>
              </a:pPr>
              <a:t>‹#›</a:t>
            </a:fld>
            <a:endParaRPr lang="en-US"/>
          </a:p>
        </p:txBody>
      </p:sp>
    </p:spTree>
    <p:extLst>
      <p:ext uri="{BB962C8B-B14F-4D97-AF65-F5344CB8AC3E}">
        <p14:creationId xmlns:p14="http://schemas.microsoft.com/office/powerpoint/2010/main" val="2718403212"/>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348F843-CD70-3745-BDAE-24B446177906}" type="slidenum">
              <a:rPr lang="en-US"/>
              <a:pPr>
                <a:defRPr/>
              </a:pPr>
              <a:t>‹#›</a:t>
            </a:fld>
            <a:endParaRPr lang="en-US"/>
          </a:p>
        </p:txBody>
      </p:sp>
    </p:spTree>
    <p:extLst>
      <p:ext uri="{BB962C8B-B14F-4D97-AF65-F5344CB8AC3E}">
        <p14:creationId xmlns:p14="http://schemas.microsoft.com/office/powerpoint/2010/main" val="437926564"/>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D968BDE9-2066-3941-8482-5CC13874CC43}" type="slidenum">
              <a:rPr lang="en-US"/>
              <a:pPr>
                <a:defRPr/>
              </a:pPr>
              <a:t>‹#›</a:t>
            </a:fld>
            <a:endParaRPr lang="en-US"/>
          </a:p>
        </p:txBody>
      </p:sp>
    </p:spTree>
    <p:extLst>
      <p:ext uri="{BB962C8B-B14F-4D97-AF65-F5344CB8AC3E}">
        <p14:creationId xmlns:p14="http://schemas.microsoft.com/office/powerpoint/2010/main" val="659141146"/>
      </p:ext>
    </p:extLst>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D696C44B-CABA-7842-B99E-3AE2CB991771}" type="slidenum">
              <a:rPr lang="en-US"/>
              <a:pPr>
                <a:defRPr/>
              </a:pPr>
              <a:t>‹#›</a:t>
            </a:fld>
            <a:endParaRPr lang="en-US"/>
          </a:p>
        </p:txBody>
      </p:sp>
    </p:spTree>
    <p:extLst>
      <p:ext uri="{BB962C8B-B14F-4D97-AF65-F5344CB8AC3E}">
        <p14:creationId xmlns:p14="http://schemas.microsoft.com/office/powerpoint/2010/main" val="7835167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77" indent="0" algn="ctr">
              <a:buNone/>
              <a:defRPr/>
            </a:lvl2pPr>
            <a:lvl3pPr marL="914353" indent="0" algn="ctr">
              <a:buNone/>
              <a:defRPr/>
            </a:lvl3pPr>
            <a:lvl4pPr marL="1371530" indent="0" algn="ctr">
              <a:buNone/>
              <a:defRPr/>
            </a:lvl4pPr>
            <a:lvl5pPr marL="1828706" indent="0" algn="ctr">
              <a:buNone/>
              <a:defRPr/>
            </a:lvl5pPr>
            <a:lvl6pPr marL="2285883" indent="0" algn="ctr">
              <a:buNone/>
              <a:defRPr/>
            </a:lvl6pPr>
            <a:lvl7pPr marL="2743060" indent="0" algn="ctr">
              <a:buNone/>
              <a:defRPr/>
            </a:lvl7pPr>
            <a:lvl8pPr marL="3200236" indent="0" algn="ctr">
              <a:buNone/>
              <a:defRPr/>
            </a:lvl8pPr>
            <a:lvl9pPr marL="3657413"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905117278"/>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2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2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2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20443364"/>
      </p:ext>
    </p:extLst>
  </p:cSld>
  <p:clrMapOvr>
    <a:masterClrMapping/>
  </p:clrMapOvr>
  <p:transition spd="med"/>
</p:sldLayout>
</file>

<file path=ppt/slideLayouts/slideLayout14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6726" indent="0" algn="ctr">
              <a:buNone/>
              <a:defRPr>
                <a:solidFill>
                  <a:schemeClr val="tx1">
                    <a:tint val="75000"/>
                  </a:schemeClr>
                </a:solidFill>
              </a:defRPr>
            </a:lvl2pPr>
            <a:lvl3pPr marL="913455" indent="0" algn="ctr">
              <a:buNone/>
              <a:defRPr>
                <a:solidFill>
                  <a:schemeClr val="tx1">
                    <a:tint val="75000"/>
                  </a:schemeClr>
                </a:solidFill>
              </a:defRPr>
            </a:lvl3pPr>
            <a:lvl4pPr marL="1370172" indent="0" algn="ctr">
              <a:buNone/>
              <a:defRPr>
                <a:solidFill>
                  <a:schemeClr val="tx1">
                    <a:tint val="75000"/>
                  </a:schemeClr>
                </a:solidFill>
              </a:defRPr>
            </a:lvl4pPr>
            <a:lvl5pPr marL="1826907" indent="0" algn="ctr">
              <a:buNone/>
              <a:defRPr>
                <a:solidFill>
                  <a:schemeClr val="tx1">
                    <a:tint val="75000"/>
                  </a:schemeClr>
                </a:solidFill>
              </a:defRPr>
            </a:lvl5pPr>
            <a:lvl6pPr marL="2283619" indent="0" algn="ctr">
              <a:buNone/>
              <a:defRPr>
                <a:solidFill>
                  <a:schemeClr val="tx1">
                    <a:tint val="75000"/>
                  </a:schemeClr>
                </a:solidFill>
              </a:defRPr>
            </a:lvl6pPr>
            <a:lvl7pPr marL="2740344" indent="0" algn="ctr">
              <a:buNone/>
              <a:defRPr>
                <a:solidFill>
                  <a:schemeClr val="tx1">
                    <a:tint val="75000"/>
                  </a:schemeClr>
                </a:solidFill>
              </a:defRPr>
            </a:lvl7pPr>
            <a:lvl8pPr marL="3197066" indent="0" algn="ctr">
              <a:buNone/>
              <a:defRPr>
                <a:solidFill>
                  <a:schemeClr val="tx1">
                    <a:tint val="75000"/>
                  </a:schemeClr>
                </a:solidFill>
              </a:defRPr>
            </a:lvl8pPr>
            <a:lvl9pPr marL="3653791"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790086169"/>
      </p:ext>
    </p:extLst>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339370916"/>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6726" indent="0">
              <a:buNone/>
              <a:defRPr sz="1800">
                <a:solidFill>
                  <a:schemeClr val="tx1">
                    <a:tint val="75000"/>
                  </a:schemeClr>
                </a:solidFill>
              </a:defRPr>
            </a:lvl2pPr>
            <a:lvl3pPr marL="913455" indent="0">
              <a:buNone/>
              <a:defRPr sz="1600">
                <a:solidFill>
                  <a:schemeClr val="tx1">
                    <a:tint val="75000"/>
                  </a:schemeClr>
                </a:solidFill>
              </a:defRPr>
            </a:lvl3pPr>
            <a:lvl4pPr marL="1370172" indent="0">
              <a:buNone/>
              <a:defRPr sz="1400">
                <a:solidFill>
                  <a:schemeClr val="tx1">
                    <a:tint val="75000"/>
                  </a:schemeClr>
                </a:solidFill>
              </a:defRPr>
            </a:lvl4pPr>
            <a:lvl5pPr marL="1826907" indent="0">
              <a:buNone/>
              <a:defRPr sz="1400">
                <a:solidFill>
                  <a:schemeClr val="tx1">
                    <a:tint val="75000"/>
                  </a:schemeClr>
                </a:solidFill>
              </a:defRPr>
            </a:lvl5pPr>
            <a:lvl6pPr marL="2283619" indent="0">
              <a:buNone/>
              <a:defRPr sz="1400">
                <a:solidFill>
                  <a:schemeClr val="tx1">
                    <a:tint val="75000"/>
                  </a:schemeClr>
                </a:solidFill>
              </a:defRPr>
            </a:lvl6pPr>
            <a:lvl7pPr marL="2740344" indent="0">
              <a:buNone/>
              <a:defRPr sz="1400">
                <a:solidFill>
                  <a:schemeClr val="tx1">
                    <a:tint val="75000"/>
                  </a:schemeClr>
                </a:solidFill>
              </a:defRPr>
            </a:lvl7pPr>
            <a:lvl8pPr marL="3197066" indent="0">
              <a:buNone/>
              <a:defRPr sz="1400">
                <a:solidFill>
                  <a:schemeClr val="tx1">
                    <a:tint val="75000"/>
                  </a:schemeClr>
                </a:solidFill>
              </a:defRPr>
            </a:lvl8pPr>
            <a:lvl9pPr marL="3653791"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839546812"/>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656471992"/>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3871564938"/>
      </p:ext>
    </p:extLst>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889103903"/>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257749416"/>
      </p:ext>
    </p:extLst>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982301031"/>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984689480"/>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25653301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23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14800422"/>
      </p:ext>
    </p:extLst>
  </p:cSld>
  <p:clrMapOvr>
    <a:masterClrMapping/>
  </p:clrMapOvr>
  <p:transition spd="med"/>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997965162"/>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102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103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E9F5AEF-92C3-2542-AB3C-55F5535DB34B}" type="slidenum">
              <a:rPr lang="en-US" smtClean="0"/>
              <a:pPr>
                <a:defRPr/>
              </a:pPr>
              <a:t>‹#›</a:t>
            </a:fld>
            <a:endParaRPr lang="en-US" dirty="0"/>
          </a:p>
        </p:txBody>
      </p:sp>
    </p:spTree>
    <p:extLst>
      <p:ext uri="{BB962C8B-B14F-4D97-AF65-F5344CB8AC3E}">
        <p14:creationId xmlns:p14="http://schemas.microsoft.com/office/powerpoint/2010/main" val="2883570717"/>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0" y="0"/>
            <a:ext cx="4572000" cy="6858000"/>
          </a:xfrm>
          <a:prstGeom prst="rect">
            <a:avLst/>
          </a:prstGeom>
          <a:solidFill>
            <a:srgbClr val="CAE2CA"/>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sp>
        <p:nvSpPr>
          <p:cNvPr id="5" name="AutoShape 3"/>
          <p:cNvSpPr>
            <a:spLocks noChangeArrowheads="1"/>
          </p:cNvSpPr>
          <p:nvPr/>
        </p:nvSpPr>
        <p:spPr bwMode="auto">
          <a:xfrm>
            <a:off x="685800" y="990600"/>
            <a:ext cx="5181600" cy="1905000"/>
          </a:xfrm>
          <a:prstGeom prst="roundRect">
            <a:avLst>
              <a:gd name="adj" fmla="val 50000"/>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grpSp>
        <p:nvGrpSpPr>
          <p:cNvPr id="6" name="Group 15"/>
          <p:cNvGrpSpPr>
            <a:grpSpLocks/>
          </p:cNvGrpSpPr>
          <p:nvPr/>
        </p:nvGrpSpPr>
        <p:grpSpPr bwMode="auto">
          <a:xfrm>
            <a:off x="3632200" y="4889500"/>
            <a:ext cx="4876800" cy="319088"/>
            <a:chOff x="2288" y="3080"/>
            <a:chExt cx="3072" cy="201"/>
          </a:xfrm>
        </p:grpSpPr>
        <p:sp>
          <p:nvSpPr>
            <p:cNvPr id="7" name="AutoShape 6"/>
            <p:cNvSpPr>
              <a:spLocks noChangeArrowheads="1"/>
            </p:cNvSpPr>
            <p:nvPr/>
          </p:nvSpPr>
          <p:spPr bwMode="auto">
            <a:xfrm flipH="1">
              <a:off x="2288" y="3080"/>
              <a:ext cx="2914" cy="200"/>
            </a:xfrm>
            <a:prstGeom prst="roundRect">
              <a:avLst>
                <a:gd name="adj" fmla="val 0"/>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3366"/>
                </a:solidFill>
                <a:latin typeface="Arial" panose="020B0604020202020204" pitchFamily="34" charset="0"/>
              </a:endParaRPr>
            </a:p>
          </p:txBody>
        </p:sp>
        <p:sp>
          <p:nvSpPr>
            <p:cNvPr id="8" name="AutoShape 7"/>
            <p:cNvSpPr>
              <a:spLocks noChangeArrowheads="1"/>
            </p:cNvSpPr>
            <p:nvPr/>
          </p:nvSpPr>
          <p:spPr bwMode="auto">
            <a:xfrm>
              <a:off x="5196" y="3080"/>
              <a:ext cx="164" cy="201"/>
            </a:xfrm>
            <a:prstGeom prst="flowChartDelay">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solidFill>
                  <a:srgbClr val="003366"/>
                </a:solidFill>
                <a:latin typeface="Arial" panose="020B0604020202020204" pitchFamily="34" charset="0"/>
              </a:endParaRPr>
            </a:p>
          </p:txBody>
        </p:sp>
      </p:grpSp>
      <p:sp>
        <p:nvSpPr>
          <p:cNvPr id="8196" name="Rectangle 4"/>
          <p:cNvSpPr>
            <a:spLocks noGrp="1" noChangeArrowheads="1"/>
          </p:cNvSpPr>
          <p:nvPr>
            <p:ph type="subTitle" idx="1"/>
          </p:nvPr>
        </p:nvSpPr>
        <p:spPr>
          <a:xfrm>
            <a:off x="4673600" y="2927354"/>
            <a:ext cx="3657600" cy="1822450"/>
          </a:xfrm>
        </p:spPr>
        <p:txBody>
          <a:bodyPr anchor="b"/>
          <a:lstStyle>
            <a:lvl1pPr marL="0" indent="0">
              <a:buFont typeface="Wingdings" charset="2"/>
              <a:buNone/>
              <a:defRPr b="1" i="0">
                <a:solidFill>
                  <a:schemeClr val="tx2"/>
                </a:solidFill>
                <a:latin typeface="Arial" panose="020B0604020202020204" pitchFamily="34" charset="0"/>
              </a:defRPr>
            </a:lvl1pPr>
          </a:lstStyle>
          <a:p>
            <a:r>
              <a:rPr lang="en-US" dirty="0"/>
              <a:t>Click to edit Master subtitle style</a:t>
            </a:r>
          </a:p>
        </p:txBody>
      </p:sp>
      <p:sp>
        <p:nvSpPr>
          <p:cNvPr id="8203" name="Rectangle 11"/>
          <p:cNvSpPr>
            <a:spLocks noGrp="1" noChangeArrowheads="1"/>
          </p:cNvSpPr>
          <p:nvPr>
            <p:ph type="ctrTitle" sz="quarter"/>
          </p:nvPr>
        </p:nvSpPr>
        <p:spPr>
          <a:xfrm>
            <a:off x="936625" y="1425575"/>
            <a:ext cx="7772400" cy="1143000"/>
          </a:xfrm>
        </p:spPr>
        <p:txBody>
          <a:bodyPr anchor="ctr"/>
          <a:lstStyle>
            <a:lvl1pPr algn="ctr">
              <a:defRPr b="1" i="0">
                <a:solidFill>
                  <a:schemeClr val="tx1"/>
                </a:solidFill>
                <a:latin typeface="Arial" panose="020B0604020202020204" pitchFamily="34" charset="0"/>
              </a:defRPr>
            </a:lvl1pPr>
          </a:lstStyle>
          <a:p>
            <a:r>
              <a:rPr lang="en-US" dirty="0"/>
              <a:t>Click to edit Master title style</a:t>
            </a:r>
          </a:p>
        </p:txBody>
      </p:sp>
      <p:sp>
        <p:nvSpPr>
          <p:cNvPr id="9" name="Rectangle 8"/>
          <p:cNvSpPr>
            <a:spLocks noGrp="1" noChangeArrowheads="1"/>
          </p:cNvSpPr>
          <p:nvPr>
            <p:ph type="dt" sz="quarter" idx="10"/>
          </p:nvPr>
        </p:nvSpPr>
        <p:spPr>
          <a:xfrm>
            <a:off x="2667000" y="6549972"/>
            <a:ext cx="1905000" cy="308028"/>
          </a:xfrm>
        </p:spPr>
        <p:txBody>
          <a:bodyPr/>
          <a:lstStyle>
            <a:lvl1pPr eaLnBrk="0" hangingPunct="0">
              <a:defRPr b="1" i="0">
                <a:solidFill>
                  <a:srgbClr val="FFFFFF"/>
                </a:solidFill>
                <a:latin typeface="Arial" panose="020B0604020202020204" pitchFamily="34" charset="0"/>
              </a:defRPr>
            </a:lvl1pPr>
          </a:lstStyle>
          <a:p>
            <a:pPr>
              <a:defRPr/>
            </a:pPr>
            <a:endParaRPr lang="en-US" dirty="0"/>
          </a:p>
        </p:txBody>
      </p:sp>
      <p:sp>
        <p:nvSpPr>
          <p:cNvPr id="10" name="Rectangle 9"/>
          <p:cNvSpPr>
            <a:spLocks noGrp="1" noChangeArrowheads="1"/>
          </p:cNvSpPr>
          <p:nvPr>
            <p:ph type="ftr" sz="quarter" idx="11"/>
          </p:nvPr>
        </p:nvSpPr>
        <p:spPr>
          <a:xfrm>
            <a:off x="5195894" y="6549972"/>
            <a:ext cx="3279775" cy="308028"/>
          </a:xfrm>
        </p:spPr>
        <p:txBody>
          <a:bodyPr/>
          <a:lstStyle>
            <a:lvl1pPr algn="r" eaLnBrk="0" hangingPunct="0">
              <a:defRPr b="1" i="0">
                <a:latin typeface="Arial" panose="020B0604020202020204" pitchFamily="34" charset="0"/>
              </a:defRPr>
            </a:lvl1pPr>
          </a:lstStyle>
          <a:p>
            <a:pPr>
              <a:defRPr/>
            </a:pPr>
            <a:endParaRPr lang="en-US" dirty="0"/>
          </a:p>
        </p:txBody>
      </p:sp>
      <p:sp>
        <p:nvSpPr>
          <p:cNvPr id="11" name="Rectangle 10"/>
          <p:cNvSpPr>
            <a:spLocks noGrp="1" noChangeArrowheads="1"/>
          </p:cNvSpPr>
          <p:nvPr>
            <p:ph type="sldNum" sz="quarter" idx="12"/>
          </p:nvPr>
        </p:nvSpPr>
        <p:spPr>
          <a:xfrm>
            <a:off x="9531" y="6356099"/>
            <a:ext cx="587375" cy="492378"/>
          </a:xfrm>
        </p:spPr>
        <p:txBody>
          <a:bodyPr anchorCtr="0"/>
          <a:lstStyle>
            <a:lvl1pPr eaLnBrk="0" hangingPunct="0">
              <a:defRPr b="1" i="0">
                <a:latin typeface="Arial" panose="020B0604020202020204" pitchFamily="34" charset="0"/>
              </a:defRPr>
            </a:lvl1pPr>
          </a:lstStyle>
          <a:p>
            <a:pPr>
              <a:defRPr/>
            </a:pPr>
            <a:fld id="{3648C958-12DE-3946-A9E6-98A01D7DB3B6}" type="slidenum">
              <a:rPr lang="en-US" smtClean="0"/>
              <a:pPr>
                <a:defRPr/>
              </a:pPr>
              <a:t>‹#›</a:t>
            </a:fld>
            <a:endParaRPr lang="en-US" dirty="0"/>
          </a:p>
        </p:txBody>
      </p:sp>
    </p:spTree>
    <p:extLst>
      <p:ext uri="{BB962C8B-B14F-4D97-AF65-F5344CB8AC3E}">
        <p14:creationId xmlns:p14="http://schemas.microsoft.com/office/powerpoint/2010/main" val="2749931287"/>
      </p:ext>
    </p:extLst>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CD5E526-007E-F44E-A2D0-E822CBFD2D0D}" type="slidenum">
              <a:rPr lang="en-US" smtClean="0"/>
              <a:pPr>
                <a:defRPr/>
              </a:pPr>
              <a:t>‹#›</a:t>
            </a:fld>
            <a:endParaRPr lang="en-US" dirty="0"/>
          </a:p>
        </p:txBody>
      </p:sp>
    </p:spTree>
    <p:extLst>
      <p:ext uri="{BB962C8B-B14F-4D97-AF65-F5344CB8AC3E}">
        <p14:creationId xmlns:p14="http://schemas.microsoft.com/office/powerpoint/2010/main" val="2197734036"/>
      </p:ext>
    </p:extLst>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6"/>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6880" indent="0">
              <a:buNone/>
              <a:defRPr sz="1800"/>
            </a:lvl2pPr>
            <a:lvl3pPr marL="913758" indent="0">
              <a:buNone/>
              <a:defRPr sz="1600"/>
            </a:lvl3pPr>
            <a:lvl4pPr marL="1370639" indent="0">
              <a:buNone/>
              <a:defRPr sz="1400"/>
            </a:lvl4pPr>
            <a:lvl5pPr marL="1827517" indent="0">
              <a:buNone/>
              <a:defRPr sz="1400"/>
            </a:lvl5pPr>
            <a:lvl6pPr marL="2284398" indent="0">
              <a:buNone/>
              <a:defRPr sz="1400"/>
            </a:lvl6pPr>
            <a:lvl7pPr marL="2741275" indent="0">
              <a:buNone/>
              <a:defRPr sz="1400"/>
            </a:lvl7pPr>
            <a:lvl8pPr marL="3198156" indent="0">
              <a:buNone/>
              <a:defRPr sz="1400"/>
            </a:lvl8pPr>
            <a:lvl9pPr marL="3655033"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C3383F4C-975D-E041-8514-8E4D930F84A4}" type="slidenum">
              <a:rPr lang="en-US" smtClean="0"/>
              <a:pPr>
                <a:defRPr/>
              </a:pPr>
              <a:t>‹#›</a:t>
            </a:fld>
            <a:endParaRPr lang="en-US" dirty="0"/>
          </a:p>
        </p:txBody>
      </p:sp>
    </p:spTree>
    <p:extLst>
      <p:ext uri="{BB962C8B-B14F-4D97-AF65-F5344CB8AC3E}">
        <p14:creationId xmlns:p14="http://schemas.microsoft.com/office/powerpoint/2010/main" val="1343256930"/>
      </p:ext>
    </p:extLst>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DEEE58EA-59D6-D14E-8595-38C3FC1FBD9E}" type="slidenum">
              <a:rPr lang="en-US" smtClean="0"/>
              <a:pPr>
                <a:defRPr/>
              </a:pPr>
              <a:t>‹#›</a:t>
            </a:fld>
            <a:endParaRPr lang="en-US" dirty="0"/>
          </a:p>
        </p:txBody>
      </p:sp>
    </p:spTree>
    <p:extLst>
      <p:ext uri="{BB962C8B-B14F-4D97-AF65-F5344CB8AC3E}">
        <p14:creationId xmlns:p14="http://schemas.microsoft.com/office/powerpoint/2010/main" val="4092337799"/>
      </p:ext>
    </p:extLst>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defRPr>
            </a:lvl1pPr>
            <a:lvl2pPr marL="456880" indent="0">
              <a:buNone/>
              <a:defRPr sz="2000" b="1"/>
            </a:lvl2pPr>
            <a:lvl3pPr marL="913758" indent="0">
              <a:buNone/>
              <a:defRPr sz="1800" b="1"/>
            </a:lvl3pPr>
            <a:lvl4pPr marL="1370639" indent="0">
              <a:buNone/>
              <a:defRPr sz="1600" b="1"/>
            </a:lvl4pPr>
            <a:lvl5pPr marL="1827517" indent="0">
              <a:buNone/>
              <a:defRPr sz="1600" b="1"/>
            </a:lvl5pPr>
            <a:lvl6pPr marL="2284398" indent="0">
              <a:buNone/>
              <a:defRPr sz="1600" b="1"/>
            </a:lvl6pPr>
            <a:lvl7pPr marL="2741275" indent="0">
              <a:buNone/>
              <a:defRPr sz="1600" b="1"/>
            </a:lvl7pPr>
            <a:lvl8pPr marL="3198156" indent="0">
              <a:buNone/>
              <a:defRPr sz="1600" b="1"/>
            </a:lvl8pPr>
            <a:lvl9pPr marL="365503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i="0">
                <a:latin typeface="Arial" panose="020B0604020202020204" pitchFamily="34" charset="0"/>
              </a:defRPr>
            </a:lvl1pPr>
            <a:lvl2pPr marL="456880" indent="0">
              <a:buNone/>
              <a:defRPr sz="2000" b="1"/>
            </a:lvl2pPr>
            <a:lvl3pPr marL="913758" indent="0">
              <a:buNone/>
              <a:defRPr sz="1800" b="1"/>
            </a:lvl3pPr>
            <a:lvl4pPr marL="1370639" indent="0">
              <a:buNone/>
              <a:defRPr sz="1600" b="1"/>
            </a:lvl4pPr>
            <a:lvl5pPr marL="1827517" indent="0">
              <a:buNone/>
              <a:defRPr sz="1600" b="1"/>
            </a:lvl5pPr>
            <a:lvl6pPr marL="2284398" indent="0">
              <a:buNone/>
              <a:defRPr sz="1600" b="1"/>
            </a:lvl6pPr>
            <a:lvl7pPr marL="2741275" indent="0">
              <a:buNone/>
              <a:defRPr sz="1600" b="1"/>
            </a:lvl7pPr>
            <a:lvl8pPr marL="3198156" indent="0">
              <a:buNone/>
              <a:defRPr sz="1600" b="1"/>
            </a:lvl8pPr>
            <a:lvl9pPr marL="365503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8"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9"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84F34329-36FB-8045-A857-6B87ACF05743}" type="slidenum">
              <a:rPr lang="en-US" smtClean="0"/>
              <a:pPr>
                <a:defRPr/>
              </a:pPr>
              <a:t>‹#›</a:t>
            </a:fld>
            <a:endParaRPr lang="en-US" dirty="0"/>
          </a:p>
        </p:txBody>
      </p:sp>
    </p:spTree>
    <p:extLst>
      <p:ext uri="{BB962C8B-B14F-4D97-AF65-F5344CB8AC3E}">
        <p14:creationId xmlns:p14="http://schemas.microsoft.com/office/powerpoint/2010/main" val="4135776075"/>
      </p:ext>
    </p:extLst>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053B6AF-E929-294A-A862-EBA6E7B5D9B9}" type="slidenum">
              <a:rPr lang="en-US" smtClean="0"/>
              <a:pPr>
                <a:defRPr/>
              </a:pPr>
              <a:t>‹#›</a:t>
            </a:fld>
            <a:endParaRPr lang="en-US" dirty="0"/>
          </a:p>
        </p:txBody>
      </p:sp>
    </p:spTree>
    <p:extLst>
      <p:ext uri="{BB962C8B-B14F-4D97-AF65-F5344CB8AC3E}">
        <p14:creationId xmlns:p14="http://schemas.microsoft.com/office/powerpoint/2010/main" val="1597951272"/>
      </p:ext>
    </p:extLst>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C2298EEC-5975-2044-AE96-C560D72AB1B9}" type="slidenum">
              <a:rPr lang="en-US" smtClean="0"/>
              <a:pPr>
                <a:defRPr/>
              </a:pPr>
              <a:t>‹#›</a:t>
            </a:fld>
            <a:endParaRPr lang="en-US" dirty="0"/>
          </a:p>
        </p:txBody>
      </p:sp>
    </p:spTree>
    <p:extLst>
      <p:ext uri="{BB962C8B-B14F-4D97-AF65-F5344CB8AC3E}">
        <p14:creationId xmlns:p14="http://schemas.microsoft.com/office/powerpoint/2010/main" val="1017069946"/>
      </p:ext>
    </p:extLst>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4" y="1435100"/>
            <a:ext cx="3008313" cy="4691063"/>
          </a:xfrm>
        </p:spPr>
        <p:txBody>
          <a:bodyPr/>
          <a:lstStyle>
            <a:lvl1pPr marL="0" indent="0">
              <a:buNone/>
              <a:defRPr sz="1400" b="1" i="0">
                <a:latin typeface="Arial" panose="020B0604020202020204" pitchFamily="34" charset="0"/>
              </a:defRPr>
            </a:lvl1pPr>
            <a:lvl2pPr marL="456880" indent="0">
              <a:buNone/>
              <a:defRPr sz="1200"/>
            </a:lvl2pPr>
            <a:lvl3pPr marL="913758" indent="0">
              <a:buNone/>
              <a:defRPr sz="1000"/>
            </a:lvl3pPr>
            <a:lvl4pPr marL="1370639" indent="0">
              <a:buNone/>
              <a:defRPr sz="900"/>
            </a:lvl4pPr>
            <a:lvl5pPr marL="1827517" indent="0">
              <a:buNone/>
              <a:defRPr sz="900"/>
            </a:lvl5pPr>
            <a:lvl6pPr marL="2284398" indent="0">
              <a:buNone/>
              <a:defRPr sz="900"/>
            </a:lvl6pPr>
            <a:lvl7pPr marL="2741275" indent="0">
              <a:buNone/>
              <a:defRPr sz="900"/>
            </a:lvl7pPr>
            <a:lvl8pPr marL="3198156" indent="0">
              <a:buNone/>
              <a:defRPr sz="900"/>
            </a:lvl8pPr>
            <a:lvl9pPr marL="3655033"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DE8481B0-56EC-E54C-8B69-C6049B09C6F1}" type="slidenum">
              <a:rPr lang="en-US" smtClean="0"/>
              <a:pPr>
                <a:defRPr/>
              </a:pPr>
              <a:t>‹#›</a:t>
            </a:fld>
            <a:endParaRPr lang="en-US" dirty="0"/>
          </a:p>
        </p:txBody>
      </p:sp>
    </p:spTree>
    <p:extLst>
      <p:ext uri="{BB962C8B-B14F-4D97-AF65-F5344CB8AC3E}">
        <p14:creationId xmlns:p14="http://schemas.microsoft.com/office/powerpoint/2010/main" val="333357906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type="tx">
  <p:cSld name="2_Blank">
    <p:bg>
      <p:bgPr>
        <a:solidFill>
          <a:schemeClr val="accent3">
            <a:lumOff val="44000"/>
          </a:schemeClr>
        </a:solidFill>
        <a:effectLst/>
      </p:bgPr>
    </p:bg>
    <p:spTree>
      <p:nvGrpSpPr>
        <p:cNvPr id="1" name=""/>
        <p:cNvGrpSpPr/>
        <p:nvPr/>
      </p:nvGrpSpPr>
      <p:grpSpPr>
        <a:xfrm>
          <a:off x="0" y="0"/>
          <a:ext cx="0" cy="0"/>
          <a:chOff x="0" y="0"/>
          <a:chExt cx="0" cy="0"/>
        </a:xfrm>
      </p:grpSpPr>
      <p:sp>
        <p:nvSpPr>
          <p:cNvPr id="2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1489817"/>
      </p:ext>
    </p:extLst>
  </p:cSld>
  <p:clrMapOvr>
    <a:masterClrMapping/>
  </p:clrMapOvr>
  <p:transition spd="med"/>
</p:sldLayout>
</file>

<file path=ppt/slideLayouts/slideLayout14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6880" indent="0">
              <a:buNone/>
              <a:defRPr sz="2800"/>
            </a:lvl2pPr>
            <a:lvl3pPr marL="913758" indent="0">
              <a:buNone/>
              <a:defRPr sz="2400"/>
            </a:lvl3pPr>
            <a:lvl4pPr marL="1370639" indent="0">
              <a:buNone/>
              <a:defRPr sz="2000"/>
            </a:lvl4pPr>
            <a:lvl5pPr marL="1827517" indent="0">
              <a:buNone/>
              <a:defRPr sz="2000"/>
            </a:lvl5pPr>
            <a:lvl6pPr marL="2284398" indent="0">
              <a:buNone/>
              <a:defRPr sz="2000"/>
            </a:lvl6pPr>
            <a:lvl7pPr marL="2741275" indent="0">
              <a:buNone/>
              <a:defRPr sz="2000"/>
            </a:lvl7pPr>
            <a:lvl8pPr marL="3198156" indent="0">
              <a:buNone/>
              <a:defRPr sz="2000"/>
            </a:lvl8pPr>
            <a:lvl9pPr marL="365503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6880" indent="0">
              <a:buNone/>
              <a:defRPr sz="1200"/>
            </a:lvl2pPr>
            <a:lvl3pPr marL="913758" indent="0">
              <a:buNone/>
              <a:defRPr sz="1000"/>
            </a:lvl3pPr>
            <a:lvl4pPr marL="1370639" indent="0">
              <a:buNone/>
              <a:defRPr sz="900"/>
            </a:lvl4pPr>
            <a:lvl5pPr marL="1827517" indent="0">
              <a:buNone/>
              <a:defRPr sz="900"/>
            </a:lvl5pPr>
            <a:lvl6pPr marL="2284398" indent="0">
              <a:buNone/>
              <a:defRPr sz="900"/>
            </a:lvl6pPr>
            <a:lvl7pPr marL="2741275" indent="0">
              <a:buNone/>
              <a:defRPr sz="900"/>
            </a:lvl7pPr>
            <a:lvl8pPr marL="3198156" indent="0">
              <a:buNone/>
              <a:defRPr sz="900"/>
            </a:lvl8pPr>
            <a:lvl9pPr marL="3655033"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FE8D880C-F111-DE4E-BC69-B898C79D15EE}" type="slidenum">
              <a:rPr lang="en-US" smtClean="0"/>
              <a:pPr>
                <a:defRPr/>
              </a:pPr>
              <a:t>‹#›</a:t>
            </a:fld>
            <a:endParaRPr lang="en-US" dirty="0"/>
          </a:p>
        </p:txBody>
      </p:sp>
    </p:spTree>
    <p:extLst>
      <p:ext uri="{BB962C8B-B14F-4D97-AF65-F5344CB8AC3E}">
        <p14:creationId xmlns:p14="http://schemas.microsoft.com/office/powerpoint/2010/main" val="2229733906"/>
      </p:ext>
    </p:extLst>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3526472E-5335-254C-9C38-DD6A0E161E36}" type="slidenum">
              <a:rPr lang="en-US" smtClean="0"/>
              <a:pPr>
                <a:defRPr/>
              </a:pPr>
              <a:t>‹#›</a:t>
            </a:fld>
            <a:endParaRPr lang="en-US" dirty="0"/>
          </a:p>
        </p:txBody>
      </p:sp>
    </p:spTree>
    <p:extLst>
      <p:ext uri="{BB962C8B-B14F-4D97-AF65-F5344CB8AC3E}">
        <p14:creationId xmlns:p14="http://schemas.microsoft.com/office/powerpoint/2010/main" val="442745522"/>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F623026D-8A6D-534F-AE4E-0D05609DF2D7}" type="slidenum">
              <a:rPr lang="en-US" smtClean="0"/>
              <a:pPr>
                <a:defRPr/>
              </a:pPr>
              <a:t>‹#›</a:t>
            </a:fld>
            <a:endParaRPr lang="en-US" dirty="0"/>
          </a:p>
        </p:txBody>
      </p:sp>
    </p:spTree>
    <p:extLst>
      <p:ext uri="{BB962C8B-B14F-4D97-AF65-F5344CB8AC3E}">
        <p14:creationId xmlns:p14="http://schemas.microsoft.com/office/powerpoint/2010/main" val="2554263788"/>
      </p:ext>
    </p:extLst>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5236060"/>
      </p:ext>
    </p:extLst>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47130270"/>
      </p:ext>
    </p:extLst>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92183610"/>
      </p:ext>
    </p:extLst>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70070904"/>
      </p:ext>
    </p:extLst>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95172459"/>
      </p:ext>
    </p:extLst>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06736844"/>
      </p:ext>
    </p:extLst>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293691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5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5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941505"/>
      </p:ext>
    </p:extLst>
  </p:cSld>
  <p:clrMapOvr>
    <a:masterClrMapping/>
  </p:clrMapOvr>
  <p:transition spd="med"/>
</p:sldLayout>
</file>

<file path=ppt/slideLayouts/slideLayout1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28298917"/>
      </p:ext>
    </p:extLst>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75673465"/>
      </p:ext>
    </p:extLst>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06536388"/>
      </p:ext>
    </p:extLst>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1459508"/>
      </p:ext>
    </p:extLst>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44309870"/>
      </p:ext>
    </p:extLst>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80966253"/>
      </p:ext>
    </p:extLst>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530" y="2130537"/>
            <a:ext cx="7772977" cy="1469371"/>
          </a:xfrm>
          <a:prstGeom prst="rect">
            <a:avLst/>
          </a:prstGeom>
        </p:spPr>
        <p:txBody>
          <a:bodyPr vert="horz" lIns="91255" tIns="45626" rIns="91255" bIns="45626"/>
          <a:lstStyle/>
          <a:p>
            <a:r>
              <a:rPr lang="en-US"/>
              <a:t>Click to edit Master title style</a:t>
            </a:r>
          </a:p>
        </p:txBody>
      </p:sp>
      <p:sp>
        <p:nvSpPr>
          <p:cNvPr id="3" name="Subtitle 2"/>
          <p:cNvSpPr>
            <a:spLocks noGrp="1"/>
          </p:cNvSpPr>
          <p:nvPr>
            <p:ph type="subTitle" idx="1"/>
          </p:nvPr>
        </p:nvSpPr>
        <p:spPr>
          <a:xfrm>
            <a:off x="1371041" y="3885640"/>
            <a:ext cx="6401955" cy="1753721"/>
          </a:xfrm>
          <a:prstGeom prst="rect">
            <a:avLst/>
          </a:prstGeom>
        </p:spPr>
        <p:txBody>
          <a:bodyPr vert="horz" lIns="91255" tIns="45626" rIns="91255" bIns="45626"/>
          <a:lstStyle>
            <a:lvl1pPr marL="0" indent="0" algn="ctr">
              <a:buNone/>
              <a:defRPr/>
            </a:lvl1pPr>
            <a:lvl2pPr marL="402584" indent="0" algn="ctr">
              <a:buNone/>
              <a:defRPr/>
            </a:lvl2pPr>
            <a:lvl3pPr marL="805168" indent="0" algn="ctr">
              <a:buNone/>
              <a:defRPr/>
            </a:lvl3pPr>
            <a:lvl4pPr marL="1207753" indent="0" algn="ctr">
              <a:buNone/>
              <a:defRPr/>
            </a:lvl4pPr>
            <a:lvl5pPr marL="1610338" indent="0" algn="ctr">
              <a:buNone/>
              <a:defRPr/>
            </a:lvl5pPr>
            <a:lvl6pPr marL="2012926" indent="0" algn="ctr">
              <a:buNone/>
              <a:defRPr/>
            </a:lvl6pPr>
            <a:lvl7pPr marL="2415511" indent="0" algn="ctr">
              <a:buNone/>
              <a:defRPr/>
            </a:lvl7pPr>
            <a:lvl8pPr marL="2818094" indent="0" algn="ctr">
              <a:buNone/>
              <a:defRPr/>
            </a:lvl8pPr>
            <a:lvl9pPr marL="3220680" indent="0" algn="ctr">
              <a:buNone/>
              <a:defRPr/>
            </a:lvl9pPr>
          </a:lstStyle>
          <a:p>
            <a:r>
              <a:rPr lang="en-US"/>
              <a:t>Click to edit Master subtitle style</a:t>
            </a:r>
          </a:p>
        </p:txBody>
      </p:sp>
    </p:spTree>
    <p:extLst>
      <p:ext uri="{BB962C8B-B14F-4D97-AF65-F5344CB8AC3E}">
        <p14:creationId xmlns:p14="http://schemas.microsoft.com/office/powerpoint/2010/main" val="633573711"/>
      </p:ext>
    </p:extLst>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Content Placeholder 2"/>
          <p:cNvSpPr>
            <a:spLocks noGrp="1"/>
          </p:cNvSpPr>
          <p:nvPr>
            <p:ph idx="1"/>
          </p:nvPr>
        </p:nvSpPr>
        <p:spPr>
          <a:xfrm>
            <a:off x="457507" y="1599643"/>
            <a:ext cx="8229023" cy="4527176"/>
          </a:xfrm>
          <a:prstGeom prst="rect">
            <a:avLst/>
          </a:prstGeom>
        </p:spPr>
        <p:txBody>
          <a:bodyPr vert="horz"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47714080"/>
      </p:ext>
    </p:extLst>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3038" y="4406713"/>
            <a:ext cx="7771534" cy="1362916"/>
          </a:xfrm>
          <a:prstGeom prst="rect">
            <a:avLst/>
          </a:prstGeom>
        </p:spPr>
        <p:txBody>
          <a:bodyPr vert="horz" lIns="91255" tIns="45626" rIns="91255" bIns="45626" anchor="t"/>
          <a:lstStyle>
            <a:lvl1pPr algn="l">
              <a:defRPr sz="3530" b="1" cap="all"/>
            </a:lvl1pPr>
          </a:lstStyle>
          <a:p>
            <a:r>
              <a:rPr lang="en-US"/>
              <a:t>Click to edit Master title style</a:t>
            </a:r>
          </a:p>
        </p:txBody>
      </p:sp>
      <p:sp>
        <p:nvSpPr>
          <p:cNvPr id="3" name="Text Placeholder 2"/>
          <p:cNvSpPr>
            <a:spLocks noGrp="1"/>
          </p:cNvSpPr>
          <p:nvPr>
            <p:ph type="body" idx="1"/>
          </p:nvPr>
        </p:nvSpPr>
        <p:spPr>
          <a:xfrm>
            <a:off x="723038" y="2906526"/>
            <a:ext cx="7771534" cy="1500187"/>
          </a:xfrm>
          <a:prstGeom prst="rect">
            <a:avLst/>
          </a:prstGeom>
        </p:spPr>
        <p:txBody>
          <a:bodyPr vert="horz" lIns="91255" tIns="45626" rIns="91255" bIns="45626" anchor="b"/>
          <a:lstStyle>
            <a:lvl1pPr marL="0" indent="0">
              <a:buNone/>
              <a:defRPr sz="1765"/>
            </a:lvl1pPr>
            <a:lvl2pPr marL="402584" indent="0">
              <a:buNone/>
              <a:defRPr sz="1588"/>
            </a:lvl2pPr>
            <a:lvl3pPr marL="805168" indent="0">
              <a:buNone/>
              <a:defRPr sz="1412"/>
            </a:lvl3pPr>
            <a:lvl4pPr marL="1207753" indent="0">
              <a:buNone/>
              <a:defRPr sz="1235"/>
            </a:lvl4pPr>
            <a:lvl5pPr marL="1610338" indent="0">
              <a:buNone/>
              <a:defRPr sz="1235"/>
            </a:lvl5pPr>
            <a:lvl6pPr marL="2012926" indent="0">
              <a:buNone/>
              <a:defRPr sz="1235"/>
            </a:lvl6pPr>
            <a:lvl7pPr marL="2415511" indent="0">
              <a:buNone/>
              <a:defRPr sz="1235"/>
            </a:lvl7pPr>
            <a:lvl8pPr marL="2818094" indent="0">
              <a:buNone/>
              <a:defRPr sz="1235"/>
            </a:lvl8pPr>
            <a:lvl9pPr marL="3220680" indent="0">
              <a:buNone/>
              <a:defRPr sz="1235"/>
            </a:lvl9pPr>
          </a:lstStyle>
          <a:p>
            <a:pPr lvl="0"/>
            <a:r>
              <a:rPr lang="en-US"/>
              <a:t>Click to edit Master text styles</a:t>
            </a:r>
          </a:p>
        </p:txBody>
      </p:sp>
    </p:spTree>
    <p:extLst>
      <p:ext uri="{BB962C8B-B14F-4D97-AF65-F5344CB8AC3E}">
        <p14:creationId xmlns:p14="http://schemas.microsoft.com/office/powerpoint/2010/main" val="3725808083"/>
      </p:ext>
    </p:extLst>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Content Placeholder 2"/>
          <p:cNvSpPr>
            <a:spLocks noGrp="1"/>
          </p:cNvSpPr>
          <p:nvPr>
            <p:ph sz="half" idx="1"/>
          </p:nvPr>
        </p:nvSpPr>
        <p:spPr>
          <a:xfrm>
            <a:off x="457489" y="1599643"/>
            <a:ext cx="4045238" cy="4527176"/>
          </a:xfrm>
          <a:prstGeom prst="rect">
            <a:avLst/>
          </a:prstGeom>
        </p:spPr>
        <p:txBody>
          <a:bodyPr vert="horz" lIns="91255" tIns="45626" rIns="91255" bIns="45626"/>
          <a:lstStyle>
            <a:lvl1pPr>
              <a:defRPr sz="2471"/>
            </a:lvl1pPr>
            <a:lvl2pPr>
              <a:defRPr sz="2206"/>
            </a:lvl2pPr>
            <a:lvl3pPr>
              <a:defRPr sz="1765"/>
            </a:lvl3pPr>
            <a:lvl4pPr>
              <a:defRPr sz="1588"/>
            </a:lvl4pPr>
            <a:lvl5pPr>
              <a:defRPr sz="1588"/>
            </a:lvl5pPr>
            <a:lvl6pPr>
              <a:defRPr sz="1588"/>
            </a:lvl6pPr>
            <a:lvl7pPr>
              <a:defRPr sz="1588"/>
            </a:lvl7pPr>
            <a:lvl8pPr>
              <a:defRPr sz="1588"/>
            </a:lvl8pPr>
            <a:lvl9pPr>
              <a:defRPr sz="158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1291" y="1599643"/>
            <a:ext cx="4045239" cy="4527176"/>
          </a:xfrm>
          <a:prstGeom prst="rect">
            <a:avLst/>
          </a:prstGeom>
        </p:spPr>
        <p:txBody>
          <a:bodyPr vert="horz" lIns="91255" tIns="45626" rIns="91255" bIns="45626"/>
          <a:lstStyle>
            <a:lvl1pPr>
              <a:defRPr sz="2471"/>
            </a:lvl1pPr>
            <a:lvl2pPr>
              <a:defRPr sz="2206"/>
            </a:lvl2pPr>
            <a:lvl3pPr>
              <a:defRPr sz="1765"/>
            </a:lvl3pPr>
            <a:lvl4pPr>
              <a:defRPr sz="1588"/>
            </a:lvl4pPr>
            <a:lvl5pPr>
              <a:defRPr sz="1588"/>
            </a:lvl5pPr>
            <a:lvl6pPr>
              <a:defRPr sz="1588"/>
            </a:lvl6pPr>
            <a:lvl7pPr>
              <a:defRPr sz="1588"/>
            </a:lvl7pPr>
            <a:lvl8pPr>
              <a:defRPr sz="1588"/>
            </a:lvl8pPr>
            <a:lvl9pPr>
              <a:defRPr sz="158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8298753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6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6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6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3999512"/>
      </p:ext>
    </p:extLst>
  </p:cSld>
  <p:clrMapOvr>
    <a:masterClrMapping/>
  </p:clrMapOvr>
  <p:transition spd="med"/>
</p:sldLayout>
</file>

<file path=ppt/slideLayouts/slideLayout1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lvl1pPr>
              <a:defRPr/>
            </a:lvl1pPr>
          </a:lstStyle>
          <a:p>
            <a:r>
              <a:rPr lang="en-US"/>
              <a:t>Click to edit Master title style</a:t>
            </a:r>
          </a:p>
        </p:txBody>
      </p:sp>
      <p:sp>
        <p:nvSpPr>
          <p:cNvPr id="3" name="Text Placeholder 2"/>
          <p:cNvSpPr>
            <a:spLocks noGrp="1"/>
          </p:cNvSpPr>
          <p:nvPr>
            <p:ph type="body" idx="1"/>
          </p:nvPr>
        </p:nvSpPr>
        <p:spPr>
          <a:xfrm>
            <a:off x="457489" y="1535206"/>
            <a:ext cx="4039465" cy="640136"/>
          </a:xfrm>
          <a:prstGeom prst="rect">
            <a:avLst/>
          </a:prstGeom>
        </p:spPr>
        <p:txBody>
          <a:bodyPr vert="horz" lIns="91255" tIns="45626" rIns="91255" bIns="45626" anchor="b"/>
          <a:lstStyle>
            <a:lvl1pPr marL="0" indent="0">
              <a:buNone/>
              <a:defRPr sz="2206" b="1"/>
            </a:lvl1pPr>
            <a:lvl2pPr marL="402584" indent="0">
              <a:buNone/>
              <a:defRPr sz="1765" b="1"/>
            </a:lvl2pPr>
            <a:lvl3pPr marL="805168" indent="0">
              <a:buNone/>
              <a:defRPr sz="1588" b="1"/>
            </a:lvl3pPr>
            <a:lvl4pPr marL="1207753" indent="0">
              <a:buNone/>
              <a:defRPr sz="1412" b="1"/>
            </a:lvl4pPr>
            <a:lvl5pPr marL="1610338" indent="0">
              <a:buNone/>
              <a:defRPr sz="1412" b="1"/>
            </a:lvl5pPr>
            <a:lvl6pPr marL="2012926" indent="0">
              <a:buNone/>
              <a:defRPr sz="1412" b="1"/>
            </a:lvl6pPr>
            <a:lvl7pPr marL="2415511" indent="0">
              <a:buNone/>
              <a:defRPr sz="1412" b="1"/>
            </a:lvl7pPr>
            <a:lvl8pPr marL="2818094" indent="0">
              <a:buNone/>
              <a:defRPr sz="1412" b="1"/>
            </a:lvl8pPr>
            <a:lvl9pPr marL="3220680" indent="0">
              <a:buNone/>
              <a:defRPr sz="1412" b="1"/>
            </a:lvl9pPr>
          </a:lstStyle>
          <a:p>
            <a:pPr lvl="0"/>
            <a:r>
              <a:rPr lang="en-US"/>
              <a:t>Click to edit Master text styles</a:t>
            </a:r>
          </a:p>
        </p:txBody>
      </p:sp>
      <p:sp>
        <p:nvSpPr>
          <p:cNvPr id="4" name="Content Placeholder 3"/>
          <p:cNvSpPr>
            <a:spLocks noGrp="1"/>
          </p:cNvSpPr>
          <p:nvPr>
            <p:ph sz="half" idx="2"/>
          </p:nvPr>
        </p:nvSpPr>
        <p:spPr>
          <a:xfrm>
            <a:off x="457489" y="2175344"/>
            <a:ext cx="4039465" cy="3951474"/>
          </a:xfrm>
          <a:prstGeom prst="rect">
            <a:avLst/>
          </a:prstGeom>
        </p:spPr>
        <p:txBody>
          <a:bodyPr vert="horz" lIns="91255" tIns="45626" rIns="91255" bIns="45626"/>
          <a:lstStyle>
            <a:lvl1pPr>
              <a:defRPr sz="2206"/>
            </a:lvl1pPr>
            <a:lvl2pPr>
              <a:defRPr sz="1765"/>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606" y="1535206"/>
            <a:ext cx="4040909" cy="640136"/>
          </a:xfrm>
          <a:prstGeom prst="rect">
            <a:avLst/>
          </a:prstGeom>
        </p:spPr>
        <p:txBody>
          <a:bodyPr vert="horz" lIns="91255" tIns="45626" rIns="91255" bIns="45626" anchor="b"/>
          <a:lstStyle>
            <a:lvl1pPr marL="0" indent="0">
              <a:buNone/>
              <a:defRPr sz="2206" b="1"/>
            </a:lvl1pPr>
            <a:lvl2pPr marL="402584" indent="0">
              <a:buNone/>
              <a:defRPr sz="1765" b="1"/>
            </a:lvl2pPr>
            <a:lvl3pPr marL="805168" indent="0">
              <a:buNone/>
              <a:defRPr sz="1588" b="1"/>
            </a:lvl3pPr>
            <a:lvl4pPr marL="1207753" indent="0">
              <a:buNone/>
              <a:defRPr sz="1412" b="1"/>
            </a:lvl4pPr>
            <a:lvl5pPr marL="1610338" indent="0">
              <a:buNone/>
              <a:defRPr sz="1412" b="1"/>
            </a:lvl5pPr>
            <a:lvl6pPr marL="2012926" indent="0">
              <a:buNone/>
              <a:defRPr sz="1412" b="1"/>
            </a:lvl6pPr>
            <a:lvl7pPr marL="2415511" indent="0">
              <a:buNone/>
              <a:defRPr sz="1412" b="1"/>
            </a:lvl7pPr>
            <a:lvl8pPr marL="2818094" indent="0">
              <a:buNone/>
              <a:defRPr sz="1412" b="1"/>
            </a:lvl8pPr>
            <a:lvl9pPr marL="3220680" indent="0">
              <a:buNone/>
              <a:defRPr sz="1412" b="1"/>
            </a:lvl9pPr>
          </a:lstStyle>
          <a:p>
            <a:pPr lvl="0"/>
            <a:r>
              <a:rPr lang="en-US"/>
              <a:t>Click to edit Master text styles</a:t>
            </a:r>
          </a:p>
        </p:txBody>
      </p:sp>
      <p:sp>
        <p:nvSpPr>
          <p:cNvPr id="6" name="Content Placeholder 5"/>
          <p:cNvSpPr>
            <a:spLocks noGrp="1"/>
          </p:cNvSpPr>
          <p:nvPr>
            <p:ph sz="quarter" idx="4"/>
          </p:nvPr>
        </p:nvSpPr>
        <p:spPr>
          <a:xfrm>
            <a:off x="4645606" y="2175344"/>
            <a:ext cx="4040909" cy="3951474"/>
          </a:xfrm>
          <a:prstGeom prst="rect">
            <a:avLst/>
          </a:prstGeom>
        </p:spPr>
        <p:txBody>
          <a:bodyPr vert="horz" lIns="91255" tIns="45626" rIns="91255" bIns="45626"/>
          <a:lstStyle>
            <a:lvl1pPr>
              <a:defRPr sz="2206"/>
            </a:lvl1pPr>
            <a:lvl2pPr>
              <a:defRPr sz="1765"/>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3029593"/>
      </p:ext>
    </p:extLst>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Tree>
    <p:extLst>
      <p:ext uri="{BB962C8B-B14F-4D97-AF65-F5344CB8AC3E}">
        <p14:creationId xmlns:p14="http://schemas.microsoft.com/office/powerpoint/2010/main" val="1075647099"/>
      </p:ext>
    </p:extLst>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37280376"/>
      </p:ext>
    </p:extLst>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495" y="273144"/>
            <a:ext cx="3007591" cy="1162610"/>
          </a:xfrm>
          <a:prstGeom prst="rect">
            <a:avLst/>
          </a:prstGeom>
        </p:spPr>
        <p:txBody>
          <a:bodyPr vert="horz" lIns="91255" tIns="45626" rIns="91255" bIns="45626" anchor="b"/>
          <a:lstStyle>
            <a:lvl1pPr algn="l">
              <a:defRPr sz="1765" b="1"/>
            </a:lvl1pPr>
          </a:lstStyle>
          <a:p>
            <a:r>
              <a:rPr lang="en-US"/>
              <a:t>Click to edit Master title style</a:t>
            </a:r>
          </a:p>
        </p:txBody>
      </p:sp>
      <p:sp>
        <p:nvSpPr>
          <p:cNvPr id="3" name="Content Placeholder 2"/>
          <p:cNvSpPr>
            <a:spLocks noGrp="1"/>
          </p:cNvSpPr>
          <p:nvPr>
            <p:ph idx="1"/>
          </p:nvPr>
        </p:nvSpPr>
        <p:spPr>
          <a:xfrm>
            <a:off x="3574762" y="273144"/>
            <a:ext cx="5111750" cy="5853672"/>
          </a:xfrm>
          <a:prstGeom prst="rect">
            <a:avLst/>
          </a:prstGeom>
        </p:spPr>
        <p:txBody>
          <a:bodyPr vert="horz" lIns="91255" tIns="45626" rIns="91255" bIns="45626"/>
          <a:lstStyle>
            <a:lvl1pPr>
              <a:defRPr sz="2824"/>
            </a:lvl1pPr>
            <a:lvl2pPr>
              <a:defRPr sz="2471"/>
            </a:lvl2pPr>
            <a:lvl3pPr>
              <a:defRPr sz="2206"/>
            </a:lvl3pPr>
            <a:lvl4pPr>
              <a:defRPr sz="1765"/>
            </a:lvl4pPr>
            <a:lvl5pPr>
              <a:defRPr sz="1765"/>
            </a:lvl5pPr>
            <a:lvl6pPr>
              <a:defRPr sz="1765"/>
            </a:lvl6pPr>
            <a:lvl7pPr>
              <a:defRPr sz="1765"/>
            </a:lvl7pPr>
            <a:lvl8pPr>
              <a:defRPr sz="1765"/>
            </a:lvl8pPr>
            <a:lvl9pPr>
              <a:defRPr sz="1765"/>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495" y="1435755"/>
            <a:ext cx="3007591" cy="4691062"/>
          </a:xfrm>
          <a:prstGeom prst="rect">
            <a:avLst/>
          </a:prstGeom>
        </p:spPr>
        <p:txBody>
          <a:bodyPr vert="horz" lIns="91255" tIns="45626" rIns="91255" bIns="45626"/>
          <a:lstStyle>
            <a:lvl1pPr marL="0" indent="0">
              <a:buNone/>
              <a:defRPr sz="1235"/>
            </a:lvl1pPr>
            <a:lvl2pPr marL="402584" indent="0">
              <a:buNone/>
              <a:defRPr sz="1059"/>
            </a:lvl2pPr>
            <a:lvl3pPr marL="805168" indent="0">
              <a:buNone/>
              <a:defRPr sz="882"/>
            </a:lvl3pPr>
            <a:lvl4pPr marL="1207753" indent="0">
              <a:buNone/>
              <a:defRPr sz="794"/>
            </a:lvl4pPr>
            <a:lvl5pPr marL="1610338" indent="0">
              <a:buNone/>
              <a:defRPr sz="794"/>
            </a:lvl5pPr>
            <a:lvl6pPr marL="2012926" indent="0">
              <a:buNone/>
              <a:defRPr sz="794"/>
            </a:lvl6pPr>
            <a:lvl7pPr marL="2415511" indent="0">
              <a:buNone/>
              <a:defRPr sz="794"/>
            </a:lvl7pPr>
            <a:lvl8pPr marL="2818094" indent="0">
              <a:buNone/>
              <a:defRPr sz="794"/>
            </a:lvl8pPr>
            <a:lvl9pPr marL="3220680" indent="0">
              <a:buNone/>
              <a:defRPr sz="794"/>
            </a:lvl9pPr>
          </a:lstStyle>
          <a:p>
            <a:pPr lvl="0"/>
            <a:r>
              <a:rPr lang="en-US"/>
              <a:t>Click to edit Master text styles</a:t>
            </a:r>
          </a:p>
        </p:txBody>
      </p:sp>
    </p:spTree>
    <p:extLst>
      <p:ext uri="{BB962C8B-B14F-4D97-AF65-F5344CB8AC3E}">
        <p14:creationId xmlns:p14="http://schemas.microsoft.com/office/powerpoint/2010/main" val="2386297585"/>
      </p:ext>
    </p:extLst>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450" y="4800339"/>
            <a:ext cx="5486977" cy="567297"/>
          </a:xfrm>
          <a:prstGeom prst="rect">
            <a:avLst/>
          </a:prstGeom>
        </p:spPr>
        <p:txBody>
          <a:bodyPr vert="horz" lIns="91255" tIns="45626" rIns="91255" bIns="45626" anchor="b"/>
          <a:lstStyle>
            <a:lvl1pPr algn="l">
              <a:defRPr sz="1765" b="1"/>
            </a:lvl1pPr>
          </a:lstStyle>
          <a:p>
            <a:r>
              <a:rPr lang="en-US"/>
              <a:t>Click to edit Master title style</a:t>
            </a:r>
          </a:p>
        </p:txBody>
      </p:sp>
      <p:sp>
        <p:nvSpPr>
          <p:cNvPr id="3" name="Picture Placeholder 2"/>
          <p:cNvSpPr>
            <a:spLocks noGrp="1"/>
          </p:cNvSpPr>
          <p:nvPr>
            <p:ph type="pic" idx="1"/>
          </p:nvPr>
        </p:nvSpPr>
        <p:spPr>
          <a:xfrm>
            <a:off x="1792450" y="612122"/>
            <a:ext cx="5486977" cy="4115360"/>
          </a:xfrm>
          <a:prstGeom prst="rect">
            <a:avLst/>
          </a:prstGeom>
        </p:spPr>
        <p:txBody>
          <a:bodyPr vert="horz" lIns="91255" tIns="45626" rIns="91255" bIns="45626"/>
          <a:lstStyle>
            <a:lvl1pPr marL="0" indent="0">
              <a:buNone/>
              <a:defRPr sz="2824"/>
            </a:lvl1pPr>
            <a:lvl2pPr marL="402584" indent="0">
              <a:buNone/>
              <a:defRPr sz="2471"/>
            </a:lvl2pPr>
            <a:lvl3pPr marL="805168" indent="0">
              <a:buNone/>
              <a:defRPr sz="2206"/>
            </a:lvl3pPr>
            <a:lvl4pPr marL="1207753" indent="0">
              <a:buNone/>
              <a:defRPr sz="1765"/>
            </a:lvl4pPr>
            <a:lvl5pPr marL="1610338" indent="0">
              <a:buNone/>
              <a:defRPr sz="1765"/>
            </a:lvl5pPr>
            <a:lvl6pPr marL="2012926" indent="0">
              <a:buNone/>
              <a:defRPr sz="1765"/>
            </a:lvl6pPr>
            <a:lvl7pPr marL="2415511" indent="0">
              <a:buNone/>
              <a:defRPr sz="1765"/>
            </a:lvl7pPr>
            <a:lvl8pPr marL="2818094" indent="0">
              <a:buNone/>
              <a:defRPr sz="1765"/>
            </a:lvl8pPr>
            <a:lvl9pPr marL="3220680" indent="0">
              <a:buNone/>
              <a:defRPr sz="1765"/>
            </a:lvl9pPr>
          </a:lstStyle>
          <a:p>
            <a:pPr lvl="0"/>
            <a:endParaRPr lang="en-US" noProof="0"/>
          </a:p>
        </p:txBody>
      </p:sp>
      <p:sp>
        <p:nvSpPr>
          <p:cNvPr id="4" name="Text Placeholder 3"/>
          <p:cNvSpPr>
            <a:spLocks noGrp="1"/>
          </p:cNvSpPr>
          <p:nvPr>
            <p:ph type="body" sz="half" idx="2"/>
          </p:nvPr>
        </p:nvSpPr>
        <p:spPr>
          <a:xfrm>
            <a:off x="1792450" y="5367618"/>
            <a:ext cx="5486977" cy="804022"/>
          </a:xfrm>
          <a:prstGeom prst="rect">
            <a:avLst/>
          </a:prstGeom>
        </p:spPr>
        <p:txBody>
          <a:bodyPr vert="horz" lIns="91255" tIns="45626" rIns="91255" bIns="45626"/>
          <a:lstStyle>
            <a:lvl1pPr marL="0" indent="0">
              <a:buNone/>
              <a:defRPr sz="1235"/>
            </a:lvl1pPr>
            <a:lvl2pPr marL="402584" indent="0">
              <a:buNone/>
              <a:defRPr sz="1059"/>
            </a:lvl2pPr>
            <a:lvl3pPr marL="805168" indent="0">
              <a:buNone/>
              <a:defRPr sz="882"/>
            </a:lvl3pPr>
            <a:lvl4pPr marL="1207753" indent="0">
              <a:buNone/>
              <a:defRPr sz="794"/>
            </a:lvl4pPr>
            <a:lvl5pPr marL="1610338" indent="0">
              <a:buNone/>
              <a:defRPr sz="794"/>
            </a:lvl5pPr>
            <a:lvl6pPr marL="2012926" indent="0">
              <a:buNone/>
              <a:defRPr sz="794"/>
            </a:lvl6pPr>
            <a:lvl7pPr marL="2415511" indent="0">
              <a:buNone/>
              <a:defRPr sz="794"/>
            </a:lvl7pPr>
            <a:lvl8pPr marL="2818094" indent="0">
              <a:buNone/>
              <a:defRPr sz="794"/>
            </a:lvl8pPr>
            <a:lvl9pPr marL="3220680" indent="0">
              <a:buNone/>
              <a:defRPr sz="794"/>
            </a:lvl9pPr>
          </a:lstStyle>
          <a:p>
            <a:pPr lvl="0"/>
            <a:r>
              <a:rPr lang="en-US"/>
              <a:t>Click to edit Master text styles</a:t>
            </a:r>
          </a:p>
        </p:txBody>
      </p:sp>
    </p:spTree>
    <p:extLst>
      <p:ext uri="{BB962C8B-B14F-4D97-AF65-F5344CB8AC3E}">
        <p14:creationId xmlns:p14="http://schemas.microsoft.com/office/powerpoint/2010/main" val="1508299846"/>
      </p:ext>
    </p:extLst>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Vertical Text Placeholder 2"/>
          <p:cNvSpPr>
            <a:spLocks noGrp="1"/>
          </p:cNvSpPr>
          <p:nvPr>
            <p:ph type="body" orient="vert" idx="1"/>
          </p:nvPr>
        </p:nvSpPr>
        <p:spPr>
          <a:xfrm>
            <a:off x="457507" y="1599643"/>
            <a:ext cx="8229023" cy="4527176"/>
          </a:xfrm>
          <a:prstGeom prst="rect">
            <a:avLst/>
          </a:prstGeom>
        </p:spPr>
        <p:txBody>
          <a:bodyPr vert="eaVert"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82922650"/>
      </p:ext>
    </p:extLst>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995" y="274545"/>
            <a:ext cx="2056535" cy="5852272"/>
          </a:xfrm>
          <a:prstGeom prst="rect">
            <a:avLst/>
          </a:prstGeom>
        </p:spPr>
        <p:txBody>
          <a:bodyPr vert="eaVert" lIns="91255" tIns="45626" rIns="91255" bIns="45626"/>
          <a:lstStyle/>
          <a:p>
            <a:r>
              <a:rPr lang="en-US"/>
              <a:t>Click to edit Master title style</a:t>
            </a:r>
          </a:p>
        </p:txBody>
      </p:sp>
      <p:sp>
        <p:nvSpPr>
          <p:cNvPr id="3" name="Vertical Text Placeholder 2"/>
          <p:cNvSpPr>
            <a:spLocks noGrp="1"/>
          </p:cNvSpPr>
          <p:nvPr>
            <p:ph type="body" orient="vert" idx="1"/>
          </p:nvPr>
        </p:nvSpPr>
        <p:spPr>
          <a:xfrm>
            <a:off x="457507" y="274545"/>
            <a:ext cx="6033943" cy="5852272"/>
          </a:xfrm>
          <a:prstGeom prst="rect">
            <a:avLst/>
          </a:prstGeom>
        </p:spPr>
        <p:txBody>
          <a:bodyPr vert="eaVert"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12019413"/>
      </p:ext>
    </p:extLst>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317"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18" name="Body Level One…"/>
          <p:cNvSpPr txBox="1">
            <a:spLocks noGrp="1"/>
          </p:cNvSpPr>
          <p:nvPr>
            <p:ph type="body" idx="1"/>
          </p:nvPr>
        </p:nvSpPr>
        <p:spPr>
          <a:xfrm>
            <a:off x="685800" y="1981200"/>
            <a:ext cx="7772400" cy="4114800"/>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9"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29870842"/>
      </p:ext>
    </p:extLst>
  </p:cSld>
  <p:clrMapOvr>
    <a:masterClrMapping/>
  </p:clrMapOvr>
  <p:transition spd="med"/>
</p:sldLayout>
</file>

<file path=ppt/slideLayouts/slideLayout1448.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26" name="Title Text"/>
          <p:cNvSpPr txBox="1">
            <a:spLocks noGrp="1"/>
          </p:cNvSpPr>
          <p:nvPr>
            <p:ph type="title"/>
          </p:nvPr>
        </p:nvSpPr>
        <p:spPr>
          <a:xfrm>
            <a:off x="722312" y="4406900"/>
            <a:ext cx="7772401" cy="1362075"/>
          </a:xfrm>
          <a:prstGeom prst="rect">
            <a:avLst/>
          </a:prstGeom>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2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6342">
              <a:spcBef>
                <a:spcPts val="400"/>
              </a:spcBef>
              <a:buSzTx/>
              <a:buNone/>
              <a:defRPr sz="2000" b="1" i="0">
                <a:latin typeface="Arial" panose="020B0604020202020204" pitchFamily="34" charset="0"/>
                <a:cs typeface="Arial" panose="020B0604020202020204" pitchFamily="34" charset="0"/>
              </a:defRPr>
            </a:lvl2pPr>
            <a:lvl3pPr marL="0" indent="912690">
              <a:spcBef>
                <a:spcPts val="400"/>
              </a:spcBef>
              <a:buSzTx/>
              <a:buNone/>
              <a:defRPr sz="2000" b="1" i="0">
                <a:latin typeface="Arial" panose="020B0604020202020204" pitchFamily="34" charset="0"/>
                <a:cs typeface="Arial" panose="020B0604020202020204" pitchFamily="34" charset="0"/>
              </a:defRPr>
            </a:lvl3pPr>
            <a:lvl4pPr marL="0" indent="1369015">
              <a:spcBef>
                <a:spcPts val="400"/>
              </a:spcBef>
              <a:buSzTx/>
              <a:buNone/>
              <a:defRPr sz="2000" b="1" i="0">
                <a:latin typeface="Arial" panose="020B0604020202020204" pitchFamily="34" charset="0"/>
                <a:cs typeface="Arial" panose="020B0604020202020204" pitchFamily="34" charset="0"/>
              </a:defRPr>
            </a:lvl4pPr>
            <a:lvl5pPr marL="0" indent="1825374">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8"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69361691"/>
      </p:ext>
    </p:extLst>
  </p:cSld>
  <p:clrMapOvr>
    <a:masterClrMapping/>
  </p:clrMapOvr>
  <p:transition spd="med"/>
</p:sldLayout>
</file>

<file path=ppt/slideLayouts/slideLayout1449.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35"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3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Blip>
                <a:blip r:embed="rId2"/>
              </a:buBlip>
              <a:defRPr sz="2800" b="1" i="0">
                <a:latin typeface="Arial" panose="020B0604020202020204" pitchFamily="34" charset="0"/>
                <a:cs typeface="Arial" panose="020B0604020202020204" pitchFamily="34" charset="0"/>
              </a:defRPr>
            </a:lvl1pPr>
            <a:lvl2pPr marL="789082" indent="-332754">
              <a:spcBef>
                <a:spcPts val="600"/>
              </a:spcBef>
              <a:defRPr sz="2800" b="1" i="0">
                <a:latin typeface="Arial" panose="020B0604020202020204" pitchFamily="34" charset="0"/>
                <a:cs typeface="Arial" panose="020B0604020202020204" pitchFamily="34" charset="0"/>
              </a:defRPr>
            </a:lvl2pPr>
            <a:lvl3pPr marL="1232107" indent="-319440">
              <a:spcBef>
                <a:spcPts val="600"/>
              </a:spcBef>
              <a:defRPr sz="2800" b="1" i="0">
                <a:latin typeface="Arial" panose="020B0604020202020204" pitchFamily="34" charset="0"/>
                <a:cs typeface="Arial" panose="020B0604020202020204" pitchFamily="34" charset="0"/>
              </a:defRPr>
            </a:lvl3pPr>
            <a:lvl4pPr marL="1723956" indent="-354934">
              <a:spcBef>
                <a:spcPts val="600"/>
              </a:spcBef>
              <a:defRPr sz="2800" b="1" i="0">
                <a:latin typeface="Arial" panose="020B0604020202020204" pitchFamily="34" charset="0"/>
                <a:cs typeface="Arial" panose="020B0604020202020204" pitchFamily="34" charset="0"/>
              </a:defRPr>
            </a:lvl4pPr>
            <a:lvl5pPr marL="2180286" indent="-354934">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53678231"/>
      </p:ext>
    </p:extLst>
  </p:cSld>
  <p:clrMapOvr>
    <a:masterClrMapping/>
  </p:clrMapOvr>
  <p:transition spd="med"/>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00000"/>
        </a:solidFill>
        <a:effectLst/>
      </p:bgPr>
    </p:bg>
    <p:spTree>
      <p:nvGrpSpPr>
        <p:cNvPr id="1" name=""/>
        <p:cNvGrpSpPr/>
        <p:nvPr/>
      </p:nvGrpSpPr>
      <p:grpSpPr>
        <a:xfrm>
          <a:off x="0" y="0"/>
          <a:ext cx="0" cy="0"/>
          <a:chOff x="0" y="0"/>
          <a:chExt cx="0" cy="0"/>
        </a:xfrm>
      </p:grpSpPr>
      <p:grpSp>
        <p:nvGrpSpPr>
          <p:cNvPr id="334" name="Group 2"/>
          <p:cNvGrpSpPr/>
          <p:nvPr/>
        </p:nvGrpSpPr>
        <p:grpSpPr>
          <a:xfrm>
            <a:off x="0" y="2286000"/>
            <a:ext cx="9144000" cy="3581400"/>
            <a:chOff x="0" y="0"/>
            <a:chExt cx="9144000" cy="3581400"/>
          </a:xfrm>
        </p:grpSpPr>
        <p:sp>
          <p:nvSpPr>
            <p:cNvPr id="27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33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336"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337" name="Body Level One…"/>
          <p:cNvSpPr txBox="1">
            <a:spLocks noGrp="1"/>
          </p:cNvSpPr>
          <p:nvPr>
            <p:ph type="body" idx="1"/>
          </p:nvPr>
        </p:nvSpPr>
        <p:spPr>
          <a:xfrm>
            <a:off x="571500" y="1981200"/>
            <a:ext cx="8001000" cy="3810000"/>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338"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647536663"/>
      </p:ext>
    </p:extLst>
  </p:cSld>
  <p:clrMapOvr>
    <a:masterClrMapping/>
  </p:clrMapOvr>
  <p:transition spd="med"/>
</p:sldLayout>
</file>

<file path=ppt/slideLayouts/slideLayout1450.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344" name="Title Text"/>
          <p:cNvSpPr txBox="1">
            <a:spLocks noGrp="1"/>
          </p:cNvSpPr>
          <p:nvPr>
            <p:ph type="title"/>
          </p:nvPr>
        </p:nvSpPr>
        <p:spPr>
          <a:xfrm>
            <a:off x="457200" y="274638"/>
            <a:ext cx="8229600" cy="1143001"/>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4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6342">
              <a:spcBef>
                <a:spcPts val="500"/>
              </a:spcBef>
              <a:buSzTx/>
              <a:buNone/>
              <a:defRPr sz="2400" b="1" i="0">
                <a:latin typeface="Arial" panose="020B0604020202020204" pitchFamily="34" charset="0"/>
                <a:cs typeface="Arial" panose="020B0604020202020204" pitchFamily="34" charset="0"/>
              </a:defRPr>
            </a:lvl2pPr>
            <a:lvl3pPr marL="0" indent="912690">
              <a:spcBef>
                <a:spcPts val="500"/>
              </a:spcBef>
              <a:buSzTx/>
              <a:buNone/>
              <a:defRPr sz="2400" b="1" i="0">
                <a:latin typeface="Arial" panose="020B0604020202020204" pitchFamily="34" charset="0"/>
                <a:cs typeface="Arial" panose="020B0604020202020204" pitchFamily="34" charset="0"/>
              </a:defRPr>
            </a:lvl3pPr>
            <a:lvl4pPr marL="0" indent="1369015">
              <a:spcBef>
                <a:spcPts val="500"/>
              </a:spcBef>
              <a:buSzTx/>
              <a:buNone/>
              <a:defRPr sz="2400" b="1" i="0">
                <a:latin typeface="Arial" panose="020B0604020202020204" pitchFamily="34" charset="0"/>
                <a:cs typeface="Arial" panose="020B0604020202020204" pitchFamily="34" charset="0"/>
              </a:defRPr>
            </a:lvl4pPr>
            <a:lvl5pPr marL="0" indent="1825374">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34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4240863396"/>
      </p:ext>
    </p:extLst>
  </p:cSld>
  <p:clrMapOvr>
    <a:masterClrMapping/>
  </p:clrMapOvr>
  <p:transition spd="med"/>
</p:sldLayout>
</file>

<file path=ppt/slideLayouts/slideLayout1451.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354"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55"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295360482"/>
      </p:ext>
    </p:extLst>
  </p:cSld>
  <p:clrMapOvr>
    <a:masterClrMapping/>
  </p:clrMapOvr>
  <p:transition spd="med"/>
</p:sldLayout>
</file>

<file path=ppt/slideLayouts/slideLayout1452.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369" name="Title Text"/>
          <p:cNvSpPr txBox="1">
            <a:spLocks noGrp="1"/>
          </p:cNvSpPr>
          <p:nvPr>
            <p:ph type="title"/>
          </p:nvPr>
        </p:nvSpPr>
        <p:spPr>
          <a:xfrm>
            <a:off x="457237" y="273050"/>
            <a:ext cx="3008315" cy="1162050"/>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70" name="Body Level One…"/>
          <p:cNvSpPr txBox="1">
            <a:spLocks noGrp="1"/>
          </p:cNvSpPr>
          <p:nvPr>
            <p:ph type="body" idx="1"/>
          </p:nvPr>
        </p:nvSpPr>
        <p:spPr>
          <a:xfrm>
            <a:off x="3575050" y="273088"/>
            <a:ext cx="5111750" cy="5853113"/>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37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452526196"/>
      </p:ext>
    </p:extLst>
  </p:cSld>
  <p:clrMapOvr>
    <a:masterClrMapping/>
  </p:clrMapOvr>
  <p:transition spd="med"/>
</p:sldLayout>
</file>

<file path=ppt/slideLayouts/slideLayout1453.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379" name="Title Text"/>
          <p:cNvSpPr txBox="1">
            <a:spLocks noGrp="1"/>
          </p:cNvSpPr>
          <p:nvPr>
            <p:ph type="title"/>
          </p:nvPr>
        </p:nvSpPr>
        <p:spPr>
          <a:xfrm>
            <a:off x="1792288" y="4800600"/>
            <a:ext cx="5486401" cy="566738"/>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8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8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6342">
              <a:spcBef>
                <a:spcPts val="300"/>
              </a:spcBef>
              <a:buSzTx/>
              <a:buNone/>
              <a:defRPr sz="1400" b="1" i="0">
                <a:latin typeface="Arial" panose="020B0604020202020204" pitchFamily="34" charset="0"/>
                <a:cs typeface="Arial" panose="020B0604020202020204" pitchFamily="34" charset="0"/>
              </a:defRPr>
            </a:lvl2pPr>
            <a:lvl3pPr marL="0" indent="912690">
              <a:spcBef>
                <a:spcPts val="300"/>
              </a:spcBef>
              <a:buSzTx/>
              <a:buNone/>
              <a:defRPr sz="1400" b="1" i="0">
                <a:latin typeface="Arial" panose="020B0604020202020204" pitchFamily="34" charset="0"/>
                <a:cs typeface="Arial" panose="020B0604020202020204" pitchFamily="34" charset="0"/>
              </a:defRPr>
            </a:lvl3pPr>
            <a:lvl4pPr marL="0" indent="1369015">
              <a:spcBef>
                <a:spcPts val="300"/>
              </a:spcBef>
              <a:buSzTx/>
              <a:buNone/>
              <a:defRPr sz="1400" b="1" i="0">
                <a:latin typeface="Arial" panose="020B0604020202020204" pitchFamily="34" charset="0"/>
                <a:cs typeface="Arial" panose="020B0604020202020204" pitchFamily="34" charset="0"/>
              </a:defRPr>
            </a:lvl4pPr>
            <a:lvl5pPr marL="0" indent="1825374">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45684160"/>
      </p:ext>
    </p:extLst>
  </p:cSld>
  <p:clrMapOvr>
    <a:masterClrMapping/>
  </p:clrMapOvr>
  <p:transition spd="med"/>
</p:sldLayout>
</file>

<file path=ppt/slideLayouts/slideLayout1454.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389"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90" name="Body Level One…"/>
          <p:cNvSpPr txBox="1">
            <a:spLocks noGrp="1"/>
          </p:cNvSpPr>
          <p:nvPr>
            <p:ph type="body" idx="1"/>
          </p:nvPr>
        </p:nvSpPr>
        <p:spPr>
          <a:xfrm>
            <a:off x="685800" y="1981200"/>
            <a:ext cx="7772400" cy="41148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71196923"/>
      </p:ext>
    </p:extLst>
  </p:cSld>
  <p:clrMapOvr>
    <a:masterClrMapping/>
  </p:clrMapOvr>
  <p:transition spd="med"/>
</p:sldLayout>
</file>

<file path=ppt/slideLayouts/slideLayout1455.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398" name="Title Text"/>
          <p:cNvSpPr txBox="1">
            <a:spLocks noGrp="1"/>
          </p:cNvSpPr>
          <p:nvPr>
            <p:ph type="title"/>
          </p:nvPr>
        </p:nvSpPr>
        <p:spPr>
          <a:xfrm>
            <a:off x="6515100" y="609600"/>
            <a:ext cx="1943100" cy="5486400"/>
          </a:xfrm>
          <a:prstGeom prst="rect">
            <a:avLst/>
          </a:prstGeom>
        </p:spPr>
        <p:txBody>
          <a:bodyPr vert="eaVert"/>
          <a:lstStyle>
            <a:lvl1pPr>
              <a:defRPr b="1" i="0">
                <a:latin typeface="Arial" panose="020B0604020202020204" pitchFamily="34" charset="0"/>
                <a:cs typeface="Arial" panose="020B0604020202020204" pitchFamily="34" charset="0"/>
              </a:defRPr>
            </a:lvl1pPr>
          </a:lstStyle>
          <a:p>
            <a:r>
              <a:rPr dirty="0"/>
              <a:t>Title Text</a:t>
            </a:r>
          </a:p>
        </p:txBody>
      </p:sp>
      <p:sp>
        <p:nvSpPr>
          <p:cNvPr id="399" name="Body Level One…"/>
          <p:cNvSpPr txBox="1">
            <a:spLocks noGrp="1"/>
          </p:cNvSpPr>
          <p:nvPr>
            <p:ph type="body" idx="1"/>
          </p:nvPr>
        </p:nvSpPr>
        <p:spPr>
          <a:xfrm>
            <a:off x="685800" y="609600"/>
            <a:ext cx="5676900" cy="54864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40343854"/>
      </p:ext>
    </p:extLst>
  </p:cSld>
  <p:clrMapOvr>
    <a:masterClrMapping/>
  </p:clrMapOvr>
  <p:transition spd="med"/>
</p:sldLayout>
</file>

<file path=ppt/slideLayouts/slideLayout1456.xml><?xml version="1.0" encoding="utf-8"?>
<p:sldLayout xmlns:a="http://schemas.openxmlformats.org/drawingml/2006/main" xmlns:r="http://schemas.openxmlformats.org/officeDocument/2006/relationships" xmlns:p="http://schemas.openxmlformats.org/presentationml/2006/main" showMasterSp="0" type="tx">
  <p:cSld name="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07" name="Title Text"/>
          <p:cNvSpPr txBox="1">
            <a:spLocks noGrp="1"/>
          </p:cNvSpPr>
          <p:nvPr>
            <p:ph type="title"/>
          </p:nvPr>
        </p:nvSpPr>
        <p:spPr>
          <a:xfrm>
            <a:off x="685800" y="2286000"/>
            <a:ext cx="77724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08" name="Body Level One…"/>
          <p:cNvSpPr txBox="1">
            <a:spLocks noGrp="1"/>
          </p:cNvSpPr>
          <p:nvPr>
            <p:ph type="body" sz="quarter" idx="1"/>
          </p:nvPr>
        </p:nvSpPr>
        <p:spPr>
          <a:xfrm>
            <a:off x="1371600" y="3886201"/>
            <a:ext cx="6400800" cy="1752601"/>
          </a:xfrm>
          <a:prstGeom prst="rect">
            <a:avLst/>
          </a:prstGeom>
          <a:effectLst>
            <a:outerShdw blurRad="38100" dist="38099" dir="2700000" rotWithShape="0">
              <a:srgbClr val="00000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algn="ctr">
              <a:buSzPct val="100000"/>
              <a:buChar char="•"/>
              <a:defRPr>
                <a:solidFill>
                  <a:srgbClr val="FFFF66"/>
                </a:solidFill>
                <a:latin typeface="Trebuchet MS"/>
                <a:ea typeface="Trebuchet MS"/>
                <a:cs typeface="Trebuchet MS"/>
                <a:sym typeface="Trebuchet MS"/>
              </a:defRPr>
            </a:lvl2pPr>
            <a:lvl3pPr algn="ctr">
              <a:buSzPct val="100000"/>
              <a:buChar char="•"/>
              <a:defRPr>
                <a:solidFill>
                  <a:srgbClr val="FFFF66"/>
                </a:solidFill>
                <a:latin typeface="Trebuchet MS"/>
                <a:ea typeface="Trebuchet MS"/>
                <a:cs typeface="Trebuchet MS"/>
                <a:sym typeface="Trebuchet MS"/>
              </a:defRPr>
            </a:lvl3pPr>
            <a:lvl4pPr algn="ctr">
              <a:buSzPct val="100000"/>
              <a:buChar char="•"/>
              <a:defRPr>
                <a:solidFill>
                  <a:srgbClr val="FFFF66"/>
                </a:solidFill>
                <a:latin typeface="Trebuchet MS"/>
                <a:ea typeface="Trebuchet MS"/>
                <a:cs typeface="Trebuchet MS"/>
                <a:sym typeface="Trebuchet MS"/>
              </a:defRPr>
            </a:lvl4pPr>
            <a:lvl5pPr algn="ct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0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31629699"/>
      </p:ext>
    </p:extLst>
  </p:cSld>
  <p:clrMapOvr>
    <a:masterClrMapping/>
  </p:clrMapOvr>
  <p:transition spd="med"/>
</p:sldLayout>
</file>

<file path=ppt/slideLayouts/slideLayout1457.xml><?xml version="1.0" encoding="utf-8"?>
<p:sldLayout xmlns:a="http://schemas.openxmlformats.org/drawingml/2006/main" xmlns:r="http://schemas.openxmlformats.org/officeDocument/2006/relationships" xmlns:p="http://schemas.openxmlformats.org/presentationml/2006/main" showMasterSp="0" type="tx">
  <p:cSld name="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16"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17"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18"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234936189"/>
      </p:ext>
    </p:extLst>
  </p:cSld>
  <p:clrMapOvr>
    <a:masterClrMapping/>
  </p:clrMapOvr>
  <p:transition spd="med"/>
</p:sldLayout>
</file>

<file path=ppt/slideLayouts/slideLayout1458.xml><?xml version="1.0" encoding="utf-8"?>
<p:sldLayout xmlns:a="http://schemas.openxmlformats.org/drawingml/2006/main" xmlns:r="http://schemas.openxmlformats.org/officeDocument/2006/relationships" xmlns:p="http://schemas.openxmlformats.org/presentationml/2006/main" showMasterSp="0" type="tx">
  <p:cSld name="1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25" name="Title Text"/>
          <p:cNvSpPr txBox="1">
            <a:spLocks noGrp="1"/>
          </p:cNvSpPr>
          <p:nvPr>
            <p:ph type="title"/>
          </p:nvPr>
        </p:nvSpPr>
        <p:spPr>
          <a:xfrm>
            <a:off x="722312" y="4406900"/>
            <a:ext cx="7772401" cy="1362075"/>
          </a:xfrm>
          <a:prstGeom prst="rect">
            <a:avLst/>
          </a:prstGeom>
          <a:noFill/>
          <a:effectLst>
            <a:outerShdw blurRad="38100" dist="38099" dir="2700000" rotWithShape="0">
              <a:srgbClr val="000000"/>
            </a:outerShdw>
          </a:effectLst>
        </p:spPr>
        <p:txBody>
          <a:bodyPr anchor="t"/>
          <a:lstStyle>
            <a:lvl1pPr algn="l">
              <a:defRPr sz="4000" cap="all">
                <a:solidFill>
                  <a:srgbClr val="FFFF66"/>
                </a:solidFill>
                <a:latin typeface="Trebuchet MS"/>
                <a:ea typeface="Trebuchet MS"/>
                <a:cs typeface="Trebuchet MS"/>
                <a:sym typeface="Trebuchet MS"/>
              </a:defRPr>
            </a:lvl1pPr>
          </a:lstStyle>
          <a:p>
            <a:r>
              <a:t>Title Text</a:t>
            </a:r>
          </a:p>
        </p:txBody>
      </p:sp>
      <p:sp>
        <p:nvSpPr>
          <p:cNvPr id="426" name="Body Level One…"/>
          <p:cNvSpPr txBox="1">
            <a:spLocks noGrp="1"/>
          </p:cNvSpPr>
          <p:nvPr>
            <p:ph type="body" sz="quarter" idx="1"/>
          </p:nvPr>
        </p:nvSpPr>
        <p:spPr>
          <a:xfrm>
            <a:off x="722312" y="2906714"/>
            <a:ext cx="7772401" cy="1500188"/>
          </a:xfrm>
          <a:prstGeom prst="rect">
            <a:avLst/>
          </a:prstGeom>
          <a:effectLst>
            <a:outerShdw blurRad="38100" dist="38099" dir="2700000" rotWithShape="0">
              <a:srgbClr val="00000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6342">
              <a:spcBef>
                <a:spcPts val="400"/>
              </a:spcBef>
              <a:buSzTx/>
              <a:buNone/>
              <a:defRPr sz="2000">
                <a:solidFill>
                  <a:srgbClr val="FFFF66"/>
                </a:solidFill>
                <a:latin typeface="Trebuchet MS"/>
                <a:ea typeface="Trebuchet MS"/>
                <a:cs typeface="Trebuchet MS"/>
                <a:sym typeface="Trebuchet MS"/>
              </a:defRPr>
            </a:lvl2pPr>
            <a:lvl3pPr marL="0" indent="912690">
              <a:spcBef>
                <a:spcPts val="400"/>
              </a:spcBef>
              <a:buSzTx/>
              <a:buNone/>
              <a:defRPr sz="2000">
                <a:solidFill>
                  <a:srgbClr val="FFFF66"/>
                </a:solidFill>
                <a:latin typeface="Trebuchet MS"/>
                <a:ea typeface="Trebuchet MS"/>
                <a:cs typeface="Trebuchet MS"/>
                <a:sym typeface="Trebuchet MS"/>
              </a:defRPr>
            </a:lvl3pPr>
            <a:lvl4pPr marL="0" indent="1369015">
              <a:spcBef>
                <a:spcPts val="400"/>
              </a:spcBef>
              <a:buSzTx/>
              <a:buNone/>
              <a:defRPr sz="2000">
                <a:solidFill>
                  <a:srgbClr val="FFFF66"/>
                </a:solidFill>
                <a:latin typeface="Trebuchet MS"/>
                <a:ea typeface="Trebuchet MS"/>
                <a:cs typeface="Trebuchet MS"/>
                <a:sym typeface="Trebuchet MS"/>
              </a:defRPr>
            </a:lvl4pPr>
            <a:lvl5pPr marL="0" indent="1825374">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27"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976620049"/>
      </p:ext>
    </p:extLst>
  </p:cSld>
  <p:clrMapOvr>
    <a:masterClrMapping/>
  </p:clrMapOvr>
  <p:transition spd="med"/>
</p:sldLayout>
</file>

<file path=ppt/slideLayouts/slideLayout1459.xml><?xml version="1.0" encoding="utf-8"?>
<p:sldLayout xmlns:a="http://schemas.openxmlformats.org/drawingml/2006/main" xmlns:r="http://schemas.openxmlformats.org/officeDocument/2006/relationships" xmlns:p="http://schemas.openxmlformats.org/presentationml/2006/main" showMasterSp="0" type="tx">
  <p:cSld name="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34"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35" name="Body Level One…"/>
          <p:cNvSpPr txBox="1">
            <a:spLocks noGrp="1"/>
          </p:cNvSpPr>
          <p:nvPr>
            <p:ph type="body" sz="half" idx="1"/>
          </p:nvPr>
        </p:nvSpPr>
        <p:spPr>
          <a:xfrm>
            <a:off x="685800" y="1981200"/>
            <a:ext cx="3810000" cy="4114800"/>
          </a:xfrm>
          <a:prstGeom prst="rect">
            <a:avLst/>
          </a:prstGeom>
          <a:effectLst>
            <a:outerShdw blurRad="38100" dist="38099" dir="2700000" rotWithShape="0">
              <a:srgbClr val="000000"/>
            </a:outerShdw>
          </a:effectLst>
        </p:spPr>
        <p:txBody>
          <a:bodyPr>
            <a:normAutofit/>
          </a:bodyPr>
          <a:lstStyle>
            <a:lvl1pPr>
              <a:spcBef>
                <a:spcPts val="600"/>
              </a:spcBef>
              <a:buSzPct val="100000"/>
              <a:buFont typeface="Times Roman"/>
              <a:buChar char="•"/>
              <a:defRPr sz="2800">
                <a:solidFill>
                  <a:srgbClr val="FFFF66"/>
                </a:solidFill>
                <a:latin typeface="Trebuchet MS"/>
                <a:ea typeface="Trebuchet MS"/>
                <a:cs typeface="Trebuchet MS"/>
                <a:sym typeface="Trebuchet MS"/>
              </a:defRPr>
            </a:lvl1pPr>
            <a:lvl2pPr marL="789082" indent="-332754">
              <a:spcBef>
                <a:spcPts val="600"/>
              </a:spcBef>
              <a:buSzPct val="100000"/>
              <a:buFont typeface="Times Roman"/>
              <a:buChar char="•"/>
              <a:defRPr sz="2800">
                <a:solidFill>
                  <a:srgbClr val="FFFF66"/>
                </a:solidFill>
                <a:latin typeface="Trebuchet MS"/>
                <a:ea typeface="Trebuchet MS"/>
                <a:cs typeface="Trebuchet MS"/>
                <a:sym typeface="Trebuchet MS"/>
              </a:defRPr>
            </a:lvl2pPr>
            <a:lvl3pPr marL="1232107" indent="-319440">
              <a:spcBef>
                <a:spcPts val="600"/>
              </a:spcBef>
              <a:buSzPct val="100000"/>
              <a:buFont typeface="Times Roman"/>
              <a:buChar char="•"/>
              <a:defRPr sz="2800">
                <a:solidFill>
                  <a:srgbClr val="FFFF66"/>
                </a:solidFill>
                <a:latin typeface="Trebuchet MS"/>
                <a:ea typeface="Trebuchet MS"/>
                <a:cs typeface="Trebuchet MS"/>
                <a:sym typeface="Trebuchet MS"/>
              </a:defRPr>
            </a:lvl3pPr>
            <a:lvl4pPr marL="1723956" indent="-354934">
              <a:spcBef>
                <a:spcPts val="600"/>
              </a:spcBef>
              <a:buSzPct val="100000"/>
              <a:buFont typeface="Times Roman"/>
              <a:buChar char="•"/>
              <a:defRPr sz="2800">
                <a:solidFill>
                  <a:srgbClr val="FFFF66"/>
                </a:solidFill>
                <a:latin typeface="Trebuchet MS"/>
                <a:ea typeface="Trebuchet MS"/>
                <a:cs typeface="Trebuchet MS"/>
                <a:sym typeface="Trebuchet MS"/>
              </a:defRPr>
            </a:lvl4pPr>
            <a:lvl5pPr marL="2180286" indent="-354934">
              <a:spcBef>
                <a:spcPts val="600"/>
              </a:spcBef>
              <a:buFont typeface="Times Roman"/>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3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401577487"/>
      </p:ext>
    </p:extLst>
  </p:cSld>
  <p:clrMapOvr>
    <a:masterClrMapping/>
  </p:clrMapOvr>
  <p:transition spd="med"/>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00000"/>
        </a:solidFill>
        <a:effectLst/>
      </p:bgPr>
    </p:bg>
    <p:spTree>
      <p:nvGrpSpPr>
        <p:cNvPr id="1" name=""/>
        <p:cNvGrpSpPr/>
        <p:nvPr/>
      </p:nvGrpSpPr>
      <p:grpSpPr>
        <a:xfrm>
          <a:off x="0" y="0"/>
          <a:ext cx="0" cy="0"/>
          <a:chOff x="0" y="0"/>
          <a:chExt cx="0" cy="0"/>
        </a:xfrm>
      </p:grpSpPr>
      <p:grpSp>
        <p:nvGrpSpPr>
          <p:cNvPr id="408" name="Group 2"/>
          <p:cNvGrpSpPr/>
          <p:nvPr/>
        </p:nvGrpSpPr>
        <p:grpSpPr>
          <a:xfrm>
            <a:off x="0" y="2286000"/>
            <a:ext cx="9144000" cy="3581400"/>
            <a:chOff x="0" y="0"/>
            <a:chExt cx="9144000" cy="3581400"/>
          </a:xfrm>
        </p:grpSpPr>
        <p:sp>
          <p:nvSpPr>
            <p:cNvPr id="345"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9"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1"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2"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3"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4"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5"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6"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7"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09"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1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4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110000"/>
              </a:lnSpc>
              <a:spcBef>
                <a:spcPts val="400"/>
              </a:spcBef>
              <a:buSzTx/>
              <a:buNone/>
              <a:defRPr sz="2000">
                <a:solidFill>
                  <a:schemeClr val="accent3">
                    <a:lumOff val="44000"/>
                  </a:schemeClr>
                </a:solidFill>
                <a:latin typeface="+mj-lt"/>
                <a:ea typeface="+mj-ea"/>
                <a:cs typeface="+mj-cs"/>
                <a:sym typeface="Helvetica"/>
              </a:defRPr>
            </a:lvl1pPr>
            <a:lvl2pPr marL="0" indent="457200">
              <a:lnSpc>
                <a:spcPct val="110000"/>
              </a:lnSpc>
              <a:spcBef>
                <a:spcPts val="400"/>
              </a:spcBef>
              <a:buSzTx/>
              <a:buNone/>
              <a:defRPr sz="2000">
                <a:solidFill>
                  <a:schemeClr val="accent3">
                    <a:lumOff val="44000"/>
                  </a:schemeClr>
                </a:solidFill>
                <a:latin typeface="+mj-lt"/>
                <a:ea typeface="+mj-ea"/>
                <a:cs typeface="+mj-cs"/>
                <a:sym typeface="Helvetica"/>
              </a:defRPr>
            </a:lvl2pPr>
            <a:lvl3pPr marL="0" indent="914400">
              <a:lnSpc>
                <a:spcPct val="110000"/>
              </a:lnSpc>
              <a:spcBef>
                <a:spcPts val="400"/>
              </a:spcBef>
              <a:buSzTx/>
              <a:buNone/>
              <a:defRPr sz="2000">
                <a:solidFill>
                  <a:schemeClr val="accent3">
                    <a:lumOff val="44000"/>
                  </a:schemeClr>
                </a:solidFill>
                <a:latin typeface="+mj-lt"/>
                <a:ea typeface="+mj-ea"/>
                <a:cs typeface="+mj-cs"/>
                <a:sym typeface="Helvetica"/>
              </a:defRPr>
            </a:lvl3pPr>
            <a:lvl4pPr marL="0" indent="1371600">
              <a:lnSpc>
                <a:spcPct val="110000"/>
              </a:lnSpc>
              <a:spcBef>
                <a:spcPts val="400"/>
              </a:spcBef>
              <a:buSzTx/>
              <a:buNone/>
              <a:defRPr sz="2000">
                <a:solidFill>
                  <a:schemeClr val="accent3">
                    <a:lumOff val="44000"/>
                  </a:schemeClr>
                </a:solidFill>
                <a:latin typeface="+mj-lt"/>
                <a:ea typeface="+mj-ea"/>
                <a:cs typeface="+mj-cs"/>
                <a:sym typeface="Helvetica"/>
              </a:defRPr>
            </a:lvl4pPr>
            <a:lvl5pPr marL="0" indent="1828800">
              <a:lnSpc>
                <a:spcPct val="110000"/>
              </a:lnSpc>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12"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3031957"/>
      </p:ext>
    </p:extLst>
  </p:cSld>
  <p:clrMapOvr>
    <a:masterClrMapping/>
  </p:clrMapOvr>
  <p:transition spd="med"/>
</p:sldLayout>
</file>

<file path=ppt/slideLayouts/slideLayout1460.xml><?xml version="1.0" encoding="utf-8"?>
<p:sldLayout xmlns:a="http://schemas.openxmlformats.org/drawingml/2006/main" xmlns:r="http://schemas.openxmlformats.org/officeDocument/2006/relationships" xmlns:p="http://schemas.openxmlformats.org/presentationml/2006/main" showMasterSp="0" type="tx">
  <p:cSld name="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3" name="Title Text"/>
          <p:cNvSpPr txBox="1">
            <a:spLocks noGrp="1"/>
          </p:cNvSpPr>
          <p:nvPr>
            <p:ph type="title"/>
          </p:nvPr>
        </p:nvSpPr>
        <p:spPr>
          <a:xfrm>
            <a:off x="457200" y="274638"/>
            <a:ext cx="8229600" cy="1143001"/>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44" name="Body Level One…"/>
          <p:cNvSpPr txBox="1">
            <a:spLocks noGrp="1"/>
          </p:cNvSpPr>
          <p:nvPr>
            <p:ph type="body" sz="quarter" idx="1"/>
          </p:nvPr>
        </p:nvSpPr>
        <p:spPr>
          <a:xfrm>
            <a:off x="457200" y="1535112"/>
            <a:ext cx="4040188" cy="639763"/>
          </a:xfrm>
          <a:prstGeom prst="rect">
            <a:avLst/>
          </a:prstGeom>
          <a:effectLst>
            <a:outerShdw blurRad="38100" dist="38099" dir="2700000" rotWithShape="0">
              <a:srgbClr val="00000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6342">
              <a:spcBef>
                <a:spcPts val="500"/>
              </a:spcBef>
              <a:buSzTx/>
              <a:buNone/>
              <a:defRPr sz="2400" b="1">
                <a:solidFill>
                  <a:srgbClr val="FFFF66"/>
                </a:solidFill>
                <a:latin typeface="Trebuchet MS"/>
                <a:ea typeface="Trebuchet MS"/>
                <a:cs typeface="Trebuchet MS"/>
                <a:sym typeface="Trebuchet MS"/>
              </a:defRPr>
            </a:lvl2pPr>
            <a:lvl3pPr marL="0" indent="912690">
              <a:spcBef>
                <a:spcPts val="500"/>
              </a:spcBef>
              <a:buSzTx/>
              <a:buNone/>
              <a:defRPr sz="2400" b="1">
                <a:solidFill>
                  <a:srgbClr val="FFFF66"/>
                </a:solidFill>
                <a:latin typeface="Trebuchet MS"/>
                <a:ea typeface="Trebuchet MS"/>
                <a:cs typeface="Trebuchet MS"/>
                <a:sym typeface="Trebuchet MS"/>
              </a:defRPr>
            </a:lvl3pPr>
            <a:lvl4pPr marL="0" indent="1369015">
              <a:spcBef>
                <a:spcPts val="500"/>
              </a:spcBef>
              <a:buSzTx/>
              <a:buNone/>
              <a:defRPr sz="2400" b="1">
                <a:solidFill>
                  <a:srgbClr val="FFFF66"/>
                </a:solidFill>
                <a:latin typeface="Trebuchet MS"/>
                <a:ea typeface="Trebuchet MS"/>
                <a:cs typeface="Trebuchet MS"/>
                <a:sym typeface="Trebuchet MS"/>
              </a:defRPr>
            </a:lvl4pPr>
            <a:lvl5pPr marL="0" indent="1825374">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5" name="Text Placeholder 4"/>
          <p:cNvSpPr>
            <a:spLocks noGrp="1"/>
          </p:cNvSpPr>
          <p:nvPr>
            <p:ph type="body" sz="quarter" idx="21"/>
          </p:nvPr>
        </p:nvSpPr>
        <p:spPr>
          <a:xfrm>
            <a:off x="4645062" y="1535112"/>
            <a:ext cx="4041776" cy="639763"/>
          </a:xfrm>
          <a:prstGeom prst="rect">
            <a:avLst/>
          </a:prstGeom>
          <a:effectLst>
            <a:outerShdw blurRad="38100" dist="38099" dir="2700000" rotWithShape="0">
              <a:srgbClr val="000000"/>
            </a:outerShdw>
          </a:effectLst>
        </p:spPr>
        <p:txBody>
          <a:bodyPr anchor="b">
            <a:normAutofit/>
          </a:bodyPr>
          <a:lstStyle/>
          <a:p>
            <a:pPr marL="0" indent="0" rtl="0">
              <a:spcBef>
                <a:spcPts val="500"/>
              </a:spcBef>
              <a:buSzTx/>
              <a:buNone/>
              <a:defRPr sz="2400" b="1">
                <a:solidFill>
                  <a:srgbClr val="FFFF66"/>
                </a:solidFill>
                <a:latin typeface="Trebuchet MS"/>
                <a:ea typeface="Trebuchet MS"/>
                <a:cs typeface="Trebuchet MS"/>
                <a:sym typeface="Trebuchet MS"/>
              </a:defRPr>
            </a:pPr>
            <a:endParaRPr/>
          </a:p>
        </p:txBody>
      </p:sp>
      <p:sp>
        <p:nvSpPr>
          <p:cNvPr id="44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105953"/>
      </p:ext>
    </p:extLst>
  </p:cSld>
  <p:clrMapOvr>
    <a:masterClrMapping/>
  </p:clrMapOvr>
  <p:transition spd="med"/>
</p:sldLayout>
</file>

<file path=ppt/slideLayouts/slideLayout1461.xml><?xml version="1.0" encoding="utf-8"?>
<p:sldLayout xmlns:a="http://schemas.openxmlformats.org/drawingml/2006/main" xmlns:r="http://schemas.openxmlformats.org/officeDocument/2006/relationships" xmlns:p="http://schemas.openxmlformats.org/presentationml/2006/main" showMasterSp="0" type="tx">
  <p:cSld name="1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54"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228861873"/>
      </p:ext>
    </p:extLst>
  </p:cSld>
  <p:clrMapOvr>
    <a:masterClrMapping/>
  </p:clrMapOvr>
  <p:transition spd="med"/>
</p:sldLayout>
</file>

<file path=ppt/slideLayouts/slideLayout1462.xml><?xml version="1.0" encoding="utf-8"?>
<p:sldLayout xmlns:a="http://schemas.openxmlformats.org/drawingml/2006/main" xmlns:r="http://schemas.openxmlformats.org/officeDocument/2006/relationships" xmlns:p="http://schemas.openxmlformats.org/presentationml/2006/main" showMasterSp="0" type="tx">
  <p:cSld name="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67253783"/>
      </p:ext>
    </p:extLst>
  </p:cSld>
  <p:clrMapOvr>
    <a:masterClrMapping/>
  </p:clrMapOvr>
  <p:transition spd="med"/>
</p:sldLayout>
</file>

<file path=ppt/slideLayouts/slideLayout1463.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8" name="Title Text"/>
          <p:cNvSpPr txBox="1">
            <a:spLocks noGrp="1"/>
          </p:cNvSpPr>
          <p:nvPr>
            <p:ph type="title"/>
          </p:nvPr>
        </p:nvSpPr>
        <p:spPr>
          <a:xfrm>
            <a:off x="457237" y="273050"/>
            <a:ext cx="3008315" cy="1162050"/>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69" name="Body Level One…"/>
          <p:cNvSpPr txBox="1">
            <a:spLocks noGrp="1"/>
          </p:cNvSpPr>
          <p:nvPr>
            <p:ph type="body" idx="1"/>
          </p:nvPr>
        </p:nvSpPr>
        <p:spPr>
          <a:xfrm>
            <a:off x="3575050" y="273088"/>
            <a:ext cx="5111750" cy="5853113"/>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70" name="Text Placeholder 3"/>
          <p:cNvSpPr>
            <a:spLocks noGrp="1"/>
          </p:cNvSpPr>
          <p:nvPr>
            <p:ph type="body" sz="half" idx="21"/>
          </p:nvPr>
        </p:nvSpPr>
        <p:spPr>
          <a:xfrm>
            <a:off x="457237" y="1435101"/>
            <a:ext cx="3008315" cy="4691063"/>
          </a:xfrm>
          <a:prstGeom prst="rect">
            <a:avLst/>
          </a:prstGeom>
          <a:effectLst>
            <a:outerShdw blurRad="38100" dist="38099" dir="2700000" rotWithShape="0">
              <a:srgbClr val="000000"/>
            </a:outerShdw>
          </a:effectLst>
        </p:spPr>
        <p:txBody>
          <a:bodyPr>
            <a:normAutofit/>
          </a:bodyPr>
          <a:lstStyle/>
          <a:p>
            <a:pPr marL="0" indent="0" rtl="0">
              <a:spcBef>
                <a:spcPts val="300"/>
              </a:spcBef>
              <a:buSzTx/>
              <a:buNone/>
              <a:defRPr sz="1400">
                <a:solidFill>
                  <a:srgbClr val="FFFF66"/>
                </a:solidFill>
                <a:latin typeface="Trebuchet MS"/>
                <a:ea typeface="Trebuchet MS"/>
                <a:cs typeface="Trebuchet MS"/>
                <a:sym typeface="Trebuchet MS"/>
              </a:defRPr>
            </a:pPr>
            <a:endParaRPr/>
          </a:p>
        </p:txBody>
      </p:sp>
      <p:sp>
        <p:nvSpPr>
          <p:cNvPr id="47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322077784"/>
      </p:ext>
    </p:extLst>
  </p:cSld>
  <p:clrMapOvr>
    <a:masterClrMapping/>
  </p:clrMapOvr>
  <p:transition spd="med"/>
</p:sldLayout>
</file>

<file path=ppt/slideLayouts/slideLayout1464.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78" name="Title Text"/>
          <p:cNvSpPr txBox="1">
            <a:spLocks noGrp="1"/>
          </p:cNvSpPr>
          <p:nvPr>
            <p:ph type="title"/>
          </p:nvPr>
        </p:nvSpPr>
        <p:spPr>
          <a:xfrm>
            <a:off x="1792288" y="4800600"/>
            <a:ext cx="5486401" cy="566738"/>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79" name="Picture Placeholder 2"/>
          <p:cNvSpPr>
            <a:spLocks noGrp="1"/>
          </p:cNvSpPr>
          <p:nvPr>
            <p:ph type="pic" sz="half" idx="21"/>
          </p:nvPr>
        </p:nvSpPr>
        <p:spPr>
          <a:xfrm>
            <a:off x="1792288" y="612775"/>
            <a:ext cx="5486401" cy="4114800"/>
          </a:xfrm>
          <a:prstGeom prst="rect">
            <a:avLst/>
          </a:prstGeom>
          <a:effectLst>
            <a:outerShdw blurRad="38100" dist="38099" dir="2700000" rotWithShape="0">
              <a:srgbClr val="000000"/>
            </a:outerShdw>
          </a:effectLst>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80" name="Body Level One…"/>
          <p:cNvSpPr txBox="1">
            <a:spLocks noGrp="1"/>
          </p:cNvSpPr>
          <p:nvPr>
            <p:ph type="body" sz="quarter" idx="1"/>
          </p:nvPr>
        </p:nvSpPr>
        <p:spPr>
          <a:xfrm>
            <a:off x="1792288" y="5367337"/>
            <a:ext cx="5486401" cy="804863"/>
          </a:xfrm>
          <a:prstGeom prst="rect">
            <a:avLst/>
          </a:prstGeom>
          <a:effectLst>
            <a:outerShdw blurRad="38100" dist="38099" dir="2700000" rotWithShape="0">
              <a:srgbClr val="00000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6342">
              <a:spcBef>
                <a:spcPts val="300"/>
              </a:spcBef>
              <a:buSzTx/>
              <a:buNone/>
              <a:defRPr sz="1400">
                <a:solidFill>
                  <a:srgbClr val="FFFF66"/>
                </a:solidFill>
                <a:latin typeface="Trebuchet MS"/>
                <a:ea typeface="Trebuchet MS"/>
                <a:cs typeface="Trebuchet MS"/>
                <a:sym typeface="Trebuchet MS"/>
              </a:defRPr>
            </a:lvl2pPr>
            <a:lvl3pPr marL="0" indent="912690">
              <a:spcBef>
                <a:spcPts val="300"/>
              </a:spcBef>
              <a:buSzTx/>
              <a:buNone/>
              <a:defRPr sz="1400">
                <a:solidFill>
                  <a:srgbClr val="FFFF66"/>
                </a:solidFill>
                <a:latin typeface="Trebuchet MS"/>
                <a:ea typeface="Trebuchet MS"/>
                <a:cs typeface="Trebuchet MS"/>
                <a:sym typeface="Trebuchet MS"/>
              </a:defRPr>
            </a:lvl3pPr>
            <a:lvl4pPr marL="0" indent="1369015">
              <a:spcBef>
                <a:spcPts val="300"/>
              </a:spcBef>
              <a:buSzTx/>
              <a:buNone/>
              <a:defRPr sz="1400">
                <a:solidFill>
                  <a:srgbClr val="FFFF66"/>
                </a:solidFill>
                <a:latin typeface="Trebuchet MS"/>
                <a:ea typeface="Trebuchet MS"/>
                <a:cs typeface="Trebuchet MS"/>
                <a:sym typeface="Trebuchet MS"/>
              </a:defRPr>
            </a:lvl4pPr>
            <a:lvl5pPr marL="0" indent="1825374">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8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284333933"/>
      </p:ext>
    </p:extLst>
  </p:cSld>
  <p:clrMapOvr>
    <a:masterClrMapping/>
  </p:clrMapOvr>
  <p:transition spd="med"/>
</p:sldLayout>
</file>

<file path=ppt/slideLayouts/slideLayout1465.xml><?xml version="1.0" encoding="utf-8"?>
<p:sldLayout xmlns:a="http://schemas.openxmlformats.org/drawingml/2006/main" xmlns:r="http://schemas.openxmlformats.org/officeDocument/2006/relationships" xmlns:p="http://schemas.openxmlformats.org/presentationml/2006/main" showMasterSp="0" type="tx">
  <p:cSld name="1_Title and Vertical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88"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89"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0"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01554477"/>
      </p:ext>
    </p:extLst>
  </p:cSld>
  <p:clrMapOvr>
    <a:masterClrMapping/>
  </p:clrMapOvr>
  <p:transition spd="med"/>
</p:sldLayout>
</file>

<file path=ppt/slideLayouts/slideLayout1466.xml><?xml version="1.0" encoding="utf-8"?>
<p:sldLayout xmlns:a="http://schemas.openxmlformats.org/drawingml/2006/main" xmlns:r="http://schemas.openxmlformats.org/officeDocument/2006/relationships" xmlns:p="http://schemas.openxmlformats.org/presentationml/2006/main" showMasterSp="0" type="tx">
  <p:cSld name="1_Vertical Title and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97" name="Title Text"/>
          <p:cNvSpPr txBox="1">
            <a:spLocks noGrp="1"/>
          </p:cNvSpPr>
          <p:nvPr>
            <p:ph type="title"/>
          </p:nvPr>
        </p:nvSpPr>
        <p:spPr>
          <a:xfrm>
            <a:off x="6515100" y="609600"/>
            <a:ext cx="1943100" cy="5486400"/>
          </a:xfrm>
          <a:prstGeom prst="rect">
            <a:avLst/>
          </a:prstGeom>
          <a:noFill/>
          <a:effectLst>
            <a:outerShdw blurRad="38100" dist="38099" dir="2700000" rotWithShape="0">
              <a:srgbClr val="000000"/>
            </a:outerShdw>
          </a:effectLst>
        </p:spPr>
        <p:txBody>
          <a:bodyPr vert="eaVert"/>
          <a:lstStyle>
            <a:lvl1pPr>
              <a:defRPr sz="4400">
                <a:solidFill>
                  <a:srgbClr val="FFFF66"/>
                </a:solidFill>
                <a:latin typeface="Trebuchet MS"/>
                <a:ea typeface="Trebuchet MS"/>
                <a:cs typeface="Trebuchet MS"/>
                <a:sym typeface="Trebuchet MS"/>
              </a:defRPr>
            </a:lvl1pPr>
          </a:lstStyle>
          <a:p>
            <a:r>
              <a:t>Title Text</a:t>
            </a:r>
          </a:p>
        </p:txBody>
      </p:sp>
      <p:sp>
        <p:nvSpPr>
          <p:cNvPr id="498" name="Body Level One…"/>
          <p:cNvSpPr txBox="1">
            <a:spLocks noGrp="1"/>
          </p:cNvSpPr>
          <p:nvPr>
            <p:ph type="body" idx="1"/>
          </p:nvPr>
        </p:nvSpPr>
        <p:spPr>
          <a:xfrm>
            <a:off x="685800" y="609600"/>
            <a:ext cx="5676900" cy="54864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819999360"/>
      </p:ext>
    </p:extLst>
  </p:cSld>
  <p:clrMapOvr>
    <a:masterClrMapping/>
  </p:clrMapOvr>
  <p:transition spd="med"/>
</p:sldLayout>
</file>

<file path=ppt/slideLayouts/slideLayout1467.xml><?xml version="1.0" encoding="utf-8"?>
<p:sldLayout xmlns:a="http://schemas.openxmlformats.org/drawingml/2006/main" xmlns:r="http://schemas.openxmlformats.org/officeDocument/2006/relationships" xmlns:p="http://schemas.openxmlformats.org/presentationml/2006/main" showMasterSp="0" type="tx">
  <p:cSld name="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50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65818078"/>
      </p:ext>
    </p:extLst>
  </p:cSld>
  <p:clrMapOvr>
    <a:masterClrMapping/>
  </p:clrMapOvr>
  <p:transition spd="med"/>
</p:sldLayout>
</file>

<file path=ppt/slideLayouts/slideLayout1468.xml><?xml version="1.0" encoding="utf-8"?>
<p:sldLayout xmlns:a="http://schemas.openxmlformats.org/drawingml/2006/main" xmlns:r="http://schemas.openxmlformats.org/officeDocument/2006/relationships" xmlns:p="http://schemas.openxmlformats.org/presentationml/2006/main" showMasterSp="0" type="tx">
  <p:cSld name="3_Blank">
    <p:bg>
      <p:bgPr>
        <a:gradFill flip="none" rotWithShape="1">
          <a:gsLst>
            <a:gs pos="0">
              <a:srgbClr val="0000FF"/>
            </a:gs>
            <a:gs pos="100000">
              <a:srgbClr val="000000"/>
            </a:gs>
          </a:gsLst>
          <a:lin ang="0" scaled="0"/>
        </a:gradFill>
        <a:effectLst/>
      </p:bgPr>
    </p:bg>
    <p:spTree>
      <p:nvGrpSpPr>
        <p:cNvPr id="1" name=""/>
        <p:cNvGrpSpPr/>
        <p:nvPr/>
      </p:nvGrpSpPr>
      <p:grpSpPr>
        <a:xfrm>
          <a:off x="0" y="0"/>
          <a:ext cx="0" cy="0"/>
          <a:chOff x="0" y="0"/>
          <a:chExt cx="0" cy="0"/>
        </a:xfrm>
      </p:grpSpPr>
      <p:grpSp>
        <p:nvGrpSpPr>
          <p:cNvPr id="515" name="Group 2"/>
          <p:cNvGrpSpPr/>
          <p:nvPr/>
        </p:nvGrpSpPr>
        <p:grpSpPr>
          <a:xfrm>
            <a:off x="-1" y="1271"/>
            <a:ext cx="9131302" cy="6845618"/>
            <a:chOff x="0" y="0"/>
            <a:chExt cx="9131300" cy="6845617"/>
          </a:xfrm>
        </p:grpSpPr>
        <p:sp>
          <p:nvSpPr>
            <p:cNvPr id="513" name="Freeform 3"/>
            <p:cNvSpPr/>
            <p:nvPr/>
          </p:nvSpPr>
          <p:spPr>
            <a:xfrm>
              <a:off x="5387975" y="1584641"/>
              <a:ext cx="3743326" cy="5259389"/>
            </a:xfrm>
            <a:custGeom>
              <a:avLst/>
              <a:gdLst/>
              <a:ahLst/>
              <a:cxnLst>
                <a:cxn ang="0">
                  <a:pos x="wd2" y="hd2"/>
                </a:cxn>
                <a:cxn ang="5400000">
                  <a:pos x="wd2" y="hd2"/>
                </a:cxn>
                <a:cxn ang="10800000">
                  <a:pos x="wd2" y="hd2"/>
                </a:cxn>
                <a:cxn ang="16200000">
                  <a:pos x="wd2" y="hd2"/>
                </a:cxn>
              </a:cxnLst>
              <a:rect l="0" t="0" r="r" b="b"/>
              <a:pathLst>
                <a:path w="21600" h="21600" extrusionOk="0">
                  <a:moveTo>
                    <a:pt x="17450" y="21593"/>
                  </a:moveTo>
                  <a:lnTo>
                    <a:pt x="21600" y="21600"/>
                  </a:lnTo>
                  <a:lnTo>
                    <a:pt x="21600" y="9369"/>
                  </a:lnTo>
                  <a:lnTo>
                    <a:pt x="0" y="0"/>
                  </a:lnTo>
                  <a:lnTo>
                    <a:pt x="1841" y="978"/>
                  </a:lnTo>
                  <a:lnTo>
                    <a:pt x="3353" y="1819"/>
                  </a:lnTo>
                  <a:lnTo>
                    <a:pt x="5056" y="2875"/>
                  </a:lnTo>
                  <a:lnTo>
                    <a:pt x="6705" y="3990"/>
                  </a:lnTo>
                  <a:lnTo>
                    <a:pt x="9124" y="5887"/>
                  </a:lnTo>
                  <a:lnTo>
                    <a:pt x="11267" y="7902"/>
                  </a:lnTo>
                  <a:lnTo>
                    <a:pt x="12824" y="9662"/>
                  </a:lnTo>
                  <a:lnTo>
                    <a:pt x="14180" y="11481"/>
                  </a:lnTo>
                  <a:lnTo>
                    <a:pt x="15252" y="13300"/>
                  </a:lnTo>
                  <a:lnTo>
                    <a:pt x="16040" y="14963"/>
                  </a:lnTo>
                  <a:lnTo>
                    <a:pt x="16571" y="16371"/>
                  </a:lnTo>
                  <a:lnTo>
                    <a:pt x="17066" y="18112"/>
                  </a:lnTo>
                  <a:lnTo>
                    <a:pt x="17313" y="19638"/>
                  </a:lnTo>
                  <a:lnTo>
                    <a:pt x="17450" y="21593"/>
                  </a:lnTo>
                </a:path>
              </a:pathLst>
            </a:custGeom>
            <a:gradFill flip="none" rotWithShape="1">
              <a:gsLst>
                <a:gs pos="0">
                  <a:srgbClr val="182F76"/>
                </a:gs>
                <a:gs pos="100000">
                  <a:srgbClr val="3366FF"/>
                </a:gs>
              </a:gsLst>
              <a:lin ang="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514" name="Arc 4"/>
            <p:cNvSpPr/>
            <p:nvPr/>
          </p:nvSpPr>
          <p:spPr>
            <a:xfrm>
              <a:off x="0" y="0"/>
              <a:ext cx="8410576" cy="684561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rnd">
              <a:solidFill>
                <a:srgbClr val="3366FF"/>
              </a:solidFill>
              <a:prstDash val="solid"/>
              <a:round/>
            </a:ln>
            <a:effectLst/>
          </p:spPr>
          <p:txBody>
            <a:bodyPr wrap="square" lIns="45719" tIns="45719" rIns="45719" bIns="45719" numCol="1" anchor="ctr">
              <a:noAutofit/>
            </a:bodyPr>
            <a:lstStyle/>
            <a:p>
              <a:pPr>
                <a:defRPr>
                  <a:solidFill>
                    <a:srgbClr val="FFFFFF"/>
                  </a:solidFill>
                  <a:latin typeface="Times New Roman"/>
                  <a:ea typeface="Times New Roman"/>
                  <a:cs typeface="Times New Roman"/>
                  <a:sym typeface="Times New Roman"/>
                </a:defRPr>
              </a:pPr>
              <a:endParaRPr/>
            </a:p>
          </p:txBody>
        </p:sp>
      </p:grpSp>
      <p:sp>
        <p:nvSpPr>
          <p:cNvPr id="516" name="Slide Number"/>
          <p:cNvSpPr txBox="1">
            <a:spLocks noGrp="1"/>
          </p:cNvSpPr>
          <p:nvPr>
            <p:ph type="sldNum" sz="quarter" idx="2"/>
          </p:nvPr>
        </p:nvSpPr>
        <p:spPr>
          <a:xfrm>
            <a:off x="8175803" y="6333228"/>
            <a:ext cx="282397" cy="287544"/>
          </a:xfrm>
          <a:prstGeom prst="rect">
            <a:avLst/>
          </a:prstGeom>
        </p:spPr>
        <p:txBody>
          <a:bodyPr lIns="45948" tIns="45948" rIns="45948" bIns="45948" anchor="ctr"/>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0534480"/>
      </p:ext>
    </p:extLst>
  </p:cSld>
  <p:clrMapOvr>
    <a:masterClrMapping/>
  </p:clrMapOvr>
  <p:transition spd="med"/>
</p:sldLayout>
</file>

<file path=ppt/slideLayouts/slideLayout1469.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rgbClr val="FFFFFF"/>
        </a:solidFill>
        <a:effectLst/>
      </p:bgPr>
    </p:bg>
    <p:spTree>
      <p:nvGrpSpPr>
        <p:cNvPr id="1" name=""/>
        <p:cNvGrpSpPr/>
        <p:nvPr/>
      </p:nvGrpSpPr>
      <p:grpSpPr>
        <a:xfrm>
          <a:off x="0" y="0"/>
          <a:ext cx="0" cy="0"/>
          <a:chOff x="0" y="0"/>
          <a:chExt cx="0" cy="0"/>
        </a:xfrm>
      </p:grpSpPr>
      <p:sp>
        <p:nvSpPr>
          <p:cNvPr id="523" name="Title Text"/>
          <p:cNvSpPr txBox="1">
            <a:spLocks noGrp="1"/>
          </p:cNvSpPr>
          <p:nvPr>
            <p:ph type="title"/>
          </p:nvPr>
        </p:nvSpPr>
        <p:spPr>
          <a:xfrm>
            <a:off x="685800" y="2130426"/>
            <a:ext cx="7772400" cy="1470026"/>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defTabSz="456342">
              <a:buSzTx/>
              <a:buNone/>
              <a:defRPr>
                <a:solidFill>
                  <a:srgbClr val="888888"/>
                </a:solidFill>
                <a:latin typeface="Calibri"/>
                <a:ea typeface="Calibri"/>
                <a:cs typeface="Calibri"/>
                <a:sym typeface="Calibri"/>
              </a:defRPr>
            </a:lvl1pPr>
            <a:lvl2pPr marL="0" indent="456342" algn="ctr" defTabSz="456342">
              <a:buSzTx/>
              <a:buNone/>
              <a:defRPr>
                <a:solidFill>
                  <a:srgbClr val="888888"/>
                </a:solidFill>
                <a:latin typeface="Calibri"/>
                <a:ea typeface="Calibri"/>
                <a:cs typeface="Calibri"/>
                <a:sym typeface="Calibri"/>
              </a:defRPr>
            </a:lvl2pPr>
            <a:lvl3pPr marL="0" indent="912690" algn="ctr" defTabSz="456342">
              <a:buSzTx/>
              <a:buNone/>
              <a:defRPr>
                <a:solidFill>
                  <a:srgbClr val="888888"/>
                </a:solidFill>
                <a:latin typeface="Calibri"/>
                <a:ea typeface="Calibri"/>
                <a:cs typeface="Calibri"/>
                <a:sym typeface="Calibri"/>
              </a:defRPr>
            </a:lvl3pPr>
            <a:lvl4pPr marL="0" indent="1369015" algn="ctr" defTabSz="456342">
              <a:buSzTx/>
              <a:buNone/>
              <a:defRPr>
                <a:solidFill>
                  <a:srgbClr val="888888"/>
                </a:solidFill>
                <a:latin typeface="Calibri"/>
                <a:ea typeface="Calibri"/>
                <a:cs typeface="Calibri"/>
                <a:sym typeface="Calibri"/>
              </a:defRPr>
            </a:lvl4pPr>
            <a:lvl5pPr marL="0" indent="1825374" algn="ctr" defTabSz="456342">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2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031390953"/>
      </p:ext>
    </p:extLst>
  </p:cSld>
  <p:clrMapOvr>
    <a:masterClrMapping/>
  </p:clrMapOvr>
  <p:transition spd="med"/>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00000"/>
        </a:solidFill>
        <a:effectLst/>
      </p:bgPr>
    </p:bg>
    <p:spTree>
      <p:nvGrpSpPr>
        <p:cNvPr id="1" name=""/>
        <p:cNvGrpSpPr/>
        <p:nvPr/>
      </p:nvGrpSpPr>
      <p:grpSpPr>
        <a:xfrm>
          <a:off x="0" y="0"/>
          <a:ext cx="0" cy="0"/>
          <a:chOff x="0" y="0"/>
          <a:chExt cx="0" cy="0"/>
        </a:xfrm>
      </p:grpSpPr>
      <p:grpSp>
        <p:nvGrpSpPr>
          <p:cNvPr id="482" name="Group 2"/>
          <p:cNvGrpSpPr/>
          <p:nvPr/>
        </p:nvGrpSpPr>
        <p:grpSpPr>
          <a:xfrm>
            <a:off x="0" y="2286000"/>
            <a:ext cx="9144000" cy="3581400"/>
            <a:chOff x="0" y="0"/>
            <a:chExt cx="9144000" cy="3581400"/>
          </a:xfrm>
        </p:grpSpPr>
        <p:sp>
          <p:nvSpPr>
            <p:cNvPr id="419"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1"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8"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1"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4"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0"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1"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2"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3"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4"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5"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6"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7"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8"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9"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0"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1"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2"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3"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4"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5"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6"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7"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8"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9"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0"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1"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2"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3"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4"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5"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6"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7"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8"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9"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0"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1"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2"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3"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4"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5"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6"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7"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8"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9"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0"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1"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83"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84"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485" name="Body Level One…"/>
          <p:cNvSpPr txBox="1">
            <a:spLocks noGrp="1"/>
          </p:cNvSpPr>
          <p:nvPr>
            <p:ph type="body" sz="half" idx="1"/>
          </p:nvPr>
        </p:nvSpPr>
        <p:spPr>
          <a:xfrm>
            <a:off x="571500" y="1981200"/>
            <a:ext cx="3924300" cy="3810000"/>
          </a:xfrm>
          <a:prstGeom prst="rect">
            <a:avLst/>
          </a:prstGeom>
        </p:spPr>
        <p:txBody>
          <a:bodyPr>
            <a:normAutofit/>
          </a:bodyPr>
          <a:lstStyle>
            <a:lvl1pPr marL="454025" indent="-352425">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1pPr>
            <a:lvl2pPr marL="977636" indent="-409311">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2pPr>
            <a:lvl3pPr marL="1498600" indent="-444500">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3pPr>
            <a:lvl4pPr marL="2012244" indent="-469194">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4pPr>
            <a:lvl5pPr marL="2511954" indent="-459316">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8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39697430"/>
      </p:ext>
    </p:extLst>
  </p:cSld>
  <p:clrMapOvr>
    <a:masterClrMapping/>
  </p:clrMapOvr>
  <p:transition spd="med"/>
</p:sldLayout>
</file>

<file path=ppt/slideLayouts/slideLayout1470.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rgbClr val="FFFFFF"/>
        </a:solidFill>
        <a:effectLst/>
      </p:bgPr>
    </p:bg>
    <p:spTree>
      <p:nvGrpSpPr>
        <p:cNvPr id="1" name=""/>
        <p:cNvGrpSpPr/>
        <p:nvPr/>
      </p:nvGrpSpPr>
      <p:grpSpPr>
        <a:xfrm>
          <a:off x="0" y="0"/>
          <a:ext cx="0" cy="0"/>
          <a:chOff x="0" y="0"/>
          <a:chExt cx="0" cy="0"/>
        </a:xfrm>
      </p:grpSpPr>
      <p:sp>
        <p:nvSpPr>
          <p:cNvPr id="532"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33" name="Body Level One…"/>
          <p:cNvSpPr txBox="1">
            <a:spLocks noGrp="1"/>
          </p:cNvSpPr>
          <p:nvPr>
            <p:ph type="body" idx="1"/>
          </p:nvPr>
        </p:nvSpPr>
        <p:spPr>
          <a:xfrm>
            <a:off x="457200" y="1600200"/>
            <a:ext cx="8229600" cy="452596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34"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05385441"/>
      </p:ext>
    </p:extLst>
  </p:cSld>
  <p:clrMapOvr>
    <a:masterClrMapping/>
  </p:clrMapOvr>
  <p:transition spd="med"/>
</p:sldLayout>
</file>

<file path=ppt/slideLayouts/slideLayout1471.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rgbClr val="FFFFFF"/>
        </a:solidFill>
        <a:effectLst/>
      </p:bgPr>
    </p:bg>
    <p:spTree>
      <p:nvGrpSpPr>
        <p:cNvPr id="1" name=""/>
        <p:cNvGrpSpPr/>
        <p:nvPr/>
      </p:nvGrpSpPr>
      <p:grpSpPr>
        <a:xfrm>
          <a:off x="0" y="0"/>
          <a:ext cx="0" cy="0"/>
          <a:chOff x="0" y="0"/>
          <a:chExt cx="0" cy="0"/>
        </a:xfrm>
      </p:grpSpPr>
      <p:sp>
        <p:nvSpPr>
          <p:cNvPr id="541" name="Title Text"/>
          <p:cNvSpPr txBox="1">
            <a:spLocks noGrp="1"/>
          </p:cNvSpPr>
          <p:nvPr>
            <p:ph type="title"/>
          </p:nvPr>
        </p:nvSpPr>
        <p:spPr>
          <a:xfrm>
            <a:off x="722312" y="4406900"/>
            <a:ext cx="7772401" cy="1362075"/>
          </a:xfrm>
          <a:prstGeom prst="rect">
            <a:avLst/>
          </a:prstGeom>
          <a:noFill/>
        </p:spPr>
        <p:txBody>
          <a:bodyPr anchor="t"/>
          <a:lstStyle>
            <a:lvl1pPr algn="l" defTabSz="456342">
              <a:defRPr sz="4000" cap="all">
                <a:solidFill>
                  <a:srgbClr val="000000"/>
                </a:solidFill>
                <a:latin typeface="Calibri"/>
                <a:ea typeface="Calibri"/>
                <a:cs typeface="Calibri"/>
                <a:sym typeface="Calibri"/>
              </a:defRPr>
            </a:lvl1pPr>
          </a:lstStyle>
          <a:p>
            <a:r>
              <a:t>Title Text</a:t>
            </a:r>
          </a:p>
        </p:txBody>
      </p:sp>
      <p:sp>
        <p:nvSpPr>
          <p:cNvPr id="5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defTabSz="456342">
              <a:spcBef>
                <a:spcPts val="400"/>
              </a:spcBef>
              <a:buSzTx/>
              <a:buNone/>
              <a:defRPr sz="2000">
                <a:solidFill>
                  <a:srgbClr val="888888"/>
                </a:solidFill>
                <a:latin typeface="Calibri"/>
                <a:ea typeface="Calibri"/>
                <a:cs typeface="Calibri"/>
                <a:sym typeface="Calibri"/>
              </a:defRPr>
            </a:lvl1pPr>
            <a:lvl2pPr marL="0" indent="456342" defTabSz="456342">
              <a:spcBef>
                <a:spcPts val="400"/>
              </a:spcBef>
              <a:buSzTx/>
              <a:buNone/>
              <a:defRPr sz="2000">
                <a:solidFill>
                  <a:srgbClr val="888888"/>
                </a:solidFill>
                <a:latin typeface="Calibri"/>
                <a:ea typeface="Calibri"/>
                <a:cs typeface="Calibri"/>
                <a:sym typeface="Calibri"/>
              </a:defRPr>
            </a:lvl2pPr>
            <a:lvl3pPr marL="0" indent="912690" defTabSz="456342">
              <a:spcBef>
                <a:spcPts val="400"/>
              </a:spcBef>
              <a:buSzTx/>
              <a:buNone/>
              <a:defRPr sz="2000">
                <a:solidFill>
                  <a:srgbClr val="888888"/>
                </a:solidFill>
                <a:latin typeface="Calibri"/>
                <a:ea typeface="Calibri"/>
                <a:cs typeface="Calibri"/>
                <a:sym typeface="Calibri"/>
              </a:defRPr>
            </a:lvl3pPr>
            <a:lvl4pPr marL="0" indent="1369015" defTabSz="456342">
              <a:spcBef>
                <a:spcPts val="400"/>
              </a:spcBef>
              <a:buSzTx/>
              <a:buNone/>
              <a:defRPr sz="2000">
                <a:solidFill>
                  <a:srgbClr val="888888"/>
                </a:solidFill>
                <a:latin typeface="Calibri"/>
                <a:ea typeface="Calibri"/>
                <a:cs typeface="Calibri"/>
                <a:sym typeface="Calibri"/>
              </a:defRPr>
            </a:lvl4pPr>
            <a:lvl5pPr marL="0" indent="1825374" defTabSz="456342">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43"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203313330"/>
      </p:ext>
    </p:extLst>
  </p:cSld>
  <p:clrMapOvr>
    <a:masterClrMapping/>
  </p:clrMapOvr>
  <p:transition spd="med"/>
</p:sldLayout>
</file>

<file path=ppt/slideLayouts/slideLayout1472.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rgbClr val="FFFFFF"/>
        </a:solidFill>
        <a:effectLst/>
      </p:bgPr>
    </p:bg>
    <p:spTree>
      <p:nvGrpSpPr>
        <p:cNvPr id="1" name=""/>
        <p:cNvGrpSpPr/>
        <p:nvPr/>
      </p:nvGrpSpPr>
      <p:grpSpPr>
        <a:xfrm>
          <a:off x="0" y="0"/>
          <a:ext cx="0" cy="0"/>
          <a:chOff x="0" y="0"/>
          <a:chExt cx="0" cy="0"/>
        </a:xfrm>
      </p:grpSpPr>
      <p:sp>
        <p:nvSpPr>
          <p:cNvPr id="550"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51" name="Body Level One…"/>
          <p:cNvSpPr txBox="1">
            <a:spLocks noGrp="1"/>
          </p:cNvSpPr>
          <p:nvPr>
            <p:ph type="body" sz="half" idx="1"/>
          </p:nvPr>
        </p:nvSpPr>
        <p:spPr>
          <a:xfrm>
            <a:off x="457200" y="1600200"/>
            <a:ext cx="4038600" cy="4525963"/>
          </a:xfrm>
          <a:prstGeom prst="rect">
            <a:avLst/>
          </a:prstGeom>
        </p:spPr>
        <p:txBody>
          <a:bodyPr>
            <a:normAutofit/>
          </a:bodyPr>
          <a:lstStyle>
            <a:lvl1pPr defTabSz="456342">
              <a:spcBef>
                <a:spcPts val="600"/>
              </a:spcBef>
              <a:buSzPct val="100000"/>
              <a:buFont typeface="Arial"/>
              <a:buChar char="•"/>
              <a:defRPr sz="2800">
                <a:solidFill>
                  <a:srgbClr val="000000"/>
                </a:solidFill>
                <a:latin typeface="Calibri"/>
                <a:ea typeface="Calibri"/>
                <a:cs typeface="Calibri"/>
                <a:sym typeface="Calibri"/>
              </a:defRPr>
            </a:lvl1pPr>
            <a:lvl2pPr marL="789082" indent="-332754" defTabSz="456342">
              <a:spcBef>
                <a:spcPts val="600"/>
              </a:spcBef>
              <a:buSzPct val="100000"/>
              <a:buFont typeface="Arial"/>
              <a:buChar char="–"/>
              <a:defRPr sz="2800">
                <a:solidFill>
                  <a:srgbClr val="000000"/>
                </a:solidFill>
                <a:latin typeface="Calibri"/>
                <a:ea typeface="Calibri"/>
                <a:cs typeface="Calibri"/>
                <a:sym typeface="Calibri"/>
              </a:defRPr>
            </a:lvl2pPr>
            <a:lvl3pPr marL="1232107" indent="-319440" defTabSz="456342">
              <a:spcBef>
                <a:spcPts val="600"/>
              </a:spcBef>
              <a:buSzPct val="100000"/>
              <a:buFont typeface="Arial"/>
              <a:buChar char="•"/>
              <a:defRPr sz="2800">
                <a:solidFill>
                  <a:srgbClr val="000000"/>
                </a:solidFill>
                <a:latin typeface="Calibri"/>
                <a:ea typeface="Calibri"/>
                <a:cs typeface="Calibri"/>
                <a:sym typeface="Calibri"/>
              </a:defRPr>
            </a:lvl3pPr>
            <a:lvl4pPr marL="1723956" indent="-354934" defTabSz="456342">
              <a:spcBef>
                <a:spcPts val="600"/>
              </a:spcBef>
              <a:buSzPct val="100000"/>
              <a:buFont typeface="Arial"/>
              <a:buChar char="–"/>
              <a:defRPr sz="2800">
                <a:solidFill>
                  <a:srgbClr val="000000"/>
                </a:solidFill>
                <a:latin typeface="Calibri"/>
                <a:ea typeface="Calibri"/>
                <a:cs typeface="Calibri"/>
                <a:sym typeface="Calibri"/>
              </a:defRPr>
            </a:lvl4pPr>
            <a:lvl5pPr marL="2180286" indent="-354934" defTabSz="456342">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5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007541763"/>
      </p:ext>
    </p:extLst>
  </p:cSld>
  <p:clrMapOvr>
    <a:masterClrMapping/>
  </p:clrMapOvr>
  <p:transition spd="med"/>
</p:sldLayout>
</file>

<file path=ppt/slideLayouts/slideLayout1473.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rgbClr val="FFFFFF"/>
        </a:solidFill>
        <a:effectLst/>
      </p:bgPr>
    </p:bg>
    <p:spTree>
      <p:nvGrpSpPr>
        <p:cNvPr id="1" name=""/>
        <p:cNvGrpSpPr/>
        <p:nvPr/>
      </p:nvGrpSpPr>
      <p:grpSpPr>
        <a:xfrm>
          <a:off x="0" y="0"/>
          <a:ext cx="0" cy="0"/>
          <a:chOff x="0" y="0"/>
          <a:chExt cx="0" cy="0"/>
        </a:xfrm>
      </p:grpSpPr>
      <p:sp>
        <p:nvSpPr>
          <p:cNvPr id="55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defTabSz="456342">
              <a:spcBef>
                <a:spcPts val="500"/>
              </a:spcBef>
              <a:buSzTx/>
              <a:buNone/>
              <a:defRPr sz="2400" b="1">
                <a:solidFill>
                  <a:srgbClr val="000000"/>
                </a:solidFill>
                <a:latin typeface="Calibri"/>
                <a:ea typeface="Calibri"/>
                <a:cs typeface="Calibri"/>
                <a:sym typeface="Calibri"/>
              </a:defRPr>
            </a:lvl1pPr>
            <a:lvl2pPr marL="0" indent="456342" defTabSz="456342">
              <a:spcBef>
                <a:spcPts val="500"/>
              </a:spcBef>
              <a:buSzTx/>
              <a:buNone/>
              <a:defRPr sz="2400" b="1">
                <a:solidFill>
                  <a:srgbClr val="000000"/>
                </a:solidFill>
                <a:latin typeface="Calibri"/>
                <a:ea typeface="Calibri"/>
                <a:cs typeface="Calibri"/>
                <a:sym typeface="Calibri"/>
              </a:defRPr>
            </a:lvl2pPr>
            <a:lvl3pPr marL="0" indent="912690" defTabSz="456342">
              <a:spcBef>
                <a:spcPts val="500"/>
              </a:spcBef>
              <a:buSzTx/>
              <a:buNone/>
              <a:defRPr sz="2400" b="1">
                <a:solidFill>
                  <a:srgbClr val="000000"/>
                </a:solidFill>
                <a:latin typeface="Calibri"/>
                <a:ea typeface="Calibri"/>
                <a:cs typeface="Calibri"/>
                <a:sym typeface="Calibri"/>
              </a:defRPr>
            </a:lvl3pPr>
            <a:lvl4pPr marL="0" indent="1369015" defTabSz="456342">
              <a:spcBef>
                <a:spcPts val="500"/>
              </a:spcBef>
              <a:buSzTx/>
              <a:buNone/>
              <a:defRPr sz="2400" b="1">
                <a:solidFill>
                  <a:srgbClr val="000000"/>
                </a:solidFill>
                <a:latin typeface="Calibri"/>
                <a:ea typeface="Calibri"/>
                <a:cs typeface="Calibri"/>
                <a:sym typeface="Calibri"/>
              </a:defRPr>
            </a:lvl4pPr>
            <a:lvl5pPr marL="0" indent="1825374" defTabSz="456342">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61"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defTabSz="456342" rtl="0">
              <a:spcBef>
                <a:spcPts val="500"/>
              </a:spcBef>
              <a:buSzTx/>
              <a:buNone/>
              <a:defRPr sz="2400" b="1">
                <a:solidFill>
                  <a:srgbClr val="000000"/>
                </a:solidFill>
                <a:latin typeface="Calibri"/>
                <a:ea typeface="Calibri"/>
                <a:cs typeface="Calibri"/>
                <a:sym typeface="Calibri"/>
              </a:defRPr>
            </a:pPr>
            <a:endParaRPr/>
          </a:p>
        </p:txBody>
      </p:sp>
      <p:sp>
        <p:nvSpPr>
          <p:cNvPr id="56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58008655"/>
      </p:ext>
    </p:extLst>
  </p:cSld>
  <p:clrMapOvr>
    <a:masterClrMapping/>
  </p:clrMapOvr>
  <p:transition spd="med"/>
</p:sldLayout>
</file>

<file path=ppt/slideLayouts/slideLayout1474.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rgbClr val="FFFFFF"/>
        </a:solidFill>
        <a:effectLst/>
      </p:bgPr>
    </p:bg>
    <p:spTree>
      <p:nvGrpSpPr>
        <p:cNvPr id="1" name=""/>
        <p:cNvGrpSpPr/>
        <p:nvPr/>
      </p:nvGrpSpPr>
      <p:grpSpPr>
        <a:xfrm>
          <a:off x="0" y="0"/>
          <a:ext cx="0" cy="0"/>
          <a:chOff x="0" y="0"/>
          <a:chExt cx="0" cy="0"/>
        </a:xfrm>
      </p:grpSpPr>
      <p:sp>
        <p:nvSpPr>
          <p:cNvPr id="56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70"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19322515"/>
      </p:ext>
    </p:extLst>
  </p:cSld>
  <p:clrMapOvr>
    <a:masterClrMapping/>
  </p:clrMapOvr>
  <p:transition spd="med"/>
</p:sldLayout>
</file>

<file path=ppt/slideLayouts/slideLayout1475.xml><?xml version="1.0" encoding="utf-8"?>
<p:sldLayout xmlns:a="http://schemas.openxmlformats.org/drawingml/2006/main" xmlns:r="http://schemas.openxmlformats.org/officeDocument/2006/relationships" xmlns:p="http://schemas.openxmlformats.org/presentationml/2006/main" showMasterSp="0" type="tx">
  <p:cSld name="4_Blank">
    <p:bg>
      <p:bgPr>
        <a:solidFill>
          <a:srgbClr val="FFFFFF"/>
        </a:solidFill>
        <a:effectLst/>
      </p:bgPr>
    </p:bg>
    <p:spTree>
      <p:nvGrpSpPr>
        <p:cNvPr id="1" name=""/>
        <p:cNvGrpSpPr/>
        <p:nvPr/>
      </p:nvGrpSpPr>
      <p:grpSpPr>
        <a:xfrm>
          <a:off x="0" y="0"/>
          <a:ext cx="0" cy="0"/>
          <a:chOff x="0" y="0"/>
          <a:chExt cx="0" cy="0"/>
        </a:xfrm>
      </p:grpSpPr>
      <p:sp>
        <p:nvSpPr>
          <p:cNvPr id="57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30585594"/>
      </p:ext>
    </p:extLst>
  </p:cSld>
  <p:clrMapOvr>
    <a:masterClrMapping/>
  </p:clrMapOvr>
  <p:transition spd="med"/>
</p:sldLayout>
</file>

<file path=ppt/slideLayouts/slideLayout1476.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rgbClr val="FFFFFF"/>
        </a:solidFill>
        <a:effectLst/>
      </p:bgPr>
    </p:bg>
    <p:spTree>
      <p:nvGrpSpPr>
        <p:cNvPr id="1" name=""/>
        <p:cNvGrpSpPr/>
        <p:nvPr/>
      </p:nvGrpSpPr>
      <p:grpSpPr>
        <a:xfrm>
          <a:off x="0" y="0"/>
          <a:ext cx="0" cy="0"/>
          <a:chOff x="0" y="0"/>
          <a:chExt cx="0" cy="0"/>
        </a:xfrm>
      </p:grpSpPr>
      <p:sp>
        <p:nvSpPr>
          <p:cNvPr id="584" name="Title Text"/>
          <p:cNvSpPr txBox="1">
            <a:spLocks noGrp="1"/>
          </p:cNvSpPr>
          <p:nvPr>
            <p:ph type="title"/>
          </p:nvPr>
        </p:nvSpPr>
        <p:spPr>
          <a:xfrm>
            <a:off x="457237" y="273050"/>
            <a:ext cx="3008315" cy="1162050"/>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85" name="Body Level One…"/>
          <p:cNvSpPr txBox="1">
            <a:spLocks noGrp="1"/>
          </p:cNvSpPr>
          <p:nvPr>
            <p:ph type="body" idx="1"/>
          </p:nvPr>
        </p:nvSpPr>
        <p:spPr>
          <a:xfrm>
            <a:off x="3575050" y="273088"/>
            <a:ext cx="5111750" cy="585311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86"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defTabSz="456342" rtl="0">
              <a:spcBef>
                <a:spcPts val="300"/>
              </a:spcBef>
              <a:buSzTx/>
              <a:buNone/>
              <a:defRPr sz="1400">
                <a:solidFill>
                  <a:srgbClr val="000000"/>
                </a:solidFill>
                <a:latin typeface="Calibri"/>
                <a:ea typeface="Calibri"/>
                <a:cs typeface="Calibri"/>
                <a:sym typeface="Calibri"/>
              </a:defRPr>
            </a:pPr>
            <a:endParaRPr/>
          </a:p>
        </p:txBody>
      </p:sp>
      <p:sp>
        <p:nvSpPr>
          <p:cNvPr id="58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07468107"/>
      </p:ext>
    </p:extLst>
  </p:cSld>
  <p:clrMapOvr>
    <a:masterClrMapping/>
  </p:clrMapOvr>
  <p:transition spd="med"/>
</p:sldLayout>
</file>

<file path=ppt/slideLayouts/slideLayout1477.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rgbClr val="FFFFFF"/>
        </a:solidFill>
        <a:effectLst/>
      </p:bgPr>
    </p:bg>
    <p:spTree>
      <p:nvGrpSpPr>
        <p:cNvPr id="1" name=""/>
        <p:cNvGrpSpPr/>
        <p:nvPr/>
      </p:nvGrpSpPr>
      <p:grpSpPr>
        <a:xfrm>
          <a:off x="0" y="0"/>
          <a:ext cx="0" cy="0"/>
          <a:chOff x="0" y="0"/>
          <a:chExt cx="0" cy="0"/>
        </a:xfrm>
      </p:grpSpPr>
      <p:sp>
        <p:nvSpPr>
          <p:cNvPr id="594" name="Title Text"/>
          <p:cNvSpPr txBox="1">
            <a:spLocks noGrp="1"/>
          </p:cNvSpPr>
          <p:nvPr>
            <p:ph type="title"/>
          </p:nvPr>
        </p:nvSpPr>
        <p:spPr>
          <a:xfrm>
            <a:off x="1792288" y="4800600"/>
            <a:ext cx="5486401" cy="566738"/>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5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defTabSz="456342">
              <a:spcBef>
                <a:spcPts val="300"/>
              </a:spcBef>
              <a:buSzTx/>
              <a:buNone/>
              <a:defRPr sz="1400">
                <a:solidFill>
                  <a:srgbClr val="000000"/>
                </a:solidFill>
                <a:latin typeface="Calibri"/>
                <a:ea typeface="Calibri"/>
                <a:cs typeface="Calibri"/>
                <a:sym typeface="Calibri"/>
              </a:defRPr>
            </a:lvl1pPr>
            <a:lvl2pPr marL="0" indent="456342" defTabSz="456342">
              <a:spcBef>
                <a:spcPts val="300"/>
              </a:spcBef>
              <a:buSzTx/>
              <a:buNone/>
              <a:defRPr sz="1400">
                <a:solidFill>
                  <a:srgbClr val="000000"/>
                </a:solidFill>
                <a:latin typeface="Calibri"/>
                <a:ea typeface="Calibri"/>
                <a:cs typeface="Calibri"/>
                <a:sym typeface="Calibri"/>
              </a:defRPr>
            </a:lvl2pPr>
            <a:lvl3pPr marL="0" indent="912690" defTabSz="456342">
              <a:spcBef>
                <a:spcPts val="300"/>
              </a:spcBef>
              <a:buSzTx/>
              <a:buNone/>
              <a:defRPr sz="1400">
                <a:solidFill>
                  <a:srgbClr val="000000"/>
                </a:solidFill>
                <a:latin typeface="Calibri"/>
                <a:ea typeface="Calibri"/>
                <a:cs typeface="Calibri"/>
                <a:sym typeface="Calibri"/>
              </a:defRPr>
            </a:lvl3pPr>
            <a:lvl4pPr marL="0" indent="1369015" defTabSz="456342">
              <a:spcBef>
                <a:spcPts val="300"/>
              </a:spcBef>
              <a:buSzTx/>
              <a:buNone/>
              <a:defRPr sz="1400">
                <a:solidFill>
                  <a:srgbClr val="000000"/>
                </a:solidFill>
                <a:latin typeface="Calibri"/>
                <a:ea typeface="Calibri"/>
                <a:cs typeface="Calibri"/>
                <a:sym typeface="Calibri"/>
              </a:defRPr>
            </a:lvl4pPr>
            <a:lvl5pPr marL="0" indent="1825374" defTabSz="456342">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9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995851753"/>
      </p:ext>
    </p:extLst>
  </p:cSld>
  <p:clrMapOvr>
    <a:masterClrMapping/>
  </p:clrMapOvr>
  <p:transition spd="med"/>
</p:sldLayout>
</file>

<file path=ppt/slideLayouts/slideLayout1478.xml><?xml version="1.0" encoding="utf-8"?>
<p:sldLayout xmlns:a="http://schemas.openxmlformats.org/drawingml/2006/main" xmlns:r="http://schemas.openxmlformats.org/officeDocument/2006/relationships" xmlns:p="http://schemas.openxmlformats.org/presentationml/2006/main" showMasterSp="0" type="tx">
  <p:cSld name="2_Title and Vertical Text">
    <p:bg>
      <p:bgPr>
        <a:solidFill>
          <a:srgbClr val="FFFFFF"/>
        </a:solidFill>
        <a:effectLst/>
      </p:bgPr>
    </p:bg>
    <p:spTree>
      <p:nvGrpSpPr>
        <p:cNvPr id="1" name=""/>
        <p:cNvGrpSpPr/>
        <p:nvPr/>
      </p:nvGrpSpPr>
      <p:grpSpPr>
        <a:xfrm>
          <a:off x="0" y="0"/>
          <a:ext cx="0" cy="0"/>
          <a:chOff x="0" y="0"/>
          <a:chExt cx="0" cy="0"/>
        </a:xfrm>
      </p:grpSpPr>
      <p:sp>
        <p:nvSpPr>
          <p:cNvPr id="604"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605" name="Body Level One…"/>
          <p:cNvSpPr txBox="1">
            <a:spLocks noGrp="1"/>
          </p:cNvSpPr>
          <p:nvPr>
            <p:ph type="body" idx="1"/>
          </p:nvPr>
        </p:nvSpPr>
        <p:spPr>
          <a:xfrm>
            <a:off x="457200" y="1600200"/>
            <a:ext cx="8229600" cy="4525963"/>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06"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080680698"/>
      </p:ext>
    </p:extLst>
  </p:cSld>
  <p:clrMapOvr>
    <a:masterClrMapping/>
  </p:clrMapOvr>
  <p:transition spd="med"/>
</p:sldLayout>
</file>

<file path=ppt/slideLayouts/slideLayout1479.xml><?xml version="1.0" encoding="utf-8"?>
<p:sldLayout xmlns:a="http://schemas.openxmlformats.org/drawingml/2006/main" xmlns:r="http://schemas.openxmlformats.org/officeDocument/2006/relationships" xmlns:p="http://schemas.openxmlformats.org/presentationml/2006/main" showMasterSp="0" type="tx">
  <p:cSld name="2_Vertical Title and Text">
    <p:bg>
      <p:bgPr>
        <a:solidFill>
          <a:srgbClr val="FFFFFF"/>
        </a:solidFill>
        <a:effectLst/>
      </p:bgPr>
    </p:bg>
    <p:spTree>
      <p:nvGrpSpPr>
        <p:cNvPr id="1" name=""/>
        <p:cNvGrpSpPr/>
        <p:nvPr/>
      </p:nvGrpSpPr>
      <p:grpSpPr>
        <a:xfrm>
          <a:off x="0" y="0"/>
          <a:ext cx="0" cy="0"/>
          <a:chOff x="0" y="0"/>
          <a:chExt cx="0" cy="0"/>
        </a:xfrm>
      </p:grpSpPr>
      <p:sp>
        <p:nvSpPr>
          <p:cNvPr id="613" name="Title Text"/>
          <p:cNvSpPr txBox="1">
            <a:spLocks noGrp="1"/>
          </p:cNvSpPr>
          <p:nvPr>
            <p:ph type="title"/>
          </p:nvPr>
        </p:nvSpPr>
        <p:spPr>
          <a:xfrm>
            <a:off x="6629400" y="274675"/>
            <a:ext cx="2057400" cy="5851526"/>
          </a:xfrm>
          <a:prstGeom prst="rect">
            <a:avLst/>
          </a:prstGeom>
          <a:noFill/>
        </p:spPr>
        <p:txBody>
          <a:bodyPr vert="eaVert"/>
          <a:lstStyle>
            <a:lvl1pPr defTabSz="456342">
              <a:defRPr sz="4400" b="0">
                <a:solidFill>
                  <a:srgbClr val="000000"/>
                </a:solidFill>
                <a:latin typeface="Calibri"/>
                <a:ea typeface="Calibri"/>
                <a:cs typeface="Calibri"/>
                <a:sym typeface="Calibri"/>
              </a:defRPr>
            </a:lvl1pPr>
          </a:lstStyle>
          <a:p>
            <a:r>
              <a:t>Title Text</a:t>
            </a:r>
          </a:p>
        </p:txBody>
      </p:sp>
      <p:sp>
        <p:nvSpPr>
          <p:cNvPr id="614" name="Body Level One…"/>
          <p:cNvSpPr txBox="1">
            <a:spLocks noGrp="1"/>
          </p:cNvSpPr>
          <p:nvPr>
            <p:ph type="body" idx="1"/>
          </p:nvPr>
        </p:nvSpPr>
        <p:spPr>
          <a:xfrm>
            <a:off x="457200" y="274675"/>
            <a:ext cx="6019800" cy="5851526"/>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1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17153316"/>
      </p:ext>
    </p:extLst>
  </p:cSld>
  <p:clrMapOvr>
    <a:masterClrMapping/>
  </p:clrMapOvr>
  <p:transition spd="med"/>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00000"/>
        </a:solidFill>
        <a:effectLst/>
      </p:bgPr>
    </p:bg>
    <p:spTree>
      <p:nvGrpSpPr>
        <p:cNvPr id="1" name=""/>
        <p:cNvGrpSpPr/>
        <p:nvPr/>
      </p:nvGrpSpPr>
      <p:grpSpPr>
        <a:xfrm>
          <a:off x="0" y="0"/>
          <a:ext cx="0" cy="0"/>
          <a:chOff x="0" y="0"/>
          <a:chExt cx="0" cy="0"/>
        </a:xfrm>
      </p:grpSpPr>
      <p:grpSp>
        <p:nvGrpSpPr>
          <p:cNvPr id="556" name="Group 2"/>
          <p:cNvGrpSpPr/>
          <p:nvPr/>
        </p:nvGrpSpPr>
        <p:grpSpPr>
          <a:xfrm>
            <a:off x="0" y="2286000"/>
            <a:ext cx="9144000" cy="3581400"/>
            <a:chOff x="0" y="0"/>
            <a:chExt cx="9144000" cy="3581400"/>
          </a:xfrm>
        </p:grpSpPr>
        <p:sp>
          <p:nvSpPr>
            <p:cNvPr id="49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55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55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5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110000"/>
              </a:lnSpc>
              <a:spcBef>
                <a:spcPts val="500"/>
              </a:spcBef>
              <a:buSzTx/>
              <a:buNone/>
              <a:defRPr sz="2400" b="1">
                <a:solidFill>
                  <a:schemeClr val="accent3">
                    <a:lumOff val="44000"/>
                  </a:schemeClr>
                </a:solidFill>
                <a:latin typeface="+mj-lt"/>
                <a:ea typeface="+mj-ea"/>
                <a:cs typeface="+mj-cs"/>
                <a:sym typeface="Helvetica"/>
              </a:defRPr>
            </a:lvl1pPr>
            <a:lvl2pPr marL="0" indent="457200">
              <a:lnSpc>
                <a:spcPct val="110000"/>
              </a:lnSpc>
              <a:spcBef>
                <a:spcPts val="500"/>
              </a:spcBef>
              <a:buSzTx/>
              <a:buNone/>
              <a:defRPr sz="2400" b="1">
                <a:solidFill>
                  <a:schemeClr val="accent3">
                    <a:lumOff val="44000"/>
                  </a:schemeClr>
                </a:solidFill>
                <a:latin typeface="+mj-lt"/>
                <a:ea typeface="+mj-ea"/>
                <a:cs typeface="+mj-cs"/>
                <a:sym typeface="Helvetica"/>
              </a:defRPr>
            </a:lvl2pPr>
            <a:lvl3pPr marL="0" indent="914400">
              <a:lnSpc>
                <a:spcPct val="110000"/>
              </a:lnSpc>
              <a:spcBef>
                <a:spcPts val="500"/>
              </a:spcBef>
              <a:buSzTx/>
              <a:buNone/>
              <a:defRPr sz="2400" b="1">
                <a:solidFill>
                  <a:schemeClr val="accent3">
                    <a:lumOff val="44000"/>
                  </a:schemeClr>
                </a:solidFill>
                <a:latin typeface="+mj-lt"/>
                <a:ea typeface="+mj-ea"/>
                <a:cs typeface="+mj-cs"/>
                <a:sym typeface="Helvetica"/>
              </a:defRPr>
            </a:lvl3pPr>
            <a:lvl4pPr marL="0" indent="1371600">
              <a:lnSpc>
                <a:spcPct val="110000"/>
              </a:lnSpc>
              <a:spcBef>
                <a:spcPts val="500"/>
              </a:spcBef>
              <a:buSzTx/>
              <a:buNone/>
              <a:defRPr sz="2400" b="1">
                <a:solidFill>
                  <a:schemeClr val="accent3">
                    <a:lumOff val="44000"/>
                  </a:schemeClr>
                </a:solidFill>
                <a:latin typeface="+mj-lt"/>
                <a:ea typeface="+mj-ea"/>
                <a:cs typeface="+mj-cs"/>
                <a:sym typeface="Helvetica"/>
              </a:defRPr>
            </a:lvl4pPr>
            <a:lvl5pPr marL="0" indent="1828800">
              <a:lnSpc>
                <a:spcPct val="110000"/>
              </a:lnSpc>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56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lnSpc>
                <a:spcPct val="110000"/>
              </a:lnSpc>
              <a:spcBef>
                <a:spcPts val="500"/>
              </a:spcBef>
              <a:buSzTx/>
              <a:buNone/>
              <a:defRPr sz="2400" b="1">
                <a:solidFill>
                  <a:schemeClr val="accent3">
                    <a:lumOff val="44000"/>
                  </a:schemeClr>
                </a:solidFill>
                <a:latin typeface="+mj-lt"/>
                <a:ea typeface="+mj-ea"/>
                <a:cs typeface="+mj-cs"/>
                <a:sym typeface="Helvetica"/>
              </a:defRPr>
            </a:pPr>
            <a:endParaRPr/>
          </a:p>
        </p:txBody>
      </p:sp>
      <p:sp>
        <p:nvSpPr>
          <p:cNvPr id="56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535024939"/>
      </p:ext>
    </p:extLst>
  </p:cSld>
  <p:clrMapOvr>
    <a:masterClrMapping/>
  </p:clrMapOvr>
  <p:transition spd="med"/>
</p:sldLayout>
</file>

<file path=ppt/slideLayouts/slideLayout1480.xml><?xml version="1.0" encoding="utf-8"?>
<p:sldLayout xmlns:a="http://schemas.openxmlformats.org/drawingml/2006/main" xmlns:r="http://schemas.openxmlformats.org/officeDocument/2006/relationships" xmlns:p="http://schemas.openxmlformats.org/presentationml/2006/main" showMasterSp="0" type="tx">
  <p:cSld name="3_Title Slide">
    <p:bg>
      <p:bgPr>
        <a:solidFill>
          <a:srgbClr val="0A0E5B"/>
        </a:solidFill>
        <a:effectLst/>
      </p:bgPr>
    </p:bg>
    <p:spTree>
      <p:nvGrpSpPr>
        <p:cNvPr id="1" name=""/>
        <p:cNvGrpSpPr/>
        <p:nvPr/>
      </p:nvGrpSpPr>
      <p:grpSpPr>
        <a:xfrm>
          <a:off x="0" y="0"/>
          <a:ext cx="0" cy="0"/>
          <a:chOff x="0" y="0"/>
          <a:chExt cx="0" cy="0"/>
        </a:xfrm>
      </p:grpSpPr>
      <p:sp>
        <p:nvSpPr>
          <p:cNvPr id="622" name="Rectangle 2"/>
          <p:cNvSpPr/>
          <p:nvPr/>
        </p:nvSpPr>
        <p:spPr>
          <a:xfrm>
            <a:off x="1066800" y="2995651"/>
            <a:ext cx="8077201" cy="38623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23" name="Rectangle 3"/>
          <p:cNvSpPr/>
          <p:nvPr/>
        </p:nvSpPr>
        <p:spPr>
          <a:xfrm>
            <a:off x="0" y="2995651"/>
            <a:ext cx="1066800" cy="3862388"/>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29" name="Group 7"/>
          <p:cNvGrpSpPr/>
          <p:nvPr/>
        </p:nvGrpSpPr>
        <p:grpSpPr>
          <a:xfrm>
            <a:off x="-1" y="1905000"/>
            <a:ext cx="6172201" cy="2438400"/>
            <a:chOff x="0" y="0"/>
            <a:chExt cx="6172199" cy="2438400"/>
          </a:xfrm>
        </p:grpSpPr>
        <p:sp>
          <p:nvSpPr>
            <p:cNvPr id="62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3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a:solidFill>
                  <a:srgbClr val="FFFFFF"/>
                </a:solidFill>
                <a:latin typeface="Times Roman"/>
                <a:ea typeface="Times Roman"/>
                <a:cs typeface="Times Roman"/>
                <a:sym typeface="Times Roman"/>
              </a:defRPr>
            </a:lvl1pPr>
            <a:lvl2pPr algn="ctr">
              <a:buSzPct val="100000"/>
              <a:buChar char="•"/>
              <a:defRPr>
                <a:solidFill>
                  <a:srgbClr val="FFFFFF"/>
                </a:solidFill>
                <a:latin typeface="Times Roman"/>
                <a:ea typeface="Times Roman"/>
                <a:cs typeface="Times Roman"/>
                <a:sym typeface="Times Roman"/>
              </a:defRPr>
            </a:lvl2pPr>
            <a:lvl3pPr algn="ctr">
              <a:buSzPct val="100000"/>
              <a:buChar char="•"/>
              <a:defRPr>
                <a:solidFill>
                  <a:srgbClr val="FFFFFF"/>
                </a:solidFill>
                <a:latin typeface="Times Roman"/>
                <a:ea typeface="Times Roman"/>
                <a:cs typeface="Times Roman"/>
                <a:sym typeface="Times Roman"/>
              </a:defRPr>
            </a:lvl3pPr>
            <a:lvl4pPr algn="ctr">
              <a:buSzPct val="100000"/>
              <a:buChar char="➢"/>
              <a:defRPr>
                <a:solidFill>
                  <a:srgbClr val="FFFFFF"/>
                </a:solidFill>
                <a:latin typeface="Times Roman"/>
                <a:ea typeface="Times Roman"/>
                <a:cs typeface="Times Roman"/>
                <a:sym typeface="Times Roman"/>
              </a:defRPr>
            </a:lvl4pPr>
            <a:lvl5pPr algn="ctr">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31" name="Title Text"/>
          <p:cNvSpPr txBox="1">
            <a:spLocks noGrp="1"/>
          </p:cNvSpPr>
          <p:nvPr>
            <p:ph type="title"/>
          </p:nvPr>
        </p:nvSpPr>
        <p:spPr>
          <a:xfrm>
            <a:off x="609600" y="990600"/>
            <a:ext cx="82296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84352259"/>
      </p:ext>
    </p:extLst>
  </p:cSld>
  <p:clrMapOvr>
    <a:masterClrMapping/>
  </p:clrMapOvr>
  <p:transition spd="med"/>
</p:sldLayout>
</file>

<file path=ppt/slideLayouts/slideLayout1481.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A0E5B"/>
        </a:solidFill>
        <a:effectLst/>
      </p:bgPr>
    </p:bg>
    <p:spTree>
      <p:nvGrpSpPr>
        <p:cNvPr id="1" name=""/>
        <p:cNvGrpSpPr/>
        <p:nvPr/>
      </p:nvGrpSpPr>
      <p:grpSpPr>
        <a:xfrm>
          <a:off x="0" y="0"/>
          <a:ext cx="0" cy="0"/>
          <a:chOff x="0" y="0"/>
          <a:chExt cx="0" cy="0"/>
        </a:xfrm>
      </p:grpSpPr>
      <p:sp>
        <p:nvSpPr>
          <p:cNvPr id="6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46" name="Group 7"/>
          <p:cNvGrpSpPr/>
          <p:nvPr/>
        </p:nvGrpSpPr>
        <p:grpSpPr>
          <a:xfrm>
            <a:off x="-1" y="355600"/>
            <a:ext cx="6172201" cy="2438400"/>
            <a:chOff x="0" y="0"/>
            <a:chExt cx="6172199" cy="2438400"/>
          </a:xfrm>
        </p:grpSpPr>
        <p:sp>
          <p:nvSpPr>
            <p:cNvPr id="6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47"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48" name="Body Level One…"/>
          <p:cNvSpPr txBox="1">
            <a:spLocks noGrp="1"/>
          </p:cNvSpPr>
          <p:nvPr>
            <p:ph type="body" idx="1"/>
          </p:nvPr>
        </p:nvSpPr>
        <p:spPr>
          <a:xfrm>
            <a:off x="1219200" y="1676400"/>
            <a:ext cx="7772401" cy="4572000"/>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49"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403598"/>
      </p:ext>
    </p:extLst>
  </p:cSld>
  <p:clrMapOvr>
    <a:masterClrMapping/>
  </p:clrMapOvr>
  <p:transition spd="med"/>
</p:sldLayout>
</file>

<file path=ppt/slideLayouts/slideLayout1482.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A0E5B"/>
        </a:solidFill>
        <a:effectLst/>
      </p:bgPr>
    </p:bg>
    <p:spTree>
      <p:nvGrpSpPr>
        <p:cNvPr id="1" name=""/>
        <p:cNvGrpSpPr/>
        <p:nvPr/>
      </p:nvGrpSpPr>
      <p:grpSpPr>
        <a:xfrm>
          <a:off x="0" y="0"/>
          <a:ext cx="0" cy="0"/>
          <a:chOff x="0" y="0"/>
          <a:chExt cx="0" cy="0"/>
        </a:xfrm>
      </p:grpSpPr>
      <p:sp>
        <p:nvSpPr>
          <p:cNvPr id="656"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57"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63" name="Group 7"/>
          <p:cNvGrpSpPr/>
          <p:nvPr/>
        </p:nvGrpSpPr>
        <p:grpSpPr>
          <a:xfrm>
            <a:off x="-1" y="355600"/>
            <a:ext cx="6172201" cy="2438400"/>
            <a:chOff x="0" y="0"/>
            <a:chExt cx="6172199" cy="2438400"/>
          </a:xfrm>
        </p:grpSpPr>
        <p:sp>
          <p:nvSpPr>
            <p:cNvPr id="658"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59"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0"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1"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2"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64" name="Title Text"/>
          <p:cNvSpPr txBox="1">
            <a:spLocks noGrp="1"/>
          </p:cNvSpPr>
          <p:nvPr>
            <p:ph type="title"/>
          </p:nvPr>
        </p:nvSpPr>
        <p:spPr>
          <a:xfrm>
            <a:off x="722312" y="4406900"/>
            <a:ext cx="7772401" cy="1362075"/>
          </a:xfrm>
          <a:prstGeom prst="rect">
            <a:avLst/>
          </a:prstGeom>
          <a:noFill/>
          <a:effectLst>
            <a:outerShdw blurRad="63500" dist="12700" dir="16200000" rotWithShape="0">
              <a:srgbClr val="FFFFFF">
                <a:alpha val="74998"/>
              </a:srgbClr>
            </a:outerShdw>
          </a:effectLst>
        </p:spPr>
        <p:txBody>
          <a:bodyPr anchor="t"/>
          <a:lstStyle>
            <a:lvl1pPr algn="l">
              <a:defRPr sz="4000" b="1" i="0" cap="all">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6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a:solidFill>
                  <a:srgbClr val="FFFFFF"/>
                </a:solidFill>
                <a:latin typeface="Times Roman"/>
                <a:ea typeface="Times Roman"/>
                <a:cs typeface="Times Roman"/>
                <a:sym typeface="Times Roman"/>
              </a:defRPr>
            </a:lvl1pPr>
            <a:lvl2pPr marL="0" indent="456342">
              <a:spcBef>
                <a:spcPts val="400"/>
              </a:spcBef>
              <a:buSzTx/>
              <a:buNone/>
              <a:defRPr sz="2000">
                <a:solidFill>
                  <a:srgbClr val="FFFFFF"/>
                </a:solidFill>
                <a:latin typeface="Times Roman"/>
                <a:ea typeface="Times Roman"/>
                <a:cs typeface="Times Roman"/>
                <a:sym typeface="Times Roman"/>
              </a:defRPr>
            </a:lvl2pPr>
            <a:lvl3pPr marL="0" indent="912690">
              <a:spcBef>
                <a:spcPts val="400"/>
              </a:spcBef>
              <a:buSzTx/>
              <a:buNone/>
              <a:defRPr sz="2000">
                <a:solidFill>
                  <a:srgbClr val="FFFFFF"/>
                </a:solidFill>
                <a:latin typeface="Times Roman"/>
                <a:ea typeface="Times Roman"/>
                <a:cs typeface="Times Roman"/>
                <a:sym typeface="Times Roman"/>
              </a:defRPr>
            </a:lvl3pPr>
            <a:lvl4pPr marL="0" indent="1369015">
              <a:spcBef>
                <a:spcPts val="400"/>
              </a:spcBef>
              <a:buSzTx/>
              <a:buNone/>
              <a:defRPr sz="2000">
                <a:solidFill>
                  <a:srgbClr val="FFFFFF"/>
                </a:solidFill>
                <a:latin typeface="Times Roman"/>
                <a:ea typeface="Times Roman"/>
                <a:cs typeface="Times Roman"/>
                <a:sym typeface="Times Roman"/>
              </a:defRPr>
            </a:lvl4pPr>
            <a:lvl5pPr marL="0" indent="1825374">
              <a:spcBef>
                <a:spcPts val="400"/>
              </a:spcBef>
              <a:buSzTx/>
              <a:buNone/>
              <a:defRPr sz="20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66"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85967912"/>
      </p:ext>
    </p:extLst>
  </p:cSld>
  <p:clrMapOvr>
    <a:masterClrMapping/>
  </p:clrMapOvr>
  <p:transition spd="med"/>
</p:sldLayout>
</file>

<file path=ppt/slideLayouts/slideLayout1483.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A0E5B"/>
        </a:solidFill>
        <a:effectLst/>
      </p:bgPr>
    </p:bg>
    <p:spTree>
      <p:nvGrpSpPr>
        <p:cNvPr id="1" name=""/>
        <p:cNvGrpSpPr/>
        <p:nvPr/>
      </p:nvGrpSpPr>
      <p:grpSpPr>
        <a:xfrm>
          <a:off x="0" y="0"/>
          <a:ext cx="0" cy="0"/>
          <a:chOff x="0" y="0"/>
          <a:chExt cx="0" cy="0"/>
        </a:xfrm>
      </p:grpSpPr>
      <p:sp>
        <p:nvSpPr>
          <p:cNvPr id="673"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74"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80" name="Group 7"/>
          <p:cNvGrpSpPr/>
          <p:nvPr/>
        </p:nvGrpSpPr>
        <p:grpSpPr>
          <a:xfrm>
            <a:off x="-1" y="355600"/>
            <a:ext cx="6172201" cy="2438400"/>
            <a:chOff x="0" y="0"/>
            <a:chExt cx="6172199" cy="2438400"/>
          </a:xfrm>
        </p:grpSpPr>
        <p:sp>
          <p:nvSpPr>
            <p:cNvPr id="675"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6"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7"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8"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9"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81"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82" name="Body Level One…"/>
          <p:cNvSpPr txBox="1">
            <a:spLocks noGrp="1"/>
          </p:cNvSpPr>
          <p:nvPr>
            <p:ph type="body" sz="half" idx="1"/>
          </p:nvPr>
        </p:nvSpPr>
        <p:spPr>
          <a:xfrm>
            <a:off x="1219200" y="1676400"/>
            <a:ext cx="3810000" cy="4572000"/>
          </a:xfrm>
          <a:prstGeom prst="rect">
            <a:avLst/>
          </a:prstGeom>
        </p:spPr>
        <p:txBody>
          <a:bodyPr>
            <a:normAutofit/>
          </a:bodyPr>
          <a:lstStyle>
            <a:lvl1pPr>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1pPr>
            <a:lvl2pPr marL="789082" indent="-33275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2pPr>
            <a:lvl3pPr marL="1232107" indent="-319440">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3pPr>
            <a:lvl4pPr marL="1723956" indent="-35493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4pPr>
            <a:lvl5pPr marL="2180286" indent="-354934">
              <a:spcBef>
                <a:spcPts val="600"/>
              </a:spcBef>
              <a:buClr>
                <a:srgbClr val="4460EE"/>
              </a:buClr>
              <a:buFont typeface="Times Roman"/>
              <a:buChar char="▪"/>
              <a:defRPr sz="28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83"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039827"/>
      </p:ext>
    </p:extLst>
  </p:cSld>
  <p:clrMapOvr>
    <a:masterClrMapping/>
  </p:clrMapOvr>
  <p:transition spd="med"/>
</p:sldLayout>
</file>

<file path=ppt/slideLayouts/slideLayout1484.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A0E5B"/>
        </a:solidFill>
        <a:effectLst/>
      </p:bgPr>
    </p:bg>
    <p:spTree>
      <p:nvGrpSpPr>
        <p:cNvPr id="1" name=""/>
        <p:cNvGrpSpPr/>
        <p:nvPr/>
      </p:nvGrpSpPr>
      <p:grpSpPr>
        <a:xfrm>
          <a:off x="0" y="0"/>
          <a:ext cx="0" cy="0"/>
          <a:chOff x="0" y="0"/>
          <a:chExt cx="0" cy="0"/>
        </a:xfrm>
      </p:grpSpPr>
      <p:sp>
        <p:nvSpPr>
          <p:cNvPr id="690"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91"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97" name="Group 7"/>
          <p:cNvGrpSpPr/>
          <p:nvPr/>
        </p:nvGrpSpPr>
        <p:grpSpPr>
          <a:xfrm>
            <a:off x="-1" y="355600"/>
            <a:ext cx="6172201" cy="2438400"/>
            <a:chOff x="0" y="0"/>
            <a:chExt cx="6172199" cy="2438400"/>
          </a:xfrm>
        </p:grpSpPr>
        <p:sp>
          <p:nvSpPr>
            <p:cNvPr id="692"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3"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4"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5"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6"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98" name="Title Text"/>
          <p:cNvSpPr txBox="1">
            <a:spLocks noGrp="1"/>
          </p:cNvSpPr>
          <p:nvPr>
            <p:ph type="title"/>
          </p:nvPr>
        </p:nvSpPr>
        <p:spPr>
          <a:xfrm>
            <a:off x="457200" y="274638"/>
            <a:ext cx="8229600" cy="1143001"/>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9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FFFFFF"/>
                </a:solidFill>
                <a:latin typeface="Times Roman"/>
                <a:ea typeface="Times Roman"/>
                <a:cs typeface="Times Roman"/>
                <a:sym typeface="Times Roman"/>
              </a:defRPr>
            </a:lvl1pPr>
            <a:lvl2pPr marL="0" indent="456342">
              <a:spcBef>
                <a:spcPts val="500"/>
              </a:spcBef>
              <a:buSzTx/>
              <a:buNone/>
              <a:defRPr sz="2400" b="1">
                <a:solidFill>
                  <a:srgbClr val="FFFFFF"/>
                </a:solidFill>
                <a:latin typeface="Times Roman"/>
                <a:ea typeface="Times Roman"/>
                <a:cs typeface="Times Roman"/>
                <a:sym typeface="Times Roman"/>
              </a:defRPr>
            </a:lvl2pPr>
            <a:lvl3pPr marL="0" indent="912690">
              <a:spcBef>
                <a:spcPts val="500"/>
              </a:spcBef>
              <a:buSzTx/>
              <a:buNone/>
              <a:defRPr sz="2400" b="1">
                <a:solidFill>
                  <a:srgbClr val="FFFFFF"/>
                </a:solidFill>
                <a:latin typeface="Times Roman"/>
                <a:ea typeface="Times Roman"/>
                <a:cs typeface="Times Roman"/>
                <a:sym typeface="Times Roman"/>
              </a:defRPr>
            </a:lvl3pPr>
            <a:lvl4pPr marL="0" indent="1369015">
              <a:spcBef>
                <a:spcPts val="500"/>
              </a:spcBef>
              <a:buSzTx/>
              <a:buNone/>
              <a:defRPr sz="2400" b="1">
                <a:solidFill>
                  <a:srgbClr val="FFFFFF"/>
                </a:solidFill>
                <a:latin typeface="Times Roman"/>
                <a:ea typeface="Times Roman"/>
                <a:cs typeface="Times Roman"/>
                <a:sym typeface="Times Roman"/>
              </a:defRPr>
            </a:lvl4pPr>
            <a:lvl5pPr marL="0" indent="1825374">
              <a:spcBef>
                <a:spcPts val="500"/>
              </a:spcBef>
              <a:buSzTx/>
              <a:buNone/>
              <a:defRPr sz="2400" b="1">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00"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rtl="0">
              <a:spcBef>
                <a:spcPts val="500"/>
              </a:spcBef>
              <a:buSzTx/>
              <a:buNone/>
              <a:defRPr sz="2400" b="1">
                <a:solidFill>
                  <a:srgbClr val="FFFFFF"/>
                </a:solidFill>
                <a:latin typeface="Times Roman"/>
                <a:ea typeface="Times Roman"/>
                <a:cs typeface="Times Roman"/>
                <a:sym typeface="Times Roman"/>
              </a:defRPr>
            </a:pPr>
            <a:endParaRPr/>
          </a:p>
        </p:txBody>
      </p:sp>
      <p:sp>
        <p:nvSpPr>
          <p:cNvPr id="701"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37025855"/>
      </p:ext>
    </p:extLst>
  </p:cSld>
  <p:clrMapOvr>
    <a:masterClrMapping/>
  </p:clrMapOvr>
  <p:transition spd="med"/>
</p:sldLayout>
</file>

<file path=ppt/slideLayouts/slideLayout1485.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A0E5B"/>
        </a:solidFill>
        <a:effectLst/>
      </p:bgPr>
    </p:bg>
    <p:spTree>
      <p:nvGrpSpPr>
        <p:cNvPr id="1" name=""/>
        <p:cNvGrpSpPr/>
        <p:nvPr/>
      </p:nvGrpSpPr>
      <p:grpSpPr>
        <a:xfrm>
          <a:off x="0" y="0"/>
          <a:ext cx="0" cy="0"/>
          <a:chOff x="0" y="0"/>
          <a:chExt cx="0" cy="0"/>
        </a:xfrm>
      </p:grpSpPr>
      <p:sp>
        <p:nvSpPr>
          <p:cNvPr id="708"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09"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15" name="Group 7"/>
          <p:cNvGrpSpPr/>
          <p:nvPr/>
        </p:nvGrpSpPr>
        <p:grpSpPr>
          <a:xfrm>
            <a:off x="-1" y="355600"/>
            <a:ext cx="6172201" cy="2438400"/>
            <a:chOff x="0" y="0"/>
            <a:chExt cx="6172199" cy="2438400"/>
          </a:xfrm>
        </p:grpSpPr>
        <p:sp>
          <p:nvSpPr>
            <p:cNvPr id="710"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1"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2"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3"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4"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16"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17"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180581"/>
      </p:ext>
    </p:extLst>
  </p:cSld>
  <p:clrMapOvr>
    <a:masterClrMapping/>
  </p:clrMapOvr>
  <p:transition spd="med"/>
</p:sldLayout>
</file>

<file path=ppt/slideLayouts/slideLayout1486.xml><?xml version="1.0" encoding="utf-8"?>
<p:sldLayout xmlns:a="http://schemas.openxmlformats.org/drawingml/2006/main" xmlns:r="http://schemas.openxmlformats.org/officeDocument/2006/relationships" xmlns:p="http://schemas.openxmlformats.org/presentationml/2006/main" showMasterSp="0" type="tx">
  <p:cSld name="5_Blank">
    <p:bg>
      <p:bgPr>
        <a:solidFill>
          <a:srgbClr val="0A0E5B"/>
        </a:solidFill>
        <a:effectLst/>
      </p:bgPr>
    </p:bg>
    <p:spTree>
      <p:nvGrpSpPr>
        <p:cNvPr id="1" name=""/>
        <p:cNvGrpSpPr/>
        <p:nvPr/>
      </p:nvGrpSpPr>
      <p:grpSpPr>
        <a:xfrm>
          <a:off x="0" y="0"/>
          <a:ext cx="0" cy="0"/>
          <a:chOff x="0" y="0"/>
          <a:chExt cx="0" cy="0"/>
        </a:xfrm>
      </p:grpSpPr>
      <p:sp>
        <p:nvSpPr>
          <p:cNvPr id="724"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25"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31" name="Group 7"/>
          <p:cNvGrpSpPr/>
          <p:nvPr/>
        </p:nvGrpSpPr>
        <p:grpSpPr>
          <a:xfrm>
            <a:off x="-1" y="355600"/>
            <a:ext cx="6172201" cy="2438400"/>
            <a:chOff x="0" y="0"/>
            <a:chExt cx="6172199" cy="2438400"/>
          </a:xfrm>
        </p:grpSpPr>
        <p:sp>
          <p:nvSpPr>
            <p:cNvPr id="726"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7"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8"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9"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30"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3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63757736"/>
      </p:ext>
    </p:extLst>
  </p:cSld>
  <p:clrMapOvr>
    <a:masterClrMapping/>
  </p:clrMapOvr>
  <p:transition spd="med"/>
</p:sldLayout>
</file>

<file path=ppt/slideLayouts/slideLayout1487.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A0E5B"/>
        </a:solidFill>
        <a:effectLst/>
      </p:bgPr>
    </p:bg>
    <p:spTree>
      <p:nvGrpSpPr>
        <p:cNvPr id="1" name=""/>
        <p:cNvGrpSpPr/>
        <p:nvPr/>
      </p:nvGrpSpPr>
      <p:grpSpPr>
        <a:xfrm>
          <a:off x="0" y="0"/>
          <a:ext cx="0" cy="0"/>
          <a:chOff x="0" y="0"/>
          <a:chExt cx="0" cy="0"/>
        </a:xfrm>
      </p:grpSpPr>
      <p:sp>
        <p:nvSpPr>
          <p:cNvPr id="7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46" name="Group 7"/>
          <p:cNvGrpSpPr/>
          <p:nvPr/>
        </p:nvGrpSpPr>
        <p:grpSpPr>
          <a:xfrm>
            <a:off x="-1" y="355600"/>
            <a:ext cx="6172201" cy="2438400"/>
            <a:chOff x="0" y="0"/>
            <a:chExt cx="6172199" cy="2438400"/>
          </a:xfrm>
        </p:grpSpPr>
        <p:sp>
          <p:nvSpPr>
            <p:cNvPr id="7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47" name="Title Text"/>
          <p:cNvSpPr txBox="1">
            <a:spLocks noGrp="1"/>
          </p:cNvSpPr>
          <p:nvPr>
            <p:ph type="title"/>
          </p:nvPr>
        </p:nvSpPr>
        <p:spPr>
          <a:xfrm>
            <a:off x="457237" y="273050"/>
            <a:ext cx="3008315" cy="1162050"/>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48"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49"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rtl="0">
              <a:spcBef>
                <a:spcPts val="300"/>
              </a:spcBef>
              <a:buSzTx/>
              <a:buNone/>
              <a:defRPr sz="1400">
                <a:solidFill>
                  <a:srgbClr val="FFFFFF"/>
                </a:solidFill>
                <a:latin typeface="Times Roman"/>
                <a:ea typeface="Times Roman"/>
                <a:cs typeface="Times Roman"/>
                <a:sym typeface="Times Roman"/>
              </a:defRPr>
            </a:pPr>
            <a:endParaRPr/>
          </a:p>
        </p:txBody>
      </p:sp>
      <p:sp>
        <p:nvSpPr>
          <p:cNvPr id="750"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105427"/>
      </p:ext>
    </p:extLst>
  </p:cSld>
  <p:clrMapOvr>
    <a:masterClrMapping/>
  </p:clrMapOvr>
  <p:transition spd="med"/>
</p:sldLayout>
</file>

<file path=ppt/slideLayouts/slideLayout1488.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A0E5B"/>
        </a:solidFill>
        <a:effectLst/>
      </p:bgPr>
    </p:bg>
    <p:spTree>
      <p:nvGrpSpPr>
        <p:cNvPr id="1" name=""/>
        <p:cNvGrpSpPr/>
        <p:nvPr/>
      </p:nvGrpSpPr>
      <p:grpSpPr>
        <a:xfrm>
          <a:off x="0" y="0"/>
          <a:ext cx="0" cy="0"/>
          <a:chOff x="0" y="0"/>
          <a:chExt cx="0" cy="0"/>
        </a:xfrm>
      </p:grpSpPr>
      <p:sp>
        <p:nvSpPr>
          <p:cNvPr id="757"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58"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64" name="Group 7"/>
          <p:cNvGrpSpPr/>
          <p:nvPr/>
        </p:nvGrpSpPr>
        <p:grpSpPr>
          <a:xfrm>
            <a:off x="-1" y="355600"/>
            <a:ext cx="6172201" cy="2438400"/>
            <a:chOff x="0" y="0"/>
            <a:chExt cx="6172199" cy="2438400"/>
          </a:xfrm>
        </p:grpSpPr>
        <p:sp>
          <p:nvSpPr>
            <p:cNvPr id="759"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0"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1"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2"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3"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65" name="Title Text"/>
          <p:cNvSpPr txBox="1">
            <a:spLocks noGrp="1"/>
          </p:cNvSpPr>
          <p:nvPr>
            <p:ph type="title"/>
          </p:nvPr>
        </p:nvSpPr>
        <p:spPr>
          <a:xfrm>
            <a:off x="1792288" y="4800600"/>
            <a:ext cx="5486401" cy="566738"/>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6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76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FFFFFF"/>
                </a:solidFill>
                <a:latin typeface="Times Roman"/>
                <a:ea typeface="Times Roman"/>
                <a:cs typeface="Times Roman"/>
                <a:sym typeface="Times Roman"/>
              </a:defRPr>
            </a:lvl1pPr>
            <a:lvl2pPr marL="0" indent="456342">
              <a:spcBef>
                <a:spcPts val="300"/>
              </a:spcBef>
              <a:buSzTx/>
              <a:buNone/>
              <a:defRPr sz="1400">
                <a:solidFill>
                  <a:srgbClr val="FFFFFF"/>
                </a:solidFill>
                <a:latin typeface="Times Roman"/>
                <a:ea typeface="Times Roman"/>
                <a:cs typeface="Times Roman"/>
                <a:sym typeface="Times Roman"/>
              </a:defRPr>
            </a:lvl2pPr>
            <a:lvl3pPr marL="0" indent="912690">
              <a:spcBef>
                <a:spcPts val="300"/>
              </a:spcBef>
              <a:buSzTx/>
              <a:buNone/>
              <a:defRPr sz="1400">
                <a:solidFill>
                  <a:srgbClr val="FFFFFF"/>
                </a:solidFill>
                <a:latin typeface="Times Roman"/>
                <a:ea typeface="Times Roman"/>
                <a:cs typeface="Times Roman"/>
                <a:sym typeface="Times Roman"/>
              </a:defRPr>
            </a:lvl3pPr>
            <a:lvl4pPr marL="0" indent="1369015">
              <a:spcBef>
                <a:spcPts val="300"/>
              </a:spcBef>
              <a:buSzTx/>
              <a:buNone/>
              <a:defRPr sz="1400">
                <a:solidFill>
                  <a:srgbClr val="FFFFFF"/>
                </a:solidFill>
                <a:latin typeface="Times Roman"/>
                <a:ea typeface="Times Roman"/>
                <a:cs typeface="Times Roman"/>
                <a:sym typeface="Times Roman"/>
              </a:defRPr>
            </a:lvl4pPr>
            <a:lvl5pPr marL="0" indent="1825374">
              <a:spcBef>
                <a:spcPts val="300"/>
              </a:spcBef>
              <a:buSzTx/>
              <a:buNone/>
              <a:defRPr sz="14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68"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1579208"/>
      </p:ext>
    </p:extLst>
  </p:cSld>
  <p:clrMapOvr>
    <a:masterClrMapping/>
  </p:clrMapOvr>
  <p:transition spd="med"/>
</p:sldLayout>
</file>

<file path=ppt/slideLayouts/slideLayout1489.xml><?xml version="1.0" encoding="utf-8"?>
<p:sldLayout xmlns:a="http://schemas.openxmlformats.org/drawingml/2006/main" xmlns:r="http://schemas.openxmlformats.org/officeDocument/2006/relationships" xmlns:p="http://schemas.openxmlformats.org/presentationml/2006/main" showMasterSp="0" type="tx">
  <p:cSld name="3_Title and Vertical Text">
    <p:bg>
      <p:bgPr>
        <a:solidFill>
          <a:srgbClr val="0A0E5B"/>
        </a:solidFill>
        <a:effectLst/>
      </p:bgPr>
    </p:bg>
    <p:spTree>
      <p:nvGrpSpPr>
        <p:cNvPr id="1" name=""/>
        <p:cNvGrpSpPr/>
        <p:nvPr/>
      </p:nvGrpSpPr>
      <p:grpSpPr>
        <a:xfrm>
          <a:off x="0" y="0"/>
          <a:ext cx="0" cy="0"/>
          <a:chOff x="0" y="0"/>
          <a:chExt cx="0" cy="0"/>
        </a:xfrm>
      </p:grpSpPr>
      <p:sp>
        <p:nvSpPr>
          <p:cNvPr id="775"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76"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82" name="Group 7"/>
          <p:cNvGrpSpPr/>
          <p:nvPr/>
        </p:nvGrpSpPr>
        <p:grpSpPr>
          <a:xfrm>
            <a:off x="-1" y="355600"/>
            <a:ext cx="6172201" cy="2438400"/>
            <a:chOff x="0" y="0"/>
            <a:chExt cx="6172199" cy="2438400"/>
          </a:xfrm>
        </p:grpSpPr>
        <p:sp>
          <p:nvSpPr>
            <p:cNvPr id="777"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8"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9"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0"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1"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83"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84" name="Body Level One…"/>
          <p:cNvSpPr txBox="1">
            <a:spLocks noGrp="1"/>
          </p:cNvSpPr>
          <p:nvPr>
            <p:ph type="body" idx="1"/>
          </p:nvPr>
        </p:nvSpPr>
        <p:spPr>
          <a:xfrm>
            <a:off x="1219200" y="1676400"/>
            <a:ext cx="7772401" cy="4572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85"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5556437"/>
      </p:ext>
    </p:extLst>
  </p:cSld>
  <p:clrMapOvr>
    <a:masterClrMapping/>
  </p:clrMapOvr>
  <p:transition spd="med"/>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00000"/>
        </a:solidFill>
        <a:effectLst/>
      </p:bgPr>
    </p:bg>
    <p:spTree>
      <p:nvGrpSpPr>
        <p:cNvPr id="1" name=""/>
        <p:cNvGrpSpPr/>
        <p:nvPr/>
      </p:nvGrpSpPr>
      <p:grpSpPr>
        <a:xfrm>
          <a:off x="0" y="0"/>
          <a:ext cx="0" cy="0"/>
          <a:chOff x="0" y="0"/>
          <a:chExt cx="0" cy="0"/>
        </a:xfrm>
      </p:grpSpPr>
      <p:grpSp>
        <p:nvGrpSpPr>
          <p:cNvPr id="631" name="Group 2"/>
          <p:cNvGrpSpPr/>
          <p:nvPr/>
        </p:nvGrpSpPr>
        <p:grpSpPr>
          <a:xfrm>
            <a:off x="0" y="2286000"/>
            <a:ext cx="9144000" cy="3581400"/>
            <a:chOff x="0" y="0"/>
            <a:chExt cx="9144000" cy="3581400"/>
          </a:xfrm>
        </p:grpSpPr>
        <p:sp>
          <p:nvSpPr>
            <p:cNvPr id="56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6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63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633"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634"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735519204"/>
      </p:ext>
    </p:extLst>
  </p:cSld>
  <p:clrMapOvr>
    <a:masterClrMapping/>
  </p:clrMapOvr>
  <p:transition spd="med"/>
</p:sldLayout>
</file>

<file path=ppt/slideLayouts/slideLayout1490.xml><?xml version="1.0" encoding="utf-8"?>
<p:sldLayout xmlns:a="http://schemas.openxmlformats.org/drawingml/2006/main" xmlns:r="http://schemas.openxmlformats.org/officeDocument/2006/relationships" xmlns:p="http://schemas.openxmlformats.org/presentationml/2006/main" showMasterSp="0" type="tx">
  <p:cSld name="3_Vertical Title and Text">
    <p:bg>
      <p:bgPr>
        <a:solidFill>
          <a:srgbClr val="0A0E5B"/>
        </a:solidFill>
        <a:effectLst/>
      </p:bgPr>
    </p:bg>
    <p:spTree>
      <p:nvGrpSpPr>
        <p:cNvPr id="1" name=""/>
        <p:cNvGrpSpPr/>
        <p:nvPr/>
      </p:nvGrpSpPr>
      <p:grpSpPr>
        <a:xfrm>
          <a:off x="0" y="0"/>
          <a:ext cx="0" cy="0"/>
          <a:chOff x="0" y="0"/>
          <a:chExt cx="0" cy="0"/>
        </a:xfrm>
      </p:grpSpPr>
      <p:sp>
        <p:nvSpPr>
          <p:cNvPr id="792"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93"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99" name="Group 7"/>
          <p:cNvGrpSpPr/>
          <p:nvPr/>
        </p:nvGrpSpPr>
        <p:grpSpPr>
          <a:xfrm>
            <a:off x="-1" y="355600"/>
            <a:ext cx="6172201" cy="2438400"/>
            <a:chOff x="0" y="0"/>
            <a:chExt cx="6172199" cy="2438400"/>
          </a:xfrm>
        </p:grpSpPr>
        <p:sp>
          <p:nvSpPr>
            <p:cNvPr id="79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800" name="Title Text"/>
          <p:cNvSpPr txBox="1">
            <a:spLocks noGrp="1"/>
          </p:cNvSpPr>
          <p:nvPr>
            <p:ph type="title"/>
          </p:nvPr>
        </p:nvSpPr>
        <p:spPr>
          <a:xfrm>
            <a:off x="6838950" y="152400"/>
            <a:ext cx="2228850" cy="6096000"/>
          </a:xfrm>
          <a:prstGeom prst="rect">
            <a:avLst/>
          </a:prstGeom>
          <a:noFill/>
          <a:effectLst>
            <a:outerShdw blurRad="63500" dist="12700" dir="16200000" rotWithShape="0">
              <a:srgbClr val="FFFFFF">
                <a:alpha val="74998"/>
              </a:srgbClr>
            </a:outerShdw>
          </a:effectLst>
        </p:spPr>
        <p:txBody>
          <a:bodyPr vert="eaVert"/>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801" name="Body Level One…"/>
          <p:cNvSpPr txBox="1">
            <a:spLocks noGrp="1"/>
          </p:cNvSpPr>
          <p:nvPr>
            <p:ph type="body" idx="1"/>
          </p:nvPr>
        </p:nvSpPr>
        <p:spPr>
          <a:xfrm>
            <a:off x="152400" y="152400"/>
            <a:ext cx="6534150" cy="6096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80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72978117"/>
      </p:ext>
    </p:extLst>
  </p:cSld>
  <p:clrMapOvr>
    <a:masterClrMapping/>
  </p:clrMapOvr>
  <p:transition spd="med"/>
</p:sldLayout>
</file>

<file path=ppt/slideLayouts/slideLayout1491.xml><?xml version="1.0" encoding="utf-8"?>
<p:sldLayout xmlns:a="http://schemas.openxmlformats.org/drawingml/2006/main" xmlns:r="http://schemas.openxmlformats.org/officeDocument/2006/relationships" xmlns:p="http://schemas.openxmlformats.org/presentationml/2006/main" showMasterSp="0" type="tx">
  <p:cSld name="4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17" name="Group 2"/>
          <p:cNvGrpSpPr/>
          <p:nvPr/>
        </p:nvGrpSpPr>
        <p:grpSpPr>
          <a:xfrm>
            <a:off x="-1" y="76"/>
            <a:ext cx="9144001" cy="6860193"/>
            <a:chOff x="0" y="38"/>
            <a:chExt cx="9144000" cy="6860192"/>
          </a:xfrm>
        </p:grpSpPr>
        <p:sp>
          <p:nvSpPr>
            <p:cNvPr id="80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18"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19"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algn="ctr">
              <a:buSzPct val="100000"/>
              <a:buChar char="–"/>
              <a:defRPr b="1" i="0">
                <a:solidFill>
                  <a:srgbClr val="FFFFFF"/>
                </a:solidFill>
                <a:latin typeface="Arial" panose="020B0604020202020204" pitchFamily="34" charset="0"/>
                <a:cs typeface="Arial" panose="020B0604020202020204" pitchFamily="34" charset="0"/>
              </a:defRPr>
            </a:lvl2pPr>
            <a:lvl3pPr algn="ctr">
              <a:buSzPct val="100000"/>
              <a:buChar char="•"/>
              <a:defRPr b="1" i="0">
                <a:solidFill>
                  <a:srgbClr val="FFFFFF"/>
                </a:solidFill>
                <a:latin typeface="Arial" panose="020B0604020202020204" pitchFamily="34" charset="0"/>
                <a:cs typeface="Arial" panose="020B0604020202020204" pitchFamily="34" charset="0"/>
              </a:defRPr>
            </a:lvl3pPr>
            <a:lvl4pPr algn="ctr">
              <a:buSzPct val="100000"/>
              <a:buChar char="–"/>
              <a:defRPr b="1" i="0">
                <a:solidFill>
                  <a:srgbClr val="FFFFFF"/>
                </a:solidFill>
                <a:latin typeface="Arial" panose="020B0604020202020204" pitchFamily="34" charset="0"/>
                <a:cs typeface="Arial" panose="020B0604020202020204" pitchFamily="34" charset="0"/>
              </a:defRPr>
            </a:lvl4pPr>
            <a:lvl5pPr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 name="Slide Number"/>
          <p:cNvSpPr txBox="1">
            <a:spLocks noGrp="1"/>
          </p:cNvSpPr>
          <p:nvPr>
            <p:ph type="sldNum" sz="quarter" idx="2"/>
          </p:nvPr>
        </p:nvSpPr>
        <p:spPr>
          <a:xfrm>
            <a:off x="8176437" y="6418691"/>
            <a:ext cx="281763" cy="286910"/>
          </a:xfrm>
          <a:prstGeom prst="rect">
            <a:avLst/>
          </a:prstGeom>
        </p:spPr>
        <p:txBody>
          <a:bodyPr/>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3860216"/>
      </p:ext>
    </p:extLst>
  </p:cSld>
  <p:clrMapOvr>
    <a:masterClrMapping/>
  </p:clrMapOvr>
  <p:transition spd="med"/>
</p:sldLayout>
</file>

<file path=ppt/slideLayouts/slideLayout1492.xml><?xml version="1.0" encoding="utf-8"?>
<p:sldLayout xmlns:a="http://schemas.openxmlformats.org/drawingml/2006/main" xmlns:r="http://schemas.openxmlformats.org/officeDocument/2006/relationships" xmlns:p="http://schemas.openxmlformats.org/presentationml/2006/main" showMasterSp="0" type="tx">
  <p:cSld name="4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35" name="Group 2"/>
          <p:cNvGrpSpPr/>
          <p:nvPr/>
        </p:nvGrpSpPr>
        <p:grpSpPr>
          <a:xfrm>
            <a:off x="-1" y="76"/>
            <a:ext cx="9144001" cy="6860193"/>
            <a:chOff x="0" y="38"/>
            <a:chExt cx="9144000" cy="6860192"/>
          </a:xfrm>
        </p:grpSpPr>
        <p:sp>
          <p:nvSpPr>
            <p:cNvPr id="82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3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37" name="Body Level One…"/>
          <p:cNvSpPr txBox="1">
            <a:spLocks noGrp="1"/>
          </p:cNvSpPr>
          <p:nvPr>
            <p:ph type="body" idx="1"/>
          </p:nvPr>
        </p:nvSpPr>
        <p:spPr>
          <a:xfrm>
            <a:off x="0" y="1981200"/>
            <a:ext cx="9144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8"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02831773"/>
      </p:ext>
    </p:extLst>
  </p:cSld>
  <p:clrMapOvr>
    <a:masterClrMapping/>
  </p:clrMapOvr>
  <p:transition spd="med"/>
</p:sldLayout>
</file>

<file path=ppt/slideLayouts/slideLayout1493.xml><?xml version="1.0" encoding="utf-8"?>
<p:sldLayout xmlns:a="http://schemas.openxmlformats.org/drawingml/2006/main" xmlns:r="http://schemas.openxmlformats.org/officeDocument/2006/relationships" xmlns:p="http://schemas.openxmlformats.org/presentationml/2006/main" showMasterSp="0" type="tx">
  <p:cSld name="4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53" name="Group 2"/>
          <p:cNvGrpSpPr/>
          <p:nvPr/>
        </p:nvGrpSpPr>
        <p:grpSpPr>
          <a:xfrm>
            <a:off x="-1" y="76"/>
            <a:ext cx="9144001" cy="6860193"/>
            <a:chOff x="0" y="38"/>
            <a:chExt cx="9144000" cy="6860192"/>
          </a:xfrm>
        </p:grpSpPr>
        <p:sp>
          <p:nvSpPr>
            <p:cNvPr id="845"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6"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7"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8"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9"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0"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1"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2"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54"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85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28504581"/>
      </p:ext>
    </p:extLst>
  </p:cSld>
  <p:clrMapOvr>
    <a:masterClrMapping/>
  </p:clrMapOvr>
  <p:transition spd="med"/>
</p:sldLayout>
</file>

<file path=ppt/slideLayouts/slideLayout1494.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71" name="Group 2"/>
          <p:cNvGrpSpPr/>
          <p:nvPr/>
        </p:nvGrpSpPr>
        <p:grpSpPr>
          <a:xfrm>
            <a:off x="-1" y="76"/>
            <a:ext cx="9144001" cy="6860193"/>
            <a:chOff x="0" y="38"/>
            <a:chExt cx="9144000" cy="6860192"/>
          </a:xfrm>
        </p:grpSpPr>
        <p:sp>
          <p:nvSpPr>
            <p:cNvPr id="863"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4"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5"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6"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7"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8"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9"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70"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6322085"/>
      </p:ext>
    </p:extLst>
  </p:cSld>
  <p:clrMapOvr>
    <a:masterClrMapping/>
  </p:clrMapOvr>
  <p:transition spd="med"/>
</p:sldLayout>
</file>

<file path=ppt/slideLayouts/slideLayout1495.xml><?xml version="1.0" encoding="utf-8"?>
<p:sldLayout xmlns:a="http://schemas.openxmlformats.org/drawingml/2006/main" xmlns:r="http://schemas.openxmlformats.org/officeDocument/2006/relationships" xmlns:p="http://schemas.openxmlformats.org/presentationml/2006/main" showMasterSp="0" type="tx">
  <p:cSld name="4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89" name="Group 2"/>
          <p:cNvGrpSpPr/>
          <p:nvPr/>
        </p:nvGrpSpPr>
        <p:grpSpPr>
          <a:xfrm>
            <a:off x="-1" y="76"/>
            <a:ext cx="9144001" cy="6860193"/>
            <a:chOff x="0" y="38"/>
            <a:chExt cx="9144000" cy="6860192"/>
          </a:xfrm>
        </p:grpSpPr>
        <p:sp>
          <p:nvSpPr>
            <p:cNvPr id="881"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2"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3"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4"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5"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6"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7"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8"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9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89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3507317"/>
      </p:ext>
    </p:extLst>
  </p:cSld>
  <p:clrMapOvr>
    <a:masterClrMapping/>
  </p:clrMapOvr>
  <p:transition spd="med"/>
</p:sldLayout>
</file>

<file path=ppt/slideLayouts/slideLayout1496.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08" name="Group 2"/>
          <p:cNvGrpSpPr/>
          <p:nvPr/>
        </p:nvGrpSpPr>
        <p:grpSpPr>
          <a:xfrm>
            <a:off x="-1" y="76"/>
            <a:ext cx="9144001" cy="6860193"/>
            <a:chOff x="0" y="38"/>
            <a:chExt cx="9144000" cy="6860192"/>
          </a:xfrm>
        </p:grpSpPr>
        <p:sp>
          <p:nvSpPr>
            <p:cNvPr id="90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09"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10"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09583946"/>
      </p:ext>
    </p:extLst>
  </p:cSld>
  <p:clrMapOvr>
    <a:masterClrMapping/>
  </p:clrMapOvr>
  <p:transition spd="med"/>
</p:sldLayout>
</file>

<file path=ppt/slideLayouts/slideLayout1497.xml><?xml version="1.0" encoding="utf-8"?>
<p:sldLayout xmlns:a="http://schemas.openxmlformats.org/drawingml/2006/main" xmlns:r="http://schemas.openxmlformats.org/officeDocument/2006/relationships" xmlns:p="http://schemas.openxmlformats.org/presentationml/2006/main" showMasterSp="0" type="tx">
  <p:cSld name="6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25" name="Group 2"/>
          <p:cNvGrpSpPr/>
          <p:nvPr/>
        </p:nvGrpSpPr>
        <p:grpSpPr>
          <a:xfrm>
            <a:off x="-1" y="76"/>
            <a:ext cx="9144001" cy="6860193"/>
            <a:chOff x="0" y="38"/>
            <a:chExt cx="9144000" cy="6860192"/>
          </a:xfrm>
        </p:grpSpPr>
        <p:sp>
          <p:nvSpPr>
            <p:cNvPr id="91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2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4667679"/>
      </p:ext>
    </p:extLst>
  </p:cSld>
  <p:clrMapOvr>
    <a:masterClrMapping/>
  </p:clrMapOvr>
  <p:transition spd="med"/>
</p:sldLayout>
</file>

<file path=ppt/slideLayouts/slideLayout1498.xml><?xml version="1.0" encoding="utf-8"?>
<p:sldLayout xmlns:a="http://schemas.openxmlformats.org/drawingml/2006/main" xmlns:r="http://schemas.openxmlformats.org/officeDocument/2006/relationships" xmlns:p="http://schemas.openxmlformats.org/presentationml/2006/main" showMasterSp="0" type="tx">
  <p:cSld name="Blank 0">
    <p:bg>
      <p:bgPr>
        <a:solidFill>
          <a:srgbClr val="000000"/>
        </a:solidFill>
        <a:effectLst/>
      </p:bgPr>
    </p:bg>
    <p:spTree>
      <p:nvGrpSpPr>
        <p:cNvPr id="1" name=""/>
        <p:cNvGrpSpPr/>
        <p:nvPr/>
      </p:nvGrpSpPr>
      <p:grpSpPr>
        <a:xfrm>
          <a:off x="0" y="0"/>
          <a:ext cx="0" cy="0"/>
          <a:chOff x="0" y="0"/>
          <a:chExt cx="0" cy="0"/>
        </a:xfrm>
      </p:grpSpPr>
      <p:sp>
        <p:nvSpPr>
          <p:cNvPr id="93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44987349"/>
      </p:ext>
    </p:extLst>
  </p:cSld>
  <p:clrMapOvr>
    <a:masterClrMapping/>
  </p:clrMapOvr>
  <p:transition spd="med"/>
</p:sldLayout>
</file>

<file path=ppt/slideLayouts/slideLayout1499.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48" name="Group 2"/>
          <p:cNvGrpSpPr/>
          <p:nvPr/>
        </p:nvGrpSpPr>
        <p:grpSpPr>
          <a:xfrm>
            <a:off x="-1" y="76"/>
            <a:ext cx="9144001" cy="6860193"/>
            <a:chOff x="0" y="38"/>
            <a:chExt cx="9144000" cy="6860192"/>
          </a:xfrm>
        </p:grpSpPr>
        <p:sp>
          <p:nvSpPr>
            <p:cNvPr id="94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49"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50"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95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2048192"/>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6782426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type="tx">
  <p:cSld name="3_Blank">
    <p:bg>
      <p:bgPr>
        <a:solidFill>
          <a:srgbClr val="000000"/>
        </a:solidFill>
        <a:effectLst/>
      </p:bgPr>
    </p:bg>
    <p:spTree>
      <p:nvGrpSpPr>
        <p:cNvPr id="1" name=""/>
        <p:cNvGrpSpPr/>
        <p:nvPr/>
      </p:nvGrpSpPr>
      <p:grpSpPr>
        <a:xfrm>
          <a:off x="0" y="0"/>
          <a:ext cx="0" cy="0"/>
          <a:chOff x="0" y="0"/>
          <a:chExt cx="0" cy="0"/>
        </a:xfrm>
      </p:grpSpPr>
      <p:grpSp>
        <p:nvGrpSpPr>
          <p:cNvPr id="704" name="Group 2"/>
          <p:cNvGrpSpPr/>
          <p:nvPr/>
        </p:nvGrpSpPr>
        <p:grpSpPr>
          <a:xfrm>
            <a:off x="0" y="2286000"/>
            <a:ext cx="9144000" cy="3581400"/>
            <a:chOff x="0" y="0"/>
            <a:chExt cx="9144000" cy="3581400"/>
          </a:xfrm>
        </p:grpSpPr>
        <p:sp>
          <p:nvSpPr>
            <p:cNvPr id="64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0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0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90156863"/>
      </p:ext>
    </p:extLst>
  </p:cSld>
  <p:clrMapOvr>
    <a:masterClrMapping/>
  </p:clrMapOvr>
  <p:transition spd="med"/>
</p:sldLayout>
</file>

<file path=ppt/slideLayouts/slideLayout1500.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67" name="Group 2"/>
          <p:cNvGrpSpPr/>
          <p:nvPr/>
        </p:nvGrpSpPr>
        <p:grpSpPr>
          <a:xfrm>
            <a:off x="-1" y="76"/>
            <a:ext cx="9144001" cy="6860193"/>
            <a:chOff x="0" y="38"/>
            <a:chExt cx="9144000" cy="6860192"/>
          </a:xfrm>
        </p:grpSpPr>
        <p:sp>
          <p:nvSpPr>
            <p:cNvPr id="95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68"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97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71"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68412537"/>
      </p:ext>
    </p:extLst>
  </p:cSld>
  <p:clrMapOvr>
    <a:masterClrMapping/>
  </p:clrMapOvr>
  <p:transition spd="med"/>
</p:sldLayout>
</file>

<file path=ppt/slideLayouts/slideLayout1501.xml><?xml version="1.0" encoding="utf-8"?>
<p:sldLayout xmlns:a="http://schemas.openxmlformats.org/drawingml/2006/main" xmlns:r="http://schemas.openxmlformats.org/officeDocument/2006/relationships" xmlns:p="http://schemas.openxmlformats.org/presentationml/2006/main" showMasterSp="0" type="tx">
  <p:cSld name="4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86" name="Group 2"/>
          <p:cNvGrpSpPr/>
          <p:nvPr/>
        </p:nvGrpSpPr>
        <p:grpSpPr>
          <a:xfrm>
            <a:off x="-1" y="76"/>
            <a:ext cx="9144001" cy="6860193"/>
            <a:chOff x="0" y="38"/>
            <a:chExt cx="9144000" cy="6860192"/>
          </a:xfrm>
        </p:grpSpPr>
        <p:sp>
          <p:nvSpPr>
            <p:cNvPr id="978"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79"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0"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1"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2"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3"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4"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5"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8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88" name="Body Level One…"/>
          <p:cNvSpPr txBox="1">
            <a:spLocks noGrp="1"/>
          </p:cNvSpPr>
          <p:nvPr>
            <p:ph type="body" idx="1"/>
          </p:nvPr>
        </p:nvSpPr>
        <p:spPr>
          <a:xfrm>
            <a:off x="0" y="1981200"/>
            <a:ext cx="91440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6580457"/>
      </p:ext>
    </p:extLst>
  </p:cSld>
  <p:clrMapOvr>
    <a:masterClrMapping/>
  </p:clrMapOvr>
  <p:transition spd="med"/>
</p:sldLayout>
</file>

<file path=ppt/slideLayouts/slideLayout1502.xml><?xml version="1.0" encoding="utf-8"?>
<p:sldLayout xmlns:a="http://schemas.openxmlformats.org/drawingml/2006/main" xmlns:r="http://schemas.openxmlformats.org/officeDocument/2006/relationships" xmlns:p="http://schemas.openxmlformats.org/presentationml/2006/main" showMasterSp="0" type="tx">
  <p:cSld name="4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04" name="Group 2"/>
          <p:cNvGrpSpPr/>
          <p:nvPr/>
        </p:nvGrpSpPr>
        <p:grpSpPr>
          <a:xfrm>
            <a:off x="-1" y="76"/>
            <a:ext cx="9144001" cy="6860193"/>
            <a:chOff x="0" y="38"/>
            <a:chExt cx="9144000" cy="6860192"/>
          </a:xfrm>
        </p:grpSpPr>
        <p:sp>
          <p:nvSpPr>
            <p:cNvPr id="996"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7"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8"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9"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0"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1"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2"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3"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0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0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7"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2092398"/>
      </p:ext>
    </p:extLst>
  </p:cSld>
  <p:clrMapOvr>
    <a:masterClrMapping/>
  </p:clrMapOvr>
  <p:transition spd="med"/>
</p:sldLayout>
</file>

<file path=ppt/slideLayouts/slideLayout1503.xml><?xml version="1.0" encoding="utf-8"?>
<p:sldLayout xmlns:a="http://schemas.openxmlformats.org/drawingml/2006/main" xmlns:r="http://schemas.openxmlformats.org/officeDocument/2006/relationships" xmlns:p="http://schemas.openxmlformats.org/presentationml/2006/main" showMasterSp="0" type="tx">
  <p:cSld name="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22" name="Group 2"/>
          <p:cNvGrpSpPr/>
          <p:nvPr/>
        </p:nvGrpSpPr>
        <p:grpSpPr>
          <a:xfrm>
            <a:off x="-1" y="76"/>
            <a:ext cx="9144001" cy="6860193"/>
            <a:chOff x="0" y="38"/>
            <a:chExt cx="9144000" cy="6860192"/>
          </a:xfrm>
        </p:grpSpPr>
        <p:sp>
          <p:nvSpPr>
            <p:cNvPr id="1014"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5"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6"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7"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8"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9"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0"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1"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23"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24"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44385457"/>
      </p:ext>
    </p:extLst>
  </p:cSld>
  <p:clrMapOvr>
    <a:masterClrMapping/>
  </p:clrMapOvr>
  <p:transition spd="med"/>
</p:sldLayout>
</file>

<file path=ppt/slideLayouts/slideLayout1504.xml><?xml version="1.0" encoding="utf-8"?>
<p:sldLayout xmlns:a="http://schemas.openxmlformats.org/drawingml/2006/main" xmlns:r="http://schemas.openxmlformats.org/officeDocument/2006/relationships" xmlns:p="http://schemas.openxmlformats.org/presentationml/2006/main" showMasterSp="0" type="tx">
  <p:cSld name="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40" name="Group 2"/>
          <p:cNvGrpSpPr/>
          <p:nvPr/>
        </p:nvGrpSpPr>
        <p:grpSpPr>
          <a:xfrm>
            <a:off x="-1" y="76"/>
            <a:ext cx="9144001" cy="6860193"/>
            <a:chOff x="0" y="38"/>
            <a:chExt cx="9144000" cy="6860192"/>
          </a:xfrm>
        </p:grpSpPr>
        <p:sp>
          <p:nvSpPr>
            <p:cNvPr id="1032"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3"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4"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5"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6"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7"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8"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9"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4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4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592061"/>
      </p:ext>
    </p:extLst>
  </p:cSld>
  <p:clrMapOvr>
    <a:masterClrMapping/>
  </p:clrMapOvr>
  <p:transition spd="med"/>
</p:sldLayout>
</file>

<file path=ppt/slideLayouts/slideLayout1505.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rgbClr val="FFFFFF"/>
        </a:solidFill>
        <a:effectLst/>
      </p:bgPr>
    </p:bg>
    <p:spTree>
      <p:nvGrpSpPr>
        <p:cNvPr id="1" name=""/>
        <p:cNvGrpSpPr/>
        <p:nvPr/>
      </p:nvGrpSpPr>
      <p:grpSpPr>
        <a:xfrm>
          <a:off x="0" y="0"/>
          <a:ext cx="0" cy="0"/>
          <a:chOff x="0" y="0"/>
          <a:chExt cx="0" cy="0"/>
        </a:xfrm>
      </p:grpSpPr>
      <p:sp>
        <p:nvSpPr>
          <p:cNvPr id="1049" name="Rectangle 2"/>
          <p:cNvSpPr/>
          <p:nvPr/>
        </p:nvSpPr>
        <p:spPr>
          <a:xfrm>
            <a:off x="1" y="0"/>
            <a:ext cx="4572001" cy="6858000"/>
          </a:xfrm>
          <a:prstGeom prst="rect">
            <a:avLst/>
          </a:prstGeom>
          <a:solidFill>
            <a:srgbClr val="CAE2CA"/>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sp>
        <p:nvSpPr>
          <p:cNvPr id="1050" name="AutoShape 3"/>
          <p:cNvSpPr/>
          <p:nvPr/>
        </p:nvSpPr>
        <p:spPr>
          <a:xfrm>
            <a:off x="685800" y="990600"/>
            <a:ext cx="5181600" cy="19050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53" name="Group 15"/>
          <p:cNvGrpSpPr/>
          <p:nvPr/>
        </p:nvGrpSpPr>
        <p:grpSpPr>
          <a:xfrm>
            <a:off x="3632200" y="4889500"/>
            <a:ext cx="4876800" cy="319088"/>
            <a:chOff x="0" y="0"/>
            <a:chExt cx="4876800" cy="319087"/>
          </a:xfrm>
        </p:grpSpPr>
        <p:sp>
          <p:nvSpPr>
            <p:cNvPr id="105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5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54" name="Body Level One…"/>
          <p:cNvSpPr txBox="1">
            <a:spLocks noGrp="1"/>
          </p:cNvSpPr>
          <p:nvPr>
            <p:ph type="body" sz="quarter" idx="1"/>
          </p:nvPr>
        </p:nvSpPr>
        <p:spPr>
          <a:xfrm>
            <a:off x="4673601" y="2927350"/>
            <a:ext cx="3657601"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cs typeface="Arial" panose="020B0604020202020204" pitchFamily="34" charset="0"/>
              </a:defRPr>
            </a:lvl1pPr>
            <a:lvl2pPr marL="789082" indent="-332754">
              <a:spcBef>
                <a:spcPts val="600"/>
              </a:spcBef>
              <a:buSzPct val="75000"/>
              <a:buChar char="–"/>
              <a:defRPr sz="2800" b="1" i="0">
                <a:solidFill>
                  <a:srgbClr val="006666"/>
                </a:solidFill>
                <a:latin typeface="Arial" panose="020B0604020202020204" pitchFamily="34" charset="0"/>
                <a:cs typeface="Arial" panose="020B0604020202020204" pitchFamily="34" charset="0"/>
              </a:defRPr>
            </a:lvl2pPr>
            <a:lvl3pPr marL="1232107" indent="-319440">
              <a:spcBef>
                <a:spcPts val="600"/>
              </a:spcBef>
              <a:buSzPct val="75000"/>
              <a:defRPr sz="2800" b="1" i="0">
                <a:solidFill>
                  <a:srgbClr val="006666"/>
                </a:solidFill>
                <a:latin typeface="Arial" panose="020B0604020202020204" pitchFamily="34" charset="0"/>
                <a:cs typeface="Arial" panose="020B0604020202020204" pitchFamily="34" charset="0"/>
              </a:defRPr>
            </a:lvl3pPr>
            <a:lvl4pPr marL="1723956" indent="-354934">
              <a:spcBef>
                <a:spcPts val="600"/>
              </a:spcBef>
              <a:buSzPct val="80000"/>
              <a:buChar char="–"/>
              <a:defRPr sz="2800" b="1" i="0">
                <a:solidFill>
                  <a:srgbClr val="006666"/>
                </a:solidFill>
                <a:latin typeface="Arial" panose="020B0604020202020204" pitchFamily="34" charset="0"/>
                <a:cs typeface="Arial" panose="020B0604020202020204" pitchFamily="34" charset="0"/>
              </a:defRPr>
            </a:lvl4pPr>
            <a:lvl5pPr marL="2180286" indent="-354934">
              <a:spcBef>
                <a:spcPts val="600"/>
              </a:spcBef>
              <a:buSzPct val="65000"/>
              <a:buChar char="●"/>
              <a:defRPr sz="2800" b="1" i="0">
                <a:solidFill>
                  <a:srgbClr val="0066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55" name="Title Text"/>
          <p:cNvSpPr txBox="1">
            <a:spLocks noGrp="1"/>
          </p:cNvSpPr>
          <p:nvPr>
            <p:ph type="title"/>
          </p:nvPr>
        </p:nvSpPr>
        <p:spPr>
          <a:xfrm>
            <a:off x="936625" y="1425575"/>
            <a:ext cx="7772400" cy="1143000"/>
          </a:xfrm>
          <a:prstGeom prst="rect">
            <a:avLst/>
          </a:prstGeom>
          <a:noFill/>
        </p:spPr>
        <p:txBody>
          <a:bodyPr/>
          <a:lstStyle>
            <a:lvl1pPr>
              <a:lnSpc>
                <a:spcPct val="90000"/>
              </a:lnSpc>
              <a:defRPr sz="3600" b="1" i="0">
                <a:solidFill>
                  <a:srgbClr val="003366"/>
                </a:solidFill>
                <a:latin typeface="Arial" panose="020B0604020202020204" pitchFamily="34" charset="0"/>
                <a:cs typeface="Arial" panose="020B0604020202020204" pitchFamily="34" charset="0"/>
              </a:defRPr>
            </a:lvl1pPr>
          </a:lstStyle>
          <a:p>
            <a:r>
              <a:rPr dirty="0"/>
              <a:t>Title Text</a:t>
            </a:r>
          </a:p>
        </p:txBody>
      </p:sp>
      <p:sp>
        <p:nvSpPr>
          <p:cNvPr id="1056" name="Slide Number"/>
          <p:cNvSpPr txBox="1">
            <a:spLocks noGrp="1"/>
          </p:cNvSpPr>
          <p:nvPr>
            <p:ph type="sldNum" sz="quarter" idx="2"/>
          </p:nvPr>
        </p:nvSpPr>
        <p:spPr>
          <a:xfrm>
            <a:off x="9525" y="6356214"/>
            <a:ext cx="499314" cy="492261"/>
          </a:xfrm>
          <a:prstGeom prst="rect">
            <a:avLst/>
          </a:prstGeom>
        </p:spPr>
        <p:txBody>
          <a:bodyPr/>
          <a:lstStyle>
            <a:lvl1pPr algn="l">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3774080"/>
      </p:ext>
    </p:extLst>
  </p:cSld>
  <p:clrMapOvr>
    <a:masterClrMapping/>
  </p:clrMapOvr>
  <p:transition spd="med"/>
</p:sldLayout>
</file>

<file path=ppt/slideLayouts/slideLayout1506.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FFFFFF"/>
        </a:solidFill>
        <a:effectLst/>
      </p:bgPr>
    </p:bg>
    <p:spTree>
      <p:nvGrpSpPr>
        <p:cNvPr id="1" name=""/>
        <p:cNvGrpSpPr/>
        <p:nvPr/>
      </p:nvGrpSpPr>
      <p:grpSpPr>
        <a:xfrm>
          <a:off x="0" y="0"/>
          <a:ext cx="0" cy="0"/>
          <a:chOff x="0" y="0"/>
          <a:chExt cx="0" cy="0"/>
        </a:xfrm>
      </p:grpSpPr>
      <p:grpSp>
        <p:nvGrpSpPr>
          <p:cNvPr id="1065" name="Group 2"/>
          <p:cNvGrpSpPr/>
          <p:nvPr/>
        </p:nvGrpSpPr>
        <p:grpSpPr>
          <a:xfrm>
            <a:off x="2" y="0"/>
            <a:ext cx="3200401" cy="6858000"/>
            <a:chOff x="1" y="0"/>
            <a:chExt cx="3200400" cy="6858000"/>
          </a:xfrm>
        </p:grpSpPr>
        <p:sp>
          <p:nvSpPr>
            <p:cNvPr id="106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6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69" name="Group 11"/>
          <p:cNvGrpSpPr/>
          <p:nvPr/>
        </p:nvGrpSpPr>
        <p:grpSpPr>
          <a:xfrm>
            <a:off x="228600" y="1981200"/>
            <a:ext cx="7391400" cy="319088"/>
            <a:chOff x="0" y="0"/>
            <a:chExt cx="7391400" cy="319087"/>
          </a:xfrm>
        </p:grpSpPr>
        <p:sp>
          <p:nvSpPr>
            <p:cNvPr id="106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70"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71" name="Body Level One…"/>
          <p:cNvSpPr txBox="1">
            <a:spLocks noGrp="1"/>
          </p:cNvSpPr>
          <p:nvPr>
            <p:ph type="body" idx="1"/>
          </p:nvPr>
        </p:nvSpPr>
        <p:spPr>
          <a:xfrm>
            <a:off x="914400" y="2362200"/>
            <a:ext cx="80010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72"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9864517"/>
      </p:ext>
    </p:extLst>
  </p:cSld>
  <p:clrMapOvr>
    <a:masterClrMapping/>
  </p:clrMapOvr>
  <p:transition spd="med"/>
</p:sldLayout>
</file>

<file path=ppt/slideLayouts/slideLayout1507.xml><?xml version="1.0" encoding="utf-8"?>
<p:sldLayout xmlns:a="http://schemas.openxmlformats.org/drawingml/2006/main" xmlns:r="http://schemas.openxmlformats.org/officeDocument/2006/relationships" xmlns:p="http://schemas.openxmlformats.org/presentationml/2006/main" showMasterSp="0" type="tx">
  <p:cSld name="5_Section Header">
    <p:bg>
      <p:bgPr>
        <a:solidFill>
          <a:srgbClr val="FFFFFF"/>
        </a:solidFill>
        <a:effectLst/>
      </p:bgPr>
    </p:bg>
    <p:spTree>
      <p:nvGrpSpPr>
        <p:cNvPr id="1" name=""/>
        <p:cNvGrpSpPr/>
        <p:nvPr/>
      </p:nvGrpSpPr>
      <p:grpSpPr>
        <a:xfrm>
          <a:off x="0" y="0"/>
          <a:ext cx="0" cy="0"/>
          <a:chOff x="0" y="0"/>
          <a:chExt cx="0" cy="0"/>
        </a:xfrm>
      </p:grpSpPr>
      <p:grpSp>
        <p:nvGrpSpPr>
          <p:cNvPr id="1081" name="Group 2"/>
          <p:cNvGrpSpPr/>
          <p:nvPr/>
        </p:nvGrpSpPr>
        <p:grpSpPr>
          <a:xfrm>
            <a:off x="2" y="0"/>
            <a:ext cx="3200401" cy="6858000"/>
            <a:chOff x="1" y="0"/>
            <a:chExt cx="3200400" cy="6858000"/>
          </a:xfrm>
        </p:grpSpPr>
        <p:sp>
          <p:nvSpPr>
            <p:cNvPr id="1079"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0"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2"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85" name="Group 11"/>
          <p:cNvGrpSpPr/>
          <p:nvPr/>
        </p:nvGrpSpPr>
        <p:grpSpPr>
          <a:xfrm>
            <a:off x="228600" y="1981200"/>
            <a:ext cx="7391400" cy="319088"/>
            <a:chOff x="0" y="0"/>
            <a:chExt cx="7391400" cy="319087"/>
          </a:xfrm>
        </p:grpSpPr>
        <p:sp>
          <p:nvSpPr>
            <p:cNvPr id="1083"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4"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6" name="Title Text"/>
          <p:cNvSpPr txBox="1">
            <a:spLocks noGrp="1"/>
          </p:cNvSpPr>
          <p:nvPr>
            <p:ph type="title"/>
          </p:nvPr>
        </p:nvSpPr>
        <p:spPr>
          <a:xfrm>
            <a:off x="722312" y="4406900"/>
            <a:ext cx="7772401" cy="1362075"/>
          </a:xfrm>
          <a:prstGeom prst="rect">
            <a:avLst/>
          </a:prstGeom>
          <a:noFill/>
        </p:spPr>
        <p:txBody>
          <a:bodyPr anchor="t"/>
          <a:lstStyle>
            <a:lvl1pPr algn="l">
              <a:lnSpc>
                <a:spcPct val="90000"/>
              </a:lnSpc>
              <a:defRPr sz="4000" b="1" i="0" cap="all">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8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3366"/>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3366"/>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3366"/>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6943465"/>
      </p:ext>
    </p:extLst>
  </p:cSld>
  <p:clrMapOvr>
    <a:masterClrMapping/>
  </p:clrMapOvr>
  <p:transition spd="med"/>
</p:sldLayout>
</file>

<file path=ppt/slideLayouts/slideLayout1508.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rgbClr val="FFFFFF"/>
        </a:solidFill>
        <a:effectLst/>
      </p:bgPr>
    </p:bg>
    <p:spTree>
      <p:nvGrpSpPr>
        <p:cNvPr id="1" name=""/>
        <p:cNvGrpSpPr/>
        <p:nvPr/>
      </p:nvGrpSpPr>
      <p:grpSpPr>
        <a:xfrm>
          <a:off x="0" y="0"/>
          <a:ext cx="0" cy="0"/>
          <a:chOff x="0" y="0"/>
          <a:chExt cx="0" cy="0"/>
        </a:xfrm>
      </p:grpSpPr>
      <p:grpSp>
        <p:nvGrpSpPr>
          <p:cNvPr id="1097" name="Group 2"/>
          <p:cNvGrpSpPr/>
          <p:nvPr/>
        </p:nvGrpSpPr>
        <p:grpSpPr>
          <a:xfrm>
            <a:off x="2" y="0"/>
            <a:ext cx="3200401" cy="6858000"/>
            <a:chOff x="1" y="0"/>
            <a:chExt cx="3200400" cy="6858000"/>
          </a:xfrm>
        </p:grpSpPr>
        <p:sp>
          <p:nvSpPr>
            <p:cNvPr id="1095"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96"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98"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01" name="Group 11"/>
          <p:cNvGrpSpPr/>
          <p:nvPr/>
        </p:nvGrpSpPr>
        <p:grpSpPr>
          <a:xfrm>
            <a:off x="228600" y="1981200"/>
            <a:ext cx="7391400" cy="319088"/>
            <a:chOff x="0" y="0"/>
            <a:chExt cx="7391400" cy="319087"/>
          </a:xfrm>
        </p:grpSpPr>
        <p:sp>
          <p:nvSpPr>
            <p:cNvPr id="1099"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00"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02"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03" name="Body Level One…"/>
          <p:cNvSpPr txBox="1">
            <a:spLocks noGrp="1"/>
          </p:cNvSpPr>
          <p:nvPr>
            <p:ph type="body" sz="half" idx="1"/>
          </p:nvPr>
        </p:nvSpPr>
        <p:spPr>
          <a:xfrm>
            <a:off x="914400" y="2362200"/>
            <a:ext cx="39243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1320154"/>
      </p:ext>
    </p:extLst>
  </p:cSld>
  <p:clrMapOvr>
    <a:masterClrMapping/>
  </p:clrMapOvr>
  <p:transition spd="med"/>
</p:sldLayout>
</file>

<file path=ppt/slideLayouts/slideLayout1509.xml><?xml version="1.0" encoding="utf-8"?>
<p:sldLayout xmlns:a="http://schemas.openxmlformats.org/drawingml/2006/main" xmlns:r="http://schemas.openxmlformats.org/officeDocument/2006/relationships" xmlns:p="http://schemas.openxmlformats.org/presentationml/2006/main" showMasterSp="0" type="tx">
  <p:cSld name="5_Comparison">
    <p:bg>
      <p:bgPr>
        <a:solidFill>
          <a:srgbClr val="FFFFFF"/>
        </a:solidFill>
        <a:effectLst/>
      </p:bgPr>
    </p:bg>
    <p:spTree>
      <p:nvGrpSpPr>
        <p:cNvPr id="1" name=""/>
        <p:cNvGrpSpPr/>
        <p:nvPr/>
      </p:nvGrpSpPr>
      <p:grpSpPr>
        <a:xfrm>
          <a:off x="0" y="0"/>
          <a:ext cx="0" cy="0"/>
          <a:chOff x="0" y="0"/>
          <a:chExt cx="0" cy="0"/>
        </a:xfrm>
      </p:grpSpPr>
      <p:grpSp>
        <p:nvGrpSpPr>
          <p:cNvPr id="1113" name="Group 2"/>
          <p:cNvGrpSpPr/>
          <p:nvPr/>
        </p:nvGrpSpPr>
        <p:grpSpPr>
          <a:xfrm>
            <a:off x="2" y="0"/>
            <a:ext cx="3200401" cy="6858000"/>
            <a:chOff x="1" y="0"/>
            <a:chExt cx="3200400" cy="6858000"/>
          </a:xfrm>
        </p:grpSpPr>
        <p:sp>
          <p:nvSpPr>
            <p:cNvPr id="111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17" name="Group 11"/>
          <p:cNvGrpSpPr/>
          <p:nvPr/>
        </p:nvGrpSpPr>
        <p:grpSpPr>
          <a:xfrm>
            <a:off x="228600" y="1981200"/>
            <a:ext cx="7391400" cy="319088"/>
            <a:chOff x="0" y="0"/>
            <a:chExt cx="7391400" cy="319087"/>
          </a:xfrm>
        </p:grpSpPr>
        <p:sp>
          <p:nvSpPr>
            <p:cNvPr id="111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8" name="Title Text"/>
          <p:cNvSpPr txBox="1">
            <a:spLocks noGrp="1"/>
          </p:cNvSpPr>
          <p:nvPr>
            <p:ph type="title"/>
          </p:nvPr>
        </p:nvSpPr>
        <p:spPr>
          <a:xfrm>
            <a:off x="457200" y="274638"/>
            <a:ext cx="8229600" cy="1143001"/>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3366"/>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3366"/>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3366"/>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2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3366"/>
                </a:solidFill>
              </a:defRPr>
            </a:pPr>
            <a:endParaRPr dirty="0"/>
          </a:p>
        </p:txBody>
      </p:sp>
      <p:sp>
        <p:nvSpPr>
          <p:cNvPr id="1121"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2976834"/>
      </p:ext>
    </p:extLst>
  </p:cSld>
  <p:clrMapOvr>
    <a:masterClrMapping/>
  </p:clrMapOvr>
  <p:transition spd="med"/>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00000"/>
        </a:solidFill>
        <a:effectLst/>
      </p:bgPr>
    </p:bg>
    <p:spTree>
      <p:nvGrpSpPr>
        <p:cNvPr id="1" name=""/>
        <p:cNvGrpSpPr/>
        <p:nvPr/>
      </p:nvGrpSpPr>
      <p:grpSpPr>
        <a:xfrm>
          <a:off x="0" y="0"/>
          <a:ext cx="0" cy="0"/>
          <a:chOff x="0" y="0"/>
          <a:chExt cx="0" cy="0"/>
        </a:xfrm>
      </p:grpSpPr>
      <p:grpSp>
        <p:nvGrpSpPr>
          <p:cNvPr id="776" name="Group 2"/>
          <p:cNvGrpSpPr/>
          <p:nvPr/>
        </p:nvGrpSpPr>
        <p:grpSpPr>
          <a:xfrm>
            <a:off x="0" y="2286000"/>
            <a:ext cx="9144000" cy="3581400"/>
            <a:chOff x="0" y="0"/>
            <a:chExt cx="9144000" cy="3581400"/>
          </a:xfrm>
        </p:grpSpPr>
        <p:sp>
          <p:nvSpPr>
            <p:cNvPr id="71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7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78"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779" name="Body Level One…"/>
          <p:cNvSpPr txBox="1">
            <a:spLocks noGrp="1"/>
          </p:cNvSpPr>
          <p:nvPr>
            <p:ph type="body" idx="1"/>
          </p:nvPr>
        </p:nvSpPr>
        <p:spPr>
          <a:xfrm>
            <a:off x="3575050" y="273050"/>
            <a:ext cx="5111750" cy="5853113"/>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78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lnSpc>
                <a:spcPct val="110000"/>
              </a:lnSpc>
              <a:spcBef>
                <a:spcPts val="300"/>
              </a:spcBef>
              <a:buSzTx/>
              <a:buNone/>
              <a:defRPr sz="1400">
                <a:solidFill>
                  <a:schemeClr val="accent3">
                    <a:lumOff val="44000"/>
                  </a:schemeClr>
                </a:solidFill>
                <a:latin typeface="+mj-lt"/>
                <a:ea typeface="+mj-ea"/>
                <a:cs typeface="+mj-cs"/>
                <a:sym typeface="Helvetica"/>
              </a:defRPr>
            </a:pPr>
            <a:endParaRPr/>
          </a:p>
        </p:txBody>
      </p:sp>
      <p:sp>
        <p:nvSpPr>
          <p:cNvPr id="78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06789997"/>
      </p:ext>
    </p:extLst>
  </p:cSld>
  <p:clrMapOvr>
    <a:masterClrMapping/>
  </p:clrMapOvr>
  <p:transition spd="med"/>
</p:sldLayout>
</file>

<file path=ppt/slideLayouts/slideLayout1510.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rgbClr val="FFFFFF"/>
        </a:solidFill>
        <a:effectLst/>
      </p:bgPr>
    </p:bg>
    <p:spTree>
      <p:nvGrpSpPr>
        <p:cNvPr id="1" name=""/>
        <p:cNvGrpSpPr/>
        <p:nvPr/>
      </p:nvGrpSpPr>
      <p:grpSpPr>
        <a:xfrm>
          <a:off x="0" y="0"/>
          <a:ext cx="0" cy="0"/>
          <a:chOff x="0" y="0"/>
          <a:chExt cx="0" cy="0"/>
        </a:xfrm>
      </p:grpSpPr>
      <p:grpSp>
        <p:nvGrpSpPr>
          <p:cNvPr id="1130" name="Group 2"/>
          <p:cNvGrpSpPr/>
          <p:nvPr/>
        </p:nvGrpSpPr>
        <p:grpSpPr>
          <a:xfrm>
            <a:off x="2" y="0"/>
            <a:ext cx="3200401" cy="6858000"/>
            <a:chOff x="1" y="0"/>
            <a:chExt cx="3200400" cy="6858000"/>
          </a:xfrm>
        </p:grpSpPr>
        <p:sp>
          <p:nvSpPr>
            <p:cNvPr id="1128"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29"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1"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34" name="Group 11"/>
          <p:cNvGrpSpPr/>
          <p:nvPr/>
        </p:nvGrpSpPr>
        <p:grpSpPr>
          <a:xfrm>
            <a:off x="228600" y="1981200"/>
            <a:ext cx="7391400" cy="319088"/>
            <a:chOff x="0" y="0"/>
            <a:chExt cx="7391400" cy="319087"/>
          </a:xfrm>
        </p:grpSpPr>
        <p:sp>
          <p:nvSpPr>
            <p:cNvPr id="1132"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33"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5"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3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1519201"/>
      </p:ext>
    </p:extLst>
  </p:cSld>
  <p:clrMapOvr>
    <a:masterClrMapping/>
  </p:clrMapOvr>
  <p:transition spd="med"/>
</p:sldLayout>
</file>

<file path=ppt/slideLayouts/slideLayout1511.xml><?xml version="1.0" encoding="utf-8"?>
<p:sldLayout xmlns:a="http://schemas.openxmlformats.org/drawingml/2006/main" xmlns:r="http://schemas.openxmlformats.org/officeDocument/2006/relationships" xmlns:p="http://schemas.openxmlformats.org/presentationml/2006/main" showMasterSp="0" type="tx">
  <p:cSld name="7_Blank">
    <p:bg>
      <p:bgPr>
        <a:solidFill>
          <a:srgbClr val="FFFFFF"/>
        </a:solidFill>
        <a:effectLst/>
      </p:bgPr>
    </p:bg>
    <p:spTree>
      <p:nvGrpSpPr>
        <p:cNvPr id="1" name=""/>
        <p:cNvGrpSpPr/>
        <p:nvPr/>
      </p:nvGrpSpPr>
      <p:grpSpPr>
        <a:xfrm>
          <a:off x="0" y="0"/>
          <a:ext cx="0" cy="0"/>
          <a:chOff x="0" y="0"/>
          <a:chExt cx="0" cy="0"/>
        </a:xfrm>
      </p:grpSpPr>
      <p:grpSp>
        <p:nvGrpSpPr>
          <p:cNvPr id="1145" name="Group 2"/>
          <p:cNvGrpSpPr/>
          <p:nvPr/>
        </p:nvGrpSpPr>
        <p:grpSpPr>
          <a:xfrm>
            <a:off x="2" y="0"/>
            <a:ext cx="3200401" cy="6858000"/>
            <a:chOff x="1" y="0"/>
            <a:chExt cx="3200400" cy="6858000"/>
          </a:xfrm>
        </p:grpSpPr>
        <p:sp>
          <p:nvSpPr>
            <p:cNvPr id="114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4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49" name="Group 11"/>
          <p:cNvGrpSpPr/>
          <p:nvPr/>
        </p:nvGrpSpPr>
        <p:grpSpPr>
          <a:xfrm>
            <a:off x="228600" y="1981200"/>
            <a:ext cx="7391400" cy="319088"/>
            <a:chOff x="0" y="0"/>
            <a:chExt cx="7391400" cy="319087"/>
          </a:xfrm>
        </p:grpSpPr>
        <p:sp>
          <p:nvSpPr>
            <p:cNvPr id="114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5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538780"/>
      </p:ext>
    </p:extLst>
  </p:cSld>
  <p:clrMapOvr>
    <a:masterClrMapping/>
  </p:clrMapOvr>
  <p:transition spd="med"/>
</p:sldLayout>
</file>

<file path=ppt/slideLayouts/slideLayout1512.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solidFill>
          <a:srgbClr val="FFFFFF"/>
        </a:solidFill>
        <a:effectLst/>
      </p:bgPr>
    </p:bg>
    <p:spTree>
      <p:nvGrpSpPr>
        <p:cNvPr id="1" name=""/>
        <p:cNvGrpSpPr/>
        <p:nvPr/>
      </p:nvGrpSpPr>
      <p:grpSpPr>
        <a:xfrm>
          <a:off x="0" y="0"/>
          <a:ext cx="0" cy="0"/>
          <a:chOff x="0" y="0"/>
          <a:chExt cx="0" cy="0"/>
        </a:xfrm>
      </p:grpSpPr>
      <p:grpSp>
        <p:nvGrpSpPr>
          <p:cNvPr id="1159" name="Group 2"/>
          <p:cNvGrpSpPr/>
          <p:nvPr/>
        </p:nvGrpSpPr>
        <p:grpSpPr>
          <a:xfrm>
            <a:off x="2" y="0"/>
            <a:ext cx="3200401" cy="6858000"/>
            <a:chOff x="1" y="0"/>
            <a:chExt cx="3200400" cy="6858000"/>
          </a:xfrm>
        </p:grpSpPr>
        <p:sp>
          <p:nvSpPr>
            <p:cNvPr id="115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5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63" name="Group 11"/>
          <p:cNvGrpSpPr/>
          <p:nvPr/>
        </p:nvGrpSpPr>
        <p:grpSpPr>
          <a:xfrm>
            <a:off x="228600" y="1981200"/>
            <a:ext cx="7391400" cy="319088"/>
            <a:chOff x="0" y="0"/>
            <a:chExt cx="7391400" cy="319087"/>
          </a:xfrm>
        </p:grpSpPr>
        <p:sp>
          <p:nvSpPr>
            <p:cNvPr id="116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6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4" name="Title Text"/>
          <p:cNvSpPr txBox="1">
            <a:spLocks noGrp="1"/>
          </p:cNvSpPr>
          <p:nvPr>
            <p:ph type="title"/>
          </p:nvPr>
        </p:nvSpPr>
        <p:spPr>
          <a:xfrm>
            <a:off x="457237" y="273050"/>
            <a:ext cx="3008315" cy="1162050"/>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65"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cs typeface="Arial" panose="020B0604020202020204" pitchFamily="34" charset="0"/>
              </a:defRPr>
            </a:lvl1pPr>
            <a:lvl2pPr>
              <a:buClr>
                <a:srgbClr val="003366"/>
              </a:buClr>
              <a:buSzPct val="75000"/>
              <a:buChar char="–"/>
              <a:defRPr b="1" i="0">
                <a:solidFill>
                  <a:srgbClr val="003366"/>
                </a:solidFill>
                <a:latin typeface="Arial" panose="020B0604020202020204" pitchFamily="34" charset="0"/>
                <a:cs typeface="Arial" panose="020B0604020202020204" pitchFamily="34" charset="0"/>
              </a:defRPr>
            </a:lvl2pPr>
            <a:lvl3pPr>
              <a:buClr>
                <a:srgbClr val="003366"/>
              </a:buClr>
              <a:buSzPct val="75000"/>
              <a:defRPr b="1" i="0">
                <a:solidFill>
                  <a:srgbClr val="003366"/>
                </a:solidFill>
                <a:latin typeface="Arial" panose="020B0604020202020204" pitchFamily="34" charset="0"/>
                <a:cs typeface="Arial" panose="020B0604020202020204" pitchFamily="34" charset="0"/>
              </a:defRPr>
            </a:lvl3pPr>
            <a:lvl4pPr>
              <a:buClr>
                <a:srgbClr val="003366"/>
              </a:buClr>
              <a:buSzPct val="80000"/>
              <a:buChar char="–"/>
              <a:defRPr b="1" i="0">
                <a:solidFill>
                  <a:srgbClr val="003366"/>
                </a:solidFill>
                <a:latin typeface="Arial" panose="020B0604020202020204" pitchFamily="34" charset="0"/>
                <a:cs typeface="Arial" panose="020B0604020202020204" pitchFamily="34" charset="0"/>
              </a:defRPr>
            </a:lvl4pPr>
            <a:lvl5pPr>
              <a:buClr>
                <a:srgbClr val="003366"/>
              </a:buClr>
              <a:buSzPct val="65000"/>
              <a:buChar char="●"/>
              <a:defRPr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3366"/>
                </a:solidFill>
              </a:defRPr>
            </a:pPr>
            <a:endParaRPr dirty="0"/>
          </a:p>
        </p:txBody>
      </p:sp>
      <p:sp>
        <p:nvSpPr>
          <p:cNvPr id="1167"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0412079"/>
      </p:ext>
    </p:extLst>
  </p:cSld>
  <p:clrMapOvr>
    <a:masterClrMapping/>
  </p:clrMapOvr>
  <p:transition spd="med"/>
</p:sldLayout>
</file>

<file path=ppt/slideLayouts/slideLayout1513.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solidFill>
          <a:srgbClr val="FFFFFF"/>
        </a:solidFill>
        <a:effectLst/>
      </p:bgPr>
    </p:bg>
    <p:spTree>
      <p:nvGrpSpPr>
        <p:cNvPr id="1" name=""/>
        <p:cNvGrpSpPr/>
        <p:nvPr/>
      </p:nvGrpSpPr>
      <p:grpSpPr>
        <a:xfrm>
          <a:off x="0" y="0"/>
          <a:ext cx="0" cy="0"/>
          <a:chOff x="0" y="0"/>
          <a:chExt cx="0" cy="0"/>
        </a:xfrm>
      </p:grpSpPr>
      <p:grpSp>
        <p:nvGrpSpPr>
          <p:cNvPr id="1176" name="Group 2"/>
          <p:cNvGrpSpPr/>
          <p:nvPr/>
        </p:nvGrpSpPr>
        <p:grpSpPr>
          <a:xfrm>
            <a:off x="2" y="0"/>
            <a:ext cx="3200401" cy="6858000"/>
            <a:chOff x="1" y="0"/>
            <a:chExt cx="3200400" cy="6858000"/>
          </a:xfrm>
        </p:grpSpPr>
        <p:sp>
          <p:nvSpPr>
            <p:cNvPr id="1174"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5"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77"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80" name="Group 11"/>
          <p:cNvGrpSpPr/>
          <p:nvPr/>
        </p:nvGrpSpPr>
        <p:grpSpPr>
          <a:xfrm>
            <a:off x="228600" y="1981200"/>
            <a:ext cx="7391400" cy="319088"/>
            <a:chOff x="0" y="0"/>
            <a:chExt cx="7391400" cy="319087"/>
          </a:xfrm>
        </p:grpSpPr>
        <p:sp>
          <p:nvSpPr>
            <p:cNvPr id="1178"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9"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81" name="Title Text"/>
          <p:cNvSpPr txBox="1">
            <a:spLocks noGrp="1"/>
          </p:cNvSpPr>
          <p:nvPr>
            <p:ph type="title"/>
          </p:nvPr>
        </p:nvSpPr>
        <p:spPr>
          <a:xfrm>
            <a:off x="1792288" y="4800600"/>
            <a:ext cx="5486401" cy="566738"/>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8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1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3366"/>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3366"/>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3366"/>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6959701"/>
      </p:ext>
    </p:extLst>
  </p:cSld>
  <p:clrMapOvr>
    <a:masterClrMapping/>
  </p:clrMapOvr>
  <p:transition spd="med"/>
</p:sldLayout>
</file>

<file path=ppt/slideLayouts/slideLayout1514.xml><?xml version="1.0" encoding="utf-8"?>
<p:sldLayout xmlns:a="http://schemas.openxmlformats.org/drawingml/2006/main" xmlns:r="http://schemas.openxmlformats.org/officeDocument/2006/relationships" xmlns:p="http://schemas.openxmlformats.org/presentationml/2006/main" showMasterSp="0" type="tx">
  <p:cSld name="5_Title and Vertical Text">
    <p:bg>
      <p:bgPr>
        <a:solidFill>
          <a:srgbClr val="FFFFFF"/>
        </a:solidFill>
        <a:effectLst/>
      </p:bgPr>
    </p:bg>
    <p:spTree>
      <p:nvGrpSpPr>
        <p:cNvPr id="1" name=""/>
        <p:cNvGrpSpPr/>
        <p:nvPr/>
      </p:nvGrpSpPr>
      <p:grpSpPr>
        <a:xfrm>
          <a:off x="0" y="0"/>
          <a:ext cx="0" cy="0"/>
          <a:chOff x="0" y="0"/>
          <a:chExt cx="0" cy="0"/>
        </a:xfrm>
      </p:grpSpPr>
      <p:grpSp>
        <p:nvGrpSpPr>
          <p:cNvPr id="1193" name="Group 2"/>
          <p:cNvGrpSpPr/>
          <p:nvPr/>
        </p:nvGrpSpPr>
        <p:grpSpPr>
          <a:xfrm>
            <a:off x="2" y="0"/>
            <a:ext cx="3200401" cy="6858000"/>
            <a:chOff x="1" y="0"/>
            <a:chExt cx="3200400" cy="6858000"/>
          </a:xfrm>
        </p:grpSpPr>
        <p:sp>
          <p:nvSpPr>
            <p:cNvPr id="119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97" name="Group 11"/>
          <p:cNvGrpSpPr/>
          <p:nvPr/>
        </p:nvGrpSpPr>
        <p:grpSpPr>
          <a:xfrm>
            <a:off x="228600" y="1981200"/>
            <a:ext cx="7391400" cy="319088"/>
            <a:chOff x="0" y="0"/>
            <a:chExt cx="7391400" cy="319087"/>
          </a:xfrm>
        </p:grpSpPr>
        <p:sp>
          <p:nvSpPr>
            <p:cNvPr id="119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8"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99" name="Body Level One…"/>
          <p:cNvSpPr txBox="1">
            <a:spLocks noGrp="1"/>
          </p:cNvSpPr>
          <p:nvPr>
            <p:ph type="body" idx="1"/>
          </p:nvPr>
        </p:nvSpPr>
        <p:spPr>
          <a:xfrm>
            <a:off x="914400" y="2362200"/>
            <a:ext cx="8001000" cy="37338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0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6860449"/>
      </p:ext>
    </p:extLst>
  </p:cSld>
  <p:clrMapOvr>
    <a:masterClrMapping/>
  </p:clrMapOvr>
  <p:transition spd="med"/>
</p:sldLayout>
</file>

<file path=ppt/slideLayouts/slideLayout1515.xml><?xml version="1.0" encoding="utf-8"?>
<p:sldLayout xmlns:a="http://schemas.openxmlformats.org/drawingml/2006/main" xmlns:r="http://schemas.openxmlformats.org/officeDocument/2006/relationships" xmlns:p="http://schemas.openxmlformats.org/presentationml/2006/main" showMasterSp="0" type="tx">
  <p:cSld name="5_Vertical Title and Text">
    <p:bg>
      <p:bgPr>
        <a:solidFill>
          <a:srgbClr val="FFFFFF"/>
        </a:solidFill>
        <a:effectLst/>
      </p:bgPr>
    </p:bg>
    <p:spTree>
      <p:nvGrpSpPr>
        <p:cNvPr id="1" name=""/>
        <p:cNvGrpSpPr/>
        <p:nvPr/>
      </p:nvGrpSpPr>
      <p:grpSpPr>
        <a:xfrm>
          <a:off x="0" y="0"/>
          <a:ext cx="0" cy="0"/>
          <a:chOff x="0" y="0"/>
          <a:chExt cx="0" cy="0"/>
        </a:xfrm>
      </p:grpSpPr>
      <p:grpSp>
        <p:nvGrpSpPr>
          <p:cNvPr id="1209" name="Group 2"/>
          <p:cNvGrpSpPr/>
          <p:nvPr/>
        </p:nvGrpSpPr>
        <p:grpSpPr>
          <a:xfrm>
            <a:off x="2" y="0"/>
            <a:ext cx="3200401" cy="6858000"/>
            <a:chOff x="1" y="0"/>
            <a:chExt cx="3200400" cy="6858000"/>
          </a:xfrm>
        </p:grpSpPr>
        <p:sp>
          <p:nvSpPr>
            <p:cNvPr id="120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0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213" name="Group 11"/>
          <p:cNvGrpSpPr/>
          <p:nvPr/>
        </p:nvGrpSpPr>
        <p:grpSpPr>
          <a:xfrm>
            <a:off x="228600" y="1981200"/>
            <a:ext cx="7391400" cy="319088"/>
            <a:chOff x="0" y="0"/>
            <a:chExt cx="7391400" cy="319087"/>
          </a:xfrm>
        </p:grpSpPr>
        <p:sp>
          <p:nvSpPr>
            <p:cNvPr id="121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1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4" name="Title Text"/>
          <p:cNvSpPr txBox="1">
            <a:spLocks noGrp="1"/>
          </p:cNvSpPr>
          <p:nvPr>
            <p:ph type="title"/>
          </p:nvPr>
        </p:nvSpPr>
        <p:spPr>
          <a:xfrm>
            <a:off x="6915150" y="762000"/>
            <a:ext cx="2000251" cy="5334000"/>
          </a:xfrm>
          <a:prstGeom prst="rect">
            <a:avLst/>
          </a:prstGeom>
          <a:noFill/>
        </p:spPr>
        <p:txBody>
          <a:bodyPr vert="eaVert"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215" name="Body Level One…"/>
          <p:cNvSpPr txBox="1">
            <a:spLocks noGrp="1"/>
          </p:cNvSpPr>
          <p:nvPr>
            <p:ph type="body" idx="1"/>
          </p:nvPr>
        </p:nvSpPr>
        <p:spPr>
          <a:xfrm>
            <a:off x="914400" y="762000"/>
            <a:ext cx="5848350" cy="53340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1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2496100"/>
      </p:ext>
    </p:extLst>
  </p:cSld>
  <p:clrMapOvr>
    <a:masterClrMapping/>
  </p:clrMapOvr>
  <p:transition spd="med"/>
</p:sldLayout>
</file>

<file path=ppt/slideLayouts/slideLayout1516.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rgbClr val="000000"/>
        </a:solidFill>
        <a:effectLst/>
      </p:bgPr>
    </p:bg>
    <p:spTree>
      <p:nvGrpSpPr>
        <p:cNvPr id="1" name=""/>
        <p:cNvGrpSpPr/>
        <p:nvPr/>
      </p:nvGrpSpPr>
      <p:grpSpPr>
        <a:xfrm>
          <a:off x="0" y="0"/>
          <a:ext cx="0" cy="0"/>
          <a:chOff x="0" y="0"/>
          <a:chExt cx="0" cy="0"/>
        </a:xfrm>
      </p:grpSpPr>
      <p:sp>
        <p:nvSpPr>
          <p:cNvPr id="1223" name="Title Text"/>
          <p:cNvSpPr txBox="1">
            <a:spLocks noGrp="1"/>
          </p:cNvSpPr>
          <p:nvPr>
            <p:ph type="title"/>
          </p:nvPr>
        </p:nvSpPr>
        <p:spPr>
          <a:xfrm>
            <a:off x="685800" y="2130426"/>
            <a:ext cx="7772400" cy="1470026"/>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0" indent="456342" algn="ctr">
              <a:buSzTx/>
              <a:buNone/>
              <a:defRPr b="1" i="0">
                <a:solidFill>
                  <a:srgbClr val="000000"/>
                </a:solidFill>
                <a:latin typeface="Arial" panose="020B0604020202020204" pitchFamily="34" charset="0"/>
                <a:cs typeface="Arial" panose="020B0604020202020204" pitchFamily="34" charset="0"/>
              </a:defRPr>
            </a:lvl2pPr>
            <a:lvl3pPr marL="0" indent="912690" algn="ctr">
              <a:buSzTx/>
              <a:buNone/>
              <a:defRPr b="1" i="0">
                <a:solidFill>
                  <a:srgbClr val="000000"/>
                </a:solidFill>
                <a:latin typeface="Arial" panose="020B0604020202020204" pitchFamily="34" charset="0"/>
                <a:cs typeface="Arial" panose="020B0604020202020204" pitchFamily="34" charset="0"/>
              </a:defRPr>
            </a:lvl3pPr>
            <a:lvl4pPr marL="0" indent="1369015" algn="ctr">
              <a:buSzTx/>
              <a:buNone/>
              <a:defRPr b="1" i="0">
                <a:solidFill>
                  <a:srgbClr val="000000"/>
                </a:solidFill>
                <a:latin typeface="Arial" panose="020B0604020202020204" pitchFamily="34" charset="0"/>
                <a:cs typeface="Arial" panose="020B0604020202020204" pitchFamily="34" charset="0"/>
              </a:defRPr>
            </a:lvl4pPr>
            <a:lvl5pPr marL="0" indent="1825374" algn="ctr">
              <a:buSzTx/>
              <a:buNone/>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2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07447272"/>
      </p:ext>
    </p:extLst>
  </p:cSld>
  <p:clrMapOvr>
    <a:masterClrMapping/>
  </p:clrMapOvr>
  <p:transition spd="med"/>
</p:sldLayout>
</file>

<file path=ppt/slideLayouts/slideLayout1517.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32"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33" name="Body Level One…"/>
          <p:cNvSpPr txBox="1">
            <a:spLocks noGrp="1"/>
          </p:cNvSpPr>
          <p:nvPr>
            <p:ph type="body" idx="1"/>
          </p:nvPr>
        </p:nvSpPr>
        <p:spPr>
          <a:xfrm>
            <a:off x="457200" y="1600200"/>
            <a:ext cx="8229600" cy="452596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34"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68546196"/>
      </p:ext>
    </p:extLst>
  </p:cSld>
  <p:clrMapOvr>
    <a:masterClrMapping/>
  </p:clrMapOvr>
  <p:transition spd="med"/>
</p:sldLayout>
</file>

<file path=ppt/slideLayouts/slideLayout1518.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000000"/>
        </a:solidFill>
        <a:effectLst/>
      </p:bgPr>
    </p:bg>
    <p:spTree>
      <p:nvGrpSpPr>
        <p:cNvPr id="1" name=""/>
        <p:cNvGrpSpPr/>
        <p:nvPr/>
      </p:nvGrpSpPr>
      <p:grpSpPr>
        <a:xfrm>
          <a:off x="0" y="0"/>
          <a:ext cx="0" cy="0"/>
          <a:chOff x="0" y="0"/>
          <a:chExt cx="0" cy="0"/>
        </a:xfrm>
      </p:grpSpPr>
      <p:sp>
        <p:nvSpPr>
          <p:cNvPr id="1241"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3"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96321703"/>
      </p:ext>
    </p:extLst>
  </p:cSld>
  <p:clrMapOvr>
    <a:masterClrMapping/>
  </p:clrMapOvr>
  <p:transition spd="med"/>
</p:sldLayout>
</file>

<file path=ppt/slideLayouts/slideLayout1519.xml><?xml version="1.0" encoding="utf-8"?>
<p:sldLayout xmlns:a="http://schemas.openxmlformats.org/drawingml/2006/main" xmlns:r="http://schemas.openxmlformats.org/officeDocument/2006/relationships" xmlns:p="http://schemas.openxmlformats.org/presentationml/2006/main" showMasterSp="0" type="tx">
  <p:cSld name="6_Two Content">
    <p:bg>
      <p:bgPr>
        <a:solidFill>
          <a:srgbClr val="000000"/>
        </a:solidFill>
        <a:effectLst/>
      </p:bgPr>
    </p:bg>
    <p:spTree>
      <p:nvGrpSpPr>
        <p:cNvPr id="1" name=""/>
        <p:cNvGrpSpPr/>
        <p:nvPr/>
      </p:nvGrpSpPr>
      <p:grpSpPr>
        <a:xfrm>
          <a:off x="0" y="0"/>
          <a:ext cx="0" cy="0"/>
          <a:chOff x="0" y="0"/>
          <a:chExt cx="0" cy="0"/>
        </a:xfrm>
      </p:grpSpPr>
      <p:sp>
        <p:nvSpPr>
          <p:cNvPr id="1250"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5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5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04669355"/>
      </p:ext>
    </p:extLst>
  </p:cSld>
  <p:clrMapOvr>
    <a:masterClrMapping/>
  </p:clrMapOvr>
  <p:transition spd="med"/>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00000"/>
        </a:solidFill>
        <a:effectLst/>
      </p:bgPr>
    </p:bg>
    <p:spTree>
      <p:nvGrpSpPr>
        <p:cNvPr id="1" name=""/>
        <p:cNvGrpSpPr/>
        <p:nvPr/>
      </p:nvGrpSpPr>
      <p:grpSpPr>
        <a:xfrm>
          <a:off x="0" y="0"/>
          <a:ext cx="0" cy="0"/>
          <a:chOff x="0" y="0"/>
          <a:chExt cx="0" cy="0"/>
        </a:xfrm>
      </p:grpSpPr>
      <p:grpSp>
        <p:nvGrpSpPr>
          <p:cNvPr id="851" name="Group 2"/>
          <p:cNvGrpSpPr/>
          <p:nvPr/>
        </p:nvGrpSpPr>
        <p:grpSpPr>
          <a:xfrm>
            <a:off x="0" y="2286000"/>
            <a:ext cx="9144000" cy="3581400"/>
            <a:chOff x="0" y="0"/>
            <a:chExt cx="9144000" cy="3581400"/>
          </a:xfrm>
        </p:grpSpPr>
        <p:sp>
          <p:nvSpPr>
            <p:cNvPr id="78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5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85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853"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8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110000"/>
              </a:lnSpc>
              <a:spcBef>
                <a:spcPts val="300"/>
              </a:spcBef>
              <a:buSzTx/>
              <a:buNone/>
              <a:defRPr sz="1400">
                <a:solidFill>
                  <a:schemeClr val="accent3">
                    <a:lumOff val="44000"/>
                  </a:schemeClr>
                </a:solidFill>
                <a:latin typeface="+mj-lt"/>
                <a:ea typeface="+mj-ea"/>
                <a:cs typeface="+mj-cs"/>
                <a:sym typeface="Helvetica"/>
              </a:defRPr>
            </a:lvl1pPr>
            <a:lvl2pPr marL="0" indent="457200">
              <a:lnSpc>
                <a:spcPct val="110000"/>
              </a:lnSpc>
              <a:spcBef>
                <a:spcPts val="300"/>
              </a:spcBef>
              <a:buSzTx/>
              <a:buNone/>
              <a:defRPr sz="1400">
                <a:solidFill>
                  <a:schemeClr val="accent3">
                    <a:lumOff val="44000"/>
                  </a:schemeClr>
                </a:solidFill>
                <a:latin typeface="+mj-lt"/>
                <a:ea typeface="+mj-ea"/>
                <a:cs typeface="+mj-cs"/>
                <a:sym typeface="Helvetica"/>
              </a:defRPr>
            </a:lvl2pPr>
            <a:lvl3pPr marL="0" indent="914400">
              <a:lnSpc>
                <a:spcPct val="110000"/>
              </a:lnSpc>
              <a:spcBef>
                <a:spcPts val="300"/>
              </a:spcBef>
              <a:buSzTx/>
              <a:buNone/>
              <a:defRPr sz="1400">
                <a:solidFill>
                  <a:schemeClr val="accent3">
                    <a:lumOff val="44000"/>
                  </a:schemeClr>
                </a:solidFill>
                <a:latin typeface="+mj-lt"/>
                <a:ea typeface="+mj-ea"/>
                <a:cs typeface="+mj-cs"/>
                <a:sym typeface="Helvetica"/>
              </a:defRPr>
            </a:lvl3pPr>
            <a:lvl4pPr marL="0" indent="1371600">
              <a:lnSpc>
                <a:spcPct val="110000"/>
              </a:lnSpc>
              <a:spcBef>
                <a:spcPts val="300"/>
              </a:spcBef>
              <a:buSzTx/>
              <a:buNone/>
              <a:defRPr sz="1400">
                <a:solidFill>
                  <a:schemeClr val="accent3">
                    <a:lumOff val="44000"/>
                  </a:schemeClr>
                </a:solidFill>
                <a:latin typeface="+mj-lt"/>
                <a:ea typeface="+mj-ea"/>
                <a:cs typeface="+mj-cs"/>
                <a:sym typeface="Helvetica"/>
              </a:defRPr>
            </a:lvl4pPr>
            <a:lvl5pPr marL="0" indent="1828800">
              <a:lnSpc>
                <a:spcPct val="110000"/>
              </a:lnSpc>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5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427117128"/>
      </p:ext>
    </p:extLst>
  </p:cSld>
  <p:clrMapOvr>
    <a:masterClrMapping/>
  </p:clrMapOvr>
  <p:transition spd="med"/>
</p:sldLayout>
</file>

<file path=ppt/slideLayouts/slideLayout1520.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000000"/>
        </a:solidFill>
        <a:effectLst/>
      </p:bgPr>
    </p:bg>
    <p:spTree>
      <p:nvGrpSpPr>
        <p:cNvPr id="1" name=""/>
        <p:cNvGrpSpPr/>
        <p:nvPr/>
      </p:nvGrpSpPr>
      <p:grpSpPr>
        <a:xfrm>
          <a:off x="0" y="0"/>
          <a:ext cx="0" cy="0"/>
          <a:chOff x="0" y="0"/>
          <a:chExt cx="0" cy="0"/>
        </a:xfrm>
      </p:grpSpPr>
      <p:sp>
        <p:nvSpPr>
          <p:cNvPr id="125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61"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26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8064345"/>
      </p:ext>
    </p:extLst>
  </p:cSld>
  <p:clrMapOvr>
    <a:masterClrMapping/>
  </p:clrMapOvr>
  <p:transition spd="med"/>
</p:sldLayout>
</file>

<file path=ppt/slideLayouts/slideLayout1521.xml><?xml version="1.0" encoding="utf-8"?>
<p:sldLayout xmlns:a="http://schemas.openxmlformats.org/drawingml/2006/main" xmlns:r="http://schemas.openxmlformats.org/officeDocument/2006/relationships" xmlns:p="http://schemas.openxmlformats.org/presentationml/2006/main" showMasterSp="0" type="tx">
  <p:cSld name="6_Title Only">
    <p:bg>
      <p:bgPr>
        <a:solidFill>
          <a:srgbClr val="000000"/>
        </a:solidFill>
        <a:effectLst/>
      </p:bgPr>
    </p:bg>
    <p:spTree>
      <p:nvGrpSpPr>
        <p:cNvPr id="1" name=""/>
        <p:cNvGrpSpPr/>
        <p:nvPr/>
      </p:nvGrpSpPr>
      <p:grpSpPr>
        <a:xfrm>
          <a:off x="0" y="0"/>
          <a:ext cx="0" cy="0"/>
          <a:chOff x="0" y="0"/>
          <a:chExt cx="0" cy="0"/>
        </a:xfrm>
      </p:grpSpPr>
      <p:sp>
        <p:nvSpPr>
          <p:cNvPr id="126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70"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4023736"/>
      </p:ext>
    </p:extLst>
  </p:cSld>
  <p:clrMapOvr>
    <a:masterClrMapping/>
  </p:clrMapOvr>
  <p:transition spd="med"/>
</p:sldLayout>
</file>

<file path=ppt/slideLayouts/slideLayout1522.xml><?xml version="1.0" encoding="utf-8"?>
<p:sldLayout xmlns:a="http://schemas.openxmlformats.org/drawingml/2006/main" xmlns:r="http://schemas.openxmlformats.org/officeDocument/2006/relationships" xmlns:p="http://schemas.openxmlformats.org/presentationml/2006/main" showMasterSp="0" type="tx">
  <p:cSld name="8_Blank">
    <p:bg>
      <p:bgPr>
        <a:solidFill>
          <a:srgbClr val="000000"/>
        </a:solidFill>
        <a:effectLst/>
      </p:bgPr>
    </p:bg>
    <p:spTree>
      <p:nvGrpSpPr>
        <p:cNvPr id="1" name=""/>
        <p:cNvGrpSpPr/>
        <p:nvPr/>
      </p:nvGrpSpPr>
      <p:grpSpPr>
        <a:xfrm>
          <a:off x="0" y="0"/>
          <a:ext cx="0" cy="0"/>
          <a:chOff x="0" y="0"/>
          <a:chExt cx="0" cy="0"/>
        </a:xfrm>
      </p:grpSpPr>
      <p:sp>
        <p:nvSpPr>
          <p:cNvPr id="127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685570"/>
      </p:ext>
    </p:extLst>
  </p:cSld>
  <p:clrMapOvr>
    <a:masterClrMapping/>
  </p:clrMapOvr>
  <p:transition spd="med"/>
</p:sldLayout>
</file>

<file path=ppt/slideLayouts/slideLayout1523.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000000"/>
        </a:solidFill>
        <a:effectLst/>
      </p:bgPr>
    </p:bg>
    <p:spTree>
      <p:nvGrpSpPr>
        <p:cNvPr id="1" name=""/>
        <p:cNvGrpSpPr/>
        <p:nvPr/>
      </p:nvGrpSpPr>
      <p:grpSpPr>
        <a:xfrm>
          <a:off x="0" y="0"/>
          <a:ext cx="0" cy="0"/>
          <a:chOff x="0" y="0"/>
          <a:chExt cx="0" cy="0"/>
        </a:xfrm>
      </p:grpSpPr>
      <p:sp>
        <p:nvSpPr>
          <p:cNvPr id="1284" name="Title Text"/>
          <p:cNvSpPr txBox="1">
            <a:spLocks noGrp="1"/>
          </p:cNvSpPr>
          <p:nvPr>
            <p:ph type="title"/>
          </p:nvPr>
        </p:nvSpPr>
        <p:spPr>
          <a:xfrm>
            <a:off x="457237" y="273050"/>
            <a:ext cx="3008315" cy="1162050"/>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85"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8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28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54371536"/>
      </p:ext>
    </p:extLst>
  </p:cSld>
  <p:clrMapOvr>
    <a:masterClrMapping/>
  </p:clrMapOvr>
  <p:transition spd="med"/>
</p:sldLayout>
</file>

<file path=ppt/slideLayouts/slideLayout1524.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000000"/>
        </a:solidFill>
        <a:effectLst/>
      </p:bgPr>
    </p:bg>
    <p:spTree>
      <p:nvGrpSpPr>
        <p:cNvPr id="1" name=""/>
        <p:cNvGrpSpPr/>
        <p:nvPr/>
      </p:nvGrpSpPr>
      <p:grpSpPr>
        <a:xfrm>
          <a:off x="0" y="0"/>
          <a:ext cx="0" cy="0"/>
          <a:chOff x="0" y="0"/>
          <a:chExt cx="0" cy="0"/>
        </a:xfrm>
      </p:grpSpPr>
      <p:sp>
        <p:nvSpPr>
          <p:cNvPr id="1294" name="Title Text"/>
          <p:cNvSpPr txBox="1">
            <a:spLocks noGrp="1"/>
          </p:cNvSpPr>
          <p:nvPr>
            <p:ph type="title"/>
          </p:nvPr>
        </p:nvSpPr>
        <p:spPr>
          <a:xfrm>
            <a:off x="1792288" y="4800600"/>
            <a:ext cx="5486401" cy="566738"/>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2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29692643"/>
      </p:ext>
    </p:extLst>
  </p:cSld>
  <p:clrMapOvr>
    <a:masterClrMapping/>
  </p:clrMapOvr>
  <p:transition spd="med"/>
</p:sldLayout>
</file>

<file path=ppt/slideLayouts/slideLayout1525.xml><?xml version="1.0" encoding="utf-8"?>
<p:sldLayout xmlns:a="http://schemas.openxmlformats.org/drawingml/2006/main" xmlns:r="http://schemas.openxmlformats.org/officeDocument/2006/relationships" xmlns:p="http://schemas.openxmlformats.org/presentationml/2006/main" showMasterSp="0" type="tx">
  <p:cSld name="6_Title and Vertical Text">
    <p:bg>
      <p:bgPr>
        <a:solidFill>
          <a:srgbClr val="000000"/>
        </a:solidFill>
        <a:effectLst/>
      </p:bgPr>
    </p:bg>
    <p:spTree>
      <p:nvGrpSpPr>
        <p:cNvPr id="1" name=""/>
        <p:cNvGrpSpPr/>
        <p:nvPr/>
      </p:nvGrpSpPr>
      <p:grpSpPr>
        <a:xfrm>
          <a:off x="0" y="0"/>
          <a:ext cx="0" cy="0"/>
          <a:chOff x="0" y="0"/>
          <a:chExt cx="0" cy="0"/>
        </a:xfrm>
      </p:grpSpPr>
      <p:sp>
        <p:nvSpPr>
          <p:cNvPr id="1304"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05" name="Body Level One…"/>
          <p:cNvSpPr txBox="1">
            <a:spLocks noGrp="1"/>
          </p:cNvSpPr>
          <p:nvPr>
            <p:ph type="body" idx="1"/>
          </p:nvPr>
        </p:nvSpPr>
        <p:spPr>
          <a:xfrm>
            <a:off x="457200" y="1600200"/>
            <a:ext cx="8229600" cy="4525963"/>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06"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1229002"/>
      </p:ext>
    </p:extLst>
  </p:cSld>
  <p:clrMapOvr>
    <a:masterClrMapping/>
  </p:clrMapOvr>
  <p:transition spd="med"/>
</p:sldLayout>
</file>

<file path=ppt/slideLayouts/slideLayout1526.xml><?xml version="1.0" encoding="utf-8"?>
<p:sldLayout xmlns:a="http://schemas.openxmlformats.org/drawingml/2006/main" xmlns:r="http://schemas.openxmlformats.org/officeDocument/2006/relationships" xmlns:p="http://schemas.openxmlformats.org/presentationml/2006/main" showMasterSp="0" type="tx">
  <p:cSld name="6_Vertical Title and Text">
    <p:bg>
      <p:bgPr>
        <a:solidFill>
          <a:srgbClr val="000000"/>
        </a:solidFill>
        <a:effectLst/>
      </p:bgPr>
    </p:bg>
    <p:spTree>
      <p:nvGrpSpPr>
        <p:cNvPr id="1" name=""/>
        <p:cNvGrpSpPr/>
        <p:nvPr/>
      </p:nvGrpSpPr>
      <p:grpSpPr>
        <a:xfrm>
          <a:off x="0" y="0"/>
          <a:ext cx="0" cy="0"/>
          <a:chOff x="0" y="0"/>
          <a:chExt cx="0" cy="0"/>
        </a:xfrm>
      </p:grpSpPr>
      <p:sp>
        <p:nvSpPr>
          <p:cNvPr id="1313" name="Title Text"/>
          <p:cNvSpPr txBox="1">
            <a:spLocks noGrp="1"/>
          </p:cNvSpPr>
          <p:nvPr>
            <p:ph type="title"/>
          </p:nvPr>
        </p:nvSpPr>
        <p:spPr>
          <a:xfrm>
            <a:off x="6629400" y="274675"/>
            <a:ext cx="2057400" cy="5851526"/>
          </a:xfrm>
          <a:prstGeom prst="rect">
            <a:avLst/>
          </a:prstGeom>
          <a:noFill/>
        </p:spPr>
        <p:txBody>
          <a:bodyPr vert="eaVert"/>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14" name="Body Level One…"/>
          <p:cNvSpPr txBox="1">
            <a:spLocks noGrp="1"/>
          </p:cNvSpPr>
          <p:nvPr>
            <p:ph type="body" idx="1"/>
          </p:nvPr>
        </p:nvSpPr>
        <p:spPr>
          <a:xfrm>
            <a:off x="457200" y="274675"/>
            <a:ext cx="6019800" cy="5851526"/>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0737378"/>
      </p:ext>
    </p:extLst>
  </p:cSld>
  <p:clrMapOvr>
    <a:masterClrMapping/>
  </p:clrMapOvr>
  <p:transition spd="med"/>
</p:sldLayout>
</file>

<file path=ppt/slideLayouts/slideLayout1527.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rgbClr val="000000"/>
        </a:solidFill>
        <a:effectLst/>
      </p:bgPr>
    </p:bg>
    <p:spTree>
      <p:nvGrpSpPr>
        <p:cNvPr id="1" name=""/>
        <p:cNvGrpSpPr/>
        <p:nvPr/>
      </p:nvGrpSpPr>
      <p:grpSpPr>
        <a:xfrm>
          <a:off x="0" y="0"/>
          <a:ext cx="0" cy="0"/>
          <a:chOff x="0" y="0"/>
          <a:chExt cx="0" cy="0"/>
        </a:xfrm>
      </p:grpSpPr>
      <p:sp>
        <p:nvSpPr>
          <p:cNvPr id="1322" name="Title Text"/>
          <p:cNvSpPr txBox="1">
            <a:spLocks noGrp="1"/>
          </p:cNvSpPr>
          <p:nvPr>
            <p:ph type="title"/>
          </p:nvPr>
        </p:nvSpPr>
        <p:spPr>
          <a:xfrm>
            <a:off x="685800" y="2130426"/>
            <a:ext cx="7772400" cy="1470026"/>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23"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6342" algn="ctr">
              <a:buSzTx/>
              <a:buNone/>
              <a:defRPr b="1" i="0">
                <a:solidFill>
                  <a:srgbClr val="FFFFFF"/>
                </a:solidFill>
                <a:latin typeface="Arial" panose="020B0604020202020204" pitchFamily="34" charset="0"/>
                <a:cs typeface="Arial" panose="020B0604020202020204" pitchFamily="34" charset="0"/>
              </a:defRPr>
            </a:lvl2pPr>
            <a:lvl3pPr marL="0" indent="912690" algn="ctr">
              <a:buSzTx/>
              <a:buNone/>
              <a:defRPr b="1" i="0">
                <a:solidFill>
                  <a:srgbClr val="FFFFFF"/>
                </a:solidFill>
                <a:latin typeface="Arial" panose="020B0604020202020204" pitchFamily="34" charset="0"/>
                <a:cs typeface="Arial" panose="020B0604020202020204" pitchFamily="34" charset="0"/>
              </a:defRPr>
            </a:lvl3pPr>
            <a:lvl4pPr marL="0" indent="1369015" algn="ctr">
              <a:buSzTx/>
              <a:buNone/>
              <a:defRPr b="1" i="0">
                <a:solidFill>
                  <a:srgbClr val="FFFFFF"/>
                </a:solidFill>
                <a:latin typeface="Arial" panose="020B0604020202020204" pitchFamily="34" charset="0"/>
                <a:cs typeface="Arial" panose="020B0604020202020204" pitchFamily="34" charset="0"/>
              </a:defRPr>
            </a:lvl4pPr>
            <a:lvl5pPr marL="0" indent="1825374"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2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61359435"/>
      </p:ext>
    </p:extLst>
  </p:cSld>
  <p:clrMapOvr>
    <a:masterClrMapping/>
  </p:clrMapOvr>
  <p:transition spd="med"/>
</p:sldLayout>
</file>

<file path=ppt/slideLayouts/slideLayout1528.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000000"/>
        </a:solidFill>
        <a:effectLst/>
      </p:bgPr>
    </p:bg>
    <p:spTree>
      <p:nvGrpSpPr>
        <p:cNvPr id="1" name=""/>
        <p:cNvGrpSpPr/>
        <p:nvPr/>
      </p:nvGrpSpPr>
      <p:grpSpPr>
        <a:xfrm>
          <a:off x="0" y="0"/>
          <a:ext cx="0" cy="0"/>
          <a:chOff x="0" y="0"/>
          <a:chExt cx="0" cy="0"/>
        </a:xfrm>
      </p:grpSpPr>
      <p:sp>
        <p:nvSpPr>
          <p:cNvPr id="1331"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32"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3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26631892"/>
      </p:ext>
    </p:extLst>
  </p:cSld>
  <p:clrMapOvr>
    <a:masterClrMapping/>
  </p:clrMapOvr>
  <p:transition spd="med"/>
</p:sldLayout>
</file>

<file path=ppt/slideLayouts/slideLayout1529.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000000"/>
        </a:solidFill>
        <a:effectLst/>
      </p:bgPr>
    </p:bg>
    <p:spTree>
      <p:nvGrpSpPr>
        <p:cNvPr id="1" name=""/>
        <p:cNvGrpSpPr/>
        <p:nvPr/>
      </p:nvGrpSpPr>
      <p:grpSpPr>
        <a:xfrm>
          <a:off x="0" y="0"/>
          <a:ext cx="0" cy="0"/>
          <a:chOff x="0" y="0"/>
          <a:chExt cx="0" cy="0"/>
        </a:xfrm>
      </p:grpSpPr>
      <p:sp>
        <p:nvSpPr>
          <p:cNvPr id="1340"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341"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4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5106578"/>
      </p:ext>
    </p:extLst>
  </p:cSld>
  <p:clrMapOvr>
    <a:masterClrMapping/>
  </p:clrMapOvr>
  <p:transition spd="med"/>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000066"/>
            </a:gs>
            <a:gs pos="100000">
              <a:srgbClr val="00005D"/>
            </a:gs>
          </a:gsLst>
          <a:lin ang="5400000" scaled="0"/>
        </a:gradFill>
        <a:effectLst/>
      </p:bgPr>
    </p:bg>
    <p:spTree>
      <p:nvGrpSpPr>
        <p:cNvPr id="1" name=""/>
        <p:cNvGrpSpPr/>
        <p:nvPr/>
      </p:nvGrpSpPr>
      <p:grpSpPr>
        <a:xfrm>
          <a:off x="0" y="0"/>
          <a:ext cx="0" cy="0"/>
          <a:chOff x="0" y="0"/>
          <a:chExt cx="0" cy="0"/>
        </a:xfrm>
      </p:grpSpPr>
      <p:grpSp>
        <p:nvGrpSpPr>
          <p:cNvPr id="1013" name="Group 2"/>
          <p:cNvGrpSpPr/>
          <p:nvPr/>
        </p:nvGrpSpPr>
        <p:grpSpPr>
          <a:xfrm>
            <a:off x="3707" y="1422400"/>
            <a:ext cx="9143469" cy="5435600"/>
            <a:chOff x="0" y="0"/>
            <a:chExt cx="9143467" cy="5435600"/>
          </a:xfrm>
        </p:grpSpPr>
        <p:grpSp>
          <p:nvGrpSpPr>
            <p:cNvPr id="876" name="Group 3"/>
            <p:cNvGrpSpPr/>
            <p:nvPr/>
          </p:nvGrpSpPr>
          <p:grpSpPr>
            <a:xfrm>
              <a:off x="28042" y="0"/>
              <a:ext cx="9115426" cy="5435600"/>
              <a:chOff x="0" y="0"/>
              <a:chExt cx="9115425" cy="5435600"/>
            </a:xfrm>
          </p:grpSpPr>
          <p:sp>
            <p:nvSpPr>
              <p:cNvPr id="863" name="Freeform 4"/>
              <p:cNvSpPr/>
              <p:nvPr/>
            </p:nvSpPr>
            <p:spPr>
              <a:xfrm>
                <a:off x="2189162" y="349250"/>
                <a:ext cx="4468813" cy="3349625"/>
              </a:xfrm>
              <a:custGeom>
                <a:avLst/>
                <a:gdLst/>
                <a:ahLst/>
                <a:cxnLst>
                  <a:cxn ang="0">
                    <a:pos x="wd2" y="hd2"/>
                  </a:cxn>
                  <a:cxn ang="5400000">
                    <a:pos x="wd2" y="hd2"/>
                  </a:cxn>
                  <a:cxn ang="10800000">
                    <a:pos x="wd2" y="hd2"/>
                  </a:cxn>
                  <a:cxn ang="16200000">
                    <a:pos x="wd2" y="hd2"/>
                  </a:cxn>
                </a:cxnLst>
                <a:rect l="0" t="0" r="r" b="b"/>
                <a:pathLst>
                  <a:path w="21600" h="21600" extrusionOk="0">
                    <a:moveTo>
                      <a:pt x="7290" y="870"/>
                    </a:moveTo>
                    <a:lnTo>
                      <a:pt x="4819" y="4484"/>
                    </a:lnTo>
                    <a:lnTo>
                      <a:pt x="506" y="4822"/>
                    </a:lnTo>
                    <a:lnTo>
                      <a:pt x="0" y="6419"/>
                    </a:lnTo>
                    <a:lnTo>
                      <a:pt x="2854" y="10503"/>
                    </a:lnTo>
                    <a:lnTo>
                      <a:pt x="4688" y="9234"/>
                    </a:lnTo>
                    <a:lnTo>
                      <a:pt x="7612" y="11107"/>
                    </a:lnTo>
                    <a:lnTo>
                      <a:pt x="8563" y="13707"/>
                    </a:lnTo>
                    <a:lnTo>
                      <a:pt x="8310" y="14844"/>
                    </a:lnTo>
                    <a:lnTo>
                      <a:pt x="8625" y="16983"/>
                    </a:lnTo>
                    <a:lnTo>
                      <a:pt x="8816" y="20464"/>
                    </a:lnTo>
                    <a:lnTo>
                      <a:pt x="11226" y="21600"/>
                    </a:lnTo>
                    <a:lnTo>
                      <a:pt x="12937" y="20730"/>
                    </a:lnTo>
                    <a:lnTo>
                      <a:pt x="12300" y="18191"/>
                    </a:lnTo>
                    <a:lnTo>
                      <a:pt x="15277" y="15918"/>
                    </a:lnTo>
                    <a:lnTo>
                      <a:pt x="17503" y="15785"/>
                    </a:lnTo>
                    <a:lnTo>
                      <a:pt x="18769" y="13912"/>
                    </a:lnTo>
                    <a:lnTo>
                      <a:pt x="18116" y="10247"/>
                    </a:lnTo>
                    <a:lnTo>
                      <a:pt x="19996" y="9142"/>
                    </a:lnTo>
                    <a:lnTo>
                      <a:pt x="21600" y="4648"/>
                    </a:lnTo>
                    <a:lnTo>
                      <a:pt x="19321" y="0"/>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4" name="Freeform 5"/>
              <p:cNvSpPr/>
              <p:nvPr/>
            </p:nvSpPr>
            <p:spPr>
              <a:xfrm>
                <a:off x="1035050" y="349250"/>
                <a:ext cx="6296025" cy="3756025"/>
              </a:xfrm>
              <a:custGeom>
                <a:avLst/>
                <a:gdLst/>
                <a:ahLst/>
                <a:cxnLst>
                  <a:cxn ang="0">
                    <a:pos x="wd2" y="hd2"/>
                  </a:cxn>
                  <a:cxn ang="5400000">
                    <a:pos x="wd2" y="hd2"/>
                  </a:cxn>
                  <a:cxn ang="10800000">
                    <a:pos x="wd2" y="hd2"/>
                  </a:cxn>
                  <a:cxn ang="16200000">
                    <a:pos x="wd2" y="hd2"/>
                  </a:cxn>
                </a:cxnLst>
                <a:rect l="0" t="0" r="r" b="b"/>
                <a:pathLst>
                  <a:path w="21600" h="21600" extrusionOk="0">
                    <a:moveTo>
                      <a:pt x="7750" y="593"/>
                    </a:moveTo>
                    <a:lnTo>
                      <a:pt x="6252" y="2392"/>
                    </a:lnTo>
                    <a:lnTo>
                      <a:pt x="5087" y="1972"/>
                    </a:lnTo>
                    <a:lnTo>
                      <a:pt x="2881" y="2867"/>
                    </a:lnTo>
                    <a:lnTo>
                      <a:pt x="948" y="2985"/>
                    </a:lnTo>
                    <a:lnTo>
                      <a:pt x="0" y="5733"/>
                    </a:lnTo>
                    <a:lnTo>
                      <a:pt x="496" y="6628"/>
                    </a:lnTo>
                    <a:lnTo>
                      <a:pt x="1258" y="5971"/>
                    </a:lnTo>
                    <a:lnTo>
                      <a:pt x="2342" y="6272"/>
                    </a:lnTo>
                    <a:lnTo>
                      <a:pt x="2745" y="7760"/>
                    </a:lnTo>
                    <a:lnTo>
                      <a:pt x="1890" y="9312"/>
                    </a:lnTo>
                    <a:lnTo>
                      <a:pt x="2881" y="10444"/>
                    </a:lnTo>
                    <a:lnTo>
                      <a:pt x="3959" y="10088"/>
                    </a:lnTo>
                    <a:lnTo>
                      <a:pt x="4907" y="11101"/>
                    </a:lnTo>
                    <a:lnTo>
                      <a:pt x="6841" y="11220"/>
                    </a:lnTo>
                    <a:lnTo>
                      <a:pt x="8774" y="13009"/>
                    </a:lnTo>
                    <a:lnTo>
                      <a:pt x="9226" y="15273"/>
                    </a:lnTo>
                    <a:lnTo>
                      <a:pt x="8818" y="19336"/>
                    </a:lnTo>
                    <a:lnTo>
                      <a:pt x="9226" y="20705"/>
                    </a:lnTo>
                    <a:lnTo>
                      <a:pt x="11611" y="20468"/>
                    </a:lnTo>
                    <a:lnTo>
                      <a:pt x="12467" y="21600"/>
                    </a:lnTo>
                    <a:lnTo>
                      <a:pt x="14128" y="18679"/>
                    </a:lnTo>
                    <a:lnTo>
                      <a:pt x="13817" y="16588"/>
                    </a:lnTo>
                    <a:lnTo>
                      <a:pt x="15348" y="15273"/>
                    </a:lnTo>
                    <a:lnTo>
                      <a:pt x="16426" y="15693"/>
                    </a:lnTo>
                    <a:lnTo>
                      <a:pt x="17864" y="14744"/>
                    </a:lnTo>
                    <a:lnTo>
                      <a:pt x="18545" y="10718"/>
                    </a:lnTo>
                    <a:lnTo>
                      <a:pt x="19841" y="8417"/>
                    </a:lnTo>
                    <a:lnTo>
                      <a:pt x="21600" y="8180"/>
                    </a:lnTo>
                    <a:lnTo>
                      <a:pt x="21284" y="6692"/>
                    </a:lnTo>
                    <a:lnTo>
                      <a:pt x="19982" y="5140"/>
                    </a:lnTo>
                    <a:lnTo>
                      <a:pt x="20789" y="1917"/>
                    </a:lnTo>
                    <a:lnTo>
                      <a:pt x="19552" y="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5" name="Freeform 6"/>
              <p:cNvSpPr/>
              <p:nvPr/>
            </p:nvSpPr>
            <p:spPr>
              <a:xfrm>
                <a:off x="0" y="274637"/>
                <a:ext cx="9099550" cy="4932363"/>
              </a:xfrm>
              <a:custGeom>
                <a:avLst/>
                <a:gdLst/>
                <a:ahLst/>
                <a:cxnLst>
                  <a:cxn ang="0">
                    <a:pos x="wd2" y="hd2"/>
                  </a:cxn>
                  <a:cxn ang="5400000">
                    <a:pos x="wd2" y="hd2"/>
                  </a:cxn>
                  <a:cxn ang="10800000">
                    <a:pos x="wd2" y="hd2"/>
                  </a:cxn>
                  <a:cxn ang="16200000">
                    <a:pos x="wd2" y="hd2"/>
                  </a:cxn>
                </a:cxnLst>
                <a:rect l="0" t="0" r="r" b="b"/>
                <a:pathLst>
                  <a:path w="21600" h="21600" extrusionOk="0">
                    <a:moveTo>
                      <a:pt x="305" y="0"/>
                    </a:moveTo>
                    <a:lnTo>
                      <a:pt x="501" y="2280"/>
                    </a:lnTo>
                    <a:lnTo>
                      <a:pt x="0" y="4630"/>
                    </a:lnTo>
                    <a:lnTo>
                      <a:pt x="313" y="8488"/>
                    </a:lnTo>
                    <a:lnTo>
                      <a:pt x="1556" y="10532"/>
                    </a:lnTo>
                    <a:lnTo>
                      <a:pt x="3320" y="11818"/>
                    </a:lnTo>
                    <a:lnTo>
                      <a:pt x="5426" y="11478"/>
                    </a:lnTo>
                    <a:lnTo>
                      <a:pt x="6613" y="13487"/>
                    </a:lnTo>
                    <a:lnTo>
                      <a:pt x="6229" y="14780"/>
                    </a:lnTo>
                    <a:lnTo>
                      <a:pt x="4281" y="14891"/>
                    </a:lnTo>
                    <a:lnTo>
                      <a:pt x="3433" y="14050"/>
                    </a:lnTo>
                    <a:lnTo>
                      <a:pt x="2785" y="14891"/>
                    </a:lnTo>
                    <a:lnTo>
                      <a:pt x="3595" y="17547"/>
                    </a:lnTo>
                    <a:lnTo>
                      <a:pt x="3667" y="20196"/>
                    </a:lnTo>
                    <a:lnTo>
                      <a:pt x="5694" y="21600"/>
                    </a:lnTo>
                    <a:lnTo>
                      <a:pt x="6195" y="20314"/>
                    </a:lnTo>
                    <a:lnTo>
                      <a:pt x="7827" y="19445"/>
                    </a:lnTo>
                    <a:lnTo>
                      <a:pt x="9835" y="20592"/>
                    </a:lnTo>
                    <a:lnTo>
                      <a:pt x="12142" y="19549"/>
                    </a:lnTo>
                    <a:lnTo>
                      <a:pt x="12974" y="20314"/>
                    </a:lnTo>
                    <a:lnTo>
                      <a:pt x="14549" y="18409"/>
                    </a:lnTo>
                    <a:lnTo>
                      <a:pt x="15544" y="16066"/>
                    </a:lnTo>
                    <a:lnTo>
                      <a:pt x="16464" y="16115"/>
                    </a:lnTo>
                    <a:lnTo>
                      <a:pt x="17161" y="16998"/>
                    </a:lnTo>
                    <a:lnTo>
                      <a:pt x="18898" y="14891"/>
                    </a:lnTo>
                    <a:lnTo>
                      <a:pt x="20364" y="15190"/>
                    </a:lnTo>
                    <a:lnTo>
                      <a:pt x="21600" y="14384"/>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6" name="Freeform 7"/>
              <p:cNvSpPr/>
              <p:nvPr/>
            </p:nvSpPr>
            <p:spPr>
              <a:xfrm>
                <a:off x="352425" y="395287"/>
                <a:ext cx="8750300" cy="4381501"/>
              </a:xfrm>
              <a:custGeom>
                <a:avLst/>
                <a:gdLst/>
                <a:ahLst/>
                <a:cxnLst>
                  <a:cxn ang="0">
                    <a:pos x="wd2" y="hd2"/>
                  </a:cxn>
                  <a:cxn ang="5400000">
                    <a:pos x="wd2" y="hd2"/>
                  </a:cxn>
                  <a:cxn ang="10800000">
                    <a:pos x="wd2" y="hd2"/>
                  </a:cxn>
                  <a:cxn ang="16200000">
                    <a:pos x="wd2" y="hd2"/>
                  </a:cxn>
                </a:cxnLst>
                <a:rect l="0" t="0" r="r" b="b"/>
                <a:pathLst>
                  <a:path w="21600" h="21600" extrusionOk="0">
                    <a:moveTo>
                      <a:pt x="940" y="0"/>
                    </a:moveTo>
                    <a:lnTo>
                      <a:pt x="0" y="2630"/>
                    </a:lnTo>
                    <a:lnTo>
                      <a:pt x="321" y="6425"/>
                    </a:lnTo>
                    <a:lnTo>
                      <a:pt x="952" y="6832"/>
                    </a:lnTo>
                    <a:lnTo>
                      <a:pt x="1854" y="8507"/>
                    </a:lnTo>
                    <a:lnTo>
                      <a:pt x="2183" y="11277"/>
                    </a:lnTo>
                    <a:lnTo>
                      <a:pt x="3288" y="11731"/>
                    </a:lnTo>
                    <a:lnTo>
                      <a:pt x="4930" y="10557"/>
                    </a:lnTo>
                    <a:lnTo>
                      <a:pt x="5122" y="11684"/>
                    </a:lnTo>
                    <a:lnTo>
                      <a:pt x="6352" y="11841"/>
                    </a:lnTo>
                    <a:lnTo>
                      <a:pt x="7297" y="14596"/>
                    </a:lnTo>
                    <a:lnTo>
                      <a:pt x="6536" y="16951"/>
                    </a:lnTo>
                    <a:lnTo>
                      <a:pt x="5126" y="17350"/>
                    </a:lnTo>
                    <a:lnTo>
                      <a:pt x="3887" y="16998"/>
                    </a:lnTo>
                    <a:lnTo>
                      <a:pt x="3539" y="17562"/>
                    </a:lnTo>
                    <a:lnTo>
                      <a:pt x="3950" y="18900"/>
                    </a:lnTo>
                    <a:lnTo>
                      <a:pt x="3887" y="19863"/>
                    </a:lnTo>
                    <a:lnTo>
                      <a:pt x="4456" y="21600"/>
                    </a:lnTo>
                    <a:lnTo>
                      <a:pt x="6509" y="20528"/>
                    </a:lnTo>
                    <a:lnTo>
                      <a:pt x="6760" y="19503"/>
                    </a:lnTo>
                    <a:lnTo>
                      <a:pt x="7426" y="19964"/>
                    </a:lnTo>
                    <a:lnTo>
                      <a:pt x="9162" y="19158"/>
                    </a:lnTo>
                    <a:lnTo>
                      <a:pt x="9573" y="21240"/>
                    </a:lnTo>
                    <a:lnTo>
                      <a:pt x="11247" y="19886"/>
                    </a:lnTo>
                    <a:lnTo>
                      <a:pt x="12791" y="20277"/>
                    </a:lnTo>
                    <a:lnTo>
                      <a:pt x="13802" y="18994"/>
                    </a:lnTo>
                    <a:lnTo>
                      <a:pt x="14084" y="16286"/>
                    </a:lnTo>
                    <a:lnTo>
                      <a:pt x="15726" y="16333"/>
                    </a:lnTo>
                    <a:lnTo>
                      <a:pt x="15949" y="15057"/>
                    </a:lnTo>
                    <a:lnTo>
                      <a:pt x="16611" y="15112"/>
                    </a:lnTo>
                    <a:lnTo>
                      <a:pt x="17497" y="16388"/>
                    </a:lnTo>
                    <a:lnTo>
                      <a:pt x="18951" y="14197"/>
                    </a:lnTo>
                    <a:lnTo>
                      <a:pt x="20475" y="13970"/>
                    </a:lnTo>
                    <a:lnTo>
                      <a:pt x="21032" y="12295"/>
                    </a:lnTo>
                    <a:lnTo>
                      <a:pt x="21600" y="12404"/>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7" name="Freeform 8"/>
              <p:cNvSpPr/>
              <p:nvPr/>
            </p:nvSpPr>
            <p:spPr>
              <a:xfrm>
                <a:off x="7651750" y="139700"/>
                <a:ext cx="1254125" cy="1887538"/>
              </a:xfrm>
              <a:custGeom>
                <a:avLst/>
                <a:gdLst/>
                <a:ahLst/>
                <a:cxnLst>
                  <a:cxn ang="0">
                    <a:pos x="wd2" y="hd2"/>
                  </a:cxn>
                  <a:cxn ang="5400000">
                    <a:pos x="wd2" y="hd2"/>
                  </a:cxn>
                  <a:cxn ang="10800000">
                    <a:pos x="wd2" y="hd2"/>
                  </a:cxn>
                  <a:cxn ang="16200000">
                    <a:pos x="wd2" y="hd2"/>
                  </a:cxn>
                </a:cxnLst>
                <a:rect l="0" t="0" r="r" b="b"/>
                <a:pathLst>
                  <a:path w="21600" h="21600" extrusionOk="0">
                    <a:moveTo>
                      <a:pt x="3801" y="0"/>
                    </a:moveTo>
                    <a:lnTo>
                      <a:pt x="5742" y="4233"/>
                    </a:lnTo>
                    <a:lnTo>
                      <a:pt x="4347" y="11681"/>
                    </a:lnTo>
                    <a:lnTo>
                      <a:pt x="12413" y="14006"/>
                    </a:lnTo>
                    <a:lnTo>
                      <a:pt x="16542" y="19002"/>
                    </a:lnTo>
                    <a:lnTo>
                      <a:pt x="21600" y="21600"/>
                    </a:lnTo>
                    <a:lnTo>
                      <a:pt x="14765" y="20183"/>
                    </a:lnTo>
                    <a:lnTo>
                      <a:pt x="9925" y="16041"/>
                    </a:lnTo>
                    <a:lnTo>
                      <a:pt x="3801" y="15478"/>
                    </a:lnTo>
                    <a:lnTo>
                      <a:pt x="0" y="9065"/>
                    </a:lnTo>
                    <a:lnTo>
                      <a:pt x="1312" y="3797"/>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8" name="Freeform 9"/>
              <p:cNvSpPr/>
              <p:nvPr/>
            </p:nvSpPr>
            <p:spPr>
              <a:xfrm>
                <a:off x="8180387" y="0"/>
                <a:ext cx="919163" cy="17732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775" y="6343"/>
                    </a:lnTo>
                    <a:lnTo>
                      <a:pt x="336" y="12743"/>
                    </a:lnTo>
                    <a:lnTo>
                      <a:pt x="1492" y="14755"/>
                    </a:lnTo>
                    <a:lnTo>
                      <a:pt x="8730" y="14290"/>
                    </a:lnTo>
                    <a:lnTo>
                      <a:pt x="12833" y="20401"/>
                    </a:lnTo>
                    <a:lnTo>
                      <a:pt x="21600" y="2160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9" name="Freeform 10"/>
              <p:cNvSpPr/>
              <p:nvPr/>
            </p:nvSpPr>
            <p:spPr>
              <a:xfrm>
                <a:off x="5192712" y="114300"/>
                <a:ext cx="3922713" cy="3803650"/>
              </a:xfrm>
              <a:custGeom>
                <a:avLst/>
                <a:gdLst/>
                <a:ahLst/>
                <a:cxnLst>
                  <a:cxn ang="0">
                    <a:pos x="wd2" y="hd2"/>
                  </a:cxn>
                  <a:cxn ang="5400000">
                    <a:pos x="wd2" y="hd2"/>
                  </a:cxn>
                  <a:cxn ang="10800000">
                    <a:pos x="wd2" y="hd2"/>
                  </a:cxn>
                  <a:cxn ang="16200000">
                    <a:pos x="wd2" y="hd2"/>
                  </a:cxn>
                </a:cxnLst>
                <a:rect l="0" t="0" r="r" b="b"/>
                <a:pathLst>
                  <a:path w="21600" h="21600" extrusionOk="0">
                    <a:moveTo>
                      <a:pt x="9773" y="0"/>
                    </a:moveTo>
                    <a:lnTo>
                      <a:pt x="10306" y="2028"/>
                    </a:lnTo>
                    <a:lnTo>
                      <a:pt x="12177" y="3056"/>
                    </a:lnTo>
                    <a:lnTo>
                      <a:pt x="12273" y="4940"/>
                    </a:lnTo>
                    <a:lnTo>
                      <a:pt x="11731" y="6599"/>
                    </a:lnTo>
                    <a:lnTo>
                      <a:pt x="12535" y="8339"/>
                    </a:lnTo>
                    <a:lnTo>
                      <a:pt x="12719" y="9998"/>
                    </a:lnTo>
                    <a:lnTo>
                      <a:pt x="11460" y="10295"/>
                    </a:lnTo>
                    <a:lnTo>
                      <a:pt x="8095" y="12477"/>
                    </a:lnTo>
                    <a:lnTo>
                      <a:pt x="8523" y="13126"/>
                    </a:lnTo>
                    <a:lnTo>
                      <a:pt x="8357" y="14640"/>
                    </a:lnTo>
                    <a:lnTo>
                      <a:pt x="6836" y="16380"/>
                    </a:lnTo>
                    <a:lnTo>
                      <a:pt x="4712" y="17832"/>
                    </a:lnTo>
                    <a:lnTo>
                      <a:pt x="1329" y="18264"/>
                    </a:lnTo>
                    <a:lnTo>
                      <a:pt x="166" y="20293"/>
                    </a:lnTo>
                    <a:lnTo>
                      <a:pt x="0" y="21600"/>
                    </a:lnTo>
                    <a:lnTo>
                      <a:pt x="1862" y="19644"/>
                    </a:lnTo>
                    <a:lnTo>
                      <a:pt x="5498" y="18841"/>
                    </a:lnTo>
                    <a:lnTo>
                      <a:pt x="7815" y="17183"/>
                    </a:lnTo>
                    <a:lnTo>
                      <a:pt x="10752" y="17904"/>
                    </a:lnTo>
                    <a:lnTo>
                      <a:pt x="14581" y="17183"/>
                    </a:lnTo>
                    <a:lnTo>
                      <a:pt x="17334" y="15731"/>
                    </a:lnTo>
                    <a:lnTo>
                      <a:pt x="17605" y="14424"/>
                    </a:lnTo>
                    <a:lnTo>
                      <a:pt x="19555" y="13486"/>
                    </a:lnTo>
                    <a:lnTo>
                      <a:pt x="20621" y="13991"/>
                    </a:lnTo>
                    <a:lnTo>
                      <a:pt x="21600" y="13333"/>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0" name="Freeform 11"/>
              <p:cNvSpPr/>
              <p:nvPr/>
            </p:nvSpPr>
            <p:spPr>
              <a:xfrm>
                <a:off x="3724275" y="271462"/>
                <a:ext cx="2220913" cy="2141538"/>
              </a:xfrm>
              <a:custGeom>
                <a:avLst/>
                <a:gdLst/>
                <a:ahLst/>
                <a:cxnLst>
                  <a:cxn ang="0">
                    <a:pos x="wd2" y="hd2"/>
                  </a:cxn>
                  <a:cxn ang="5400000">
                    <a:pos x="wd2" y="hd2"/>
                  </a:cxn>
                  <a:cxn ang="10800000">
                    <a:pos x="wd2" y="hd2"/>
                  </a:cxn>
                  <a:cxn ang="16200000">
                    <a:pos x="wd2" y="hd2"/>
                  </a:cxn>
                </a:cxnLst>
                <a:rect l="0" t="0" r="r" b="b"/>
                <a:pathLst>
                  <a:path w="21600" h="21600" extrusionOk="0">
                    <a:moveTo>
                      <a:pt x="9573" y="2482"/>
                    </a:moveTo>
                    <a:lnTo>
                      <a:pt x="6500" y="2482"/>
                    </a:lnTo>
                    <a:lnTo>
                      <a:pt x="3165" y="8118"/>
                    </a:lnTo>
                    <a:lnTo>
                      <a:pt x="0" y="10776"/>
                    </a:lnTo>
                    <a:lnTo>
                      <a:pt x="7519" y="12537"/>
                    </a:lnTo>
                    <a:lnTo>
                      <a:pt x="6562" y="16156"/>
                    </a:lnTo>
                    <a:lnTo>
                      <a:pt x="9526" y="17389"/>
                    </a:lnTo>
                    <a:lnTo>
                      <a:pt x="7689" y="21600"/>
                    </a:lnTo>
                    <a:lnTo>
                      <a:pt x="14837" y="16572"/>
                    </a:lnTo>
                    <a:lnTo>
                      <a:pt x="14297" y="12425"/>
                    </a:lnTo>
                    <a:lnTo>
                      <a:pt x="18234" y="11993"/>
                    </a:lnTo>
                    <a:lnTo>
                      <a:pt x="21600" y="9623"/>
                    </a:lnTo>
                    <a:lnTo>
                      <a:pt x="20303" y="6661"/>
                    </a:lnTo>
                    <a:lnTo>
                      <a:pt x="20705" y="3138"/>
                    </a:lnTo>
                    <a:lnTo>
                      <a:pt x="18080" y="2626"/>
                    </a:lnTo>
                    <a:lnTo>
                      <a:pt x="14328" y="0"/>
                    </a:lnTo>
                    <a:lnTo>
                      <a:pt x="9573" y="2482"/>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1" name="Freeform 12"/>
              <p:cNvSpPr/>
              <p:nvPr/>
            </p:nvSpPr>
            <p:spPr>
              <a:xfrm>
                <a:off x="6754812" y="1801812"/>
                <a:ext cx="1993901" cy="1285876"/>
              </a:xfrm>
              <a:custGeom>
                <a:avLst/>
                <a:gdLst/>
                <a:ahLst/>
                <a:cxnLst>
                  <a:cxn ang="0">
                    <a:pos x="wd2" y="hd2"/>
                  </a:cxn>
                  <a:cxn ang="5400000">
                    <a:pos x="wd2" y="hd2"/>
                  </a:cxn>
                  <a:cxn ang="10800000">
                    <a:pos x="wd2" y="hd2"/>
                  </a:cxn>
                  <a:cxn ang="16200000">
                    <a:pos x="wd2" y="hd2"/>
                  </a:cxn>
                </a:cxnLst>
                <a:rect l="0" t="0" r="r" b="b"/>
                <a:pathLst>
                  <a:path w="21600" h="21600" extrusionOk="0">
                    <a:moveTo>
                      <a:pt x="12365" y="4880"/>
                    </a:moveTo>
                    <a:lnTo>
                      <a:pt x="13070" y="880"/>
                    </a:lnTo>
                    <a:lnTo>
                      <a:pt x="15203" y="0"/>
                    </a:lnTo>
                    <a:lnTo>
                      <a:pt x="16905" y="2080"/>
                    </a:lnTo>
                    <a:lnTo>
                      <a:pt x="18608" y="6613"/>
                    </a:lnTo>
                    <a:lnTo>
                      <a:pt x="21600" y="6107"/>
                    </a:lnTo>
                    <a:lnTo>
                      <a:pt x="21462" y="9573"/>
                    </a:lnTo>
                    <a:lnTo>
                      <a:pt x="17473" y="11493"/>
                    </a:lnTo>
                    <a:lnTo>
                      <a:pt x="15117" y="11120"/>
                    </a:lnTo>
                    <a:lnTo>
                      <a:pt x="12365" y="12827"/>
                    </a:lnTo>
                    <a:lnTo>
                      <a:pt x="10164" y="16880"/>
                    </a:lnTo>
                    <a:lnTo>
                      <a:pt x="7275" y="14320"/>
                    </a:lnTo>
                    <a:lnTo>
                      <a:pt x="4403" y="21600"/>
                    </a:lnTo>
                    <a:lnTo>
                      <a:pt x="1135" y="20373"/>
                    </a:lnTo>
                    <a:lnTo>
                      <a:pt x="0" y="16027"/>
                    </a:lnTo>
                    <a:lnTo>
                      <a:pt x="2700" y="12880"/>
                    </a:lnTo>
                    <a:lnTo>
                      <a:pt x="4265" y="7493"/>
                    </a:lnTo>
                    <a:lnTo>
                      <a:pt x="7532" y="4000"/>
                    </a:lnTo>
                    <a:lnTo>
                      <a:pt x="12365" y="504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2" name="Freeform 13"/>
              <p:cNvSpPr/>
              <p:nvPr/>
            </p:nvSpPr>
            <p:spPr>
              <a:xfrm>
                <a:off x="4594225" y="4095750"/>
                <a:ext cx="4521200" cy="1250950"/>
              </a:xfrm>
              <a:custGeom>
                <a:avLst/>
                <a:gdLst/>
                <a:ahLst/>
                <a:cxnLst>
                  <a:cxn ang="0">
                    <a:pos x="wd2" y="hd2"/>
                  </a:cxn>
                  <a:cxn ang="5400000">
                    <a:pos x="wd2" y="hd2"/>
                  </a:cxn>
                  <a:cxn ang="10800000">
                    <a:pos x="wd2" y="hd2"/>
                  </a:cxn>
                  <a:cxn ang="16200000">
                    <a:pos x="wd2" y="hd2"/>
                  </a:cxn>
                </a:cxnLst>
                <a:rect l="0" t="0" r="r" b="b"/>
                <a:pathLst>
                  <a:path w="21600" h="21600" extrusionOk="0">
                    <a:moveTo>
                      <a:pt x="21524" y="439"/>
                    </a:moveTo>
                    <a:lnTo>
                      <a:pt x="18908" y="0"/>
                    </a:lnTo>
                    <a:lnTo>
                      <a:pt x="17277" y="2220"/>
                    </a:lnTo>
                    <a:lnTo>
                      <a:pt x="14683" y="1206"/>
                    </a:lnTo>
                    <a:lnTo>
                      <a:pt x="13189" y="9704"/>
                    </a:lnTo>
                    <a:lnTo>
                      <a:pt x="12135" y="5811"/>
                    </a:lnTo>
                    <a:lnTo>
                      <a:pt x="10254" y="8443"/>
                    </a:lnTo>
                    <a:lnTo>
                      <a:pt x="10959" y="14117"/>
                    </a:lnTo>
                    <a:lnTo>
                      <a:pt x="8130" y="11293"/>
                    </a:lnTo>
                    <a:lnTo>
                      <a:pt x="6735" y="14802"/>
                    </a:lnTo>
                    <a:lnTo>
                      <a:pt x="0" y="18091"/>
                    </a:lnTo>
                    <a:lnTo>
                      <a:pt x="2184" y="21600"/>
                    </a:lnTo>
                    <a:lnTo>
                      <a:pt x="7888" y="18530"/>
                    </a:lnTo>
                    <a:lnTo>
                      <a:pt x="9647" y="20504"/>
                    </a:lnTo>
                    <a:lnTo>
                      <a:pt x="15897" y="18941"/>
                    </a:lnTo>
                    <a:lnTo>
                      <a:pt x="17596" y="20504"/>
                    </a:lnTo>
                    <a:lnTo>
                      <a:pt x="18627" y="16337"/>
                    </a:lnTo>
                    <a:lnTo>
                      <a:pt x="20569" y="19626"/>
                    </a:lnTo>
                    <a:lnTo>
                      <a:pt x="20599" y="9292"/>
                    </a:lnTo>
                    <a:lnTo>
                      <a:pt x="21600" y="7072"/>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3" name="Freeform 14"/>
              <p:cNvSpPr/>
              <p:nvPr/>
            </p:nvSpPr>
            <p:spPr>
              <a:xfrm>
                <a:off x="8609012" y="41275"/>
                <a:ext cx="506413" cy="1355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177" y="7917"/>
                    </a:lnTo>
                    <a:lnTo>
                      <a:pt x="7177" y="16036"/>
                    </a:lnTo>
                    <a:lnTo>
                      <a:pt x="18147" y="21600"/>
                    </a:lnTo>
                    <a:lnTo>
                      <a:pt x="18824" y="14594"/>
                    </a:lnTo>
                    <a:lnTo>
                      <a:pt x="16115" y="10117"/>
                    </a:lnTo>
                    <a:lnTo>
                      <a:pt x="21600" y="607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4" name="Freeform 15"/>
              <p:cNvSpPr/>
              <p:nvPr/>
            </p:nvSpPr>
            <p:spPr>
              <a:xfrm>
                <a:off x="7832725" y="4241800"/>
                <a:ext cx="1025525" cy="622300"/>
              </a:xfrm>
              <a:custGeom>
                <a:avLst/>
                <a:gdLst/>
                <a:ahLst/>
                <a:cxnLst>
                  <a:cxn ang="0">
                    <a:pos x="wd2" y="hd2"/>
                  </a:cxn>
                  <a:cxn ang="5400000">
                    <a:pos x="wd2" y="hd2"/>
                  </a:cxn>
                  <a:cxn ang="10800000">
                    <a:pos x="wd2" y="hd2"/>
                  </a:cxn>
                  <a:cxn ang="16200000">
                    <a:pos x="wd2" y="hd2"/>
                  </a:cxn>
                </a:cxnLst>
                <a:rect l="0" t="0" r="r" b="b"/>
                <a:pathLst>
                  <a:path w="21600" h="21600" extrusionOk="0">
                    <a:moveTo>
                      <a:pt x="16852" y="0"/>
                    </a:moveTo>
                    <a:lnTo>
                      <a:pt x="10700" y="3361"/>
                    </a:lnTo>
                    <a:lnTo>
                      <a:pt x="7958" y="6006"/>
                    </a:lnTo>
                    <a:lnTo>
                      <a:pt x="4815" y="11902"/>
                    </a:lnTo>
                    <a:lnTo>
                      <a:pt x="0" y="21600"/>
                    </a:lnTo>
                    <a:lnTo>
                      <a:pt x="12037" y="14492"/>
                    </a:lnTo>
                    <a:lnTo>
                      <a:pt x="14445" y="10029"/>
                    </a:lnTo>
                    <a:lnTo>
                      <a:pt x="21600" y="7824"/>
                    </a:lnTo>
                    <a:lnTo>
                      <a:pt x="16852" y="0"/>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5" name="Freeform 16"/>
              <p:cNvSpPr/>
              <p:nvPr/>
            </p:nvSpPr>
            <p:spPr>
              <a:xfrm>
                <a:off x="47625" y="2387600"/>
                <a:ext cx="4343400" cy="3048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58" y="3780"/>
                    </a:lnTo>
                    <a:lnTo>
                      <a:pt x="3032" y="4320"/>
                    </a:lnTo>
                    <a:lnTo>
                      <a:pt x="4547" y="8100"/>
                    </a:lnTo>
                    <a:lnTo>
                      <a:pt x="4168" y="10800"/>
                    </a:lnTo>
                    <a:lnTo>
                      <a:pt x="5305" y="12420"/>
                    </a:lnTo>
                    <a:lnTo>
                      <a:pt x="4547" y="15660"/>
                    </a:lnTo>
                    <a:lnTo>
                      <a:pt x="4926" y="18360"/>
                    </a:lnTo>
                    <a:lnTo>
                      <a:pt x="11747" y="21060"/>
                    </a:lnTo>
                    <a:lnTo>
                      <a:pt x="13263" y="19440"/>
                    </a:lnTo>
                    <a:lnTo>
                      <a:pt x="17432" y="19440"/>
                    </a:lnTo>
                    <a:lnTo>
                      <a:pt x="18189" y="18360"/>
                    </a:lnTo>
                    <a:lnTo>
                      <a:pt x="21600" y="21060"/>
                    </a:lnTo>
                    <a:lnTo>
                      <a:pt x="20842" y="21600"/>
                    </a:lnTo>
                    <a:lnTo>
                      <a:pt x="18189" y="20520"/>
                    </a:lnTo>
                    <a:lnTo>
                      <a:pt x="17053" y="21060"/>
                    </a:lnTo>
                    <a:lnTo>
                      <a:pt x="12884" y="21600"/>
                    </a:lnTo>
                    <a:lnTo>
                      <a:pt x="11368" y="21600"/>
                    </a:lnTo>
                    <a:lnTo>
                      <a:pt x="3789" y="20520"/>
                    </a:lnTo>
                    <a:lnTo>
                      <a:pt x="1516" y="21060"/>
                    </a:lnTo>
                    <a:lnTo>
                      <a:pt x="758" y="18900"/>
                    </a:lnTo>
                    <a:lnTo>
                      <a:pt x="2274" y="16200"/>
                    </a:lnTo>
                    <a:lnTo>
                      <a:pt x="2653" y="12420"/>
                    </a:lnTo>
                    <a:lnTo>
                      <a:pt x="1137" y="9720"/>
                    </a:lnTo>
                    <a:lnTo>
                      <a:pt x="1895" y="7020"/>
                    </a:lnTo>
                    <a:lnTo>
                      <a:pt x="379" y="5940"/>
                    </a:lnTo>
                    <a:lnTo>
                      <a:pt x="0" y="0"/>
                    </a:lnTo>
                    <a:close/>
                  </a:path>
                </a:pathLst>
              </a:custGeom>
              <a:noFill/>
              <a:ln w="9525"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12" name="Group 17"/>
            <p:cNvGrpSpPr/>
            <p:nvPr/>
          </p:nvGrpSpPr>
          <p:grpSpPr>
            <a:xfrm>
              <a:off x="0" y="2217622"/>
              <a:ext cx="2193877" cy="2694461"/>
              <a:chOff x="0" y="0"/>
              <a:chExt cx="2193877" cy="2694460"/>
            </a:xfrm>
          </p:grpSpPr>
          <p:sp>
            <p:nvSpPr>
              <p:cNvPr id="877" name="Rectangle 18"/>
              <p:cNvSpPr/>
              <p:nvPr/>
            </p:nvSpPr>
            <p:spPr>
              <a:xfrm rot="6798887">
                <a:off x="96305" y="25226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8" name="Rectangle 19"/>
              <p:cNvSpPr/>
              <p:nvPr/>
            </p:nvSpPr>
            <p:spPr>
              <a:xfrm rot="6798887">
                <a:off x="48680" y="25194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9" name="Rectangle 20"/>
              <p:cNvSpPr/>
              <p:nvPr/>
            </p:nvSpPr>
            <p:spPr>
              <a:xfrm rot="6798887">
                <a:off x="7405" y="25099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0" name="Rectangle 21"/>
              <p:cNvSpPr/>
              <p:nvPr/>
            </p:nvSpPr>
            <p:spPr>
              <a:xfrm rot="5999912">
                <a:off x="328080" y="2525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1" name="Rectangle 22"/>
              <p:cNvSpPr/>
              <p:nvPr/>
            </p:nvSpPr>
            <p:spPr>
              <a:xfrm rot="5999912">
                <a:off x="286805"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2" name="Rectangle 23"/>
              <p:cNvSpPr/>
              <p:nvPr/>
            </p:nvSpPr>
            <p:spPr>
              <a:xfrm rot="6250139">
                <a:off x="239180"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3" name="Rectangle 24"/>
              <p:cNvSpPr/>
              <p:nvPr/>
            </p:nvSpPr>
            <p:spPr>
              <a:xfrm rot="6238076">
                <a:off x="191555" y="25290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4" name="Rectangle 25"/>
              <p:cNvSpPr/>
              <p:nvPr/>
            </p:nvSpPr>
            <p:spPr>
              <a:xfrm rot="5380717">
                <a:off x="572555" y="25004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5" name="Rectangle 26"/>
              <p:cNvSpPr/>
              <p:nvPr/>
            </p:nvSpPr>
            <p:spPr>
              <a:xfrm rot="5380717">
                <a:off x="524930" y="25067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6" name="Rectangle 27"/>
              <p:cNvSpPr/>
              <p:nvPr/>
            </p:nvSpPr>
            <p:spPr>
              <a:xfrm rot="5583201">
                <a:off x="477305" y="25131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7" name="Rectangle 28"/>
              <p:cNvSpPr/>
              <p:nvPr/>
            </p:nvSpPr>
            <p:spPr>
              <a:xfrm rot="5737625">
                <a:off x="426505" y="25226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8" name="Rectangle 29"/>
              <p:cNvSpPr/>
              <p:nvPr/>
            </p:nvSpPr>
            <p:spPr>
              <a:xfrm rot="4715477">
                <a:off x="817029" y="24369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9" name="Rectangle 30"/>
              <p:cNvSpPr/>
              <p:nvPr/>
            </p:nvSpPr>
            <p:spPr>
              <a:xfrm rot="4924949">
                <a:off x="767817" y="24464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0" name="Rectangle 31"/>
              <p:cNvSpPr/>
              <p:nvPr/>
            </p:nvSpPr>
            <p:spPr>
              <a:xfrm rot="4924949">
                <a:off x="720192" y="246867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 name="Rectangle 32"/>
              <p:cNvSpPr/>
              <p:nvPr/>
            </p:nvSpPr>
            <p:spPr>
              <a:xfrm rot="5041351">
                <a:off x="674155" y="24718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 name="Rectangle 33"/>
              <p:cNvSpPr/>
              <p:nvPr/>
            </p:nvSpPr>
            <p:spPr>
              <a:xfrm rot="3816888">
                <a:off x="1050392" y="2332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 name="Rectangle 34"/>
              <p:cNvSpPr/>
              <p:nvPr/>
            </p:nvSpPr>
            <p:spPr>
              <a:xfrm rot="3816888">
                <a:off x="1002767" y="23607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 name="Rectangle 35"/>
              <p:cNvSpPr/>
              <p:nvPr/>
            </p:nvSpPr>
            <p:spPr>
              <a:xfrm rot="4104185">
                <a:off x="958317" y="23766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 name="Rectangle 36"/>
              <p:cNvSpPr/>
              <p:nvPr/>
            </p:nvSpPr>
            <p:spPr>
              <a:xfrm rot="4325343">
                <a:off x="909104" y="2398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 name="Rectangle 37"/>
              <p:cNvSpPr/>
              <p:nvPr/>
            </p:nvSpPr>
            <p:spPr>
              <a:xfrm rot="3368036">
                <a:off x="1266292" y="2205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 name="Rectangle 38"/>
              <p:cNvSpPr/>
              <p:nvPr/>
            </p:nvSpPr>
            <p:spPr>
              <a:xfrm rot="3368036">
                <a:off x="1221842" y="22305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 name="Rectangle 39"/>
              <p:cNvSpPr/>
              <p:nvPr/>
            </p:nvSpPr>
            <p:spPr>
              <a:xfrm rot="3368036">
                <a:off x="1180567" y="22591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 name="Rectangle 40"/>
              <p:cNvSpPr/>
              <p:nvPr/>
            </p:nvSpPr>
            <p:spPr>
              <a:xfrm rot="3816888">
                <a:off x="1134529" y="22877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 name="Rectangle 41"/>
              <p:cNvSpPr/>
              <p:nvPr/>
            </p:nvSpPr>
            <p:spPr>
              <a:xfrm rot="2302266">
                <a:off x="1461554" y="205434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1" name="Rectangle 42"/>
              <p:cNvSpPr/>
              <p:nvPr/>
            </p:nvSpPr>
            <p:spPr>
              <a:xfrm rot="2302266">
                <a:off x="1423454" y="20845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 name="Rectangle 43"/>
              <p:cNvSpPr/>
              <p:nvPr/>
            </p:nvSpPr>
            <p:spPr>
              <a:xfrm rot="2707562">
                <a:off x="1386942" y="21162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 name="Rectangle 44"/>
              <p:cNvSpPr/>
              <p:nvPr/>
            </p:nvSpPr>
            <p:spPr>
              <a:xfrm rot="2707562">
                <a:off x="1345667" y="2144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 name="Rectangle 45"/>
              <p:cNvSpPr/>
              <p:nvPr/>
            </p:nvSpPr>
            <p:spPr>
              <a:xfrm rot="1525831">
                <a:off x="1626654" y="18733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 name="Rectangle 46"/>
              <p:cNvSpPr/>
              <p:nvPr/>
            </p:nvSpPr>
            <p:spPr>
              <a:xfrm rot="1525831">
                <a:off x="1598079" y="19114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 name="Rectangle 47"/>
              <p:cNvSpPr/>
              <p:nvPr/>
            </p:nvSpPr>
            <p:spPr>
              <a:xfrm rot="1788116">
                <a:off x="1567917" y="194639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 name="Rectangle 48"/>
              <p:cNvSpPr/>
              <p:nvPr/>
            </p:nvSpPr>
            <p:spPr>
              <a:xfrm rot="1788116">
                <a:off x="1534579" y="19860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 name="Rectangle 49"/>
              <p:cNvSpPr/>
              <p:nvPr/>
            </p:nvSpPr>
            <p:spPr>
              <a:xfrm rot="841630">
                <a:off x="1763179" y="16860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 name="Rectangle 50"/>
              <p:cNvSpPr/>
              <p:nvPr/>
            </p:nvSpPr>
            <p:spPr>
              <a:xfrm rot="841630">
                <a:off x="1742542" y="17225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 name="Rectangle 51"/>
              <p:cNvSpPr/>
              <p:nvPr/>
            </p:nvSpPr>
            <p:spPr>
              <a:xfrm rot="1308690">
                <a:off x="1720317" y="1763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 name="Rectangle 52"/>
              <p:cNvSpPr/>
              <p:nvPr/>
            </p:nvSpPr>
            <p:spPr>
              <a:xfrm rot="1308690">
                <a:off x="1685392" y="17971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2" name="Rectangle 53"/>
              <p:cNvSpPr/>
              <p:nvPr/>
            </p:nvSpPr>
            <p:spPr>
              <a:xfrm rot="469913">
                <a:off x="1856842" y="14796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 name="Rectangle 54"/>
              <p:cNvSpPr/>
              <p:nvPr/>
            </p:nvSpPr>
            <p:spPr>
              <a:xfrm rot="559869">
                <a:off x="1840967" y="15193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 name="Rectangle 55"/>
              <p:cNvSpPr/>
              <p:nvPr/>
            </p:nvSpPr>
            <p:spPr>
              <a:xfrm rot="734079">
                <a:off x="1828267" y="156062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5" name="Rectangle 56"/>
              <p:cNvSpPr/>
              <p:nvPr/>
            </p:nvSpPr>
            <p:spPr>
              <a:xfrm rot="734079">
                <a:off x="1807629" y="16050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6" name="Rectangle 57"/>
              <p:cNvSpPr/>
              <p:nvPr/>
            </p:nvSpPr>
            <p:spPr>
              <a:xfrm rot="21306096">
                <a:off x="1918754" y="127487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7" name="Rectangle 58"/>
              <p:cNvSpPr/>
              <p:nvPr/>
            </p:nvSpPr>
            <p:spPr>
              <a:xfrm rot="21599993">
                <a:off x="1902879" y="13161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8" name="Rectangle 59"/>
              <p:cNvSpPr/>
              <p:nvPr/>
            </p:nvSpPr>
            <p:spPr>
              <a:xfrm rot="21599993">
                <a:off x="1901292" y="1355840"/>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9" name="Rectangle 60"/>
              <p:cNvSpPr/>
              <p:nvPr/>
            </p:nvSpPr>
            <p:spPr>
              <a:xfrm rot="214188">
                <a:off x="1883829" y="139711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0" name="Rectangle 61"/>
              <p:cNvSpPr/>
              <p:nvPr/>
            </p:nvSpPr>
            <p:spPr>
              <a:xfrm rot="20917612">
                <a:off x="1931454" y="1066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1" name="Rectangle 62"/>
              <p:cNvSpPr/>
              <p:nvPr/>
            </p:nvSpPr>
            <p:spPr>
              <a:xfrm rot="21119601">
                <a:off x="1933042" y="11081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2" name="Rectangle 63"/>
              <p:cNvSpPr/>
              <p:nvPr/>
            </p:nvSpPr>
            <p:spPr>
              <a:xfrm rot="21119601">
                <a:off x="1933042" y="1146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3" name="Rectangle 64"/>
              <p:cNvSpPr/>
              <p:nvPr/>
            </p:nvSpPr>
            <p:spPr>
              <a:xfrm rot="21329454">
                <a:off x="1931454" y="11875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4" name="Rectangle 65"/>
              <p:cNvSpPr/>
              <p:nvPr/>
            </p:nvSpPr>
            <p:spPr>
              <a:xfrm rot="20467714">
                <a:off x="1912404" y="8732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5" name="Rectangle 66"/>
              <p:cNvSpPr/>
              <p:nvPr/>
            </p:nvSpPr>
            <p:spPr>
              <a:xfrm rot="20630728">
                <a:off x="1921929" y="9065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6" name="Rectangle 67"/>
              <p:cNvSpPr/>
              <p:nvPr/>
            </p:nvSpPr>
            <p:spPr>
              <a:xfrm rot="20630728">
                <a:off x="1926692" y="9446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7" name="Rectangle 68"/>
              <p:cNvSpPr/>
              <p:nvPr/>
            </p:nvSpPr>
            <p:spPr>
              <a:xfrm rot="20793741">
                <a:off x="1931454" y="9875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8" name="Rectangle 69"/>
              <p:cNvSpPr/>
              <p:nvPr/>
            </p:nvSpPr>
            <p:spPr>
              <a:xfrm rot="20056058">
                <a:off x="1845729" y="6890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9" name="Rectangle 70"/>
              <p:cNvSpPr/>
              <p:nvPr/>
            </p:nvSpPr>
            <p:spPr>
              <a:xfrm rot="20258047">
                <a:off x="1863192" y="7287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0" name="Rectangle 71"/>
              <p:cNvSpPr/>
              <p:nvPr/>
            </p:nvSpPr>
            <p:spPr>
              <a:xfrm rot="20258047">
                <a:off x="1875892" y="765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1" name="Rectangle 72"/>
              <p:cNvSpPr/>
              <p:nvPr/>
            </p:nvSpPr>
            <p:spPr>
              <a:xfrm rot="20258047">
                <a:off x="1891767" y="7970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2" name="Rectangle 73"/>
              <p:cNvSpPr/>
              <p:nvPr/>
            </p:nvSpPr>
            <p:spPr>
              <a:xfrm rot="19671255">
                <a:off x="1744129" y="5319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3" name="Rectangle 74"/>
              <p:cNvSpPr/>
              <p:nvPr/>
            </p:nvSpPr>
            <p:spPr>
              <a:xfrm rot="19755826">
                <a:off x="1764767" y="558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4" name="Rectangle 75"/>
              <p:cNvSpPr/>
              <p:nvPr/>
            </p:nvSpPr>
            <p:spPr>
              <a:xfrm rot="19847617">
                <a:off x="1788579" y="5938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5" name="Rectangle 76"/>
              <p:cNvSpPr/>
              <p:nvPr/>
            </p:nvSpPr>
            <p:spPr>
              <a:xfrm rot="19847617">
                <a:off x="1809217" y="6208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6" name="Rectangle 77"/>
              <p:cNvSpPr/>
              <p:nvPr/>
            </p:nvSpPr>
            <p:spPr>
              <a:xfrm rot="19133264">
                <a:off x="1606017" y="38905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7" name="Rectangle 78"/>
              <p:cNvSpPr/>
              <p:nvPr/>
            </p:nvSpPr>
            <p:spPr>
              <a:xfrm rot="19133264">
                <a:off x="1639354" y="4192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8" name="Rectangle 79"/>
              <p:cNvSpPr/>
              <p:nvPr/>
            </p:nvSpPr>
            <p:spPr>
              <a:xfrm rot="19133264">
                <a:off x="1663167" y="4462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9" name="Rectangle 80"/>
              <p:cNvSpPr/>
              <p:nvPr/>
            </p:nvSpPr>
            <p:spPr>
              <a:xfrm rot="19257134">
                <a:off x="1691742" y="4716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0" name="Freeform 81"/>
              <p:cNvSpPr/>
              <p:nvPr/>
            </p:nvSpPr>
            <p:spPr>
              <a:xfrm>
                <a:off x="767817" y="428740"/>
                <a:ext cx="285751" cy="239713"/>
              </a:xfrm>
              <a:custGeom>
                <a:avLst/>
                <a:gdLst/>
                <a:ahLst/>
                <a:cxnLst>
                  <a:cxn ang="0">
                    <a:pos x="wd2" y="hd2"/>
                  </a:cxn>
                  <a:cxn ang="5400000">
                    <a:pos x="wd2" y="hd2"/>
                  </a:cxn>
                  <a:cxn ang="10800000">
                    <a:pos x="wd2" y="hd2"/>
                  </a:cxn>
                  <a:cxn ang="16200000">
                    <a:pos x="wd2" y="hd2"/>
                  </a:cxn>
                </a:cxnLst>
                <a:rect l="0" t="0" r="r" b="b"/>
                <a:pathLst>
                  <a:path w="21600" h="21600" extrusionOk="0">
                    <a:moveTo>
                      <a:pt x="0" y="20599"/>
                    </a:moveTo>
                    <a:lnTo>
                      <a:pt x="3360" y="21028"/>
                    </a:lnTo>
                    <a:lnTo>
                      <a:pt x="7680" y="6580"/>
                    </a:lnTo>
                    <a:lnTo>
                      <a:pt x="11280" y="21600"/>
                    </a:lnTo>
                    <a:lnTo>
                      <a:pt x="15480" y="21600"/>
                    </a:lnTo>
                    <a:lnTo>
                      <a:pt x="21600" y="1287"/>
                    </a:lnTo>
                    <a:lnTo>
                      <a:pt x="17760" y="1430"/>
                    </a:lnTo>
                    <a:lnTo>
                      <a:pt x="13440" y="16021"/>
                    </a:lnTo>
                    <a:lnTo>
                      <a:pt x="9480" y="0"/>
                    </a:lnTo>
                    <a:lnTo>
                      <a:pt x="5760" y="0"/>
                    </a:lnTo>
                    <a:lnTo>
                      <a:pt x="0" y="2059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1" name="Rectangle 82"/>
              <p:cNvSpPr/>
              <p:nvPr/>
            </p:nvSpPr>
            <p:spPr>
              <a:xfrm rot="6575641">
                <a:off x="-348196" y="1341552"/>
                <a:ext cx="19462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2" name="Rectangle 83"/>
              <p:cNvSpPr/>
              <p:nvPr/>
            </p:nvSpPr>
            <p:spPr>
              <a:xfrm rot="238799">
                <a:off x="2642" y="1354252"/>
                <a:ext cx="16367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3" name="Rectangle 84"/>
              <p:cNvSpPr/>
              <p:nvPr/>
            </p:nvSpPr>
            <p:spPr>
              <a:xfrm rot="18642971">
                <a:off x="1436154" y="2842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4" name="Rectangle 85"/>
              <p:cNvSpPr/>
              <p:nvPr/>
            </p:nvSpPr>
            <p:spPr>
              <a:xfrm rot="18642971">
                <a:off x="1472667" y="306503"/>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5" name="Rectangle 86"/>
              <p:cNvSpPr/>
              <p:nvPr/>
            </p:nvSpPr>
            <p:spPr>
              <a:xfrm rot="18642971">
                <a:off x="1510767" y="32396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6" name="Rectangle 87"/>
              <p:cNvSpPr/>
              <p:nvPr/>
            </p:nvSpPr>
            <p:spPr>
              <a:xfrm rot="18938967">
                <a:off x="1542517" y="3430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7" name="Rectangle 88"/>
              <p:cNvSpPr/>
              <p:nvPr/>
            </p:nvSpPr>
            <p:spPr>
              <a:xfrm rot="17961497">
                <a:off x="1247242" y="2112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8" name="Rectangle 89"/>
              <p:cNvSpPr/>
              <p:nvPr/>
            </p:nvSpPr>
            <p:spPr>
              <a:xfrm rot="17961497">
                <a:off x="1290104" y="2239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9" name="Rectangle 90"/>
              <p:cNvSpPr/>
              <p:nvPr/>
            </p:nvSpPr>
            <p:spPr>
              <a:xfrm rot="18085367">
                <a:off x="1325029" y="2334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0" name="Rectangle 91"/>
              <p:cNvSpPr/>
              <p:nvPr/>
            </p:nvSpPr>
            <p:spPr>
              <a:xfrm rot="18379200">
                <a:off x="1364717" y="25252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1" name="Rectangle 92"/>
              <p:cNvSpPr/>
              <p:nvPr/>
            </p:nvSpPr>
            <p:spPr>
              <a:xfrm rot="17261750">
                <a:off x="1026579" y="16362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2" name="Rectangle 93"/>
              <p:cNvSpPr/>
              <p:nvPr/>
            </p:nvSpPr>
            <p:spPr>
              <a:xfrm rot="17349641">
                <a:off x="1071029" y="1731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3" name="Rectangle 94"/>
              <p:cNvSpPr/>
              <p:nvPr/>
            </p:nvSpPr>
            <p:spPr>
              <a:xfrm rot="17349641">
                <a:off x="1120242" y="1795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4" name="Rectangle 95"/>
              <p:cNvSpPr/>
              <p:nvPr/>
            </p:nvSpPr>
            <p:spPr>
              <a:xfrm rot="17610754">
                <a:off x="1167867" y="1858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5" name="Rectangle 96"/>
              <p:cNvSpPr/>
              <p:nvPr/>
            </p:nvSpPr>
            <p:spPr>
              <a:xfrm rot="16737784">
                <a:off x="794805" y="1604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6" name="Rectangle 97"/>
              <p:cNvSpPr/>
              <p:nvPr/>
            </p:nvSpPr>
            <p:spPr>
              <a:xfrm rot="16926630">
                <a:off x="844017" y="15727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7" name="Rectangle 98"/>
              <p:cNvSpPr/>
              <p:nvPr/>
            </p:nvSpPr>
            <p:spPr>
              <a:xfrm rot="16953279">
                <a:off x="8900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8" name="Rectangle 99"/>
              <p:cNvSpPr/>
              <p:nvPr/>
            </p:nvSpPr>
            <p:spPr>
              <a:xfrm rot="17019377">
                <a:off x="9408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9" name="Rectangle 100"/>
              <p:cNvSpPr/>
              <p:nvPr/>
            </p:nvSpPr>
            <p:spPr>
              <a:xfrm rot="16404871">
                <a:off x="559855" y="19220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0" name="Rectangle 101"/>
              <p:cNvSpPr/>
              <p:nvPr/>
            </p:nvSpPr>
            <p:spPr>
              <a:xfrm rot="16239516">
                <a:off x="607480" y="1826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1" name="Rectangle 102"/>
              <p:cNvSpPr/>
              <p:nvPr/>
            </p:nvSpPr>
            <p:spPr>
              <a:xfrm rot="16311061">
                <a:off x="661455" y="17632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2" name="Rectangle 103"/>
              <p:cNvSpPr/>
              <p:nvPr/>
            </p:nvSpPr>
            <p:spPr>
              <a:xfrm rot="16435146">
                <a:off x="709080" y="1699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3" name="Rectangle 104"/>
              <p:cNvSpPr/>
              <p:nvPr/>
            </p:nvSpPr>
            <p:spPr>
              <a:xfrm rot="15467838">
                <a:off x="323317" y="26205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4" name="Rectangle 105"/>
              <p:cNvSpPr/>
              <p:nvPr/>
            </p:nvSpPr>
            <p:spPr>
              <a:xfrm rot="15379567">
                <a:off x="372530" y="24617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5" name="Rectangle 106"/>
              <p:cNvSpPr/>
              <p:nvPr/>
            </p:nvSpPr>
            <p:spPr>
              <a:xfrm rot="15489056">
                <a:off x="418567" y="2303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6" name="Rectangle 107"/>
              <p:cNvSpPr/>
              <p:nvPr/>
            </p:nvSpPr>
            <p:spPr>
              <a:xfrm rot="15680431">
                <a:off x="461430" y="2112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7" name="Rectangle 108"/>
              <p:cNvSpPr/>
              <p:nvPr/>
            </p:nvSpPr>
            <p:spPr>
              <a:xfrm rot="14223709">
                <a:off x="5817" y="4049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8" name="Rectangle 109"/>
              <p:cNvSpPr/>
              <p:nvPr/>
            </p:nvSpPr>
            <p:spPr>
              <a:xfrm rot="14431653">
                <a:off x="99480" y="3541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9" name="Rectangle 110"/>
              <p:cNvSpPr/>
              <p:nvPr/>
            </p:nvSpPr>
            <p:spPr>
              <a:xfrm rot="14797584">
                <a:off x="142342" y="3319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0" name="Rectangle 111"/>
              <p:cNvSpPr/>
              <p:nvPr/>
            </p:nvSpPr>
            <p:spPr>
              <a:xfrm rot="14797584">
                <a:off x="185205" y="3160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1" name="Rectangle 112"/>
              <p:cNvSpPr/>
              <p:nvPr/>
            </p:nvSpPr>
            <p:spPr>
              <a:xfrm rot="15142296">
                <a:off x="234417" y="2938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2" name="Rectangle 113"/>
              <p:cNvSpPr/>
              <p:nvPr/>
            </p:nvSpPr>
            <p:spPr>
              <a:xfrm rot="19723229">
                <a:off x="-3708" y="16987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3" name="Rectangle 114"/>
              <p:cNvSpPr/>
              <p:nvPr/>
            </p:nvSpPr>
            <p:spPr>
              <a:xfrm rot="3283993">
                <a:off x="807504" y="18813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4" name="Rectangle 115"/>
              <p:cNvSpPr/>
              <p:nvPr/>
            </p:nvSpPr>
            <p:spPr>
              <a:xfrm rot="3283993">
                <a:off x="51854" y="8018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5" name="Rectangle 116"/>
              <p:cNvSpPr/>
              <p:nvPr/>
            </p:nvSpPr>
            <p:spPr>
              <a:xfrm rot="19723229">
                <a:off x="1107542" y="885940"/>
                <a:ext cx="5032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6" name="Rectangle 117"/>
              <p:cNvSpPr/>
              <p:nvPr/>
            </p:nvSpPr>
            <p:spPr>
              <a:xfrm rot="5908517">
                <a:off x="313792" y="2575040"/>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7" name="Rectangle 118"/>
              <p:cNvSpPr/>
              <p:nvPr/>
            </p:nvSpPr>
            <p:spPr>
              <a:xfrm rot="6683973">
                <a:off x="67729" y="2575040"/>
                <a:ext cx="22860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8" name="Rectangle 119"/>
              <p:cNvSpPr/>
              <p:nvPr/>
            </p:nvSpPr>
            <p:spPr>
              <a:xfrm rot="5245609">
                <a:off x="569379" y="254011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9" name="Rectangle 120"/>
              <p:cNvSpPr/>
              <p:nvPr/>
            </p:nvSpPr>
            <p:spPr>
              <a:xfrm rot="4500520">
                <a:off x="824967" y="2467090"/>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0" name="Rectangle 121"/>
              <p:cNvSpPr/>
              <p:nvPr/>
            </p:nvSpPr>
            <p:spPr>
              <a:xfrm rot="3805226">
                <a:off x="1059917" y="23575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1" name="Rectangle 122"/>
              <p:cNvSpPr/>
              <p:nvPr/>
            </p:nvSpPr>
            <p:spPr>
              <a:xfrm rot="3060137">
                <a:off x="1286929" y="2214677"/>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2" name="Rectangle 123"/>
              <p:cNvSpPr/>
              <p:nvPr/>
            </p:nvSpPr>
            <p:spPr>
              <a:xfrm rot="2090281">
                <a:off x="1485367" y="204640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3" name="Rectangle 124"/>
              <p:cNvSpPr/>
              <p:nvPr/>
            </p:nvSpPr>
            <p:spPr>
              <a:xfrm rot="14431653">
                <a:off x="-32283" y="3382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4" name="Rectangle 125"/>
              <p:cNvSpPr/>
              <p:nvPr/>
            </p:nvSpPr>
            <p:spPr>
              <a:xfrm rot="15193499">
                <a:off x="212192" y="22236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5" name="Rectangle 126"/>
              <p:cNvSpPr/>
              <p:nvPr/>
            </p:nvSpPr>
            <p:spPr>
              <a:xfrm rot="16629380">
                <a:off x="705904" y="112827"/>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6" name="Rectangle 127"/>
              <p:cNvSpPr/>
              <p:nvPr/>
            </p:nvSpPr>
            <p:spPr>
              <a:xfrm rot="17301498">
                <a:off x="944029" y="106477"/>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7" name="Rectangle 128"/>
              <p:cNvSpPr/>
              <p:nvPr/>
            </p:nvSpPr>
            <p:spPr>
              <a:xfrm rot="17923694">
                <a:off x="1169454" y="147753"/>
                <a:ext cx="246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8" name="Rectangle 129"/>
              <p:cNvSpPr/>
              <p:nvPr/>
            </p:nvSpPr>
            <p:spPr>
              <a:xfrm rot="18411383">
                <a:off x="1375829" y="217603"/>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9" name="Rectangle 130"/>
              <p:cNvSpPr/>
              <p:nvPr/>
            </p:nvSpPr>
            <p:spPr>
              <a:xfrm rot="18989755">
                <a:off x="1558392" y="32396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0" name="Rectangle 131"/>
              <p:cNvSpPr/>
              <p:nvPr/>
            </p:nvSpPr>
            <p:spPr>
              <a:xfrm rot="19409993">
                <a:off x="1702854" y="463665"/>
                <a:ext cx="2746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1" name="Rectangle 132"/>
              <p:cNvSpPr/>
              <p:nvPr/>
            </p:nvSpPr>
            <p:spPr>
              <a:xfrm rot="19871442">
                <a:off x="1817154" y="627177"/>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2" name="Rectangle 133"/>
              <p:cNvSpPr/>
              <p:nvPr/>
            </p:nvSpPr>
            <p:spPr>
              <a:xfrm rot="20427881">
                <a:off x="1898117" y="81291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3" name="Rectangle 134"/>
              <p:cNvSpPr/>
              <p:nvPr/>
            </p:nvSpPr>
            <p:spPr>
              <a:xfrm rot="20846155">
                <a:off x="1929867" y="10113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4" name="Rectangle 135"/>
              <p:cNvSpPr/>
              <p:nvPr/>
            </p:nvSpPr>
            <p:spPr>
              <a:xfrm rot="21312177">
                <a:off x="1921929" y="12272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5" name="Rectangle 136"/>
              <p:cNvSpPr/>
              <p:nvPr/>
            </p:nvSpPr>
            <p:spPr>
              <a:xfrm rot="696742">
                <a:off x="1783817" y="1657465"/>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6" name="Rectangle 137"/>
              <p:cNvSpPr/>
              <p:nvPr/>
            </p:nvSpPr>
            <p:spPr>
              <a:xfrm rot="1529991">
                <a:off x="1648879" y="1860665"/>
                <a:ext cx="2222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7" name="Freeform 138"/>
              <p:cNvSpPr/>
              <p:nvPr/>
            </p:nvSpPr>
            <p:spPr>
              <a:xfrm>
                <a:off x="1345667" y="1338377"/>
                <a:ext cx="323851" cy="190501"/>
              </a:xfrm>
              <a:custGeom>
                <a:avLst/>
                <a:gdLst/>
                <a:ahLst/>
                <a:cxnLst>
                  <a:cxn ang="0">
                    <a:pos x="wd2" y="hd2"/>
                  </a:cxn>
                  <a:cxn ang="5400000">
                    <a:pos x="wd2" y="hd2"/>
                  </a:cxn>
                  <a:cxn ang="10800000">
                    <a:pos x="wd2" y="hd2"/>
                  </a:cxn>
                  <a:cxn ang="16200000">
                    <a:pos x="wd2" y="hd2"/>
                  </a:cxn>
                </a:cxnLst>
                <a:rect l="0" t="0" r="r" b="b"/>
                <a:pathLst>
                  <a:path w="21600" h="21600" extrusionOk="0">
                    <a:moveTo>
                      <a:pt x="17788" y="21600"/>
                    </a:moveTo>
                    <a:lnTo>
                      <a:pt x="21600" y="2160"/>
                    </a:lnTo>
                    <a:lnTo>
                      <a:pt x="4447" y="0"/>
                    </a:lnTo>
                    <a:lnTo>
                      <a:pt x="0" y="19440"/>
                    </a:lnTo>
                    <a:lnTo>
                      <a:pt x="3176" y="20520"/>
                    </a:lnTo>
                    <a:lnTo>
                      <a:pt x="6353" y="5400"/>
                    </a:lnTo>
                    <a:lnTo>
                      <a:pt x="10800" y="6480"/>
                    </a:lnTo>
                    <a:lnTo>
                      <a:pt x="8259" y="19440"/>
                    </a:lnTo>
                    <a:lnTo>
                      <a:pt x="10800" y="19440"/>
                    </a:lnTo>
                    <a:lnTo>
                      <a:pt x="13976" y="6480"/>
                    </a:lnTo>
                    <a:lnTo>
                      <a:pt x="17153" y="6480"/>
                    </a:lnTo>
                    <a:lnTo>
                      <a:pt x="14612" y="20520"/>
                    </a:lnTo>
                    <a:lnTo>
                      <a:pt x="17788"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8" name="Freeform 139"/>
              <p:cNvSpPr/>
              <p:nvPr/>
            </p:nvSpPr>
            <p:spPr>
              <a:xfrm>
                <a:off x="26454" y="681152"/>
                <a:ext cx="142876" cy="123826"/>
              </a:xfrm>
              <a:custGeom>
                <a:avLst/>
                <a:gdLst/>
                <a:ahLst/>
                <a:cxnLst>
                  <a:cxn ang="0">
                    <a:pos x="wd2" y="hd2"/>
                  </a:cxn>
                  <a:cxn ang="5400000">
                    <a:pos x="wd2" y="hd2"/>
                  </a:cxn>
                  <a:cxn ang="10800000">
                    <a:pos x="wd2" y="hd2"/>
                  </a:cxn>
                  <a:cxn ang="16200000">
                    <a:pos x="wd2" y="hd2"/>
                  </a:cxn>
                </a:cxnLst>
                <a:rect l="0" t="0" r="r" b="b"/>
                <a:pathLst>
                  <a:path w="21600" h="21600" extrusionOk="0">
                    <a:moveTo>
                      <a:pt x="15840" y="9969"/>
                    </a:moveTo>
                    <a:lnTo>
                      <a:pt x="4320" y="6646"/>
                    </a:lnTo>
                    <a:lnTo>
                      <a:pt x="0" y="8308"/>
                    </a:lnTo>
                    <a:lnTo>
                      <a:pt x="8640" y="21600"/>
                    </a:lnTo>
                    <a:lnTo>
                      <a:pt x="11520" y="19938"/>
                    </a:lnTo>
                    <a:lnTo>
                      <a:pt x="5760" y="9969"/>
                    </a:lnTo>
                    <a:lnTo>
                      <a:pt x="17280" y="14954"/>
                    </a:lnTo>
                    <a:lnTo>
                      <a:pt x="21600" y="11631"/>
                    </a:lnTo>
                    <a:lnTo>
                      <a:pt x="12960" y="0"/>
                    </a:lnTo>
                    <a:lnTo>
                      <a:pt x="10080" y="1662"/>
                    </a:lnTo>
                    <a:lnTo>
                      <a:pt x="15840" y="996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9" name="Freeform 140"/>
              <p:cNvSpPr/>
              <p:nvPr/>
            </p:nvSpPr>
            <p:spPr>
              <a:xfrm>
                <a:off x="150279" y="568440"/>
                <a:ext cx="160339" cy="141288"/>
              </a:xfrm>
              <a:custGeom>
                <a:avLst/>
                <a:gdLst/>
                <a:ahLst/>
                <a:cxnLst>
                  <a:cxn ang="0">
                    <a:pos x="wd2" y="hd2"/>
                  </a:cxn>
                  <a:cxn ang="5400000">
                    <a:pos x="wd2" y="hd2"/>
                  </a:cxn>
                  <a:cxn ang="10800000">
                    <a:pos x="wd2" y="hd2"/>
                  </a:cxn>
                  <a:cxn ang="16200000">
                    <a:pos x="wd2" y="hd2"/>
                  </a:cxn>
                </a:cxnLst>
                <a:rect l="0" t="0" r="r" b="b"/>
                <a:pathLst>
                  <a:path w="21600" h="21600" extrusionOk="0">
                    <a:moveTo>
                      <a:pt x="11549" y="21600"/>
                    </a:moveTo>
                    <a:lnTo>
                      <a:pt x="13901" y="20144"/>
                    </a:lnTo>
                    <a:lnTo>
                      <a:pt x="10265" y="8494"/>
                    </a:lnTo>
                    <a:lnTo>
                      <a:pt x="19034" y="15775"/>
                    </a:lnTo>
                    <a:lnTo>
                      <a:pt x="21600" y="14319"/>
                    </a:lnTo>
                    <a:lnTo>
                      <a:pt x="17750" y="0"/>
                    </a:lnTo>
                    <a:lnTo>
                      <a:pt x="15184" y="2912"/>
                    </a:lnTo>
                    <a:lnTo>
                      <a:pt x="17750" y="9951"/>
                    </a:lnTo>
                    <a:lnTo>
                      <a:pt x="10265" y="5582"/>
                    </a:lnTo>
                    <a:lnTo>
                      <a:pt x="7699" y="7038"/>
                    </a:lnTo>
                    <a:lnTo>
                      <a:pt x="9624" y="16503"/>
                    </a:lnTo>
                    <a:lnTo>
                      <a:pt x="3850" y="9951"/>
                    </a:lnTo>
                    <a:lnTo>
                      <a:pt x="0" y="12863"/>
                    </a:lnTo>
                    <a:lnTo>
                      <a:pt x="1154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0" name="Freeform 141"/>
              <p:cNvSpPr/>
              <p:nvPr/>
            </p:nvSpPr>
            <p:spPr>
              <a:xfrm>
                <a:off x="1071029" y="1919402"/>
                <a:ext cx="131764" cy="123826"/>
              </a:xfrm>
              <a:custGeom>
                <a:avLst/>
                <a:gdLst/>
                <a:ahLst/>
                <a:cxnLst>
                  <a:cxn ang="0">
                    <a:pos x="wd2" y="hd2"/>
                  </a:cxn>
                  <a:cxn ang="5400000">
                    <a:pos x="wd2" y="hd2"/>
                  </a:cxn>
                  <a:cxn ang="10800000">
                    <a:pos x="wd2" y="hd2"/>
                  </a:cxn>
                  <a:cxn ang="16200000">
                    <a:pos x="wd2" y="hd2"/>
                  </a:cxn>
                </a:cxnLst>
                <a:rect l="0" t="0" r="r" b="b"/>
                <a:pathLst>
                  <a:path w="21600" h="21600" extrusionOk="0">
                    <a:moveTo>
                      <a:pt x="9369" y="21600"/>
                    </a:moveTo>
                    <a:lnTo>
                      <a:pt x="21600" y="13292"/>
                    </a:lnTo>
                    <a:lnTo>
                      <a:pt x="14053" y="0"/>
                    </a:lnTo>
                    <a:lnTo>
                      <a:pt x="0" y="8308"/>
                    </a:lnTo>
                    <a:lnTo>
                      <a:pt x="1561" y="9969"/>
                    </a:lnTo>
                    <a:lnTo>
                      <a:pt x="10930" y="4985"/>
                    </a:lnTo>
                    <a:lnTo>
                      <a:pt x="14053" y="8308"/>
                    </a:lnTo>
                    <a:lnTo>
                      <a:pt x="6246" y="13292"/>
                    </a:lnTo>
                    <a:lnTo>
                      <a:pt x="7807" y="14954"/>
                    </a:lnTo>
                    <a:lnTo>
                      <a:pt x="15614" y="9969"/>
                    </a:lnTo>
                    <a:lnTo>
                      <a:pt x="17176" y="13292"/>
                    </a:lnTo>
                    <a:lnTo>
                      <a:pt x="7807" y="18277"/>
                    </a:lnTo>
                    <a:lnTo>
                      <a:pt x="936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1" name="Freeform 142"/>
              <p:cNvSpPr/>
              <p:nvPr/>
            </p:nvSpPr>
            <p:spPr>
              <a:xfrm>
                <a:off x="1488542" y="776402"/>
                <a:ext cx="142876" cy="114301"/>
              </a:xfrm>
              <a:custGeom>
                <a:avLst/>
                <a:gdLst/>
                <a:ahLst/>
                <a:cxnLst>
                  <a:cxn ang="0">
                    <a:pos x="wd2" y="hd2"/>
                  </a:cxn>
                  <a:cxn ang="5400000">
                    <a:pos x="wd2" y="hd2"/>
                  </a:cxn>
                  <a:cxn ang="10800000">
                    <a:pos x="wd2" y="hd2"/>
                  </a:cxn>
                  <a:cxn ang="16200000">
                    <a:pos x="wd2" y="hd2"/>
                  </a:cxn>
                </a:cxnLst>
                <a:rect l="0" t="0" r="r" b="b"/>
                <a:pathLst>
                  <a:path w="21600" h="21600" extrusionOk="0">
                    <a:moveTo>
                      <a:pt x="21600" y="9000"/>
                    </a:moveTo>
                    <a:lnTo>
                      <a:pt x="15840" y="0"/>
                    </a:lnTo>
                    <a:lnTo>
                      <a:pt x="0" y="10800"/>
                    </a:lnTo>
                    <a:lnTo>
                      <a:pt x="5760" y="21600"/>
                    </a:lnTo>
                    <a:lnTo>
                      <a:pt x="8640" y="19800"/>
                    </a:lnTo>
                    <a:lnTo>
                      <a:pt x="4320" y="12600"/>
                    </a:lnTo>
                    <a:lnTo>
                      <a:pt x="8640" y="9000"/>
                    </a:lnTo>
                    <a:lnTo>
                      <a:pt x="12960" y="16200"/>
                    </a:lnTo>
                    <a:lnTo>
                      <a:pt x="14400" y="14400"/>
                    </a:lnTo>
                    <a:lnTo>
                      <a:pt x="11520" y="7200"/>
                    </a:lnTo>
                    <a:lnTo>
                      <a:pt x="14400" y="3600"/>
                    </a:lnTo>
                    <a:lnTo>
                      <a:pt x="18720" y="12600"/>
                    </a:lnTo>
                    <a:lnTo>
                      <a:pt x="21600" y="90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2" name="Freeform 143"/>
              <p:cNvSpPr/>
              <p:nvPr/>
            </p:nvSpPr>
            <p:spPr>
              <a:xfrm>
                <a:off x="1421867" y="671627"/>
                <a:ext cx="142876" cy="133351"/>
              </a:xfrm>
              <a:custGeom>
                <a:avLst/>
                <a:gdLst/>
                <a:ahLst/>
                <a:cxnLst>
                  <a:cxn ang="0">
                    <a:pos x="wd2" y="hd2"/>
                  </a:cxn>
                  <a:cxn ang="5400000">
                    <a:pos x="wd2" y="hd2"/>
                  </a:cxn>
                  <a:cxn ang="10800000">
                    <a:pos x="wd2" y="hd2"/>
                  </a:cxn>
                  <a:cxn ang="16200000">
                    <a:pos x="wd2" y="hd2"/>
                  </a:cxn>
                </a:cxnLst>
                <a:rect l="0" t="0" r="r" b="b"/>
                <a:pathLst>
                  <a:path w="21600" h="21600" extrusionOk="0">
                    <a:moveTo>
                      <a:pt x="10080" y="15429"/>
                    </a:moveTo>
                    <a:lnTo>
                      <a:pt x="17280" y="3086"/>
                    </a:lnTo>
                    <a:lnTo>
                      <a:pt x="15840" y="0"/>
                    </a:lnTo>
                    <a:lnTo>
                      <a:pt x="0" y="10800"/>
                    </a:lnTo>
                    <a:lnTo>
                      <a:pt x="1440" y="13886"/>
                    </a:lnTo>
                    <a:lnTo>
                      <a:pt x="12960" y="6171"/>
                    </a:lnTo>
                    <a:lnTo>
                      <a:pt x="4320" y="18514"/>
                    </a:lnTo>
                    <a:lnTo>
                      <a:pt x="5760" y="21600"/>
                    </a:lnTo>
                    <a:lnTo>
                      <a:pt x="21600" y="10800"/>
                    </a:lnTo>
                    <a:lnTo>
                      <a:pt x="20160" y="7714"/>
                    </a:lnTo>
                    <a:lnTo>
                      <a:pt x="10080" y="1542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3" name="Freeform 144"/>
              <p:cNvSpPr/>
              <p:nvPr/>
            </p:nvSpPr>
            <p:spPr>
              <a:xfrm>
                <a:off x="5817" y="2451215"/>
                <a:ext cx="12701" cy="190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4" name="Freeform 145"/>
              <p:cNvSpPr/>
              <p:nvPr/>
            </p:nvSpPr>
            <p:spPr>
              <a:xfrm>
                <a:off x="7404" y="416040"/>
                <a:ext cx="47626" cy="76201"/>
              </a:xfrm>
              <a:custGeom>
                <a:avLst/>
                <a:gdLst/>
                <a:ahLst/>
                <a:cxnLst>
                  <a:cxn ang="0">
                    <a:pos x="wd2" y="hd2"/>
                  </a:cxn>
                  <a:cxn ang="5400000">
                    <a:pos x="wd2" y="hd2"/>
                  </a:cxn>
                  <a:cxn ang="10800000">
                    <a:pos x="wd2" y="hd2"/>
                  </a:cxn>
                  <a:cxn ang="16200000">
                    <a:pos x="wd2" y="hd2"/>
                  </a:cxn>
                </a:cxnLst>
                <a:rect l="0" t="0" r="r" b="b"/>
                <a:pathLst>
                  <a:path w="21600" h="21600" extrusionOk="0">
                    <a:moveTo>
                      <a:pt x="12960" y="21600"/>
                    </a:moveTo>
                    <a:lnTo>
                      <a:pt x="21600" y="18900"/>
                    </a:lnTo>
                    <a:lnTo>
                      <a:pt x="0" y="0"/>
                    </a:lnTo>
                    <a:lnTo>
                      <a:pt x="0" y="10800"/>
                    </a:lnTo>
                    <a:lnTo>
                      <a:pt x="12960"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5" name="Freeform 146"/>
              <p:cNvSpPr/>
              <p:nvPr/>
            </p:nvSpPr>
            <p:spPr>
              <a:xfrm>
                <a:off x="7404" y="2460740"/>
                <a:ext cx="57151" cy="1047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4400" y="0"/>
                    </a:lnTo>
                    <a:lnTo>
                      <a:pt x="0" y="11782"/>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6" name="Rectangle 147"/>
              <p:cNvSpPr/>
              <p:nvPr/>
            </p:nvSpPr>
            <p:spPr>
              <a:xfrm rot="244926">
                <a:off x="1864779" y="1441565"/>
                <a:ext cx="255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7" name="Rectangle 148"/>
              <p:cNvSpPr/>
              <p:nvPr/>
            </p:nvSpPr>
            <p:spPr>
              <a:xfrm rot="16001411">
                <a:off x="456667" y="147752"/>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8" name="Freeform 149"/>
              <p:cNvSpPr/>
              <p:nvPr/>
            </p:nvSpPr>
            <p:spPr>
              <a:xfrm>
                <a:off x="216954" y="2034159"/>
                <a:ext cx="224302" cy="242432"/>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7850" y="8375"/>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9" name="Freeform 150"/>
              <p:cNvSpPr/>
              <p:nvPr/>
            </p:nvSpPr>
            <p:spPr>
              <a:xfrm rot="18742963">
                <a:off x="979624" y="1997119"/>
                <a:ext cx="105920" cy="108623"/>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6950" y="6411"/>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0" name="Freeform 151"/>
              <p:cNvSpPr/>
              <p:nvPr/>
            </p:nvSpPr>
            <p:spPr>
              <a:xfrm>
                <a:off x="369354" y="333490"/>
                <a:ext cx="552451" cy="20193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14" y="9883"/>
                    </a:lnTo>
                    <a:lnTo>
                      <a:pt x="21600" y="21600"/>
                    </a:lnTo>
                    <a:lnTo>
                      <a:pt x="3352" y="11479"/>
                    </a:lnTo>
                    <a:lnTo>
                      <a:pt x="0" y="0"/>
                    </a:lnTo>
                    <a:close/>
                  </a:path>
                </a:pathLst>
              </a:custGeom>
              <a:gradFill flip="none" rotWithShape="1">
                <a:gsLst>
                  <a:gs pos="0">
                    <a:srgbClr val="00007A"/>
                  </a:gs>
                  <a:gs pos="100000">
                    <a:srgbClr val="000076"/>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1" name="Oval 152"/>
              <p:cNvSpPr/>
              <p:nvPr/>
            </p:nvSpPr>
            <p:spPr>
              <a:xfrm>
                <a:off x="473694" y="1187996"/>
                <a:ext cx="335835" cy="294414"/>
              </a:xfrm>
              <a:custGeom>
                <a:avLst/>
                <a:gdLst/>
                <a:ahLst/>
                <a:cxnLst>
                  <a:cxn ang="0">
                    <a:pos x="wd2" y="hd2"/>
                  </a:cxn>
                  <a:cxn ang="5400000">
                    <a:pos x="wd2" y="hd2"/>
                  </a:cxn>
                  <a:cxn ang="10800000">
                    <a:pos x="wd2" y="hd2"/>
                  </a:cxn>
                  <a:cxn ang="16200000">
                    <a:pos x="wd2" y="hd2"/>
                  </a:cxn>
                </a:cxnLst>
                <a:rect l="0" t="0" r="r" b="b"/>
                <a:pathLst>
                  <a:path w="19022" h="18988" extrusionOk="0">
                    <a:moveTo>
                      <a:pt x="744" y="14818"/>
                    </a:moveTo>
                    <a:cubicBezTo>
                      <a:pt x="-1289" y="10477"/>
                      <a:pt x="988" y="4575"/>
                      <a:pt x="5830" y="1634"/>
                    </a:cubicBezTo>
                    <a:cubicBezTo>
                      <a:pt x="10672" y="-1306"/>
                      <a:pt x="16245" y="-171"/>
                      <a:pt x="18278" y="4170"/>
                    </a:cubicBezTo>
                    <a:cubicBezTo>
                      <a:pt x="20311" y="8511"/>
                      <a:pt x="18034" y="14413"/>
                      <a:pt x="13192" y="17354"/>
                    </a:cubicBezTo>
                    <a:cubicBezTo>
                      <a:pt x="8350" y="20294"/>
                      <a:pt x="2777" y="19159"/>
                      <a:pt x="744" y="14818"/>
                    </a:cubicBezTo>
                    <a:close/>
                  </a:path>
                </a:pathLst>
              </a:custGeom>
              <a:gradFill flip="none" rotWithShape="1">
                <a:gsLst>
                  <a:gs pos="0">
                    <a:srgbClr val="00006F"/>
                  </a:gs>
                  <a:gs pos="50000">
                    <a:srgbClr val="00007A"/>
                  </a:gs>
                  <a:gs pos="100000">
                    <a:srgbClr val="00006F"/>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14" name="Title Text"/>
          <p:cNvSpPr txBox="1">
            <a:spLocks noGrp="1"/>
          </p:cNvSpPr>
          <p:nvPr>
            <p:ph type="title"/>
          </p:nvPr>
        </p:nvSpPr>
        <p:spPr>
          <a:xfrm>
            <a:off x="301625" y="228600"/>
            <a:ext cx="8540750" cy="1143000"/>
          </a:xfrm>
          <a:prstGeom prst="rect">
            <a:avLst/>
          </a:prstGeom>
        </p:spPr>
        <p:txBody>
          <a:bodyPr anchor="ctr"/>
          <a:lstStyle>
            <a:lvl1pPr algn="ctr">
              <a:defRPr>
                <a:solidFill>
                  <a:srgbClr val="CCECFF"/>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015" name="Slide Number"/>
          <p:cNvSpPr txBox="1">
            <a:spLocks noGrp="1"/>
          </p:cNvSpPr>
          <p:nvPr>
            <p:ph type="sldNum" sz="quarter" idx="2"/>
          </p:nvPr>
        </p:nvSpPr>
        <p:spPr>
          <a:xfrm>
            <a:off x="8592951" y="6245225"/>
            <a:ext cx="249425" cy="246221"/>
          </a:xfrm>
          <a:prstGeom prst="rect">
            <a:avLst/>
          </a:prstGeom>
        </p:spPr>
        <p:txBody>
          <a:bodyPr anchor="t"/>
          <a:lstStyle>
            <a:lvl1pPr algn="r">
              <a:defRPr sz="10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2911902"/>
      </p:ext>
    </p:extLst>
  </p:cSld>
  <p:clrMapOvr>
    <a:masterClrMapping/>
  </p:clrMapOvr>
  <p:transition spd="med"/>
</p:sldLayout>
</file>

<file path=ppt/slideLayouts/slideLayout1530.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000000"/>
        </a:solidFill>
        <a:effectLst/>
      </p:bgPr>
    </p:bg>
    <p:spTree>
      <p:nvGrpSpPr>
        <p:cNvPr id="1" name=""/>
        <p:cNvGrpSpPr/>
        <p:nvPr/>
      </p:nvGrpSpPr>
      <p:grpSpPr>
        <a:xfrm>
          <a:off x="0" y="0"/>
          <a:ext cx="0" cy="0"/>
          <a:chOff x="0" y="0"/>
          <a:chExt cx="0" cy="0"/>
        </a:xfrm>
      </p:grpSpPr>
      <p:sp>
        <p:nvSpPr>
          <p:cNvPr id="1349"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5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87533186"/>
      </p:ext>
    </p:extLst>
  </p:cSld>
  <p:clrMapOvr>
    <a:masterClrMapping/>
  </p:clrMapOvr>
  <p:transition spd="med"/>
</p:sldLayout>
</file>

<file path=ppt/slideLayouts/slideLayout1531.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000000"/>
        </a:solidFill>
        <a:effectLst/>
      </p:bgPr>
    </p:bg>
    <p:spTree>
      <p:nvGrpSpPr>
        <p:cNvPr id="1" name=""/>
        <p:cNvGrpSpPr/>
        <p:nvPr/>
      </p:nvGrpSpPr>
      <p:grpSpPr>
        <a:xfrm>
          <a:off x="0" y="0"/>
          <a:ext cx="0" cy="0"/>
          <a:chOff x="0" y="0"/>
          <a:chExt cx="0" cy="0"/>
        </a:xfrm>
      </p:grpSpPr>
      <p:sp>
        <p:nvSpPr>
          <p:cNvPr id="1358"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6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136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6459331"/>
      </p:ext>
    </p:extLst>
  </p:cSld>
  <p:clrMapOvr>
    <a:masterClrMapping/>
  </p:clrMapOvr>
  <p:transition spd="med"/>
</p:sldLayout>
</file>

<file path=ppt/slideLayouts/slideLayout1532.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000000"/>
        </a:solidFill>
        <a:effectLst/>
      </p:bgPr>
    </p:bg>
    <p:spTree>
      <p:nvGrpSpPr>
        <p:cNvPr id="1" name=""/>
        <p:cNvGrpSpPr/>
        <p:nvPr/>
      </p:nvGrpSpPr>
      <p:grpSpPr>
        <a:xfrm>
          <a:off x="0" y="0"/>
          <a:ext cx="0" cy="0"/>
          <a:chOff x="0" y="0"/>
          <a:chExt cx="0" cy="0"/>
        </a:xfrm>
      </p:grpSpPr>
      <p:sp>
        <p:nvSpPr>
          <p:cNvPr id="1368"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69"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1211684"/>
      </p:ext>
    </p:extLst>
  </p:cSld>
  <p:clrMapOvr>
    <a:masterClrMapping/>
  </p:clrMapOvr>
  <p:transition spd="med"/>
</p:sldLayout>
</file>

<file path=ppt/slideLayouts/slideLayout1533.xml><?xml version="1.0" encoding="utf-8"?>
<p:sldLayout xmlns:a="http://schemas.openxmlformats.org/drawingml/2006/main" xmlns:r="http://schemas.openxmlformats.org/officeDocument/2006/relationships" xmlns:p="http://schemas.openxmlformats.org/presentationml/2006/main" showMasterSp="0" type="tx">
  <p:cSld name="9_Blank">
    <p:bg>
      <p:bgPr>
        <a:solidFill>
          <a:srgbClr val="000000"/>
        </a:solidFill>
        <a:effectLst/>
      </p:bgPr>
    </p:bg>
    <p:spTree>
      <p:nvGrpSpPr>
        <p:cNvPr id="1" name=""/>
        <p:cNvGrpSpPr/>
        <p:nvPr/>
      </p:nvGrpSpPr>
      <p:grpSpPr>
        <a:xfrm>
          <a:off x="0" y="0"/>
          <a:ext cx="0" cy="0"/>
          <a:chOff x="0" y="0"/>
          <a:chExt cx="0" cy="0"/>
        </a:xfrm>
      </p:grpSpPr>
      <p:sp>
        <p:nvSpPr>
          <p:cNvPr id="137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8125045"/>
      </p:ext>
    </p:extLst>
  </p:cSld>
  <p:clrMapOvr>
    <a:masterClrMapping/>
  </p:clrMapOvr>
  <p:transition spd="med"/>
</p:sldLayout>
</file>

<file path=ppt/slideLayouts/slideLayout1534.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000000"/>
        </a:solidFill>
        <a:effectLst/>
      </p:bgPr>
    </p:bg>
    <p:spTree>
      <p:nvGrpSpPr>
        <p:cNvPr id="1" name=""/>
        <p:cNvGrpSpPr/>
        <p:nvPr/>
      </p:nvGrpSpPr>
      <p:grpSpPr>
        <a:xfrm>
          <a:off x="0" y="0"/>
          <a:ext cx="0" cy="0"/>
          <a:chOff x="0" y="0"/>
          <a:chExt cx="0" cy="0"/>
        </a:xfrm>
      </p:grpSpPr>
      <p:sp>
        <p:nvSpPr>
          <p:cNvPr id="1383"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84"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5"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138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77005433"/>
      </p:ext>
    </p:extLst>
  </p:cSld>
  <p:clrMapOvr>
    <a:masterClrMapping/>
  </p:clrMapOvr>
  <p:transition spd="med"/>
</p:sldLayout>
</file>

<file path=ppt/slideLayouts/slideLayout1535.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000000"/>
        </a:solidFill>
        <a:effectLst/>
      </p:bgPr>
    </p:bg>
    <p:spTree>
      <p:nvGrpSpPr>
        <p:cNvPr id="1" name=""/>
        <p:cNvGrpSpPr/>
        <p:nvPr/>
      </p:nvGrpSpPr>
      <p:grpSpPr>
        <a:xfrm>
          <a:off x="0" y="0"/>
          <a:ext cx="0" cy="0"/>
          <a:chOff x="0" y="0"/>
          <a:chExt cx="0" cy="0"/>
        </a:xfrm>
      </p:grpSpPr>
      <p:sp>
        <p:nvSpPr>
          <p:cNvPr id="1393"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9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39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2931451"/>
      </p:ext>
    </p:extLst>
  </p:cSld>
  <p:clrMapOvr>
    <a:masterClrMapping/>
  </p:clrMapOvr>
  <p:transition spd="med"/>
</p:sldLayout>
</file>

<file path=ppt/slideLayouts/slideLayout1536.xml><?xml version="1.0" encoding="utf-8"?>
<p:sldLayout xmlns:a="http://schemas.openxmlformats.org/drawingml/2006/main" xmlns:r="http://schemas.openxmlformats.org/officeDocument/2006/relationships" xmlns:p="http://schemas.openxmlformats.org/presentationml/2006/main" showMasterSp="0" type="tx">
  <p:cSld name="7_Title and Vertical Text">
    <p:bg>
      <p:bgPr>
        <a:solidFill>
          <a:srgbClr val="000000"/>
        </a:solidFill>
        <a:effectLst/>
      </p:bgPr>
    </p:bg>
    <p:spTree>
      <p:nvGrpSpPr>
        <p:cNvPr id="1" name=""/>
        <p:cNvGrpSpPr/>
        <p:nvPr/>
      </p:nvGrpSpPr>
      <p:grpSpPr>
        <a:xfrm>
          <a:off x="0" y="0"/>
          <a:ext cx="0" cy="0"/>
          <a:chOff x="0" y="0"/>
          <a:chExt cx="0" cy="0"/>
        </a:xfrm>
      </p:grpSpPr>
      <p:sp>
        <p:nvSpPr>
          <p:cNvPr id="1403"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04"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5"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6721337"/>
      </p:ext>
    </p:extLst>
  </p:cSld>
  <p:clrMapOvr>
    <a:masterClrMapping/>
  </p:clrMapOvr>
  <p:transition spd="med"/>
</p:sldLayout>
</file>

<file path=ppt/slideLayouts/slideLayout1537.xml><?xml version="1.0" encoding="utf-8"?>
<p:sldLayout xmlns:a="http://schemas.openxmlformats.org/drawingml/2006/main" xmlns:r="http://schemas.openxmlformats.org/officeDocument/2006/relationships" xmlns:p="http://schemas.openxmlformats.org/presentationml/2006/main" showMasterSp="0" type="tx">
  <p:cSld name="7_Vertical Title and Text">
    <p:bg>
      <p:bgPr>
        <a:solidFill>
          <a:srgbClr val="000000"/>
        </a:solidFill>
        <a:effectLst/>
      </p:bgPr>
    </p:bg>
    <p:spTree>
      <p:nvGrpSpPr>
        <p:cNvPr id="1" name=""/>
        <p:cNvGrpSpPr/>
        <p:nvPr/>
      </p:nvGrpSpPr>
      <p:grpSpPr>
        <a:xfrm>
          <a:off x="0" y="0"/>
          <a:ext cx="0" cy="0"/>
          <a:chOff x="0" y="0"/>
          <a:chExt cx="0" cy="0"/>
        </a:xfrm>
      </p:grpSpPr>
      <p:sp>
        <p:nvSpPr>
          <p:cNvPr id="1412"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13"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2743496"/>
      </p:ext>
    </p:extLst>
  </p:cSld>
  <p:clrMapOvr>
    <a:masterClrMapping/>
  </p:clrMapOvr>
  <p:transition spd="med"/>
</p:sldLayout>
</file>

<file path=ppt/slideLayouts/slideLayout1538.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42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22"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2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4312780"/>
      </p:ext>
    </p:extLst>
  </p:cSld>
  <p:clrMapOvr>
    <a:masterClrMapping/>
  </p:clrMapOvr>
  <p:transition spd="med"/>
</p:sldLayout>
</file>

<file path=ppt/slideLayouts/slideLayout1539.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430"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31" name="Body Level One…"/>
          <p:cNvSpPr txBox="1">
            <a:spLocks noGrp="1"/>
          </p:cNvSpPr>
          <p:nvPr>
            <p:ph type="body" sz="half" idx="1"/>
          </p:nvPr>
        </p:nvSpPr>
        <p:spPr>
          <a:xfrm>
            <a:off x="685800" y="1981200"/>
            <a:ext cx="3810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10129758"/>
      </p:ext>
    </p:extLst>
  </p:cSld>
  <p:clrMapOvr>
    <a:masterClrMapping/>
  </p:clrMapOvr>
  <p:transition spd="med"/>
</p:sldLayout>
</file>

<file path=ppt/slideLayouts/slideLayout154.xml><?xml version="1.0" encoding="utf-8"?>
<p:sldLayout xmlns:a="http://schemas.openxmlformats.org/drawingml/2006/main" xmlns:r="http://schemas.openxmlformats.org/officeDocument/2006/relationships" xmlns:p="http://schemas.openxmlformats.org/presentationml/2006/main" type="tx">
  <p:cSld name="4_Blank">
    <p:spTree>
      <p:nvGrpSpPr>
        <p:cNvPr id="1" name=""/>
        <p:cNvGrpSpPr/>
        <p:nvPr/>
      </p:nvGrpSpPr>
      <p:grpSpPr>
        <a:xfrm>
          <a:off x="0" y="0"/>
          <a:ext cx="0" cy="0"/>
          <a:chOff x="0" y="0"/>
          <a:chExt cx="0" cy="0"/>
        </a:xfrm>
      </p:grpSpPr>
      <p:sp>
        <p:nvSpPr>
          <p:cNvPr id="10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6723502"/>
      </p:ext>
    </p:extLst>
  </p:cSld>
  <p:clrMapOvr>
    <a:masterClrMapping/>
  </p:clrMapOvr>
  <p:transition spd="med"/>
</p:sldLayout>
</file>

<file path=ppt/slideLayouts/slideLayout1540.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rgbClr val="000000"/>
        </a:solidFill>
        <a:effectLst/>
      </p:bgPr>
    </p:bg>
    <p:spTree>
      <p:nvGrpSpPr>
        <p:cNvPr id="1" name=""/>
        <p:cNvGrpSpPr/>
        <p:nvPr/>
      </p:nvGrpSpPr>
      <p:grpSpPr>
        <a:xfrm>
          <a:off x="0" y="0"/>
          <a:ext cx="0" cy="0"/>
          <a:chOff x="0" y="0"/>
          <a:chExt cx="0" cy="0"/>
        </a:xfrm>
      </p:grpSpPr>
      <p:sp>
        <p:nvSpPr>
          <p:cNvPr id="1439"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2813176"/>
      </p:ext>
    </p:extLst>
  </p:cSld>
  <p:clrMapOvr>
    <a:masterClrMapping/>
  </p:clrMapOvr>
  <p:transition spd="med"/>
</p:sldLayout>
</file>

<file path=ppt/slideLayouts/slideLayout1541.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9"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26760350"/>
      </p:ext>
    </p:extLst>
  </p:cSld>
  <p:clrMapOvr>
    <a:masterClrMapping/>
  </p:clrMapOvr>
  <p:transition spd="med"/>
</p:sldLayout>
</file>

<file path=ppt/slideLayouts/slideLayout1542.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rgbClr val="000000"/>
        </a:solidFill>
        <a:effectLst/>
      </p:bgPr>
    </p:bg>
    <p:spTree>
      <p:nvGrpSpPr>
        <p:cNvPr id="1" name=""/>
        <p:cNvGrpSpPr/>
        <p:nvPr/>
      </p:nvGrpSpPr>
      <p:grpSpPr>
        <a:xfrm>
          <a:off x="0" y="0"/>
          <a:ext cx="0" cy="0"/>
          <a:chOff x="0" y="0"/>
          <a:chExt cx="0" cy="0"/>
        </a:xfrm>
      </p:grpSpPr>
      <p:sp>
        <p:nvSpPr>
          <p:cNvPr id="1457"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458"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95724031"/>
      </p:ext>
    </p:extLst>
  </p:cSld>
  <p:clrMapOvr>
    <a:masterClrMapping/>
  </p:clrMapOvr>
  <p:transition spd="med"/>
</p:sldLayout>
</file>

<file path=ppt/slideLayouts/slideLayout1543.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000000"/>
        </a:solidFill>
        <a:effectLst/>
      </p:bgPr>
    </p:bg>
    <p:spTree>
      <p:nvGrpSpPr>
        <p:cNvPr id="1" name=""/>
        <p:cNvGrpSpPr/>
        <p:nvPr/>
      </p:nvGrpSpPr>
      <p:grpSpPr>
        <a:xfrm>
          <a:off x="0" y="0"/>
          <a:ext cx="0" cy="0"/>
          <a:chOff x="0" y="0"/>
          <a:chExt cx="0" cy="0"/>
        </a:xfrm>
      </p:grpSpPr>
      <p:sp>
        <p:nvSpPr>
          <p:cNvPr id="146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6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6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753737"/>
      </p:ext>
    </p:extLst>
  </p:cSld>
  <p:clrMapOvr>
    <a:masterClrMapping/>
  </p:clrMapOvr>
  <p:transition spd="med"/>
</p:sldLayout>
</file>

<file path=ppt/slideLayouts/slideLayout1544.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rgbClr val="000000"/>
        </a:solidFill>
        <a:effectLst/>
      </p:bgPr>
    </p:bg>
    <p:spTree>
      <p:nvGrpSpPr>
        <p:cNvPr id="1" name=""/>
        <p:cNvGrpSpPr/>
        <p:nvPr/>
      </p:nvGrpSpPr>
      <p:grpSpPr>
        <a:xfrm>
          <a:off x="0" y="0"/>
          <a:ext cx="0" cy="0"/>
          <a:chOff x="0" y="0"/>
          <a:chExt cx="0" cy="0"/>
        </a:xfrm>
      </p:grpSpPr>
      <p:sp>
        <p:nvSpPr>
          <p:cNvPr id="1475"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7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77"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47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1729956"/>
      </p:ext>
    </p:extLst>
  </p:cSld>
  <p:clrMapOvr>
    <a:masterClrMapping/>
  </p:clrMapOvr>
  <p:transition spd="med"/>
</p:sldLayout>
</file>

<file path=ppt/slideLayouts/slideLayout1545.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000000"/>
        </a:solidFill>
        <a:effectLst/>
      </p:bgPr>
    </p:bg>
    <p:spTree>
      <p:nvGrpSpPr>
        <p:cNvPr id="1" name=""/>
        <p:cNvGrpSpPr/>
        <p:nvPr/>
      </p:nvGrpSpPr>
      <p:grpSpPr>
        <a:xfrm>
          <a:off x="0" y="0"/>
          <a:ext cx="0" cy="0"/>
          <a:chOff x="0" y="0"/>
          <a:chExt cx="0" cy="0"/>
        </a:xfrm>
      </p:grpSpPr>
      <p:sp>
        <p:nvSpPr>
          <p:cNvPr id="148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8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1181796"/>
      </p:ext>
    </p:extLst>
  </p:cSld>
  <p:clrMapOvr>
    <a:masterClrMapping/>
  </p:clrMapOvr>
  <p:transition spd="med"/>
</p:sldLayout>
</file>

<file path=ppt/slideLayouts/slideLayout1546.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49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813066"/>
      </p:ext>
    </p:extLst>
  </p:cSld>
  <p:clrMapOvr>
    <a:masterClrMapping/>
  </p:clrMapOvr>
  <p:transition spd="med"/>
</p:sldLayout>
</file>

<file path=ppt/slideLayouts/slideLayout1547.xml><?xml version="1.0" encoding="utf-8"?>
<p:sldLayout xmlns:a="http://schemas.openxmlformats.org/drawingml/2006/main" xmlns:r="http://schemas.openxmlformats.org/officeDocument/2006/relationships" xmlns:p="http://schemas.openxmlformats.org/presentationml/2006/main" showMasterSp="0" type="tx">
  <p:cSld name="1_Blank 0">
    <p:bg>
      <p:bgPr>
        <a:solidFill>
          <a:srgbClr val="000000"/>
        </a:solidFill>
        <a:effectLst/>
      </p:bgPr>
    </p:bg>
    <p:spTree>
      <p:nvGrpSpPr>
        <p:cNvPr id="1" name=""/>
        <p:cNvGrpSpPr/>
        <p:nvPr/>
      </p:nvGrpSpPr>
      <p:grpSpPr>
        <a:xfrm>
          <a:off x="0" y="0"/>
          <a:ext cx="0" cy="0"/>
          <a:chOff x="0" y="0"/>
          <a:chExt cx="0" cy="0"/>
        </a:xfrm>
      </p:grpSpPr>
      <p:sp>
        <p:nvSpPr>
          <p:cNvPr id="150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6098602"/>
      </p:ext>
    </p:extLst>
  </p:cSld>
  <p:clrMapOvr>
    <a:masterClrMapping/>
  </p:clrMapOvr>
  <p:transition spd="med"/>
</p:sldLayout>
</file>

<file path=ppt/slideLayouts/slideLayout1548.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rgbClr val="000000"/>
        </a:solidFill>
        <a:effectLst/>
      </p:bgPr>
    </p:bg>
    <p:spTree>
      <p:nvGrpSpPr>
        <p:cNvPr id="1" name=""/>
        <p:cNvGrpSpPr/>
        <p:nvPr/>
      </p:nvGrpSpPr>
      <p:grpSpPr>
        <a:xfrm>
          <a:off x="0" y="0"/>
          <a:ext cx="0" cy="0"/>
          <a:chOff x="0" y="0"/>
          <a:chExt cx="0" cy="0"/>
        </a:xfrm>
      </p:grpSpPr>
      <p:sp>
        <p:nvSpPr>
          <p:cNvPr id="1507"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08"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09"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51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1768577"/>
      </p:ext>
    </p:extLst>
  </p:cSld>
  <p:clrMapOvr>
    <a:masterClrMapping/>
  </p:clrMapOvr>
  <p:transition spd="med"/>
</p:sldLayout>
</file>

<file path=ppt/slideLayouts/slideLayout1549.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rgbClr val="000000"/>
        </a:solidFill>
        <a:effectLst/>
      </p:bgPr>
    </p:bg>
    <p:spTree>
      <p:nvGrpSpPr>
        <p:cNvPr id="1" name=""/>
        <p:cNvGrpSpPr/>
        <p:nvPr/>
      </p:nvGrpSpPr>
      <p:grpSpPr>
        <a:xfrm>
          <a:off x="0" y="0"/>
          <a:ext cx="0" cy="0"/>
          <a:chOff x="0" y="0"/>
          <a:chExt cx="0" cy="0"/>
        </a:xfrm>
      </p:grpSpPr>
      <p:sp>
        <p:nvSpPr>
          <p:cNvPr id="1517"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1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5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598312"/>
      </p:ext>
    </p:extLst>
  </p:cSld>
  <p:clrMapOvr>
    <a:masterClrMapping/>
  </p:clrMapOvr>
  <p:transition spd="med"/>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x">
  <p:cSld name="1_Blank 0">
    <p:spTree>
      <p:nvGrpSpPr>
        <p:cNvPr id="1" name=""/>
        <p:cNvGrpSpPr/>
        <p:nvPr/>
      </p:nvGrpSpPr>
      <p:grpSpPr>
        <a:xfrm>
          <a:off x="0" y="0"/>
          <a:ext cx="0" cy="0"/>
          <a:chOff x="0" y="0"/>
          <a:chExt cx="0" cy="0"/>
        </a:xfrm>
      </p:grpSpPr>
      <p:sp>
        <p:nvSpPr>
          <p:cNvPr id="102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9071405"/>
      </p:ext>
    </p:extLst>
  </p:cSld>
  <p:clrMapOvr>
    <a:masterClrMapping/>
  </p:clrMapOvr>
  <p:transition spd="med"/>
</p:sldLayout>
</file>

<file path=ppt/slideLayouts/slideLayout1550.xml><?xml version="1.0" encoding="utf-8"?>
<p:sldLayout xmlns:a="http://schemas.openxmlformats.org/drawingml/2006/main" xmlns:r="http://schemas.openxmlformats.org/officeDocument/2006/relationships" xmlns:p="http://schemas.openxmlformats.org/presentationml/2006/main" showMasterSp="0" type="tx">
  <p:cSld name="8_Title and Vertical Text">
    <p:bg>
      <p:bgPr>
        <a:solidFill>
          <a:srgbClr val="000000"/>
        </a:solidFill>
        <a:effectLst/>
      </p:bgPr>
    </p:bg>
    <p:spTree>
      <p:nvGrpSpPr>
        <p:cNvPr id="1" name=""/>
        <p:cNvGrpSpPr/>
        <p:nvPr/>
      </p:nvGrpSpPr>
      <p:grpSpPr>
        <a:xfrm>
          <a:off x="0" y="0"/>
          <a:ext cx="0" cy="0"/>
          <a:chOff x="0" y="0"/>
          <a:chExt cx="0" cy="0"/>
        </a:xfrm>
      </p:grpSpPr>
      <p:sp>
        <p:nvSpPr>
          <p:cNvPr id="152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28"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2029047"/>
      </p:ext>
    </p:extLst>
  </p:cSld>
  <p:clrMapOvr>
    <a:masterClrMapping/>
  </p:clrMapOvr>
  <p:transition spd="med"/>
</p:sldLayout>
</file>

<file path=ppt/slideLayouts/slideLayout1551.xml><?xml version="1.0" encoding="utf-8"?>
<p:sldLayout xmlns:a="http://schemas.openxmlformats.org/drawingml/2006/main" xmlns:r="http://schemas.openxmlformats.org/officeDocument/2006/relationships" xmlns:p="http://schemas.openxmlformats.org/presentationml/2006/main" showMasterSp="0" type="tx">
  <p:cSld name="8_Vertical Title and Text">
    <p:bg>
      <p:bgPr>
        <a:solidFill>
          <a:srgbClr val="000000"/>
        </a:solidFill>
        <a:effectLst/>
      </p:bgPr>
    </p:bg>
    <p:spTree>
      <p:nvGrpSpPr>
        <p:cNvPr id="1" name=""/>
        <p:cNvGrpSpPr/>
        <p:nvPr/>
      </p:nvGrpSpPr>
      <p:grpSpPr>
        <a:xfrm>
          <a:off x="0" y="0"/>
          <a:ext cx="0" cy="0"/>
          <a:chOff x="0" y="0"/>
          <a:chExt cx="0" cy="0"/>
        </a:xfrm>
      </p:grpSpPr>
      <p:sp>
        <p:nvSpPr>
          <p:cNvPr id="1536"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37"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3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2972854"/>
      </p:ext>
    </p:extLst>
  </p:cSld>
  <p:clrMapOvr>
    <a:masterClrMapping/>
  </p:clrMapOvr>
  <p:transition spd="med"/>
</p:sldLayout>
</file>

<file path=ppt/slideLayouts/slideLayout1552.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545"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46"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4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13508207"/>
      </p:ext>
    </p:extLst>
  </p:cSld>
  <p:clrMapOvr>
    <a:masterClrMapping/>
  </p:clrMapOvr>
  <p:transition spd="med"/>
</p:sldLayout>
</file>

<file path=ppt/slideLayouts/slideLayout1553.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000000"/>
        </a:solidFill>
        <a:effectLst/>
      </p:bgPr>
    </p:bg>
    <p:spTree>
      <p:nvGrpSpPr>
        <p:cNvPr id="1" name=""/>
        <p:cNvGrpSpPr/>
        <p:nvPr/>
      </p:nvGrpSpPr>
      <p:grpSpPr>
        <a:xfrm>
          <a:off x="0" y="0"/>
          <a:ext cx="0" cy="0"/>
          <a:chOff x="0" y="0"/>
          <a:chExt cx="0" cy="0"/>
        </a:xfrm>
      </p:grpSpPr>
      <p:sp>
        <p:nvSpPr>
          <p:cNvPr id="1554"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55"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5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767827"/>
      </p:ext>
    </p:extLst>
  </p:cSld>
  <p:clrMapOvr>
    <a:masterClrMapping/>
  </p:clrMapOvr>
  <p:transition spd="med"/>
</p:sldLayout>
</file>

<file path=ppt/slideLayouts/slideLayout1554.xml><?xml version="1.0" encoding="utf-8"?>
<p:sldLayout xmlns:a="http://schemas.openxmlformats.org/drawingml/2006/main" xmlns:r="http://schemas.openxmlformats.org/officeDocument/2006/relationships" xmlns:p="http://schemas.openxmlformats.org/presentationml/2006/main" showMasterSp="0" type="tx">
  <p:cSld name="9_Section Header">
    <p:bg>
      <p:bgPr>
        <a:solidFill>
          <a:srgbClr val="000000"/>
        </a:solidFill>
        <a:effectLst/>
      </p:bgPr>
    </p:bg>
    <p:spTree>
      <p:nvGrpSpPr>
        <p:cNvPr id="1" name=""/>
        <p:cNvGrpSpPr/>
        <p:nvPr/>
      </p:nvGrpSpPr>
      <p:grpSpPr>
        <a:xfrm>
          <a:off x="0" y="0"/>
          <a:ext cx="0" cy="0"/>
          <a:chOff x="0" y="0"/>
          <a:chExt cx="0" cy="0"/>
        </a:xfrm>
      </p:grpSpPr>
      <p:sp>
        <p:nvSpPr>
          <p:cNvPr id="1563"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564"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6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5049260"/>
      </p:ext>
    </p:extLst>
  </p:cSld>
  <p:clrMapOvr>
    <a:masterClrMapping/>
  </p:clrMapOvr>
  <p:transition spd="med"/>
</p:sldLayout>
</file>

<file path=ppt/slideLayouts/slideLayout1555.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rgbClr val="000000"/>
        </a:solidFill>
        <a:effectLst/>
      </p:bgPr>
    </p:bg>
    <p:spTree>
      <p:nvGrpSpPr>
        <p:cNvPr id="1" name=""/>
        <p:cNvGrpSpPr/>
        <p:nvPr/>
      </p:nvGrpSpPr>
      <p:grpSpPr>
        <a:xfrm>
          <a:off x="0" y="0"/>
          <a:ext cx="0" cy="0"/>
          <a:chOff x="0" y="0"/>
          <a:chExt cx="0" cy="0"/>
        </a:xfrm>
      </p:grpSpPr>
      <p:sp>
        <p:nvSpPr>
          <p:cNvPr id="15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7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082946"/>
      </p:ext>
    </p:extLst>
  </p:cSld>
  <p:clrMapOvr>
    <a:masterClrMapping/>
  </p:clrMapOvr>
  <p:transition spd="med"/>
</p:sldLayout>
</file>

<file path=ppt/slideLayouts/slideLayout1556.xml><?xml version="1.0" encoding="utf-8"?>
<p:sldLayout xmlns:a="http://schemas.openxmlformats.org/drawingml/2006/main" xmlns:r="http://schemas.openxmlformats.org/officeDocument/2006/relationships" xmlns:p="http://schemas.openxmlformats.org/presentationml/2006/main" showMasterSp="0" type="tx">
  <p:cSld name="9_Comparison">
    <p:bg>
      <p:bgPr>
        <a:solidFill>
          <a:srgbClr val="000000"/>
        </a:solidFill>
        <a:effectLst/>
      </p:bgPr>
    </p:bg>
    <p:spTree>
      <p:nvGrpSpPr>
        <p:cNvPr id="1" name=""/>
        <p:cNvGrpSpPr/>
        <p:nvPr/>
      </p:nvGrpSpPr>
      <p:grpSpPr>
        <a:xfrm>
          <a:off x="0" y="0"/>
          <a:ext cx="0" cy="0"/>
          <a:chOff x="0" y="0"/>
          <a:chExt cx="0" cy="0"/>
        </a:xfrm>
      </p:grpSpPr>
      <p:sp>
        <p:nvSpPr>
          <p:cNvPr id="1581"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83"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58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704901"/>
      </p:ext>
    </p:extLst>
  </p:cSld>
  <p:clrMapOvr>
    <a:masterClrMapping/>
  </p:clrMapOvr>
  <p:transition spd="med"/>
</p:sldLayout>
</file>

<file path=ppt/slideLayouts/slideLayout1557.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rgbClr val="000000"/>
        </a:solidFill>
        <a:effectLst/>
      </p:bgPr>
    </p:bg>
    <p:spTree>
      <p:nvGrpSpPr>
        <p:cNvPr id="1" name=""/>
        <p:cNvGrpSpPr/>
        <p:nvPr/>
      </p:nvGrpSpPr>
      <p:grpSpPr>
        <a:xfrm>
          <a:off x="0" y="0"/>
          <a:ext cx="0" cy="0"/>
          <a:chOff x="0" y="0"/>
          <a:chExt cx="0" cy="0"/>
        </a:xfrm>
      </p:grpSpPr>
      <p:sp>
        <p:nvSpPr>
          <p:cNvPr id="159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92"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2489651"/>
      </p:ext>
    </p:extLst>
  </p:cSld>
  <p:clrMapOvr>
    <a:masterClrMapping/>
  </p:clrMapOvr>
  <p:transition spd="med"/>
</p:sldLayout>
</file>

<file path=ppt/slideLayouts/slideLayout1558.xml><?xml version="1.0" encoding="utf-8"?>
<p:sldLayout xmlns:a="http://schemas.openxmlformats.org/drawingml/2006/main" xmlns:r="http://schemas.openxmlformats.org/officeDocument/2006/relationships" xmlns:p="http://schemas.openxmlformats.org/presentationml/2006/main" showMasterSp="0" type="tx">
  <p:cSld name="11_Blank">
    <p:bg>
      <p:bgPr>
        <a:solidFill>
          <a:srgbClr val="000000"/>
        </a:solidFill>
        <a:effectLst/>
      </p:bgPr>
    </p:bg>
    <p:spTree>
      <p:nvGrpSpPr>
        <p:cNvPr id="1" name=""/>
        <p:cNvGrpSpPr/>
        <p:nvPr/>
      </p:nvGrpSpPr>
      <p:grpSpPr>
        <a:xfrm>
          <a:off x="0" y="0"/>
          <a:ext cx="0" cy="0"/>
          <a:chOff x="0" y="0"/>
          <a:chExt cx="0" cy="0"/>
        </a:xfrm>
      </p:grpSpPr>
      <p:sp>
        <p:nvSpPr>
          <p:cNvPr id="159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54825874"/>
      </p:ext>
    </p:extLst>
  </p:cSld>
  <p:clrMapOvr>
    <a:masterClrMapping/>
  </p:clrMapOvr>
  <p:transition spd="med"/>
</p:sldLayout>
</file>

<file path=ppt/slideLayouts/slideLayout1559.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solidFill>
          <a:srgbClr val="000000"/>
        </a:solidFill>
        <a:effectLst/>
      </p:bgPr>
    </p:bg>
    <p:spTree>
      <p:nvGrpSpPr>
        <p:cNvPr id="1" name=""/>
        <p:cNvGrpSpPr/>
        <p:nvPr/>
      </p:nvGrpSpPr>
      <p:grpSpPr>
        <a:xfrm>
          <a:off x="0" y="0"/>
          <a:ext cx="0" cy="0"/>
          <a:chOff x="0" y="0"/>
          <a:chExt cx="0" cy="0"/>
        </a:xfrm>
      </p:grpSpPr>
      <p:sp>
        <p:nvSpPr>
          <p:cNvPr id="1606"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07"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08"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60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35474309"/>
      </p:ext>
    </p:extLst>
  </p:cSld>
  <p:clrMapOvr>
    <a:masterClrMapping/>
  </p:clrMapOvr>
  <p:transition spd="med"/>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type="tx">
  <p:cSld name="5_Blank">
    <p:spTree>
      <p:nvGrpSpPr>
        <p:cNvPr id="1" name=""/>
        <p:cNvGrpSpPr/>
        <p:nvPr/>
      </p:nvGrpSpPr>
      <p:grpSpPr>
        <a:xfrm>
          <a:off x="0" y="0"/>
          <a:ext cx="0" cy="0"/>
          <a:chOff x="0" y="0"/>
          <a:chExt cx="0" cy="0"/>
        </a:xfrm>
      </p:grpSpPr>
      <p:pic>
        <p:nvPicPr>
          <p:cNvPr id="103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3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9949399"/>
      </p:ext>
    </p:extLst>
  </p:cSld>
  <p:clrMapOvr>
    <a:masterClrMapping/>
  </p:clrMapOvr>
  <p:transition spd="med"/>
</p:sldLayout>
</file>

<file path=ppt/slideLayouts/slideLayout1560.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solidFill>
          <a:srgbClr val="000000"/>
        </a:solidFill>
        <a:effectLst/>
      </p:bgPr>
    </p:bg>
    <p:spTree>
      <p:nvGrpSpPr>
        <p:cNvPr id="1" name=""/>
        <p:cNvGrpSpPr/>
        <p:nvPr/>
      </p:nvGrpSpPr>
      <p:grpSpPr>
        <a:xfrm>
          <a:off x="0" y="0"/>
          <a:ext cx="0" cy="0"/>
          <a:chOff x="0" y="0"/>
          <a:chExt cx="0" cy="0"/>
        </a:xfrm>
      </p:grpSpPr>
      <p:sp>
        <p:nvSpPr>
          <p:cNvPr id="1616"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1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6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1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16183707"/>
      </p:ext>
    </p:extLst>
  </p:cSld>
  <p:clrMapOvr>
    <a:masterClrMapping/>
  </p:clrMapOvr>
  <p:transition spd="med"/>
</p:sldLayout>
</file>

<file path=ppt/slideLayouts/slideLayout1561.xml><?xml version="1.0" encoding="utf-8"?>
<p:sldLayout xmlns:a="http://schemas.openxmlformats.org/drawingml/2006/main" xmlns:r="http://schemas.openxmlformats.org/officeDocument/2006/relationships" xmlns:p="http://schemas.openxmlformats.org/presentationml/2006/main" showMasterSp="0" type="tx">
  <p:cSld name="9_Title and Vertical Text">
    <p:bg>
      <p:bgPr>
        <a:solidFill>
          <a:srgbClr val="000000"/>
        </a:solidFill>
        <a:effectLst/>
      </p:bgPr>
    </p:bg>
    <p:spTree>
      <p:nvGrpSpPr>
        <p:cNvPr id="1" name=""/>
        <p:cNvGrpSpPr/>
        <p:nvPr/>
      </p:nvGrpSpPr>
      <p:grpSpPr>
        <a:xfrm>
          <a:off x="0" y="0"/>
          <a:ext cx="0" cy="0"/>
          <a:chOff x="0" y="0"/>
          <a:chExt cx="0" cy="0"/>
        </a:xfrm>
      </p:grpSpPr>
      <p:sp>
        <p:nvSpPr>
          <p:cNvPr id="162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27"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2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41707572"/>
      </p:ext>
    </p:extLst>
  </p:cSld>
  <p:clrMapOvr>
    <a:masterClrMapping/>
  </p:clrMapOvr>
  <p:transition spd="med"/>
</p:sldLayout>
</file>

<file path=ppt/slideLayouts/slideLayout1562.xml><?xml version="1.0" encoding="utf-8"?>
<p:sldLayout xmlns:a="http://schemas.openxmlformats.org/drawingml/2006/main" xmlns:r="http://schemas.openxmlformats.org/officeDocument/2006/relationships" xmlns:p="http://schemas.openxmlformats.org/presentationml/2006/main" showMasterSp="0" type="tx">
  <p:cSld name="9_Vertical Title and Text">
    <p:bg>
      <p:bgPr>
        <a:solidFill>
          <a:srgbClr val="000000"/>
        </a:solidFill>
        <a:effectLst/>
      </p:bgPr>
    </p:bg>
    <p:spTree>
      <p:nvGrpSpPr>
        <p:cNvPr id="1" name=""/>
        <p:cNvGrpSpPr/>
        <p:nvPr/>
      </p:nvGrpSpPr>
      <p:grpSpPr>
        <a:xfrm>
          <a:off x="0" y="0"/>
          <a:ext cx="0" cy="0"/>
          <a:chOff x="0" y="0"/>
          <a:chExt cx="0" cy="0"/>
        </a:xfrm>
      </p:grpSpPr>
      <p:sp>
        <p:nvSpPr>
          <p:cNvPr id="163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3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3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5164237"/>
      </p:ext>
    </p:extLst>
  </p:cSld>
  <p:clrMapOvr>
    <a:masterClrMapping/>
  </p:clrMapOvr>
  <p:transition spd="med"/>
</p:sldLayout>
</file>

<file path=ppt/slideLayouts/slideLayout1563.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sp>
        <p:nvSpPr>
          <p:cNvPr id="1644"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45"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4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3445855"/>
      </p:ext>
    </p:extLst>
  </p:cSld>
  <p:clrMapOvr>
    <a:masterClrMapping/>
  </p:clrMapOvr>
  <p:transition spd="med"/>
</p:sldLayout>
</file>

<file path=ppt/slideLayouts/slideLayout1564.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rgbClr val="000000"/>
        </a:solidFill>
        <a:effectLst/>
      </p:bgPr>
    </p:bg>
    <p:spTree>
      <p:nvGrpSpPr>
        <p:cNvPr id="1" name=""/>
        <p:cNvGrpSpPr/>
        <p:nvPr/>
      </p:nvGrpSpPr>
      <p:grpSpPr>
        <a:xfrm>
          <a:off x="0" y="0"/>
          <a:ext cx="0" cy="0"/>
          <a:chOff x="0" y="0"/>
          <a:chExt cx="0" cy="0"/>
        </a:xfrm>
      </p:grpSpPr>
      <p:sp>
        <p:nvSpPr>
          <p:cNvPr id="1653"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54"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5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0667442"/>
      </p:ext>
    </p:extLst>
  </p:cSld>
  <p:clrMapOvr>
    <a:masterClrMapping/>
  </p:clrMapOvr>
  <p:transition spd="med"/>
</p:sldLayout>
</file>

<file path=ppt/slideLayouts/slideLayout1565.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rgbClr val="000000"/>
        </a:solidFill>
        <a:effectLst/>
      </p:bgPr>
    </p:bg>
    <p:spTree>
      <p:nvGrpSpPr>
        <p:cNvPr id="1" name=""/>
        <p:cNvGrpSpPr/>
        <p:nvPr/>
      </p:nvGrpSpPr>
      <p:grpSpPr>
        <a:xfrm>
          <a:off x="0" y="0"/>
          <a:ext cx="0" cy="0"/>
          <a:chOff x="0" y="0"/>
          <a:chExt cx="0" cy="0"/>
        </a:xfrm>
      </p:grpSpPr>
      <p:sp>
        <p:nvSpPr>
          <p:cNvPr id="1662"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663"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6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78561823"/>
      </p:ext>
    </p:extLst>
  </p:cSld>
  <p:clrMapOvr>
    <a:masterClrMapping/>
  </p:clrMapOvr>
  <p:transition spd="med"/>
</p:sldLayout>
</file>

<file path=ppt/slideLayouts/slideLayout1566.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rgbClr val="000000"/>
        </a:solidFill>
        <a:effectLst/>
      </p:bgPr>
    </p:bg>
    <p:spTree>
      <p:nvGrpSpPr>
        <p:cNvPr id="1" name=""/>
        <p:cNvGrpSpPr/>
        <p:nvPr/>
      </p:nvGrpSpPr>
      <p:grpSpPr>
        <a:xfrm>
          <a:off x="0" y="0"/>
          <a:ext cx="0" cy="0"/>
          <a:chOff x="0" y="0"/>
          <a:chExt cx="0" cy="0"/>
        </a:xfrm>
      </p:grpSpPr>
      <p:sp>
        <p:nvSpPr>
          <p:cNvPr id="167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7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5128252"/>
      </p:ext>
    </p:extLst>
  </p:cSld>
  <p:clrMapOvr>
    <a:masterClrMapping/>
  </p:clrMapOvr>
  <p:transition spd="med"/>
</p:sldLayout>
</file>

<file path=ppt/slideLayouts/slideLayout1567.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rgbClr val="000000"/>
        </a:solidFill>
        <a:effectLst/>
      </p:bgPr>
    </p:bg>
    <p:spTree>
      <p:nvGrpSpPr>
        <p:cNvPr id="1" name=""/>
        <p:cNvGrpSpPr/>
        <p:nvPr/>
      </p:nvGrpSpPr>
      <p:grpSpPr>
        <a:xfrm>
          <a:off x="0" y="0"/>
          <a:ext cx="0" cy="0"/>
          <a:chOff x="0" y="0"/>
          <a:chExt cx="0" cy="0"/>
        </a:xfrm>
      </p:grpSpPr>
      <p:sp>
        <p:nvSpPr>
          <p:cNvPr id="168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8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8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68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2916835"/>
      </p:ext>
    </p:extLst>
  </p:cSld>
  <p:clrMapOvr>
    <a:masterClrMapping/>
  </p:clrMapOvr>
  <p:transition spd="med"/>
</p:sldLayout>
</file>

<file path=ppt/slideLayouts/slideLayout1568.xml><?xml version="1.0" encoding="utf-8"?>
<p:sldLayout xmlns:a="http://schemas.openxmlformats.org/drawingml/2006/main" xmlns:r="http://schemas.openxmlformats.org/officeDocument/2006/relationships" xmlns:p="http://schemas.openxmlformats.org/presentationml/2006/main" showMasterSp="0" type="tx">
  <p:cSld name="10_Title Only">
    <p:bg>
      <p:bgPr>
        <a:solidFill>
          <a:srgbClr val="000000"/>
        </a:solidFill>
        <a:effectLst/>
      </p:bgPr>
    </p:bg>
    <p:spTree>
      <p:nvGrpSpPr>
        <p:cNvPr id="1" name=""/>
        <p:cNvGrpSpPr/>
        <p:nvPr/>
      </p:nvGrpSpPr>
      <p:grpSpPr>
        <a:xfrm>
          <a:off x="0" y="0"/>
          <a:ext cx="0" cy="0"/>
          <a:chOff x="0" y="0"/>
          <a:chExt cx="0" cy="0"/>
        </a:xfrm>
      </p:grpSpPr>
      <p:sp>
        <p:nvSpPr>
          <p:cNvPr id="1690"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9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59011681"/>
      </p:ext>
    </p:extLst>
  </p:cSld>
  <p:clrMapOvr>
    <a:masterClrMapping/>
  </p:clrMapOvr>
  <p:transition spd="med"/>
</p:sldLayout>
</file>

<file path=ppt/slideLayouts/slideLayout1569.xml><?xml version="1.0" encoding="utf-8"?>
<p:sldLayout xmlns:a="http://schemas.openxmlformats.org/drawingml/2006/main" xmlns:r="http://schemas.openxmlformats.org/officeDocument/2006/relationships" xmlns:p="http://schemas.openxmlformats.org/presentationml/2006/main" showMasterSp="0" type="tx">
  <p:cSld name="12_Blank">
    <p:bg>
      <p:bgPr>
        <a:solidFill>
          <a:srgbClr val="000000"/>
        </a:solidFill>
        <a:effectLst/>
      </p:bgPr>
    </p:bg>
    <p:spTree>
      <p:nvGrpSpPr>
        <p:cNvPr id="1" name=""/>
        <p:cNvGrpSpPr/>
        <p:nvPr/>
      </p:nvGrpSpPr>
      <p:grpSpPr>
        <a:xfrm>
          <a:off x="0" y="0"/>
          <a:ext cx="0" cy="0"/>
          <a:chOff x="0" y="0"/>
          <a:chExt cx="0" cy="0"/>
        </a:xfrm>
      </p:grpSpPr>
      <p:sp>
        <p:nvSpPr>
          <p:cNvPr id="169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0595127"/>
      </p:ext>
    </p:extLst>
  </p:cSld>
  <p:clrMapOvr>
    <a:masterClrMapping/>
  </p:clrMapOvr>
  <p:transition spd="med"/>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x">
  <p:cSld name="2_Blank 0">
    <p:spTree>
      <p:nvGrpSpPr>
        <p:cNvPr id="1" name=""/>
        <p:cNvGrpSpPr/>
        <p:nvPr/>
      </p:nvGrpSpPr>
      <p:grpSpPr>
        <a:xfrm>
          <a:off x="0" y="0"/>
          <a:ext cx="0" cy="0"/>
          <a:chOff x="0" y="0"/>
          <a:chExt cx="0" cy="0"/>
        </a:xfrm>
      </p:grpSpPr>
      <p:sp>
        <p:nvSpPr>
          <p:cNvPr id="1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124423"/>
      </p:ext>
    </p:extLst>
  </p:cSld>
  <p:clrMapOvr>
    <a:masterClrMapping/>
  </p:clrMapOvr>
  <p:transition spd="med"/>
</p:sldLayout>
</file>

<file path=ppt/slideLayouts/slideLayout1570.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rgbClr val="000000"/>
        </a:solidFill>
        <a:effectLst/>
      </p:bgPr>
    </p:bg>
    <p:spTree>
      <p:nvGrpSpPr>
        <p:cNvPr id="1" name=""/>
        <p:cNvGrpSpPr/>
        <p:nvPr/>
      </p:nvGrpSpPr>
      <p:grpSpPr>
        <a:xfrm>
          <a:off x="0" y="0"/>
          <a:ext cx="0" cy="0"/>
          <a:chOff x="0" y="0"/>
          <a:chExt cx="0" cy="0"/>
        </a:xfrm>
      </p:grpSpPr>
      <p:sp>
        <p:nvSpPr>
          <p:cNvPr id="1705"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06"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07"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70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2915078"/>
      </p:ext>
    </p:extLst>
  </p:cSld>
  <p:clrMapOvr>
    <a:masterClrMapping/>
  </p:clrMapOvr>
  <p:transition spd="med"/>
</p:sldLayout>
</file>

<file path=ppt/slideLayouts/slideLayout1571.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rgbClr val="000000"/>
        </a:solidFill>
        <a:effectLst/>
      </p:bgPr>
    </p:bg>
    <p:spTree>
      <p:nvGrpSpPr>
        <p:cNvPr id="1" name=""/>
        <p:cNvGrpSpPr/>
        <p:nvPr/>
      </p:nvGrpSpPr>
      <p:grpSpPr>
        <a:xfrm>
          <a:off x="0" y="0"/>
          <a:ext cx="0" cy="0"/>
          <a:chOff x="0" y="0"/>
          <a:chExt cx="0" cy="0"/>
        </a:xfrm>
      </p:grpSpPr>
      <p:sp>
        <p:nvSpPr>
          <p:cNvPr id="1715"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1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71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1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6179820"/>
      </p:ext>
    </p:extLst>
  </p:cSld>
  <p:clrMapOvr>
    <a:masterClrMapping/>
  </p:clrMapOvr>
  <p:transition spd="med"/>
</p:sldLayout>
</file>

<file path=ppt/slideLayouts/slideLayout1572.xml><?xml version="1.0" encoding="utf-8"?>
<p:sldLayout xmlns:a="http://schemas.openxmlformats.org/drawingml/2006/main" xmlns:r="http://schemas.openxmlformats.org/officeDocument/2006/relationships" xmlns:p="http://schemas.openxmlformats.org/presentationml/2006/main" showMasterSp="0" type="tx">
  <p:cSld name="10_Title and Vertical Text">
    <p:bg>
      <p:bgPr>
        <a:solidFill>
          <a:srgbClr val="000000"/>
        </a:solidFill>
        <a:effectLst/>
      </p:bgPr>
    </p:bg>
    <p:spTree>
      <p:nvGrpSpPr>
        <p:cNvPr id="1" name=""/>
        <p:cNvGrpSpPr/>
        <p:nvPr/>
      </p:nvGrpSpPr>
      <p:grpSpPr>
        <a:xfrm>
          <a:off x="0" y="0"/>
          <a:ext cx="0" cy="0"/>
          <a:chOff x="0" y="0"/>
          <a:chExt cx="0" cy="0"/>
        </a:xfrm>
      </p:grpSpPr>
      <p:sp>
        <p:nvSpPr>
          <p:cNvPr id="172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26"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2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8822592"/>
      </p:ext>
    </p:extLst>
  </p:cSld>
  <p:clrMapOvr>
    <a:masterClrMapping/>
  </p:clrMapOvr>
  <p:transition spd="med"/>
</p:sldLayout>
</file>

<file path=ppt/slideLayouts/slideLayout1573.xml><?xml version="1.0" encoding="utf-8"?>
<p:sldLayout xmlns:a="http://schemas.openxmlformats.org/drawingml/2006/main" xmlns:r="http://schemas.openxmlformats.org/officeDocument/2006/relationships" xmlns:p="http://schemas.openxmlformats.org/presentationml/2006/main" showMasterSp="0" type="tx">
  <p:cSld name="10_Vertical Title and Text">
    <p:bg>
      <p:bgPr>
        <a:solidFill>
          <a:srgbClr val="000000"/>
        </a:solidFill>
        <a:effectLst/>
      </p:bgPr>
    </p:bg>
    <p:spTree>
      <p:nvGrpSpPr>
        <p:cNvPr id="1" name=""/>
        <p:cNvGrpSpPr/>
        <p:nvPr/>
      </p:nvGrpSpPr>
      <p:grpSpPr>
        <a:xfrm>
          <a:off x="0" y="0"/>
          <a:ext cx="0" cy="0"/>
          <a:chOff x="0" y="0"/>
          <a:chExt cx="0" cy="0"/>
        </a:xfrm>
      </p:grpSpPr>
      <p:sp>
        <p:nvSpPr>
          <p:cNvPr id="1734"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35"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3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257721"/>
      </p:ext>
    </p:extLst>
  </p:cSld>
  <p:clrMapOvr>
    <a:masterClrMapping/>
  </p:clrMapOvr>
  <p:transition spd="med"/>
</p:sldLayout>
</file>

<file path=ppt/slideLayouts/slideLayout1574.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FFFFFF"/>
        </a:solidFill>
        <a:effectLst/>
      </p:bgPr>
    </p:bg>
    <p:spTree>
      <p:nvGrpSpPr>
        <p:cNvPr id="1" name=""/>
        <p:cNvGrpSpPr/>
        <p:nvPr/>
      </p:nvGrpSpPr>
      <p:grpSpPr>
        <a:xfrm>
          <a:off x="0" y="0"/>
          <a:ext cx="0" cy="0"/>
          <a:chOff x="0" y="0"/>
          <a:chExt cx="0" cy="0"/>
        </a:xfrm>
      </p:grpSpPr>
      <p:sp>
        <p:nvSpPr>
          <p:cNvPr id="1743" name="Title Text"/>
          <p:cNvSpPr txBox="1">
            <a:spLocks noGrp="1"/>
          </p:cNvSpPr>
          <p:nvPr>
            <p:ph type="title"/>
          </p:nvPr>
        </p:nvSpPr>
        <p:spPr>
          <a:xfrm>
            <a:off x="685436" y="2130106"/>
            <a:ext cx="7773128" cy="1470291"/>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44" name="Body Level One…"/>
          <p:cNvSpPr txBox="1">
            <a:spLocks noGrp="1"/>
          </p:cNvSpPr>
          <p:nvPr>
            <p:ph type="body" sz="quarter" idx="1"/>
          </p:nvPr>
        </p:nvSpPr>
        <p:spPr>
          <a:xfrm>
            <a:off x="1371990" y="3886163"/>
            <a:ext cx="6400019" cy="1752737"/>
          </a:xfrm>
          <a:prstGeom prst="rect">
            <a:avLst/>
          </a:prstGeom>
        </p:spPr>
        <p:txBody>
          <a:bodyPr lIns="32857" tIns="32857" rIns="32857" bIns="32857">
            <a:normAutofit/>
          </a:bodyPr>
          <a:lstStyle>
            <a:lvl1pPr marL="0" indent="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022"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045"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07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4091"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4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84909828"/>
      </p:ext>
    </p:extLst>
  </p:cSld>
  <p:clrMapOvr>
    <a:masterClrMapping/>
  </p:clrMapOvr>
  <p:transition spd="med"/>
</p:sldLayout>
</file>

<file path=ppt/slideLayouts/slideLayout1575.xml><?xml version="1.0" encoding="utf-8"?>
<p:sldLayout xmlns:a="http://schemas.openxmlformats.org/drawingml/2006/main" xmlns:r="http://schemas.openxmlformats.org/officeDocument/2006/relationships" xmlns:p="http://schemas.openxmlformats.org/presentationml/2006/main" showMasterSp="0" type="tx">
  <p:cSld name="11_Title and Content">
    <p:bg>
      <p:bgPr>
        <a:solidFill>
          <a:srgbClr val="FFFFFF"/>
        </a:solidFill>
        <a:effectLst/>
      </p:bgPr>
    </p:bg>
    <p:spTree>
      <p:nvGrpSpPr>
        <p:cNvPr id="1" name=""/>
        <p:cNvGrpSpPr/>
        <p:nvPr/>
      </p:nvGrpSpPr>
      <p:grpSpPr>
        <a:xfrm>
          <a:off x="0" y="0"/>
          <a:ext cx="0" cy="0"/>
          <a:chOff x="0" y="0"/>
          <a:chExt cx="0" cy="0"/>
        </a:xfrm>
      </p:grpSpPr>
      <p:sp>
        <p:nvSpPr>
          <p:cNvPr id="1752"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53" name="Body Level One…"/>
          <p:cNvSpPr txBox="1">
            <a:spLocks noGrp="1"/>
          </p:cNvSpPr>
          <p:nvPr>
            <p:ph type="body" sz="half" idx="1"/>
          </p:nvPr>
        </p:nvSpPr>
        <p:spPr>
          <a:xfrm>
            <a:off x="321507" y="1125353"/>
            <a:ext cx="5786029" cy="3181720"/>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54"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99137413"/>
      </p:ext>
    </p:extLst>
  </p:cSld>
  <p:clrMapOvr>
    <a:masterClrMapping/>
  </p:clrMapOvr>
  <p:transition spd="med"/>
</p:sldLayout>
</file>

<file path=ppt/slideLayouts/slideLayout1576.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FFFFFF"/>
        </a:solidFill>
        <a:effectLst/>
      </p:bgPr>
    </p:bg>
    <p:spTree>
      <p:nvGrpSpPr>
        <p:cNvPr id="1" name=""/>
        <p:cNvGrpSpPr/>
        <p:nvPr/>
      </p:nvGrpSpPr>
      <p:grpSpPr>
        <a:xfrm>
          <a:off x="0" y="0"/>
          <a:ext cx="0" cy="0"/>
          <a:chOff x="0" y="0"/>
          <a:chExt cx="0" cy="0"/>
        </a:xfrm>
      </p:grpSpPr>
      <p:sp>
        <p:nvSpPr>
          <p:cNvPr id="1761" name="Title Text"/>
          <p:cNvSpPr txBox="1">
            <a:spLocks noGrp="1"/>
          </p:cNvSpPr>
          <p:nvPr>
            <p:ph type="title"/>
          </p:nvPr>
        </p:nvSpPr>
        <p:spPr>
          <a:xfrm>
            <a:off x="722306" y="4406431"/>
            <a:ext cx="7772011" cy="1363116"/>
          </a:xfrm>
          <a:prstGeom prst="rect">
            <a:avLst/>
          </a:prstGeom>
          <a:noFill/>
        </p:spPr>
        <p:txBody>
          <a:bodyPr lIns="32857" tIns="32857" rIns="32857" bIns="32857" anchor="t"/>
          <a:lstStyle>
            <a:lvl1pPr algn="l" defTabSz="321022">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62" name="Body Level One…"/>
          <p:cNvSpPr txBox="1">
            <a:spLocks noGrp="1"/>
          </p:cNvSpPr>
          <p:nvPr>
            <p:ph type="body" sz="quarter" idx="1"/>
          </p:nvPr>
        </p:nvSpPr>
        <p:spPr>
          <a:xfrm>
            <a:off x="722306" y="2907085"/>
            <a:ext cx="7772011" cy="1499317"/>
          </a:xfrm>
          <a:prstGeom prst="rect">
            <a:avLst/>
          </a:prstGeom>
        </p:spPr>
        <p:txBody>
          <a:bodyPr lIns="32857" tIns="32857" rIns="32857" bIns="32857" anchor="b">
            <a:normAutofit/>
          </a:bodyPr>
          <a:lstStyle>
            <a:lvl1pPr marL="0" indent="0" defTabSz="321022">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63"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1421454"/>
      </p:ext>
    </p:extLst>
  </p:cSld>
  <p:clrMapOvr>
    <a:masterClrMapping/>
  </p:clrMapOvr>
  <p:transition spd="med"/>
</p:sldLayout>
</file>

<file path=ppt/slideLayouts/slideLayout1577.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FFFFFF"/>
        </a:solidFill>
        <a:effectLst/>
      </p:bgPr>
    </p:bg>
    <p:spTree>
      <p:nvGrpSpPr>
        <p:cNvPr id="1" name=""/>
        <p:cNvGrpSpPr/>
        <p:nvPr/>
      </p:nvGrpSpPr>
      <p:grpSpPr>
        <a:xfrm>
          <a:off x="0" y="0"/>
          <a:ext cx="0" cy="0"/>
          <a:chOff x="0" y="0"/>
          <a:chExt cx="0" cy="0"/>
        </a:xfrm>
      </p:grpSpPr>
      <p:sp>
        <p:nvSpPr>
          <p:cNvPr id="1770"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71" name="Body Level One…"/>
          <p:cNvSpPr txBox="1">
            <a:spLocks noGrp="1"/>
          </p:cNvSpPr>
          <p:nvPr>
            <p:ph type="body" sz="quarter" idx="1"/>
          </p:nvPr>
        </p:nvSpPr>
        <p:spPr>
          <a:xfrm>
            <a:off x="321538" y="1125353"/>
            <a:ext cx="2838871" cy="3181720"/>
          </a:xfrm>
          <a:prstGeom prst="rect">
            <a:avLst/>
          </a:prstGeom>
        </p:spPr>
        <p:txBody>
          <a:bodyPr lIns="32857" tIns="32857" rIns="32857" bIns="32857">
            <a:normAutofit/>
          </a:bodyPr>
          <a:lstStyle>
            <a:lvl1pPr marL="240766" indent="-240766" defTabSz="321022">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7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28845447"/>
      </p:ext>
    </p:extLst>
  </p:cSld>
  <p:clrMapOvr>
    <a:masterClrMapping/>
  </p:clrMapOvr>
  <p:transition spd="med"/>
</p:sldLayout>
</file>

<file path=ppt/slideLayouts/slideLayout1578.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FFFFFF"/>
        </a:solidFill>
        <a:effectLst/>
      </p:bgPr>
    </p:bg>
    <p:spTree>
      <p:nvGrpSpPr>
        <p:cNvPr id="1" name=""/>
        <p:cNvGrpSpPr/>
        <p:nvPr/>
      </p:nvGrpSpPr>
      <p:grpSpPr>
        <a:xfrm>
          <a:off x="0" y="0"/>
          <a:ext cx="0" cy="0"/>
          <a:chOff x="0" y="0"/>
          <a:chExt cx="0" cy="0"/>
        </a:xfrm>
      </p:grpSpPr>
      <p:sp>
        <p:nvSpPr>
          <p:cNvPr id="1779" name="Title Text"/>
          <p:cNvSpPr txBox="1">
            <a:spLocks noGrp="1"/>
          </p:cNvSpPr>
          <p:nvPr>
            <p:ph type="title"/>
          </p:nvPr>
        </p:nvSpPr>
        <p:spPr>
          <a:xfrm>
            <a:off x="457733" y="274632"/>
            <a:ext cx="8228595" cy="1143188"/>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80" name="Body Level One…"/>
          <p:cNvSpPr txBox="1">
            <a:spLocks noGrp="1"/>
          </p:cNvSpPr>
          <p:nvPr>
            <p:ph type="body" sz="quarter" idx="1"/>
          </p:nvPr>
        </p:nvSpPr>
        <p:spPr>
          <a:xfrm>
            <a:off x="457733" y="1535040"/>
            <a:ext cx="4040062" cy="639694"/>
          </a:xfrm>
          <a:prstGeom prst="rect">
            <a:avLst/>
          </a:prstGeom>
        </p:spPr>
        <p:txBody>
          <a:bodyPr lIns="32857" tIns="32857" rIns="32857" bIns="32857" anchor="b">
            <a:normAutofit/>
          </a:bodyPr>
          <a:lstStyle>
            <a:lvl1pPr marL="0" indent="0" defTabSz="321022">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81" name="Text Placeholder 4"/>
          <p:cNvSpPr>
            <a:spLocks noGrp="1"/>
          </p:cNvSpPr>
          <p:nvPr>
            <p:ph type="body" sz="quarter" idx="21"/>
          </p:nvPr>
        </p:nvSpPr>
        <p:spPr>
          <a:xfrm>
            <a:off x="4645121" y="1535040"/>
            <a:ext cx="4041178" cy="639693"/>
          </a:xfrm>
          <a:prstGeom prst="rect">
            <a:avLst/>
          </a:prstGeom>
        </p:spPr>
        <p:txBody>
          <a:bodyPr lIns="32857" tIns="32857" rIns="32857" bIns="32857" anchor="b">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700" b="1">
                <a:solidFill>
                  <a:srgbClr val="000000"/>
                </a:solidFill>
              </a:defRPr>
            </a:pPr>
            <a:endParaRPr dirty="0"/>
          </a:p>
        </p:txBody>
      </p:sp>
      <p:sp>
        <p:nvSpPr>
          <p:cNvPr id="178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88849626"/>
      </p:ext>
    </p:extLst>
  </p:cSld>
  <p:clrMapOvr>
    <a:masterClrMapping/>
  </p:clrMapOvr>
  <p:transition spd="med"/>
</p:sldLayout>
</file>

<file path=ppt/slideLayouts/slideLayout1579.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rgbClr val="FFFFFF"/>
        </a:solidFill>
        <a:effectLst/>
      </p:bgPr>
    </p:bg>
    <p:spTree>
      <p:nvGrpSpPr>
        <p:cNvPr id="1" name=""/>
        <p:cNvGrpSpPr/>
        <p:nvPr/>
      </p:nvGrpSpPr>
      <p:grpSpPr>
        <a:xfrm>
          <a:off x="0" y="0"/>
          <a:ext cx="0" cy="0"/>
          <a:chOff x="0" y="0"/>
          <a:chExt cx="0" cy="0"/>
        </a:xfrm>
      </p:grpSpPr>
      <p:sp>
        <p:nvSpPr>
          <p:cNvPr id="1789"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90"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95709240"/>
      </p:ext>
    </p:extLst>
  </p:cSld>
  <p:clrMapOvr>
    <a:masterClrMapping/>
  </p:clrMapOvr>
  <p:transition spd="med"/>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x">
  <p:cSld name="3_Title Slide">
    <p:spTree>
      <p:nvGrpSpPr>
        <p:cNvPr id="1" name=""/>
        <p:cNvGrpSpPr/>
        <p:nvPr/>
      </p:nvGrpSpPr>
      <p:grpSpPr>
        <a:xfrm>
          <a:off x="0" y="0"/>
          <a:ext cx="0" cy="0"/>
          <a:chOff x="0" y="0"/>
          <a:chExt cx="0" cy="0"/>
        </a:xfrm>
      </p:grpSpPr>
      <p:pic>
        <p:nvPicPr>
          <p:cNvPr id="1052"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53"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54" name="Title Text"/>
          <p:cNvSpPr txBox="1">
            <a:spLocks noGrp="1"/>
          </p:cNvSpPr>
          <p:nvPr>
            <p:ph type="title"/>
          </p:nvPr>
        </p:nvSpPr>
        <p:spPr>
          <a:xfrm>
            <a:off x="685800" y="2286000"/>
            <a:ext cx="7772400" cy="1143000"/>
          </a:xfrm>
          <a:prstGeom prst="rect">
            <a:avLst/>
          </a:prstGeom>
        </p:spPr>
        <p:txBody>
          <a:bodyPr/>
          <a:lstStyle/>
          <a:p>
            <a:r>
              <a:t>Title Text</a:t>
            </a:r>
          </a:p>
        </p:txBody>
      </p:sp>
      <p:sp>
        <p:nvSpPr>
          <p:cNvPr id="105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algn="ctr">
              <a:buBlip>
                <a:blip r:embed="rId4"/>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05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56067943"/>
      </p:ext>
    </p:extLst>
  </p:cSld>
  <p:clrMapOvr>
    <a:masterClrMapping/>
  </p:clrMapOvr>
  <p:transition spd="med"/>
</p:sldLayout>
</file>

<file path=ppt/slideLayouts/slideLayout1580.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FFFFFF"/>
        </a:solidFill>
        <a:effectLst/>
      </p:bgPr>
    </p:bg>
    <p:spTree>
      <p:nvGrpSpPr>
        <p:cNvPr id="1" name=""/>
        <p:cNvGrpSpPr/>
        <p:nvPr/>
      </p:nvGrpSpPr>
      <p:grpSpPr>
        <a:xfrm>
          <a:off x="0" y="0"/>
          <a:ext cx="0" cy="0"/>
          <a:chOff x="0" y="0"/>
          <a:chExt cx="0" cy="0"/>
        </a:xfrm>
      </p:grpSpPr>
      <p:sp>
        <p:nvSpPr>
          <p:cNvPr id="179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7343391"/>
      </p:ext>
    </p:extLst>
  </p:cSld>
  <p:clrMapOvr>
    <a:masterClrMapping/>
  </p:clrMapOvr>
  <p:transition spd="med"/>
</p:sldLayout>
</file>

<file path=ppt/slideLayouts/slideLayout1581.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FFFFFF"/>
        </a:solidFill>
        <a:effectLst/>
      </p:bgPr>
    </p:bg>
    <p:spTree>
      <p:nvGrpSpPr>
        <p:cNvPr id="1" name=""/>
        <p:cNvGrpSpPr/>
        <p:nvPr/>
      </p:nvGrpSpPr>
      <p:grpSpPr>
        <a:xfrm>
          <a:off x="0" y="0"/>
          <a:ext cx="0" cy="0"/>
          <a:chOff x="0" y="0"/>
          <a:chExt cx="0" cy="0"/>
        </a:xfrm>
      </p:grpSpPr>
      <p:sp>
        <p:nvSpPr>
          <p:cNvPr id="1804" name="Title Text"/>
          <p:cNvSpPr txBox="1">
            <a:spLocks noGrp="1"/>
          </p:cNvSpPr>
          <p:nvPr>
            <p:ph type="title"/>
          </p:nvPr>
        </p:nvSpPr>
        <p:spPr>
          <a:xfrm>
            <a:off x="457733" y="273517"/>
            <a:ext cx="3007439" cy="1161049"/>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05" name="Body Level One…"/>
          <p:cNvSpPr txBox="1">
            <a:spLocks noGrp="1"/>
          </p:cNvSpPr>
          <p:nvPr>
            <p:ph type="body" idx="1"/>
          </p:nvPr>
        </p:nvSpPr>
        <p:spPr>
          <a:xfrm>
            <a:off x="3574544" y="273517"/>
            <a:ext cx="5111755" cy="5852131"/>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06" name="Text Placeholder 3"/>
          <p:cNvSpPr>
            <a:spLocks noGrp="1"/>
          </p:cNvSpPr>
          <p:nvPr>
            <p:ph type="body" sz="half" idx="21"/>
          </p:nvPr>
        </p:nvSpPr>
        <p:spPr>
          <a:xfrm>
            <a:off x="457732" y="1434565"/>
            <a:ext cx="3007441" cy="4691082"/>
          </a:xfrm>
          <a:prstGeom prst="rect">
            <a:avLst/>
          </a:prstGeom>
        </p:spPr>
        <p:txBody>
          <a:bodyPr lIns="32857" tIns="32857" rIns="32857" bIns="32857">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000">
                <a:solidFill>
                  <a:srgbClr val="000000"/>
                </a:solidFill>
              </a:defRPr>
            </a:pPr>
            <a:endParaRPr dirty="0"/>
          </a:p>
        </p:txBody>
      </p:sp>
      <p:sp>
        <p:nvSpPr>
          <p:cNvPr id="180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47686846"/>
      </p:ext>
    </p:extLst>
  </p:cSld>
  <p:clrMapOvr>
    <a:masterClrMapping/>
  </p:clrMapOvr>
  <p:transition spd="med"/>
</p:sldLayout>
</file>

<file path=ppt/slideLayouts/slideLayout1582.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FFFFFF"/>
        </a:solidFill>
        <a:effectLst/>
      </p:bgPr>
    </p:bg>
    <p:spTree>
      <p:nvGrpSpPr>
        <p:cNvPr id="1" name=""/>
        <p:cNvGrpSpPr/>
        <p:nvPr/>
      </p:nvGrpSpPr>
      <p:grpSpPr>
        <a:xfrm>
          <a:off x="0" y="0"/>
          <a:ext cx="0" cy="0"/>
          <a:chOff x="0" y="0"/>
          <a:chExt cx="0" cy="0"/>
        </a:xfrm>
      </p:grpSpPr>
      <p:sp>
        <p:nvSpPr>
          <p:cNvPr id="1814" name="Title Text"/>
          <p:cNvSpPr txBox="1">
            <a:spLocks noGrp="1"/>
          </p:cNvSpPr>
          <p:nvPr>
            <p:ph type="title"/>
          </p:nvPr>
        </p:nvSpPr>
        <p:spPr>
          <a:xfrm>
            <a:off x="1791737" y="4800517"/>
            <a:ext cx="5486848" cy="567128"/>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15" name="Picture Placeholder 2"/>
          <p:cNvSpPr>
            <a:spLocks noGrp="1"/>
          </p:cNvSpPr>
          <p:nvPr>
            <p:ph type="pic" sz="half" idx="21"/>
          </p:nvPr>
        </p:nvSpPr>
        <p:spPr>
          <a:xfrm>
            <a:off x="1791737" y="61292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816" name="Body Level One…"/>
          <p:cNvSpPr txBox="1">
            <a:spLocks noGrp="1"/>
          </p:cNvSpPr>
          <p:nvPr>
            <p:ph type="body" sz="quarter" idx="1"/>
          </p:nvPr>
        </p:nvSpPr>
        <p:spPr>
          <a:xfrm>
            <a:off x="1791737" y="5367646"/>
            <a:ext cx="5486848" cy="804919"/>
          </a:xfrm>
          <a:prstGeom prst="rect">
            <a:avLst/>
          </a:prstGeom>
        </p:spPr>
        <p:txBody>
          <a:bodyPr lIns="32857" tIns="32857" rIns="32857" bIns="32857">
            <a:normAutofit/>
          </a:bodyPr>
          <a:lstStyle>
            <a:lvl1pPr marL="0" indent="0" defTabSz="321022">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1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13246456"/>
      </p:ext>
    </p:extLst>
  </p:cSld>
  <p:clrMapOvr>
    <a:masterClrMapping/>
  </p:clrMapOvr>
  <p:transition spd="med"/>
</p:sldLayout>
</file>

<file path=ppt/slideLayouts/slideLayout1583.xml><?xml version="1.0" encoding="utf-8"?>
<p:sldLayout xmlns:a="http://schemas.openxmlformats.org/drawingml/2006/main" xmlns:r="http://schemas.openxmlformats.org/officeDocument/2006/relationships" xmlns:p="http://schemas.openxmlformats.org/presentationml/2006/main" showMasterSp="0" type="tx">
  <p:cSld name="11_Title and Vertical Text">
    <p:bg>
      <p:bgPr>
        <a:solidFill>
          <a:srgbClr val="FFFFFF"/>
        </a:solidFill>
        <a:effectLst/>
      </p:bgPr>
    </p:bg>
    <p:spTree>
      <p:nvGrpSpPr>
        <p:cNvPr id="1" name=""/>
        <p:cNvGrpSpPr/>
        <p:nvPr/>
      </p:nvGrpSpPr>
      <p:grpSpPr>
        <a:xfrm>
          <a:off x="0" y="0"/>
          <a:ext cx="0" cy="0"/>
          <a:chOff x="0" y="0"/>
          <a:chExt cx="0" cy="0"/>
        </a:xfrm>
      </p:grpSpPr>
      <p:sp>
        <p:nvSpPr>
          <p:cNvPr id="1824"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25" name="Body Level One…"/>
          <p:cNvSpPr txBox="1">
            <a:spLocks noGrp="1"/>
          </p:cNvSpPr>
          <p:nvPr>
            <p:ph type="body" sz="half" idx="1"/>
          </p:nvPr>
        </p:nvSpPr>
        <p:spPr>
          <a:xfrm>
            <a:off x="321507" y="1125353"/>
            <a:ext cx="5786029" cy="3181720"/>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26"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1910831"/>
      </p:ext>
    </p:extLst>
  </p:cSld>
  <p:clrMapOvr>
    <a:masterClrMapping/>
  </p:clrMapOvr>
  <p:transition spd="med"/>
</p:sldLayout>
</file>

<file path=ppt/slideLayouts/slideLayout1584.xml><?xml version="1.0" encoding="utf-8"?>
<p:sldLayout xmlns:a="http://schemas.openxmlformats.org/drawingml/2006/main" xmlns:r="http://schemas.openxmlformats.org/officeDocument/2006/relationships" xmlns:p="http://schemas.openxmlformats.org/presentationml/2006/main" showMasterSp="0" type="tx">
  <p:cSld name="11_Vertical Title and Text">
    <p:bg>
      <p:bgPr>
        <a:solidFill>
          <a:srgbClr val="FFFFFF"/>
        </a:solidFill>
        <a:effectLst/>
      </p:bgPr>
    </p:bg>
    <p:spTree>
      <p:nvGrpSpPr>
        <p:cNvPr id="1" name=""/>
        <p:cNvGrpSpPr/>
        <p:nvPr/>
      </p:nvGrpSpPr>
      <p:grpSpPr>
        <a:xfrm>
          <a:off x="0" y="0"/>
          <a:ext cx="0" cy="0"/>
          <a:chOff x="0" y="0"/>
          <a:chExt cx="0" cy="0"/>
        </a:xfrm>
      </p:grpSpPr>
      <p:sp>
        <p:nvSpPr>
          <p:cNvPr id="1833" name="Title Text"/>
          <p:cNvSpPr txBox="1">
            <a:spLocks noGrp="1"/>
          </p:cNvSpPr>
          <p:nvPr>
            <p:ph type="title"/>
          </p:nvPr>
        </p:nvSpPr>
        <p:spPr>
          <a:xfrm>
            <a:off x="4661865" y="193136"/>
            <a:ext cx="1445671" cy="4113907"/>
          </a:xfrm>
          <a:prstGeom prst="rect">
            <a:avLst/>
          </a:prstGeom>
          <a:noFill/>
        </p:spPr>
        <p:txBody>
          <a:bodyPr vert="eaVert"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34" name="Body Level One…"/>
          <p:cNvSpPr txBox="1">
            <a:spLocks noGrp="1"/>
          </p:cNvSpPr>
          <p:nvPr>
            <p:ph type="body" sz="half" idx="1"/>
          </p:nvPr>
        </p:nvSpPr>
        <p:spPr>
          <a:xfrm>
            <a:off x="321507" y="193136"/>
            <a:ext cx="4233190" cy="4113907"/>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3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4537819"/>
      </p:ext>
    </p:extLst>
  </p:cSld>
  <p:clrMapOvr>
    <a:masterClrMapping/>
  </p:clrMapOvr>
  <p:transition spd="med"/>
</p:sldLayout>
</file>

<file path=ppt/slideLayouts/slideLayout1585.xml><?xml version="1.0" encoding="utf-8"?>
<p:sldLayout xmlns:a="http://schemas.openxmlformats.org/drawingml/2006/main" xmlns:r="http://schemas.openxmlformats.org/officeDocument/2006/relationships" xmlns:p="http://schemas.openxmlformats.org/presentationml/2006/main" showMasterSp="0" type="tx">
  <p:cSld name="12_Title Slide">
    <p:bg>
      <p:bgPr>
        <a:solidFill>
          <a:srgbClr val="000000"/>
        </a:solidFill>
        <a:effectLst/>
      </p:bgPr>
    </p:bg>
    <p:spTree>
      <p:nvGrpSpPr>
        <p:cNvPr id="1" name=""/>
        <p:cNvGrpSpPr/>
        <p:nvPr/>
      </p:nvGrpSpPr>
      <p:grpSpPr>
        <a:xfrm>
          <a:off x="0" y="0"/>
          <a:ext cx="0" cy="0"/>
          <a:chOff x="0" y="0"/>
          <a:chExt cx="0" cy="0"/>
        </a:xfrm>
      </p:grpSpPr>
      <p:sp>
        <p:nvSpPr>
          <p:cNvPr id="1842" name="Title Text"/>
          <p:cNvSpPr txBox="1">
            <a:spLocks noGrp="1"/>
          </p:cNvSpPr>
          <p:nvPr>
            <p:ph type="title"/>
          </p:nvPr>
        </p:nvSpPr>
        <p:spPr>
          <a:xfrm>
            <a:off x="685800" y="2286000"/>
            <a:ext cx="77724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43"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2953" indent="-326235" algn="ctr">
              <a:buSzPct val="100000"/>
              <a:buChar char="–"/>
              <a:defRPr b="1" i="0">
                <a:solidFill>
                  <a:srgbClr val="000000"/>
                </a:solidFill>
                <a:latin typeface="Arial" panose="020B0604020202020204" pitchFamily="34" charset="0"/>
                <a:cs typeface="Arial" panose="020B0604020202020204" pitchFamily="34" charset="0"/>
              </a:defRPr>
            </a:lvl2pPr>
            <a:lvl3pPr marL="1217927" indent="-304484" algn="ctr">
              <a:buSzPct val="100000"/>
              <a:buChar char="•"/>
              <a:defRPr b="1" i="0">
                <a:solidFill>
                  <a:srgbClr val="000000"/>
                </a:solidFill>
                <a:latin typeface="Arial" panose="020B0604020202020204" pitchFamily="34" charset="0"/>
                <a:cs typeface="Arial" panose="020B0604020202020204" pitchFamily="34" charset="0"/>
              </a:defRPr>
            </a:lvl3pPr>
            <a:lvl4pPr marL="1735554" indent="-365380" algn="ctr">
              <a:buSzPct val="100000"/>
              <a:buChar char="–"/>
              <a:defRPr b="1" i="0">
                <a:solidFill>
                  <a:srgbClr val="000000"/>
                </a:solidFill>
                <a:latin typeface="Arial" panose="020B0604020202020204" pitchFamily="34" charset="0"/>
                <a:cs typeface="Arial" panose="020B0604020202020204" pitchFamily="34" charset="0"/>
              </a:defRPr>
            </a:lvl4pPr>
            <a:lvl5pPr marL="2192275" indent="-36538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4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0519011"/>
      </p:ext>
    </p:extLst>
  </p:cSld>
  <p:clrMapOvr>
    <a:masterClrMapping/>
  </p:clrMapOvr>
  <p:transition spd="med"/>
</p:sldLayout>
</file>

<file path=ppt/slideLayouts/slideLayout1586.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000000"/>
        </a:solidFill>
        <a:effectLst/>
      </p:bgPr>
    </p:bg>
    <p:spTree>
      <p:nvGrpSpPr>
        <p:cNvPr id="1" name=""/>
        <p:cNvGrpSpPr/>
        <p:nvPr/>
      </p:nvGrpSpPr>
      <p:grpSpPr>
        <a:xfrm>
          <a:off x="0" y="0"/>
          <a:ext cx="0" cy="0"/>
          <a:chOff x="0" y="0"/>
          <a:chExt cx="0" cy="0"/>
        </a:xfrm>
      </p:grpSpPr>
      <p:sp>
        <p:nvSpPr>
          <p:cNvPr id="1851"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52" name="Body Level One…"/>
          <p:cNvSpPr txBox="1">
            <a:spLocks noGrp="1"/>
          </p:cNvSpPr>
          <p:nvPr>
            <p:ph type="body" idx="1"/>
          </p:nvPr>
        </p:nvSpPr>
        <p:spPr>
          <a:xfrm>
            <a:off x="685800" y="1981200"/>
            <a:ext cx="7772400" cy="4114800"/>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53"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6434055"/>
      </p:ext>
    </p:extLst>
  </p:cSld>
  <p:clrMapOvr>
    <a:masterClrMapping/>
  </p:clrMapOvr>
  <p:transition spd="med"/>
</p:sldLayout>
</file>

<file path=ppt/slideLayouts/slideLayout1587.xml><?xml version="1.0" encoding="utf-8"?>
<p:sldLayout xmlns:a="http://schemas.openxmlformats.org/drawingml/2006/main" xmlns:r="http://schemas.openxmlformats.org/officeDocument/2006/relationships" xmlns:p="http://schemas.openxmlformats.org/presentationml/2006/main" showMasterSp="0" type="tx">
  <p:cSld name="12_Section Header">
    <p:bg>
      <p:bgPr>
        <a:solidFill>
          <a:srgbClr val="000000"/>
        </a:solidFill>
        <a:effectLst/>
      </p:bgPr>
    </p:bg>
    <p:spTree>
      <p:nvGrpSpPr>
        <p:cNvPr id="1" name=""/>
        <p:cNvGrpSpPr/>
        <p:nvPr/>
      </p:nvGrpSpPr>
      <p:grpSpPr>
        <a:xfrm>
          <a:off x="0" y="0"/>
          <a:ext cx="0" cy="0"/>
          <a:chOff x="0" y="0"/>
          <a:chExt cx="0" cy="0"/>
        </a:xfrm>
      </p:grpSpPr>
      <p:sp>
        <p:nvSpPr>
          <p:cNvPr id="1860"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861"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725">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3454">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0171">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6907">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62"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9542752"/>
      </p:ext>
    </p:extLst>
  </p:cSld>
  <p:clrMapOvr>
    <a:masterClrMapping/>
  </p:clrMapOvr>
  <p:transition spd="med"/>
</p:sldLayout>
</file>

<file path=ppt/slideLayouts/slideLayout1588.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000000"/>
        </a:solidFill>
        <a:effectLst/>
      </p:bgPr>
    </p:bg>
    <p:spTree>
      <p:nvGrpSpPr>
        <p:cNvPr id="1" name=""/>
        <p:cNvGrpSpPr/>
        <p:nvPr/>
      </p:nvGrpSpPr>
      <p:grpSpPr>
        <a:xfrm>
          <a:off x="0" y="0"/>
          <a:ext cx="0" cy="0"/>
          <a:chOff x="0" y="0"/>
          <a:chExt cx="0" cy="0"/>
        </a:xfrm>
      </p:grpSpPr>
      <p:sp>
        <p:nvSpPr>
          <p:cNvPr id="1869"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0" name="Body Level One…"/>
          <p:cNvSpPr txBox="1">
            <a:spLocks noGrp="1"/>
          </p:cNvSpPr>
          <p:nvPr>
            <p:ph type="body" sz="half" idx="1"/>
          </p:nvPr>
        </p:nvSpPr>
        <p:spPr>
          <a:xfrm>
            <a:off x="685800" y="1981200"/>
            <a:ext cx="3810000" cy="4114800"/>
          </a:xfrm>
          <a:prstGeom prst="rect">
            <a:avLst/>
          </a:prstGeom>
        </p:spPr>
        <p:txBody>
          <a:bodyPr lIns="45671" tIns="45671" rIns="45671" bIns="45671">
            <a:normAutofit/>
          </a:bodyPr>
          <a:lstStyle>
            <a:lvl1pPr marL="342542" indent="-342542">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2126" indent="-355231">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7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44833975"/>
      </p:ext>
    </p:extLst>
  </p:cSld>
  <p:clrMapOvr>
    <a:masterClrMapping/>
  </p:clrMapOvr>
  <p:transition spd="med"/>
</p:sldLayout>
</file>

<file path=ppt/slideLayouts/slideLayout1589.xml><?xml version="1.0" encoding="utf-8"?>
<p:sldLayout xmlns:a="http://schemas.openxmlformats.org/drawingml/2006/main" xmlns:r="http://schemas.openxmlformats.org/officeDocument/2006/relationships" xmlns:p="http://schemas.openxmlformats.org/presentationml/2006/main" showMasterSp="0" type="tx">
  <p:cSld name="12_Comparison">
    <p:bg>
      <p:bgPr>
        <a:solidFill>
          <a:srgbClr val="000000"/>
        </a:solidFill>
        <a:effectLst/>
      </p:bgPr>
    </p:bg>
    <p:spTree>
      <p:nvGrpSpPr>
        <p:cNvPr id="1" name=""/>
        <p:cNvGrpSpPr/>
        <p:nvPr/>
      </p:nvGrpSpPr>
      <p:grpSpPr>
        <a:xfrm>
          <a:off x="0" y="0"/>
          <a:ext cx="0" cy="0"/>
          <a:chOff x="0" y="0"/>
          <a:chExt cx="0" cy="0"/>
        </a:xfrm>
      </p:grpSpPr>
      <p:sp>
        <p:nvSpPr>
          <p:cNvPr id="187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9"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725">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3454">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0171">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6907">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80"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88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2010024"/>
      </p:ext>
    </p:extLst>
  </p:cSld>
  <p:clrMapOvr>
    <a:masterClrMapping/>
  </p:clrMapOvr>
  <p:transition spd="med"/>
</p:sldLayout>
</file>

<file path=ppt/slideLayouts/slideLayout159.xml><?xml version="1.0" encoding="utf-8"?>
<p:sldLayout xmlns:a="http://schemas.openxmlformats.org/drawingml/2006/main" xmlns:r="http://schemas.openxmlformats.org/officeDocument/2006/relationships" xmlns:p="http://schemas.openxmlformats.org/presentationml/2006/main" type="tx">
  <p:cSld name="6_Blank">
    <p:spTree>
      <p:nvGrpSpPr>
        <p:cNvPr id="1" name=""/>
        <p:cNvGrpSpPr/>
        <p:nvPr/>
      </p:nvGrpSpPr>
      <p:grpSpPr>
        <a:xfrm>
          <a:off x="0" y="0"/>
          <a:ext cx="0" cy="0"/>
          <a:chOff x="0" y="0"/>
          <a:chExt cx="0" cy="0"/>
        </a:xfrm>
      </p:grpSpPr>
      <p:sp>
        <p:nvSpPr>
          <p:cNvPr id="106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6944099"/>
      </p:ext>
    </p:extLst>
  </p:cSld>
  <p:clrMapOvr>
    <a:masterClrMapping/>
  </p:clrMapOvr>
  <p:transition spd="med"/>
</p:sldLayout>
</file>

<file path=ppt/slideLayouts/slideLayout1590.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000000"/>
        </a:solidFill>
        <a:effectLst/>
      </p:bgPr>
    </p:bg>
    <p:spTree>
      <p:nvGrpSpPr>
        <p:cNvPr id="1" name=""/>
        <p:cNvGrpSpPr/>
        <p:nvPr/>
      </p:nvGrpSpPr>
      <p:grpSpPr>
        <a:xfrm>
          <a:off x="0" y="0"/>
          <a:ext cx="0" cy="0"/>
          <a:chOff x="0" y="0"/>
          <a:chExt cx="0" cy="0"/>
        </a:xfrm>
      </p:grpSpPr>
      <p:sp>
        <p:nvSpPr>
          <p:cNvPr id="1888"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89"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6135009"/>
      </p:ext>
    </p:extLst>
  </p:cSld>
  <p:clrMapOvr>
    <a:masterClrMapping/>
  </p:clrMapOvr>
  <p:transition spd="med"/>
</p:sldLayout>
</file>

<file path=ppt/slideLayouts/slideLayout1591.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000000"/>
        </a:solidFill>
        <a:effectLst/>
      </p:bgPr>
    </p:bg>
    <p:spTree>
      <p:nvGrpSpPr>
        <p:cNvPr id="1" name=""/>
        <p:cNvGrpSpPr/>
        <p:nvPr/>
      </p:nvGrpSpPr>
      <p:grpSpPr>
        <a:xfrm>
          <a:off x="0" y="0"/>
          <a:ext cx="0" cy="0"/>
          <a:chOff x="0" y="0"/>
          <a:chExt cx="0" cy="0"/>
        </a:xfrm>
      </p:grpSpPr>
      <p:sp>
        <p:nvSpPr>
          <p:cNvPr id="189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695251"/>
      </p:ext>
    </p:extLst>
  </p:cSld>
  <p:clrMapOvr>
    <a:masterClrMapping/>
  </p:clrMapOvr>
  <p:transition spd="med"/>
</p:sldLayout>
</file>

<file path=ppt/slideLayouts/slideLayout1592.xml><?xml version="1.0" encoding="utf-8"?>
<p:sldLayout xmlns:a="http://schemas.openxmlformats.org/drawingml/2006/main" xmlns:r="http://schemas.openxmlformats.org/officeDocument/2006/relationships" xmlns:p="http://schemas.openxmlformats.org/presentationml/2006/main" showMasterSp="0" type="tx">
  <p:cSld name="12_Content with Caption">
    <p:bg>
      <p:bgPr>
        <a:solidFill>
          <a:srgbClr val="000000"/>
        </a:solidFill>
        <a:effectLst/>
      </p:bgPr>
    </p:bg>
    <p:spTree>
      <p:nvGrpSpPr>
        <p:cNvPr id="1" name=""/>
        <p:cNvGrpSpPr/>
        <p:nvPr/>
      </p:nvGrpSpPr>
      <p:grpSpPr>
        <a:xfrm>
          <a:off x="0" y="0"/>
          <a:ext cx="0" cy="0"/>
          <a:chOff x="0" y="0"/>
          <a:chExt cx="0" cy="0"/>
        </a:xfrm>
      </p:grpSpPr>
      <p:sp>
        <p:nvSpPr>
          <p:cNvPr id="1903"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04"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05"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90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2943112"/>
      </p:ext>
    </p:extLst>
  </p:cSld>
  <p:clrMapOvr>
    <a:masterClrMapping/>
  </p:clrMapOvr>
  <p:transition spd="med"/>
</p:sldLayout>
</file>

<file path=ppt/slideLayouts/slideLayout1593.xml><?xml version="1.0" encoding="utf-8"?>
<p:sldLayout xmlns:a="http://schemas.openxmlformats.org/drawingml/2006/main" xmlns:r="http://schemas.openxmlformats.org/officeDocument/2006/relationships" xmlns:p="http://schemas.openxmlformats.org/presentationml/2006/main" showMasterSp="0" type="tx">
  <p:cSld name="12_Picture with Caption">
    <p:bg>
      <p:bgPr>
        <a:solidFill>
          <a:srgbClr val="000000"/>
        </a:solidFill>
        <a:effectLst/>
      </p:bgPr>
    </p:bg>
    <p:spTree>
      <p:nvGrpSpPr>
        <p:cNvPr id="1" name=""/>
        <p:cNvGrpSpPr/>
        <p:nvPr/>
      </p:nvGrpSpPr>
      <p:grpSpPr>
        <a:xfrm>
          <a:off x="0" y="0"/>
          <a:ext cx="0" cy="0"/>
          <a:chOff x="0" y="0"/>
          <a:chExt cx="0" cy="0"/>
        </a:xfrm>
      </p:grpSpPr>
      <p:sp>
        <p:nvSpPr>
          <p:cNvPr id="1913"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1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915"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725">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3454">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0171">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6907">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1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4620316"/>
      </p:ext>
    </p:extLst>
  </p:cSld>
  <p:clrMapOvr>
    <a:masterClrMapping/>
  </p:clrMapOvr>
  <p:transition spd="med"/>
</p:sldLayout>
</file>

<file path=ppt/slideLayouts/slideLayout1594.xml><?xml version="1.0" encoding="utf-8"?>
<p:sldLayout xmlns:a="http://schemas.openxmlformats.org/drawingml/2006/main" xmlns:r="http://schemas.openxmlformats.org/officeDocument/2006/relationships" xmlns:p="http://schemas.openxmlformats.org/presentationml/2006/main" showMasterSp="0" type="tx">
  <p:cSld name="12_Title and Vertical Text">
    <p:bg>
      <p:bgPr>
        <a:solidFill>
          <a:srgbClr val="000000"/>
        </a:solidFill>
        <a:effectLst/>
      </p:bgPr>
    </p:bg>
    <p:spTree>
      <p:nvGrpSpPr>
        <p:cNvPr id="1" name=""/>
        <p:cNvGrpSpPr/>
        <p:nvPr/>
      </p:nvGrpSpPr>
      <p:grpSpPr>
        <a:xfrm>
          <a:off x="0" y="0"/>
          <a:ext cx="0" cy="0"/>
          <a:chOff x="0" y="0"/>
          <a:chExt cx="0" cy="0"/>
        </a:xfrm>
      </p:grpSpPr>
      <p:sp>
        <p:nvSpPr>
          <p:cNvPr id="1923"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24" name="Body Level One…"/>
          <p:cNvSpPr txBox="1">
            <a:spLocks noGrp="1"/>
          </p:cNvSpPr>
          <p:nvPr>
            <p:ph type="body" idx="1"/>
          </p:nvPr>
        </p:nvSpPr>
        <p:spPr>
          <a:xfrm>
            <a:off x="685800" y="1981200"/>
            <a:ext cx="7772400" cy="41148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5"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45849140"/>
      </p:ext>
    </p:extLst>
  </p:cSld>
  <p:clrMapOvr>
    <a:masterClrMapping/>
  </p:clrMapOvr>
  <p:transition spd="med"/>
</p:sldLayout>
</file>

<file path=ppt/slideLayouts/slideLayout1595.xml><?xml version="1.0" encoding="utf-8"?>
<p:sldLayout xmlns:a="http://schemas.openxmlformats.org/drawingml/2006/main" xmlns:r="http://schemas.openxmlformats.org/officeDocument/2006/relationships" xmlns:p="http://schemas.openxmlformats.org/presentationml/2006/main" showMasterSp="0" type="tx">
  <p:cSld name="12_Vertical Title and Text">
    <p:bg>
      <p:bgPr>
        <a:solidFill>
          <a:srgbClr val="000000"/>
        </a:solidFill>
        <a:effectLst/>
      </p:bgPr>
    </p:bg>
    <p:spTree>
      <p:nvGrpSpPr>
        <p:cNvPr id="1" name=""/>
        <p:cNvGrpSpPr/>
        <p:nvPr/>
      </p:nvGrpSpPr>
      <p:grpSpPr>
        <a:xfrm>
          <a:off x="0" y="0"/>
          <a:ext cx="0" cy="0"/>
          <a:chOff x="0" y="0"/>
          <a:chExt cx="0" cy="0"/>
        </a:xfrm>
      </p:grpSpPr>
      <p:sp>
        <p:nvSpPr>
          <p:cNvPr id="1932" name="Title Text"/>
          <p:cNvSpPr txBox="1">
            <a:spLocks noGrp="1"/>
          </p:cNvSpPr>
          <p:nvPr>
            <p:ph type="title"/>
          </p:nvPr>
        </p:nvSpPr>
        <p:spPr>
          <a:xfrm>
            <a:off x="6515100" y="609600"/>
            <a:ext cx="1943100" cy="5486400"/>
          </a:xfrm>
          <a:prstGeom prst="rect">
            <a:avLst/>
          </a:prstGeom>
          <a:noFill/>
        </p:spPr>
        <p:txBody>
          <a:bodyPr vert="eaVert"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33" name="Body Level One…"/>
          <p:cNvSpPr txBox="1">
            <a:spLocks noGrp="1"/>
          </p:cNvSpPr>
          <p:nvPr>
            <p:ph type="body" idx="1"/>
          </p:nvPr>
        </p:nvSpPr>
        <p:spPr>
          <a:xfrm>
            <a:off x="685800" y="609600"/>
            <a:ext cx="5676900" cy="54864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3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1032539"/>
      </p:ext>
    </p:extLst>
  </p:cSld>
  <p:clrMapOvr>
    <a:masterClrMapping/>
  </p:clrMapOvr>
  <p:transition spd="med"/>
</p:sldLayout>
</file>

<file path=ppt/slideLayouts/slideLayout1596.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rgbClr val="FFFFFF"/>
        </a:solidFill>
        <a:effectLst/>
      </p:bgPr>
    </p:bg>
    <p:spTree>
      <p:nvGrpSpPr>
        <p:cNvPr id="1" name=""/>
        <p:cNvGrpSpPr/>
        <p:nvPr/>
      </p:nvGrpSpPr>
      <p:grpSpPr>
        <a:xfrm>
          <a:off x="0" y="0"/>
          <a:ext cx="0" cy="0"/>
          <a:chOff x="0" y="0"/>
          <a:chExt cx="0" cy="0"/>
        </a:xfrm>
      </p:grpSpPr>
      <p:sp>
        <p:nvSpPr>
          <p:cNvPr id="1941" name="Title Text"/>
          <p:cNvSpPr txBox="1">
            <a:spLocks noGrp="1"/>
          </p:cNvSpPr>
          <p:nvPr>
            <p:ph type="title"/>
          </p:nvPr>
        </p:nvSpPr>
        <p:spPr>
          <a:xfrm>
            <a:off x="685436" y="2130088"/>
            <a:ext cx="7773128" cy="1470290"/>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42" name="Body Level One…"/>
          <p:cNvSpPr txBox="1">
            <a:spLocks noGrp="1"/>
          </p:cNvSpPr>
          <p:nvPr>
            <p:ph type="body" sz="quarter" idx="1"/>
          </p:nvPr>
        </p:nvSpPr>
        <p:spPr>
          <a:xfrm>
            <a:off x="1371990" y="3886163"/>
            <a:ext cx="6400019" cy="1752737"/>
          </a:xfrm>
          <a:prstGeom prst="rect">
            <a:avLst/>
          </a:prstGeom>
        </p:spPr>
        <p:txBody>
          <a:bodyPr lIns="32890" tIns="32890" rIns="32890" bIns="32890">
            <a:normAutofit/>
          </a:bodyPr>
          <a:lstStyle>
            <a:lvl1pPr marL="0" indent="0"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26"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53"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81"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307"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4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8863179"/>
      </p:ext>
    </p:extLst>
  </p:cSld>
  <p:clrMapOvr>
    <a:masterClrMapping/>
  </p:clrMapOvr>
  <p:transition spd="med"/>
</p:sldLayout>
</file>

<file path=ppt/slideLayouts/slideLayout1597.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FFFFFF"/>
        </a:solidFill>
        <a:effectLst/>
      </p:bgPr>
    </p:bg>
    <p:spTree>
      <p:nvGrpSpPr>
        <p:cNvPr id="1" name=""/>
        <p:cNvGrpSpPr/>
        <p:nvPr/>
      </p:nvGrpSpPr>
      <p:grpSpPr>
        <a:xfrm>
          <a:off x="0" y="0"/>
          <a:ext cx="0" cy="0"/>
          <a:chOff x="0" y="0"/>
          <a:chExt cx="0" cy="0"/>
        </a:xfrm>
      </p:grpSpPr>
      <p:sp>
        <p:nvSpPr>
          <p:cNvPr id="1950"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51" name="Body Level One…"/>
          <p:cNvSpPr txBox="1">
            <a:spLocks noGrp="1"/>
          </p:cNvSpPr>
          <p:nvPr>
            <p:ph type="body" sz="half" idx="1"/>
          </p:nvPr>
        </p:nvSpPr>
        <p:spPr>
          <a:xfrm>
            <a:off x="321507" y="1125334"/>
            <a:ext cx="5786029" cy="3181720"/>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52"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97128031"/>
      </p:ext>
    </p:extLst>
  </p:cSld>
  <p:clrMapOvr>
    <a:masterClrMapping/>
  </p:clrMapOvr>
  <p:transition spd="med"/>
</p:sldLayout>
</file>

<file path=ppt/slideLayouts/slideLayout1598.xml><?xml version="1.0" encoding="utf-8"?>
<p:sldLayout xmlns:a="http://schemas.openxmlformats.org/drawingml/2006/main" xmlns:r="http://schemas.openxmlformats.org/officeDocument/2006/relationships" xmlns:p="http://schemas.openxmlformats.org/presentationml/2006/main" showMasterSp="0" type="tx">
  <p:cSld name="13_Section Header">
    <p:bg>
      <p:bgPr>
        <a:solidFill>
          <a:srgbClr val="FFFFFF"/>
        </a:solidFill>
        <a:effectLst/>
      </p:bgPr>
    </p:bg>
    <p:spTree>
      <p:nvGrpSpPr>
        <p:cNvPr id="1" name=""/>
        <p:cNvGrpSpPr/>
        <p:nvPr/>
      </p:nvGrpSpPr>
      <p:grpSpPr>
        <a:xfrm>
          <a:off x="0" y="0"/>
          <a:ext cx="0" cy="0"/>
          <a:chOff x="0" y="0"/>
          <a:chExt cx="0" cy="0"/>
        </a:xfrm>
      </p:grpSpPr>
      <p:sp>
        <p:nvSpPr>
          <p:cNvPr id="1959" name="Title Text"/>
          <p:cNvSpPr txBox="1">
            <a:spLocks noGrp="1"/>
          </p:cNvSpPr>
          <p:nvPr>
            <p:ph type="title"/>
          </p:nvPr>
        </p:nvSpPr>
        <p:spPr>
          <a:xfrm>
            <a:off x="722287" y="4406412"/>
            <a:ext cx="7772011" cy="1363116"/>
          </a:xfrm>
          <a:prstGeom prst="rect">
            <a:avLst/>
          </a:prstGeom>
          <a:noFill/>
        </p:spPr>
        <p:txBody>
          <a:bodyPr lIns="32890" tIns="32890" rIns="32890" bIns="32890" anchor="t"/>
          <a:lstStyle>
            <a:lvl1pPr algn="l" defTabSz="321326">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0" name="Body Level One…"/>
          <p:cNvSpPr txBox="1">
            <a:spLocks noGrp="1"/>
          </p:cNvSpPr>
          <p:nvPr>
            <p:ph type="body" sz="quarter" idx="1"/>
          </p:nvPr>
        </p:nvSpPr>
        <p:spPr>
          <a:xfrm>
            <a:off x="722287" y="2907085"/>
            <a:ext cx="7772011" cy="1499317"/>
          </a:xfrm>
          <a:prstGeom prst="rect">
            <a:avLst/>
          </a:prstGeom>
        </p:spPr>
        <p:txBody>
          <a:bodyPr lIns="32890" tIns="32890" rIns="32890" bIns="32890" anchor="b">
            <a:normAutofit/>
          </a:bodyPr>
          <a:lstStyle>
            <a:lvl1pPr marL="0" indent="0" defTabSz="321326">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61"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82875189"/>
      </p:ext>
    </p:extLst>
  </p:cSld>
  <p:clrMapOvr>
    <a:masterClrMapping/>
  </p:clrMapOvr>
  <p:transition spd="med"/>
</p:sldLayout>
</file>

<file path=ppt/slideLayouts/slideLayout1599.xml><?xml version="1.0" encoding="utf-8"?>
<p:sldLayout xmlns:a="http://schemas.openxmlformats.org/drawingml/2006/main" xmlns:r="http://schemas.openxmlformats.org/officeDocument/2006/relationships" xmlns:p="http://schemas.openxmlformats.org/presentationml/2006/main" showMasterSp="0" type="tx">
  <p:cSld name="13_Two Content">
    <p:bg>
      <p:bgPr>
        <a:solidFill>
          <a:srgbClr val="FFFFFF"/>
        </a:solidFill>
        <a:effectLst/>
      </p:bgPr>
    </p:bg>
    <p:spTree>
      <p:nvGrpSpPr>
        <p:cNvPr id="1" name=""/>
        <p:cNvGrpSpPr/>
        <p:nvPr/>
      </p:nvGrpSpPr>
      <p:grpSpPr>
        <a:xfrm>
          <a:off x="0" y="0"/>
          <a:ext cx="0" cy="0"/>
          <a:chOff x="0" y="0"/>
          <a:chExt cx="0" cy="0"/>
        </a:xfrm>
      </p:grpSpPr>
      <p:sp>
        <p:nvSpPr>
          <p:cNvPr id="1968"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9" name="Body Level One…"/>
          <p:cNvSpPr txBox="1">
            <a:spLocks noGrp="1"/>
          </p:cNvSpPr>
          <p:nvPr>
            <p:ph type="body" sz="quarter" idx="1"/>
          </p:nvPr>
        </p:nvSpPr>
        <p:spPr>
          <a:xfrm>
            <a:off x="321518" y="1125334"/>
            <a:ext cx="2838872" cy="3181720"/>
          </a:xfrm>
          <a:prstGeom prst="rect">
            <a:avLst/>
          </a:prstGeom>
        </p:spPr>
        <p:txBody>
          <a:bodyPr lIns="32890" tIns="32890" rIns="32890" bIns="32890">
            <a:normAutofit/>
          </a:bodyPr>
          <a:lstStyle>
            <a:lvl1pPr marL="240995" indent="-240995" defTabSz="321326">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40052481"/>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8541063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x">
  <p:cSld name="3_Blank 0">
    <p:spTree>
      <p:nvGrpSpPr>
        <p:cNvPr id="1" name=""/>
        <p:cNvGrpSpPr/>
        <p:nvPr/>
      </p:nvGrpSpPr>
      <p:grpSpPr>
        <a:xfrm>
          <a:off x="0" y="0"/>
          <a:ext cx="0" cy="0"/>
          <a:chOff x="0" y="0"/>
          <a:chExt cx="0" cy="0"/>
        </a:xfrm>
      </p:grpSpPr>
      <p:sp>
        <p:nvSpPr>
          <p:cNvPr id="1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5351121"/>
      </p:ext>
    </p:extLst>
  </p:cSld>
  <p:clrMapOvr>
    <a:masterClrMapping/>
  </p:clrMapOvr>
  <p:transition spd="med"/>
</p:sldLayout>
</file>

<file path=ppt/slideLayouts/slideLayout1600.xml><?xml version="1.0" encoding="utf-8"?>
<p:sldLayout xmlns:a="http://schemas.openxmlformats.org/drawingml/2006/main" xmlns:r="http://schemas.openxmlformats.org/officeDocument/2006/relationships" xmlns:p="http://schemas.openxmlformats.org/presentationml/2006/main" showMasterSp="0" type="tx">
  <p:cSld name="13_Comparison">
    <p:bg>
      <p:bgPr>
        <a:solidFill>
          <a:srgbClr val="FFFFFF"/>
        </a:solidFill>
        <a:effectLst/>
      </p:bgPr>
    </p:bg>
    <p:spTree>
      <p:nvGrpSpPr>
        <p:cNvPr id="1" name=""/>
        <p:cNvGrpSpPr/>
        <p:nvPr/>
      </p:nvGrpSpPr>
      <p:grpSpPr>
        <a:xfrm>
          <a:off x="0" y="0"/>
          <a:ext cx="0" cy="0"/>
          <a:chOff x="0" y="0"/>
          <a:chExt cx="0" cy="0"/>
        </a:xfrm>
      </p:grpSpPr>
      <p:sp>
        <p:nvSpPr>
          <p:cNvPr id="1977" name="Title Text"/>
          <p:cNvSpPr txBox="1">
            <a:spLocks noGrp="1"/>
          </p:cNvSpPr>
          <p:nvPr>
            <p:ph type="title"/>
          </p:nvPr>
        </p:nvSpPr>
        <p:spPr>
          <a:xfrm>
            <a:off x="457714" y="274632"/>
            <a:ext cx="8228595" cy="1143188"/>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78" name="Body Level One…"/>
          <p:cNvSpPr txBox="1">
            <a:spLocks noGrp="1"/>
          </p:cNvSpPr>
          <p:nvPr>
            <p:ph type="body" sz="quarter" idx="1"/>
          </p:nvPr>
        </p:nvSpPr>
        <p:spPr>
          <a:xfrm>
            <a:off x="457714" y="1535040"/>
            <a:ext cx="4040062" cy="639694"/>
          </a:xfrm>
          <a:prstGeom prst="rect">
            <a:avLst/>
          </a:prstGeom>
        </p:spPr>
        <p:txBody>
          <a:bodyPr lIns="32890" tIns="32890" rIns="32890" bIns="32890" anchor="b">
            <a:normAutofit/>
          </a:bodyPr>
          <a:lstStyle>
            <a:lvl1pPr marL="0" indent="0" defTabSz="321326">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9" name="Text Placeholder 4"/>
          <p:cNvSpPr>
            <a:spLocks noGrp="1"/>
          </p:cNvSpPr>
          <p:nvPr>
            <p:ph type="body" sz="quarter" idx="21"/>
          </p:nvPr>
        </p:nvSpPr>
        <p:spPr>
          <a:xfrm>
            <a:off x="4645121" y="1535040"/>
            <a:ext cx="4041178" cy="639693"/>
          </a:xfrm>
          <a:prstGeom prst="rect">
            <a:avLst/>
          </a:prstGeom>
        </p:spPr>
        <p:txBody>
          <a:bodyPr lIns="32890" tIns="32890" rIns="32890" bIns="32890" anchor="b">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700" b="1">
                <a:solidFill>
                  <a:srgbClr val="000000"/>
                </a:solidFill>
              </a:defRPr>
            </a:pPr>
            <a:endParaRPr dirty="0"/>
          </a:p>
        </p:txBody>
      </p:sp>
      <p:sp>
        <p:nvSpPr>
          <p:cNvPr id="198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97480565"/>
      </p:ext>
    </p:extLst>
  </p:cSld>
  <p:clrMapOvr>
    <a:masterClrMapping/>
  </p:clrMapOvr>
  <p:transition spd="med"/>
</p:sldLayout>
</file>

<file path=ppt/slideLayouts/slideLayout1601.xml><?xml version="1.0" encoding="utf-8"?>
<p:sldLayout xmlns:a="http://schemas.openxmlformats.org/drawingml/2006/main" xmlns:r="http://schemas.openxmlformats.org/officeDocument/2006/relationships" xmlns:p="http://schemas.openxmlformats.org/presentationml/2006/main" showMasterSp="0" type="tx">
  <p:cSld name="13_Title Only">
    <p:bg>
      <p:bgPr>
        <a:solidFill>
          <a:srgbClr val="FFFFFF"/>
        </a:solidFill>
        <a:effectLst/>
      </p:bgPr>
    </p:bg>
    <p:spTree>
      <p:nvGrpSpPr>
        <p:cNvPr id="1" name=""/>
        <p:cNvGrpSpPr/>
        <p:nvPr/>
      </p:nvGrpSpPr>
      <p:grpSpPr>
        <a:xfrm>
          <a:off x="0" y="0"/>
          <a:ext cx="0" cy="0"/>
          <a:chOff x="0" y="0"/>
          <a:chExt cx="0" cy="0"/>
        </a:xfrm>
      </p:grpSpPr>
      <p:sp>
        <p:nvSpPr>
          <p:cNvPr id="1987"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88"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7187008"/>
      </p:ext>
    </p:extLst>
  </p:cSld>
  <p:clrMapOvr>
    <a:masterClrMapping/>
  </p:clrMapOvr>
  <p:transition spd="med"/>
</p:sldLayout>
</file>

<file path=ppt/slideLayouts/slideLayout1602.xml><?xml version="1.0" encoding="utf-8"?>
<p:sldLayout xmlns:a="http://schemas.openxmlformats.org/drawingml/2006/main" xmlns:r="http://schemas.openxmlformats.org/officeDocument/2006/relationships" xmlns:p="http://schemas.openxmlformats.org/presentationml/2006/main" showMasterSp="0" type="tx">
  <p:cSld name="15_Blank">
    <p:bg>
      <p:bgPr>
        <a:solidFill>
          <a:srgbClr val="FFFFFF"/>
        </a:solidFill>
        <a:effectLst/>
      </p:bgPr>
    </p:bg>
    <p:spTree>
      <p:nvGrpSpPr>
        <p:cNvPr id="1" name=""/>
        <p:cNvGrpSpPr/>
        <p:nvPr/>
      </p:nvGrpSpPr>
      <p:grpSpPr>
        <a:xfrm>
          <a:off x="0" y="0"/>
          <a:ext cx="0" cy="0"/>
          <a:chOff x="0" y="0"/>
          <a:chExt cx="0" cy="0"/>
        </a:xfrm>
      </p:grpSpPr>
      <p:sp>
        <p:nvSpPr>
          <p:cNvPr id="199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44420446"/>
      </p:ext>
    </p:extLst>
  </p:cSld>
  <p:clrMapOvr>
    <a:masterClrMapping/>
  </p:clrMapOvr>
  <p:transition spd="med"/>
</p:sldLayout>
</file>

<file path=ppt/slideLayouts/slideLayout1603.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solidFill>
          <a:srgbClr val="FFFFFF"/>
        </a:solidFill>
        <a:effectLst/>
      </p:bgPr>
    </p:bg>
    <p:spTree>
      <p:nvGrpSpPr>
        <p:cNvPr id="1" name=""/>
        <p:cNvGrpSpPr/>
        <p:nvPr/>
      </p:nvGrpSpPr>
      <p:grpSpPr>
        <a:xfrm>
          <a:off x="0" y="0"/>
          <a:ext cx="0" cy="0"/>
          <a:chOff x="0" y="0"/>
          <a:chExt cx="0" cy="0"/>
        </a:xfrm>
      </p:grpSpPr>
      <p:sp>
        <p:nvSpPr>
          <p:cNvPr id="2002" name="Title Text"/>
          <p:cNvSpPr txBox="1">
            <a:spLocks noGrp="1"/>
          </p:cNvSpPr>
          <p:nvPr>
            <p:ph type="title"/>
          </p:nvPr>
        </p:nvSpPr>
        <p:spPr>
          <a:xfrm>
            <a:off x="457714" y="273517"/>
            <a:ext cx="3007439" cy="1161049"/>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03" name="Body Level One…"/>
          <p:cNvSpPr txBox="1">
            <a:spLocks noGrp="1"/>
          </p:cNvSpPr>
          <p:nvPr>
            <p:ph type="body" idx="1"/>
          </p:nvPr>
        </p:nvSpPr>
        <p:spPr>
          <a:xfrm>
            <a:off x="3574544" y="273517"/>
            <a:ext cx="5111755" cy="5852131"/>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04" name="Text Placeholder 3"/>
          <p:cNvSpPr>
            <a:spLocks noGrp="1"/>
          </p:cNvSpPr>
          <p:nvPr>
            <p:ph type="body" sz="half" idx="21"/>
          </p:nvPr>
        </p:nvSpPr>
        <p:spPr>
          <a:xfrm>
            <a:off x="457713" y="1434565"/>
            <a:ext cx="3007441" cy="4691082"/>
          </a:xfrm>
          <a:prstGeom prst="rect">
            <a:avLst/>
          </a:prstGeom>
        </p:spPr>
        <p:txBody>
          <a:bodyPr lIns="32890" tIns="32890" rIns="32890" bIns="32890">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000">
                <a:solidFill>
                  <a:srgbClr val="000000"/>
                </a:solidFill>
              </a:defRPr>
            </a:pPr>
            <a:endParaRPr dirty="0"/>
          </a:p>
        </p:txBody>
      </p:sp>
      <p:sp>
        <p:nvSpPr>
          <p:cNvPr id="200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4345820"/>
      </p:ext>
    </p:extLst>
  </p:cSld>
  <p:clrMapOvr>
    <a:masterClrMapping/>
  </p:clrMapOvr>
  <p:transition spd="med"/>
</p:sldLayout>
</file>

<file path=ppt/slideLayouts/slideLayout1604.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solidFill>
          <a:srgbClr val="FFFFFF"/>
        </a:solidFill>
        <a:effectLst/>
      </p:bgPr>
    </p:bg>
    <p:spTree>
      <p:nvGrpSpPr>
        <p:cNvPr id="1" name=""/>
        <p:cNvGrpSpPr/>
        <p:nvPr/>
      </p:nvGrpSpPr>
      <p:grpSpPr>
        <a:xfrm>
          <a:off x="0" y="0"/>
          <a:ext cx="0" cy="0"/>
          <a:chOff x="0" y="0"/>
          <a:chExt cx="0" cy="0"/>
        </a:xfrm>
      </p:grpSpPr>
      <p:sp>
        <p:nvSpPr>
          <p:cNvPr id="2012" name="Title Text"/>
          <p:cNvSpPr txBox="1">
            <a:spLocks noGrp="1"/>
          </p:cNvSpPr>
          <p:nvPr>
            <p:ph type="title"/>
          </p:nvPr>
        </p:nvSpPr>
        <p:spPr>
          <a:xfrm>
            <a:off x="1791737" y="4800498"/>
            <a:ext cx="5486848" cy="567128"/>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13" name="Picture Placeholder 2"/>
          <p:cNvSpPr>
            <a:spLocks noGrp="1"/>
          </p:cNvSpPr>
          <p:nvPr>
            <p:ph type="pic" sz="half" idx="21"/>
          </p:nvPr>
        </p:nvSpPr>
        <p:spPr>
          <a:xfrm>
            <a:off x="1791737" y="612910"/>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014" name="Body Level One…"/>
          <p:cNvSpPr txBox="1">
            <a:spLocks noGrp="1"/>
          </p:cNvSpPr>
          <p:nvPr>
            <p:ph type="body" sz="quarter" idx="1"/>
          </p:nvPr>
        </p:nvSpPr>
        <p:spPr>
          <a:xfrm>
            <a:off x="1791737" y="5367627"/>
            <a:ext cx="5486848" cy="804920"/>
          </a:xfrm>
          <a:prstGeom prst="rect">
            <a:avLst/>
          </a:prstGeom>
        </p:spPr>
        <p:txBody>
          <a:bodyPr lIns="32890" tIns="32890" rIns="32890" bIns="32890">
            <a:normAutofit/>
          </a:bodyPr>
          <a:lstStyle>
            <a:lvl1pPr marL="0" indent="0" defTabSz="321326">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9293455"/>
      </p:ext>
    </p:extLst>
  </p:cSld>
  <p:clrMapOvr>
    <a:masterClrMapping/>
  </p:clrMapOvr>
  <p:transition spd="med"/>
</p:sldLayout>
</file>

<file path=ppt/slideLayouts/slideLayout1605.xml><?xml version="1.0" encoding="utf-8"?>
<p:sldLayout xmlns:a="http://schemas.openxmlformats.org/drawingml/2006/main" xmlns:r="http://schemas.openxmlformats.org/officeDocument/2006/relationships" xmlns:p="http://schemas.openxmlformats.org/presentationml/2006/main" showMasterSp="0" type="tx">
  <p:cSld name="13_Title and Vertical Text">
    <p:bg>
      <p:bgPr>
        <a:solidFill>
          <a:srgbClr val="FFFFFF"/>
        </a:solidFill>
        <a:effectLst/>
      </p:bgPr>
    </p:bg>
    <p:spTree>
      <p:nvGrpSpPr>
        <p:cNvPr id="1" name=""/>
        <p:cNvGrpSpPr/>
        <p:nvPr/>
      </p:nvGrpSpPr>
      <p:grpSpPr>
        <a:xfrm>
          <a:off x="0" y="0"/>
          <a:ext cx="0" cy="0"/>
          <a:chOff x="0" y="0"/>
          <a:chExt cx="0" cy="0"/>
        </a:xfrm>
      </p:grpSpPr>
      <p:sp>
        <p:nvSpPr>
          <p:cNvPr id="2022"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23" name="Body Level One…"/>
          <p:cNvSpPr txBox="1">
            <a:spLocks noGrp="1"/>
          </p:cNvSpPr>
          <p:nvPr>
            <p:ph type="body" sz="half" idx="1"/>
          </p:nvPr>
        </p:nvSpPr>
        <p:spPr>
          <a:xfrm>
            <a:off x="321507" y="1125334"/>
            <a:ext cx="5786029" cy="3181720"/>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24"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488211"/>
      </p:ext>
    </p:extLst>
  </p:cSld>
  <p:clrMapOvr>
    <a:masterClrMapping/>
  </p:clrMapOvr>
  <p:transition spd="med"/>
</p:sldLayout>
</file>

<file path=ppt/slideLayouts/slideLayout1606.xml><?xml version="1.0" encoding="utf-8"?>
<p:sldLayout xmlns:a="http://schemas.openxmlformats.org/drawingml/2006/main" xmlns:r="http://schemas.openxmlformats.org/officeDocument/2006/relationships" xmlns:p="http://schemas.openxmlformats.org/presentationml/2006/main" showMasterSp="0" type="tx">
  <p:cSld name="13_Vertical Title and Text">
    <p:bg>
      <p:bgPr>
        <a:solidFill>
          <a:srgbClr val="FFFFFF"/>
        </a:solidFill>
        <a:effectLst/>
      </p:bgPr>
    </p:bg>
    <p:spTree>
      <p:nvGrpSpPr>
        <p:cNvPr id="1" name=""/>
        <p:cNvGrpSpPr/>
        <p:nvPr/>
      </p:nvGrpSpPr>
      <p:grpSpPr>
        <a:xfrm>
          <a:off x="0" y="0"/>
          <a:ext cx="0" cy="0"/>
          <a:chOff x="0" y="0"/>
          <a:chExt cx="0" cy="0"/>
        </a:xfrm>
      </p:grpSpPr>
      <p:sp>
        <p:nvSpPr>
          <p:cNvPr id="2031" name="Title Text"/>
          <p:cNvSpPr txBox="1">
            <a:spLocks noGrp="1"/>
          </p:cNvSpPr>
          <p:nvPr>
            <p:ph type="title"/>
          </p:nvPr>
        </p:nvSpPr>
        <p:spPr>
          <a:xfrm>
            <a:off x="4661865" y="193136"/>
            <a:ext cx="1445671" cy="4113907"/>
          </a:xfrm>
          <a:prstGeom prst="rect">
            <a:avLst/>
          </a:prstGeom>
          <a:noFill/>
        </p:spPr>
        <p:txBody>
          <a:bodyPr vert="eaVert"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32" name="Body Level One…"/>
          <p:cNvSpPr txBox="1">
            <a:spLocks noGrp="1"/>
          </p:cNvSpPr>
          <p:nvPr>
            <p:ph type="body" sz="half" idx="1"/>
          </p:nvPr>
        </p:nvSpPr>
        <p:spPr>
          <a:xfrm>
            <a:off x="321507" y="193136"/>
            <a:ext cx="4233190" cy="4113907"/>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3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42000676"/>
      </p:ext>
    </p:extLst>
  </p:cSld>
  <p:clrMapOvr>
    <a:masterClrMapping/>
  </p:clrMapOvr>
  <p:transition spd="med"/>
</p:sldLayout>
</file>

<file path=ppt/slideLayouts/slideLayout1607.xml><?xml version="1.0" encoding="utf-8"?>
<p:sldLayout xmlns:a="http://schemas.openxmlformats.org/drawingml/2006/main" xmlns:r="http://schemas.openxmlformats.org/officeDocument/2006/relationships" xmlns:p="http://schemas.openxmlformats.org/presentationml/2006/main" showMasterSp="0" type="tx">
  <p:cSld name="14_Title Slide">
    <p:bg>
      <p:bgPr>
        <a:solidFill>
          <a:srgbClr val="FFFFFF"/>
        </a:solidFill>
        <a:effectLst/>
      </p:bgPr>
    </p:bg>
    <p:spTree>
      <p:nvGrpSpPr>
        <p:cNvPr id="1" name=""/>
        <p:cNvGrpSpPr/>
        <p:nvPr/>
      </p:nvGrpSpPr>
      <p:grpSpPr>
        <a:xfrm>
          <a:off x="0" y="0"/>
          <a:ext cx="0" cy="0"/>
          <a:chOff x="0" y="0"/>
          <a:chExt cx="0" cy="0"/>
        </a:xfrm>
      </p:grpSpPr>
      <p:sp>
        <p:nvSpPr>
          <p:cNvPr id="2040" name="Title Text"/>
          <p:cNvSpPr txBox="1">
            <a:spLocks noGrp="1"/>
          </p:cNvSpPr>
          <p:nvPr>
            <p:ph type="title"/>
          </p:nvPr>
        </p:nvSpPr>
        <p:spPr>
          <a:xfrm>
            <a:off x="685436" y="2130076"/>
            <a:ext cx="7773128" cy="1470290"/>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41" name="Body Level One…"/>
          <p:cNvSpPr txBox="1">
            <a:spLocks noGrp="1"/>
          </p:cNvSpPr>
          <p:nvPr>
            <p:ph type="body" sz="quarter" idx="1"/>
          </p:nvPr>
        </p:nvSpPr>
        <p:spPr>
          <a:xfrm>
            <a:off x="1371990" y="3886163"/>
            <a:ext cx="6400019" cy="1752737"/>
          </a:xfrm>
          <a:prstGeom prst="rect">
            <a:avLst/>
          </a:prstGeom>
        </p:spPr>
        <p:txBody>
          <a:bodyPr lIns="32910" tIns="32910" rIns="32910" bIns="32910">
            <a:normAutofit/>
          </a:bodyPr>
          <a:lstStyle>
            <a:lvl1pPr marL="0" indent="0"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4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74010811"/>
      </p:ext>
    </p:extLst>
  </p:cSld>
  <p:clrMapOvr>
    <a:masterClrMapping/>
  </p:clrMapOvr>
  <p:transition spd="med"/>
</p:sldLayout>
</file>

<file path=ppt/slideLayouts/slideLayout1608.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rgbClr val="FFFFFF"/>
        </a:solidFill>
        <a:effectLst/>
      </p:bgPr>
    </p:bg>
    <p:spTree>
      <p:nvGrpSpPr>
        <p:cNvPr id="1" name=""/>
        <p:cNvGrpSpPr/>
        <p:nvPr/>
      </p:nvGrpSpPr>
      <p:grpSpPr>
        <a:xfrm>
          <a:off x="0" y="0"/>
          <a:ext cx="0" cy="0"/>
          <a:chOff x="0" y="0"/>
          <a:chExt cx="0" cy="0"/>
        </a:xfrm>
      </p:grpSpPr>
      <p:sp>
        <p:nvSpPr>
          <p:cNvPr id="2049"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0" name="Body Level One…"/>
          <p:cNvSpPr txBox="1">
            <a:spLocks noGrp="1"/>
          </p:cNvSpPr>
          <p:nvPr>
            <p:ph type="body" sz="half" idx="1"/>
          </p:nvPr>
        </p:nvSpPr>
        <p:spPr>
          <a:xfrm>
            <a:off x="321507" y="1125324"/>
            <a:ext cx="5786029" cy="3181720"/>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51"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4546986"/>
      </p:ext>
    </p:extLst>
  </p:cSld>
  <p:clrMapOvr>
    <a:masterClrMapping/>
  </p:clrMapOvr>
  <p:transition spd="med"/>
</p:sldLayout>
</file>

<file path=ppt/slideLayouts/slideLayout1609.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rgbClr val="FFFFFF"/>
        </a:solidFill>
        <a:effectLst/>
      </p:bgPr>
    </p:bg>
    <p:spTree>
      <p:nvGrpSpPr>
        <p:cNvPr id="1" name=""/>
        <p:cNvGrpSpPr/>
        <p:nvPr/>
      </p:nvGrpSpPr>
      <p:grpSpPr>
        <a:xfrm>
          <a:off x="0" y="0"/>
          <a:ext cx="0" cy="0"/>
          <a:chOff x="0" y="0"/>
          <a:chExt cx="0" cy="0"/>
        </a:xfrm>
      </p:grpSpPr>
      <p:sp>
        <p:nvSpPr>
          <p:cNvPr id="2058" name="Title Text"/>
          <p:cNvSpPr txBox="1">
            <a:spLocks noGrp="1"/>
          </p:cNvSpPr>
          <p:nvPr>
            <p:ph type="title"/>
          </p:nvPr>
        </p:nvSpPr>
        <p:spPr>
          <a:xfrm>
            <a:off x="722276" y="4406401"/>
            <a:ext cx="7772011" cy="1363116"/>
          </a:xfrm>
          <a:prstGeom prst="rect">
            <a:avLst/>
          </a:prstGeom>
          <a:noFill/>
        </p:spPr>
        <p:txBody>
          <a:bodyPr lIns="32910" tIns="32910" rIns="32910" bIns="32910" anchor="t"/>
          <a:lstStyle>
            <a:lvl1pPr algn="l" defTabSz="321503">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9" name="Body Level One…"/>
          <p:cNvSpPr txBox="1">
            <a:spLocks noGrp="1"/>
          </p:cNvSpPr>
          <p:nvPr>
            <p:ph type="body" sz="quarter" idx="1"/>
          </p:nvPr>
        </p:nvSpPr>
        <p:spPr>
          <a:xfrm>
            <a:off x="722276" y="2907085"/>
            <a:ext cx="7772011" cy="1499317"/>
          </a:xfrm>
          <a:prstGeom prst="rect">
            <a:avLst/>
          </a:prstGeom>
        </p:spPr>
        <p:txBody>
          <a:bodyPr lIns="32910" tIns="32910" rIns="32910" bIns="32910" anchor="b">
            <a:normAutofit/>
          </a:bodyPr>
          <a:lstStyle>
            <a:lvl1pPr marL="0" indent="0" defTabSz="321503">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0"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2244935"/>
      </p:ext>
    </p:extLst>
  </p:cSld>
  <p:clrMapOvr>
    <a:masterClrMapping/>
  </p:clrMapOvr>
  <p:transition spd="med"/>
</p:sldLayout>
</file>

<file path=ppt/slideLayouts/slideLayout161.xml><?xml version="1.0" encoding="utf-8"?>
<p:sldLayout xmlns:a="http://schemas.openxmlformats.org/drawingml/2006/main" xmlns:r="http://schemas.openxmlformats.org/officeDocument/2006/relationships" xmlns:p="http://schemas.openxmlformats.org/presentationml/2006/main" type="tx">
  <p:cSld name="7_Blank">
    <p:spTree>
      <p:nvGrpSpPr>
        <p:cNvPr id="1" name=""/>
        <p:cNvGrpSpPr/>
        <p:nvPr/>
      </p:nvGrpSpPr>
      <p:grpSpPr>
        <a:xfrm>
          <a:off x="0" y="0"/>
          <a:ext cx="0" cy="0"/>
          <a:chOff x="0" y="0"/>
          <a:chExt cx="0" cy="0"/>
        </a:xfrm>
      </p:grpSpPr>
      <p:sp>
        <p:nvSpPr>
          <p:cNvPr id="10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477744"/>
      </p:ext>
    </p:extLst>
  </p:cSld>
  <p:clrMapOvr>
    <a:masterClrMapping/>
  </p:clrMapOvr>
  <p:transition spd="med"/>
</p:sldLayout>
</file>

<file path=ppt/slideLayouts/slideLayout1610.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rgbClr val="FFFFFF"/>
        </a:solidFill>
        <a:effectLst/>
      </p:bgPr>
    </p:bg>
    <p:spTree>
      <p:nvGrpSpPr>
        <p:cNvPr id="1" name=""/>
        <p:cNvGrpSpPr/>
        <p:nvPr/>
      </p:nvGrpSpPr>
      <p:grpSpPr>
        <a:xfrm>
          <a:off x="0" y="0"/>
          <a:ext cx="0" cy="0"/>
          <a:chOff x="0" y="0"/>
          <a:chExt cx="0" cy="0"/>
        </a:xfrm>
      </p:grpSpPr>
      <p:sp>
        <p:nvSpPr>
          <p:cNvPr id="2067"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68" name="Body Level One…"/>
          <p:cNvSpPr txBox="1">
            <a:spLocks noGrp="1"/>
          </p:cNvSpPr>
          <p:nvPr>
            <p:ph type="body" sz="quarter" idx="1"/>
          </p:nvPr>
        </p:nvSpPr>
        <p:spPr>
          <a:xfrm>
            <a:off x="321507" y="1125324"/>
            <a:ext cx="2838872" cy="3181720"/>
          </a:xfrm>
          <a:prstGeom prst="rect">
            <a:avLst/>
          </a:prstGeom>
        </p:spPr>
        <p:txBody>
          <a:bodyPr lIns="32910" tIns="32910" rIns="32910" bIns="32910">
            <a:normAutofit/>
          </a:bodyPr>
          <a:lstStyle>
            <a:lvl1pPr marL="241126" indent="-241126" defTabSz="321503">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25497736"/>
      </p:ext>
    </p:extLst>
  </p:cSld>
  <p:clrMapOvr>
    <a:masterClrMapping/>
  </p:clrMapOvr>
  <p:transition spd="med"/>
</p:sldLayout>
</file>

<file path=ppt/slideLayouts/slideLayout1611.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rgbClr val="FFFFFF"/>
        </a:solidFill>
        <a:effectLst/>
      </p:bgPr>
    </p:bg>
    <p:spTree>
      <p:nvGrpSpPr>
        <p:cNvPr id="1" name=""/>
        <p:cNvGrpSpPr/>
        <p:nvPr/>
      </p:nvGrpSpPr>
      <p:grpSpPr>
        <a:xfrm>
          <a:off x="0" y="0"/>
          <a:ext cx="0" cy="0"/>
          <a:chOff x="0" y="0"/>
          <a:chExt cx="0" cy="0"/>
        </a:xfrm>
      </p:grpSpPr>
      <p:sp>
        <p:nvSpPr>
          <p:cNvPr id="2076" name="Title Text"/>
          <p:cNvSpPr txBox="1">
            <a:spLocks noGrp="1"/>
          </p:cNvSpPr>
          <p:nvPr>
            <p:ph type="title"/>
          </p:nvPr>
        </p:nvSpPr>
        <p:spPr>
          <a:xfrm>
            <a:off x="457703" y="274632"/>
            <a:ext cx="8228595" cy="1143188"/>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77" name="Body Level One…"/>
          <p:cNvSpPr txBox="1">
            <a:spLocks noGrp="1"/>
          </p:cNvSpPr>
          <p:nvPr>
            <p:ph type="body" sz="quarter" idx="1"/>
          </p:nvPr>
        </p:nvSpPr>
        <p:spPr>
          <a:xfrm>
            <a:off x="457703" y="1535040"/>
            <a:ext cx="4040062" cy="639694"/>
          </a:xfrm>
          <a:prstGeom prst="rect">
            <a:avLst/>
          </a:prstGeom>
        </p:spPr>
        <p:txBody>
          <a:bodyPr lIns="32910" tIns="32910" rIns="32910" bIns="32910" anchor="b">
            <a:normAutofit/>
          </a:bodyPr>
          <a:lstStyle>
            <a:lvl1pPr marL="0" indent="0" defTabSz="321503">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78" name="Text Placeholder 4"/>
          <p:cNvSpPr>
            <a:spLocks noGrp="1"/>
          </p:cNvSpPr>
          <p:nvPr>
            <p:ph type="body" sz="quarter" idx="21"/>
          </p:nvPr>
        </p:nvSpPr>
        <p:spPr>
          <a:xfrm>
            <a:off x="4645121" y="1535040"/>
            <a:ext cx="4041178" cy="639693"/>
          </a:xfrm>
          <a:prstGeom prst="rect">
            <a:avLst/>
          </a:prstGeom>
        </p:spPr>
        <p:txBody>
          <a:bodyPr lIns="32910" tIns="32910" rIns="32910" bIns="32910"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700" b="1">
                <a:solidFill>
                  <a:srgbClr val="000000"/>
                </a:solidFill>
              </a:defRPr>
            </a:pPr>
            <a:endParaRPr dirty="0"/>
          </a:p>
        </p:txBody>
      </p:sp>
      <p:sp>
        <p:nvSpPr>
          <p:cNvPr id="207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5037263"/>
      </p:ext>
    </p:extLst>
  </p:cSld>
  <p:clrMapOvr>
    <a:masterClrMapping/>
  </p:clrMapOvr>
  <p:transition spd="med"/>
</p:sldLayout>
</file>

<file path=ppt/slideLayouts/slideLayout1612.xml><?xml version="1.0" encoding="utf-8"?>
<p:sldLayout xmlns:a="http://schemas.openxmlformats.org/drawingml/2006/main" xmlns:r="http://schemas.openxmlformats.org/officeDocument/2006/relationships" xmlns:p="http://schemas.openxmlformats.org/presentationml/2006/main" showMasterSp="0" type="tx">
  <p:cSld name="14_Title Only">
    <p:bg>
      <p:bgPr>
        <a:solidFill>
          <a:srgbClr val="FFFFFF"/>
        </a:solidFill>
        <a:effectLst/>
      </p:bgPr>
    </p:bg>
    <p:spTree>
      <p:nvGrpSpPr>
        <p:cNvPr id="1" name=""/>
        <p:cNvGrpSpPr/>
        <p:nvPr/>
      </p:nvGrpSpPr>
      <p:grpSpPr>
        <a:xfrm>
          <a:off x="0" y="0"/>
          <a:ext cx="0" cy="0"/>
          <a:chOff x="0" y="0"/>
          <a:chExt cx="0" cy="0"/>
        </a:xfrm>
      </p:grpSpPr>
      <p:sp>
        <p:nvSpPr>
          <p:cNvPr id="2086"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87"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49877459"/>
      </p:ext>
    </p:extLst>
  </p:cSld>
  <p:clrMapOvr>
    <a:masterClrMapping/>
  </p:clrMapOvr>
  <p:transition spd="med"/>
</p:sldLayout>
</file>

<file path=ppt/slideLayouts/slideLayout1613.xml><?xml version="1.0" encoding="utf-8"?>
<p:sldLayout xmlns:a="http://schemas.openxmlformats.org/drawingml/2006/main" xmlns:r="http://schemas.openxmlformats.org/officeDocument/2006/relationships" xmlns:p="http://schemas.openxmlformats.org/presentationml/2006/main" showMasterSp="0" type="tx">
  <p:cSld name="16_Blank">
    <p:bg>
      <p:bgPr>
        <a:solidFill>
          <a:srgbClr val="FFFFFF"/>
        </a:solidFill>
        <a:effectLst/>
      </p:bgPr>
    </p:bg>
    <p:spTree>
      <p:nvGrpSpPr>
        <p:cNvPr id="1" name=""/>
        <p:cNvGrpSpPr/>
        <p:nvPr/>
      </p:nvGrpSpPr>
      <p:grpSpPr>
        <a:xfrm>
          <a:off x="0" y="0"/>
          <a:ext cx="0" cy="0"/>
          <a:chOff x="0" y="0"/>
          <a:chExt cx="0" cy="0"/>
        </a:xfrm>
      </p:grpSpPr>
      <p:sp>
        <p:nvSpPr>
          <p:cNvPr id="209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47895177"/>
      </p:ext>
    </p:extLst>
  </p:cSld>
  <p:clrMapOvr>
    <a:masterClrMapping/>
  </p:clrMapOvr>
  <p:transition spd="med"/>
</p:sldLayout>
</file>

<file path=ppt/slideLayouts/slideLayout1614.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rgbClr val="FFFFFF"/>
        </a:solidFill>
        <a:effectLst/>
      </p:bgPr>
    </p:bg>
    <p:spTree>
      <p:nvGrpSpPr>
        <p:cNvPr id="1" name=""/>
        <p:cNvGrpSpPr/>
        <p:nvPr/>
      </p:nvGrpSpPr>
      <p:grpSpPr>
        <a:xfrm>
          <a:off x="0" y="0"/>
          <a:ext cx="0" cy="0"/>
          <a:chOff x="0" y="0"/>
          <a:chExt cx="0" cy="0"/>
        </a:xfrm>
      </p:grpSpPr>
      <p:sp>
        <p:nvSpPr>
          <p:cNvPr id="2101" name="Title Text"/>
          <p:cNvSpPr txBox="1">
            <a:spLocks noGrp="1"/>
          </p:cNvSpPr>
          <p:nvPr>
            <p:ph type="title"/>
          </p:nvPr>
        </p:nvSpPr>
        <p:spPr>
          <a:xfrm>
            <a:off x="457703" y="273517"/>
            <a:ext cx="3007439" cy="116104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02" name="Body Level One…"/>
          <p:cNvSpPr txBox="1">
            <a:spLocks noGrp="1"/>
          </p:cNvSpPr>
          <p:nvPr>
            <p:ph type="body" idx="1"/>
          </p:nvPr>
        </p:nvSpPr>
        <p:spPr>
          <a:xfrm>
            <a:off x="3574543" y="273517"/>
            <a:ext cx="5111755" cy="5852131"/>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3" name="Text Placeholder 3"/>
          <p:cNvSpPr>
            <a:spLocks noGrp="1"/>
          </p:cNvSpPr>
          <p:nvPr>
            <p:ph type="body" sz="half" idx="21"/>
          </p:nvPr>
        </p:nvSpPr>
        <p:spPr>
          <a:xfrm>
            <a:off x="457702" y="1434565"/>
            <a:ext cx="3007441" cy="4691082"/>
          </a:xfrm>
          <a:prstGeom prst="rect">
            <a:avLst/>
          </a:prstGeom>
        </p:spPr>
        <p:txBody>
          <a:bodyPr lIns="32910" tIns="32910" rIns="32910" bIns="32910">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000">
                <a:solidFill>
                  <a:srgbClr val="000000"/>
                </a:solidFill>
              </a:defRPr>
            </a:pPr>
            <a:endParaRPr dirty="0"/>
          </a:p>
        </p:txBody>
      </p:sp>
      <p:sp>
        <p:nvSpPr>
          <p:cNvPr id="210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8283236"/>
      </p:ext>
    </p:extLst>
  </p:cSld>
  <p:clrMapOvr>
    <a:masterClrMapping/>
  </p:clrMapOvr>
  <p:transition spd="med"/>
</p:sldLayout>
</file>

<file path=ppt/slideLayouts/slideLayout1615.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rgbClr val="FFFFFF"/>
        </a:solidFill>
        <a:effectLst/>
      </p:bgPr>
    </p:bg>
    <p:spTree>
      <p:nvGrpSpPr>
        <p:cNvPr id="1" name=""/>
        <p:cNvGrpSpPr/>
        <p:nvPr/>
      </p:nvGrpSpPr>
      <p:grpSpPr>
        <a:xfrm>
          <a:off x="0" y="0"/>
          <a:ext cx="0" cy="0"/>
          <a:chOff x="0" y="0"/>
          <a:chExt cx="0" cy="0"/>
        </a:xfrm>
      </p:grpSpPr>
      <p:sp>
        <p:nvSpPr>
          <p:cNvPr id="2111" name="Title Text"/>
          <p:cNvSpPr txBox="1">
            <a:spLocks noGrp="1"/>
          </p:cNvSpPr>
          <p:nvPr>
            <p:ph type="title"/>
          </p:nvPr>
        </p:nvSpPr>
        <p:spPr>
          <a:xfrm>
            <a:off x="1791737" y="4800487"/>
            <a:ext cx="5486848" cy="56712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12" name="Picture Placeholder 2"/>
          <p:cNvSpPr>
            <a:spLocks noGrp="1"/>
          </p:cNvSpPr>
          <p:nvPr>
            <p:ph type="pic" sz="half" idx="21"/>
          </p:nvPr>
        </p:nvSpPr>
        <p:spPr>
          <a:xfrm>
            <a:off x="1791737" y="61289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113" name="Body Level One…"/>
          <p:cNvSpPr txBox="1">
            <a:spLocks noGrp="1"/>
          </p:cNvSpPr>
          <p:nvPr>
            <p:ph type="body" sz="quarter" idx="1"/>
          </p:nvPr>
        </p:nvSpPr>
        <p:spPr>
          <a:xfrm>
            <a:off x="1791737" y="5367616"/>
            <a:ext cx="5486848" cy="804920"/>
          </a:xfrm>
          <a:prstGeom prst="rect">
            <a:avLst/>
          </a:prstGeom>
        </p:spPr>
        <p:txBody>
          <a:bodyPr lIns="32910" tIns="32910" rIns="32910" bIns="32910">
            <a:normAutofit/>
          </a:bodyPr>
          <a:lstStyle>
            <a:lvl1pPr marL="0" indent="0" defTabSz="321503">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1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1871889"/>
      </p:ext>
    </p:extLst>
  </p:cSld>
  <p:clrMapOvr>
    <a:masterClrMapping/>
  </p:clrMapOvr>
  <p:transition spd="med"/>
</p:sldLayout>
</file>

<file path=ppt/slideLayouts/slideLayout1616.xml><?xml version="1.0" encoding="utf-8"?>
<p:sldLayout xmlns:a="http://schemas.openxmlformats.org/drawingml/2006/main" xmlns:r="http://schemas.openxmlformats.org/officeDocument/2006/relationships" xmlns:p="http://schemas.openxmlformats.org/presentationml/2006/main" showMasterSp="0" type="tx">
  <p:cSld name="14_Title and Vertical Text">
    <p:bg>
      <p:bgPr>
        <a:solidFill>
          <a:srgbClr val="FFFFFF"/>
        </a:solidFill>
        <a:effectLst/>
      </p:bgPr>
    </p:bg>
    <p:spTree>
      <p:nvGrpSpPr>
        <p:cNvPr id="1" name=""/>
        <p:cNvGrpSpPr/>
        <p:nvPr/>
      </p:nvGrpSpPr>
      <p:grpSpPr>
        <a:xfrm>
          <a:off x="0" y="0"/>
          <a:ext cx="0" cy="0"/>
          <a:chOff x="0" y="0"/>
          <a:chExt cx="0" cy="0"/>
        </a:xfrm>
      </p:grpSpPr>
      <p:sp>
        <p:nvSpPr>
          <p:cNvPr id="2121"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22" name="Body Level One…"/>
          <p:cNvSpPr txBox="1">
            <a:spLocks noGrp="1"/>
          </p:cNvSpPr>
          <p:nvPr>
            <p:ph type="body" sz="half" idx="1"/>
          </p:nvPr>
        </p:nvSpPr>
        <p:spPr>
          <a:xfrm>
            <a:off x="321507" y="1125324"/>
            <a:ext cx="5786029" cy="3181720"/>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23"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19213751"/>
      </p:ext>
    </p:extLst>
  </p:cSld>
  <p:clrMapOvr>
    <a:masterClrMapping/>
  </p:clrMapOvr>
  <p:transition spd="med"/>
</p:sldLayout>
</file>

<file path=ppt/slideLayouts/slideLayout1617.xml><?xml version="1.0" encoding="utf-8"?>
<p:sldLayout xmlns:a="http://schemas.openxmlformats.org/drawingml/2006/main" xmlns:r="http://schemas.openxmlformats.org/officeDocument/2006/relationships" xmlns:p="http://schemas.openxmlformats.org/presentationml/2006/main" showMasterSp="0" type="tx">
  <p:cSld name="14_Vertical Title and Text">
    <p:bg>
      <p:bgPr>
        <a:solidFill>
          <a:srgbClr val="FFFFFF"/>
        </a:solidFill>
        <a:effectLst/>
      </p:bgPr>
    </p:bg>
    <p:spTree>
      <p:nvGrpSpPr>
        <p:cNvPr id="1" name=""/>
        <p:cNvGrpSpPr/>
        <p:nvPr/>
      </p:nvGrpSpPr>
      <p:grpSpPr>
        <a:xfrm>
          <a:off x="0" y="0"/>
          <a:ext cx="0" cy="0"/>
          <a:chOff x="0" y="0"/>
          <a:chExt cx="0" cy="0"/>
        </a:xfrm>
      </p:grpSpPr>
      <p:sp>
        <p:nvSpPr>
          <p:cNvPr id="2130" name="Title Text"/>
          <p:cNvSpPr txBox="1">
            <a:spLocks noGrp="1"/>
          </p:cNvSpPr>
          <p:nvPr>
            <p:ph type="title"/>
          </p:nvPr>
        </p:nvSpPr>
        <p:spPr>
          <a:xfrm>
            <a:off x="4661865" y="193136"/>
            <a:ext cx="1445671" cy="4113907"/>
          </a:xfrm>
          <a:prstGeom prst="rect">
            <a:avLst/>
          </a:prstGeom>
          <a:noFill/>
        </p:spPr>
        <p:txBody>
          <a:bodyPr vert="eaVert"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31" name="Body Level One…"/>
          <p:cNvSpPr txBox="1">
            <a:spLocks noGrp="1"/>
          </p:cNvSpPr>
          <p:nvPr>
            <p:ph type="body" sz="half" idx="1"/>
          </p:nvPr>
        </p:nvSpPr>
        <p:spPr>
          <a:xfrm>
            <a:off x="321507" y="193136"/>
            <a:ext cx="4233190" cy="4113907"/>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3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7855573"/>
      </p:ext>
    </p:extLst>
  </p:cSld>
  <p:clrMapOvr>
    <a:masterClrMapping/>
  </p:clrMapOvr>
  <p:transition spd="med"/>
</p:sldLayout>
</file>

<file path=ppt/slideLayouts/slideLayout1618.xml><?xml version="1.0" encoding="utf-8"?>
<p:sldLayout xmlns:a="http://schemas.openxmlformats.org/drawingml/2006/main" xmlns:r="http://schemas.openxmlformats.org/officeDocument/2006/relationships" xmlns:p="http://schemas.openxmlformats.org/presentationml/2006/main" showMasterSp="0" type="tx">
  <p:cSld name="15_Title Slide">
    <p:spTree>
      <p:nvGrpSpPr>
        <p:cNvPr id="1" name=""/>
        <p:cNvGrpSpPr/>
        <p:nvPr/>
      </p:nvGrpSpPr>
      <p:grpSpPr>
        <a:xfrm>
          <a:off x="0" y="0"/>
          <a:ext cx="0" cy="0"/>
          <a:chOff x="0" y="0"/>
          <a:chExt cx="0" cy="0"/>
        </a:xfrm>
      </p:grpSpPr>
      <p:grpSp>
        <p:nvGrpSpPr>
          <p:cNvPr id="2377" name="Group 318"/>
          <p:cNvGrpSpPr/>
          <p:nvPr/>
        </p:nvGrpSpPr>
        <p:grpSpPr>
          <a:xfrm>
            <a:off x="634" y="108585"/>
            <a:ext cx="10407653" cy="6749415"/>
            <a:chOff x="0" y="0"/>
            <a:chExt cx="10407651" cy="6749414"/>
          </a:xfrm>
        </p:grpSpPr>
        <p:grpSp>
          <p:nvGrpSpPr>
            <p:cNvPr id="2345" name="Group 313"/>
            <p:cNvGrpSpPr/>
            <p:nvPr/>
          </p:nvGrpSpPr>
          <p:grpSpPr>
            <a:xfrm>
              <a:off x="-1" y="-1"/>
              <a:ext cx="10407653" cy="6489701"/>
              <a:chOff x="0" y="0"/>
              <a:chExt cx="10407651" cy="6489699"/>
            </a:xfrm>
          </p:grpSpPr>
          <p:grpSp>
            <p:nvGrpSpPr>
              <p:cNvPr id="2332" name="Group 312"/>
              <p:cNvGrpSpPr/>
              <p:nvPr/>
            </p:nvGrpSpPr>
            <p:grpSpPr>
              <a:xfrm>
                <a:off x="-1" y="120015"/>
                <a:ext cx="10407653" cy="6369685"/>
                <a:chOff x="0" y="0"/>
                <a:chExt cx="10407651" cy="6369684"/>
              </a:xfrm>
            </p:grpSpPr>
            <p:sp>
              <p:nvSpPr>
                <p:cNvPr id="2139"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0"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1"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2"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3"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4"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5"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6"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2183" name="Group 311"/>
                <p:cNvGrpSpPr/>
                <p:nvPr/>
              </p:nvGrpSpPr>
              <p:grpSpPr>
                <a:xfrm>
                  <a:off x="766127" y="0"/>
                  <a:ext cx="2859724" cy="6369685"/>
                  <a:chOff x="0" y="0"/>
                  <a:chExt cx="2859722" cy="6369685"/>
                </a:xfrm>
              </p:grpSpPr>
              <p:grpSp>
                <p:nvGrpSpPr>
                  <p:cNvPr id="2155" name="Group 305"/>
                  <p:cNvGrpSpPr/>
                  <p:nvPr/>
                </p:nvGrpSpPr>
                <p:grpSpPr>
                  <a:xfrm>
                    <a:off x="0" y="0"/>
                    <a:ext cx="1548448" cy="1503998"/>
                    <a:chOff x="0" y="0"/>
                    <a:chExt cx="1548447" cy="1503997"/>
                  </a:xfrm>
                </p:grpSpPr>
                <p:sp>
                  <p:nvSpPr>
                    <p:cNvPr id="2147"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8"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9"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0"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1"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2"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3"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4"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64" name="Group 112"/>
                  <p:cNvGrpSpPr/>
                  <p:nvPr/>
                </p:nvGrpSpPr>
                <p:grpSpPr>
                  <a:xfrm>
                    <a:off x="192087" y="1622425"/>
                    <a:ext cx="2667636" cy="1503998"/>
                    <a:chOff x="0" y="0"/>
                    <a:chExt cx="2667635" cy="1503997"/>
                  </a:xfrm>
                </p:grpSpPr>
                <p:sp>
                  <p:nvSpPr>
                    <p:cNvPr id="2156"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7"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8"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9"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0"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1"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2"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3"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73" name="Group 121"/>
                  <p:cNvGrpSpPr/>
                  <p:nvPr/>
                </p:nvGrpSpPr>
                <p:grpSpPr>
                  <a:xfrm>
                    <a:off x="192087" y="3243262"/>
                    <a:ext cx="2667636" cy="1503999"/>
                    <a:chOff x="0" y="0"/>
                    <a:chExt cx="2667635" cy="1503997"/>
                  </a:xfrm>
                </p:grpSpPr>
                <p:sp>
                  <p:nvSpPr>
                    <p:cNvPr id="2165"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6"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7"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8"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9"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0"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1"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2"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82" name="Group 130"/>
                  <p:cNvGrpSpPr/>
                  <p:nvPr/>
                </p:nvGrpSpPr>
                <p:grpSpPr>
                  <a:xfrm>
                    <a:off x="192087" y="4865687"/>
                    <a:ext cx="2667636" cy="1503999"/>
                    <a:chOff x="0" y="0"/>
                    <a:chExt cx="2667635" cy="1503997"/>
                  </a:xfrm>
                </p:grpSpPr>
                <p:sp>
                  <p:nvSpPr>
                    <p:cNvPr id="2174"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5"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6"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7"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8"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9"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0"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1"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20" name="Group 310"/>
                <p:cNvGrpSpPr/>
                <p:nvPr/>
              </p:nvGrpSpPr>
              <p:grpSpPr>
                <a:xfrm>
                  <a:off x="2461577" y="0"/>
                  <a:ext cx="2859724" cy="6369685"/>
                  <a:chOff x="0" y="0"/>
                  <a:chExt cx="2859722" cy="6369685"/>
                </a:xfrm>
              </p:grpSpPr>
              <p:grpSp>
                <p:nvGrpSpPr>
                  <p:cNvPr id="2192" name="Group 304"/>
                  <p:cNvGrpSpPr/>
                  <p:nvPr/>
                </p:nvGrpSpPr>
                <p:grpSpPr>
                  <a:xfrm>
                    <a:off x="0" y="0"/>
                    <a:ext cx="1548448" cy="1503998"/>
                    <a:chOff x="0" y="0"/>
                    <a:chExt cx="1548447" cy="1503997"/>
                  </a:xfrm>
                </p:grpSpPr>
                <p:sp>
                  <p:nvSpPr>
                    <p:cNvPr id="2184"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5"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6"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7"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8"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9"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0"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1"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01" name="Group 149"/>
                  <p:cNvGrpSpPr/>
                  <p:nvPr/>
                </p:nvGrpSpPr>
                <p:grpSpPr>
                  <a:xfrm>
                    <a:off x="192087" y="1622425"/>
                    <a:ext cx="2667636" cy="1503998"/>
                    <a:chOff x="0" y="0"/>
                    <a:chExt cx="2667635" cy="1503997"/>
                  </a:xfrm>
                </p:grpSpPr>
                <p:sp>
                  <p:nvSpPr>
                    <p:cNvPr id="2193"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4"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5"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6"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7"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8"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9"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0"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0" name="Group 158"/>
                  <p:cNvGrpSpPr/>
                  <p:nvPr/>
                </p:nvGrpSpPr>
                <p:grpSpPr>
                  <a:xfrm>
                    <a:off x="192087" y="3243262"/>
                    <a:ext cx="2667636" cy="1503999"/>
                    <a:chOff x="0" y="0"/>
                    <a:chExt cx="2667635" cy="1503997"/>
                  </a:xfrm>
                </p:grpSpPr>
                <p:sp>
                  <p:nvSpPr>
                    <p:cNvPr id="2202"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3"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4"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5"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6"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7"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8"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9"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9" name="Group 167"/>
                  <p:cNvGrpSpPr/>
                  <p:nvPr/>
                </p:nvGrpSpPr>
                <p:grpSpPr>
                  <a:xfrm>
                    <a:off x="192087" y="4865687"/>
                    <a:ext cx="2667636" cy="1503999"/>
                    <a:chOff x="0" y="0"/>
                    <a:chExt cx="2667635" cy="1503997"/>
                  </a:xfrm>
                </p:grpSpPr>
                <p:sp>
                  <p:nvSpPr>
                    <p:cNvPr id="2211"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2"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3"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4"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5"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6"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7"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8"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57" name="Group 309"/>
                <p:cNvGrpSpPr/>
                <p:nvPr/>
              </p:nvGrpSpPr>
              <p:grpSpPr>
                <a:xfrm>
                  <a:off x="4157028" y="0"/>
                  <a:ext cx="2859723" cy="6369685"/>
                  <a:chOff x="0" y="0"/>
                  <a:chExt cx="2859722" cy="6369685"/>
                </a:xfrm>
              </p:grpSpPr>
              <p:grpSp>
                <p:nvGrpSpPr>
                  <p:cNvPr id="2229" name="Group 303"/>
                  <p:cNvGrpSpPr/>
                  <p:nvPr/>
                </p:nvGrpSpPr>
                <p:grpSpPr>
                  <a:xfrm>
                    <a:off x="0" y="0"/>
                    <a:ext cx="1548448" cy="1503998"/>
                    <a:chOff x="0" y="0"/>
                    <a:chExt cx="1548447" cy="1503997"/>
                  </a:xfrm>
                </p:grpSpPr>
                <p:sp>
                  <p:nvSpPr>
                    <p:cNvPr id="2221"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2"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3"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4"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5"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6"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7"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8"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38" name="Group 186"/>
                  <p:cNvGrpSpPr/>
                  <p:nvPr/>
                </p:nvGrpSpPr>
                <p:grpSpPr>
                  <a:xfrm>
                    <a:off x="192087" y="1622425"/>
                    <a:ext cx="2667636" cy="1503998"/>
                    <a:chOff x="0" y="0"/>
                    <a:chExt cx="2667635" cy="1503997"/>
                  </a:xfrm>
                </p:grpSpPr>
                <p:sp>
                  <p:nvSpPr>
                    <p:cNvPr id="2230"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1"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2"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3"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4"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5"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6"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7"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47" name="Group 195"/>
                  <p:cNvGrpSpPr/>
                  <p:nvPr/>
                </p:nvGrpSpPr>
                <p:grpSpPr>
                  <a:xfrm>
                    <a:off x="192087" y="3243262"/>
                    <a:ext cx="2667636" cy="1503999"/>
                    <a:chOff x="0" y="0"/>
                    <a:chExt cx="2667635" cy="1503997"/>
                  </a:xfrm>
                </p:grpSpPr>
                <p:sp>
                  <p:nvSpPr>
                    <p:cNvPr id="2239"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0"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1"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2"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3"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4"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5"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6"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56" name="Group 204"/>
                  <p:cNvGrpSpPr/>
                  <p:nvPr/>
                </p:nvGrpSpPr>
                <p:grpSpPr>
                  <a:xfrm>
                    <a:off x="192087" y="4865687"/>
                    <a:ext cx="2667636" cy="1503999"/>
                    <a:chOff x="0" y="0"/>
                    <a:chExt cx="2667635" cy="1503997"/>
                  </a:xfrm>
                </p:grpSpPr>
                <p:sp>
                  <p:nvSpPr>
                    <p:cNvPr id="2248"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9"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0"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1"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2"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3"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4"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5"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94" name="Group 308"/>
                <p:cNvGrpSpPr/>
                <p:nvPr/>
              </p:nvGrpSpPr>
              <p:grpSpPr>
                <a:xfrm>
                  <a:off x="5852478" y="0"/>
                  <a:ext cx="2859723" cy="6369685"/>
                  <a:chOff x="0" y="0"/>
                  <a:chExt cx="2859722" cy="6369685"/>
                </a:xfrm>
              </p:grpSpPr>
              <p:grpSp>
                <p:nvGrpSpPr>
                  <p:cNvPr id="2266" name="Group 302"/>
                  <p:cNvGrpSpPr/>
                  <p:nvPr/>
                </p:nvGrpSpPr>
                <p:grpSpPr>
                  <a:xfrm>
                    <a:off x="0" y="0"/>
                    <a:ext cx="1548448" cy="1503998"/>
                    <a:chOff x="0" y="0"/>
                    <a:chExt cx="1548447" cy="1503997"/>
                  </a:xfrm>
                </p:grpSpPr>
                <p:sp>
                  <p:nvSpPr>
                    <p:cNvPr id="2258"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9"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0"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1"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2"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3"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4"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5"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75" name="Group 223"/>
                  <p:cNvGrpSpPr/>
                  <p:nvPr/>
                </p:nvGrpSpPr>
                <p:grpSpPr>
                  <a:xfrm>
                    <a:off x="192087" y="1622425"/>
                    <a:ext cx="2667636" cy="1503998"/>
                    <a:chOff x="0" y="0"/>
                    <a:chExt cx="2667635" cy="1503997"/>
                  </a:xfrm>
                </p:grpSpPr>
                <p:sp>
                  <p:nvSpPr>
                    <p:cNvPr id="2267"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8"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9"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0"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1"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2"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3"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4"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84" name="Group 232"/>
                  <p:cNvGrpSpPr/>
                  <p:nvPr/>
                </p:nvGrpSpPr>
                <p:grpSpPr>
                  <a:xfrm>
                    <a:off x="192087" y="3243262"/>
                    <a:ext cx="2667636" cy="1503999"/>
                    <a:chOff x="0" y="0"/>
                    <a:chExt cx="2667635" cy="1503997"/>
                  </a:xfrm>
                </p:grpSpPr>
                <p:sp>
                  <p:nvSpPr>
                    <p:cNvPr id="2276"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7"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8"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9"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0"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1"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2"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3"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93" name="Group 241"/>
                  <p:cNvGrpSpPr/>
                  <p:nvPr/>
                </p:nvGrpSpPr>
                <p:grpSpPr>
                  <a:xfrm>
                    <a:off x="192087" y="4865687"/>
                    <a:ext cx="2667636" cy="1503999"/>
                    <a:chOff x="0" y="0"/>
                    <a:chExt cx="2667635" cy="1503997"/>
                  </a:xfrm>
                </p:grpSpPr>
                <p:sp>
                  <p:nvSpPr>
                    <p:cNvPr id="2285"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6"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7"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8"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9"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0"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1"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2"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31" name="Group 307"/>
                <p:cNvGrpSpPr/>
                <p:nvPr/>
              </p:nvGrpSpPr>
              <p:grpSpPr>
                <a:xfrm>
                  <a:off x="7547928" y="0"/>
                  <a:ext cx="2859724" cy="6369685"/>
                  <a:chOff x="0" y="0"/>
                  <a:chExt cx="2859722" cy="6369685"/>
                </a:xfrm>
              </p:grpSpPr>
              <p:grpSp>
                <p:nvGrpSpPr>
                  <p:cNvPr id="2303" name="Group 301"/>
                  <p:cNvGrpSpPr/>
                  <p:nvPr/>
                </p:nvGrpSpPr>
                <p:grpSpPr>
                  <a:xfrm>
                    <a:off x="0" y="0"/>
                    <a:ext cx="1548448" cy="1503998"/>
                    <a:chOff x="0" y="0"/>
                    <a:chExt cx="1548447" cy="1503997"/>
                  </a:xfrm>
                </p:grpSpPr>
                <p:sp>
                  <p:nvSpPr>
                    <p:cNvPr id="2295"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6"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7"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8"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9"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0"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1"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2"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12" name="Group 260"/>
                  <p:cNvGrpSpPr/>
                  <p:nvPr/>
                </p:nvGrpSpPr>
                <p:grpSpPr>
                  <a:xfrm>
                    <a:off x="192087" y="1622425"/>
                    <a:ext cx="2667636" cy="1503998"/>
                    <a:chOff x="0" y="0"/>
                    <a:chExt cx="2667635" cy="1503997"/>
                  </a:xfrm>
                </p:grpSpPr>
                <p:sp>
                  <p:nvSpPr>
                    <p:cNvPr id="2304"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5"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6"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7"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8"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9"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0"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1"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21" name="Group 269"/>
                  <p:cNvGrpSpPr/>
                  <p:nvPr/>
                </p:nvGrpSpPr>
                <p:grpSpPr>
                  <a:xfrm>
                    <a:off x="192087" y="3243262"/>
                    <a:ext cx="2667636" cy="1503999"/>
                    <a:chOff x="0" y="0"/>
                    <a:chExt cx="2667635" cy="1503997"/>
                  </a:xfrm>
                </p:grpSpPr>
                <p:sp>
                  <p:nvSpPr>
                    <p:cNvPr id="2313"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4"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5"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6"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7"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8"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9"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0"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30" name="Group 278"/>
                  <p:cNvGrpSpPr/>
                  <p:nvPr/>
                </p:nvGrpSpPr>
                <p:grpSpPr>
                  <a:xfrm>
                    <a:off x="192087" y="4865687"/>
                    <a:ext cx="2667636" cy="1503999"/>
                    <a:chOff x="0" y="0"/>
                    <a:chExt cx="2667635" cy="1503997"/>
                  </a:xfrm>
                </p:grpSpPr>
                <p:sp>
                  <p:nvSpPr>
                    <p:cNvPr id="2322"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3"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4"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5"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6"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7"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8"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9"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344" name="Group 306"/>
              <p:cNvGrpSpPr/>
              <p:nvPr/>
            </p:nvGrpSpPr>
            <p:grpSpPr>
              <a:xfrm>
                <a:off x="4762" y="0"/>
                <a:ext cx="9096377" cy="1"/>
                <a:chOff x="0" y="0"/>
                <a:chExt cx="9096375" cy="0"/>
              </a:xfrm>
            </p:grpSpPr>
            <p:sp>
              <p:nvSpPr>
                <p:cNvPr id="2333"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4"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5"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6"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7"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8"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9"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0"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1"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2"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3"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51" name="Group 315"/>
            <p:cNvGrpSpPr/>
            <p:nvPr/>
          </p:nvGrpSpPr>
          <p:grpSpPr>
            <a:xfrm>
              <a:off x="532764" y="1796414"/>
              <a:ext cx="8077202" cy="1676401"/>
              <a:chOff x="0" y="0"/>
              <a:chExt cx="8077200" cy="1676400"/>
            </a:xfrm>
          </p:grpSpPr>
          <p:sp>
            <p:nvSpPr>
              <p:cNvPr id="2346"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7"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8"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9"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0"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6" name="Group 287"/>
            <p:cNvGrpSpPr/>
            <p:nvPr/>
          </p:nvGrpSpPr>
          <p:grpSpPr>
            <a:xfrm>
              <a:off x="304165" y="6674802"/>
              <a:ext cx="8458201" cy="74613"/>
              <a:chOff x="0" y="0"/>
              <a:chExt cx="8458200" cy="74612"/>
            </a:xfrm>
          </p:grpSpPr>
          <p:grpSp>
            <p:nvGrpSpPr>
              <p:cNvPr id="2354" name="Group 73"/>
              <p:cNvGrpSpPr/>
              <p:nvPr/>
            </p:nvGrpSpPr>
            <p:grpSpPr>
              <a:xfrm>
                <a:off x="-1" y="-1"/>
                <a:ext cx="990601" cy="74614"/>
                <a:chOff x="0" y="0"/>
                <a:chExt cx="990600" cy="74612"/>
              </a:xfrm>
            </p:grpSpPr>
            <p:sp>
              <p:nvSpPr>
                <p:cNvPr id="2352"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3"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57" name="Group 72"/>
              <p:cNvGrpSpPr/>
              <p:nvPr/>
            </p:nvGrpSpPr>
            <p:grpSpPr>
              <a:xfrm>
                <a:off x="1066800" y="-1"/>
                <a:ext cx="990601" cy="74614"/>
                <a:chOff x="0" y="0"/>
                <a:chExt cx="990600" cy="74612"/>
              </a:xfrm>
            </p:grpSpPr>
            <p:sp>
              <p:nvSpPr>
                <p:cNvPr id="2355"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6"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0" name="Group 74"/>
              <p:cNvGrpSpPr/>
              <p:nvPr/>
            </p:nvGrpSpPr>
            <p:grpSpPr>
              <a:xfrm>
                <a:off x="2133600" y="-1"/>
                <a:ext cx="990601" cy="74614"/>
                <a:chOff x="0" y="0"/>
                <a:chExt cx="990600" cy="74612"/>
              </a:xfrm>
            </p:grpSpPr>
            <p:sp>
              <p:nvSpPr>
                <p:cNvPr id="2358"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9"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3" name="Group 77"/>
              <p:cNvGrpSpPr/>
              <p:nvPr/>
            </p:nvGrpSpPr>
            <p:grpSpPr>
              <a:xfrm>
                <a:off x="3200400" y="-1"/>
                <a:ext cx="990601" cy="74614"/>
                <a:chOff x="0" y="0"/>
                <a:chExt cx="990600" cy="74612"/>
              </a:xfrm>
            </p:grpSpPr>
            <p:sp>
              <p:nvSpPr>
                <p:cNvPr id="2361"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2"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6" name="Group 80"/>
              <p:cNvGrpSpPr/>
              <p:nvPr/>
            </p:nvGrpSpPr>
            <p:grpSpPr>
              <a:xfrm>
                <a:off x="4267200" y="-1"/>
                <a:ext cx="990601" cy="74614"/>
                <a:chOff x="0" y="0"/>
                <a:chExt cx="990600" cy="74612"/>
              </a:xfrm>
            </p:grpSpPr>
            <p:sp>
              <p:nvSpPr>
                <p:cNvPr id="2364"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5"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9" name="Group 83"/>
              <p:cNvGrpSpPr/>
              <p:nvPr/>
            </p:nvGrpSpPr>
            <p:grpSpPr>
              <a:xfrm>
                <a:off x="5334000" y="-1"/>
                <a:ext cx="990601" cy="74614"/>
                <a:chOff x="0" y="0"/>
                <a:chExt cx="990600" cy="74612"/>
              </a:xfrm>
            </p:grpSpPr>
            <p:sp>
              <p:nvSpPr>
                <p:cNvPr id="2367"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8"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2" name="Group 86"/>
              <p:cNvGrpSpPr/>
              <p:nvPr/>
            </p:nvGrpSpPr>
            <p:grpSpPr>
              <a:xfrm>
                <a:off x="6400800" y="-1"/>
                <a:ext cx="990601" cy="74614"/>
                <a:chOff x="0" y="0"/>
                <a:chExt cx="990600" cy="74612"/>
              </a:xfrm>
            </p:grpSpPr>
            <p:sp>
              <p:nvSpPr>
                <p:cNvPr id="2370"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1"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5" name="Group 89"/>
              <p:cNvGrpSpPr/>
              <p:nvPr/>
            </p:nvGrpSpPr>
            <p:grpSpPr>
              <a:xfrm>
                <a:off x="7467600" y="-1"/>
                <a:ext cx="990601" cy="74614"/>
                <a:chOff x="0" y="0"/>
                <a:chExt cx="990600" cy="74612"/>
              </a:xfrm>
            </p:grpSpPr>
            <p:sp>
              <p:nvSpPr>
                <p:cNvPr id="2373"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4"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2378" name="Picture 319" descr="Picture 319"/>
          <p:cNvPicPr>
            <a:picLocks/>
          </p:cNvPicPr>
          <p:nvPr/>
        </p:nvPicPr>
        <p:blipFill>
          <a:blip r:embed="rId2" cstate="print"/>
          <a:stretch>
            <a:fillRect/>
          </a:stretch>
        </p:blipFill>
        <p:spPr>
          <a:xfrm>
            <a:off x="4456112" y="3403600"/>
            <a:ext cx="246063" cy="246064"/>
          </a:xfrm>
          <a:prstGeom prst="rect">
            <a:avLst/>
          </a:prstGeom>
          <a:ln w="12700">
            <a:miter lim="400000"/>
          </a:ln>
        </p:spPr>
      </p:pic>
      <p:sp>
        <p:nvSpPr>
          <p:cNvPr id="2379" name="Title Text"/>
          <p:cNvSpPr txBox="1">
            <a:spLocks noGrp="1"/>
          </p:cNvSpPr>
          <p:nvPr>
            <p:ph type="title"/>
          </p:nvPr>
        </p:nvSpPr>
        <p:spPr>
          <a:xfrm>
            <a:off x="685800" y="2133600"/>
            <a:ext cx="7772400" cy="1143000"/>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0" name="Body Level One…"/>
          <p:cNvSpPr txBox="1">
            <a:spLocks noGrp="1"/>
          </p:cNvSpPr>
          <p:nvPr>
            <p:ph type="body" sz="quarter" idx="1"/>
          </p:nvPr>
        </p:nvSpPr>
        <p:spPr>
          <a:xfrm>
            <a:off x="1371600" y="3886200"/>
            <a:ext cx="6400800" cy="1752600"/>
          </a:xfrm>
          <a:prstGeom prst="rect">
            <a:avLst/>
          </a:prstGeom>
        </p:spPr>
        <p:txBody>
          <a:bodyPr lIns="45719" tIns="45719" rIns="45719" bIns="45719" anchor="ctr">
            <a:normAutofit/>
          </a:bodyPr>
          <a:lstStyle>
            <a:lvl1pPr marL="0" indent="0" algn="ctr">
              <a:buSzTx/>
              <a:buNone/>
              <a:defRPr b="1" i="0">
                <a:latin typeface="Arial" panose="020B0604020202020204" pitchFamily="34" charset="0"/>
                <a:cs typeface="Arial" panose="020B0604020202020204" pitchFamily="34" charset="0"/>
              </a:defRPr>
            </a:lvl1pPr>
            <a:lvl2pPr marL="783771" indent="-326571" algn="ctr">
              <a:defRPr b="1" i="0">
                <a:latin typeface="Arial" panose="020B0604020202020204" pitchFamily="34" charset="0"/>
                <a:cs typeface="Arial" panose="020B0604020202020204" pitchFamily="34" charset="0"/>
              </a:defRPr>
            </a:lvl2pPr>
            <a:lvl3pPr marL="1219200" indent="-304800" algn="ctr">
              <a:defRPr b="1" i="0">
                <a:latin typeface="Arial" panose="020B0604020202020204" pitchFamily="34" charset="0"/>
                <a:cs typeface="Arial" panose="020B0604020202020204" pitchFamily="34" charset="0"/>
              </a:defRPr>
            </a:lvl3pPr>
            <a:lvl4pPr marL="1737360" indent="-365760" algn="ctr">
              <a:defRPr b="1" i="0">
                <a:latin typeface="Arial" panose="020B0604020202020204" pitchFamily="34" charset="0"/>
                <a:cs typeface="Arial" panose="020B0604020202020204" pitchFamily="34" charset="0"/>
              </a:defRPr>
            </a:lvl4pPr>
            <a:lvl5pPr marL="2194560" indent="-365760"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81" name="Slide Number"/>
          <p:cNvSpPr txBox="1">
            <a:spLocks noGrp="1"/>
          </p:cNvSpPr>
          <p:nvPr>
            <p:ph type="sldNum" sz="quarter" idx="2"/>
          </p:nvPr>
        </p:nvSpPr>
        <p:spPr>
          <a:xfrm>
            <a:off x="8191886" y="64109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54741135"/>
      </p:ext>
    </p:extLst>
  </p:cSld>
  <p:clrMapOvr>
    <a:masterClrMapping/>
  </p:clrMapOvr>
  <p:transition spd="med"/>
</p:sldLayout>
</file>

<file path=ppt/slideLayouts/slideLayout1619.xml><?xml version="1.0" encoding="utf-8"?>
<p:sldLayout xmlns:a="http://schemas.openxmlformats.org/drawingml/2006/main" xmlns:r="http://schemas.openxmlformats.org/officeDocument/2006/relationships" xmlns:p="http://schemas.openxmlformats.org/presentationml/2006/main" type="tx">
  <p:cSld name="15_Title and Content">
    <p:spTree>
      <p:nvGrpSpPr>
        <p:cNvPr id="1" name=""/>
        <p:cNvGrpSpPr/>
        <p:nvPr/>
      </p:nvGrpSpPr>
      <p:grpSpPr>
        <a:xfrm>
          <a:off x="0" y="0"/>
          <a:ext cx="0" cy="0"/>
          <a:chOff x="0" y="0"/>
          <a:chExt cx="0" cy="0"/>
        </a:xfrm>
      </p:grpSpPr>
      <p:sp>
        <p:nvSpPr>
          <p:cNvPr id="238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9"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276202419"/>
      </p:ext>
    </p:extLst>
  </p:cSld>
  <p:clrMapOvr>
    <a:masterClrMapping/>
  </p:clrMapOvr>
  <p:transition spd="med"/>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type="tx">
  <p:cSld name="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8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06254017"/>
      </p:ext>
    </p:extLst>
  </p:cSld>
  <p:clrMapOvr>
    <a:masterClrMapping/>
  </p:clrMapOvr>
  <p:transition spd="med"/>
</p:sldLayout>
</file>

<file path=ppt/slideLayouts/slideLayout1620.xml><?xml version="1.0" encoding="utf-8"?>
<p:sldLayout xmlns:a="http://schemas.openxmlformats.org/drawingml/2006/main" xmlns:r="http://schemas.openxmlformats.org/officeDocument/2006/relationships" xmlns:p="http://schemas.openxmlformats.org/presentationml/2006/main" type="tx">
  <p:cSld name="15_Section Header">
    <p:spTree>
      <p:nvGrpSpPr>
        <p:cNvPr id="1" name=""/>
        <p:cNvGrpSpPr/>
        <p:nvPr/>
      </p:nvGrpSpPr>
      <p:grpSpPr>
        <a:xfrm>
          <a:off x="0" y="0"/>
          <a:ext cx="0" cy="0"/>
          <a:chOff x="0" y="0"/>
          <a:chExt cx="0" cy="0"/>
        </a:xfrm>
      </p:grpSpPr>
      <p:sp>
        <p:nvSpPr>
          <p:cNvPr id="2397" name="Title Text"/>
          <p:cNvSpPr txBox="1">
            <a:spLocks noGrp="1"/>
          </p:cNvSpPr>
          <p:nvPr>
            <p:ph type="title"/>
          </p:nvPr>
        </p:nvSpPr>
        <p:spPr>
          <a:xfrm>
            <a:off x="722312" y="4406900"/>
            <a:ext cx="7772401" cy="1362075"/>
          </a:xfrm>
          <a:prstGeom prst="rect">
            <a:avLst/>
          </a:prstGeom>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398"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7200">
              <a:spcBef>
                <a:spcPts val="400"/>
              </a:spcBef>
              <a:buSzTx/>
              <a:buNone/>
              <a:defRPr sz="2000" b="1" i="0">
                <a:latin typeface="Arial" panose="020B0604020202020204" pitchFamily="34" charset="0"/>
                <a:cs typeface="Arial" panose="020B0604020202020204" pitchFamily="34" charset="0"/>
              </a:defRPr>
            </a:lvl2pPr>
            <a:lvl3pPr marL="0" indent="914400">
              <a:spcBef>
                <a:spcPts val="400"/>
              </a:spcBef>
              <a:buSzTx/>
              <a:buNone/>
              <a:defRPr sz="2000" b="1" i="0">
                <a:latin typeface="Arial" panose="020B0604020202020204" pitchFamily="34" charset="0"/>
                <a:cs typeface="Arial" panose="020B0604020202020204" pitchFamily="34" charset="0"/>
              </a:defRPr>
            </a:lvl3pPr>
            <a:lvl4pPr marL="0" indent="1371600">
              <a:spcBef>
                <a:spcPts val="400"/>
              </a:spcBef>
              <a:buSzTx/>
              <a:buNone/>
              <a:defRPr sz="2000" b="1" i="0">
                <a:latin typeface="Arial" panose="020B0604020202020204" pitchFamily="34" charset="0"/>
                <a:cs typeface="Arial" panose="020B0604020202020204" pitchFamily="34" charset="0"/>
              </a:defRPr>
            </a:lvl4pPr>
            <a:lvl5pPr marL="0" indent="1828800">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4084900255"/>
      </p:ext>
    </p:extLst>
  </p:cSld>
  <p:clrMapOvr>
    <a:masterClrMapping/>
  </p:clrMapOvr>
  <p:transition spd="med"/>
</p:sldLayout>
</file>

<file path=ppt/slideLayouts/slideLayout1621.xml><?xml version="1.0" encoding="utf-8"?>
<p:sldLayout xmlns:a="http://schemas.openxmlformats.org/drawingml/2006/main" xmlns:r="http://schemas.openxmlformats.org/officeDocument/2006/relationships" xmlns:p="http://schemas.openxmlformats.org/presentationml/2006/main" type="tx">
  <p:cSld name="15_Two Content">
    <p:spTree>
      <p:nvGrpSpPr>
        <p:cNvPr id="1" name=""/>
        <p:cNvGrpSpPr/>
        <p:nvPr/>
      </p:nvGrpSpPr>
      <p:grpSpPr>
        <a:xfrm>
          <a:off x="0" y="0"/>
          <a:ext cx="0" cy="0"/>
          <a:chOff x="0" y="0"/>
          <a:chExt cx="0" cy="0"/>
        </a:xfrm>
      </p:grpSpPr>
      <p:sp>
        <p:nvSpPr>
          <p:cNvPr id="2406"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07"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Blip>
                <a:blip r:embed="rId2"/>
              </a:buBlip>
              <a:defRPr sz="2800" b="1" i="0">
                <a:latin typeface="Arial" panose="020B0604020202020204" pitchFamily="34" charset="0"/>
                <a:cs typeface="Arial" panose="020B0604020202020204" pitchFamily="34" charset="0"/>
              </a:defRPr>
            </a:lvl1pPr>
            <a:lvl2pPr marL="790575" indent="-333375">
              <a:spcBef>
                <a:spcPts val="600"/>
              </a:spcBef>
              <a:defRPr sz="2800" b="1" i="0">
                <a:latin typeface="Arial" panose="020B0604020202020204" pitchFamily="34" charset="0"/>
                <a:cs typeface="Arial" panose="020B0604020202020204" pitchFamily="34" charset="0"/>
              </a:defRPr>
            </a:lvl2pPr>
            <a:lvl3pPr marL="1234439" indent="-320039">
              <a:spcBef>
                <a:spcPts val="600"/>
              </a:spcBef>
              <a:defRPr sz="2800" b="1" i="0">
                <a:latin typeface="Arial" panose="020B0604020202020204" pitchFamily="34" charset="0"/>
                <a:cs typeface="Arial" panose="020B0604020202020204" pitchFamily="34" charset="0"/>
              </a:defRPr>
            </a:lvl3pPr>
            <a:lvl4pPr marL="1727200" indent="-355600">
              <a:spcBef>
                <a:spcPts val="600"/>
              </a:spcBef>
              <a:defRPr sz="2800" b="1" i="0">
                <a:latin typeface="Arial" panose="020B0604020202020204" pitchFamily="34" charset="0"/>
                <a:cs typeface="Arial" panose="020B0604020202020204" pitchFamily="34" charset="0"/>
              </a:defRPr>
            </a:lvl4pPr>
            <a:lvl5pPr marL="2184400" indent="-355600">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0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351051987"/>
      </p:ext>
    </p:extLst>
  </p:cSld>
  <p:clrMapOvr>
    <a:masterClrMapping/>
  </p:clrMapOvr>
  <p:transition spd="med"/>
</p:sldLayout>
</file>

<file path=ppt/slideLayouts/slideLayout1622.xml><?xml version="1.0" encoding="utf-8"?>
<p:sldLayout xmlns:a="http://schemas.openxmlformats.org/drawingml/2006/main" xmlns:r="http://schemas.openxmlformats.org/officeDocument/2006/relationships" xmlns:p="http://schemas.openxmlformats.org/presentationml/2006/main" type="tx">
  <p:cSld name="15_Comparison">
    <p:spTree>
      <p:nvGrpSpPr>
        <p:cNvPr id="1" name=""/>
        <p:cNvGrpSpPr/>
        <p:nvPr/>
      </p:nvGrpSpPr>
      <p:grpSpPr>
        <a:xfrm>
          <a:off x="0" y="0"/>
          <a:ext cx="0" cy="0"/>
          <a:chOff x="0" y="0"/>
          <a:chExt cx="0" cy="0"/>
        </a:xfrm>
      </p:grpSpPr>
      <p:sp>
        <p:nvSpPr>
          <p:cNvPr id="2415" name="Title Text"/>
          <p:cNvSpPr txBox="1">
            <a:spLocks noGrp="1"/>
          </p:cNvSpPr>
          <p:nvPr>
            <p:ph type="title"/>
          </p:nvPr>
        </p:nvSpPr>
        <p:spPr>
          <a:xfrm>
            <a:off x="457200" y="274638"/>
            <a:ext cx="8229600" cy="1143001"/>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16"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7200">
              <a:spcBef>
                <a:spcPts val="500"/>
              </a:spcBef>
              <a:buSzTx/>
              <a:buNone/>
              <a:defRPr sz="2400" b="1" i="0">
                <a:latin typeface="Arial" panose="020B0604020202020204" pitchFamily="34" charset="0"/>
                <a:cs typeface="Arial" panose="020B0604020202020204" pitchFamily="34" charset="0"/>
              </a:defRPr>
            </a:lvl2pPr>
            <a:lvl3pPr marL="0" indent="914400">
              <a:spcBef>
                <a:spcPts val="500"/>
              </a:spcBef>
              <a:buSzTx/>
              <a:buNone/>
              <a:defRPr sz="2400" b="1" i="0">
                <a:latin typeface="Arial" panose="020B0604020202020204" pitchFamily="34" charset="0"/>
                <a:cs typeface="Arial" panose="020B0604020202020204" pitchFamily="34" charset="0"/>
              </a:defRPr>
            </a:lvl3pPr>
            <a:lvl4pPr marL="0" indent="1371600">
              <a:spcBef>
                <a:spcPts val="500"/>
              </a:spcBef>
              <a:buSzTx/>
              <a:buNone/>
              <a:defRPr sz="2400" b="1" i="0">
                <a:latin typeface="Arial" panose="020B0604020202020204" pitchFamily="34" charset="0"/>
                <a:cs typeface="Arial" panose="020B0604020202020204" pitchFamily="34" charset="0"/>
              </a:defRPr>
            </a:lvl4pPr>
            <a:lvl5pPr marL="0" indent="1828800">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17"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241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747502222"/>
      </p:ext>
    </p:extLst>
  </p:cSld>
  <p:clrMapOvr>
    <a:masterClrMapping/>
  </p:clrMapOvr>
  <p:transition spd="med"/>
</p:sldLayout>
</file>

<file path=ppt/slideLayouts/slideLayout1623.xml><?xml version="1.0" encoding="utf-8"?>
<p:sldLayout xmlns:a="http://schemas.openxmlformats.org/drawingml/2006/main" xmlns:r="http://schemas.openxmlformats.org/officeDocument/2006/relationships" xmlns:p="http://schemas.openxmlformats.org/presentationml/2006/main" type="tx">
  <p:cSld name="15_Title Only">
    <p:spTree>
      <p:nvGrpSpPr>
        <p:cNvPr id="1" name=""/>
        <p:cNvGrpSpPr/>
        <p:nvPr/>
      </p:nvGrpSpPr>
      <p:grpSpPr>
        <a:xfrm>
          <a:off x="0" y="0"/>
          <a:ext cx="0" cy="0"/>
          <a:chOff x="0" y="0"/>
          <a:chExt cx="0" cy="0"/>
        </a:xfrm>
      </p:grpSpPr>
      <p:sp>
        <p:nvSpPr>
          <p:cNvPr id="2425"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26"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956478195"/>
      </p:ext>
    </p:extLst>
  </p:cSld>
  <p:clrMapOvr>
    <a:masterClrMapping/>
  </p:clrMapOvr>
  <p:transition spd="med"/>
</p:sldLayout>
</file>

<file path=ppt/slideLayouts/slideLayout1624.xml><?xml version="1.0" encoding="utf-8"?>
<p:sldLayout xmlns:a="http://schemas.openxmlformats.org/drawingml/2006/main" xmlns:r="http://schemas.openxmlformats.org/officeDocument/2006/relationships" xmlns:p="http://schemas.openxmlformats.org/presentationml/2006/main" showMasterSp="0" type="tx">
  <p:cSld name="Title Only 0">
    <p:bg>
      <p:bgPr>
        <a:solidFill>
          <a:srgbClr val="000000"/>
        </a:solidFill>
        <a:effectLst/>
      </p:bgPr>
    </p:bg>
    <p:spTree>
      <p:nvGrpSpPr>
        <p:cNvPr id="1" name=""/>
        <p:cNvGrpSpPr/>
        <p:nvPr/>
      </p:nvGrpSpPr>
      <p:grpSpPr>
        <a:xfrm>
          <a:off x="0" y="0"/>
          <a:ext cx="0" cy="0"/>
          <a:chOff x="0" y="0"/>
          <a:chExt cx="0" cy="0"/>
        </a:xfrm>
      </p:grpSpPr>
      <p:sp>
        <p:nvSpPr>
          <p:cNvPr id="2433"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34"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244143877"/>
      </p:ext>
    </p:extLst>
  </p:cSld>
  <p:clrMapOvr>
    <a:masterClrMapping/>
  </p:clrMapOvr>
  <p:transition spd="med"/>
</p:sldLayout>
</file>

<file path=ppt/slideLayouts/slideLayout1625.xml><?xml version="1.0" encoding="utf-8"?>
<p:sldLayout xmlns:a="http://schemas.openxmlformats.org/drawingml/2006/main" xmlns:r="http://schemas.openxmlformats.org/officeDocument/2006/relationships" xmlns:p="http://schemas.openxmlformats.org/presentationml/2006/main" type="tx">
  <p:cSld name="17_Blank">
    <p:spTree>
      <p:nvGrpSpPr>
        <p:cNvPr id="1" name=""/>
        <p:cNvGrpSpPr/>
        <p:nvPr/>
      </p:nvGrpSpPr>
      <p:grpSpPr>
        <a:xfrm>
          <a:off x="0" y="0"/>
          <a:ext cx="0" cy="0"/>
          <a:chOff x="0" y="0"/>
          <a:chExt cx="0" cy="0"/>
        </a:xfrm>
      </p:grpSpPr>
      <p:sp>
        <p:nvSpPr>
          <p:cNvPr id="244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472306959"/>
      </p:ext>
    </p:extLst>
  </p:cSld>
  <p:clrMapOvr>
    <a:masterClrMapping/>
  </p:clrMapOvr>
  <p:transition spd="med"/>
</p:sldLayout>
</file>

<file path=ppt/slideLayouts/slideLayout1626.xml><?xml version="1.0" encoding="utf-8"?>
<p:sldLayout xmlns:a="http://schemas.openxmlformats.org/drawingml/2006/main" xmlns:r="http://schemas.openxmlformats.org/officeDocument/2006/relationships" xmlns:p="http://schemas.openxmlformats.org/presentationml/2006/main" type="tx">
  <p:cSld name="15_Content with Caption">
    <p:spTree>
      <p:nvGrpSpPr>
        <p:cNvPr id="1" name=""/>
        <p:cNvGrpSpPr/>
        <p:nvPr/>
      </p:nvGrpSpPr>
      <p:grpSpPr>
        <a:xfrm>
          <a:off x="0" y="0"/>
          <a:ext cx="0" cy="0"/>
          <a:chOff x="0" y="0"/>
          <a:chExt cx="0" cy="0"/>
        </a:xfrm>
      </p:grpSpPr>
      <p:sp>
        <p:nvSpPr>
          <p:cNvPr id="2448" name="Title Text"/>
          <p:cNvSpPr txBox="1">
            <a:spLocks noGrp="1"/>
          </p:cNvSpPr>
          <p:nvPr>
            <p:ph type="title"/>
          </p:nvPr>
        </p:nvSpPr>
        <p:spPr>
          <a:xfrm>
            <a:off x="457200" y="273050"/>
            <a:ext cx="3008314" cy="1162050"/>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4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5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245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894147430"/>
      </p:ext>
    </p:extLst>
  </p:cSld>
  <p:clrMapOvr>
    <a:masterClrMapping/>
  </p:clrMapOvr>
  <p:transition spd="med"/>
</p:sldLayout>
</file>

<file path=ppt/slideLayouts/slideLayout1627.xml><?xml version="1.0" encoding="utf-8"?>
<p:sldLayout xmlns:a="http://schemas.openxmlformats.org/drawingml/2006/main" xmlns:r="http://schemas.openxmlformats.org/officeDocument/2006/relationships" xmlns:p="http://schemas.openxmlformats.org/presentationml/2006/main" type="tx">
  <p:cSld name="15_Picture with Caption">
    <p:spTree>
      <p:nvGrpSpPr>
        <p:cNvPr id="1" name=""/>
        <p:cNvGrpSpPr/>
        <p:nvPr/>
      </p:nvGrpSpPr>
      <p:grpSpPr>
        <a:xfrm>
          <a:off x="0" y="0"/>
          <a:ext cx="0" cy="0"/>
          <a:chOff x="0" y="0"/>
          <a:chExt cx="0" cy="0"/>
        </a:xfrm>
      </p:grpSpPr>
      <p:sp>
        <p:nvSpPr>
          <p:cNvPr id="2458" name="Title Text"/>
          <p:cNvSpPr txBox="1">
            <a:spLocks noGrp="1"/>
          </p:cNvSpPr>
          <p:nvPr>
            <p:ph type="title"/>
          </p:nvPr>
        </p:nvSpPr>
        <p:spPr>
          <a:xfrm>
            <a:off x="1792288" y="4800600"/>
            <a:ext cx="5486401" cy="566738"/>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5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46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7200">
              <a:spcBef>
                <a:spcPts val="300"/>
              </a:spcBef>
              <a:buSzTx/>
              <a:buNone/>
              <a:defRPr sz="1400" b="1" i="0">
                <a:latin typeface="Arial" panose="020B0604020202020204" pitchFamily="34" charset="0"/>
                <a:cs typeface="Arial" panose="020B0604020202020204" pitchFamily="34" charset="0"/>
              </a:defRPr>
            </a:lvl2pPr>
            <a:lvl3pPr marL="0" indent="914400">
              <a:spcBef>
                <a:spcPts val="300"/>
              </a:spcBef>
              <a:buSzTx/>
              <a:buNone/>
              <a:defRPr sz="1400" b="1" i="0">
                <a:latin typeface="Arial" panose="020B0604020202020204" pitchFamily="34" charset="0"/>
                <a:cs typeface="Arial" panose="020B0604020202020204" pitchFamily="34" charset="0"/>
              </a:defRPr>
            </a:lvl3pPr>
            <a:lvl4pPr marL="0" indent="1371600">
              <a:spcBef>
                <a:spcPts val="300"/>
              </a:spcBef>
              <a:buSzTx/>
              <a:buNone/>
              <a:defRPr sz="1400" b="1" i="0">
                <a:latin typeface="Arial" panose="020B0604020202020204" pitchFamily="34" charset="0"/>
                <a:cs typeface="Arial" panose="020B0604020202020204" pitchFamily="34" charset="0"/>
              </a:defRPr>
            </a:lvl4pPr>
            <a:lvl5pPr marL="0" indent="1828800">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6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70979319"/>
      </p:ext>
    </p:extLst>
  </p:cSld>
  <p:clrMapOvr>
    <a:masterClrMapping/>
  </p:clrMapOvr>
  <p:transition spd="med"/>
</p:sldLayout>
</file>

<file path=ppt/slideLayouts/slideLayout1628.xml><?xml version="1.0" encoding="utf-8"?>
<p:sldLayout xmlns:a="http://schemas.openxmlformats.org/drawingml/2006/main" xmlns:r="http://schemas.openxmlformats.org/officeDocument/2006/relationships" xmlns:p="http://schemas.openxmlformats.org/presentationml/2006/main" type="tx">
  <p:cSld name="15_Title and Vertical Text">
    <p:spTree>
      <p:nvGrpSpPr>
        <p:cNvPr id="1" name=""/>
        <p:cNvGrpSpPr/>
        <p:nvPr/>
      </p:nvGrpSpPr>
      <p:grpSpPr>
        <a:xfrm>
          <a:off x="0" y="0"/>
          <a:ext cx="0" cy="0"/>
          <a:chOff x="0" y="0"/>
          <a:chExt cx="0" cy="0"/>
        </a:xfrm>
      </p:grpSpPr>
      <p:sp>
        <p:nvSpPr>
          <p:cNvPr id="246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69"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037794103"/>
      </p:ext>
    </p:extLst>
  </p:cSld>
  <p:clrMapOvr>
    <a:masterClrMapping/>
  </p:clrMapOvr>
  <p:transition spd="med"/>
</p:sldLayout>
</file>

<file path=ppt/slideLayouts/slideLayout1629.xml><?xml version="1.0" encoding="utf-8"?>
<p:sldLayout xmlns:a="http://schemas.openxmlformats.org/drawingml/2006/main" xmlns:r="http://schemas.openxmlformats.org/officeDocument/2006/relationships" xmlns:p="http://schemas.openxmlformats.org/presentationml/2006/main" type="tx">
  <p:cSld name="15_Vertical Title and Text">
    <p:spTree>
      <p:nvGrpSpPr>
        <p:cNvPr id="1" name=""/>
        <p:cNvGrpSpPr/>
        <p:nvPr/>
      </p:nvGrpSpPr>
      <p:grpSpPr>
        <a:xfrm>
          <a:off x="0" y="0"/>
          <a:ext cx="0" cy="0"/>
          <a:chOff x="0" y="0"/>
          <a:chExt cx="0" cy="0"/>
        </a:xfrm>
      </p:grpSpPr>
      <p:sp>
        <p:nvSpPr>
          <p:cNvPr id="2477" name="Title Text"/>
          <p:cNvSpPr txBox="1">
            <a:spLocks noGrp="1"/>
          </p:cNvSpPr>
          <p:nvPr>
            <p:ph type="title"/>
          </p:nvPr>
        </p:nvSpPr>
        <p:spPr>
          <a:xfrm>
            <a:off x="6515100" y="609600"/>
            <a:ext cx="1943100" cy="5486400"/>
          </a:xfrm>
          <a:prstGeom prst="rect">
            <a:avLst/>
          </a:prstGeom>
        </p:spPr>
        <p:txBody>
          <a:bodyPr vert="eaVert"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78"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122384031"/>
      </p:ext>
    </p:extLst>
  </p:cSld>
  <p:clrMapOvr>
    <a:masterClrMapping/>
  </p:clrMapOvr>
  <p:transition spd="med"/>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9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0049810"/>
      </p:ext>
    </p:extLst>
  </p:cSld>
  <p:clrMapOvr>
    <a:masterClrMapping/>
  </p:clrMapOvr>
  <p:transition spd="med"/>
</p:sldLayout>
</file>

<file path=ppt/slideLayouts/slideLayout1630.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000000"/>
        </a:solidFill>
        <a:effectLst/>
      </p:bgPr>
    </p:bg>
    <p:spTree>
      <p:nvGrpSpPr>
        <p:cNvPr id="1" name=""/>
        <p:cNvGrpSpPr/>
        <p:nvPr/>
      </p:nvGrpSpPr>
      <p:grpSpPr>
        <a:xfrm>
          <a:off x="0" y="0"/>
          <a:ext cx="0" cy="0"/>
          <a:chOff x="0" y="0"/>
          <a:chExt cx="0" cy="0"/>
        </a:xfrm>
      </p:grpSpPr>
      <p:sp>
        <p:nvSpPr>
          <p:cNvPr id="248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8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9023596"/>
      </p:ext>
    </p:extLst>
  </p:cSld>
  <p:clrMapOvr>
    <a:masterClrMapping/>
  </p:clrMapOvr>
  <p:transition spd="med"/>
</p:sldLayout>
</file>

<file path=ppt/slideLayouts/slideLayout1631.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rgbClr val="000000"/>
        </a:solidFill>
        <a:effectLst/>
      </p:bgPr>
    </p:bg>
    <p:spTree>
      <p:nvGrpSpPr>
        <p:cNvPr id="1" name=""/>
        <p:cNvGrpSpPr/>
        <p:nvPr/>
      </p:nvGrpSpPr>
      <p:grpSpPr>
        <a:xfrm>
          <a:off x="0" y="0"/>
          <a:ext cx="0" cy="0"/>
          <a:chOff x="0" y="0"/>
          <a:chExt cx="0" cy="0"/>
        </a:xfrm>
      </p:grpSpPr>
      <p:sp>
        <p:nvSpPr>
          <p:cNvPr id="2495"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96"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8523805"/>
      </p:ext>
    </p:extLst>
  </p:cSld>
  <p:clrMapOvr>
    <a:masterClrMapping/>
  </p:clrMapOvr>
  <p:transition spd="med"/>
</p:sldLayout>
</file>

<file path=ppt/slideLayouts/slideLayout1632.xml><?xml version="1.0" encoding="utf-8"?>
<p:sldLayout xmlns:a="http://schemas.openxmlformats.org/drawingml/2006/main" xmlns:r="http://schemas.openxmlformats.org/officeDocument/2006/relationships" xmlns:p="http://schemas.openxmlformats.org/presentationml/2006/main" showMasterSp="0" type="tx">
  <p:cSld name="16_Section Header">
    <p:bg>
      <p:bgPr>
        <a:solidFill>
          <a:srgbClr val="000000"/>
        </a:solidFill>
        <a:effectLst/>
      </p:bgPr>
    </p:bg>
    <p:spTree>
      <p:nvGrpSpPr>
        <p:cNvPr id="1" name=""/>
        <p:cNvGrpSpPr/>
        <p:nvPr/>
      </p:nvGrpSpPr>
      <p:grpSpPr>
        <a:xfrm>
          <a:off x="0" y="0"/>
          <a:ext cx="0" cy="0"/>
          <a:chOff x="0" y="0"/>
          <a:chExt cx="0" cy="0"/>
        </a:xfrm>
      </p:grpSpPr>
      <p:sp>
        <p:nvSpPr>
          <p:cNvPr id="2504"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505"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18914226"/>
      </p:ext>
    </p:extLst>
  </p:cSld>
  <p:clrMapOvr>
    <a:masterClrMapping/>
  </p:clrMapOvr>
  <p:transition spd="med"/>
</p:sldLayout>
</file>

<file path=ppt/slideLayouts/slideLayout1633.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rgbClr val="000000"/>
        </a:solidFill>
        <a:effectLst/>
      </p:bgPr>
    </p:bg>
    <p:spTree>
      <p:nvGrpSpPr>
        <p:cNvPr id="1" name=""/>
        <p:cNvGrpSpPr/>
        <p:nvPr/>
      </p:nvGrpSpPr>
      <p:grpSpPr>
        <a:xfrm>
          <a:off x="0" y="0"/>
          <a:ext cx="0" cy="0"/>
          <a:chOff x="0" y="0"/>
          <a:chExt cx="0" cy="0"/>
        </a:xfrm>
      </p:grpSpPr>
      <p:sp>
        <p:nvSpPr>
          <p:cNvPr id="2513"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67387157"/>
      </p:ext>
    </p:extLst>
  </p:cSld>
  <p:clrMapOvr>
    <a:masterClrMapping/>
  </p:clrMapOvr>
  <p:transition spd="med"/>
</p:sldLayout>
</file>

<file path=ppt/slideLayouts/slideLayout1634.xml><?xml version="1.0" encoding="utf-8"?>
<p:sldLayout xmlns:a="http://schemas.openxmlformats.org/drawingml/2006/main" xmlns:r="http://schemas.openxmlformats.org/officeDocument/2006/relationships" xmlns:p="http://schemas.openxmlformats.org/presentationml/2006/main" showMasterSp="0" type="tx">
  <p:cSld name="16_Comparison">
    <p:bg>
      <p:bgPr>
        <a:solidFill>
          <a:srgbClr val="000000"/>
        </a:solidFill>
        <a:effectLst/>
      </p:bgPr>
    </p:bg>
    <p:spTree>
      <p:nvGrpSpPr>
        <p:cNvPr id="1" name=""/>
        <p:cNvGrpSpPr/>
        <p:nvPr/>
      </p:nvGrpSpPr>
      <p:grpSpPr>
        <a:xfrm>
          <a:off x="0" y="0"/>
          <a:ext cx="0" cy="0"/>
          <a:chOff x="0" y="0"/>
          <a:chExt cx="0" cy="0"/>
        </a:xfrm>
      </p:grpSpPr>
      <p:sp>
        <p:nvSpPr>
          <p:cNvPr id="252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23"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24"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25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9746699"/>
      </p:ext>
    </p:extLst>
  </p:cSld>
  <p:clrMapOvr>
    <a:masterClrMapping/>
  </p:clrMapOvr>
  <p:transition spd="med"/>
</p:sldLayout>
</file>

<file path=ppt/slideLayouts/slideLayout1635.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rgbClr val="000000"/>
        </a:solidFill>
        <a:effectLst/>
      </p:bgPr>
    </p:bg>
    <p:spTree>
      <p:nvGrpSpPr>
        <p:cNvPr id="1" name=""/>
        <p:cNvGrpSpPr/>
        <p:nvPr/>
      </p:nvGrpSpPr>
      <p:grpSpPr>
        <a:xfrm>
          <a:off x="0" y="0"/>
          <a:ext cx="0" cy="0"/>
          <a:chOff x="0" y="0"/>
          <a:chExt cx="0" cy="0"/>
        </a:xfrm>
      </p:grpSpPr>
      <p:sp>
        <p:nvSpPr>
          <p:cNvPr id="25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33"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233823"/>
      </p:ext>
    </p:extLst>
  </p:cSld>
  <p:clrMapOvr>
    <a:masterClrMapping/>
  </p:clrMapOvr>
  <p:transition spd="med"/>
</p:sldLayout>
</file>

<file path=ppt/slideLayouts/slideLayout1636.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000000"/>
        </a:solidFill>
        <a:effectLst/>
      </p:bgPr>
    </p:bg>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54710290"/>
      </p:ext>
    </p:extLst>
  </p:cSld>
  <p:clrMapOvr>
    <a:masterClrMapping/>
  </p:clrMapOvr>
  <p:transition spd="med"/>
</p:sldLayout>
</file>

<file path=ppt/slideLayouts/slideLayout1637.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solidFill>
          <a:srgbClr val="000000"/>
        </a:solidFill>
        <a:effectLst/>
      </p:bgPr>
    </p:bg>
    <p:spTree>
      <p:nvGrpSpPr>
        <p:cNvPr id="1" name=""/>
        <p:cNvGrpSpPr/>
        <p:nvPr/>
      </p:nvGrpSpPr>
      <p:grpSpPr>
        <a:xfrm>
          <a:off x="0" y="0"/>
          <a:ext cx="0" cy="0"/>
          <a:chOff x="0" y="0"/>
          <a:chExt cx="0" cy="0"/>
        </a:xfrm>
      </p:grpSpPr>
      <p:sp>
        <p:nvSpPr>
          <p:cNvPr id="2547"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48"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49"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255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0216044"/>
      </p:ext>
    </p:extLst>
  </p:cSld>
  <p:clrMapOvr>
    <a:masterClrMapping/>
  </p:clrMapOvr>
  <p:transition spd="med"/>
</p:sldLayout>
</file>

<file path=ppt/slideLayouts/slideLayout1638.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solidFill>
          <a:srgbClr val="000000"/>
        </a:solidFill>
        <a:effectLst/>
      </p:bgPr>
    </p:bg>
    <p:spTree>
      <p:nvGrpSpPr>
        <p:cNvPr id="1" name=""/>
        <p:cNvGrpSpPr/>
        <p:nvPr/>
      </p:nvGrpSpPr>
      <p:grpSpPr>
        <a:xfrm>
          <a:off x="0" y="0"/>
          <a:ext cx="0" cy="0"/>
          <a:chOff x="0" y="0"/>
          <a:chExt cx="0" cy="0"/>
        </a:xfrm>
      </p:grpSpPr>
      <p:sp>
        <p:nvSpPr>
          <p:cNvPr id="2557"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5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559"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85362907"/>
      </p:ext>
    </p:extLst>
  </p:cSld>
  <p:clrMapOvr>
    <a:masterClrMapping/>
  </p:clrMapOvr>
  <p:transition spd="med"/>
</p:sldLayout>
</file>

<file path=ppt/slideLayouts/slideLayout1639.xml><?xml version="1.0" encoding="utf-8"?>
<p:sldLayout xmlns:a="http://schemas.openxmlformats.org/drawingml/2006/main" xmlns:r="http://schemas.openxmlformats.org/officeDocument/2006/relationships" xmlns:p="http://schemas.openxmlformats.org/presentationml/2006/main" showMasterSp="0" type="tx">
  <p:cSld name="16_Title and Vertical Text">
    <p:bg>
      <p:bgPr>
        <a:solidFill>
          <a:srgbClr val="000000"/>
        </a:solidFill>
        <a:effectLst/>
      </p:bgPr>
    </p:bg>
    <p:spTree>
      <p:nvGrpSpPr>
        <p:cNvPr id="1" name=""/>
        <p:cNvGrpSpPr/>
        <p:nvPr/>
      </p:nvGrpSpPr>
      <p:grpSpPr>
        <a:xfrm>
          <a:off x="0" y="0"/>
          <a:ext cx="0" cy="0"/>
          <a:chOff x="0" y="0"/>
          <a:chExt cx="0" cy="0"/>
        </a:xfrm>
      </p:grpSpPr>
      <p:sp>
        <p:nvSpPr>
          <p:cNvPr id="2567"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68"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15247013"/>
      </p:ext>
    </p:extLst>
  </p:cSld>
  <p:clrMapOvr>
    <a:masterClrMapping/>
  </p:clrMapOvr>
  <p:transition spd="med"/>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x">
  <p:cSld name="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10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0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06929556"/>
      </p:ext>
    </p:extLst>
  </p:cSld>
  <p:clrMapOvr>
    <a:masterClrMapping/>
  </p:clrMapOvr>
  <p:transition spd="med"/>
</p:sldLayout>
</file>

<file path=ppt/slideLayouts/slideLayout1640.xml><?xml version="1.0" encoding="utf-8"?>
<p:sldLayout xmlns:a="http://schemas.openxmlformats.org/drawingml/2006/main" xmlns:r="http://schemas.openxmlformats.org/officeDocument/2006/relationships" xmlns:p="http://schemas.openxmlformats.org/presentationml/2006/main" showMasterSp="0" type="tx">
  <p:cSld name="16_Vertical Title and Text">
    <p:bg>
      <p:bgPr>
        <a:solidFill>
          <a:srgbClr val="000000"/>
        </a:solidFill>
        <a:effectLst/>
      </p:bgPr>
    </p:bg>
    <p:spTree>
      <p:nvGrpSpPr>
        <p:cNvPr id="1" name=""/>
        <p:cNvGrpSpPr/>
        <p:nvPr/>
      </p:nvGrpSpPr>
      <p:grpSpPr>
        <a:xfrm>
          <a:off x="0" y="0"/>
          <a:ext cx="0" cy="0"/>
          <a:chOff x="0" y="0"/>
          <a:chExt cx="0" cy="0"/>
        </a:xfrm>
      </p:grpSpPr>
      <p:sp>
        <p:nvSpPr>
          <p:cNvPr id="2576"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77"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7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62001525"/>
      </p:ext>
    </p:extLst>
  </p:cSld>
  <p:clrMapOvr>
    <a:masterClrMapping/>
  </p:clrMapOvr>
  <p:transition spd="med"/>
</p:sldLayout>
</file>

<file path=ppt/slideLayouts/slideLayout1641.xml><?xml version="1.0" encoding="utf-8"?>
<p:sldLayout xmlns:a="http://schemas.openxmlformats.org/drawingml/2006/main" xmlns:r="http://schemas.openxmlformats.org/officeDocument/2006/relationships" xmlns:p="http://schemas.openxmlformats.org/presentationml/2006/main" showMasterSp="0" type="tx">
  <p:cSld name="2_Title and 4 Content">
    <p:bg>
      <p:bgPr>
        <a:solidFill>
          <a:srgbClr val="000000"/>
        </a:solidFill>
        <a:effectLst/>
      </p:bgPr>
    </p:bg>
    <p:spTree>
      <p:nvGrpSpPr>
        <p:cNvPr id="1" name=""/>
        <p:cNvGrpSpPr/>
        <p:nvPr/>
      </p:nvGrpSpPr>
      <p:grpSpPr>
        <a:xfrm>
          <a:off x="0" y="0"/>
          <a:ext cx="0" cy="0"/>
          <a:chOff x="0" y="0"/>
          <a:chExt cx="0" cy="0"/>
        </a:xfrm>
      </p:grpSpPr>
      <p:sp>
        <p:nvSpPr>
          <p:cNvPr id="2585"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86"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8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80384502"/>
      </p:ext>
    </p:extLst>
  </p:cSld>
  <p:clrMapOvr>
    <a:masterClrMapping/>
  </p:clrMapOvr>
  <p:transition spd="med"/>
</p:sldLayout>
</file>

<file path=ppt/slideLayouts/slideLayout1642.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259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95"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9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6151789"/>
      </p:ext>
    </p:extLst>
  </p:cSld>
  <p:clrMapOvr>
    <a:masterClrMapping/>
  </p:clrMapOvr>
  <p:transition spd="med"/>
</p:sldLayout>
</file>

<file path=ppt/slideLayouts/slideLayout1643.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rgbClr val="FFFFFF"/>
        </a:solidFill>
        <a:effectLst/>
      </p:bgPr>
    </p:bg>
    <p:spTree>
      <p:nvGrpSpPr>
        <p:cNvPr id="1" name=""/>
        <p:cNvGrpSpPr/>
        <p:nvPr/>
      </p:nvGrpSpPr>
      <p:grpSpPr>
        <a:xfrm>
          <a:off x="0" y="0"/>
          <a:ext cx="0" cy="0"/>
          <a:chOff x="0" y="0"/>
          <a:chExt cx="0" cy="0"/>
        </a:xfrm>
      </p:grpSpPr>
      <p:sp>
        <p:nvSpPr>
          <p:cNvPr id="2603"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04"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0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39796884"/>
      </p:ext>
    </p:extLst>
  </p:cSld>
  <p:clrMapOvr>
    <a:masterClrMapping/>
  </p:clrMapOvr>
  <p:transition spd="med"/>
</p:sldLayout>
</file>

<file path=ppt/slideLayouts/slideLayout1644.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FFFFFF"/>
        </a:solidFill>
        <a:effectLst/>
      </p:bgPr>
    </p:bg>
    <p:spTree>
      <p:nvGrpSpPr>
        <p:cNvPr id="1" name=""/>
        <p:cNvGrpSpPr/>
        <p:nvPr/>
      </p:nvGrpSpPr>
      <p:grpSpPr>
        <a:xfrm>
          <a:off x="0" y="0"/>
          <a:ext cx="0" cy="0"/>
          <a:chOff x="0" y="0"/>
          <a:chExt cx="0" cy="0"/>
        </a:xfrm>
      </p:grpSpPr>
      <p:sp>
        <p:nvSpPr>
          <p:cNvPr id="261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13"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14"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84783991"/>
      </p:ext>
    </p:extLst>
  </p:cSld>
  <p:clrMapOvr>
    <a:masterClrMapping/>
  </p:clrMapOvr>
  <p:transition spd="med"/>
</p:sldLayout>
</file>

<file path=ppt/slideLayouts/slideLayout1645.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rgbClr val="FFFFFF"/>
        </a:solidFill>
        <a:effectLst/>
      </p:bgPr>
    </p:bg>
    <p:spTree>
      <p:nvGrpSpPr>
        <p:cNvPr id="1" name=""/>
        <p:cNvGrpSpPr/>
        <p:nvPr/>
      </p:nvGrpSpPr>
      <p:grpSpPr>
        <a:xfrm>
          <a:off x="0" y="0"/>
          <a:ext cx="0" cy="0"/>
          <a:chOff x="0" y="0"/>
          <a:chExt cx="0" cy="0"/>
        </a:xfrm>
      </p:grpSpPr>
      <p:sp>
        <p:nvSpPr>
          <p:cNvPr id="2621"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cap="all">
                <a:solidFill>
                  <a:srgbClr val="000000"/>
                </a:solidFill>
                <a:latin typeface="Calibri"/>
                <a:ea typeface="Calibri"/>
                <a:cs typeface="Calibri"/>
                <a:sym typeface="Calibri"/>
              </a:defRPr>
            </a:lvl1pPr>
          </a:lstStyle>
          <a:p>
            <a:r>
              <a:t>Title Text</a:t>
            </a:r>
          </a:p>
        </p:txBody>
      </p:sp>
      <p:sp>
        <p:nvSpPr>
          <p:cNvPr id="2622"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23"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92594970"/>
      </p:ext>
    </p:extLst>
  </p:cSld>
  <p:clrMapOvr>
    <a:masterClrMapping/>
  </p:clrMapOvr>
  <p:transition spd="med"/>
</p:sldLayout>
</file>

<file path=ppt/slideLayouts/slideLayout1646.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rgbClr val="FFFFFF"/>
        </a:solidFill>
        <a:effectLst/>
      </p:bgPr>
    </p:bg>
    <p:spTree>
      <p:nvGrpSpPr>
        <p:cNvPr id="1" name=""/>
        <p:cNvGrpSpPr/>
        <p:nvPr/>
      </p:nvGrpSpPr>
      <p:grpSpPr>
        <a:xfrm>
          <a:off x="0" y="0"/>
          <a:ext cx="0" cy="0"/>
          <a:chOff x="0" y="0"/>
          <a:chExt cx="0" cy="0"/>
        </a:xfrm>
      </p:grpSpPr>
      <p:sp>
        <p:nvSpPr>
          <p:cNvPr id="2630"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31"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Font typeface="Arial"/>
              <a:buChar char="•"/>
              <a:defRPr sz="2800">
                <a:solidFill>
                  <a:srgbClr val="000000"/>
                </a:solidFill>
                <a:latin typeface="Calibri"/>
                <a:ea typeface="Calibri"/>
                <a:cs typeface="Calibri"/>
                <a:sym typeface="Calibri"/>
              </a:defRPr>
            </a:lvl1pPr>
            <a:lvl2pPr marL="790575" indent="-333375">
              <a:spcBef>
                <a:spcPts val="600"/>
              </a:spcBef>
              <a:buSzPct val="100000"/>
              <a:buFont typeface="Arial"/>
              <a:buChar char="–"/>
              <a:defRPr sz="2800">
                <a:solidFill>
                  <a:srgbClr val="000000"/>
                </a:solidFill>
                <a:latin typeface="Calibri"/>
                <a:ea typeface="Calibri"/>
                <a:cs typeface="Calibri"/>
                <a:sym typeface="Calibri"/>
              </a:defRPr>
            </a:lvl2pPr>
            <a:lvl3pPr marL="1234439" indent="-320039">
              <a:spcBef>
                <a:spcPts val="600"/>
              </a:spcBef>
              <a:buSzPct val="100000"/>
              <a:buFont typeface="Arial"/>
              <a:buChar char="•"/>
              <a:defRPr sz="2800">
                <a:solidFill>
                  <a:srgbClr val="000000"/>
                </a:solidFill>
                <a:latin typeface="Calibri"/>
                <a:ea typeface="Calibri"/>
                <a:cs typeface="Calibri"/>
                <a:sym typeface="Calibri"/>
              </a:defRPr>
            </a:lvl3pPr>
            <a:lvl4pPr marL="1727200" indent="-355600">
              <a:spcBef>
                <a:spcPts val="600"/>
              </a:spcBef>
              <a:buSzPct val="100000"/>
              <a:buFont typeface="Arial"/>
              <a:buChar char="–"/>
              <a:defRPr sz="2800">
                <a:solidFill>
                  <a:srgbClr val="000000"/>
                </a:solidFill>
                <a:latin typeface="Calibri"/>
                <a:ea typeface="Calibri"/>
                <a:cs typeface="Calibri"/>
                <a:sym typeface="Calibri"/>
              </a:defRPr>
            </a:lvl4pPr>
            <a:lvl5pPr marL="2184400" indent="-35560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3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079480278"/>
      </p:ext>
    </p:extLst>
  </p:cSld>
  <p:clrMapOvr>
    <a:masterClrMapping/>
  </p:clrMapOvr>
  <p:transition spd="med"/>
</p:sldLayout>
</file>

<file path=ppt/slideLayouts/slideLayout1647.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rgbClr val="FFFFFF"/>
        </a:solidFill>
        <a:effectLst/>
      </p:bgPr>
    </p:bg>
    <p:spTree>
      <p:nvGrpSpPr>
        <p:cNvPr id="1" name=""/>
        <p:cNvGrpSpPr/>
        <p:nvPr/>
      </p:nvGrpSpPr>
      <p:grpSpPr>
        <a:xfrm>
          <a:off x="0" y="0"/>
          <a:ext cx="0" cy="0"/>
          <a:chOff x="0" y="0"/>
          <a:chExt cx="0" cy="0"/>
        </a:xfrm>
      </p:grpSpPr>
      <p:sp>
        <p:nvSpPr>
          <p:cNvPr id="263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40"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Calibri"/>
                <a:ea typeface="Calibri"/>
                <a:cs typeface="Calibri"/>
                <a:sym typeface="Calibri"/>
              </a:defRPr>
            </a:lvl1pPr>
            <a:lvl2pPr marL="0" indent="457200">
              <a:spcBef>
                <a:spcPts val="500"/>
              </a:spcBef>
              <a:buSzTx/>
              <a:buNone/>
              <a:defRPr sz="2400" b="1">
                <a:solidFill>
                  <a:srgbClr val="000000"/>
                </a:solidFill>
                <a:latin typeface="Calibri"/>
                <a:ea typeface="Calibri"/>
                <a:cs typeface="Calibri"/>
                <a:sym typeface="Calibri"/>
              </a:defRPr>
            </a:lvl2pPr>
            <a:lvl3pPr marL="0" indent="914400">
              <a:spcBef>
                <a:spcPts val="500"/>
              </a:spcBef>
              <a:buSzTx/>
              <a:buNone/>
              <a:defRPr sz="2400" b="1">
                <a:solidFill>
                  <a:srgbClr val="000000"/>
                </a:solidFill>
                <a:latin typeface="Calibri"/>
                <a:ea typeface="Calibri"/>
                <a:cs typeface="Calibri"/>
                <a:sym typeface="Calibri"/>
              </a:defRPr>
            </a:lvl3pPr>
            <a:lvl4pPr marL="0" indent="1371600">
              <a:spcBef>
                <a:spcPts val="500"/>
              </a:spcBef>
              <a:buSzTx/>
              <a:buNone/>
              <a:defRPr sz="2400" b="1">
                <a:solidFill>
                  <a:srgbClr val="000000"/>
                </a:solidFill>
                <a:latin typeface="Calibri"/>
                <a:ea typeface="Calibri"/>
                <a:cs typeface="Calibri"/>
                <a:sym typeface="Calibri"/>
              </a:defRPr>
            </a:lvl4pPr>
            <a:lvl5pPr marL="0" indent="182880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41"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Calibri"/>
                <a:ea typeface="Calibri"/>
                <a:cs typeface="Calibri"/>
                <a:sym typeface="Calibri"/>
              </a:defRPr>
            </a:pPr>
            <a:endParaRPr/>
          </a:p>
        </p:txBody>
      </p:sp>
      <p:sp>
        <p:nvSpPr>
          <p:cNvPr id="264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574802758"/>
      </p:ext>
    </p:extLst>
  </p:cSld>
  <p:clrMapOvr>
    <a:masterClrMapping/>
  </p:clrMapOvr>
  <p:transition spd="med"/>
</p:sldLayout>
</file>

<file path=ppt/slideLayouts/slideLayout1648.xml><?xml version="1.0" encoding="utf-8"?>
<p:sldLayout xmlns:a="http://schemas.openxmlformats.org/drawingml/2006/main" xmlns:r="http://schemas.openxmlformats.org/officeDocument/2006/relationships" xmlns:p="http://schemas.openxmlformats.org/presentationml/2006/main" showMasterSp="0" type="tx">
  <p:cSld name="17_Title Only">
    <p:bg>
      <p:bgPr>
        <a:solidFill>
          <a:srgbClr val="FFFFFF"/>
        </a:solidFill>
        <a:effectLst/>
      </p:bgPr>
    </p:bg>
    <p:spTree>
      <p:nvGrpSpPr>
        <p:cNvPr id="1" name=""/>
        <p:cNvGrpSpPr/>
        <p:nvPr/>
      </p:nvGrpSpPr>
      <p:grpSpPr>
        <a:xfrm>
          <a:off x="0" y="0"/>
          <a:ext cx="0" cy="0"/>
          <a:chOff x="0" y="0"/>
          <a:chExt cx="0" cy="0"/>
        </a:xfrm>
      </p:grpSpPr>
      <p:sp>
        <p:nvSpPr>
          <p:cNvPr id="264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50"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71865894"/>
      </p:ext>
    </p:extLst>
  </p:cSld>
  <p:clrMapOvr>
    <a:masterClrMapping/>
  </p:clrMapOvr>
  <p:transition spd="med"/>
</p:sldLayout>
</file>

<file path=ppt/slideLayouts/slideLayout1649.xml><?xml version="1.0" encoding="utf-8"?>
<p:sldLayout xmlns:a="http://schemas.openxmlformats.org/drawingml/2006/main" xmlns:r="http://schemas.openxmlformats.org/officeDocument/2006/relationships" xmlns:p="http://schemas.openxmlformats.org/presentationml/2006/main" showMasterSp="0" type="tx">
  <p:cSld name="19_Blank">
    <p:bg>
      <p:bgPr>
        <a:solidFill>
          <a:srgbClr val="FFFFFF"/>
        </a:solidFill>
        <a:effectLst/>
      </p:bgPr>
    </p:bg>
    <p:spTree>
      <p:nvGrpSpPr>
        <p:cNvPr id="1" name=""/>
        <p:cNvGrpSpPr/>
        <p:nvPr/>
      </p:nvGrpSpPr>
      <p:grpSpPr>
        <a:xfrm>
          <a:off x="0" y="0"/>
          <a:ext cx="0" cy="0"/>
          <a:chOff x="0" y="0"/>
          <a:chExt cx="0" cy="0"/>
        </a:xfrm>
      </p:grpSpPr>
      <p:sp>
        <p:nvSpPr>
          <p:cNvPr id="265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69958638"/>
      </p:ext>
    </p:extLst>
  </p:cSld>
  <p:clrMapOvr>
    <a:masterClrMapping/>
  </p:clrMapOvr>
  <p:transition spd="med"/>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1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1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5851993"/>
      </p:ext>
    </p:extLst>
  </p:cSld>
  <p:clrMapOvr>
    <a:masterClrMapping/>
  </p:clrMapOvr>
  <p:transition spd="med"/>
</p:sldLayout>
</file>

<file path=ppt/slideLayouts/slideLayout1650.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rgbClr val="FFFFFF"/>
        </a:solidFill>
        <a:effectLst/>
      </p:bgPr>
    </p:bg>
    <p:spTree>
      <p:nvGrpSpPr>
        <p:cNvPr id="1" name=""/>
        <p:cNvGrpSpPr/>
        <p:nvPr/>
      </p:nvGrpSpPr>
      <p:grpSpPr>
        <a:xfrm>
          <a:off x="0" y="0"/>
          <a:ext cx="0" cy="0"/>
          <a:chOff x="0" y="0"/>
          <a:chExt cx="0" cy="0"/>
        </a:xfrm>
      </p:grpSpPr>
      <p:sp>
        <p:nvSpPr>
          <p:cNvPr id="2664"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65"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66"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Calibri"/>
                <a:ea typeface="Calibri"/>
                <a:cs typeface="Calibri"/>
                <a:sym typeface="Calibri"/>
              </a:defRPr>
            </a:pPr>
            <a:endParaRPr/>
          </a:p>
        </p:txBody>
      </p:sp>
      <p:sp>
        <p:nvSpPr>
          <p:cNvPr id="266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69615617"/>
      </p:ext>
    </p:extLst>
  </p:cSld>
  <p:clrMapOvr>
    <a:masterClrMapping/>
  </p:clrMapOvr>
  <p:transition spd="med"/>
</p:sldLayout>
</file>

<file path=ppt/slideLayouts/slideLayout1651.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rgbClr val="FFFFFF"/>
        </a:solidFill>
        <a:effectLst/>
      </p:bgPr>
    </p:bg>
    <p:spTree>
      <p:nvGrpSpPr>
        <p:cNvPr id="1" name=""/>
        <p:cNvGrpSpPr/>
        <p:nvPr/>
      </p:nvGrpSpPr>
      <p:grpSpPr>
        <a:xfrm>
          <a:off x="0" y="0"/>
          <a:ext cx="0" cy="0"/>
          <a:chOff x="0" y="0"/>
          <a:chExt cx="0" cy="0"/>
        </a:xfrm>
      </p:grpSpPr>
      <p:sp>
        <p:nvSpPr>
          <p:cNvPr id="2674"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7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676"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Calibri"/>
                <a:ea typeface="Calibri"/>
                <a:cs typeface="Calibri"/>
                <a:sym typeface="Calibri"/>
              </a:defRPr>
            </a:lvl1pPr>
            <a:lvl2pPr marL="0" indent="457200">
              <a:spcBef>
                <a:spcPts val="300"/>
              </a:spcBef>
              <a:buSzTx/>
              <a:buNone/>
              <a:defRPr sz="1400">
                <a:solidFill>
                  <a:srgbClr val="000000"/>
                </a:solidFill>
                <a:latin typeface="Calibri"/>
                <a:ea typeface="Calibri"/>
                <a:cs typeface="Calibri"/>
                <a:sym typeface="Calibri"/>
              </a:defRPr>
            </a:lvl2pPr>
            <a:lvl3pPr marL="0" indent="914400">
              <a:spcBef>
                <a:spcPts val="300"/>
              </a:spcBef>
              <a:buSzTx/>
              <a:buNone/>
              <a:defRPr sz="1400">
                <a:solidFill>
                  <a:srgbClr val="000000"/>
                </a:solidFill>
                <a:latin typeface="Calibri"/>
                <a:ea typeface="Calibri"/>
                <a:cs typeface="Calibri"/>
                <a:sym typeface="Calibri"/>
              </a:defRPr>
            </a:lvl3pPr>
            <a:lvl4pPr marL="0" indent="1371600">
              <a:spcBef>
                <a:spcPts val="300"/>
              </a:spcBef>
              <a:buSzTx/>
              <a:buNone/>
              <a:defRPr sz="1400">
                <a:solidFill>
                  <a:srgbClr val="000000"/>
                </a:solidFill>
                <a:latin typeface="Calibri"/>
                <a:ea typeface="Calibri"/>
                <a:cs typeface="Calibri"/>
                <a:sym typeface="Calibri"/>
              </a:defRPr>
            </a:lvl4pPr>
            <a:lvl5pPr marL="0" indent="182880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7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422022567"/>
      </p:ext>
    </p:extLst>
  </p:cSld>
  <p:clrMapOvr>
    <a:masterClrMapping/>
  </p:clrMapOvr>
  <p:transition spd="med"/>
</p:sldLayout>
</file>

<file path=ppt/slideLayouts/slideLayout1652.xml><?xml version="1.0" encoding="utf-8"?>
<p:sldLayout xmlns:a="http://schemas.openxmlformats.org/drawingml/2006/main" xmlns:r="http://schemas.openxmlformats.org/officeDocument/2006/relationships" xmlns:p="http://schemas.openxmlformats.org/presentationml/2006/main" showMasterSp="0" type="tx">
  <p:cSld name="17_Title and Vertical Text">
    <p:bg>
      <p:bgPr>
        <a:solidFill>
          <a:srgbClr val="FFFFFF"/>
        </a:solidFill>
        <a:effectLst/>
      </p:bgPr>
    </p:bg>
    <p:spTree>
      <p:nvGrpSpPr>
        <p:cNvPr id="1" name=""/>
        <p:cNvGrpSpPr/>
        <p:nvPr/>
      </p:nvGrpSpPr>
      <p:grpSpPr>
        <a:xfrm>
          <a:off x="0" y="0"/>
          <a:ext cx="0" cy="0"/>
          <a:chOff x="0" y="0"/>
          <a:chExt cx="0" cy="0"/>
        </a:xfrm>
      </p:grpSpPr>
      <p:sp>
        <p:nvSpPr>
          <p:cNvPr id="2684"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85"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86"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55161505"/>
      </p:ext>
    </p:extLst>
  </p:cSld>
  <p:clrMapOvr>
    <a:masterClrMapping/>
  </p:clrMapOvr>
  <p:transition spd="med"/>
</p:sldLayout>
</file>

<file path=ppt/slideLayouts/slideLayout1653.xml><?xml version="1.0" encoding="utf-8"?>
<p:sldLayout xmlns:a="http://schemas.openxmlformats.org/drawingml/2006/main" xmlns:r="http://schemas.openxmlformats.org/officeDocument/2006/relationships" xmlns:p="http://schemas.openxmlformats.org/presentationml/2006/main" showMasterSp="0" type="tx">
  <p:cSld name="17_Vertical Title and Text">
    <p:bg>
      <p:bgPr>
        <a:solidFill>
          <a:srgbClr val="FFFFFF"/>
        </a:solidFill>
        <a:effectLst/>
      </p:bgPr>
    </p:bg>
    <p:spTree>
      <p:nvGrpSpPr>
        <p:cNvPr id="1" name=""/>
        <p:cNvGrpSpPr/>
        <p:nvPr/>
      </p:nvGrpSpPr>
      <p:grpSpPr>
        <a:xfrm>
          <a:off x="0" y="0"/>
          <a:ext cx="0" cy="0"/>
          <a:chOff x="0" y="0"/>
          <a:chExt cx="0" cy="0"/>
        </a:xfrm>
      </p:grpSpPr>
      <p:sp>
        <p:nvSpPr>
          <p:cNvPr id="2693"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94"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9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71994319"/>
      </p:ext>
    </p:extLst>
  </p:cSld>
  <p:clrMapOvr>
    <a:masterClrMapping/>
  </p:clrMapOvr>
  <p:transition spd="med"/>
</p:sldLayout>
</file>

<file path=ppt/slideLayouts/slideLayout1654.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000000"/>
        </a:solidFill>
        <a:effectLst/>
      </p:bgPr>
    </p:bg>
    <p:spTree>
      <p:nvGrpSpPr>
        <p:cNvPr id="1" name=""/>
        <p:cNvGrpSpPr/>
        <p:nvPr/>
      </p:nvGrpSpPr>
      <p:grpSpPr>
        <a:xfrm>
          <a:off x="0" y="0"/>
          <a:ext cx="0" cy="0"/>
          <a:chOff x="0" y="0"/>
          <a:chExt cx="0" cy="0"/>
        </a:xfrm>
      </p:grpSpPr>
      <p:sp>
        <p:nvSpPr>
          <p:cNvPr id="2702" name="Title Text"/>
          <p:cNvSpPr txBox="1">
            <a:spLocks noGrp="1"/>
          </p:cNvSpPr>
          <p:nvPr>
            <p:ph type="title"/>
          </p:nvPr>
        </p:nvSpPr>
        <p:spPr>
          <a:xfrm>
            <a:off x="685800" y="2286000"/>
            <a:ext cx="77724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0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771" indent="-326571" algn="ctr">
              <a:buSzPct val="100000"/>
              <a:buChar char="–"/>
              <a:defRPr b="1" i="0">
                <a:solidFill>
                  <a:srgbClr val="000000"/>
                </a:solidFill>
                <a:latin typeface="Arial" panose="020B0604020202020204" pitchFamily="34" charset="0"/>
                <a:cs typeface="Arial" panose="020B0604020202020204" pitchFamily="34" charset="0"/>
              </a:defRPr>
            </a:lvl2pPr>
            <a:lvl3pPr marL="1219200" indent="-304800" algn="ctr">
              <a:buSzPct val="100000"/>
              <a:buChar char="•"/>
              <a:defRPr b="1" i="0">
                <a:solidFill>
                  <a:srgbClr val="000000"/>
                </a:solidFill>
                <a:latin typeface="Arial" panose="020B0604020202020204" pitchFamily="34" charset="0"/>
                <a:cs typeface="Arial" panose="020B0604020202020204" pitchFamily="34" charset="0"/>
              </a:defRPr>
            </a:lvl3pPr>
            <a:lvl4pPr marL="1737360" indent="-365760" algn="ctr">
              <a:buSzPct val="100000"/>
              <a:buChar char="–"/>
              <a:defRPr b="1" i="0">
                <a:solidFill>
                  <a:srgbClr val="000000"/>
                </a:solidFill>
                <a:latin typeface="Arial" panose="020B0604020202020204" pitchFamily="34" charset="0"/>
                <a:cs typeface="Arial" panose="020B0604020202020204" pitchFamily="34" charset="0"/>
              </a:defRPr>
            </a:lvl4pPr>
            <a:lvl5pPr marL="2194560" indent="-36576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0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2615213"/>
      </p:ext>
    </p:extLst>
  </p:cSld>
  <p:clrMapOvr>
    <a:masterClrMapping/>
  </p:clrMapOvr>
  <p:transition spd="med"/>
</p:sldLayout>
</file>

<file path=ppt/slideLayouts/slideLayout1655.xml><?xml version="1.0" encoding="utf-8"?>
<p:sldLayout xmlns:a="http://schemas.openxmlformats.org/drawingml/2006/main" xmlns:r="http://schemas.openxmlformats.org/officeDocument/2006/relationships" xmlns:p="http://schemas.openxmlformats.org/presentationml/2006/main" showMasterSp="0" type="tx">
  <p:cSld name="18_Title and Content">
    <p:bg>
      <p:bgPr>
        <a:solidFill>
          <a:srgbClr val="000000"/>
        </a:solidFill>
        <a:effectLst/>
      </p:bgPr>
    </p:bg>
    <p:spTree>
      <p:nvGrpSpPr>
        <p:cNvPr id="1" name=""/>
        <p:cNvGrpSpPr/>
        <p:nvPr/>
      </p:nvGrpSpPr>
      <p:grpSpPr>
        <a:xfrm>
          <a:off x="0" y="0"/>
          <a:ext cx="0" cy="0"/>
          <a:chOff x="0" y="0"/>
          <a:chExt cx="0" cy="0"/>
        </a:xfrm>
      </p:grpSpPr>
      <p:sp>
        <p:nvSpPr>
          <p:cNvPr id="2711"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12"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13"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0910547"/>
      </p:ext>
    </p:extLst>
  </p:cSld>
  <p:clrMapOvr>
    <a:masterClrMapping/>
  </p:clrMapOvr>
  <p:transition spd="med"/>
</p:sldLayout>
</file>

<file path=ppt/slideLayouts/slideLayout1656.xml><?xml version="1.0" encoding="utf-8"?>
<p:sldLayout xmlns:a="http://schemas.openxmlformats.org/drawingml/2006/main" xmlns:r="http://schemas.openxmlformats.org/officeDocument/2006/relationships" xmlns:p="http://schemas.openxmlformats.org/presentationml/2006/main" showMasterSp="0" type="tx">
  <p:cSld name="18_Section Header">
    <p:bg>
      <p:bgPr>
        <a:solidFill>
          <a:srgbClr val="000000"/>
        </a:solidFill>
        <a:effectLst/>
      </p:bgPr>
    </p:bg>
    <p:spTree>
      <p:nvGrpSpPr>
        <p:cNvPr id="1" name=""/>
        <p:cNvGrpSpPr/>
        <p:nvPr/>
      </p:nvGrpSpPr>
      <p:grpSpPr>
        <a:xfrm>
          <a:off x="0" y="0"/>
          <a:ext cx="0" cy="0"/>
          <a:chOff x="0" y="0"/>
          <a:chExt cx="0" cy="0"/>
        </a:xfrm>
      </p:grpSpPr>
      <p:sp>
        <p:nvSpPr>
          <p:cNvPr id="272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72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22"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34014341"/>
      </p:ext>
    </p:extLst>
  </p:cSld>
  <p:clrMapOvr>
    <a:masterClrMapping/>
  </p:clrMapOvr>
  <p:transition spd="med"/>
</p:sldLayout>
</file>

<file path=ppt/slideLayouts/slideLayout1657.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rgbClr val="000000"/>
        </a:solidFill>
        <a:effectLst/>
      </p:bgPr>
    </p:bg>
    <p:spTree>
      <p:nvGrpSpPr>
        <p:cNvPr id="1" name=""/>
        <p:cNvGrpSpPr/>
        <p:nvPr/>
      </p:nvGrpSpPr>
      <p:grpSpPr>
        <a:xfrm>
          <a:off x="0" y="0"/>
          <a:ext cx="0" cy="0"/>
          <a:chOff x="0" y="0"/>
          <a:chExt cx="0" cy="0"/>
        </a:xfrm>
      </p:grpSpPr>
      <p:sp>
        <p:nvSpPr>
          <p:cNvPr id="2729"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0"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3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39020552"/>
      </p:ext>
    </p:extLst>
  </p:cSld>
  <p:clrMapOvr>
    <a:masterClrMapping/>
  </p:clrMapOvr>
  <p:transition spd="med"/>
</p:sldLayout>
</file>

<file path=ppt/slideLayouts/slideLayout1658.xml><?xml version="1.0" encoding="utf-8"?>
<p:sldLayout xmlns:a="http://schemas.openxmlformats.org/drawingml/2006/main" xmlns:r="http://schemas.openxmlformats.org/officeDocument/2006/relationships" xmlns:p="http://schemas.openxmlformats.org/presentationml/2006/main" showMasterSp="0" type="tx">
  <p:cSld name="18_Comparison">
    <p:bg>
      <p:bgPr>
        <a:solidFill>
          <a:srgbClr val="000000"/>
        </a:solidFill>
        <a:effectLst/>
      </p:bgPr>
    </p:bg>
    <p:spTree>
      <p:nvGrpSpPr>
        <p:cNvPr id="1" name=""/>
        <p:cNvGrpSpPr/>
        <p:nvPr/>
      </p:nvGrpSpPr>
      <p:grpSpPr>
        <a:xfrm>
          <a:off x="0" y="0"/>
          <a:ext cx="0" cy="0"/>
          <a:chOff x="0" y="0"/>
          <a:chExt cx="0" cy="0"/>
        </a:xfrm>
      </p:grpSpPr>
      <p:sp>
        <p:nvSpPr>
          <p:cNvPr id="273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4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74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0495012"/>
      </p:ext>
    </p:extLst>
  </p:cSld>
  <p:clrMapOvr>
    <a:masterClrMapping/>
  </p:clrMapOvr>
  <p:transition spd="med"/>
</p:sldLayout>
</file>

<file path=ppt/slideLayouts/slideLayout1659.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rgbClr val="000000"/>
        </a:solidFill>
        <a:effectLst/>
      </p:bgPr>
    </p:bg>
    <p:spTree>
      <p:nvGrpSpPr>
        <p:cNvPr id="1" name=""/>
        <p:cNvGrpSpPr/>
        <p:nvPr/>
      </p:nvGrpSpPr>
      <p:grpSpPr>
        <a:xfrm>
          <a:off x="0" y="0"/>
          <a:ext cx="0" cy="0"/>
          <a:chOff x="0" y="0"/>
          <a:chExt cx="0" cy="0"/>
        </a:xfrm>
      </p:grpSpPr>
      <p:sp>
        <p:nvSpPr>
          <p:cNvPr id="2748"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49"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3151779"/>
      </p:ext>
    </p:extLst>
  </p:cSld>
  <p:clrMapOvr>
    <a:masterClrMapping/>
  </p:clrMapOvr>
  <p:transition spd="med"/>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663300"/>
            </a:gs>
            <a:gs pos="50000">
              <a:srgbClr val="996600"/>
            </a:gs>
            <a:gs pos="100000">
              <a:srgbClr val="663300"/>
            </a:gs>
          </a:gsLst>
          <a:lin ang="5400000" scaled="0"/>
        </a:gradFill>
        <a:effectLst/>
      </p:bgPr>
    </p:bg>
    <p:spTree>
      <p:nvGrpSpPr>
        <p:cNvPr id="1" name=""/>
        <p:cNvGrpSpPr/>
        <p:nvPr/>
      </p:nvGrpSpPr>
      <p:grpSpPr>
        <a:xfrm>
          <a:off x="0" y="0"/>
          <a:ext cx="0" cy="0"/>
          <a:chOff x="0" y="0"/>
          <a:chExt cx="0" cy="0"/>
        </a:xfrm>
      </p:grpSpPr>
      <p:grpSp>
        <p:nvGrpSpPr>
          <p:cNvPr id="1154" name="Group 2"/>
          <p:cNvGrpSpPr/>
          <p:nvPr/>
        </p:nvGrpSpPr>
        <p:grpSpPr>
          <a:xfrm>
            <a:off x="3800475" y="1789113"/>
            <a:ext cx="5350047" cy="5056188"/>
            <a:chOff x="0" y="0"/>
            <a:chExt cx="5350046" cy="5056187"/>
          </a:xfrm>
        </p:grpSpPr>
        <p:sp>
          <p:nvSpPr>
            <p:cNvPr id="1120" name="Rectangle 3"/>
            <p:cNvSpPr/>
            <p:nvPr/>
          </p:nvSpPr>
          <p:spPr>
            <a:xfrm>
              <a:off x="2914650" y="377824"/>
              <a:ext cx="312738" cy="161925"/>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1" name="Oval 4"/>
            <p:cNvSpPr/>
            <p:nvPr/>
          </p:nvSpPr>
          <p:spPr>
            <a:xfrm>
              <a:off x="3024187" y="92074"/>
              <a:ext cx="74613" cy="74613"/>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2" name="Rectangle 5"/>
            <p:cNvSpPr/>
            <p:nvPr/>
          </p:nvSpPr>
          <p:spPr>
            <a:xfrm>
              <a:off x="3991359" y="650874"/>
              <a:ext cx="951732" cy="3157539"/>
            </a:xfrm>
            <a:custGeom>
              <a:avLst/>
              <a:gdLst/>
              <a:ahLst/>
              <a:cxnLst>
                <a:cxn ang="0">
                  <a:pos x="wd2" y="hd2"/>
                </a:cxn>
                <a:cxn ang="5400000">
                  <a:pos x="wd2" y="hd2"/>
                </a:cxn>
                <a:cxn ang="10800000">
                  <a:pos x="wd2" y="hd2"/>
                </a:cxn>
                <a:cxn ang="16200000">
                  <a:pos x="wd2" y="hd2"/>
                </a:cxn>
              </a:cxnLst>
              <a:rect l="0" t="0" r="r" b="b"/>
              <a:pathLst>
                <a:path w="21600" h="21600" extrusionOk="0">
                  <a:moveTo>
                    <a:pt x="21324" y="0"/>
                  </a:moveTo>
                  <a:lnTo>
                    <a:pt x="21600" y="25"/>
                  </a:lnTo>
                  <a:lnTo>
                    <a:pt x="276" y="21600"/>
                  </a:lnTo>
                  <a:lnTo>
                    <a:pt x="0" y="21575"/>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3" name="Freeform 6"/>
            <p:cNvSpPr/>
            <p:nvPr/>
          </p:nvSpPr>
          <p:spPr>
            <a:xfrm>
              <a:off x="3932237" y="3779837"/>
              <a:ext cx="104776" cy="152401"/>
            </a:xfrm>
            <a:custGeom>
              <a:avLst/>
              <a:gdLst/>
              <a:ahLst/>
              <a:cxnLst>
                <a:cxn ang="0">
                  <a:pos x="wd2" y="hd2"/>
                </a:cxn>
                <a:cxn ang="5400000">
                  <a:pos x="wd2" y="hd2"/>
                </a:cxn>
                <a:cxn ang="10800000">
                  <a:pos x="wd2" y="hd2"/>
                </a:cxn>
                <a:cxn ang="16200000">
                  <a:pos x="wd2" y="hd2"/>
                </a:cxn>
              </a:cxnLst>
              <a:rect l="0" t="0" r="r" b="b"/>
              <a:pathLst>
                <a:path w="21600" h="21600" extrusionOk="0">
                  <a:moveTo>
                    <a:pt x="5891" y="21600"/>
                  </a:moveTo>
                  <a:lnTo>
                    <a:pt x="13745" y="17550"/>
                  </a:lnTo>
                  <a:lnTo>
                    <a:pt x="19636" y="13500"/>
                  </a:lnTo>
                  <a:lnTo>
                    <a:pt x="21600" y="8100"/>
                  </a:lnTo>
                  <a:lnTo>
                    <a:pt x="19636" y="2700"/>
                  </a:lnTo>
                  <a:lnTo>
                    <a:pt x="11782" y="0"/>
                  </a:lnTo>
                  <a:lnTo>
                    <a:pt x="3927" y="2700"/>
                  </a:lnTo>
                  <a:lnTo>
                    <a:pt x="0" y="8100"/>
                  </a:lnTo>
                  <a:lnTo>
                    <a:pt x="0" y="13500"/>
                  </a:lnTo>
                  <a:lnTo>
                    <a:pt x="5891" y="21600"/>
                  </a:lnTo>
                  <a:close/>
                  <a:moveTo>
                    <a:pt x="13745" y="4050"/>
                  </a:moveTo>
                  <a:lnTo>
                    <a:pt x="17673" y="5400"/>
                  </a:lnTo>
                  <a:lnTo>
                    <a:pt x="19636" y="8100"/>
                  </a:lnTo>
                  <a:lnTo>
                    <a:pt x="19636" y="10800"/>
                  </a:lnTo>
                  <a:lnTo>
                    <a:pt x="11782" y="16200"/>
                  </a:lnTo>
                  <a:lnTo>
                    <a:pt x="7855" y="17550"/>
                  </a:lnTo>
                  <a:lnTo>
                    <a:pt x="3927" y="10800"/>
                  </a:lnTo>
                  <a:lnTo>
                    <a:pt x="5891" y="5400"/>
                  </a:lnTo>
                  <a:lnTo>
                    <a:pt x="9818" y="4050"/>
                  </a:lnTo>
                  <a:lnTo>
                    <a:pt x="13745"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4" name="Rectangle 7"/>
            <p:cNvSpPr/>
            <p:nvPr/>
          </p:nvSpPr>
          <p:spPr>
            <a:xfrm>
              <a:off x="4866237" y="648095"/>
              <a:ext cx="97326" cy="3171034"/>
            </a:xfrm>
            <a:custGeom>
              <a:avLst/>
              <a:gdLst/>
              <a:ahLst/>
              <a:cxnLst>
                <a:cxn ang="0">
                  <a:pos x="wd2" y="hd2"/>
                </a:cxn>
                <a:cxn ang="5400000">
                  <a:pos x="wd2" y="hd2"/>
                </a:cxn>
                <a:cxn ang="10800000">
                  <a:pos x="wd2" y="hd2"/>
                </a:cxn>
                <a:cxn ang="16200000">
                  <a:pos x="wd2" y="hd2"/>
                </a:cxn>
              </a:cxnLst>
              <a:rect l="0" t="0" r="r" b="b"/>
              <a:pathLst>
                <a:path w="21600" h="21600" extrusionOk="0">
                  <a:moveTo>
                    <a:pt x="18782" y="0"/>
                  </a:moveTo>
                  <a:lnTo>
                    <a:pt x="21600" y="2"/>
                  </a:lnTo>
                  <a:lnTo>
                    <a:pt x="2818" y="21600"/>
                  </a:lnTo>
                  <a:lnTo>
                    <a:pt x="0" y="2159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5" name="Rectangle 8"/>
            <p:cNvSpPr/>
            <p:nvPr/>
          </p:nvSpPr>
          <p:spPr>
            <a:xfrm>
              <a:off x="4965529" y="649012"/>
              <a:ext cx="384518" cy="1351513"/>
            </a:xfrm>
            <a:custGeom>
              <a:avLst/>
              <a:gdLst/>
              <a:ahLst/>
              <a:cxnLst>
                <a:cxn ang="0">
                  <a:pos x="wd2" y="hd2"/>
                </a:cxn>
                <a:cxn ang="5400000">
                  <a:pos x="wd2" y="hd2"/>
                </a:cxn>
                <a:cxn ang="10800000">
                  <a:pos x="wd2" y="hd2"/>
                </a:cxn>
                <a:cxn ang="16200000">
                  <a:pos x="wd2" y="hd2"/>
                </a:cxn>
              </a:cxnLst>
              <a:rect l="0" t="0" r="r" b="b"/>
              <a:pathLst>
                <a:path w="21600" h="21600" extrusionOk="0">
                  <a:moveTo>
                    <a:pt x="0" y="54"/>
                  </a:moveTo>
                  <a:lnTo>
                    <a:pt x="688" y="0"/>
                  </a:lnTo>
                  <a:lnTo>
                    <a:pt x="21600" y="21546"/>
                  </a:lnTo>
                  <a:lnTo>
                    <a:pt x="20912"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6" name="Rectangle 9"/>
            <p:cNvSpPr/>
            <p:nvPr/>
          </p:nvSpPr>
          <p:spPr>
            <a:xfrm>
              <a:off x="1140127" y="1179683"/>
              <a:ext cx="1063021" cy="3055596"/>
            </a:xfrm>
            <a:custGeom>
              <a:avLst/>
              <a:gdLst/>
              <a:ahLst/>
              <a:cxnLst>
                <a:cxn ang="0">
                  <a:pos x="wd2" y="hd2"/>
                </a:cxn>
                <a:cxn ang="5400000">
                  <a:pos x="wd2" y="hd2"/>
                </a:cxn>
                <a:cxn ang="10800000">
                  <a:pos x="wd2" y="hd2"/>
                </a:cxn>
                <a:cxn ang="16200000">
                  <a:pos x="wd2" y="hd2"/>
                </a:cxn>
              </a:cxnLst>
              <a:rect l="0" t="0" r="r" b="b"/>
              <a:pathLst>
                <a:path w="21600" h="21600" extrusionOk="0">
                  <a:moveTo>
                    <a:pt x="0" y="29"/>
                  </a:moveTo>
                  <a:lnTo>
                    <a:pt x="244" y="0"/>
                  </a:lnTo>
                  <a:lnTo>
                    <a:pt x="21600" y="21571"/>
                  </a:lnTo>
                  <a:lnTo>
                    <a:pt x="21356"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7" name="Rectangle 10"/>
            <p:cNvSpPr/>
            <p:nvPr/>
          </p:nvSpPr>
          <p:spPr>
            <a:xfrm>
              <a:off x="39266" y="1187306"/>
              <a:ext cx="1083518" cy="3192751"/>
            </a:xfrm>
            <a:custGeom>
              <a:avLst/>
              <a:gdLst/>
              <a:ahLst/>
              <a:cxnLst>
                <a:cxn ang="0">
                  <a:pos x="wd2" y="hd2"/>
                </a:cxn>
                <a:cxn ang="5400000">
                  <a:pos x="wd2" y="hd2"/>
                </a:cxn>
                <a:cxn ang="10800000">
                  <a:pos x="wd2" y="hd2"/>
                </a:cxn>
                <a:cxn ang="16200000">
                  <a:pos x="wd2" y="hd2"/>
                </a:cxn>
              </a:cxnLst>
              <a:rect l="0" t="0" r="r" b="b"/>
              <a:pathLst>
                <a:path w="21600" h="21600" extrusionOk="0">
                  <a:moveTo>
                    <a:pt x="21360" y="0"/>
                  </a:moveTo>
                  <a:lnTo>
                    <a:pt x="21600" y="27"/>
                  </a:lnTo>
                  <a:lnTo>
                    <a:pt x="240" y="21600"/>
                  </a:lnTo>
                  <a:lnTo>
                    <a:pt x="0" y="2157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8" name="Rectangle 11"/>
            <p:cNvSpPr/>
            <p:nvPr/>
          </p:nvSpPr>
          <p:spPr>
            <a:xfrm>
              <a:off x="904041" y="1183192"/>
              <a:ext cx="236618" cy="3018415"/>
            </a:xfrm>
            <a:custGeom>
              <a:avLst/>
              <a:gdLst/>
              <a:ahLst/>
              <a:cxnLst>
                <a:cxn ang="0">
                  <a:pos x="wd2" y="hd2"/>
                </a:cxn>
                <a:cxn ang="5400000">
                  <a:pos x="wd2" y="hd2"/>
                </a:cxn>
                <a:cxn ang="10800000">
                  <a:pos x="wd2" y="hd2"/>
                </a:cxn>
                <a:cxn ang="16200000">
                  <a:pos x="wd2" y="hd2"/>
                </a:cxn>
              </a:cxnLst>
              <a:rect l="0" t="0" r="r" b="b"/>
              <a:pathLst>
                <a:path w="21600" h="21600" extrusionOk="0">
                  <a:moveTo>
                    <a:pt x="20444" y="0"/>
                  </a:moveTo>
                  <a:lnTo>
                    <a:pt x="21600" y="7"/>
                  </a:lnTo>
                  <a:lnTo>
                    <a:pt x="1156" y="21600"/>
                  </a:lnTo>
                  <a:lnTo>
                    <a:pt x="0" y="2159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9" name="Freeform 12"/>
            <p:cNvSpPr/>
            <p:nvPr/>
          </p:nvSpPr>
          <p:spPr>
            <a:xfrm>
              <a:off x="2560637" y="3006724"/>
              <a:ext cx="989013" cy="247651"/>
            </a:xfrm>
            <a:custGeom>
              <a:avLst/>
              <a:gdLst/>
              <a:ahLst/>
              <a:cxnLst>
                <a:cxn ang="0">
                  <a:pos x="wd2" y="hd2"/>
                </a:cxn>
                <a:cxn ang="5400000">
                  <a:pos x="wd2" y="hd2"/>
                </a:cxn>
                <a:cxn ang="10800000">
                  <a:pos x="wd2" y="hd2"/>
                </a:cxn>
                <a:cxn ang="16200000">
                  <a:pos x="wd2" y="hd2"/>
                </a:cxn>
              </a:cxnLst>
              <a:rect l="0" t="0" r="r" b="b"/>
              <a:pathLst>
                <a:path w="21600" h="21600" extrusionOk="0">
                  <a:moveTo>
                    <a:pt x="208" y="2492"/>
                  </a:moveTo>
                  <a:lnTo>
                    <a:pt x="5617" y="4985"/>
                  </a:lnTo>
                  <a:lnTo>
                    <a:pt x="8702" y="4985"/>
                  </a:lnTo>
                  <a:lnTo>
                    <a:pt x="12274" y="4154"/>
                  </a:lnTo>
                  <a:lnTo>
                    <a:pt x="16399" y="2492"/>
                  </a:lnTo>
                  <a:lnTo>
                    <a:pt x="21184" y="0"/>
                  </a:lnTo>
                  <a:lnTo>
                    <a:pt x="21600" y="15785"/>
                  </a:lnTo>
                  <a:lnTo>
                    <a:pt x="17231" y="19108"/>
                  </a:lnTo>
                  <a:lnTo>
                    <a:pt x="14354" y="20769"/>
                  </a:lnTo>
                  <a:lnTo>
                    <a:pt x="11025" y="21600"/>
                  </a:lnTo>
                  <a:lnTo>
                    <a:pt x="7454" y="21600"/>
                  </a:lnTo>
                  <a:lnTo>
                    <a:pt x="3744" y="20769"/>
                  </a:lnTo>
                  <a:lnTo>
                    <a:pt x="0" y="18277"/>
                  </a:lnTo>
                  <a:lnTo>
                    <a:pt x="208" y="2492"/>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0" name="Freeform 13"/>
            <p:cNvSpPr/>
            <p:nvPr/>
          </p:nvSpPr>
          <p:spPr>
            <a:xfrm>
              <a:off x="3759200" y="3911599"/>
              <a:ext cx="1581150" cy="200026"/>
            </a:xfrm>
            <a:custGeom>
              <a:avLst/>
              <a:gdLst/>
              <a:ahLst/>
              <a:cxnLst>
                <a:cxn ang="0">
                  <a:pos x="wd2" y="hd2"/>
                </a:cxn>
                <a:cxn ang="5400000">
                  <a:pos x="wd2" y="hd2"/>
                </a:cxn>
                <a:cxn ang="10800000">
                  <a:pos x="wd2" y="hd2"/>
                </a:cxn>
                <a:cxn ang="16200000">
                  <a:pos x="wd2" y="hd2"/>
                </a:cxn>
              </a:cxnLst>
              <a:rect l="0" t="0" r="r" b="b"/>
              <a:pathLst>
                <a:path w="21600" h="21600" extrusionOk="0">
                  <a:moveTo>
                    <a:pt x="16401" y="1029"/>
                  </a:moveTo>
                  <a:lnTo>
                    <a:pt x="8723" y="1029"/>
                  </a:lnTo>
                  <a:lnTo>
                    <a:pt x="7287" y="0"/>
                  </a:lnTo>
                  <a:lnTo>
                    <a:pt x="4829" y="0"/>
                  </a:lnTo>
                  <a:lnTo>
                    <a:pt x="3915" y="1029"/>
                  </a:lnTo>
                  <a:lnTo>
                    <a:pt x="1175" y="1029"/>
                  </a:lnTo>
                  <a:lnTo>
                    <a:pt x="522" y="2057"/>
                  </a:lnTo>
                  <a:lnTo>
                    <a:pt x="131" y="3086"/>
                  </a:lnTo>
                  <a:lnTo>
                    <a:pt x="0" y="4114"/>
                  </a:lnTo>
                  <a:lnTo>
                    <a:pt x="261" y="7200"/>
                  </a:lnTo>
                  <a:lnTo>
                    <a:pt x="392" y="8229"/>
                  </a:lnTo>
                  <a:lnTo>
                    <a:pt x="653" y="9257"/>
                  </a:lnTo>
                  <a:lnTo>
                    <a:pt x="1305" y="10286"/>
                  </a:lnTo>
                  <a:lnTo>
                    <a:pt x="1958" y="12343"/>
                  </a:lnTo>
                  <a:lnTo>
                    <a:pt x="3132" y="14400"/>
                  </a:lnTo>
                  <a:lnTo>
                    <a:pt x="4568" y="15429"/>
                  </a:lnTo>
                  <a:lnTo>
                    <a:pt x="6373" y="17486"/>
                  </a:lnTo>
                  <a:lnTo>
                    <a:pt x="8462" y="18514"/>
                  </a:lnTo>
                  <a:lnTo>
                    <a:pt x="10941" y="20571"/>
                  </a:lnTo>
                  <a:lnTo>
                    <a:pt x="13530" y="20571"/>
                  </a:lnTo>
                  <a:lnTo>
                    <a:pt x="16401" y="21600"/>
                  </a:lnTo>
                  <a:lnTo>
                    <a:pt x="21600" y="21600"/>
                  </a:lnTo>
                  <a:lnTo>
                    <a:pt x="21600" y="2057"/>
                  </a:lnTo>
                  <a:lnTo>
                    <a:pt x="19120" y="2057"/>
                  </a:lnTo>
                  <a:lnTo>
                    <a:pt x="16401" y="1029"/>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1" name="Freeform 14"/>
            <p:cNvSpPr/>
            <p:nvPr/>
          </p:nvSpPr>
          <p:spPr>
            <a:xfrm>
              <a:off x="3797300" y="3997324"/>
              <a:ext cx="1543051" cy="388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35" y="4761"/>
                  </a:lnTo>
                  <a:lnTo>
                    <a:pt x="1471" y="8464"/>
                  </a:lnTo>
                  <a:lnTo>
                    <a:pt x="2675" y="12078"/>
                  </a:lnTo>
                  <a:lnTo>
                    <a:pt x="4414" y="15252"/>
                  </a:lnTo>
                  <a:lnTo>
                    <a:pt x="6531" y="17897"/>
                  </a:lnTo>
                  <a:lnTo>
                    <a:pt x="9206" y="20013"/>
                  </a:lnTo>
                  <a:lnTo>
                    <a:pt x="10677" y="20542"/>
                  </a:lnTo>
                  <a:lnTo>
                    <a:pt x="12394" y="21071"/>
                  </a:lnTo>
                  <a:lnTo>
                    <a:pt x="14133" y="21600"/>
                  </a:lnTo>
                  <a:lnTo>
                    <a:pt x="19059" y="21600"/>
                  </a:lnTo>
                  <a:lnTo>
                    <a:pt x="21600" y="21071"/>
                  </a:lnTo>
                  <a:lnTo>
                    <a:pt x="21600" y="5290"/>
                  </a:lnTo>
                  <a:lnTo>
                    <a:pt x="15604" y="5290"/>
                  </a:lnTo>
                  <a:lnTo>
                    <a:pt x="11212" y="4761"/>
                  </a:lnTo>
                  <a:lnTo>
                    <a:pt x="7066" y="3703"/>
                  </a:lnTo>
                  <a:lnTo>
                    <a:pt x="3344" y="2116"/>
                  </a:lnTo>
                  <a:lnTo>
                    <a:pt x="1605" y="1058"/>
                  </a:lnTo>
                  <a:lnTo>
                    <a:pt x="0" y="0"/>
                  </a:lnTo>
                  <a:close/>
                </a:path>
              </a:pathLst>
            </a:custGeom>
            <a:gradFill flip="none" rotWithShape="1">
              <a:gsLst>
                <a:gs pos="0">
                  <a:srgbClr val="663300"/>
                </a:gs>
                <a:gs pos="100000">
                  <a:srgbClr val="82582E"/>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2" name="Freeform 15"/>
            <p:cNvSpPr/>
            <p:nvPr/>
          </p:nvSpPr>
          <p:spPr>
            <a:xfrm>
              <a:off x="3825875" y="3911599"/>
              <a:ext cx="1514476" cy="142876"/>
            </a:xfrm>
            <a:custGeom>
              <a:avLst/>
              <a:gdLst/>
              <a:ahLst/>
              <a:cxnLst>
                <a:cxn ang="0">
                  <a:pos x="wd2" y="hd2"/>
                </a:cxn>
                <a:cxn ang="5400000">
                  <a:pos x="wd2" y="hd2"/>
                </a:cxn>
                <a:cxn ang="10800000">
                  <a:pos x="wd2" y="hd2"/>
                </a:cxn>
                <a:cxn ang="16200000">
                  <a:pos x="wd2" y="hd2"/>
                </a:cxn>
              </a:cxnLst>
              <a:rect l="0" t="0" r="r" b="b"/>
              <a:pathLst>
                <a:path w="21600" h="21600" extrusionOk="0">
                  <a:moveTo>
                    <a:pt x="15899" y="0"/>
                  </a:moveTo>
                  <a:lnTo>
                    <a:pt x="3679" y="0"/>
                  </a:lnTo>
                  <a:lnTo>
                    <a:pt x="2862" y="1440"/>
                  </a:lnTo>
                  <a:lnTo>
                    <a:pt x="2180" y="1440"/>
                  </a:lnTo>
                  <a:lnTo>
                    <a:pt x="1226" y="2880"/>
                  </a:lnTo>
                  <a:lnTo>
                    <a:pt x="681" y="2880"/>
                  </a:lnTo>
                  <a:lnTo>
                    <a:pt x="273" y="4320"/>
                  </a:lnTo>
                  <a:lnTo>
                    <a:pt x="136" y="4320"/>
                  </a:lnTo>
                  <a:lnTo>
                    <a:pt x="0" y="5760"/>
                  </a:lnTo>
                  <a:lnTo>
                    <a:pt x="136" y="7200"/>
                  </a:lnTo>
                  <a:lnTo>
                    <a:pt x="545" y="8640"/>
                  </a:lnTo>
                  <a:lnTo>
                    <a:pt x="1226" y="10080"/>
                  </a:lnTo>
                  <a:lnTo>
                    <a:pt x="2317" y="12960"/>
                  </a:lnTo>
                  <a:lnTo>
                    <a:pt x="3816" y="14400"/>
                  </a:lnTo>
                  <a:lnTo>
                    <a:pt x="5701" y="15840"/>
                  </a:lnTo>
                  <a:lnTo>
                    <a:pt x="7745" y="18720"/>
                  </a:lnTo>
                  <a:lnTo>
                    <a:pt x="10198" y="20160"/>
                  </a:lnTo>
                  <a:lnTo>
                    <a:pt x="12901" y="20160"/>
                  </a:lnTo>
                  <a:lnTo>
                    <a:pt x="15763" y="21600"/>
                  </a:lnTo>
                  <a:lnTo>
                    <a:pt x="21600" y="21600"/>
                  </a:lnTo>
                  <a:lnTo>
                    <a:pt x="21600" y="1440"/>
                  </a:lnTo>
                  <a:lnTo>
                    <a:pt x="17534" y="1440"/>
                  </a:lnTo>
                  <a:lnTo>
                    <a:pt x="15899"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3" name="Freeform 16"/>
            <p:cNvSpPr/>
            <p:nvPr/>
          </p:nvSpPr>
          <p:spPr>
            <a:xfrm>
              <a:off x="1055687" y="657224"/>
              <a:ext cx="161926" cy="24606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72"/>
                  </a:lnTo>
                  <a:lnTo>
                    <a:pt x="6353" y="10034"/>
                  </a:lnTo>
                  <a:lnTo>
                    <a:pt x="6353" y="21600"/>
                  </a:lnTo>
                  <a:lnTo>
                    <a:pt x="15247" y="21600"/>
                  </a:lnTo>
                  <a:lnTo>
                    <a:pt x="15247" y="9197"/>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4" name="Freeform 17"/>
            <p:cNvSpPr/>
            <p:nvPr/>
          </p:nvSpPr>
          <p:spPr>
            <a:xfrm>
              <a:off x="1055687" y="893762"/>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1520" y="21600"/>
                  </a:moveTo>
                  <a:lnTo>
                    <a:pt x="17280" y="16200"/>
                  </a:lnTo>
                  <a:lnTo>
                    <a:pt x="21600" y="8100"/>
                  </a:lnTo>
                  <a:lnTo>
                    <a:pt x="20160" y="5400"/>
                  </a:lnTo>
                  <a:lnTo>
                    <a:pt x="15840" y="1350"/>
                  </a:lnTo>
                  <a:lnTo>
                    <a:pt x="10080" y="0"/>
                  </a:lnTo>
                  <a:lnTo>
                    <a:pt x="5760" y="0"/>
                  </a:lnTo>
                  <a:lnTo>
                    <a:pt x="2880" y="2700"/>
                  </a:lnTo>
                  <a:lnTo>
                    <a:pt x="0" y="8100"/>
                  </a:lnTo>
                  <a:lnTo>
                    <a:pt x="2880" y="14850"/>
                  </a:lnTo>
                  <a:lnTo>
                    <a:pt x="7200" y="18900"/>
                  </a:lnTo>
                  <a:lnTo>
                    <a:pt x="11520" y="21600"/>
                  </a:lnTo>
                  <a:close/>
                  <a:moveTo>
                    <a:pt x="11520" y="2700"/>
                  </a:moveTo>
                  <a:lnTo>
                    <a:pt x="15840" y="4050"/>
                  </a:lnTo>
                  <a:lnTo>
                    <a:pt x="17280" y="5400"/>
                  </a:lnTo>
                  <a:lnTo>
                    <a:pt x="17280" y="10800"/>
                  </a:lnTo>
                  <a:lnTo>
                    <a:pt x="12960" y="14850"/>
                  </a:lnTo>
                  <a:lnTo>
                    <a:pt x="11520" y="17550"/>
                  </a:lnTo>
                  <a:lnTo>
                    <a:pt x="7200" y="14850"/>
                  </a:lnTo>
                  <a:lnTo>
                    <a:pt x="4320" y="6750"/>
                  </a:lnTo>
                  <a:lnTo>
                    <a:pt x="7200" y="2700"/>
                  </a:lnTo>
                  <a:lnTo>
                    <a:pt x="11520"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5" name="Freeform 18"/>
            <p:cNvSpPr/>
            <p:nvPr/>
          </p:nvSpPr>
          <p:spPr>
            <a:xfrm>
              <a:off x="1055687" y="10175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2880" y="20400"/>
                  </a:lnTo>
                  <a:lnTo>
                    <a:pt x="5760" y="21600"/>
                  </a:lnTo>
                  <a:lnTo>
                    <a:pt x="12960" y="21600"/>
                  </a:lnTo>
                  <a:lnTo>
                    <a:pt x="18720" y="19200"/>
                  </a:lnTo>
                  <a:lnTo>
                    <a:pt x="21600" y="14400"/>
                  </a:lnTo>
                  <a:lnTo>
                    <a:pt x="20160" y="8400"/>
                  </a:lnTo>
                  <a:lnTo>
                    <a:pt x="11520" y="1200"/>
                  </a:lnTo>
                  <a:lnTo>
                    <a:pt x="11520" y="0"/>
                  </a:lnTo>
                  <a:lnTo>
                    <a:pt x="5760" y="4800"/>
                  </a:lnTo>
                  <a:lnTo>
                    <a:pt x="1440" y="9600"/>
                  </a:lnTo>
                  <a:lnTo>
                    <a:pt x="0" y="13200"/>
                  </a:lnTo>
                  <a:lnTo>
                    <a:pt x="0" y="18000"/>
                  </a:lnTo>
                  <a:close/>
                  <a:moveTo>
                    <a:pt x="2880" y="13200"/>
                  </a:moveTo>
                  <a:lnTo>
                    <a:pt x="4320" y="9600"/>
                  </a:lnTo>
                  <a:lnTo>
                    <a:pt x="11520" y="3600"/>
                  </a:lnTo>
                  <a:lnTo>
                    <a:pt x="15840" y="6000"/>
                  </a:lnTo>
                  <a:lnTo>
                    <a:pt x="17280" y="9600"/>
                  </a:lnTo>
                  <a:lnTo>
                    <a:pt x="18720" y="14400"/>
                  </a:lnTo>
                  <a:lnTo>
                    <a:pt x="18720" y="16800"/>
                  </a:lnTo>
                  <a:lnTo>
                    <a:pt x="15840" y="19200"/>
                  </a:lnTo>
                  <a:lnTo>
                    <a:pt x="10080" y="20400"/>
                  </a:lnTo>
                  <a:lnTo>
                    <a:pt x="4320" y="18000"/>
                  </a:lnTo>
                  <a:lnTo>
                    <a:pt x="2880" y="15600"/>
                  </a:lnTo>
                  <a:lnTo>
                    <a:pt x="288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6" name="Freeform 19"/>
            <p:cNvSpPr/>
            <p:nvPr/>
          </p:nvSpPr>
          <p:spPr>
            <a:xfrm>
              <a:off x="4883150" y="123824"/>
              <a:ext cx="161925" cy="2476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31"/>
                  </a:lnTo>
                  <a:lnTo>
                    <a:pt x="6353" y="9969"/>
                  </a:lnTo>
                  <a:lnTo>
                    <a:pt x="6353" y="21600"/>
                  </a:lnTo>
                  <a:lnTo>
                    <a:pt x="15247" y="21600"/>
                  </a:lnTo>
                  <a:lnTo>
                    <a:pt x="15247" y="9138"/>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7" name="Freeform 20"/>
            <p:cNvSpPr/>
            <p:nvPr/>
          </p:nvSpPr>
          <p:spPr>
            <a:xfrm>
              <a:off x="4892675" y="352424"/>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16971" y="17550"/>
                  </a:lnTo>
                  <a:lnTo>
                    <a:pt x="21600" y="12150"/>
                  </a:lnTo>
                  <a:lnTo>
                    <a:pt x="21600" y="6750"/>
                  </a:lnTo>
                  <a:lnTo>
                    <a:pt x="16971" y="1350"/>
                  </a:lnTo>
                  <a:lnTo>
                    <a:pt x="10800" y="0"/>
                  </a:lnTo>
                  <a:lnTo>
                    <a:pt x="6171" y="1350"/>
                  </a:lnTo>
                  <a:lnTo>
                    <a:pt x="3086" y="4050"/>
                  </a:lnTo>
                  <a:lnTo>
                    <a:pt x="0" y="9450"/>
                  </a:lnTo>
                  <a:lnTo>
                    <a:pt x="3086" y="14850"/>
                  </a:lnTo>
                  <a:lnTo>
                    <a:pt x="10800" y="21600"/>
                  </a:lnTo>
                  <a:close/>
                  <a:moveTo>
                    <a:pt x="12343" y="2700"/>
                  </a:moveTo>
                  <a:lnTo>
                    <a:pt x="16971" y="4050"/>
                  </a:lnTo>
                  <a:lnTo>
                    <a:pt x="18514" y="6750"/>
                  </a:lnTo>
                  <a:lnTo>
                    <a:pt x="18514" y="9450"/>
                  </a:lnTo>
                  <a:lnTo>
                    <a:pt x="16971" y="12150"/>
                  </a:lnTo>
                  <a:lnTo>
                    <a:pt x="13886" y="16200"/>
                  </a:lnTo>
                  <a:lnTo>
                    <a:pt x="10800" y="18900"/>
                  </a:lnTo>
                  <a:lnTo>
                    <a:pt x="7714" y="16200"/>
                  </a:lnTo>
                  <a:lnTo>
                    <a:pt x="4629" y="12150"/>
                  </a:lnTo>
                  <a:lnTo>
                    <a:pt x="4629" y="6750"/>
                  </a:lnTo>
                  <a:lnTo>
                    <a:pt x="7714" y="4050"/>
                  </a:lnTo>
                  <a:lnTo>
                    <a:pt x="12343"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8" name="Freeform 21"/>
            <p:cNvSpPr/>
            <p:nvPr/>
          </p:nvSpPr>
          <p:spPr>
            <a:xfrm>
              <a:off x="4883150" y="485774"/>
              <a:ext cx="142875" cy="171451"/>
            </a:xfrm>
            <a:custGeom>
              <a:avLst/>
              <a:gdLst/>
              <a:ahLst/>
              <a:cxnLst>
                <a:cxn ang="0">
                  <a:pos x="wd2" y="hd2"/>
                </a:cxn>
                <a:cxn ang="5400000">
                  <a:pos x="wd2" y="hd2"/>
                </a:cxn>
                <a:cxn ang="10800000">
                  <a:pos x="wd2" y="hd2"/>
                </a:cxn>
                <a:cxn ang="16200000">
                  <a:pos x="wd2" y="hd2"/>
                </a:cxn>
              </a:cxnLst>
              <a:rect l="0" t="0" r="r" b="b"/>
              <a:pathLst>
                <a:path w="21600" h="21600" extrusionOk="0">
                  <a:moveTo>
                    <a:pt x="1440" y="18000"/>
                  </a:moveTo>
                  <a:lnTo>
                    <a:pt x="4320" y="20400"/>
                  </a:lnTo>
                  <a:lnTo>
                    <a:pt x="7200" y="21600"/>
                  </a:lnTo>
                  <a:lnTo>
                    <a:pt x="14400" y="21600"/>
                  </a:lnTo>
                  <a:lnTo>
                    <a:pt x="20160" y="19200"/>
                  </a:lnTo>
                  <a:lnTo>
                    <a:pt x="21600" y="16800"/>
                  </a:lnTo>
                  <a:lnTo>
                    <a:pt x="21600" y="13200"/>
                  </a:lnTo>
                  <a:lnTo>
                    <a:pt x="20160" y="7200"/>
                  </a:lnTo>
                  <a:lnTo>
                    <a:pt x="17280" y="3600"/>
                  </a:lnTo>
                  <a:lnTo>
                    <a:pt x="12960" y="0"/>
                  </a:lnTo>
                  <a:lnTo>
                    <a:pt x="11520" y="0"/>
                  </a:lnTo>
                  <a:lnTo>
                    <a:pt x="5760" y="4800"/>
                  </a:lnTo>
                  <a:lnTo>
                    <a:pt x="2880" y="9600"/>
                  </a:lnTo>
                  <a:lnTo>
                    <a:pt x="0" y="13200"/>
                  </a:lnTo>
                  <a:lnTo>
                    <a:pt x="1440" y="18000"/>
                  </a:lnTo>
                  <a:close/>
                  <a:moveTo>
                    <a:pt x="4320" y="13200"/>
                  </a:moveTo>
                  <a:lnTo>
                    <a:pt x="5760" y="9600"/>
                  </a:lnTo>
                  <a:lnTo>
                    <a:pt x="8640" y="6000"/>
                  </a:lnTo>
                  <a:lnTo>
                    <a:pt x="10080" y="3600"/>
                  </a:lnTo>
                  <a:lnTo>
                    <a:pt x="11520" y="2400"/>
                  </a:lnTo>
                  <a:lnTo>
                    <a:pt x="18720" y="8400"/>
                  </a:lnTo>
                  <a:lnTo>
                    <a:pt x="20160" y="13200"/>
                  </a:lnTo>
                  <a:lnTo>
                    <a:pt x="15840" y="18000"/>
                  </a:lnTo>
                  <a:lnTo>
                    <a:pt x="12960" y="19200"/>
                  </a:lnTo>
                  <a:lnTo>
                    <a:pt x="7200" y="19200"/>
                  </a:lnTo>
                  <a:lnTo>
                    <a:pt x="5760" y="16800"/>
                  </a:lnTo>
                  <a:lnTo>
                    <a:pt x="4320" y="15600"/>
                  </a:lnTo>
                  <a:lnTo>
                    <a:pt x="432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9" name="Freeform 22"/>
            <p:cNvSpPr/>
            <p:nvPr/>
          </p:nvSpPr>
          <p:spPr>
            <a:xfrm>
              <a:off x="4816475" y="3806824"/>
              <a:ext cx="104775" cy="152401"/>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7673" y="16200"/>
                  </a:lnTo>
                  <a:lnTo>
                    <a:pt x="21600" y="10800"/>
                  </a:lnTo>
                  <a:lnTo>
                    <a:pt x="21600" y="5400"/>
                  </a:lnTo>
                  <a:lnTo>
                    <a:pt x="17673" y="1350"/>
                  </a:lnTo>
                  <a:lnTo>
                    <a:pt x="9818" y="0"/>
                  </a:lnTo>
                  <a:lnTo>
                    <a:pt x="5891" y="0"/>
                  </a:lnTo>
                  <a:lnTo>
                    <a:pt x="1964" y="2700"/>
                  </a:lnTo>
                  <a:lnTo>
                    <a:pt x="0" y="8100"/>
                  </a:lnTo>
                  <a:lnTo>
                    <a:pt x="1964" y="13500"/>
                  </a:lnTo>
                  <a:lnTo>
                    <a:pt x="5891" y="18900"/>
                  </a:lnTo>
                  <a:lnTo>
                    <a:pt x="9818" y="21600"/>
                  </a:lnTo>
                  <a:close/>
                  <a:moveTo>
                    <a:pt x="9818" y="2700"/>
                  </a:moveTo>
                  <a:lnTo>
                    <a:pt x="15709" y="4050"/>
                  </a:lnTo>
                  <a:lnTo>
                    <a:pt x="17673" y="5400"/>
                  </a:lnTo>
                  <a:lnTo>
                    <a:pt x="17673" y="8100"/>
                  </a:lnTo>
                  <a:lnTo>
                    <a:pt x="15709" y="10800"/>
                  </a:lnTo>
                  <a:lnTo>
                    <a:pt x="11782" y="14850"/>
                  </a:lnTo>
                  <a:lnTo>
                    <a:pt x="9818" y="17550"/>
                  </a:lnTo>
                  <a:lnTo>
                    <a:pt x="5891" y="14850"/>
                  </a:lnTo>
                  <a:lnTo>
                    <a:pt x="1964" y="6750"/>
                  </a:lnTo>
                  <a:lnTo>
                    <a:pt x="5891" y="2700"/>
                  </a:lnTo>
                  <a:lnTo>
                    <a:pt x="9818"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0" name="Freeform 23"/>
            <p:cNvSpPr/>
            <p:nvPr/>
          </p:nvSpPr>
          <p:spPr>
            <a:xfrm>
              <a:off x="989012" y="0"/>
              <a:ext cx="4132263" cy="704850"/>
            </a:xfrm>
            <a:custGeom>
              <a:avLst/>
              <a:gdLst/>
              <a:ahLst/>
              <a:cxnLst>
                <a:cxn ang="0">
                  <a:pos x="wd2" y="hd2"/>
                </a:cxn>
                <a:cxn ang="5400000">
                  <a:pos x="wd2" y="hd2"/>
                </a:cxn>
                <a:cxn ang="10800000">
                  <a:pos x="wd2" y="hd2"/>
                </a:cxn>
                <a:cxn ang="16200000">
                  <a:pos x="wd2" y="hd2"/>
                </a:cxn>
              </a:cxnLst>
              <a:rect l="0" t="0" r="r" b="b"/>
              <a:pathLst>
                <a:path w="21600" h="21600" extrusionOk="0">
                  <a:moveTo>
                    <a:pt x="21458" y="0"/>
                  </a:moveTo>
                  <a:lnTo>
                    <a:pt x="21600" y="3503"/>
                  </a:lnTo>
                  <a:lnTo>
                    <a:pt x="50" y="21600"/>
                  </a:lnTo>
                  <a:lnTo>
                    <a:pt x="0" y="19265"/>
                  </a:lnTo>
                  <a:lnTo>
                    <a:pt x="10200" y="4670"/>
                  </a:lnTo>
                  <a:lnTo>
                    <a:pt x="11250" y="3795"/>
                  </a:lnTo>
                  <a:lnTo>
                    <a:pt x="21458"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1" name="Freeform 24"/>
            <p:cNvSpPr/>
            <p:nvPr/>
          </p:nvSpPr>
          <p:spPr>
            <a:xfrm>
              <a:off x="857250" y="4200524"/>
              <a:ext cx="133350" cy="150814"/>
            </a:xfrm>
            <a:custGeom>
              <a:avLst/>
              <a:gdLst/>
              <a:ahLst/>
              <a:cxnLst>
                <a:cxn ang="0">
                  <a:pos x="wd2" y="hd2"/>
                </a:cxn>
                <a:cxn ang="5400000">
                  <a:pos x="wd2" y="hd2"/>
                </a:cxn>
                <a:cxn ang="10800000">
                  <a:pos x="wd2" y="hd2"/>
                </a:cxn>
                <a:cxn ang="16200000">
                  <a:pos x="wd2" y="hd2"/>
                </a:cxn>
              </a:cxnLst>
              <a:rect l="0" t="0" r="r" b="b"/>
              <a:pathLst>
                <a:path w="21600" h="21600" extrusionOk="0">
                  <a:moveTo>
                    <a:pt x="9257" y="21600"/>
                  </a:moveTo>
                  <a:lnTo>
                    <a:pt x="15429" y="17507"/>
                  </a:lnTo>
                  <a:lnTo>
                    <a:pt x="20057" y="12051"/>
                  </a:lnTo>
                  <a:lnTo>
                    <a:pt x="21600" y="9549"/>
                  </a:lnTo>
                  <a:lnTo>
                    <a:pt x="21600" y="6821"/>
                  </a:lnTo>
                  <a:lnTo>
                    <a:pt x="18514" y="1364"/>
                  </a:lnTo>
                  <a:lnTo>
                    <a:pt x="10800" y="0"/>
                  </a:lnTo>
                  <a:lnTo>
                    <a:pt x="7714" y="0"/>
                  </a:lnTo>
                  <a:lnTo>
                    <a:pt x="3086" y="2728"/>
                  </a:lnTo>
                  <a:lnTo>
                    <a:pt x="0" y="5457"/>
                  </a:lnTo>
                  <a:lnTo>
                    <a:pt x="0" y="8185"/>
                  </a:lnTo>
                  <a:lnTo>
                    <a:pt x="1543" y="13415"/>
                  </a:lnTo>
                  <a:lnTo>
                    <a:pt x="6171" y="18872"/>
                  </a:lnTo>
                  <a:lnTo>
                    <a:pt x="9257" y="21600"/>
                  </a:lnTo>
                  <a:close/>
                  <a:moveTo>
                    <a:pt x="12343" y="2728"/>
                  </a:moveTo>
                  <a:lnTo>
                    <a:pt x="16971" y="4093"/>
                  </a:lnTo>
                  <a:lnTo>
                    <a:pt x="18514" y="6821"/>
                  </a:lnTo>
                  <a:lnTo>
                    <a:pt x="18514" y="9549"/>
                  </a:lnTo>
                  <a:lnTo>
                    <a:pt x="16971" y="12051"/>
                  </a:lnTo>
                  <a:lnTo>
                    <a:pt x="10800" y="17507"/>
                  </a:lnTo>
                  <a:lnTo>
                    <a:pt x="9257" y="17507"/>
                  </a:lnTo>
                  <a:lnTo>
                    <a:pt x="6171" y="14779"/>
                  </a:lnTo>
                  <a:lnTo>
                    <a:pt x="4629" y="10914"/>
                  </a:lnTo>
                  <a:lnTo>
                    <a:pt x="4629" y="6821"/>
                  </a:lnTo>
                  <a:lnTo>
                    <a:pt x="7714" y="2728"/>
                  </a:lnTo>
                  <a:lnTo>
                    <a:pt x="12343" y="272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2" name="Freeform 25"/>
            <p:cNvSpPr/>
            <p:nvPr/>
          </p:nvSpPr>
          <p:spPr>
            <a:xfrm>
              <a:off x="2198687" y="43576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2880" y="19200"/>
                  </a:moveTo>
                  <a:lnTo>
                    <a:pt x="5760" y="21600"/>
                  </a:lnTo>
                  <a:lnTo>
                    <a:pt x="10080" y="21600"/>
                  </a:lnTo>
                  <a:lnTo>
                    <a:pt x="15840" y="20400"/>
                  </a:lnTo>
                  <a:lnTo>
                    <a:pt x="20160" y="15600"/>
                  </a:lnTo>
                  <a:lnTo>
                    <a:pt x="21600" y="13200"/>
                  </a:lnTo>
                  <a:lnTo>
                    <a:pt x="20160" y="9600"/>
                  </a:lnTo>
                  <a:lnTo>
                    <a:pt x="15840" y="4800"/>
                  </a:lnTo>
                  <a:lnTo>
                    <a:pt x="11520" y="2400"/>
                  </a:lnTo>
                  <a:lnTo>
                    <a:pt x="8640" y="0"/>
                  </a:lnTo>
                  <a:lnTo>
                    <a:pt x="5760" y="0"/>
                  </a:lnTo>
                  <a:lnTo>
                    <a:pt x="2880" y="6000"/>
                  </a:lnTo>
                  <a:lnTo>
                    <a:pt x="0" y="10800"/>
                  </a:lnTo>
                  <a:lnTo>
                    <a:pt x="0" y="15600"/>
                  </a:lnTo>
                  <a:lnTo>
                    <a:pt x="2880" y="19200"/>
                  </a:lnTo>
                  <a:close/>
                  <a:moveTo>
                    <a:pt x="2880" y="14400"/>
                  </a:moveTo>
                  <a:lnTo>
                    <a:pt x="7200" y="3600"/>
                  </a:lnTo>
                  <a:lnTo>
                    <a:pt x="7200" y="2400"/>
                  </a:lnTo>
                  <a:lnTo>
                    <a:pt x="15840" y="7200"/>
                  </a:lnTo>
                  <a:lnTo>
                    <a:pt x="18720" y="10800"/>
                  </a:lnTo>
                  <a:lnTo>
                    <a:pt x="18720" y="14400"/>
                  </a:lnTo>
                  <a:lnTo>
                    <a:pt x="17280" y="16800"/>
                  </a:lnTo>
                  <a:lnTo>
                    <a:pt x="11520" y="19200"/>
                  </a:lnTo>
                  <a:lnTo>
                    <a:pt x="8640" y="19200"/>
                  </a:lnTo>
                  <a:lnTo>
                    <a:pt x="5760" y="18000"/>
                  </a:lnTo>
                  <a:lnTo>
                    <a:pt x="4320" y="16800"/>
                  </a:lnTo>
                  <a:lnTo>
                    <a:pt x="2880" y="144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3" name="Freeform 26"/>
            <p:cNvSpPr/>
            <p:nvPr/>
          </p:nvSpPr>
          <p:spPr>
            <a:xfrm>
              <a:off x="9524" y="4357687"/>
              <a:ext cx="114301" cy="14287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640"/>
                  </a:lnTo>
                  <a:lnTo>
                    <a:pt x="18254" y="2880"/>
                  </a:lnTo>
                  <a:lnTo>
                    <a:pt x="10952" y="0"/>
                  </a:lnTo>
                  <a:lnTo>
                    <a:pt x="3651" y="2880"/>
                  </a:lnTo>
                  <a:lnTo>
                    <a:pt x="0" y="8640"/>
                  </a:lnTo>
                  <a:lnTo>
                    <a:pt x="1825" y="14400"/>
                  </a:lnTo>
                  <a:lnTo>
                    <a:pt x="9127" y="18720"/>
                  </a:lnTo>
                  <a:lnTo>
                    <a:pt x="16428" y="21600"/>
                  </a:lnTo>
                  <a:lnTo>
                    <a:pt x="21600" y="21600"/>
                  </a:lnTo>
                  <a:close/>
                  <a:moveTo>
                    <a:pt x="7301" y="4320"/>
                  </a:moveTo>
                  <a:lnTo>
                    <a:pt x="16428" y="4320"/>
                  </a:lnTo>
                  <a:lnTo>
                    <a:pt x="18254" y="10080"/>
                  </a:lnTo>
                  <a:lnTo>
                    <a:pt x="18254" y="18720"/>
                  </a:lnTo>
                  <a:lnTo>
                    <a:pt x="7301" y="15840"/>
                  </a:lnTo>
                  <a:lnTo>
                    <a:pt x="3651" y="11520"/>
                  </a:lnTo>
                  <a:lnTo>
                    <a:pt x="3651" y="7200"/>
                  </a:lnTo>
                  <a:lnTo>
                    <a:pt x="7301" y="432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4" name="Oval 27"/>
            <p:cNvSpPr/>
            <p:nvPr/>
          </p:nvSpPr>
          <p:spPr>
            <a:xfrm>
              <a:off x="79374" y="4303712"/>
              <a:ext cx="2190751" cy="617539"/>
            </a:xfrm>
            <a:prstGeom prst="ellipse">
              <a:avLst/>
            </a:pr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5" name="Oval 28"/>
            <p:cNvSpPr/>
            <p:nvPr/>
          </p:nvSpPr>
          <p:spPr>
            <a:xfrm>
              <a:off x="0" y="4297362"/>
              <a:ext cx="2384426" cy="457201"/>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6" name="Oval 29"/>
            <p:cNvSpPr/>
            <p:nvPr/>
          </p:nvSpPr>
          <p:spPr>
            <a:xfrm>
              <a:off x="74612" y="4338637"/>
              <a:ext cx="2262189" cy="349251"/>
            </a:xfrm>
            <a:prstGeom prst="ellipse">
              <a:avLst/>
            </a:prstGeom>
            <a:gradFill flip="none" rotWithShape="1">
              <a:gsLst>
                <a:gs pos="0">
                  <a:srgbClr val="663300"/>
                </a:gs>
                <a:gs pos="100000">
                  <a:srgbClr val="82582E"/>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7" name="Freeform 30"/>
            <p:cNvSpPr/>
            <p:nvPr/>
          </p:nvSpPr>
          <p:spPr>
            <a:xfrm>
              <a:off x="2141537" y="4224337"/>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5840" y="21600"/>
                  </a:moveTo>
                  <a:lnTo>
                    <a:pt x="18720" y="14850"/>
                  </a:lnTo>
                  <a:lnTo>
                    <a:pt x="21600" y="9450"/>
                  </a:lnTo>
                  <a:lnTo>
                    <a:pt x="18720" y="4050"/>
                  </a:lnTo>
                  <a:lnTo>
                    <a:pt x="14400" y="0"/>
                  </a:lnTo>
                  <a:lnTo>
                    <a:pt x="7200" y="1350"/>
                  </a:lnTo>
                  <a:lnTo>
                    <a:pt x="1440" y="6750"/>
                  </a:lnTo>
                  <a:lnTo>
                    <a:pt x="0" y="9450"/>
                  </a:lnTo>
                  <a:lnTo>
                    <a:pt x="1440" y="13500"/>
                  </a:lnTo>
                  <a:lnTo>
                    <a:pt x="5760" y="17550"/>
                  </a:lnTo>
                  <a:lnTo>
                    <a:pt x="11520" y="20250"/>
                  </a:lnTo>
                  <a:lnTo>
                    <a:pt x="15840" y="21600"/>
                  </a:lnTo>
                  <a:close/>
                  <a:moveTo>
                    <a:pt x="10080" y="4050"/>
                  </a:moveTo>
                  <a:lnTo>
                    <a:pt x="14400" y="4050"/>
                  </a:lnTo>
                  <a:lnTo>
                    <a:pt x="17280" y="5400"/>
                  </a:lnTo>
                  <a:lnTo>
                    <a:pt x="17280" y="10800"/>
                  </a:lnTo>
                  <a:lnTo>
                    <a:pt x="15840" y="16200"/>
                  </a:lnTo>
                  <a:lnTo>
                    <a:pt x="14400" y="17550"/>
                  </a:lnTo>
                  <a:lnTo>
                    <a:pt x="14400" y="18900"/>
                  </a:lnTo>
                  <a:lnTo>
                    <a:pt x="10080" y="16200"/>
                  </a:lnTo>
                  <a:lnTo>
                    <a:pt x="7200" y="14850"/>
                  </a:lnTo>
                  <a:lnTo>
                    <a:pt x="4320" y="9450"/>
                  </a:lnTo>
                  <a:lnTo>
                    <a:pt x="5760" y="6750"/>
                  </a:lnTo>
                  <a:lnTo>
                    <a:pt x="10080"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8" name="Freeform 31"/>
            <p:cNvSpPr/>
            <p:nvPr/>
          </p:nvSpPr>
          <p:spPr>
            <a:xfrm>
              <a:off x="4806950" y="3930649"/>
              <a:ext cx="114300"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3600" y="20400"/>
                  </a:lnTo>
                  <a:lnTo>
                    <a:pt x="7200" y="21600"/>
                  </a:lnTo>
                  <a:lnTo>
                    <a:pt x="14400" y="21600"/>
                  </a:lnTo>
                  <a:lnTo>
                    <a:pt x="19800" y="19200"/>
                  </a:lnTo>
                  <a:lnTo>
                    <a:pt x="21600" y="13200"/>
                  </a:lnTo>
                  <a:lnTo>
                    <a:pt x="18000" y="3600"/>
                  </a:lnTo>
                  <a:lnTo>
                    <a:pt x="12600" y="0"/>
                  </a:lnTo>
                  <a:lnTo>
                    <a:pt x="10800" y="0"/>
                  </a:lnTo>
                  <a:lnTo>
                    <a:pt x="5400" y="4800"/>
                  </a:lnTo>
                  <a:lnTo>
                    <a:pt x="1800" y="9600"/>
                  </a:lnTo>
                  <a:lnTo>
                    <a:pt x="0" y="13200"/>
                  </a:lnTo>
                  <a:lnTo>
                    <a:pt x="0" y="18000"/>
                  </a:lnTo>
                  <a:close/>
                  <a:moveTo>
                    <a:pt x="3600" y="13200"/>
                  </a:moveTo>
                  <a:lnTo>
                    <a:pt x="5400" y="9600"/>
                  </a:lnTo>
                  <a:lnTo>
                    <a:pt x="9000" y="4800"/>
                  </a:lnTo>
                  <a:lnTo>
                    <a:pt x="10800" y="3600"/>
                  </a:lnTo>
                  <a:lnTo>
                    <a:pt x="16200" y="6000"/>
                  </a:lnTo>
                  <a:lnTo>
                    <a:pt x="18000" y="9600"/>
                  </a:lnTo>
                  <a:lnTo>
                    <a:pt x="19800" y="14400"/>
                  </a:lnTo>
                  <a:lnTo>
                    <a:pt x="19800" y="16800"/>
                  </a:lnTo>
                  <a:lnTo>
                    <a:pt x="16200" y="19200"/>
                  </a:lnTo>
                  <a:lnTo>
                    <a:pt x="9000" y="20400"/>
                  </a:lnTo>
                  <a:lnTo>
                    <a:pt x="7200" y="19200"/>
                  </a:lnTo>
                  <a:lnTo>
                    <a:pt x="3600" y="18000"/>
                  </a:lnTo>
                  <a:lnTo>
                    <a:pt x="360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9" name="Rectangle 32"/>
            <p:cNvSpPr/>
            <p:nvPr/>
          </p:nvSpPr>
          <p:spPr>
            <a:xfrm>
              <a:off x="2927350" y="1025525"/>
              <a:ext cx="274638" cy="4030663"/>
            </a:xfrm>
            <a:prstGeom prst="rect">
              <a:avLst/>
            </a:pr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0" name="Rectangle 33"/>
            <p:cNvSpPr/>
            <p:nvPr/>
          </p:nvSpPr>
          <p:spPr>
            <a:xfrm>
              <a:off x="3006725" y="663574"/>
              <a:ext cx="120650" cy="381000"/>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1" name="AutoShape 34"/>
            <p:cNvSpPr/>
            <p:nvPr/>
          </p:nvSpPr>
          <p:spPr>
            <a:xfrm>
              <a:off x="2898775" y="977899"/>
              <a:ext cx="325438" cy="82551"/>
            </a:xfrm>
            <a:prstGeom prst="roundRect">
              <a:avLst>
                <a:gd name="adj" fmla="val 16667"/>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2" name="Freeform 35"/>
            <p:cNvSpPr/>
            <p:nvPr/>
          </p:nvSpPr>
          <p:spPr>
            <a:xfrm>
              <a:off x="3035300" y="638175"/>
              <a:ext cx="400050" cy="250190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29" y="1151"/>
                  </a:lnTo>
                  <a:lnTo>
                    <a:pt x="1029" y="822"/>
                  </a:lnTo>
                  <a:lnTo>
                    <a:pt x="0" y="164"/>
                  </a:lnTo>
                  <a:lnTo>
                    <a:pt x="6171" y="0"/>
                  </a:lnTo>
                  <a:lnTo>
                    <a:pt x="6686" y="658"/>
                  </a:lnTo>
                  <a:lnTo>
                    <a:pt x="7543" y="905"/>
                  </a:lnTo>
                </a:path>
              </a:pathLst>
            </a:cu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3" name="Freeform 36"/>
            <p:cNvSpPr/>
            <p:nvPr/>
          </p:nvSpPr>
          <p:spPr>
            <a:xfrm>
              <a:off x="2817812" y="466725"/>
              <a:ext cx="503239" cy="219075"/>
            </a:xfrm>
            <a:custGeom>
              <a:avLst/>
              <a:gdLst/>
              <a:ahLst/>
              <a:cxnLst>
                <a:cxn ang="0">
                  <a:pos x="wd2" y="hd2"/>
                </a:cxn>
                <a:cxn ang="5400000">
                  <a:pos x="wd2" y="hd2"/>
                </a:cxn>
                <a:cxn ang="10800000">
                  <a:pos x="wd2" y="hd2"/>
                </a:cxn>
                <a:cxn ang="16200000">
                  <a:pos x="wd2" y="hd2"/>
                </a:cxn>
              </a:cxnLst>
              <a:rect l="0" t="0" r="r" b="b"/>
              <a:pathLst>
                <a:path w="21600" h="21600" extrusionOk="0">
                  <a:moveTo>
                    <a:pt x="11005" y="0"/>
                  </a:moveTo>
                  <a:lnTo>
                    <a:pt x="15516" y="939"/>
                  </a:lnTo>
                  <a:lnTo>
                    <a:pt x="18797" y="5635"/>
                  </a:lnTo>
                  <a:lnTo>
                    <a:pt x="20780" y="12209"/>
                  </a:lnTo>
                  <a:lnTo>
                    <a:pt x="21600" y="21600"/>
                  </a:lnTo>
                  <a:lnTo>
                    <a:pt x="0" y="21600"/>
                  </a:lnTo>
                  <a:lnTo>
                    <a:pt x="752" y="12209"/>
                  </a:lnTo>
                  <a:lnTo>
                    <a:pt x="3213" y="5635"/>
                  </a:lnTo>
                  <a:lnTo>
                    <a:pt x="6494" y="939"/>
                  </a:lnTo>
                  <a:lnTo>
                    <a:pt x="11005"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155" name="Title Text"/>
          <p:cNvSpPr txBox="1">
            <a:spLocks noGrp="1"/>
          </p:cNvSpPr>
          <p:nvPr>
            <p:ph type="title"/>
          </p:nvPr>
        </p:nvSpPr>
        <p:spPr>
          <a:xfrm>
            <a:off x="457200" y="277813"/>
            <a:ext cx="8229600" cy="1143001"/>
          </a:xfrm>
          <a:prstGeom prst="rect">
            <a:avLst/>
          </a:prstGeom>
        </p:spPr>
        <p:txBody>
          <a:bodyPr anchor="ctr"/>
          <a:lstStyle>
            <a:lvl1pPr algn="ctr">
              <a:defRPr b="1" i="0">
                <a:solidFill>
                  <a:srgbClr val="DBBD71"/>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56" name="Body Level One…"/>
          <p:cNvSpPr txBox="1">
            <a:spLocks noGrp="1"/>
          </p:cNvSpPr>
          <p:nvPr>
            <p:ph type="body" sz="half" idx="1"/>
          </p:nvPr>
        </p:nvSpPr>
        <p:spPr>
          <a:xfrm>
            <a:off x="457200" y="1600200"/>
            <a:ext cx="4038600" cy="4530725"/>
          </a:xfrm>
          <a:prstGeom prst="rect">
            <a:avLst/>
          </a:prstGeom>
        </p:spPr>
        <p:txBody>
          <a:bodyPr>
            <a:normAutofit/>
          </a:bodyPr>
          <a:lstStyle>
            <a:lvl1pPr>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157" name="Slide Number"/>
          <p:cNvSpPr txBox="1">
            <a:spLocks noGrp="1"/>
          </p:cNvSpPr>
          <p:nvPr>
            <p:ph type="sldNum" sz="quarter" idx="2"/>
          </p:nvPr>
        </p:nvSpPr>
        <p:spPr>
          <a:xfrm>
            <a:off x="8416270" y="6466522"/>
            <a:ext cx="270531" cy="269241"/>
          </a:xfrm>
          <a:prstGeom prst="rect">
            <a:avLst/>
          </a:prstGeom>
        </p:spPr>
        <p:txBody>
          <a:bodyPr/>
          <a:lstStyle>
            <a:lvl1pPr algn="r">
              <a:defRPr sz="1200">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060531768"/>
      </p:ext>
    </p:extLst>
  </p:cSld>
  <p:clrMapOvr>
    <a:masterClrMapping/>
  </p:clrMapOvr>
  <p:transition spd="med"/>
</p:sldLayout>
</file>

<file path=ppt/slideLayouts/slideLayout1660.xml><?xml version="1.0" encoding="utf-8"?>
<p:sldLayout xmlns:a="http://schemas.openxmlformats.org/drawingml/2006/main" xmlns:r="http://schemas.openxmlformats.org/officeDocument/2006/relationships" xmlns:p="http://schemas.openxmlformats.org/presentationml/2006/main" showMasterSp="0" type="tx">
  <p:cSld name="20_Blank">
    <p:bg>
      <p:bgPr>
        <a:solidFill>
          <a:srgbClr val="000000"/>
        </a:solidFill>
        <a:effectLst/>
      </p:bgPr>
    </p:bg>
    <p:spTree>
      <p:nvGrpSpPr>
        <p:cNvPr id="1" name=""/>
        <p:cNvGrpSpPr/>
        <p:nvPr/>
      </p:nvGrpSpPr>
      <p:grpSpPr>
        <a:xfrm>
          <a:off x="0" y="0"/>
          <a:ext cx="0" cy="0"/>
          <a:chOff x="0" y="0"/>
          <a:chExt cx="0" cy="0"/>
        </a:xfrm>
      </p:grpSpPr>
      <p:sp>
        <p:nvSpPr>
          <p:cNvPr id="275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341257"/>
      </p:ext>
    </p:extLst>
  </p:cSld>
  <p:clrMapOvr>
    <a:masterClrMapping/>
  </p:clrMapOvr>
  <p:transition spd="med"/>
</p:sldLayout>
</file>

<file path=ppt/slideLayouts/slideLayout1661.xml><?xml version="1.0" encoding="utf-8"?>
<p:sldLayout xmlns:a="http://schemas.openxmlformats.org/drawingml/2006/main" xmlns:r="http://schemas.openxmlformats.org/officeDocument/2006/relationships" xmlns:p="http://schemas.openxmlformats.org/presentationml/2006/main" showMasterSp="0" type="tx">
  <p:cSld name="18_Content with Caption">
    <p:bg>
      <p:bgPr>
        <a:solidFill>
          <a:srgbClr val="000000"/>
        </a:solidFill>
        <a:effectLst/>
      </p:bgPr>
    </p:bg>
    <p:spTree>
      <p:nvGrpSpPr>
        <p:cNvPr id="1" name=""/>
        <p:cNvGrpSpPr/>
        <p:nvPr/>
      </p:nvGrpSpPr>
      <p:grpSpPr>
        <a:xfrm>
          <a:off x="0" y="0"/>
          <a:ext cx="0" cy="0"/>
          <a:chOff x="0" y="0"/>
          <a:chExt cx="0" cy="0"/>
        </a:xfrm>
      </p:grpSpPr>
      <p:sp>
        <p:nvSpPr>
          <p:cNvPr id="276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6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6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76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1380848"/>
      </p:ext>
    </p:extLst>
  </p:cSld>
  <p:clrMapOvr>
    <a:masterClrMapping/>
  </p:clrMapOvr>
  <p:transition spd="med"/>
</p:sldLayout>
</file>

<file path=ppt/slideLayouts/slideLayout1662.xml><?xml version="1.0" encoding="utf-8"?>
<p:sldLayout xmlns:a="http://schemas.openxmlformats.org/drawingml/2006/main" xmlns:r="http://schemas.openxmlformats.org/officeDocument/2006/relationships" xmlns:p="http://schemas.openxmlformats.org/presentationml/2006/main" showMasterSp="0" type="tx">
  <p:cSld name="18_Picture with Caption">
    <p:bg>
      <p:bgPr>
        <a:solidFill>
          <a:srgbClr val="000000"/>
        </a:solidFill>
        <a:effectLst/>
      </p:bgPr>
    </p:bg>
    <p:spTree>
      <p:nvGrpSpPr>
        <p:cNvPr id="1" name=""/>
        <p:cNvGrpSpPr/>
        <p:nvPr/>
      </p:nvGrpSpPr>
      <p:grpSpPr>
        <a:xfrm>
          <a:off x="0" y="0"/>
          <a:ext cx="0" cy="0"/>
          <a:chOff x="0" y="0"/>
          <a:chExt cx="0" cy="0"/>
        </a:xfrm>
      </p:grpSpPr>
      <p:sp>
        <p:nvSpPr>
          <p:cNvPr id="277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7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77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387917"/>
      </p:ext>
    </p:extLst>
  </p:cSld>
  <p:clrMapOvr>
    <a:masterClrMapping/>
  </p:clrMapOvr>
  <p:transition spd="med"/>
</p:sldLayout>
</file>

<file path=ppt/slideLayouts/slideLayout1663.xml><?xml version="1.0" encoding="utf-8"?>
<p:sldLayout xmlns:a="http://schemas.openxmlformats.org/drawingml/2006/main" xmlns:r="http://schemas.openxmlformats.org/officeDocument/2006/relationships" xmlns:p="http://schemas.openxmlformats.org/presentationml/2006/main" showMasterSp="0" type="tx">
  <p:cSld name="18_Title and Vertical Text">
    <p:bg>
      <p:bgPr>
        <a:solidFill>
          <a:srgbClr val="000000"/>
        </a:solidFill>
        <a:effectLst/>
      </p:bgPr>
    </p:bg>
    <p:spTree>
      <p:nvGrpSpPr>
        <p:cNvPr id="1" name=""/>
        <p:cNvGrpSpPr/>
        <p:nvPr/>
      </p:nvGrpSpPr>
      <p:grpSpPr>
        <a:xfrm>
          <a:off x="0" y="0"/>
          <a:ext cx="0" cy="0"/>
          <a:chOff x="0" y="0"/>
          <a:chExt cx="0" cy="0"/>
        </a:xfrm>
      </p:grpSpPr>
      <p:sp>
        <p:nvSpPr>
          <p:cNvPr id="2783"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84"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85"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92140925"/>
      </p:ext>
    </p:extLst>
  </p:cSld>
  <p:clrMapOvr>
    <a:masterClrMapping/>
  </p:clrMapOvr>
  <p:transition spd="med"/>
</p:sldLayout>
</file>

<file path=ppt/slideLayouts/slideLayout1664.xml><?xml version="1.0" encoding="utf-8"?>
<p:sldLayout xmlns:a="http://schemas.openxmlformats.org/drawingml/2006/main" xmlns:r="http://schemas.openxmlformats.org/officeDocument/2006/relationships" xmlns:p="http://schemas.openxmlformats.org/presentationml/2006/main" showMasterSp="0" type="tx">
  <p:cSld name="18_Vertical Title and Text">
    <p:bg>
      <p:bgPr>
        <a:solidFill>
          <a:srgbClr val="000000"/>
        </a:solidFill>
        <a:effectLst/>
      </p:bgPr>
    </p:bg>
    <p:spTree>
      <p:nvGrpSpPr>
        <p:cNvPr id="1" name=""/>
        <p:cNvGrpSpPr/>
        <p:nvPr/>
      </p:nvGrpSpPr>
      <p:grpSpPr>
        <a:xfrm>
          <a:off x="0" y="0"/>
          <a:ext cx="0" cy="0"/>
          <a:chOff x="0" y="0"/>
          <a:chExt cx="0" cy="0"/>
        </a:xfrm>
      </p:grpSpPr>
      <p:sp>
        <p:nvSpPr>
          <p:cNvPr id="2792"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93"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6937171"/>
      </p:ext>
    </p:extLst>
  </p:cSld>
  <p:clrMapOvr>
    <a:masterClrMapping/>
  </p:clrMapOvr>
  <p:transition spd="med"/>
</p:sldLayout>
</file>

<file path=ppt/slideLayouts/slideLayout1665.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rgbClr val="000000"/>
        </a:solidFill>
        <a:effectLst/>
      </p:bgPr>
    </p:bg>
    <p:spTree>
      <p:nvGrpSpPr>
        <p:cNvPr id="1" name=""/>
        <p:cNvGrpSpPr/>
        <p:nvPr/>
      </p:nvGrpSpPr>
      <p:grpSpPr>
        <a:xfrm>
          <a:off x="0" y="0"/>
          <a:ext cx="0" cy="0"/>
          <a:chOff x="0" y="0"/>
          <a:chExt cx="0" cy="0"/>
        </a:xfrm>
      </p:grpSpPr>
      <p:sp>
        <p:nvSpPr>
          <p:cNvPr id="2801" name="Title Text"/>
          <p:cNvSpPr txBox="1">
            <a:spLocks noGrp="1"/>
          </p:cNvSpPr>
          <p:nvPr>
            <p:ph type="title"/>
          </p:nvPr>
        </p:nvSpPr>
        <p:spPr>
          <a:xfrm>
            <a:off x="685800" y="2286000"/>
            <a:ext cx="77724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02"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459" indent="-326443" algn="ctr">
              <a:buSzPct val="100000"/>
              <a:buChar char="–"/>
              <a:defRPr b="1" i="0">
                <a:solidFill>
                  <a:srgbClr val="000000"/>
                </a:solidFill>
                <a:latin typeface="Arial" panose="020B0604020202020204" pitchFamily="34" charset="0"/>
                <a:cs typeface="Arial" panose="020B0604020202020204" pitchFamily="34" charset="0"/>
              </a:defRPr>
            </a:lvl2pPr>
            <a:lvl3pPr marL="1218714" indent="-304679" algn="ctr">
              <a:buSzPct val="100000"/>
              <a:buChar char="•"/>
              <a:defRPr b="1" i="0">
                <a:solidFill>
                  <a:srgbClr val="000000"/>
                </a:solidFill>
                <a:latin typeface="Arial" panose="020B0604020202020204" pitchFamily="34" charset="0"/>
                <a:cs typeface="Arial" panose="020B0604020202020204" pitchFamily="34" charset="0"/>
              </a:defRPr>
            </a:lvl3pPr>
            <a:lvl4pPr marL="1736672" indent="-365616" algn="ctr">
              <a:buSzPct val="100000"/>
              <a:buChar char="–"/>
              <a:defRPr b="1" i="0">
                <a:solidFill>
                  <a:srgbClr val="000000"/>
                </a:solidFill>
                <a:latin typeface="Arial" panose="020B0604020202020204" pitchFamily="34" charset="0"/>
                <a:cs typeface="Arial" panose="020B0604020202020204" pitchFamily="34" charset="0"/>
              </a:defRPr>
            </a:lvl4pPr>
            <a:lvl5pPr marL="2193689" indent="-365616"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05357865"/>
      </p:ext>
    </p:extLst>
  </p:cSld>
  <p:clrMapOvr>
    <a:masterClrMapping/>
  </p:clrMapOvr>
  <p:transition spd="med"/>
</p:sldLayout>
</file>

<file path=ppt/slideLayouts/slideLayout1666.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rgbClr val="000000"/>
        </a:solidFill>
        <a:effectLst/>
      </p:bgPr>
    </p:bg>
    <p:spTree>
      <p:nvGrpSpPr>
        <p:cNvPr id="1" name=""/>
        <p:cNvGrpSpPr/>
        <p:nvPr/>
      </p:nvGrpSpPr>
      <p:grpSpPr>
        <a:xfrm>
          <a:off x="0" y="0"/>
          <a:ext cx="0" cy="0"/>
          <a:chOff x="0" y="0"/>
          <a:chExt cx="0" cy="0"/>
        </a:xfrm>
      </p:grpSpPr>
      <p:sp>
        <p:nvSpPr>
          <p:cNvPr id="2810"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11" name="Body Level One…"/>
          <p:cNvSpPr txBox="1">
            <a:spLocks noGrp="1"/>
          </p:cNvSpPr>
          <p:nvPr>
            <p:ph type="body" idx="1"/>
          </p:nvPr>
        </p:nvSpPr>
        <p:spPr>
          <a:xfrm>
            <a:off x="685800" y="1981200"/>
            <a:ext cx="7772400" cy="4114800"/>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12"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9839064"/>
      </p:ext>
    </p:extLst>
  </p:cSld>
  <p:clrMapOvr>
    <a:masterClrMapping/>
  </p:clrMapOvr>
  <p:transition spd="med"/>
</p:sldLayout>
</file>

<file path=ppt/slideLayouts/slideLayout1667.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rgbClr val="000000"/>
        </a:solidFill>
        <a:effectLst/>
      </p:bgPr>
    </p:bg>
    <p:spTree>
      <p:nvGrpSpPr>
        <p:cNvPr id="1" name=""/>
        <p:cNvGrpSpPr/>
        <p:nvPr/>
      </p:nvGrpSpPr>
      <p:grpSpPr>
        <a:xfrm>
          <a:off x="0" y="0"/>
          <a:ext cx="0" cy="0"/>
          <a:chOff x="0" y="0"/>
          <a:chExt cx="0" cy="0"/>
        </a:xfrm>
      </p:grpSpPr>
      <p:sp>
        <p:nvSpPr>
          <p:cNvPr id="2819"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820"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02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04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05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08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1"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0269703"/>
      </p:ext>
    </p:extLst>
  </p:cSld>
  <p:clrMapOvr>
    <a:masterClrMapping/>
  </p:clrMapOvr>
  <p:transition spd="med"/>
</p:sldLayout>
</file>

<file path=ppt/slideLayouts/slideLayout1668.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rgbClr val="000000"/>
        </a:solidFill>
        <a:effectLst/>
      </p:bgPr>
    </p:bg>
    <p:spTree>
      <p:nvGrpSpPr>
        <p:cNvPr id="1" name=""/>
        <p:cNvGrpSpPr/>
        <p:nvPr/>
      </p:nvGrpSpPr>
      <p:grpSpPr>
        <a:xfrm>
          <a:off x="0" y="0"/>
          <a:ext cx="0" cy="0"/>
          <a:chOff x="0" y="0"/>
          <a:chExt cx="0" cy="0"/>
        </a:xfrm>
      </p:grpSpPr>
      <p:sp>
        <p:nvSpPr>
          <p:cNvPr id="2828"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29" name="Body Level One…"/>
          <p:cNvSpPr txBox="1">
            <a:spLocks noGrp="1"/>
          </p:cNvSpPr>
          <p:nvPr>
            <p:ph type="body" sz="half" idx="1"/>
          </p:nvPr>
        </p:nvSpPr>
        <p:spPr>
          <a:xfrm>
            <a:off x="685800" y="1981200"/>
            <a:ext cx="3810000" cy="4114800"/>
          </a:xfrm>
          <a:prstGeom prst="rect">
            <a:avLst/>
          </a:prstGeom>
        </p:spPr>
        <p:txBody>
          <a:bodyPr lIns="45702" tIns="45702" rIns="45702" bIns="45702">
            <a:normAutofit/>
          </a:bodyPr>
          <a:lstStyle>
            <a:lvl1pPr marL="342764" indent="-342764">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260" indent="-33324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949" indent="-31991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515" indent="-355459">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3533" indent="-35546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0836838"/>
      </p:ext>
    </p:extLst>
  </p:cSld>
  <p:clrMapOvr>
    <a:masterClrMapping/>
  </p:clrMapOvr>
  <p:transition spd="med"/>
</p:sldLayout>
</file>

<file path=ppt/slideLayouts/slideLayout1669.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rgbClr val="000000"/>
        </a:solidFill>
        <a:effectLst/>
      </p:bgPr>
    </p:bg>
    <p:spTree>
      <p:nvGrpSpPr>
        <p:cNvPr id="1" name=""/>
        <p:cNvGrpSpPr/>
        <p:nvPr/>
      </p:nvGrpSpPr>
      <p:grpSpPr>
        <a:xfrm>
          <a:off x="0" y="0"/>
          <a:ext cx="0" cy="0"/>
          <a:chOff x="0" y="0"/>
          <a:chExt cx="0" cy="0"/>
        </a:xfrm>
      </p:grpSpPr>
      <p:sp>
        <p:nvSpPr>
          <p:cNvPr id="283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38"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02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04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05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08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9"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84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620393"/>
      </p:ext>
    </p:extLst>
  </p:cSld>
  <p:clrMapOvr>
    <a:masterClrMapping/>
  </p:clrMapOvr>
  <p:transition spd="med"/>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172627"/>
      </p:ext>
    </p:extLst>
  </p:cSld>
  <p:clrMapOvr>
    <a:masterClrMapping/>
  </p:clrMapOvr>
  <p:transition spd="med"/>
</p:sldLayout>
</file>

<file path=ppt/slideLayouts/slideLayout1670.xml><?xml version="1.0" encoding="utf-8"?>
<p:sldLayout xmlns:a="http://schemas.openxmlformats.org/drawingml/2006/main" xmlns:r="http://schemas.openxmlformats.org/officeDocument/2006/relationships" xmlns:p="http://schemas.openxmlformats.org/presentationml/2006/main" showMasterSp="0" type="tx">
  <p:cSld name="19_Title Only">
    <p:bg>
      <p:bgPr>
        <a:solidFill>
          <a:srgbClr val="000000"/>
        </a:solidFill>
        <a:effectLst/>
      </p:bgPr>
    </p:bg>
    <p:spTree>
      <p:nvGrpSpPr>
        <p:cNvPr id="1" name=""/>
        <p:cNvGrpSpPr/>
        <p:nvPr/>
      </p:nvGrpSpPr>
      <p:grpSpPr>
        <a:xfrm>
          <a:off x="0" y="0"/>
          <a:ext cx="0" cy="0"/>
          <a:chOff x="0" y="0"/>
          <a:chExt cx="0" cy="0"/>
        </a:xfrm>
      </p:grpSpPr>
      <p:sp>
        <p:nvSpPr>
          <p:cNvPr id="2847"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48"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58839474"/>
      </p:ext>
    </p:extLst>
  </p:cSld>
  <p:clrMapOvr>
    <a:masterClrMapping/>
  </p:clrMapOvr>
  <p:transition spd="med"/>
</p:sldLayout>
</file>

<file path=ppt/slideLayouts/slideLayout1671.xml><?xml version="1.0" encoding="utf-8"?>
<p:sldLayout xmlns:a="http://schemas.openxmlformats.org/drawingml/2006/main" xmlns:r="http://schemas.openxmlformats.org/officeDocument/2006/relationships" xmlns:p="http://schemas.openxmlformats.org/presentationml/2006/main" showMasterSp="0" type="tx">
  <p:cSld name="21_Blank">
    <p:bg>
      <p:bgPr>
        <a:solidFill>
          <a:srgbClr val="000000"/>
        </a:solidFill>
        <a:effectLst/>
      </p:bgPr>
    </p:bg>
    <p:spTree>
      <p:nvGrpSpPr>
        <p:cNvPr id="1" name=""/>
        <p:cNvGrpSpPr/>
        <p:nvPr/>
      </p:nvGrpSpPr>
      <p:grpSpPr>
        <a:xfrm>
          <a:off x="0" y="0"/>
          <a:ext cx="0" cy="0"/>
          <a:chOff x="0" y="0"/>
          <a:chExt cx="0" cy="0"/>
        </a:xfrm>
      </p:grpSpPr>
      <p:sp>
        <p:nvSpPr>
          <p:cNvPr id="285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7732221"/>
      </p:ext>
    </p:extLst>
  </p:cSld>
  <p:clrMapOvr>
    <a:masterClrMapping/>
  </p:clrMapOvr>
  <p:transition spd="med"/>
</p:sldLayout>
</file>

<file path=ppt/slideLayouts/slideLayout1672.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rgbClr val="000000"/>
        </a:solidFill>
        <a:effectLst/>
      </p:bgPr>
    </p:bg>
    <p:spTree>
      <p:nvGrpSpPr>
        <p:cNvPr id="1" name=""/>
        <p:cNvGrpSpPr/>
        <p:nvPr/>
      </p:nvGrpSpPr>
      <p:grpSpPr>
        <a:xfrm>
          <a:off x="0" y="0"/>
          <a:ext cx="0" cy="0"/>
          <a:chOff x="0" y="0"/>
          <a:chExt cx="0" cy="0"/>
        </a:xfrm>
      </p:grpSpPr>
      <p:sp>
        <p:nvSpPr>
          <p:cNvPr id="2862"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63"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64"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86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8433690"/>
      </p:ext>
    </p:extLst>
  </p:cSld>
  <p:clrMapOvr>
    <a:masterClrMapping/>
  </p:clrMapOvr>
  <p:transition spd="med"/>
</p:sldLayout>
</file>

<file path=ppt/slideLayouts/slideLayout1673.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rgbClr val="000000"/>
        </a:solidFill>
        <a:effectLst/>
      </p:bgPr>
    </p:bg>
    <p:spTree>
      <p:nvGrpSpPr>
        <p:cNvPr id="1" name=""/>
        <p:cNvGrpSpPr/>
        <p:nvPr/>
      </p:nvGrpSpPr>
      <p:grpSpPr>
        <a:xfrm>
          <a:off x="0" y="0"/>
          <a:ext cx="0" cy="0"/>
          <a:chOff x="0" y="0"/>
          <a:chExt cx="0" cy="0"/>
        </a:xfrm>
      </p:grpSpPr>
      <p:sp>
        <p:nvSpPr>
          <p:cNvPr id="2872"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7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874"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02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04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05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08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7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19688926"/>
      </p:ext>
    </p:extLst>
  </p:cSld>
  <p:clrMapOvr>
    <a:masterClrMapping/>
  </p:clrMapOvr>
  <p:transition spd="med"/>
</p:sldLayout>
</file>

<file path=ppt/slideLayouts/slideLayout1674.xml><?xml version="1.0" encoding="utf-8"?>
<p:sldLayout xmlns:a="http://schemas.openxmlformats.org/drawingml/2006/main" xmlns:r="http://schemas.openxmlformats.org/officeDocument/2006/relationships" xmlns:p="http://schemas.openxmlformats.org/presentationml/2006/main" showMasterSp="0" type="tx">
  <p:cSld name="19_Title and Vertical Text">
    <p:bg>
      <p:bgPr>
        <a:solidFill>
          <a:srgbClr val="000000"/>
        </a:solidFill>
        <a:effectLst/>
      </p:bgPr>
    </p:bg>
    <p:spTree>
      <p:nvGrpSpPr>
        <p:cNvPr id="1" name=""/>
        <p:cNvGrpSpPr/>
        <p:nvPr/>
      </p:nvGrpSpPr>
      <p:grpSpPr>
        <a:xfrm>
          <a:off x="0" y="0"/>
          <a:ext cx="0" cy="0"/>
          <a:chOff x="0" y="0"/>
          <a:chExt cx="0" cy="0"/>
        </a:xfrm>
      </p:grpSpPr>
      <p:sp>
        <p:nvSpPr>
          <p:cNvPr id="2882"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83" name="Body Level One…"/>
          <p:cNvSpPr txBox="1">
            <a:spLocks noGrp="1"/>
          </p:cNvSpPr>
          <p:nvPr>
            <p:ph type="body" idx="1"/>
          </p:nvPr>
        </p:nvSpPr>
        <p:spPr>
          <a:xfrm>
            <a:off x="685800" y="1981200"/>
            <a:ext cx="7772400" cy="41148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4"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9736032"/>
      </p:ext>
    </p:extLst>
  </p:cSld>
  <p:clrMapOvr>
    <a:masterClrMapping/>
  </p:clrMapOvr>
  <p:transition spd="med"/>
</p:sldLayout>
</file>

<file path=ppt/slideLayouts/slideLayout1675.xml><?xml version="1.0" encoding="utf-8"?>
<p:sldLayout xmlns:a="http://schemas.openxmlformats.org/drawingml/2006/main" xmlns:r="http://schemas.openxmlformats.org/officeDocument/2006/relationships" xmlns:p="http://schemas.openxmlformats.org/presentationml/2006/main" showMasterSp="0" type="tx">
  <p:cSld name="19_Vertical Title and Text">
    <p:bg>
      <p:bgPr>
        <a:solidFill>
          <a:srgbClr val="000000"/>
        </a:solidFill>
        <a:effectLst/>
      </p:bgPr>
    </p:bg>
    <p:spTree>
      <p:nvGrpSpPr>
        <p:cNvPr id="1" name=""/>
        <p:cNvGrpSpPr/>
        <p:nvPr/>
      </p:nvGrpSpPr>
      <p:grpSpPr>
        <a:xfrm>
          <a:off x="0" y="0"/>
          <a:ext cx="0" cy="0"/>
          <a:chOff x="0" y="0"/>
          <a:chExt cx="0" cy="0"/>
        </a:xfrm>
      </p:grpSpPr>
      <p:sp>
        <p:nvSpPr>
          <p:cNvPr id="2891" name="Title Text"/>
          <p:cNvSpPr txBox="1">
            <a:spLocks noGrp="1"/>
          </p:cNvSpPr>
          <p:nvPr>
            <p:ph type="title"/>
          </p:nvPr>
        </p:nvSpPr>
        <p:spPr>
          <a:xfrm>
            <a:off x="6515100" y="609600"/>
            <a:ext cx="1943100" cy="5486400"/>
          </a:xfrm>
          <a:prstGeom prst="rect">
            <a:avLst/>
          </a:prstGeom>
          <a:noFill/>
        </p:spPr>
        <p:txBody>
          <a:bodyPr vert="eaVert"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92" name="Body Level One…"/>
          <p:cNvSpPr txBox="1">
            <a:spLocks noGrp="1"/>
          </p:cNvSpPr>
          <p:nvPr>
            <p:ph type="body" idx="1"/>
          </p:nvPr>
        </p:nvSpPr>
        <p:spPr>
          <a:xfrm>
            <a:off x="685800" y="609600"/>
            <a:ext cx="5676900" cy="54864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9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59751773"/>
      </p:ext>
    </p:extLst>
  </p:cSld>
  <p:clrMapOvr>
    <a:masterClrMapping/>
  </p:clrMapOvr>
  <p:transition spd="med"/>
</p:sldLayout>
</file>

<file path=ppt/slideLayouts/slideLayout1676.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000000"/>
        </a:solidFill>
        <a:effectLst/>
      </p:bgPr>
    </p:bg>
    <p:spTree>
      <p:nvGrpSpPr>
        <p:cNvPr id="1" name=""/>
        <p:cNvGrpSpPr/>
        <p:nvPr/>
      </p:nvGrpSpPr>
      <p:grpSpPr>
        <a:xfrm>
          <a:off x="0" y="0"/>
          <a:ext cx="0" cy="0"/>
          <a:chOff x="0" y="0"/>
          <a:chExt cx="0" cy="0"/>
        </a:xfrm>
      </p:grpSpPr>
      <p:sp>
        <p:nvSpPr>
          <p:cNvPr id="2900" name="Title Text"/>
          <p:cNvSpPr txBox="1">
            <a:spLocks noGrp="1"/>
          </p:cNvSpPr>
          <p:nvPr>
            <p:ph type="title"/>
          </p:nvPr>
        </p:nvSpPr>
        <p:spPr>
          <a:xfrm>
            <a:off x="685800" y="2286000"/>
            <a:ext cx="77724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01" name="Body Level One…"/>
          <p:cNvSpPr txBox="1">
            <a:spLocks noGrp="1"/>
          </p:cNvSpPr>
          <p:nvPr>
            <p:ph type="body" sz="quarter" idx="1"/>
          </p:nvPr>
        </p:nvSpPr>
        <p:spPr>
          <a:xfrm>
            <a:off x="1371600" y="3886201"/>
            <a:ext cx="6400800" cy="1752601"/>
          </a:xfrm>
          <a:prstGeom prst="rect">
            <a:avLst/>
          </a:prstGeom>
        </p:spPr>
        <p:txBody>
          <a:bodyPr lIns="45714" tIns="45714" rIns="45714" bIns="45714">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654" indent="-326523" algn="ctr">
              <a:buSzPct val="100000"/>
              <a:buChar char="–"/>
              <a:defRPr b="1" i="0">
                <a:solidFill>
                  <a:srgbClr val="000000"/>
                </a:solidFill>
                <a:latin typeface="Arial" panose="020B0604020202020204" pitchFamily="34" charset="0"/>
                <a:cs typeface="Arial" panose="020B0604020202020204" pitchFamily="34" charset="0"/>
              </a:defRPr>
            </a:lvl2pPr>
            <a:lvl3pPr marL="1219017" indent="-304755" algn="ctr">
              <a:buSzPct val="100000"/>
              <a:buChar char="•"/>
              <a:defRPr b="1" i="0">
                <a:solidFill>
                  <a:srgbClr val="000000"/>
                </a:solidFill>
                <a:latin typeface="Arial" panose="020B0604020202020204" pitchFamily="34" charset="0"/>
                <a:cs typeface="Arial" panose="020B0604020202020204" pitchFamily="34" charset="0"/>
              </a:defRPr>
            </a:lvl3pPr>
            <a:lvl4pPr marL="1737101" indent="-365707" algn="ctr">
              <a:buSzPct val="100000"/>
              <a:buChar char="–"/>
              <a:defRPr b="1" i="0">
                <a:solidFill>
                  <a:srgbClr val="000000"/>
                </a:solidFill>
                <a:latin typeface="Arial" panose="020B0604020202020204" pitchFamily="34" charset="0"/>
                <a:cs typeface="Arial" panose="020B0604020202020204" pitchFamily="34" charset="0"/>
              </a:defRPr>
            </a:lvl4pPr>
            <a:lvl5pPr marL="2194234" indent="-365707"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9818260"/>
      </p:ext>
    </p:extLst>
  </p:cSld>
  <p:clrMapOvr>
    <a:masterClrMapping/>
  </p:clrMapOvr>
  <p:transition spd="med"/>
</p:sldLayout>
</file>

<file path=ppt/slideLayouts/slideLayout1677.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rgbClr val="000000"/>
        </a:solidFill>
        <a:effectLst/>
      </p:bgPr>
    </p:bg>
    <p:spTree>
      <p:nvGrpSpPr>
        <p:cNvPr id="1" name=""/>
        <p:cNvGrpSpPr/>
        <p:nvPr/>
      </p:nvGrpSpPr>
      <p:grpSpPr>
        <a:xfrm>
          <a:off x="0" y="0"/>
          <a:ext cx="0" cy="0"/>
          <a:chOff x="0" y="0"/>
          <a:chExt cx="0" cy="0"/>
        </a:xfrm>
      </p:grpSpPr>
      <p:sp>
        <p:nvSpPr>
          <p:cNvPr id="2909"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10" name="Body Level One…"/>
          <p:cNvSpPr txBox="1">
            <a:spLocks noGrp="1"/>
          </p:cNvSpPr>
          <p:nvPr>
            <p:ph type="body" idx="1"/>
          </p:nvPr>
        </p:nvSpPr>
        <p:spPr>
          <a:xfrm>
            <a:off x="685800" y="1981200"/>
            <a:ext cx="7772400" cy="4114800"/>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1"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5395955"/>
      </p:ext>
    </p:extLst>
  </p:cSld>
  <p:clrMapOvr>
    <a:masterClrMapping/>
  </p:clrMapOvr>
  <p:transition spd="med"/>
</p:sldLayout>
</file>

<file path=ppt/slideLayouts/slideLayout1678.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000000"/>
        </a:solidFill>
        <a:effectLst/>
      </p:bgPr>
    </p:bg>
    <p:spTree>
      <p:nvGrpSpPr>
        <p:cNvPr id="1" name=""/>
        <p:cNvGrpSpPr/>
        <p:nvPr/>
      </p:nvGrpSpPr>
      <p:grpSpPr>
        <a:xfrm>
          <a:off x="0" y="0"/>
          <a:ext cx="0" cy="0"/>
          <a:chOff x="0" y="0"/>
          <a:chExt cx="0" cy="0"/>
        </a:xfrm>
      </p:grpSpPr>
      <p:sp>
        <p:nvSpPr>
          <p:cNvPr id="2918" name="Title Text"/>
          <p:cNvSpPr txBox="1">
            <a:spLocks noGrp="1"/>
          </p:cNvSpPr>
          <p:nvPr>
            <p:ph type="title"/>
          </p:nvPr>
        </p:nvSpPr>
        <p:spPr>
          <a:xfrm>
            <a:off x="722312" y="4406900"/>
            <a:ext cx="7772401" cy="1362075"/>
          </a:xfrm>
          <a:prstGeom prst="rect">
            <a:avLst/>
          </a:prstGeom>
          <a:noFill/>
        </p:spPr>
        <p:txBody>
          <a:bodyPr lIns="45714" tIns="45714" rIns="45714" bIns="45714"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919" name="Body Level One…"/>
          <p:cNvSpPr txBox="1">
            <a:spLocks noGrp="1"/>
          </p:cNvSpPr>
          <p:nvPr>
            <p:ph type="body" sz="quarter" idx="1"/>
          </p:nvPr>
        </p:nvSpPr>
        <p:spPr>
          <a:xfrm>
            <a:off x="722312" y="2906714"/>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131">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265">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39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53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0"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0213642"/>
      </p:ext>
    </p:extLst>
  </p:cSld>
  <p:clrMapOvr>
    <a:masterClrMapping/>
  </p:clrMapOvr>
  <p:transition spd="med"/>
</p:sldLayout>
</file>

<file path=ppt/slideLayouts/slideLayout1679.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000000"/>
        </a:solidFill>
        <a:effectLst/>
      </p:bgPr>
    </p:bg>
    <p:spTree>
      <p:nvGrpSpPr>
        <p:cNvPr id="1" name=""/>
        <p:cNvGrpSpPr/>
        <p:nvPr/>
      </p:nvGrpSpPr>
      <p:grpSpPr>
        <a:xfrm>
          <a:off x="0" y="0"/>
          <a:ext cx="0" cy="0"/>
          <a:chOff x="0" y="0"/>
          <a:chExt cx="0" cy="0"/>
        </a:xfrm>
      </p:grpSpPr>
      <p:sp>
        <p:nvSpPr>
          <p:cNvPr id="2927"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28" name="Body Level One…"/>
          <p:cNvSpPr txBox="1">
            <a:spLocks noGrp="1"/>
          </p:cNvSpPr>
          <p:nvPr>
            <p:ph type="body" sz="half" idx="1"/>
          </p:nvPr>
        </p:nvSpPr>
        <p:spPr>
          <a:xfrm>
            <a:off x="685800" y="1981200"/>
            <a:ext cx="3810000" cy="4114800"/>
          </a:xfrm>
          <a:prstGeom prst="rect">
            <a:avLst/>
          </a:prstGeom>
        </p:spPr>
        <p:txBody>
          <a:bodyPr lIns="45714" tIns="45714" rIns="45714" bIns="45714">
            <a:normAutofit/>
          </a:bodyPr>
          <a:lstStyle>
            <a:lvl1pPr marL="342849" indent="-342849">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456" indent="-33332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255" indent="-31999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942" indent="-355548">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075" indent="-355548">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9831559"/>
      </p:ext>
    </p:extLst>
  </p:cSld>
  <p:clrMapOvr>
    <a:masterClrMapping/>
  </p:clrMapOvr>
  <p:transition spd="med"/>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7016577"/>
      </p:ext>
    </p:extLst>
  </p:cSld>
  <p:clrMapOvr>
    <a:masterClrMapping/>
  </p:clrMapOvr>
  <p:transition spd="med"/>
</p:sldLayout>
</file>

<file path=ppt/slideLayouts/slideLayout1680.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000000"/>
        </a:solidFill>
        <a:effectLst/>
      </p:bgPr>
    </p:bg>
    <p:spTree>
      <p:nvGrpSpPr>
        <p:cNvPr id="1" name=""/>
        <p:cNvGrpSpPr/>
        <p:nvPr/>
      </p:nvGrpSpPr>
      <p:grpSpPr>
        <a:xfrm>
          <a:off x="0" y="0"/>
          <a:ext cx="0" cy="0"/>
          <a:chOff x="0" y="0"/>
          <a:chExt cx="0" cy="0"/>
        </a:xfrm>
      </p:grpSpPr>
      <p:sp>
        <p:nvSpPr>
          <p:cNvPr id="2936"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37"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131">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265">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39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53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8" name="Text Placeholder 4"/>
          <p:cNvSpPr>
            <a:spLocks noGrp="1"/>
          </p:cNvSpPr>
          <p:nvPr>
            <p:ph type="body" sz="quarter" idx="21"/>
          </p:nvPr>
        </p:nvSpPr>
        <p:spPr>
          <a:xfrm>
            <a:off x="4645028"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93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2033141"/>
      </p:ext>
    </p:extLst>
  </p:cSld>
  <p:clrMapOvr>
    <a:masterClrMapping/>
  </p:clrMapOvr>
  <p:transition spd="med"/>
</p:sldLayout>
</file>

<file path=ppt/slideLayouts/slideLayout1681.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rgbClr val="000000"/>
        </a:solidFill>
        <a:effectLst/>
      </p:bgPr>
    </p:bg>
    <p:spTree>
      <p:nvGrpSpPr>
        <p:cNvPr id="1" name=""/>
        <p:cNvGrpSpPr/>
        <p:nvPr/>
      </p:nvGrpSpPr>
      <p:grpSpPr>
        <a:xfrm>
          <a:off x="0" y="0"/>
          <a:ext cx="0" cy="0"/>
          <a:chOff x="0" y="0"/>
          <a:chExt cx="0" cy="0"/>
        </a:xfrm>
      </p:grpSpPr>
      <p:sp>
        <p:nvSpPr>
          <p:cNvPr id="2946"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47"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7141579"/>
      </p:ext>
    </p:extLst>
  </p:cSld>
  <p:clrMapOvr>
    <a:masterClrMapping/>
  </p:clrMapOvr>
  <p:transition spd="med"/>
</p:sldLayout>
</file>

<file path=ppt/slideLayouts/slideLayout1682.xml><?xml version="1.0" encoding="utf-8"?>
<p:sldLayout xmlns:a="http://schemas.openxmlformats.org/drawingml/2006/main" xmlns:r="http://schemas.openxmlformats.org/officeDocument/2006/relationships" xmlns:p="http://schemas.openxmlformats.org/presentationml/2006/main" showMasterSp="0" type="tx">
  <p:cSld name="22_Blank">
    <p:bg>
      <p:bgPr>
        <a:solidFill>
          <a:srgbClr val="000000"/>
        </a:solidFill>
        <a:effectLst/>
      </p:bgPr>
    </p:bg>
    <p:spTree>
      <p:nvGrpSpPr>
        <p:cNvPr id="1" name=""/>
        <p:cNvGrpSpPr/>
        <p:nvPr/>
      </p:nvGrpSpPr>
      <p:grpSpPr>
        <a:xfrm>
          <a:off x="0" y="0"/>
          <a:ext cx="0" cy="0"/>
          <a:chOff x="0" y="0"/>
          <a:chExt cx="0" cy="0"/>
        </a:xfrm>
      </p:grpSpPr>
      <p:sp>
        <p:nvSpPr>
          <p:cNvPr id="295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8388312"/>
      </p:ext>
    </p:extLst>
  </p:cSld>
  <p:clrMapOvr>
    <a:masterClrMapping/>
  </p:clrMapOvr>
  <p:transition spd="med"/>
</p:sldLayout>
</file>

<file path=ppt/slideLayouts/slideLayout1683.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000000"/>
        </a:solidFill>
        <a:effectLst/>
      </p:bgPr>
    </p:bg>
    <p:spTree>
      <p:nvGrpSpPr>
        <p:cNvPr id="1" name=""/>
        <p:cNvGrpSpPr/>
        <p:nvPr/>
      </p:nvGrpSpPr>
      <p:grpSpPr>
        <a:xfrm>
          <a:off x="0" y="0"/>
          <a:ext cx="0" cy="0"/>
          <a:chOff x="0" y="0"/>
          <a:chExt cx="0" cy="0"/>
        </a:xfrm>
      </p:grpSpPr>
      <p:sp>
        <p:nvSpPr>
          <p:cNvPr id="2961" name="Title Text"/>
          <p:cNvSpPr txBox="1">
            <a:spLocks noGrp="1"/>
          </p:cNvSpPr>
          <p:nvPr>
            <p:ph type="title"/>
          </p:nvPr>
        </p:nvSpPr>
        <p:spPr>
          <a:xfrm>
            <a:off x="457203" y="273050"/>
            <a:ext cx="3008314" cy="1162050"/>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62" name="Body Level One…"/>
          <p:cNvSpPr txBox="1">
            <a:spLocks noGrp="1"/>
          </p:cNvSpPr>
          <p:nvPr>
            <p:ph type="body" idx="1"/>
          </p:nvPr>
        </p:nvSpPr>
        <p:spPr>
          <a:xfrm>
            <a:off x="3575050" y="273053"/>
            <a:ext cx="5111750" cy="5853113"/>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63" name="Text Placeholder 3"/>
          <p:cNvSpPr>
            <a:spLocks noGrp="1"/>
          </p:cNvSpPr>
          <p:nvPr>
            <p:ph type="body" sz="half" idx="21"/>
          </p:nvPr>
        </p:nvSpPr>
        <p:spPr>
          <a:xfrm>
            <a:off x="457202" y="1435101"/>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96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4758210"/>
      </p:ext>
    </p:extLst>
  </p:cSld>
  <p:clrMapOvr>
    <a:masterClrMapping/>
  </p:clrMapOvr>
  <p:transition spd="med"/>
</p:sldLayout>
</file>

<file path=ppt/slideLayouts/slideLayout1684.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000000"/>
        </a:solidFill>
        <a:effectLst/>
      </p:bgPr>
    </p:bg>
    <p:spTree>
      <p:nvGrpSpPr>
        <p:cNvPr id="1" name=""/>
        <p:cNvGrpSpPr/>
        <p:nvPr/>
      </p:nvGrpSpPr>
      <p:grpSpPr>
        <a:xfrm>
          <a:off x="0" y="0"/>
          <a:ext cx="0" cy="0"/>
          <a:chOff x="0" y="0"/>
          <a:chExt cx="0" cy="0"/>
        </a:xfrm>
      </p:grpSpPr>
      <p:sp>
        <p:nvSpPr>
          <p:cNvPr id="2971"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7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973"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131">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265">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39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53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444073"/>
      </p:ext>
    </p:extLst>
  </p:cSld>
  <p:clrMapOvr>
    <a:masterClrMapping/>
  </p:clrMapOvr>
  <p:transition spd="med"/>
</p:sldLayout>
</file>

<file path=ppt/slideLayouts/slideLayout1685.xml><?xml version="1.0" encoding="utf-8"?>
<p:sldLayout xmlns:a="http://schemas.openxmlformats.org/drawingml/2006/main" xmlns:r="http://schemas.openxmlformats.org/officeDocument/2006/relationships" xmlns:p="http://schemas.openxmlformats.org/presentationml/2006/main" showMasterSp="0" type="tx">
  <p:cSld name="20_Title and Vertical Text">
    <p:bg>
      <p:bgPr>
        <a:solidFill>
          <a:srgbClr val="000000"/>
        </a:solidFill>
        <a:effectLst/>
      </p:bgPr>
    </p:bg>
    <p:spTree>
      <p:nvGrpSpPr>
        <p:cNvPr id="1" name=""/>
        <p:cNvGrpSpPr/>
        <p:nvPr/>
      </p:nvGrpSpPr>
      <p:grpSpPr>
        <a:xfrm>
          <a:off x="0" y="0"/>
          <a:ext cx="0" cy="0"/>
          <a:chOff x="0" y="0"/>
          <a:chExt cx="0" cy="0"/>
        </a:xfrm>
      </p:grpSpPr>
      <p:sp>
        <p:nvSpPr>
          <p:cNvPr id="2981"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82" name="Body Level One…"/>
          <p:cNvSpPr txBox="1">
            <a:spLocks noGrp="1"/>
          </p:cNvSpPr>
          <p:nvPr>
            <p:ph type="body" idx="1"/>
          </p:nvPr>
        </p:nvSpPr>
        <p:spPr>
          <a:xfrm>
            <a:off x="685800" y="1981200"/>
            <a:ext cx="7772400" cy="41148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3"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6995354"/>
      </p:ext>
    </p:extLst>
  </p:cSld>
  <p:clrMapOvr>
    <a:masterClrMapping/>
  </p:clrMapOvr>
  <p:transition spd="med"/>
</p:sldLayout>
</file>

<file path=ppt/slideLayouts/slideLayout1686.xml><?xml version="1.0" encoding="utf-8"?>
<p:sldLayout xmlns:a="http://schemas.openxmlformats.org/drawingml/2006/main" xmlns:r="http://schemas.openxmlformats.org/officeDocument/2006/relationships" xmlns:p="http://schemas.openxmlformats.org/presentationml/2006/main" showMasterSp="0" type="tx">
  <p:cSld name="20_Vertical Title and Text">
    <p:bg>
      <p:bgPr>
        <a:solidFill>
          <a:srgbClr val="000000"/>
        </a:solidFill>
        <a:effectLst/>
      </p:bgPr>
    </p:bg>
    <p:spTree>
      <p:nvGrpSpPr>
        <p:cNvPr id="1" name=""/>
        <p:cNvGrpSpPr/>
        <p:nvPr/>
      </p:nvGrpSpPr>
      <p:grpSpPr>
        <a:xfrm>
          <a:off x="0" y="0"/>
          <a:ext cx="0" cy="0"/>
          <a:chOff x="0" y="0"/>
          <a:chExt cx="0" cy="0"/>
        </a:xfrm>
      </p:grpSpPr>
      <p:sp>
        <p:nvSpPr>
          <p:cNvPr id="2990" name="Title Text"/>
          <p:cNvSpPr txBox="1">
            <a:spLocks noGrp="1"/>
          </p:cNvSpPr>
          <p:nvPr>
            <p:ph type="title"/>
          </p:nvPr>
        </p:nvSpPr>
        <p:spPr>
          <a:xfrm>
            <a:off x="6515100" y="609600"/>
            <a:ext cx="1943100" cy="5486400"/>
          </a:xfrm>
          <a:prstGeom prst="rect">
            <a:avLst/>
          </a:prstGeom>
          <a:noFill/>
        </p:spPr>
        <p:txBody>
          <a:bodyPr vert="eaVert"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91" name="Body Level One…"/>
          <p:cNvSpPr txBox="1">
            <a:spLocks noGrp="1"/>
          </p:cNvSpPr>
          <p:nvPr>
            <p:ph type="body" idx="1"/>
          </p:nvPr>
        </p:nvSpPr>
        <p:spPr>
          <a:xfrm>
            <a:off x="685800" y="609600"/>
            <a:ext cx="5676900" cy="54864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85397"/>
      </p:ext>
    </p:extLst>
  </p:cSld>
  <p:clrMapOvr>
    <a:masterClrMapping/>
  </p:clrMapOvr>
  <p:transition spd="med"/>
</p:sldLayout>
</file>

<file path=ppt/slideLayouts/slideLayout1687.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rgbClr val="FFFFFF"/>
        </a:solidFill>
        <a:effectLst/>
      </p:bgPr>
    </p:bg>
    <p:spTree>
      <p:nvGrpSpPr>
        <p:cNvPr id="1" name=""/>
        <p:cNvGrpSpPr/>
        <p:nvPr/>
      </p:nvGrpSpPr>
      <p:grpSpPr>
        <a:xfrm>
          <a:off x="0" y="0"/>
          <a:ext cx="0" cy="0"/>
          <a:chOff x="0" y="0"/>
          <a:chExt cx="0" cy="0"/>
        </a:xfrm>
      </p:grpSpPr>
      <p:sp>
        <p:nvSpPr>
          <p:cNvPr id="2999" name="Title Text"/>
          <p:cNvSpPr txBox="1">
            <a:spLocks noGrp="1"/>
          </p:cNvSpPr>
          <p:nvPr>
            <p:ph type="title"/>
          </p:nvPr>
        </p:nvSpPr>
        <p:spPr>
          <a:xfrm>
            <a:off x="685436" y="2130080"/>
            <a:ext cx="7773128" cy="1470290"/>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0" name="Body Level One…"/>
          <p:cNvSpPr txBox="1">
            <a:spLocks noGrp="1"/>
          </p:cNvSpPr>
          <p:nvPr>
            <p:ph type="body" sz="quarter" idx="1"/>
          </p:nvPr>
        </p:nvSpPr>
        <p:spPr>
          <a:xfrm>
            <a:off x="1371990" y="3886163"/>
            <a:ext cx="6400019" cy="1752737"/>
          </a:xfrm>
          <a:prstGeom prst="rect">
            <a:avLst/>
          </a:prstGeom>
        </p:spPr>
        <p:txBody>
          <a:bodyPr lIns="32903" tIns="32903" rIns="32903" bIns="32903">
            <a:normAutofit/>
          </a:bodyPr>
          <a:lstStyle>
            <a:lvl1pPr marL="0" indent="0"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45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90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36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81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4615397"/>
      </p:ext>
    </p:extLst>
  </p:cSld>
  <p:clrMapOvr>
    <a:masterClrMapping/>
  </p:clrMapOvr>
  <p:transition spd="med"/>
</p:sldLayout>
</file>

<file path=ppt/slideLayouts/slideLayout1688.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rgbClr val="FFFFFF"/>
        </a:solidFill>
        <a:effectLst/>
      </p:bgPr>
    </p:bg>
    <p:spTree>
      <p:nvGrpSpPr>
        <p:cNvPr id="1" name=""/>
        <p:cNvGrpSpPr/>
        <p:nvPr/>
      </p:nvGrpSpPr>
      <p:grpSpPr>
        <a:xfrm>
          <a:off x="0" y="0"/>
          <a:ext cx="0" cy="0"/>
          <a:chOff x="0" y="0"/>
          <a:chExt cx="0" cy="0"/>
        </a:xfrm>
      </p:grpSpPr>
      <p:sp>
        <p:nvSpPr>
          <p:cNvPr id="3008"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9" name="Body Level One…"/>
          <p:cNvSpPr txBox="1">
            <a:spLocks noGrp="1"/>
          </p:cNvSpPr>
          <p:nvPr>
            <p:ph type="body" sz="half" idx="1"/>
          </p:nvPr>
        </p:nvSpPr>
        <p:spPr>
          <a:xfrm>
            <a:off x="321507" y="1125327"/>
            <a:ext cx="5786029" cy="3181720"/>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0"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23339523"/>
      </p:ext>
    </p:extLst>
  </p:cSld>
  <p:clrMapOvr>
    <a:masterClrMapping/>
  </p:clrMapOvr>
  <p:transition spd="med"/>
</p:sldLayout>
</file>

<file path=ppt/slideLayouts/slideLayout1689.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rgbClr val="FFFFFF"/>
        </a:solidFill>
        <a:effectLst/>
      </p:bgPr>
    </p:bg>
    <p:spTree>
      <p:nvGrpSpPr>
        <p:cNvPr id="1" name=""/>
        <p:cNvGrpSpPr/>
        <p:nvPr/>
      </p:nvGrpSpPr>
      <p:grpSpPr>
        <a:xfrm>
          <a:off x="0" y="0"/>
          <a:ext cx="0" cy="0"/>
          <a:chOff x="0" y="0"/>
          <a:chExt cx="0" cy="0"/>
        </a:xfrm>
      </p:grpSpPr>
      <p:sp>
        <p:nvSpPr>
          <p:cNvPr id="3017" name="Title Text"/>
          <p:cNvSpPr txBox="1">
            <a:spLocks noGrp="1"/>
          </p:cNvSpPr>
          <p:nvPr>
            <p:ph type="title"/>
          </p:nvPr>
        </p:nvSpPr>
        <p:spPr>
          <a:xfrm>
            <a:off x="722279" y="4406405"/>
            <a:ext cx="7772011" cy="1363116"/>
          </a:xfrm>
          <a:prstGeom prst="rect">
            <a:avLst/>
          </a:prstGeom>
          <a:noFill/>
        </p:spPr>
        <p:txBody>
          <a:bodyPr lIns="32903" tIns="32903" rIns="32903" bIns="32903" anchor="t"/>
          <a:lstStyle>
            <a:lvl1pPr algn="l" defTabSz="321454">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18" name="Body Level One…"/>
          <p:cNvSpPr txBox="1">
            <a:spLocks noGrp="1"/>
          </p:cNvSpPr>
          <p:nvPr>
            <p:ph type="body" sz="quarter" idx="1"/>
          </p:nvPr>
        </p:nvSpPr>
        <p:spPr>
          <a:xfrm>
            <a:off x="722279" y="2907085"/>
            <a:ext cx="7772011" cy="1499317"/>
          </a:xfrm>
          <a:prstGeom prst="rect">
            <a:avLst/>
          </a:prstGeom>
        </p:spPr>
        <p:txBody>
          <a:bodyPr lIns="32903" tIns="32903" rIns="32903" bIns="32903" anchor="b">
            <a:normAutofit/>
          </a:bodyPr>
          <a:lstStyle>
            <a:lvl1pPr marL="0" indent="0" defTabSz="321454">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9"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61655349"/>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18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08930993"/>
      </p:ext>
    </p:extLst>
  </p:cSld>
  <p:clrMapOvr>
    <a:masterClrMapping/>
  </p:clrMapOvr>
  <p:transition spd="med"/>
</p:sldLayout>
</file>

<file path=ppt/slideLayouts/slideLayout1690.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FFFFFF"/>
        </a:solidFill>
        <a:effectLst/>
      </p:bgPr>
    </p:bg>
    <p:spTree>
      <p:nvGrpSpPr>
        <p:cNvPr id="1" name=""/>
        <p:cNvGrpSpPr/>
        <p:nvPr/>
      </p:nvGrpSpPr>
      <p:grpSpPr>
        <a:xfrm>
          <a:off x="0" y="0"/>
          <a:ext cx="0" cy="0"/>
          <a:chOff x="0" y="0"/>
          <a:chExt cx="0" cy="0"/>
        </a:xfrm>
      </p:grpSpPr>
      <p:sp>
        <p:nvSpPr>
          <p:cNvPr id="3026"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27" name="Body Level One…"/>
          <p:cNvSpPr txBox="1">
            <a:spLocks noGrp="1"/>
          </p:cNvSpPr>
          <p:nvPr>
            <p:ph type="body" sz="quarter" idx="1"/>
          </p:nvPr>
        </p:nvSpPr>
        <p:spPr>
          <a:xfrm>
            <a:off x="321510" y="1125327"/>
            <a:ext cx="2838872" cy="3181720"/>
          </a:xfrm>
          <a:prstGeom prst="rect">
            <a:avLst/>
          </a:prstGeom>
        </p:spPr>
        <p:txBody>
          <a:bodyPr lIns="32903" tIns="32903" rIns="32903" bIns="32903">
            <a:normAutofit/>
          </a:bodyPr>
          <a:lstStyle>
            <a:lvl1pPr marL="241091" indent="-241091" defTabSz="321454">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74723642"/>
      </p:ext>
    </p:extLst>
  </p:cSld>
  <p:clrMapOvr>
    <a:masterClrMapping/>
  </p:clrMapOvr>
  <p:transition spd="med"/>
</p:sldLayout>
</file>

<file path=ppt/slideLayouts/slideLayout1691.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rgbClr val="FFFFFF"/>
        </a:solidFill>
        <a:effectLst/>
      </p:bgPr>
    </p:bg>
    <p:spTree>
      <p:nvGrpSpPr>
        <p:cNvPr id="1" name=""/>
        <p:cNvGrpSpPr/>
        <p:nvPr/>
      </p:nvGrpSpPr>
      <p:grpSpPr>
        <a:xfrm>
          <a:off x="0" y="0"/>
          <a:ext cx="0" cy="0"/>
          <a:chOff x="0" y="0"/>
          <a:chExt cx="0" cy="0"/>
        </a:xfrm>
      </p:grpSpPr>
      <p:sp>
        <p:nvSpPr>
          <p:cNvPr id="3035" name="Title Text"/>
          <p:cNvSpPr txBox="1">
            <a:spLocks noGrp="1"/>
          </p:cNvSpPr>
          <p:nvPr>
            <p:ph type="title"/>
          </p:nvPr>
        </p:nvSpPr>
        <p:spPr>
          <a:xfrm>
            <a:off x="457705" y="274632"/>
            <a:ext cx="8228596" cy="1143188"/>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36" name="Body Level One…"/>
          <p:cNvSpPr txBox="1">
            <a:spLocks noGrp="1"/>
          </p:cNvSpPr>
          <p:nvPr>
            <p:ph type="body" sz="quarter" idx="1"/>
          </p:nvPr>
        </p:nvSpPr>
        <p:spPr>
          <a:xfrm>
            <a:off x="457705" y="1535040"/>
            <a:ext cx="4040063" cy="639694"/>
          </a:xfrm>
          <a:prstGeom prst="rect">
            <a:avLst/>
          </a:prstGeom>
        </p:spPr>
        <p:txBody>
          <a:bodyPr lIns="32903" tIns="32903" rIns="32903" bIns="32903" anchor="b">
            <a:normAutofit/>
          </a:bodyPr>
          <a:lstStyle>
            <a:lvl1pPr marL="0" indent="0" defTabSz="321454">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7" name="Text Placeholder 4"/>
          <p:cNvSpPr>
            <a:spLocks noGrp="1"/>
          </p:cNvSpPr>
          <p:nvPr>
            <p:ph type="body" sz="quarter" idx="21"/>
          </p:nvPr>
        </p:nvSpPr>
        <p:spPr>
          <a:xfrm>
            <a:off x="4645121" y="1535040"/>
            <a:ext cx="4041178" cy="639693"/>
          </a:xfrm>
          <a:prstGeom prst="rect">
            <a:avLst/>
          </a:prstGeom>
        </p:spPr>
        <p:txBody>
          <a:bodyPr lIns="32903" tIns="32903" rIns="32903" bIns="32903" anchor="b">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700" b="1">
                <a:solidFill>
                  <a:srgbClr val="000000"/>
                </a:solidFill>
              </a:defRPr>
            </a:pPr>
            <a:endParaRPr dirty="0"/>
          </a:p>
        </p:txBody>
      </p:sp>
      <p:sp>
        <p:nvSpPr>
          <p:cNvPr id="303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5439178"/>
      </p:ext>
    </p:extLst>
  </p:cSld>
  <p:clrMapOvr>
    <a:masterClrMapping/>
  </p:clrMapOvr>
  <p:transition spd="med"/>
</p:sldLayout>
</file>

<file path=ppt/slideLayouts/slideLayout1692.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FFFFFF"/>
        </a:solidFill>
        <a:effectLst/>
      </p:bgPr>
    </p:bg>
    <p:spTree>
      <p:nvGrpSpPr>
        <p:cNvPr id="1" name=""/>
        <p:cNvGrpSpPr/>
        <p:nvPr/>
      </p:nvGrpSpPr>
      <p:grpSpPr>
        <a:xfrm>
          <a:off x="0" y="0"/>
          <a:ext cx="0" cy="0"/>
          <a:chOff x="0" y="0"/>
          <a:chExt cx="0" cy="0"/>
        </a:xfrm>
      </p:grpSpPr>
      <p:sp>
        <p:nvSpPr>
          <p:cNvPr id="3045"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46"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73654608"/>
      </p:ext>
    </p:extLst>
  </p:cSld>
  <p:clrMapOvr>
    <a:masterClrMapping/>
  </p:clrMapOvr>
  <p:transition spd="med"/>
</p:sldLayout>
</file>

<file path=ppt/slideLayouts/slideLayout1693.xml><?xml version="1.0" encoding="utf-8"?>
<p:sldLayout xmlns:a="http://schemas.openxmlformats.org/drawingml/2006/main" xmlns:r="http://schemas.openxmlformats.org/officeDocument/2006/relationships" xmlns:p="http://schemas.openxmlformats.org/presentationml/2006/main" showMasterSp="0" type="tx">
  <p:cSld name="23_Blank">
    <p:bg>
      <p:bgPr>
        <a:solidFill>
          <a:srgbClr val="FFFFFF"/>
        </a:solidFill>
        <a:effectLst/>
      </p:bgPr>
    </p:bg>
    <p:spTree>
      <p:nvGrpSpPr>
        <p:cNvPr id="1" name=""/>
        <p:cNvGrpSpPr/>
        <p:nvPr/>
      </p:nvGrpSpPr>
      <p:grpSpPr>
        <a:xfrm>
          <a:off x="0" y="0"/>
          <a:ext cx="0" cy="0"/>
          <a:chOff x="0" y="0"/>
          <a:chExt cx="0" cy="0"/>
        </a:xfrm>
      </p:grpSpPr>
      <p:sp>
        <p:nvSpPr>
          <p:cNvPr id="305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8963096"/>
      </p:ext>
    </p:extLst>
  </p:cSld>
  <p:clrMapOvr>
    <a:masterClrMapping/>
  </p:clrMapOvr>
  <p:transition spd="med"/>
</p:sldLayout>
</file>

<file path=ppt/slideLayouts/slideLayout1694.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rgbClr val="FFFFFF"/>
        </a:solidFill>
        <a:effectLst/>
      </p:bgPr>
    </p:bg>
    <p:spTree>
      <p:nvGrpSpPr>
        <p:cNvPr id="1" name=""/>
        <p:cNvGrpSpPr/>
        <p:nvPr/>
      </p:nvGrpSpPr>
      <p:grpSpPr>
        <a:xfrm>
          <a:off x="0" y="0"/>
          <a:ext cx="0" cy="0"/>
          <a:chOff x="0" y="0"/>
          <a:chExt cx="0" cy="0"/>
        </a:xfrm>
      </p:grpSpPr>
      <p:sp>
        <p:nvSpPr>
          <p:cNvPr id="3060" name="Title Text"/>
          <p:cNvSpPr txBox="1">
            <a:spLocks noGrp="1"/>
          </p:cNvSpPr>
          <p:nvPr>
            <p:ph type="title"/>
          </p:nvPr>
        </p:nvSpPr>
        <p:spPr>
          <a:xfrm>
            <a:off x="457705" y="273517"/>
            <a:ext cx="3007440" cy="1161049"/>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61" name="Body Level One…"/>
          <p:cNvSpPr txBox="1">
            <a:spLocks noGrp="1"/>
          </p:cNvSpPr>
          <p:nvPr>
            <p:ph type="body" idx="1"/>
          </p:nvPr>
        </p:nvSpPr>
        <p:spPr>
          <a:xfrm>
            <a:off x="3574544" y="273517"/>
            <a:ext cx="5111755" cy="5852131"/>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2" name="Text Placeholder 3"/>
          <p:cNvSpPr>
            <a:spLocks noGrp="1"/>
          </p:cNvSpPr>
          <p:nvPr>
            <p:ph type="body" sz="half" idx="21"/>
          </p:nvPr>
        </p:nvSpPr>
        <p:spPr>
          <a:xfrm>
            <a:off x="457705" y="1434565"/>
            <a:ext cx="3007441" cy="4691082"/>
          </a:xfrm>
          <a:prstGeom prst="rect">
            <a:avLst/>
          </a:prstGeom>
        </p:spPr>
        <p:txBody>
          <a:bodyPr lIns="32903" tIns="32903" rIns="32903" bIns="32903">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000">
                <a:solidFill>
                  <a:srgbClr val="000000"/>
                </a:solidFill>
              </a:defRPr>
            </a:pPr>
            <a:endParaRPr dirty="0"/>
          </a:p>
        </p:txBody>
      </p:sp>
      <p:sp>
        <p:nvSpPr>
          <p:cNvPr id="306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71300311"/>
      </p:ext>
    </p:extLst>
  </p:cSld>
  <p:clrMapOvr>
    <a:masterClrMapping/>
  </p:clrMapOvr>
  <p:transition spd="med"/>
</p:sldLayout>
</file>

<file path=ppt/slideLayouts/slideLayout1695.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rgbClr val="FFFFFF"/>
        </a:solidFill>
        <a:effectLst/>
      </p:bgPr>
    </p:bg>
    <p:spTree>
      <p:nvGrpSpPr>
        <p:cNvPr id="1" name=""/>
        <p:cNvGrpSpPr/>
        <p:nvPr/>
      </p:nvGrpSpPr>
      <p:grpSpPr>
        <a:xfrm>
          <a:off x="0" y="0"/>
          <a:ext cx="0" cy="0"/>
          <a:chOff x="0" y="0"/>
          <a:chExt cx="0" cy="0"/>
        </a:xfrm>
      </p:grpSpPr>
      <p:sp>
        <p:nvSpPr>
          <p:cNvPr id="3070" name="Title Text"/>
          <p:cNvSpPr txBox="1">
            <a:spLocks noGrp="1"/>
          </p:cNvSpPr>
          <p:nvPr>
            <p:ph type="title"/>
          </p:nvPr>
        </p:nvSpPr>
        <p:spPr>
          <a:xfrm>
            <a:off x="1791737" y="4800491"/>
            <a:ext cx="5486848" cy="567128"/>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71" name="Picture Placeholder 2"/>
          <p:cNvSpPr>
            <a:spLocks noGrp="1"/>
          </p:cNvSpPr>
          <p:nvPr>
            <p:ph type="pic" sz="half" idx="21"/>
          </p:nvPr>
        </p:nvSpPr>
        <p:spPr>
          <a:xfrm>
            <a:off x="1791737" y="612902"/>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072" name="Body Level One…"/>
          <p:cNvSpPr txBox="1">
            <a:spLocks noGrp="1"/>
          </p:cNvSpPr>
          <p:nvPr>
            <p:ph type="body" sz="quarter" idx="1"/>
          </p:nvPr>
        </p:nvSpPr>
        <p:spPr>
          <a:xfrm>
            <a:off x="1791737" y="5367618"/>
            <a:ext cx="5486848" cy="804920"/>
          </a:xfrm>
          <a:prstGeom prst="rect">
            <a:avLst/>
          </a:prstGeom>
        </p:spPr>
        <p:txBody>
          <a:bodyPr lIns="32903" tIns="32903" rIns="32903" bIns="32903">
            <a:normAutofit/>
          </a:bodyPr>
          <a:lstStyle>
            <a:lvl1pPr marL="0" indent="0" defTabSz="321454">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7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65739190"/>
      </p:ext>
    </p:extLst>
  </p:cSld>
  <p:clrMapOvr>
    <a:masterClrMapping/>
  </p:clrMapOvr>
  <p:transition spd="med"/>
</p:sldLayout>
</file>

<file path=ppt/slideLayouts/slideLayout1696.xml><?xml version="1.0" encoding="utf-8"?>
<p:sldLayout xmlns:a="http://schemas.openxmlformats.org/drawingml/2006/main" xmlns:r="http://schemas.openxmlformats.org/officeDocument/2006/relationships" xmlns:p="http://schemas.openxmlformats.org/presentationml/2006/main" showMasterSp="0" type="tx">
  <p:cSld name="21_Title and Vertical Text">
    <p:bg>
      <p:bgPr>
        <a:solidFill>
          <a:srgbClr val="FFFFFF"/>
        </a:solidFill>
        <a:effectLst/>
      </p:bgPr>
    </p:bg>
    <p:spTree>
      <p:nvGrpSpPr>
        <p:cNvPr id="1" name=""/>
        <p:cNvGrpSpPr/>
        <p:nvPr/>
      </p:nvGrpSpPr>
      <p:grpSpPr>
        <a:xfrm>
          <a:off x="0" y="0"/>
          <a:ext cx="0" cy="0"/>
          <a:chOff x="0" y="0"/>
          <a:chExt cx="0" cy="0"/>
        </a:xfrm>
      </p:grpSpPr>
      <p:sp>
        <p:nvSpPr>
          <p:cNvPr id="3080"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81" name="Body Level One…"/>
          <p:cNvSpPr txBox="1">
            <a:spLocks noGrp="1"/>
          </p:cNvSpPr>
          <p:nvPr>
            <p:ph type="body" sz="half" idx="1"/>
          </p:nvPr>
        </p:nvSpPr>
        <p:spPr>
          <a:xfrm>
            <a:off x="321507" y="1125327"/>
            <a:ext cx="5786029" cy="3181720"/>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82"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69003645"/>
      </p:ext>
    </p:extLst>
  </p:cSld>
  <p:clrMapOvr>
    <a:masterClrMapping/>
  </p:clrMapOvr>
  <p:transition spd="med"/>
</p:sldLayout>
</file>

<file path=ppt/slideLayouts/slideLayout1697.xml><?xml version="1.0" encoding="utf-8"?>
<p:sldLayout xmlns:a="http://schemas.openxmlformats.org/drawingml/2006/main" xmlns:r="http://schemas.openxmlformats.org/officeDocument/2006/relationships" xmlns:p="http://schemas.openxmlformats.org/presentationml/2006/main" showMasterSp="0" type="tx">
  <p:cSld name="21_Vertical Title and Text">
    <p:bg>
      <p:bgPr>
        <a:solidFill>
          <a:srgbClr val="FFFFFF"/>
        </a:solidFill>
        <a:effectLst/>
      </p:bgPr>
    </p:bg>
    <p:spTree>
      <p:nvGrpSpPr>
        <p:cNvPr id="1" name=""/>
        <p:cNvGrpSpPr/>
        <p:nvPr/>
      </p:nvGrpSpPr>
      <p:grpSpPr>
        <a:xfrm>
          <a:off x="0" y="0"/>
          <a:ext cx="0" cy="0"/>
          <a:chOff x="0" y="0"/>
          <a:chExt cx="0" cy="0"/>
        </a:xfrm>
      </p:grpSpPr>
      <p:sp>
        <p:nvSpPr>
          <p:cNvPr id="3089" name="Title Text"/>
          <p:cNvSpPr txBox="1">
            <a:spLocks noGrp="1"/>
          </p:cNvSpPr>
          <p:nvPr>
            <p:ph type="title"/>
          </p:nvPr>
        </p:nvSpPr>
        <p:spPr>
          <a:xfrm>
            <a:off x="4661865" y="193136"/>
            <a:ext cx="1445671" cy="4113907"/>
          </a:xfrm>
          <a:prstGeom prst="rect">
            <a:avLst/>
          </a:prstGeom>
          <a:noFill/>
        </p:spPr>
        <p:txBody>
          <a:bodyPr vert="eaVert"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90" name="Body Level One…"/>
          <p:cNvSpPr txBox="1">
            <a:spLocks noGrp="1"/>
          </p:cNvSpPr>
          <p:nvPr>
            <p:ph type="body" sz="half" idx="1"/>
          </p:nvPr>
        </p:nvSpPr>
        <p:spPr>
          <a:xfrm>
            <a:off x="321507" y="193136"/>
            <a:ext cx="4233190" cy="4113907"/>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9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98646160"/>
      </p:ext>
    </p:extLst>
  </p:cSld>
  <p:clrMapOvr>
    <a:masterClrMapping/>
  </p:clrMapOvr>
  <p:transition spd="med"/>
</p:sldLayout>
</file>

<file path=ppt/slideLayouts/slideLayout1698.xml><?xml version="1.0" encoding="utf-8"?>
<p:sldLayout xmlns:a="http://schemas.openxmlformats.org/drawingml/2006/main" xmlns:r="http://schemas.openxmlformats.org/officeDocument/2006/relationships" xmlns:p="http://schemas.openxmlformats.org/presentationml/2006/main" showMasterSp="0" type="tx">
  <p:cSld name="22_Title Slide">
    <p:bg>
      <p:bgPr>
        <a:solidFill>
          <a:srgbClr val="FFFFFF"/>
        </a:solidFill>
        <a:effectLst/>
      </p:bgPr>
    </p:bg>
    <p:spTree>
      <p:nvGrpSpPr>
        <p:cNvPr id="1" name=""/>
        <p:cNvGrpSpPr/>
        <p:nvPr/>
      </p:nvGrpSpPr>
      <p:grpSpPr>
        <a:xfrm>
          <a:off x="0" y="0"/>
          <a:ext cx="0" cy="0"/>
          <a:chOff x="0" y="0"/>
          <a:chExt cx="0" cy="0"/>
        </a:xfrm>
      </p:grpSpPr>
      <p:sp>
        <p:nvSpPr>
          <p:cNvPr id="3098" name="Title Text"/>
          <p:cNvSpPr txBox="1">
            <a:spLocks noGrp="1"/>
          </p:cNvSpPr>
          <p:nvPr>
            <p:ph type="title"/>
          </p:nvPr>
        </p:nvSpPr>
        <p:spPr>
          <a:xfrm>
            <a:off x="685800" y="2130426"/>
            <a:ext cx="7772400" cy="1470026"/>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099"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defTabSz="457020">
              <a:buSzTx/>
              <a:buNone/>
              <a:defRPr>
                <a:solidFill>
                  <a:srgbClr val="888888"/>
                </a:solidFill>
                <a:latin typeface="Calibri"/>
                <a:ea typeface="Calibri"/>
                <a:cs typeface="Calibri"/>
                <a:sym typeface="Calibri"/>
              </a:defRPr>
            </a:lvl1pPr>
            <a:lvl2pPr marL="0" indent="457020" algn="ctr" defTabSz="457020">
              <a:buSzTx/>
              <a:buNone/>
              <a:defRPr>
                <a:solidFill>
                  <a:srgbClr val="888888"/>
                </a:solidFill>
                <a:latin typeface="Calibri"/>
                <a:ea typeface="Calibri"/>
                <a:cs typeface="Calibri"/>
                <a:sym typeface="Calibri"/>
              </a:defRPr>
            </a:lvl2pPr>
            <a:lvl3pPr marL="0" indent="914040" algn="ctr" defTabSz="457020">
              <a:buSzTx/>
              <a:buNone/>
              <a:defRPr>
                <a:solidFill>
                  <a:srgbClr val="888888"/>
                </a:solidFill>
                <a:latin typeface="Calibri"/>
                <a:ea typeface="Calibri"/>
                <a:cs typeface="Calibri"/>
                <a:sym typeface="Calibri"/>
              </a:defRPr>
            </a:lvl3pPr>
            <a:lvl4pPr marL="0" indent="1371056" algn="ctr" defTabSz="457020">
              <a:buSzTx/>
              <a:buNone/>
              <a:defRPr>
                <a:solidFill>
                  <a:srgbClr val="888888"/>
                </a:solidFill>
                <a:latin typeface="Calibri"/>
                <a:ea typeface="Calibri"/>
                <a:cs typeface="Calibri"/>
                <a:sym typeface="Calibri"/>
              </a:defRPr>
            </a:lvl4pPr>
            <a:lvl5pPr marL="0" indent="1828080" algn="ctr" defTabSz="457020">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56869443"/>
      </p:ext>
    </p:extLst>
  </p:cSld>
  <p:clrMapOvr>
    <a:masterClrMapping/>
  </p:clrMapOvr>
  <p:transition spd="med"/>
</p:sldLayout>
</file>

<file path=ppt/slideLayouts/slideLayout1699.xml><?xml version="1.0" encoding="utf-8"?>
<p:sldLayout xmlns:a="http://schemas.openxmlformats.org/drawingml/2006/main" xmlns:r="http://schemas.openxmlformats.org/officeDocument/2006/relationships" xmlns:p="http://schemas.openxmlformats.org/presentationml/2006/main" showMasterSp="0" type="tx">
  <p:cSld name="22_Title and Content">
    <p:bg>
      <p:bgPr>
        <a:solidFill>
          <a:srgbClr val="FFFFFF"/>
        </a:solidFill>
        <a:effectLst/>
      </p:bgPr>
    </p:bg>
    <p:spTree>
      <p:nvGrpSpPr>
        <p:cNvPr id="1" name=""/>
        <p:cNvGrpSpPr/>
        <p:nvPr/>
      </p:nvGrpSpPr>
      <p:grpSpPr>
        <a:xfrm>
          <a:off x="0" y="0"/>
          <a:ext cx="0" cy="0"/>
          <a:chOff x="0" y="0"/>
          <a:chExt cx="0" cy="0"/>
        </a:xfrm>
      </p:grpSpPr>
      <p:sp>
        <p:nvSpPr>
          <p:cNvPr id="310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08" name="Body Level One…"/>
          <p:cNvSpPr txBox="1">
            <a:spLocks noGrp="1"/>
          </p:cNvSpPr>
          <p:nvPr>
            <p:ph type="body" idx="1"/>
          </p:nvPr>
        </p:nvSpPr>
        <p:spPr>
          <a:xfrm>
            <a:off x="457200" y="1600200"/>
            <a:ext cx="8229600" cy="4525963"/>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9"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87389256"/>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89382681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x">
  <p:cSld name="8_Blank">
    <p:bg>
      <p:bgPr>
        <a:solidFill>
          <a:schemeClr val="accent3">
            <a:lumOff val="44000"/>
          </a:schemeClr>
        </a:solidFill>
        <a:effectLst/>
      </p:bgPr>
    </p:bg>
    <p:spTree>
      <p:nvGrpSpPr>
        <p:cNvPr id="1" name=""/>
        <p:cNvGrpSpPr/>
        <p:nvPr/>
      </p:nvGrpSpPr>
      <p:grpSpPr>
        <a:xfrm>
          <a:off x="0" y="0"/>
          <a:ext cx="0" cy="0"/>
          <a:chOff x="0" y="0"/>
          <a:chExt cx="0" cy="0"/>
        </a:xfrm>
      </p:grpSpPr>
      <p:sp>
        <p:nvSpPr>
          <p:cNvPr id="119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7081612"/>
      </p:ext>
    </p:extLst>
  </p:cSld>
  <p:clrMapOvr>
    <a:masterClrMapping/>
  </p:clrMapOvr>
  <p:transition spd="med"/>
</p:sldLayout>
</file>

<file path=ppt/slideLayouts/slideLayout1700.xml><?xml version="1.0" encoding="utf-8"?>
<p:sldLayout xmlns:a="http://schemas.openxmlformats.org/drawingml/2006/main" xmlns:r="http://schemas.openxmlformats.org/officeDocument/2006/relationships" xmlns:p="http://schemas.openxmlformats.org/presentationml/2006/main" showMasterSp="0" type="tx">
  <p:cSld name="22_Section Header">
    <p:bg>
      <p:bgPr>
        <a:solidFill>
          <a:srgbClr val="FFFFFF"/>
        </a:solidFill>
        <a:effectLst/>
      </p:bgPr>
    </p:bg>
    <p:spTree>
      <p:nvGrpSpPr>
        <p:cNvPr id="1" name=""/>
        <p:cNvGrpSpPr/>
        <p:nvPr/>
      </p:nvGrpSpPr>
      <p:grpSpPr>
        <a:xfrm>
          <a:off x="0" y="0"/>
          <a:ext cx="0" cy="0"/>
          <a:chOff x="0" y="0"/>
          <a:chExt cx="0" cy="0"/>
        </a:xfrm>
      </p:grpSpPr>
      <p:sp>
        <p:nvSpPr>
          <p:cNvPr id="3116"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defTabSz="457020">
              <a:defRPr sz="4000" cap="all">
                <a:solidFill>
                  <a:srgbClr val="000000"/>
                </a:solidFill>
                <a:latin typeface="Calibri"/>
                <a:ea typeface="Calibri"/>
                <a:cs typeface="Calibri"/>
                <a:sym typeface="Calibri"/>
              </a:defRPr>
            </a:lvl1pPr>
          </a:lstStyle>
          <a:p>
            <a:r>
              <a:t>Title Text</a:t>
            </a:r>
          </a:p>
        </p:txBody>
      </p:sp>
      <p:sp>
        <p:nvSpPr>
          <p:cNvPr id="3117"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defTabSz="457020">
              <a:spcBef>
                <a:spcPts val="400"/>
              </a:spcBef>
              <a:buSzTx/>
              <a:buNone/>
              <a:defRPr sz="2000">
                <a:solidFill>
                  <a:srgbClr val="888888"/>
                </a:solidFill>
                <a:latin typeface="Calibri"/>
                <a:ea typeface="Calibri"/>
                <a:cs typeface="Calibri"/>
                <a:sym typeface="Calibri"/>
              </a:defRPr>
            </a:lvl1pPr>
            <a:lvl2pPr marL="0" indent="457020" defTabSz="457020">
              <a:spcBef>
                <a:spcPts val="400"/>
              </a:spcBef>
              <a:buSzTx/>
              <a:buNone/>
              <a:defRPr sz="2000">
                <a:solidFill>
                  <a:srgbClr val="888888"/>
                </a:solidFill>
                <a:latin typeface="Calibri"/>
                <a:ea typeface="Calibri"/>
                <a:cs typeface="Calibri"/>
                <a:sym typeface="Calibri"/>
              </a:defRPr>
            </a:lvl2pPr>
            <a:lvl3pPr marL="0" indent="914040" defTabSz="457020">
              <a:spcBef>
                <a:spcPts val="400"/>
              </a:spcBef>
              <a:buSzTx/>
              <a:buNone/>
              <a:defRPr sz="2000">
                <a:solidFill>
                  <a:srgbClr val="888888"/>
                </a:solidFill>
                <a:latin typeface="Calibri"/>
                <a:ea typeface="Calibri"/>
                <a:cs typeface="Calibri"/>
                <a:sym typeface="Calibri"/>
              </a:defRPr>
            </a:lvl3pPr>
            <a:lvl4pPr marL="0" indent="1371056" defTabSz="457020">
              <a:spcBef>
                <a:spcPts val="400"/>
              </a:spcBef>
              <a:buSzTx/>
              <a:buNone/>
              <a:defRPr sz="2000">
                <a:solidFill>
                  <a:srgbClr val="888888"/>
                </a:solidFill>
                <a:latin typeface="Calibri"/>
                <a:ea typeface="Calibri"/>
                <a:cs typeface="Calibri"/>
                <a:sym typeface="Calibri"/>
              </a:defRPr>
            </a:lvl4pPr>
            <a:lvl5pPr marL="0" indent="1828080" defTabSz="45702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18"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0277369"/>
      </p:ext>
    </p:extLst>
  </p:cSld>
  <p:clrMapOvr>
    <a:masterClrMapping/>
  </p:clrMapOvr>
  <p:transition spd="med"/>
</p:sldLayout>
</file>

<file path=ppt/slideLayouts/slideLayout1701.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rgbClr val="FFFFFF"/>
        </a:solidFill>
        <a:effectLst/>
      </p:bgPr>
    </p:bg>
    <p:spTree>
      <p:nvGrpSpPr>
        <p:cNvPr id="1" name=""/>
        <p:cNvGrpSpPr/>
        <p:nvPr/>
      </p:nvGrpSpPr>
      <p:grpSpPr>
        <a:xfrm>
          <a:off x="0" y="0"/>
          <a:ext cx="0" cy="0"/>
          <a:chOff x="0" y="0"/>
          <a:chExt cx="0" cy="0"/>
        </a:xfrm>
      </p:grpSpPr>
      <p:sp>
        <p:nvSpPr>
          <p:cNvPr id="3125"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26" name="Body Level One…"/>
          <p:cNvSpPr txBox="1">
            <a:spLocks noGrp="1"/>
          </p:cNvSpPr>
          <p:nvPr>
            <p:ph type="body" sz="half" idx="1"/>
          </p:nvPr>
        </p:nvSpPr>
        <p:spPr>
          <a:xfrm>
            <a:off x="457200" y="1600200"/>
            <a:ext cx="4038600" cy="4525963"/>
          </a:xfrm>
          <a:prstGeom prst="rect">
            <a:avLst/>
          </a:prstGeom>
        </p:spPr>
        <p:txBody>
          <a:bodyPr lIns="45702" tIns="45702" rIns="45702" bIns="45702">
            <a:normAutofit/>
          </a:bodyPr>
          <a:lstStyle>
            <a:lvl1pPr marL="342764" indent="-342764" defTabSz="457020">
              <a:spcBef>
                <a:spcPts val="600"/>
              </a:spcBef>
              <a:buSzPct val="100000"/>
              <a:buFont typeface="Arial"/>
              <a:buChar char="•"/>
              <a:defRPr sz="2800">
                <a:solidFill>
                  <a:srgbClr val="000000"/>
                </a:solidFill>
                <a:latin typeface="Calibri"/>
                <a:ea typeface="Calibri"/>
                <a:cs typeface="Calibri"/>
                <a:sym typeface="Calibri"/>
              </a:defRPr>
            </a:lvl1pPr>
            <a:lvl2pPr marL="790260" indent="-333244" defTabSz="457020">
              <a:spcBef>
                <a:spcPts val="600"/>
              </a:spcBef>
              <a:buSzPct val="100000"/>
              <a:buFont typeface="Arial"/>
              <a:buChar char="–"/>
              <a:defRPr sz="2800">
                <a:solidFill>
                  <a:srgbClr val="000000"/>
                </a:solidFill>
                <a:latin typeface="Calibri"/>
                <a:ea typeface="Calibri"/>
                <a:cs typeface="Calibri"/>
                <a:sym typeface="Calibri"/>
              </a:defRPr>
            </a:lvl2pPr>
            <a:lvl3pPr marL="1233949" indent="-319913" defTabSz="457020">
              <a:spcBef>
                <a:spcPts val="600"/>
              </a:spcBef>
              <a:buSzPct val="100000"/>
              <a:buFont typeface="Arial"/>
              <a:buChar char="•"/>
              <a:defRPr sz="2800">
                <a:solidFill>
                  <a:srgbClr val="000000"/>
                </a:solidFill>
                <a:latin typeface="Calibri"/>
                <a:ea typeface="Calibri"/>
                <a:cs typeface="Calibri"/>
                <a:sym typeface="Calibri"/>
              </a:defRPr>
            </a:lvl3pPr>
            <a:lvl4pPr marL="1726515" indent="-355459" defTabSz="457020">
              <a:spcBef>
                <a:spcPts val="600"/>
              </a:spcBef>
              <a:buSzPct val="100000"/>
              <a:buFont typeface="Arial"/>
              <a:buChar char="–"/>
              <a:defRPr sz="2800">
                <a:solidFill>
                  <a:srgbClr val="000000"/>
                </a:solidFill>
                <a:latin typeface="Calibri"/>
                <a:ea typeface="Calibri"/>
                <a:cs typeface="Calibri"/>
                <a:sym typeface="Calibri"/>
              </a:defRPr>
            </a:lvl4pPr>
            <a:lvl5pPr marL="2183533" indent="-355460" defTabSz="45702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2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915731747"/>
      </p:ext>
    </p:extLst>
  </p:cSld>
  <p:clrMapOvr>
    <a:masterClrMapping/>
  </p:clrMapOvr>
  <p:transition spd="med"/>
</p:sldLayout>
</file>

<file path=ppt/slideLayouts/slideLayout1702.xml><?xml version="1.0" encoding="utf-8"?>
<p:sldLayout xmlns:a="http://schemas.openxmlformats.org/drawingml/2006/main" xmlns:r="http://schemas.openxmlformats.org/officeDocument/2006/relationships" xmlns:p="http://schemas.openxmlformats.org/presentationml/2006/main" showMasterSp="0" type="tx">
  <p:cSld name="22_Comparison">
    <p:bg>
      <p:bgPr>
        <a:solidFill>
          <a:srgbClr val="FFFFFF"/>
        </a:solidFill>
        <a:effectLst/>
      </p:bgPr>
    </p:bg>
    <p:spTree>
      <p:nvGrpSpPr>
        <p:cNvPr id="1" name=""/>
        <p:cNvGrpSpPr/>
        <p:nvPr/>
      </p:nvGrpSpPr>
      <p:grpSpPr>
        <a:xfrm>
          <a:off x="0" y="0"/>
          <a:ext cx="0" cy="0"/>
          <a:chOff x="0" y="0"/>
          <a:chExt cx="0" cy="0"/>
        </a:xfrm>
      </p:grpSpPr>
      <p:sp>
        <p:nvSpPr>
          <p:cNvPr id="313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35"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defTabSz="457020">
              <a:spcBef>
                <a:spcPts val="500"/>
              </a:spcBef>
              <a:buSzTx/>
              <a:buNone/>
              <a:defRPr sz="2400" b="1">
                <a:solidFill>
                  <a:srgbClr val="000000"/>
                </a:solidFill>
                <a:latin typeface="Calibri"/>
                <a:ea typeface="Calibri"/>
                <a:cs typeface="Calibri"/>
                <a:sym typeface="Calibri"/>
              </a:defRPr>
            </a:lvl1pPr>
            <a:lvl2pPr marL="0" indent="457020" defTabSz="457020">
              <a:spcBef>
                <a:spcPts val="500"/>
              </a:spcBef>
              <a:buSzTx/>
              <a:buNone/>
              <a:defRPr sz="2400" b="1">
                <a:solidFill>
                  <a:srgbClr val="000000"/>
                </a:solidFill>
                <a:latin typeface="Calibri"/>
                <a:ea typeface="Calibri"/>
                <a:cs typeface="Calibri"/>
                <a:sym typeface="Calibri"/>
              </a:defRPr>
            </a:lvl2pPr>
            <a:lvl3pPr marL="0" indent="914040" defTabSz="457020">
              <a:spcBef>
                <a:spcPts val="500"/>
              </a:spcBef>
              <a:buSzTx/>
              <a:buNone/>
              <a:defRPr sz="2400" b="1">
                <a:solidFill>
                  <a:srgbClr val="000000"/>
                </a:solidFill>
                <a:latin typeface="Calibri"/>
                <a:ea typeface="Calibri"/>
                <a:cs typeface="Calibri"/>
                <a:sym typeface="Calibri"/>
              </a:defRPr>
            </a:lvl3pPr>
            <a:lvl4pPr marL="0" indent="1371056" defTabSz="457020">
              <a:spcBef>
                <a:spcPts val="500"/>
              </a:spcBef>
              <a:buSzTx/>
              <a:buNone/>
              <a:defRPr sz="2400" b="1">
                <a:solidFill>
                  <a:srgbClr val="000000"/>
                </a:solidFill>
                <a:latin typeface="Calibri"/>
                <a:ea typeface="Calibri"/>
                <a:cs typeface="Calibri"/>
                <a:sym typeface="Calibri"/>
              </a:defRPr>
            </a:lvl4pPr>
            <a:lvl5pPr marL="0" indent="1828080" defTabSz="45702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36"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p>
            <a:pPr marL="0" indent="0" defTabSz="457020" rtl="0">
              <a:spcBef>
                <a:spcPts val="500"/>
              </a:spcBef>
              <a:buSzTx/>
              <a:buNone/>
              <a:defRPr sz="2400" b="1">
                <a:solidFill>
                  <a:srgbClr val="000000"/>
                </a:solidFill>
                <a:latin typeface="Calibri"/>
                <a:ea typeface="Calibri"/>
                <a:cs typeface="Calibri"/>
                <a:sym typeface="Calibri"/>
              </a:defRPr>
            </a:pPr>
            <a:endParaRPr/>
          </a:p>
        </p:txBody>
      </p:sp>
      <p:sp>
        <p:nvSpPr>
          <p:cNvPr id="313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70755932"/>
      </p:ext>
    </p:extLst>
  </p:cSld>
  <p:clrMapOvr>
    <a:masterClrMapping/>
  </p:clrMapOvr>
  <p:transition spd="med"/>
</p:sldLayout>
</file>

<file path=ppt/slideLayouts/slideLayout1703.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rgbClr val="FFFFFF"/>
        </a:solidFill>
        <a:effectLst/>
      </p:bgPr>
    </p:bg>
    <p:spTree>
      <p:nvGrpSpPr>
        <p:cNvPr id="1" name=""/>
        <p:cNvGrpSpPr/>
        <p:nvPr/>
      </p:nvGrpSpPr>
      <p:grpSpPr>
        <a:xfrm>
          <a:off x="0" y="0"/>
          <a:ext cx="0" cy="0"/>
          <a:chOff x="0" y="0"/>
          <a:chExt cx="0" cy="0"/>
        </a:xfrm>
      </p:grpSpPr>
      <p:sp>
        <p:nvSpPr>
          <p:cNvPr id="314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45"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706230219"/>
      </p:ext>
    </p:extLst>
  </p:cSld>
  <p:clrMapOvr>
    <a:masterClrMapping/>
  </p:clrMapOvr>
  <p:transition spd="med"/>
</p:sldLayout>
</file>

<file path=ppt/slideLayouts/slideLayout1704.xml><?xml version="1.0" encoding="utf-8"?>
<p:sldLayout xmlns:a="http://schemas.openxmlformats.org/drawingml/2006/main" xmlns:r="http://schemas.openxmlformats.org/officeDocument/2006/relationships" xmlns:p="http://schemas.openxmlformats.org/presentationml/2006/main" showMasterSp="0" type="tx">
  <p:cSld name="24_Blank">
    <p:bg>
      <p:bgPr>
        <a:solidFill>
          <a:srgbClr val="FFFFFF"/>
        </a:solidFill>
        <a:effectLst/>
      </p:bgPr>
    </p:bg>
    <p:spTree>
      <p:nvGrpSpPr>
        <p:cNvPr id="1" name=""/>
        <p:cNvGrpSpPr/>
        <p:nvPr/>
      </p:nvGrpSpPr>
      <p:grpSpPr>
        <a:xfrm>
          <a:off x="0" y="0"/>
          <a:ext cx="0" cy="0"/>
          <a:chOff x="0" y="0"/>
          <a:chExt cx="0" cy="0"/>
        </a:xfrm>
      </p:grpSpPr>
      <p:sp>
        <p:nvSpPr>
          <p:cNvPr id="315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883410"/>
      </p:ext>
    </p:extLst>
  </p:cSld>
  <p:clrMapOvr>
    <a:masterClrMapping/>
  </p:clrMapOvr>
  <p:transition spd="med"/>
</p:sldLayout>
</file>

<file path=ppt/slideLayouts/slideLayout1705.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solidFill>
          <a:srgbClr val="FFFFFF"/>
        </a:solidFill>
        <a:effectLst/>
      </p:bgPr>
    </p:bg>
    <p:spTree>
      <p:nvGrpSpPr>
        <p:cNvPr id="1" name=""/>
        <p:cNvGrpSpPr/>
        <p:nvPr/>
      </p:nvGrpSpPr>
      <p:grpSpPr>
        <a:xfrm>
          <a:off x="0" y="0"/>
          <a:ext cx="0" cy="0"/>
          <a:chOff x="0" y="0"/>
          <a:chExt cx="0" cy="0"/>
        </a:xfrm>
      </p:grpSpPr>
      <p:sp>
        <p:nvSpPr>
          <p:cNvPr id="3159"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60"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61"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p>
            <a:pPr marL="0" indent="0" defTabSz="457020" rtl="0">
              <a:spcBef>
                <a:spcPts val="300"/>
              </a:spcBef>
              <a:buSzTx/>
              <a:buNone/>
              <a:defRPr sz="1400">
                <a:solidFill>
                  <a:srgbClr val="000000"/>
                </a:solidFill>
                <a:latin typeface="Calibri"/>
                <a:ea typeface="Calibri"/>
                <a:cs typeface="Calibri"/>
                <a:sym typeface="Calibri"/>
              </a:defRPr>
            </a:pPr>
            <a:endParaRPr/>
          </a:p>
        </p:txBody>
      </p:sp>
      <p:sp>
        <p:nvSpPr>
          <p:cNvPr id="316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0204704"/>
      </p:ext>
    </p:extLst>
  </p:cSld>
  <p:clrMapOvr>
    <a:masterClrMapping/>
  </p:clrMapOvr>
  <p:transition spd="med"/>
</p:sldLayout>
</file>

<file path=ppt/slideLayouts/slideLayout1706.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solidFill>
          <a:srgbClr val="FFFFFF"/>
        </a:solidFill>
        <a:effectLst/>
      </p:bgPr>
    </p:bg>
    <p:spTree>
      <p:nvGrpSpPr>
        <p:cNvPr id="1" name=""/>
        <p:cNvGrpSpPr/>
        <p:nvPr/>
      </p:nvGrpSpPr>
      <p:grpSpPr>
        <a:xfrm>
          <a:off x="0" y="0"/>
          <a:ext cx="0" cy="0"/>
          <a:chOff x="0" y="0"/>
          <a:chExt cx="0" cy="0"/>
        </a:xfrm>
      </p:grpSpPr>
      <p:sp>
        <p:nvSpPr>
          <p:cNvPr id="3169"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7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171"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defTabSz="457020">
              <a:spcBef>
                <a:spcPts val="300"/>
              </a:spcBef>
              <a:buSzTx/>
              <a:buNone/>
              <a:defRPr sz="1400">
                <a:solidFill>
                  <a:srgbClr val="000000"/>
                </a:solidFill>
                <a:latin typeface="Calibri"/>
                <a:ea typeface="Calibri"/>
                <a:cs typeface="Calibri"/>
                <a:sym typeface="Calibri"/>
              </a:defRPr>
            </a:lvl1pPr>
            <a:lvl2pPr marL="0" indent="457020" defTabSz="457020">
              <a:spcBef>
                <a:spcPts val="300"/>
              </a:spcBef>
              <a:buSzTx/>
              <a:buNone/>
              <a:defRPr sz="1400">
                <a:solidFill>
                  <a:srgbClr val="000000"/>
                </a:solidFill>
                <a:latin typeface="Calibri"/>
                <a:ea typeface="Calibri"/>
                <a:cs typeface="Calibri"/>
                <a:sym typeface="Calibri"/>
              </a:defRPr>
            </a:lvl2pPr>
            <a:lvl3pPr marL="0" indent="914040" defTabSz="457020">
              <a:spcBef>
                <a:spcPts val="300"/>
              </a:spcBef>
              <a:buSzTx/>
              <a:buNone/>
              <a:defRPr sz="1400">
                <a:solidFill>
                  <a:srgbClr val="000000"/>
                </a:solidFill>
                <a:latin typeface="Calibri"/>
                <a:ea typeface="Calibri"/>
                <a:cs typeface="Calibri"/>
                <a:sym typeface="Calibri"/>
              </a:defRPr>
            </a:lvl3pPr>
            <a:lvl4pPr marL="0" indent="1371056" defTabSz="457020">
              <a:spcBef>
                <a:spcPts val="300"/>
              </a:spcBef>
              <a:buSzTx/>
              <a:buNone/>
              <a:defRPr sz="1400">
                <a:solidFill>
                  <a:srgbClr val="000000"/>
                </a:solidFill>
                <a:latin typeface="Calibri"/>
                <a:ea typeface="Calibri"/>
                <a:cs typeface="Calibri"/>
                <a:sym typeface="Calibri"/>
              </a:defRPr>
            </a:lvl4pPr>
            <a:lvl5pPr marL="0" indent="1828080" defTabSz="45702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862580706"/>
      </p:ext>
    </p:extLst>
  </p:cSld>
  <p:clrMapOvr>
    <a:masterClrMapping/>
  </p:clrMapOvr>
  <p:transition spd="med"/>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tx">
  <p:cSld name="22_Title and Vertical Text">
    <p:bg>
      <p:bgPr>
        <a:solidFill>
          <a:srgbClr val="FFFFFF"/>
        </a:solidFill>
        <a:effectLst/>
      </p:bgPr>
    </p:bg>
    <p:spTree>
      <p:nvGrpSpPr>
        <p:cNvPr id="1" name=""/>
        <p:cNvGrpSpPr/>
        <p:nvPr/>
      </p:nvGrpSpPr>
      <p:grpSpPr>
        <a:xfrm>
          <a:off x="0" y="0"/>
          <a:ext cx="0" cy="0"/>
          <a:chOff x="0" y="0"/>
          <a:chExt cx="0" cy="0"/>
        </a:xfrm>
      </p:grpSpPr>
      <p:sp>
        <p:nvSpPr>
          <p:cNvPr id="3179"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0" name="Body Level One…"/>
          <p:cNvSpPr txBox="1">
            <a:spLocks noGrp="1"/>
          </p:cNvSpPr>
          <p:nvPr>
            <p:ph type="body" idx="1"/>
          </p:nvPr>
        </p:nvSpPr>
        <p:spPr>
          <a:xfrm>
            <a:off x="457200" y="1600200"/>
            <a:ext cx="8229600" cy="4525963"/>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81"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02241879"/>
      </p:ext>
    </p:extLst>
  </p:cSld>
  <p:clrMapOvr>
    <a:masterClrMapping/>
  </p:clrMapOvr>
  <p:transition spd="med"/>
</p:sldLayout>
</file>

<file path=ppt/slideLayouts/slideLayout1708.xml><?xml version="1.0" encoding="utf-8"?>
<p:sldLayout xmlns:a="http://schemas.openxmlformats.org/drawingml/2006/main" xmlns:r="http://schemas.openxmlformats.org/officeDocument/2006/relationships" xmlns:p="http://schemas.openxmlformats.org/presentationml/2006/main" showMasterSp="0" type="tx">
  <p:cSld name="22_Vertical Title and Text">
    <p:bg>
      <p:bgPr>
        <a:solidFill>
          <a:srgbClr val="FFFFFF"/>
        </a:solidFill>
        <a:effectLst/>
      </p:bgPr>
    </p:bg>
    <p:spTree>
      <p:nvGrpSpPr>
        <p:cNvPr id="1" name=""/>
        <p:cNvGrpSpPr/>
        <p:nvPr/>
      </p:nvGrpSpPr>
      <p:grpSpPr>
        <a:xfrm>
          <a:off x="0" y="0"/>
          <a:ext cx="0" cy="0"/>
          <a:chOff x="0" y="0"/>
          <a:chExt cx="0" cy="0"/>
        </a:xfrm>
      </p:grpSpPr>
      <p:sp>
        <p:nvSpPr>
          <p:cNvPr id="3188" name="Title Text"/>
          <p:cNvSpPr txBox="1">
            <a:spLocks noGrp="1"/>
          </p:cNvSpPr>
          <p:nvPr>
            <p:ph type="title"/>
          </p:nvPr>
        </p:nvSpPr>
        <p:spPr>
          <a:xfrm>
            <a:off x="6629400" y="274646"/>
            <a:ext cx="2057400" cy="5851526"/>
          </a:xfrm>
          <a:prstGeom prst="rect">
            <a:avLst/>
          </a:prstGeom>
          <a:noFill/>
        </p:spPr>
        <p:txBody>
          <a:bodyPr vert="eaVert"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9" name="Body Level One…"/>
          <p:cNvSpPr txBox="1">
            <a:spLocks noGrp="1"/>
          </p:cNvSpPr>
          <p:nvPr>
            <p:ph type="body" idx="1"/>
          </p:nvPr>
        </p:nvSpPr>
        <p:spPr>
          <a:xfrm>
            <a:off x="457200" y="274646"/>
            <a:ext cx="6019800" cy="5851526"/>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9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59115792"/>
      </p:ext>
    </p:extLst>
  </p:cSld>
  <p:clrMapOvr>
    <a:masterClrMapping/>
  </p:clrMapOvr>
  <p:transition spd="med"/>
</p:sldLayout>
</file>

<file path=ppt/slideLayouts/slideLayout1709.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rgbClr val="FFFFFF"/>
        </a:solidFill>
        <a:effectLst/>
      </p:bgPr>
    </p:bg>
    <p:spTree>
      <p:nvGrpSpPr>
        <p:cNvPr id="1" name=""/>
        <p:cNvGrpSpPr/>
        <p:nvPr/>
      </p:nvGrpSpPr>
      <p:grpSpPr>
        <a:xfrm>
          <a:off x="0" y="0"/>
          <a:ext cx="0" cy="0"/>
          <a:chOff x="0" y="0"/>
          <a:chExt cx="0" cy="0"/>
        </a:xfrm>
      </p:grpSpPr>
      <p:sp>
        <p:nvSpPr>
          <p:cNvPr id="3197" name="Title Text"/>
          <p:cNvSpPr txBox="1">
            <a:spLocks noGrp="1"/>
          </p:cNvSpPr>
          <p:nvPr>
            <p:ph type="title"/>
          </p:nvPr>
        </p:nvSpPr>
        <p:spPr>
          <a:xfrm>
            <a:off x="685800" y="2130425"/>
            <a:ext cx="7772400" cy="1470025"/>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198"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000000"/>
                </a:solidFill>
                <a:latin typeface="Times New Roman"/>
                <a:ea typeface="Times New Roman"/>
                <a:cs typeface="Times New Roman"/>
                <a:sym typeface="Times New Roman"/>
              </a:defRPr>
            </a:lvl1pPr>
            <a:lvl2pPr marL="0" indent="457200" algn="ctr">
              <a:buSzTx/>
              <a:buNone/>
              <a:defRPr>
                <a:solidFill>
                  <a:srgbClr val="000000"/>
                </a:solidFill>
                <a:latin typeface="Times New Roman"/>
                <a:ea typeface="Times New Roman"/>
                <a:cs typeface="Times New Roman"/>
                <a:sym typeface="Times New Roman"/>
              </a:defRPr>
            </a:lvl2pPr>
            <a:lvl3pPr marL="0" indent="914400" algn="ctr">
              <a:buSzTx/>
              <a:buNone/>
              <a:defRPr>
                <a:solidFill>
                  <a:srgbClr val="000000"/>
                </a:solidFill>
                <a:latin typeface="Times New Roman"/>
                <a:ea typeface="Times New Roman"/>
                <a:cs typeface="Times New Roman"/>
                <a:sym typeface="Times New Roman"/>
              </a:defRPr>
            </a:lvl3pPr>
            <a:lvl4pPr marL="0" indent="1371600" algn="ctr">
              <a:buSzTx/>
              <a:buNone/>
              <a:defRPr>
                <a:solidFill>
                  <a:srgbClr val="000000"/>
                </a:solidFill>
                <a:latin typeface="Times New Roman"/>
                <a:ea typeface="Times New Roman"/>
                <a:cs typeface="Times New Roman"/>
                <a:sym typeface="Times New Roman"/>
              </a:defRPr>
            </a:lvl4pPr>
            <a:lvl5pPr marL="0" indent="1828800" algn="ctr">
              <a:buSzTx/>
              <a:buNone/>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19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45422567"/>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grpSp>
        <p:nvGrpSpPr>
          <p:cNvPr id="1200" name="Group 4"/>
          <p:cNvGrpSpPr/>
          <p:nvPr/>
        </p:nvGrpSpPr>
        <p:grpSpPr>
          <a:xfrm>
            <a:off x="177800" y="230188"/>
            <a:ext cx="203200" cy="6503987"/>
            <a:chOff x="0" y="0"/>
            <a:chExt cx="203200" cy="6503986"/>
          </a:xfrm>
        </p:grpSpPr>
        <p:sp>
          <p:nvSpPr>
            <p:cNvPr id="1198" name="Rectangle 5"/>
            <p:cNvSpPr/>
            <p:nvPr/>
          </p:nvSpPr>
          <p:spPr>
            <a:xfrm>
              <a:off x="127000" y="26987"/>
              <a:ext cx="76200" cy="6477000"/>
            </a:xfrm>
            <a:prstGeom prst="rect">
              <a:avLst/>
            </a:prstGeom>
            <a:gradFill flip="none" rotWithShape="1">
              <a:gsLst>
                <a:gs pos="0">
                  <a:srgbClr val="000000"/>
                </a:gs>
                <a:gs pos="100000">
                  <a:srgbClr val="0099CC"/>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99" name="Rectangle 6"/>
            <p:cNvSpPr/>
            <p:nvPr/>
          </p:nvSpPr>
          <p:spPr>
            <a:xfrm>
              <a:off x="0" y="0"/>
              <a:ext cx="76200" cy="6256336"/>
            </a:xfrm>
            <a:prstGeom prst="rect">
              <a:avLst/>
            </a:prstGeom>
            <a:gradFill flip="none" rotWithShape="1">
              <a:gsLst>
                <a:gs pos="0">
                  <a:srgbClr val="000000"/>
                </a:gs>
                <a:gs pos="100000">
                  <a:srgbClr val="00FFFF"/>
                </a:gs>
              </a:gsLst>
              <a:lin ang="5400000" scaled="0"/>
            </a:gradFill>
            <a:ln w="12700" cap="flat">
              <a:noFill/>
              <a:miter lim="400000"/>
            </a:ln>
            <a:effectLst/>
          </p:spPr>
          <p:txBody>
            <a:bodyPr wrap="square" lIns="45719" tIns="45719" rIns="45719" bIns="45719" numCol="1" anchor="ctr">
              <a:noAutofit/>
            </a:bodyPr>
            <a:lstStyle/>
            <a:p>
              <a:pPr>
                <a:defRPr b="0">
                  <a:solidFill>
                    <a:srgbClr val="F8F8F8"/>
                  </a:solidFill>
                </a:defRPr>
              </a:pPr>
              <a:endParaRPr/>
            </a:p>
          </p:txBody>
        </p:sp>
      </p:grpSp>
      <p:grpSp>
        <p:nvGrpSpPr>
          <p:cNvPr id="1203" name="Group 7"/>
          <p:cNvGrpSpPr/>
          <p:nvPr/>
        </p:nvGrpSpPr>
        <p:grpSpPr>
          <a:xfrm>
            <a:off x="8793163" y="220662"/>
            <a:ext cx="198437" cy="6408738"/>
            <a:chOff x="0" y="0"/>
            <a:chExt cx="198436" cy="6408736"/>
          </a:xfrm>
        </p:grpSpPr>
        <p:sp>
          <p:nvSpPr>
            <p:cNvPr id="1201" name="Rectangle 8"/>
            <p:cNvSpPr/>
            <p:nvPr/>
          </p:nvSpPr>
          <p:spPr>
            <a:xfrm>
              <a:off x="130174" y="-1"/>
              <a:ext cx="68263" cy="6332539"/>
            </a:xfrm>
            <a:prstGeom prst="rect">
              <a:avLst/>
            </a:prstGeom>
            <a:gradFill flip="none" rotWithShape="1">
              <a:gsLst>
                <a:gs pos="0">
                  <a:srgbClr val="6699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2" name="Rectangle 9"/>
            <p:cNvSpPr/>
            <p:nvPr/>
          </p:nvSpPr>
          <p:spPr>
            <a:xfrm>
              <a:off x="0" y="160337"/>
              <a:ext cx="77788" cy="6248400"/>
            </a:xfrm>
            <a:prstGeom prst="rect">
              <a:avLst/>
            </a:prstGeom>
            <a:gradFill flip="none" rotWithShape="1">
              <a:gsLst>
                <a:gs pos="0">
                  <a:srgbClr val="9933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6" name="Group 10"/>
          <p:cNvGrpSpPr/>
          <p:nvPr/>
        </p:nvGrpSpPr>
        <p:grpSpPr>
          <a:xfrm>
            <a:off x="412749" y="6477000"/>
            <a:ext cx="8686801" cy="227807"/>
            <a:chOff x="0" y="0"/>
            <a:chExt cx="8686800" cy="227806"/>
          </a:xfrm>
        </p:grpSpPr>
        <p:sp>
          <p:nvSpPr>
            <p:cNvPr id="1204" name="Rectangle 11"/>
            <p:cNvSpPr/>
            <p:nvPr/>
          </p:nvSpPr>
          <p:spPr>
            <a:xfrm>
              <a:off x="0" y="0"/>
              <a:ext cx="8686800" cy="76200"/>
            </a:xfrm>
            <a:prstGeom prst="rect">
              <a:avLst/>
            </a:prstGeom>
            <a:gradFill flip="none" rotWithShape="1">
              <a:gsLst>
                <a:gs pos="0">
                  <a:srgbClr val="000000"/>
                </a:gs>
                <a:gs pos="100000">
                  <a:srgbClr val="6699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5" name="Rectangle 12"/>
            <p:cNvSpPr/>
            <p:nvPr/>
          </p:nvSpPr>
          <p:spPr>
            <a:xfrm>
              <a:off x="793" y="151606"/>
              <a:ext cx="8501064" cy="76201"/>
            </a:xfrm>
            <a:prstGeom prst="rect">
              <a:avLst/>
            </a:prstGeom>
            <a:gradFill flip="none" rotWithShape="1">
              <a:gsLst>
                <a:gs pos="0">
                  <a:srgbClr val="000000"/>
                </a:gs>
                <a:gs pos="100000">
                  <a:srgbClr val="00FF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9" name="Group 13"/>
          <p:cNvGrpSpPr/>
          <p:nvPr/>
        </p:nvGrpSpPr>
        <p:grpSpPr>
          <a:xfrm>
            <a:off x="75406" y="177006"/>
            <a:ext cx="8746333" cy="161132"/>
            <a:chOff x="0" y="0"/>
            <a:chExt cx="8746332" cy="161130"/>
          </a:xfrm>
        </p:grpSpPr>
        <p:sp>
          <p:nvSpPr>
            <p:cNvPr id="1207" name="Rectangle 14"/>
            <p:cNvSpPr/>
            <p:nvPr/>
          </p:nvSpPr>
          <p:spPr>
            <a:xfrm>
              <a:off x="219868" y="102393"/>
              <a:ext cx="8526465" cy="58738"/>
            </a:xfrm>
            <a:prstGeom prst="rect">
              <a:avLst/>
            </a:prstGeom>
            <a:gradFill flip="none" rotWithShape="1">
              <a:gsLst>
                <a:gs pos="0">
                  <a:srgbClr val="00FF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8" name="Rectangle 15"/>
            <p:cNvSpPr/>
            <p:nvPr/>
          </p:nvSpPr>
          <p:spPr>
            <a:xfrm>
              <a:off x="0" y="0"/>
              <a:ext cx="8745539" cy="60325"/>
            </a:xfrm>
            <a:prstGeom prst="rect">
              <a:avLst/>
            </a:prstGeom>
            <a:gradFill flip="none" rotWithShape="1">
              <a:gsLst>
                <a:gs pos="0">
                  <a:srgbClr val="6699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10" name="Title Text"/>
          <p:cNvSpPr txBox="1">
            <a:spLocks noGrp="1"/>
          </p:cNvSpPr>
          <p:nvPr>
            <p:ph type="title"/>
          </p:nvPr>
        </p:nvSpPr>
        <p:spPr>
          <a:xfrm>
            <a:off x="685800" y="1219200"/>
            <a:ext cx="7772400" cy="1143000"/>
          </a:xfrm>
          <a:prstGeom prst="rect">
            <a:avLst/>
          </a:prstGeom>
        </p:spPr>
        <p:txBody>
          <a:bodyPr anchor="t"/>
          <a:lstStyle>
            <a:lvl1pPr algn="ctr">
              <a:defRPr sz="4000">
                <a:solidFill>
                  <a:srgbClr val="F8F8F8"/>
                </a:solidFill>
                <a:latin typeface="+mj-lt"/>
                <a:ea typeface="+mj-ea"/>
                <a:cs typeface="+mj-cs"/>
                <a:sym typeface="Helvetica"/>
              </a:defRPr>
            </a:lvl1pPr>
          </a:lstStyle>
          <a:p>
            <a:r>
              <a:t>Title Text</a:t>
            </a:r>
          </a:p>
        </p:txBody>
      </p:sp>
      <p:sp>
        <p:nvSpPr>
          <p:cNvPr id="1211" name="Body Level One…"/>
          <p:cNvSpPr txBox="1">
            <a:spLocks noGrp="1"/>
          </p:cNvSpPr>
          <p:nvPr>
            <p:ph type="body" sz="quarter" idx="1"/>
          </p:nvPr>
        </p:nvSpPr>
        <p:spPr>
          <a:xfrm>
            <a:off x="1371600" y="2667000"/>
            <a:ext cx="6400800" cy="1752600"/>
          </a:xfrm>
          <a:prstGeom prst="rect">
            <a:avLst/>
          </a:prstGeom>
        </p:spPr>
        <p:txBody>
          <a:bodyPr>
            <a:normAutofit/>
          </a:bodyPr>
          <a:lstStyle>
            <a:lvl1pPr marL="0" indent="0" algn="ctr">
              <a:spcBef>
                <a:spcPts val="600"/>
              </a:spcBef>
              <a:buSzTx/>
              <a:buNone/>
              <a:defRPr sz="2800">
                <a:solidFill>
                  <a:srgbClr val="F8F8F8"/>
                </a:solidFill>
                <a:latin typeface="+mj-lt"/>
                <a:ea typeface="+mj-ea"/>
                <a:cs typeface="+mj-cs"/>
                <a:sym typeface="Helvetica"/>
              </a:defRPr>
            </a:lvl1pPr>
            <a:lvl2pPr marL="742950" indent="-285750" algn="ctr">
              <a:spcBef>
                <a:spcPts val="600"/>
              </a:spcBef>
              <a:buChar char="–"/>
              <a:defRPr sz="2800">
                <a:solidFill>
                  <a:srgbClr val="F8F8F8"/>
                </a:solidFill>
                <a:latin typeface="+mj-lt"/>
                <a:ea typeface="+mj-ea"/>
                <a:cs typeface="+mj-cs"/>
                <a:sym typeface="Helvetica"/>
              </a:defRPr>
            </a:lvl2pPr>
            <a:lvl3pPr marL="1181100" indent="-266700" algn="ctr">
              <a:spcBef>
                <a:spcPts val="600"/>
              </a:spcBef>
              <a:defRPr sz="2800">
                <a:solidFill>
                  <a:srgbClr val="F8F8F8"/>
                </a:solidFill>
                <a:latin typeface="+mj-lt"/>
                <a:ea typeface="+mj-ea"/>
                <a:cs typeface="+mj-cs"/>
                <a:sym typeface="Helvetica"/>
              </a:defRPr>
            </a:lvl3pPr>
            <a:lvl4pPr marL="1691639" indent="-320039" algn="ctr">
              <a:spcBef>
                <a:spcPts val="600"/>
              </a:spcBef>
              <a:buChar char="–"/>
              <a:defRPr sz="2800">
                <a:solidFill>
                  <a:srgbClr val="F8F8F8"/>
                </a:solidFill>
                <a:latin typeface="+mj-lt"/>
                <a:ea typeface="+mj-ea"/>
                <a:cs typeface="+mj-cs"/>
                <a:sym typeface="Helvetica"/>
              </a:defRPr>
            </a:lvl4pPr>
            <a:lvl5pPr marL="2148839" indent="-320039" algn="ctr">
              <a:spcBef>
                <a:spcPts val="600"/>
              </a:spcBef>
              <a:buChar char="»"/>
              <a:defRPr sz="2800">
                <a:solidFill>
                  <a:srgbClr val="F8F8F8"/>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212" name="Slide Number"/>
          <p:cNvSpPr txBox="1">
            <a:spLocks noGrp="1"/>
          </p:cNvSpPr>
          <p:nvPr>
            <p:ph type="sldNum" sz="quarter" idx="2"/>
          </p:nvPr>
        </p:nvSpPr>
        <p:spPr>
          <a:xfrm>
            <a:off x="8461092" y="6164897"/>
            <a:ext cx="301909" cy="307341"/>
          </a:xfrm>
          <a:prstGeom prst="rect">
            <a:avLst/>
          </a:prstGeom>
        </p:spPr>
        <p:txBody>
          <a:bodyPr/>
          <a:lstStyle>
            <a:lvl1pPr algn="r">
              <a:defRPr b="1">
                <a:solidFill>
                  <a:srgbClr val="808080"/>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244156172"/>
      </p:ext>
    </p:extLst>
  </p:cSld>
  <p:clrMapOvr>
    <a:masterClrMapping/>
  </p:clrMapOvr>
  <p:transition spd="med"/>
</p:sldLayout>
</file>

<file path=ppt/slideLayouts/slideLayout1710.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rgbClr val="FFFFFF"/>
        </a:solidFill>
        <a:effectLst/>
      </p:bgPr>
    </p:bg>
    <p:spTree>
      <p:nvGrpSpPr>
        <p:cNvPr id="1" name=""/>
        <p:cNvGrpSpPr/>
        <p:nvPr/>
      </p:nvGrpSpPr>
      <p:grpSpPr>
        <a:xfrm>
          <a:off x="0" y="0"/>
          <a:ext cx="0" cy="0"/>
          <a:chOff x="0" y="0"/>
          <a:chExt cx="0" cy="0"/>
        </a:xfrm>
      </p:grpSpPr>
      <p:sp>
        <p:nvSpPr>
          <p:cNvPr id="3206"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07"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0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403010083"/>
      </p:ext>
    </p:extLst>
  </p:cSld>
  <p:clrMapOvr>
    <a:masterClrMapping/>
  </p:clrMapOvr>
  <p:transition spd="med"/>
</p:sldLayout>
</file>

<file path=ppt/slideLayouts/slideLayout1711.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rgbClr val="FFFFFF"/>
        </a:solidFill>
        <a:effectLst/>
      </p:bgPr>
    </p:bg>
    <p:spTree>
      <p:nvGrpSpPr>
        <p:cNvPr id="1" name=""/>
        <p:cNvGrpSpPr/>
        <p:nvPr/>
      </p:nvGrpSpPr>
      <p:grpSpPr>
        <a:xfrm>
          <a:off x="0" y="0"/>
          <a:ext cx="0" cy="0"/>
          <a:chOff x="0" y="0"/>
          <a:chExt cx="0" cy="0"/>
        </a:xfrm>
      </p:grpSpPr>
      <p:sp>
        <p:nvSpPr>
          <p:cNvPr id="3215" name="Title Text"/>
          <p:cNvSpPr txBox="1">
            <a:spLocks noGrp="1"/>
          </p:cNvSpPr>
          <p:nvPr>
            <p:ph type="title"/>
          </p:nvPr>
        </p:nvSpPr>
        <p:spPr>
          <a:xfrm>
            <a:off x="722312" y="4406900"/>
            <a:ext cx="7772401" cy="1362075"/>
          </a:xfrm>
          <a:prstGeom prst="rect">
            <a:avLst/>
          </a:prstGeom>
          <a:noFill/>
        </p:spPr>
        <p:txBody>
          <a:bodyPr lIns="45715" tIns="45715" rIns="45715" bIns="45715" anchor="t"/>
          <a:lstStyle>
            <a:lvl1pPr algn="l">
              <a:defRPr sz="4000" cap="all">
                <a:latin typeface="Times New Roman"/>
                <a:ea typeface="Times New Roman"/>
                <a:cs typeface="Times New Roman"/>
                <a:sym typeface="Times New Roman"/>
              </a:defRPr>
            </a:lvl1pPr>
          </a:lstStyle>
          <a:p>
            <a:r>
              <a:t>Title Text</a:t>
            </a:r>
          </a:p>
        </p:txBody>
      </p:sp>
      <p:sp>
        <p:nvSpPr>
          <p:cNvPr id="3216"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000000"/>
                </a:solidFill>
                <a:latin typeface="Times New Roman"/>
                <a:ea typeface="Times New Roman"/>
                <a:cs typeface="Times New Roman"/>
                <a:sym typeface="Times New Roman"/>
              </a:defRPr>
            </a:lvl1pPr>
            <a:lvl2pPr marL="0" indent="457200">
              <a:spcBef>
                <a:spcPts val="400"/>
              </a:spcBef>
              <a:buSzTx/>
              <a:buNone/>
              <a:defRPr sz="2000">
                <a:solidFill>
                  <a:srgbClr val="000000"/>
                </a:solidFill>
                <a:latin typeface="Times New Roman"/>
                <a:ea typeface="Times New Roman"/>
                <a:cs typeface="Times New Roman"/>
                <a:sym typeface="Times New Roman"/>
              </a:defRPr>
            </a:lvl2pPr>
            <a:lvl3pPr marL="0" indent="914400">
              <a:spcBef>
                <a:spcPts val="400"/>
              </a:spcBef>
              <a:buSzTx/>
              <a:buNone/>
              <a:defRPr sz="2000">
                <a:solidFill>
                  <a:srgbClr val="000000"/>
                </a:solidFill>
                <a:latin typeface="Times New Roman"/>
                <a:ea typeface="Times New Roman"/>
                <a:cs typeface="Times New Roman"/>
                <a:sym typeface="Times New Roman"/>
              </a:defRPr>
            </a:lvl3pPr>
            <a:lvl4pPr marL="0" indent="1371600">
              <a:spcBef>
                <a:spcPts val="400"/>
              </a:spcBef>
              <a:buSzTx/>
              <a:buNone/>
              <a:defRPr sz="2000">
                <a:solidFill>
                  <a:srgbClr val="000000"/>
                </a:solidFill>
                <a:latin typeface="Times New Roman"/>
                <a:ea typeface="Times New Roman"/>
                <a:cs typeface="Times New Roman"/>
                <a:sym typeface="Times New Roman"/>
              </a:defRPr>
            </a:lvl4pPr>
            <a:lvl5pPr marL="0" indent="1828800">
              <a:spcBef>
                <a:spcPts val="400"/>
              </a:spcBef>
              <a:buSzTx/>
              <a:buNone/>
              <a:defRPr sz="20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17"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871467384"/>
      </p:ext>
    </p:extLst>
  </p:cSld>
  <p:clrMapOvr>
    <a:masterClrMapping/>
  </p:clrMapOvr>
  <p:transition spd="med"/>
</p:sldLayout>
</file>

<file path=ppt/slideLayouts/slideLayout1712.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rgbClr val="FFFFFF"/>
        </a:solidFill>
        <a:effectLst/>
      </p:bgPr>
    </p:bg>
    <p:spTree>
      <p:nvGrpSpPr>
        <p:cNvPr id="1" name=""/>
        <p:cNvGrpSpPr/>
        <p:nvPr/>
      </p:nvGrpSpPr>
      <p:grpSpPr>
        <a:xfrm>
          <a:off x="0" y="0"/>
          <a:ext cx="0" cy="0"/>
          <a:chOff x="0" y="0"/>
          <a:chExt cx="0" cy="0"/>
        </a:xfrm>
      </p:grpSpPr>
      <p:sp>
        <p:nvSpPr>
          <p:cNvPr id="3224"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25"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a:solidFill>
                  <a:srgbClr val="000000"/>
                </a:solidFill>
                <a:latin typeface="Times New Roman"/>
                <a:ea typeface="Times New Roman"/>
                <a:cs typeface="Times New Roman"/>
                <a:sym typeface="Times New Roman"/>
              </a:defRPr>
            </a:lvl1pPr>
            <a:lvl2pPr marL="790575" indent="-333375">
              <a:spcBef>
                <a:spcPts val="600"/>
              </a:spcBef>
              <a:buSzPct val="100000"/>
              <a:buChar char="–"/>
              <a:defRPr sz="2800">
                <a:solidFill>
                  <a:srgbClr val="000000"/>
                </a:solidFill>
                <a:latin typeface="Times New Roman"/>
                <a:ea typeface="Times New Roman"/>
                <a:cs typeface="Times New Roman"/>
                <a:sym typeface="Times New Roman"/>
              </a:defRPr>
            </a:lvl2pPr>
            <a:lvl3pPr marL="1234439" indent="-320039">
              <a:spcBef>
                <a:spcPts val="600"/>
              </a:spcBef>
              <a:buSzPct val="100000"/>
              <a:buChar char="•"/>
              <a:defRPr sz="2800">
                <a:solidFill>
                  <a:srgbClr val="000000"/>
                </a:solidFill>
                <a:latin typeface="Times New Roman"/>
                <a:ea typeface="Times New Roman"/>
                <a:cs typeface="Times New Roman"/>
                <a:sym typeface="Times New Roman"/>
              </a:defRPr>
            </a:lvl3pPr>
            <a:lvl4pPr marL="1727200" indent="-355600">
              <a:spcBef>
                <a:spcPts val="600"/>
              </a:spcBef>
              <a:buSzPct val="100000"/>
              <a:buChar char="–"/>
              <a:defRPr sz="2800">
                <a:solidFill>
                  <a:srgbClr val="000000"/>
                </a:solidFill>
                <a:latin typeface="Times New Roman"/>
                <a:ea typeface="Times New Roman"/>
                <a:cs typeface="Times New Roman"/>
                <a:sym typeface="Times New Roman"/>
              </a:defRPr>
            </a:lvl4pPr>
            <a:lvl5pPr marL="2184400" indent="-355600">
              <a:spcBef>
                <a:spcPts val="600"/>
              </a:spcBef>
              <a:buChar char="»"/>
              <a:defRPr sz="28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2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893414738"/>
      </p:ext>
    </p:extLst>
  </p:cSld>
  <p:clrMapOvr>
    <a:masterClrMapping/>
  </p:clrMapOvr>
  <p:transition spd="med"/>
</p:sldLayout>
</file>

<file path=ppt/slideLayouts/slideLayout1713.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rgbClr val="FFFFFF"/>
        </a:solidFill>
        <a:effectLst/>
      </p:bgPr>
    </p:bg>
    <p:spTree>
      <p:nvGrpSpPr>
        <p:cNvPr id="1" name=""/>
        <p:cNvGrpSpPr/>
        <p:nvPr/>
      </p:nvGrpSpPr>
      <p:grpSpPr>
        <a:xfrm>
          <a:off x="0" y="0"/>
          <a:ext cx="0" cy="0"/>
          <a:chOff x="0" y="0"/>
          <a:chExt cx="0" cy="0"/>
        </a:xfrm>
      </p:grpSpPr>
      <p:sp>
        <p:nvSpPr>
          <p:cNvPr id="3233" name="Title Text"/>
          <p:cNvSpPr txBox="1">
            <a:spLocks noGrp="1"/>
          </p:cNvSpPr>
          <p:nvPr>
            <p:ph type="title"/>
          </p:nvPr>
        </p:nvSpPr>
        <p:spPr>
          <a:xfrm>
            <a:off x="457200" y="274638"/>
            <a:ext cx="8229600"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34"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Times New Roman"/>
                <a:ea typeface="Times New Roman"/>
                <a:cs typeface="Times New Roman"/>
                <a:sym typeface="Times New Roman"/>
              </a:defRPr>
            </a:lvl1pPr>
            <a:lvl2pPr marL="0" indent="457200">
              <a:spcBef>
                <a:spcPts val="500"/>
              </a:spcBef>
              <a:buSzTx/>
              <a:buNone/>
              <a:defRPr sz="2400" b="1">
                <a:solidFill>
                  <a:srgbClr val="000000"/>
                </a:solidFill>
                <a:latin typeface="Times New Roman"/>
                <a:ea typeface="Times New Roman"/>
                <a:cs typeface="Times New Roman"/>
                <a:sym typeface="Times New Roman"/>
              </a:defRPr>
            </a:lvl2pPr>
            <a:lvl3pPr marL="0" indent="914400">
              <a:spcBef>
                <a:spcPts val="500"/>
              </a:spcBef>
              <a:buSzTx/>
              <a:buNone/>
              <a:defRPr sz="2400" b="1">
                <a:solidFill>
                  <a:srgbClr val="000000"/>
                </a:solidFill>
                <a:latin typeface="Times New Roman"/>
                <a:ea typeface="Times New Roman"/>
                <a:cs typeface="Times New Roman"/>
                <a:sym typeface="Times New Roman"/>
              </a:defRPr>
            </a:lvl3pPr>
            <a:lvl4pPr marL="0" indent="1371600">
              <a:spcBef>
                <a:spcPts val="500"/>
              </a:spcBef>
              <a:buSzTx/>
              <a:buNone/>
              <a:defRPr sz="2400" b="1">
                <a:solidFill>
                  <a:srgbClr val="000000"/>
                </a:solidFill>
                <a:latin typeface="Times New Roman"/>
                <a:ea typeface="Times New Roman"/>
                <a:cs typeface="Times New Roman"/>
                <a:sym typeface="Times New Roman"/>
              </a:defRPr>
            </a:lvl4pPr>
            <a:lvl5pPr marL="0" indent="1828800">
              <a:spcBef>
                <a:spcPts val="500"/>
              </a:spcBef>
              <a:buSzTx/>
              <a:buNone/>
              <a:defRPr sz="2400" b="1">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35"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Times New Roman"/>
                <a:ea typeface="Times New Roman"/>
                <a:cs typeface="Times New Roman"/>
                <a:sym typeface="Times New Roman"/>
              </a:defRPr>
            </a:pPr>
            <a:endParaRPr/>
          </a:p>
        </p:txBody>
      </p:sp>
      <p:sp>
        <p:nvSpPr>
          <p:cNvPr id="323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046978246"/>
      </p:ext>
    </p:extLst>
  </p:cSld>
  <p:clrMapOvr>
    <a:masterClrMapping/>
  </p:clrMapOvr>
  <p:transition spd="med"/>
</p:sldLayout>
</file>

<file path=ppt/slideLayouts/slideLayout1714.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rgbClr val="FFFFFF"/>
        </a:solidFill>
        <a:effectLst/>
      </p:bgPr>
    </p:bg>
    <p:spTree>
      <p:nvGrpSpPr>
        <p:cNvPr id="1" name=""/>
        <p:cNvGrpSpPr/>
        <p:nvPr/>
      </p:nvGrpSpPr>
      <p:grpSpPr>
        <a:xfrm>
          <a:off x="0" y="0"/>
          <a:ext cx="0" cy="0"/>
          <a:chOff x="0" y="0"/>
          <a:chExt cx="0" cy="0"/>
        </a:xfrm>
      </p:grpSpPr>
      <p:sp>
        <p:nvSpPr>
          <p:cNvPr id="3243"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44"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08365392"/>
      </p:ext>
    </p:extLst>
  </p:cSld>
  <p:clrMapOvr>
    <a:masterClrMapping/>
  </p:clrMapOvr>
  <p:transition spd="med"/>
</p:sldLayout>
</file>

<file path=ppt/slideLayouts/slideLayout1715.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FFFFFF"/>
        </a:solidFill>
        <a:effectLst/>
      </p:bgPr>
    </p:bg>
    <p:spTree>
      <p:nvGrpSpPr>
        <p:cNvPr id="1" name=""/>
        <p:cNvGrpSpPr/>
        <p:nvPr/>
      </p:nvGrpSpPr>
      <p:grpSpPr>
        <a:xfrm>
          <a:off x="0" y="0"/>
          <a:ext cx="0" cy="0"/>
          <a:chOff x="0" y="0"/>
          <a:chExt cx="0" cy="0"/>
        </a:xfrm>
      </p:grpSpPr>
      <p:sp>
        <p:nvSpPr>
          <p:cNvPr id="325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356215010"/>
      </p:ext>
    </p:extLst>
  </p:cSld>
  <p:clrMapOvr>
    <a:masterClrMapping/>
  </p:clrMapOvr>
  <p:transition spd="med"/>
</p:sldLayout>
</file>

<file path=ppt/slideLayouts/slideLayout1716.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rgbClr val="FFFFFF"/>
        </a:solidFill>
        <a:effectLst/>
      </p:bgPr>
    </p:bg>
    <p:spTree>
      <p:nvGrpSpPr>
        <p:cNvPr id="1" name=""/>
        <p:cNvGrpSpPr/>
        <p:nvPr/>
      </p:nvGrpSpPr>
      <p:grpSpPr>
        <a:xfrm>
          <a:off x="0" y="0"/>
          <a:ext cx="0" cy="0"/>
          <a:chOff x="0" y="0"/>
          <a:chExt cx="0" cy="0"/>
        </a:xfrm>
      </p:grpSpPr>
      <p:sp>
        <p:nvSpPr>
          <p:cNvPr id="3258" name="Title Text"/>
          <p:cNvSpPr txBox="1">
            <a:spLocks noGrp="1"/>
          </p:cNvSpPr>
          <p:nvPr>
            <p:ph type="title"/>
          </p:nvPr>
        </p:nvSpPr>
        <p:spPr>
          <a:xfrm>
            <a:off x="457200" y="273050"/>
            <a:ext cx="3008314" cy="1162050"/>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5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6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Times New Roman"/>
                <a:ea typeface="Times New Roman"/>
                <a:cs typeface="Times New Roman"/>
                <a:sym typeface="Times New Roman"/>
              </a:defRPr>
            </a:pPr>
            <a:endParaRPr/>
          </a:p>
        </p:txBody>
      </p:sp>
      <p:sp>
        <p:nvSpPr>
          <p:cNvPr id="326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965708699"/>
      </p:ext>
    </p:extLst>
  </p:cSld>
  <p:clrMapOvr>
    <a:masterClrMapping/>
  </p:clrMapOvr>
  <p:transition spd="med"/>
</p:sldLayout>
</file>

<file path=ppt/slideLayouts/slideLayout1717.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rgbClr val="FFFFFF"/>
        </a:solidFill>
        <a:effectLst/>
      </p:bgPr>
    </p:bg>
    <p:spTree>
      <p:nvGrpSpPr>
        <p:cNvPr id="1" name=""/>
        <p:cNvGrpSpPr/>
        <p:nvPr/>
      </p:nvGrpSpPr>
      <p:grpSpPr>
        <a:xfrm>
          <a:off x="0" y="0"/>
          <a:ext cx="0" cy="0"/>
          <a:chOff x="0" y="0"/>
          <a:chExt cx="0" cy="0"/>
        </a:xfrm>
      </p:grpSpPr>
      <p:sp>
        <p:nvSpPr>
          <p:cNvPr id="3268" name="Title Text"/>
          <p:cNvSpPr txBox="1">
            <a:spLocks noGrp="1"/>
          </p:cNvSpPr>
          <p:nvPr>
            <p:ph type="title"/>
          </p:nvPr>
        </p:nvSpPr>
        <p:spPr>
          <a:xfrm>
            <a:off x="1792288" y="4800600"/>
            <a:ext cx="5486401" cy="566738"/>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27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Times New Roman"/>
                <a:ea typeface="Times New Roman"/>
                <a:cs typeface="Times New Roman"/>
                <a:sym typeface="Times New Roman"/>
              </a:defRPr>
            </a:lvl1pPr>
            <a:lvl2pPr marL="0" indent="457200">
              <a:spcBef>
                <a:spcPts val="300"/>
              </a:spcBef>
              <a:buSzTx/>
              <a:buNone/>
              <a:defRPr sz="1400">
                <a:solidFill>
                  <a:srgbClr val="000000"/>
                </a:solidFill>
                <a:latin typeface="Times New Roman"/>
                <a:ea typeface="Times New Roman"/>
                <a:cs typeface="Times New Roman"/>
                <a:sym typeface="Times New Roman"/>
              </a:defRPr>
            </a:lvl2pPr>
            <a:lvl3pPr marL="0" indent="914400">
              <a:spcBef>
                <a:spcPts val="300"/>
              </a:spcBef>
              <a:buSzTx/>
              <a:buNone/>
              <a:defRPr sz="1400">
                <a:solidFill>
                  <a:srgbClr val="000000"/>
                </a:solidFill>
                <a:latin typeface="Times New Roman"/>
                <a:ea typeface="Times New Roman"/>
                <a:cs typeface="Times New Roman"/>
                <a:sym typeface="Times New Roman"/>
              </a:defRPr>
            </a:lvl3pPr>
            <a:lvl4pPr marL="0" indent="1371600">
              <a:spcBef>
                <a:spcPts val="300"/>
              </a:spcBef>
              <a:buSzTx/>
              <a:buNone/>
              <a:defRPr sz="1400">
                <a:solidFill>
                  <a:srgbClr val="000000"/>
                </a:solidFill>
                <a:latin typeface="Times New Roman"/>
                <a:ea typeface="Times New Roman"/>
                <a:cs typeface="Times New Roman"/>
                <a:sym typeface="Times New Roman"/>
              </a:defRPr>
            </a:lvl4pPr>
            <a:lvl5pPr marL="0" indent="1828800">
              <a:spcBef>
                <a:spcPts val="300"/>
              </a:spcBef>
              <a:buSzTx/>
              <a:buNone/>
              <a:defRPr sz="14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7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43604235"/>
      </p:ext>
    </p:extLst>
  </p:cSld>
  <p:clrMapOvr>
    <a:masterClrMapping/>
  </p:clrMapOvr>
  <p:transition spd="med"/>
</p:sldLayout>
</file>

<file path=ppt/slideLayouts/slideLayout1718.xml><?xml version="1.0" encoding="utf-8"?>
<p:sldLayout xmlns:a="http://schemas.openxmlformats.org/drawingml/2006/main" xmlns:r="http://schemas.openxmlformats.org/officeDocument/2006/relationships" xmlns:p="http://schemas.openxmlformats.org/presentationml/2006/main" showMasterSp="0" type="tx">
  <p:cSld name="23_Title and Vertical Text">
    <p:bg>
      <p:bgPr>
        <a:solidFill>
          <a:srgbClr val="FFFFFF"/>
        </a:solidFill>
        <a:effectLst/>
      </p:bgPr>
    </p:bg>
    <p:spTree>
      <p:nvGrpSpPr>
        <p:cNvPr id="1" name=""/>
        <p:cNvGrpSpPr/>
        <p:nvPr/>
      </p:nvGrpSpPr>
      <p:grpSpPr>
        <a:xfrm>
          <a:off x="0" y="0"/>
          <a:ext cx="0" cy="0"/>
          <a:chOff x="0" y="0"/>
          <a:chExt cx="0" cy="0"/>
        </a:xfrm>
      </p:grpSpPr>
      <p:sp>
        <p:nvSpPr>
          <p:cNvPr id="3278"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79"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0"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92801417"/>
      </p:ext>
    </p:extLst>
  </p:cSld>
  <p:clrMapOvr>
    <a:masterClrMapping/>
  </p:clrMapOvr>
  <p:transition spd="med"/>
</p:sldLayout>
</file>

<file path=ppt/slideLayouts/slideLayout1719.xml><?xml version="1.0" encoding="utf-8"?>
<p:sldLayout xmlns:a="http://schemas.openxmlformats.org/drawingml/2006/main" xmlns:r="http://schemas.openxmlformats.org/officeDocument/2006/relationships" xmlns:p="http://schemas.openxmlformats.org/presentationml/2006/main" showMasterSp="0" type="tx">
  <p:cSld name="23_Vertical Title and Text">
    <p:bg>
      <p:bgPr>
        <a:solidFill>
          <a:srgbClr val="FFFFFF"/>
        </a:solidFill>
        <a:effectLst/>
      </p:bgPr>
    </p:bg>
    <p:spTree>
      <p:nvGrpSpPr>
        <p:cNvPr id="1" name=""/>
        <p:cNvGrpSpPr/>
        <p:nvPr/>
      </p:nvGrpSpPr>
      <p:grpSpPr>
        <a:xfrm>
          <a:off x="0" y="0"/>
          <a:ext cx="0" cy="0"/>
          <a:chOff x="0" y="0"/>
          <a:chExt cx="0" cy="0"/>
        </a:xfrm>
      </p:grpSpPr>
      <p:sp>
        <p:nvSpPr>
          <p:cNvPr id="3287" name="Title Text"/>
          <p:cNvSpPr txBox="1">
            <a:spLocks noGrp="1"/>
          </p:cNvSpPr>
          <p:nvPr>
            <p:ph type="title"/>
          </p:nvPr>
        </p:nvSpPr>
        <p:spPr>
          <a:xfrm>
            <a:off x="6629400" y="1600200"/>
            <a:ext cx="2057400" cy="4525963"/>
          </a:xfrm>
          <a:prstGeom prst="rect">
            <a:avLst/>
          </a:prstGeom>
          <a:noFill/>
        </p:spPr>
        <p:txBody>
          <a:bodyPr vert="eaVert"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88" name="Body Level One…"/>
          <p:cNvSpPr txBox="1">
            <a:spLocks noGrp="1"/>
          </p:cNvSpPr>
          <p:nvPr>
            <p:ph type="body" idx="1"/>
          </p:nvPr>
        </p:nvSpPr>
        <p:spPr>
          <a:xfrm>
            <a:off x="457200" y="1600200"/>
            <a:ext cx="60198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71097981"/>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000000"/>
        </a:solidFill>
        <a:effectLst/>
      </p:bgPr>
    </p:bg>
    <p:spTree>
      <p:nvGrpSpPr>
        <p:cNvPr id="1" name=""/>
        <p:cNvGrpSpPr/>
        <p:nvPr/>
      </p:nvGrpSpPr>
      <p:grpSpPr>
        <a:xfrm>
          <a:off x="0" y="0"/>
          <a:ext cx="0" cy="0"/>
          <a:chOff x="0" y="0"/>
          <a:chExt cx="0" cy="0"/>
        </a:xfrm>
      </p:grpSpPr>
      <p:grpSp>
        <p:nvGrpSpPr>
          <p:cNvPr id="1230" name="Group 2"/>
          <p:cNvGrpSpPr/>
          <p:nvPr/>
        </p:nvGrpSpPr>
        <p:grpSpPr>
          <a:xfrm>
            <a:off x="3953333" y="1538745"/>
            <a:ext cx="5415635" cy="5887123"/>
            <a:chOff x="0" y="0"/>
            <a:chExt cx="5415634" cy="5887122"/>
          </a:xfrm>
        </p:grpSpPr>
        <p:sp>
          <p:nvSpPr>
            <p:cNvPr id="1219" name="AutoShape 3"/>
            <p:cNvSpPr/>
            <p:nvPr/>
          </p:nvSpPr>
          <p:spPr>
            <a:xfrm rot="13500000" flipH="1">
              <a:off x="3115804" y="446200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0" name="AutoShape 4"/>
            <p:cNvSpPr/>
            <p:nvPr/>
          </p:nvSpPr>
          <p:spPr>
            <a:xfrm rot="16200000">
              <a:off x="3525380" y="3730167"/>
              <a:ext cx="1362075" cy="1352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1" name="AutoShape 5"/>
            <p:cNvSpPr/>
            <p:nvPr/>
          </p:nvSpPr>
          <p:spPr>
            <a:xfrm>
              <a:off x="3900029" y="2607804"/>
              <a:ext cx="1282701" cy="1282701"/>
            </a:xfrm>
            <a:prstGeom prst="diamond">
              <a:avLst/>
            </a:pr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2" name="AutoShape 6"/>
            <p:cNvSpPr/>
            <p:nvPr/>
          </p:nvSpPr>
          <p:spPr>
            <a:xfrm rot="13500000">
              <a:off x="412292" y="348410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3" name="AutoShape 7"/>
            <p:cNvSpPr/>
            <p:nvPr/>
          </p:nvSpPr>
          <p:spPr>
            <a:xfrm rot="8100000" flipH="1">
              <a:off x="1953754" y="2422067"/>
              <a:ext cx="901701"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228" name="Group 8"/>
            <p:cNvGrpSpPr/>
            <p:nvPr/>
          </p:nvGrpSpPr>
          <p:grpSpPr>
            <a:xfrm>
              <a:off x="3006267" y="1928355"/>
              <a:ext cx="638176" cy="1901824"/>
              <a:chOff x="0" y="0"/>
              <a:chExt cx="638174" cy="1901822"/>
            </a:xfrm>
          </p:grpSpPr>
          <p:sp>
            <p:nvSpPr>
              <p:cNvPr id="1224" name="Line 9"/>
              <p:cNvSpPr/>
              <p:nvPr/>
            </p:nvSpPr>
            <p:spPr>
              <a:xfrm flipH="1">
                <a:off x="635000" y="15875"/>
                <a:ext cx="1" cy="12446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5" name="Line 10"/>
              <p:cNvSpPr/>
              <p:nvPr/>
            </p:nvSpPr>
            <p:spPr>
              <a:xfrm flipH="1">
                <a:off x="6349" y="631824"/>
                <a:ext cx="2" cy="12700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6" name="Line 11"/>
              <p:cNvSpPr/>
              <p:nvPr/>
            </p:nvSpPr>
            <p:spPr>
              <a:xfrm flipV="1">
                <a:off x="6350" y="1263650"/>
                <a:ext cx="631825" cy="63182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7" name="Line 12"/>
              <p:cNvSpPr/>
              <p:nvPr/>
            </p:nvSpPr>
            <p:spPr>
              <a:xfrm flipV="1">
                <a:off x="0" y="0"/>
                <a:ext cx="638175" cy="63817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grpSp>
        <p:sp>
          <p:nvSpPr>
            <p:cNvPr id="1229" name="AutoShape 13"/>
            <p:cNvSpPr/>
            <p:nvPr/>
          </p:nvSpPr>
          <p:spPr>
            <a:xfrm rot="18900000">
              <a:off x="3012617" y="412292"/>
              <a:ext cx="1990726" cy="199072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38" name="Group 15"/>
          <p:cNvGrpSpPr/>
          <p:nvPr/>
        </p:nvGrpSpPr>
        <p:grpSpPr>
          <a:xfrm>
            <a:off x="3344863" y="2457450"/>
            <a:ext cx="5449887" cy="4684136"/>
            <a:chOff x="0" y="0"/>
            <a:chExt cx="5449886" cy="4684135"/>
          </a:xfrm>
        </p:grpSpPr>
        <p:sp>
          <p:nvSpPr>
            <p:cNvPr id="1231" name="AutoShape 16"/>
            <p:cNvSpPr/>
            <p:nvPr/>
          </p:nvSpPr>
          <p:spPr>
            <a:xfrm>
              <a:off x="4167186" y="898524"/>
              <a:ext cx="1282701" cy="1282702"/>
            </a:xfrm>
            <a:prstGeom prst="diamond">
              <a:avLst/>
            </a:pr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2" name="Freeform 17"/>
            <p:cNvSpPr/>
            <p:nvPr/>
          </p:nvSpPr>
          <p:spPr>
            <a:xfrm>
              <a:off x="3101974" y="614362"/>
              <a:ext cx="638175" cy="1890714"/>
            </a:xfrm>
            <a:custGeom>
              <a:avLst/>
              <a:gdLst/>
              <a:ahLst/>
              <a:cxnLst>
                <a:cxn ang="0">
                  <a:pos x="wd2" y="hd2"/>
                </a:cxn>
                <a:cxn ang="5400000">
                  <a:pos x="wd2" y="hd2"/>
                </a:cxn>
                <a:cxn ang="10800000">
                  <a:pos x="wd2" y="hd2"/>
                </a:cxn>
                <a:cxn ang="16200000">
                  <a:pos x="wd2" y="hd2"/>
                </a:cxn>
              </a:cxnLst>
              <a:rect l="0" t="0" r="r" b="b"/>
              <a:pathLst>
                <a:path w="21600" h="21600" extrusionOk="0">
                  <a:moveTo>
                    <a:pt x="21439" y="0"/>
                  </a:moveTo>
                  <a:lnTo>
                    <a:pt x="0" y="7236"/>
                  </a:lnTo>
                  <a:lnTo>
                    <a:pt x="0" y="21600"/>
                  </a:lnTo>
                  <a:lnTo>
                    <a:pt x="21600" y="14309"/>
                  </a:lnTo>
                  <a:lnTo>
                    <a:pt x="21439" y="0"/>
                  </a:lnTo>
                </a:path>
              </a:pathLst>
            </a:custGeom>
            <a:solidFill>
              <a:srgbClr val="669900"/>
            </a:solidFill>
            <a:ln w="12700" cap="flat">
              <a:solidFill>
                <a:srgbClr val="669900"/>
              </a:solidFill>
              <a:prstDash val="solid"/>
              <a:round/>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3" name="AutoShape 18"/>
            <p:cNvSpPr/>
            <p:nvPr/>
          </p:nvSpPr>
          <p:spPr>
            <a:xfrm rot="18900000">
              <a:off x="666749" y="171767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4" name="AutoShape 19"/>
            <p:cNvSpPr/>
            <p:nvPr/>
          </p:nvSpPr>
          <p:spPr>
            <a:xfrm rot="13500000" flipH="1">
              <a:off x="2706686" y="3595687"/>
              <a:ext cx="901700"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5" name="AutoShape 20"/>
            <p:cNvSpPr/>
            <p:nvPr/>
          </p:nvSpPr>
          <p:spPr>
            <a:xfrm rot="16200000">
              <a:off x="3676648" y="2189163"/>
              <a:ext cx="1362076"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6" name="AutoShape 21"/>
            <p:cNvSpPr/>
            <p:nvPr/>
          </p:nvSpPr>
          <p:spPr>
            <a:xfrm rot="10800000">
              <a:off x="0" y="0"/>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7" name="AutoShape 22"/>
            <p:cNvSpPr/>
            <p:nvPr/>
          </p:nvSpPr>
          <p:spPr>
            <a:xfrm rot="8100000" flipH="1">
              <a:off x="2068511" y="183197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39" name="Rectangle 23"/>
          <p:cNvSpPr/>
          <p:nvPr/>
        </p:nvSpPr>
        <p:spPr>
          <a:xfrm>
            <a:off x="6588125" y="5181600"/>
            <a:ext cx="2555875" cy="381000"/>
          </a:xfrm>
          <a:prstGeom prst="rect">
            <a:avLst/>
          </a:prstGeom>
          <a:solidFill>
            <a:srgbClr val="FFCC00"/>
          </a:solidFill>
          <a:ln w="12700">
            <a:miter lim="400000"/>
          </a:ln>
        </p:spPr>
        <p:txBody>
          <a:bodyPr lIns="45719" rIns="45719" anchor="ct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40" name="Title Text"/>
          <p:cNvSpPr txBox="1">
            <a:spLocks noGrp="1"/>
          </p:cNvSpPr>
          <p:nvPr>
            <p:ph type="title"/>
          </p:nvPr>
        </p:nvSpPr>
        <p:spPr>
          <a:xfrm>
            <a:off x="914400" y="228600"/>
            <a:ext cx="7772400" cy="2438400"/>
          </a:xfrm>
          <a:prstGeom prst="rect">
            <a:avLst/>
          </a:prstGeom>
        </p:spPr>
        <p:txBody>
          <a:bodyPr lIns="46037" tIns="46037" rIns="46037" bIns="46037"/>
          <a:lstStyle>
            <a:lvl1pPr algn="r">
              <a:defRPr sz="6600" b="1" i="0">
                <a:solidFill>
                  <a:srgbClr val="6666FF"/>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41" name="Body Level One…"/>
          <p:cNvSpPr txBox="1">
            <a:spLocks noGrp="1"/>
          </p:cNvSpPr>
          <p:nvPr>
            <p:ph type="body" sz="quarter" idx="1"/>
          </p:nvPr>
        </p:nvSpPr>
        <p:spPr>
          <a:xfrm>
            <a:off x="4876800" y="4368800"/>
            <a:ext cx="4259263" cy="742950"/>
          </a:xfrm>
          <a:prstGeom prst="rect">
            <a:avLst/>
          </a:prstGeom>
          <a:solidFill>
            <a:srgbClr val="6666FF"/>
          </a:solidFill>
          <a:ln>
            <a:solidFill>
              <a:srgbClr val="6666FF"/>
            </a:solidFill>
            <a:round/>
          </a:ln>
        </p:spPr>
        <p:txBody>
          <a:bodyPr lIns="0" tIns="0" rIns="0" bIns="0" anchor="b">
            <a:normAutofit/>
          </a:bodyPr>
          <a:lstStyle>
            <a:lvl1pPr marL="0" indent="0">
              <a:spcBef>
                <a:spcPts val="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702128" indent="-244928">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2pPr>
            <a:lvl3pPr marL="1085850" indent="-228600">
              <a:spcBef>
                <a:spcPts val="0"/>
              </a:spcBef>
              <a:buSzPct val="60000"/>
              <a:buChar char="◆"/>
              <a:defRPr sz="2400" b="1" i="0">
                <a:latin typeface="Arial" panose="020B0604020202020204" pitchFamily="34" charset="0"/>
                <a:ea typeface="Arial" panose="020B0604020202020204" pitchFamily="34" charset="0"/>
                <a:cs typeface="Arial" panose="020B0604020202020204" pitchFamily="34" charset="0"/>
                <a:sym typeface="Arial"/>
              </a:defRPr>
            </a:lvl3pPr>
            <a:lvl4pPr marL="1474469" indent="-274319">
              <a:spcBef>
                <a:spcPts val="0"/>
              </a:spcBef>
              <a:buSzPct val="70000"/>
              <a:buChar char="■"/>
              <a:defRPr sz="2400" b="1" i="0">
                <a:latin typeface="Arial" panose="020B0604020202020204" pitchFamily="34" charset="0"/>
                <a:ea typeface="Arial" panose="020B0604020202020204" pitchFamily="34" charset="0"/>
                <a:cs typeface="Arial" panose="020B0604020202020204" pitchFamily="34" charset="0"/>
                <a:sym typeface="Arial"/>
              </a:defRPr>
            </a:lvl4pPr>
            <a:lvl5pPr marL="1817370" indent="-274320">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2" name="Slide Number"/>
          <p:cNvSpPr txBox="1">
            <a:spLocks noGrp="1"/>
          </p:cNvSpPr>
          <p:nvPr>
            <p:ph type="sldNum" sz="quarter" idx="2"/>
          </p:nvPr>
        </p:nvSpPr>
        <p:spPr>
          <a:xfrm>
            <a:off x="1371600" y="6334140"/>
            <a:ext cx="304800" cy="523860"/>
          </a:xfrm>
          <a:prstGeom prst="rect">
            <a:avLst/>
          </a:prstGeom>
          <a:solidFill>
            <a:srgbClr val="669900"/>
          </a:solidFill>
        </p:spPr>
        <p:txBody>
          <a:bodyPr wrap="square" lIns="46037" tIns="46037" rIns="46037" bIns="46037"/>
          <a:lstStyle>
            <a:lvl1pPr algn="r">
              <a:defRPr b="1" i="0">
                <a:solidFill>
                  <a:srgbClr val="F8F8F8"/>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7155229"/>
      </p:ext>
    </p:extLst>
  </p:cSld>
  <p:clrMapOvr>
    <a:masterClrMapping/>
  </p:clrMapOvr>
  <p:transition spd="med"/>
</p:sldLayout>
</file>

<file path=ppt/slideLayouts/slideLayout1720.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rgbClr val="000000"/>
        </a:solidFill>
        <a:effectLst/>
      </p:bgPr>
    </p:bg>
    <p:spTree>
      <p:nvGrpSpPr>
        <p:cNvPr id="1" name=""/>
        <p:cNvGrpSpPr/>
        <p:nvPr/>
      </p:nvGrpSpPr>
      <p:grpSpPr>
        <a:xfrm>
          <a:off x="0" y="0"/>
          <a:ext cx="0" cy="0"/>
          <a:chOff x="0" y="0"/>
          <a:chExt cx="0" cy="0"/>
        </a:xfrm>
      </p:grpSpPr>
      <p:sp>
        <p:nvSpPr>
          <p:cNvPr id="329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29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9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80602592"/>
      </p:ext>
    </p:extLst>
  </p:cSld>
  <p:clrMapOvr>
    <a:masterClrMapping/>
  </p:clrMapOvr>
  <p:transition spd="med"/>
</p:sldLayout>
</file>

<file path=ppt/slideLayouts/slideLayout1721.xml><?xml version="1.0" encoding="utf-8"?>
<p:sldLayout xmlns:a="http://schemas.openxmlformats.org/drawingml/2006/main" xmlns:r="http://schemas.openxmlformats.org/officeDocument/2006/relationships" xmlns:p="http://schemas.openxmlformats.org/presentationml/2006/main" showMasterSp="0" type="tx">
  <p:cSld name="24_Title and Content">
    <p:bg>
      <p:bgPr>
        <a:solidFill>
          <a:srgbClr val="000000"/>
        </a:solidFill>
        <a:effectLst/>
      </p:bgPr>
    </p:bg>
    <p:spTree>
      <p:nvGrpSpPr>
        <p:cNvPr id="1" name=""/>
        <p:cNvGrpSpPr/>
        <p:nvPr/>
      </p:nvGrpSpPr>
      <p:grpSpPr>
        <a:xfrm>
          <a:off x="0" y="0"/>
          <a:ext cx="0" cy="0"/>
          <a:chOff x="0" y="0"/>
          <a:chExt cx="0" cy="0"/>
        </a:xfrm>
      </p:grpSpPr>
      <p:sp>
        <p:nvSpPr>
          <p:cNvPr id="3314"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15"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1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58761998"/>
      </p:ext>
    </p:extLst>
  </p:cSld>
  <p:clrMapOvr>
    <a:masterClrMapping/>
  </p:clrMapOvr>
  <p:transition spd="med"/>
</p:sldLayout>
</file>

<file path=ppt/slideLayouts/slideLayout1722.xml><?xml version="1.0" encoding="utf-8"?>
<p:sldLayout xmlns:a="http://schemas.openxmlformats.org/drawingml/2006/main" xmlns:r="http://schemas.openxmlformats.org/officeDocument/2006/relationships" xmlns:p="http://schemas.openxmlformats.org/presentationml/2006/main" showMasterSp="0" type="tx">
  <p:cSld name="24_Section Header">
    <p:bg>
      <p:bgPr>
        <a:solidFill>
          <a:srgbClr val="000000"/>
        </a:solidFill>
        <a:effectLst/>
      </p:bgPr>
    </p:bg>
    <p:spTree>
      <p:nvGrpSpPr>
        <p:cNvPr id="1" name=""/>
        <p:cNvGrpSpPr/>
        <p:nvPr/>
      </p:nvGrpSpPr>
      <p:grpSpPr>
        <a:xfrm>
          <a:off x="0" y="0"/>
          <a:ext cx="0" cy="0"/>
          <a:chOff x="0" y="0"/>
          <a:chExt cx="0" cy="0"/>
        </a:xfrm>
      </p:grpSpPr>
      <p:sp>
        <p:nvSpPr>
          <p:cNvPr id="3323"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324"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9808070"/>
      </p:ext>
    </p:extLst>
  </p:cSld>
  <p:clrMapOvr>
    <a:masterClrMapping/>
  </p:clrMapOvr>
  <p:transition spd="med"/>
</p:sldLayout>
</file>

<file path=ppt/slideLayouts/slideLayout172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rgbClr val="000000"/>
        </a:solidFill>
        <a:effectLst/>
      </p:bgPr>
    </p:bg>
    <p:spTree>
      <p:nvGrpSpPr>
        <p:cNvPr id="1" name=""/>
        <p:cNvGrpSpPr/>
        <p:nvPr/>
      </p:nvGrpSpPr>
      <p:grpSpPr>
        <a:xfrm>
          <a:off x="0" y="0"/>
          <a:ext cx="0" cy="0"/>
          <a:chOff x="0" y="0"/>
          <a:chExt cx="0" cy="0"/>
        </a:xfrm>
      </p:grpSpPr>
      <p:sp>
        <p:nvSpPr>
          <p:cNvPr id="33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33"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3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62272646"/>
      </p:ext>
    </p:extLst>
  </p:cSld>
  <p:clrMapOvr>
    <a:masterClrMapping/>
  </p:clrMapOvr>
  <p:transition spd="med"/>
</p:sldLayout>
</file>

<file path=ppt/slideLayouts/slideLayout1724.xml><?xml version="1.0" encoding="utf-8"?>
<p:sldLayout xmlns:a="http://schemas.openxmlformats.org/drawingml/2006/main" xmlns:r="http://schemas.openxmlformats.org/officeDocument/2006/relationships" xmlns:p="http://schemas.openxmlformats.org/presentationml/2006/main" showMasterSp="0" type="tx">
  <p:cSld name="24_Comparison">
    <p:bg>
      <p:bgPr>
        <a:solidFill>
          <a:srgbClr val="000000"/>
        </a:solidFill>
        <a:effectLst/>
      </p:bgPr>
    </p:bg>
    <p:spTree>
      <p:nvGrpSpPr>
        <p:cNvPr id="1" name=""/>
        <p:cNvGrpSpPr/>
        <p:nvPr/>
      </p:nvGrpSpPr>
      <p:grpSpPr>
        <a:xfrm>
          <a:off x="0" y="0"/>
          <a:ext cx="0" cy="0"/>
          <a:chOff x="0" y="0"/>
          <a:chExt cx="0" cy="0"/>
        </a:xfrm>
      </p:grpSpPr>
      <p:sp>
        <p:nvSpPr>
          <p:cNvPr id="334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42"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43"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334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8219531"/>
      </p:ext>
    </p:extLst>
  </p:cSld>
  <p:clrMapOvr>
    <a:masterClrMapping/>
  </p:clrMapOvr>
  <p:transition spd="med"/>
</p:sldLayout>
</file>

<file path=ppt/slideLayouts/slideLayout172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rgbClr val="000000"/>
        </a:solidFill>
        <a:effectLst/>
      </p:bgPr>
    </p:bg>
    <p:spTree>
      <p:nvGrpSpPr>
        <p:cNvPr id="1" name=""/>
        <p:cNvGrpSpPr/>
        <p:nvPr/>
      </p:nvGrpSpPr>
      <p:grpSpPr>
        <a:xfrm>
          <a:off x="0" y="0"/>
          <a:ext cx="0" cy="0"/>
          <a:chOff x="0" y="0"/>
          <a:chExt cx="0" cy="0"/>
        </a:xfrm>
      </p:grpSpPr>
      <p:sp>
        <p:nvSpPr>
          <p:cNvPr id="3351"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52"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9490497"/>
      </p:ext>
    </p:extLst>
  </p:cSld>
  <p:clrMapOvr>
    <a:masterClrMapping/>
  </p:clrMapOvr>
  <p:transition spd="med"/>
</p:sldLayout>
</file>

<file path=ppt/slideLayouts/slideLayout1726.xml><?xml version="1.0" encoding="utf-8"?>
<p:sldLayout xmlns:a="http://schemas.openxmlformats.org/drawingml/2006/main" xmlns:r="http://schemas.openxmlformats.org/officeDocument/2006/relationships" xmlns:p="http://schemas.openxmlformats.org/presentationml/2006/main" showMasterSp="0" type="tx">
  <p:cSld name="26_Blank">
    <p:bg>
      <p:bgPr>
        <a:solidFill>
          <a:srgbClr val="000000"/>
        </a:solidFill>
        <a:effectLst/>
      </p:bgPr>
    </p:bg>
    <p:spTree>
      <p:nvGrpSpPr>
        <p:cNvPr id="1" name=""/>
        <p:cNvGrpSpPr/>
        <p:nvPr/>
      </p:nvGrpSpPr>
      <p:grpSpPr>
        <a:xfrm>
          <a:off x="0" y="0"/>
          <a:ext cx="0" cy="0"/>
          <a:chOff x="0" y="0"/>
          <a:chExt cx="0" cy="0"/>
        </a:xfrm>
      </p:grpSpPr>
      <p:sp>
        <p:nvSpPr>
          <p:cNvPr id="335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8147986"/>
      </p:ext>
    </p:extLst>
  </p:cSld>
  <p:clrMapOvr>
    <a:masterClrMapping/>
  </p:clrMapOvr>
  <p:transition spd="med"/>
</p:sldLayout>
</file>

<file path=ppt/slideLayouts/slideLayout1727.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solidFill>
          <a:srgbClr val="000000"/>
        </a:solidFill>
        <a:effectLst/>
      </p:bgPr>
    </p:bg>
    <p:spTree>
      <p:nvGrpSpPr>
        <p:cNvPr id="1" name=""/>
        <p:cNvGrpSpPr/>
        <p:nvPr/>
      </p:nvGrpSpPr>
      <p:grpSpPr>
        <a:xfrm>
          <a:off x="0" y="0"/>
          <a:ext cx="0" cy="0"/>
          <a:chOff x="0" y="0"/>
          <a:chExt cx="0" cy="0"/>
        </a:xfrm>
      </p:grpSpPr>
      <p:sp>
        <p:nvSpPr>
          <p:cNvPr id="3366"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67"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68"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33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04408788"/>
      </p:ext>
    </p:extLst>
  </p:cSld>
  <p:clrMapOvr>
    <a:masterClrMapping/>
  </p:clrMapOvr>
  <p:transition spd="med"/>
</p:sldLayout>
</file>

<file path=ppt/slideLayouts/slideLayout1728.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solidFill>
          <a:srgbClr val="000000"/>
        </a:solidFill>
        <a:effectLst/>
      </p:bgPr>
    </p:bg>
    <p:spTree>
      <p:nvGrpSpPr>
        <p:cNvPr id="1" name=""/>
        <p:cNvGrpSpPr/>
        <p:nvPr/>
      </p:nvGrpSpPr>
      <p:grpSpPr>
        <a:xfrm>
          <a:off x="0" y="0"/>
          <a:ext cx="0" cy="0"/>
          <a:chOff x="0" y="0"/>
          <a:chExt cx="0" cy="0"/>
        </a:xfrm>
      </p:grpSpPr>
      <p:sp>
        <p:nvSpPr>
          <p:cNvPr id="3376"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7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378"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0579612"/>
      </p:ext>
    </p:extLst>
  </p:cSld>
  <p:clrMapOvr>
    <a:masterClrMapping/>
  </p:clrMapOvr>
  <p:transition spd="med"/>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type="tx">
  <p:cSld name="24_Title and Vertical Text">
    <p:bg>
      <p:bgPr>
        <a:solidFill>
          <a:srgbClr val="000000"/>
        </a:solidFill>
        <a:effectLst/>
      </p:bgPr>
    </p:bg>
    <p:spTree>
      <p:nvGrpSpPr>
        <p:cNvPr id="1" name=""/>
        <p:cNvGrpSpPr/>
        <p:nvPr/>
      </p:nvGrpSpPr>
      <p:grpSpPr>
        <a:xfrm>
          <a:off x="0" y="0"/>
          <a:ext cx="0" cy="0"/>
          <a:chOff x="0" y="0"/>
          <a:chExt cx="0" cy="0"/>
        </a:xfrm>
      </p:grpSpPr>
      <p:sp>
        <p:nvSpPr>
          <p:cNvPr id="3386"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87"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6332580"/>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003399"/>
        </a:solidFill>
        <a:effectLst/>
      </p:bgPr>
    </p:bg>
    <p:spTree>
      <p:nvGrpSpPr>
        <p:cNvPr id="1" name=""/>
        <p:cNvGrpSpPr/>
        <p:nvPr/>
      </p:nvGrpSpPr>
      <p:grpSpPr>
        <a:xfrm>
          <a:off x="0" y="0"/>
          <a:ext cx="0" cy="0"/>
          <a:chOff x="0" y="0"/>
          <a:chExt cx="0" cy="0"/>
        </a:xfrm>
      </p:grpSpPr>
      <p:grpSp>
        <p:nvGrpSpPr>
          <p:cNvPr id="1257" name="Group 4"/>
          <p:cNvGrpSpPr/>
          <p:nvPr/>
        </p:nvGrpSpPr>
        <p:grpSpPr>
          <a:xfrm>
            <a:off x="0" y="0"/>
            <a:ext cx="9140826" cy="6850064"/>
            <a:chOff x="0" y="0"/>
            <a:chExt cx="9140825" cy="6850063"/>
          </a:xfrm>
        </p:grpSpPr>
        <p:grpSp>
          <p:nvGrpSpPr>
            <p:cNvPr id="1254" name="Group 5"/>
            <p:cNvGrpSpPr/>
            <p:nvPr/>
          </p:nvGrpSpPr>
          <p:grpSpPr>
            <a:xfrm>
              <a:off x="2743200" y="3540125"/>
              <a:ext cx="6392863" cy="3309939"/>
              <a:chOff x="0" y="0"/>
              <a:chExt cx="6392862" cy="3309937"/>
            </a:xfrm>
          </p:grpSpPr>
          <p:sp>
            <p:nvSpPr>
              <p:cNvPr id="1249" name="Freeform 6"/>
              <p:cNvSpPr/>
              <p:nvPr/>
            </p:nvSpPr>
            <p:spPr>
              <a:xfrm>
                <a:off x="0" y="657225"/>
                <a:ext cx="4575175" cy="2652713"/>
              </a:xfrm>
              <a:custGeom>
                <a:avLst/>
                <a:gdLst/>
                <a:ahLst/>
                <a:cxnLst>
                  <a:cxn ang="0">
                    <a:pos x="wd2" y="hd2"/>
                  </a:cxn>
                  <a:cxn ang="5400000">
                    <a:pos x="wd2" y="hd2"/>
                  </a:cxn>
                  <a:cxn ang="10800000">
                    <a:pos x="wd2" y="hd2"/>
                  </a:cxn>
                  <a:cxn ang="16200000">
                    <a:pos x="wd2" y="hd2"/>
                  </a:cxn>
                </a:cxnLst>
                <a:rect l="0" t="0" r="r" b="b"/>
                <a:pathLst>
                  <a:path w="21600" h="21600" extrusionOk="0">
                    <a:moveTo>
                      <a:pt x="20783" y="7032"/>
                    </a:moveTo>
                    <a:lnTo>
                      <a:pt x="20536" y="6825"/>
                    </a:lnTo>
                    <a:lnTo>
                      <a:pt x="20176" y="6541"/>
                    </a:lnTo>
                    <a:lnTo>
                      <a:pt x="19726" y="6256"/>
                    </a:lnTo>
                    <a:lnTo>
                      <a:pt x="19194" y="5907"/>
                    </a:lnTo>
                    <a:lnTo>
                      <a:pt x="18587" y="5481"/>
                    </a:lnTo>
                    <a:lnTo>
                      <a:pt x="17898" y="5132"/>
                    </a:lnTo>
                    <a:lnTo>
                      <a:pt x="16511" y="4434"/>
                    </a:lnTo>
                    <a:lnTo>
                      <a:pt x="15574" y="4007"/>
                    </a:lnTo>
                    <a:lnTo>
                      <a:pt x="14765" y="3581"/>
                    </a:lnTo>
                    <a:lnTo>
                      <a:pt x="14075" y="3167"/>
                    </a:lnTo>
                    <a:lnTo>
                      <a:pt x="13543" y="2740"/>
                    </a:lnTo>
                    <a:lnTo>
                      <a:pt x="13056" y="2314"/>
                    </a:lnTo>
                    <a:lnTo>
                      <a:pt x="12689" y="1965"/>
                    </a:lnTo>
                    <a:lnTo>
                      <a:pt x="12404" y="1616"/>
                    </a:lnTo>
                    <a:lnTo>
                      <a:pt x="12202" y="1331"/>
                    </a:lnTo>
                    <a:lnTo>
                      <a:pt x="12037" y="1047"/>
                    </a:lnTo>
                    <a:lnTo>
                      <a:pt x="11917" y="776"/>
                    </a:lnTo>
                    <a:lnTo>
                      <a:pt x="11879" y="556"/>
                    </a:lnTo>
                    <a:lnTo>
                      <a:pt x="11834" y="349"/>
                    </a:lnTo>
                    <a:lnTo>
                      <a:pt x="11879" y="65"/>
                    </a:lnTo>
                    <a:lnTo>
                      <a:pt x="11879" y="0"/>
                    </a:lnTo>
                    <a:lnTo>
                      <a:pt x="11752" y="349"/>
                    </a:lnTo>
                    <a:lnTo>
                      <a:pt x="11669" y="633"/>
                    </a:lnTo>
                    <a:lnTo>
                      <a:pt x="11669" y="982"/>
                    </a:lnTo>
                    <a:lnTo>
                      <a:pt x="11752" y="1267"/>
                    </a:lnTo>
                    <a:lnTo>
                      <a:pt x="11917" y="1551"/>
                    </a:lnTo>
                    <a:lnTo>
                      <a:pt x="12119" y="1823"/>
                    </a:lnTo>
                    <a:lnTo>
                      <a:pt x="12366" y="2107"/>
                    </a:lnTo>
                    <a:lnTo>
                      <a:pt x="12651" y="2391"/>
                    </a:lnTo>
                    <a:lnTo>
                      <a:pt x="13018" y="2676"/>
                    </a:lnTo>
                    <a:lnTo>
                      <a:pt x="13423" y="2947"/>
                    </a:lnTo>
                    <a:lnTo>
                      <a:pt x="14278" y="3451"/>
                    </a:lnTo>
                    <a:lnTo>
                      <a:pt x="15289" y="4007"/>
                    </a:lnTo>
                    <a:lnTo>
                      <a:pt x="16354" y="4498"/>
                    </a:lnTo>
                    <a:lnTo>
                      <a:pt x="17126" y="4925"/>
                    </a:lnTo>
                    <a:lnTo>
                      <a:pt x="17853" y="5274"/>
                    </a:lnTo>
                    <a:lnTo>
                      <a:pt x="18467" y="5623"/>
                    </a:lnTo>
                    <a:lnTo>
                      <a:pt x="19037" y="5972"/>
                    </a:lnTo>
                    <a:lnTo>
                      <a:pt x="19524" y="6256"/>
                    </a:lnTo>
                    <a:lnTo>
                      <a:pt x="19929" y="6541"/>
                    </a:lnTo>
                    <a:lnTo>
                      <a:pt x="20296" y="6825"/>
                    </a:lnTo>
                    <a:lnTo>
                      <a:pt x="20536" y="7032"/>
                    </a:lnTo>
                    <a:lnTo>
                      <a:pt x="20746" y="7239"/>
                    </a:lnTo>
                    <a:lnTo>
                      <a:pt x="20866" y="7459"/>
                    </a:lnTo>
                    <a:lnTo>
                      <a:pt x="20948" y="7665"/>
                    </a:lnTo>
                    <a:lnTo>
                      <a:pt x="20985" y="7950"/>
                    </a:lnTo>
                    <a:lnTo>
                      <a:pt x="20948" y="8299"/>
                    </a:lnTo>
                    <a:lnTo>
                      <a:pt x="20866" y="8583"/>
                    </a:lnTo>
                    <a:lnTo>
                      <a:pt x="20701" y="8932"/>
                    </a:lnTo>
                    <a:lnTo>
                      <a:pt x="20461" y="9217"/>
                    </a:lnTo>
                    <a:lnTo>
                      <a:pt x="20176" y="9501"/>
                    </a:lnTo>
                    <a:lnTo>
                      <a:pt x="19809" y="9772"/>
                    </a:lnTo>
                    <a:lnTo>
                      <a:pt x="19404" y="10057"/>
                    </a:lnTo>
                    <a:lnTo>
                      <a:pt x="18954" y="10341"/>
                    </a:lnTo>
                    <a:lnTo>
                      <a:pt x="18422" y="10625"/>
                    </a:lnTo>
                    <a:lnTo>
                      <a:pt x="17853" y="10897"/>
                    </a:lnTo>
                    <a:lnTo>
                      <a:pt x="17246" y="11181"/>
                    </a:lnTo>
                    <a:lnTo>
                      <a:pt x="16593" y="11466"/>
                    </a:lnTo>
                    <a:lnTo>
                      <a:pt x="15214" y="12022"/>
                    </a:lnTo>
                    <a:lnTo>
                      <a:pt x="13663" y="12655"/>
                    </a:lnTo>
                    <a:lnTo>
                      <a:pt x="12037" y="13366"/>
                    </a:lnTo>
                    <a:lnTo>
                      <a:pt x="10328" y="14141"/>
                    </a:lnTo>
                    <a:lnTo>
                      <a:pt x="8582" y="15046"/>
                    </a:lnTo>
                    <a:lnTo>
                      <a:pt x="6835" y="16042"/>
                    </a:lnTo>
                    <a:lnTo>
                      <a:pt x="5044" y="17166"/>
                    </a:lnTo>
                    <a:lnTo>
                      <a:pt x="3298" y="18498"/>
                    </a:lnTo>
                    <a:lnTo>
                      <a:pt x="1626" y="19971"/>
                    </a:lnTo>
                    <a:lnTo>
                      <a:pt x="0" y="21600"/>
                    </a:lnTo>
                    <a:lnTo>
                      <a:pt x="2646" y="21600"/>
                    </a:lnTo>
                    <a:lnTo>
                      <a:pt x="4152" y="20256"/>
                    </a:lnTo>
                    <a:lnTo>
                      <a:pt x="5651" y="18989"/>
                    </a:lnTo>
                    <a:lnTo>
                      <a:pt x="7158" y="17942"/>
                    </a:lnTo>
                    <a:lnTo>
                      <a:pt x="8582" y="16946"/>
                    </a:lnTo>
                    <a:lnTo>
                      <a:pt x="10006" y="16042"/>
                    </a:lnTo>
                    <a:lnTo>
                      <a:pt x="11385" y="15331"/>
                    </a:lnTo>
                    <a:lnTo>
                      <a:pt x="12689" y="14633"/>
                    </a:lnTo>
                    <a:lnTo>
                      <a:pt x="13948" y="13999"/>
                    </a:lnTo>
                    <a:lnTo>
                      <a:pt x="15132" y="13508"/>
                    </a:lnTo>
                    <a:lnTo>
                      <a:pt x="16226" y="13017"/>
                    </a:lnTo>
                    <a:lnTo>
                      <a:pt x="17246" y="12590"/>
                    </a:lnTo>
                    <a:lnTo>
                      <a:pt x="18182" y="12241"/>
                    </a:lnTo>
                    <a:lnTo>
                      <a:pt x="18992" y="11815"/>
                    </a:lnTo>
                    <a:lnTo>
                      <a:pt x="19681" y="11530"/>
                    </a:lnTo>
                    <a:lnTo>
                      <a:pt x="20251" y="11181"/>
                    </a:lnTo>
                    <a:lnTo>
                      <a:pt x="20701" y="10832"/>
                    </a:lnTo>
                    <a:lnTo>
                      <a:pt x="20985" y="10548"/>
                    </a:lnTo>
                    <a:lnTo>
                      <a:pt x="21188" y="10264"/>
                    </a:lnTo>
                    <a:lnTo>
                      <a:pt x="21353" y="9915"/>
                    </a:lnTo>
                    <a:lnTo>
                      <a:pt x="21473" y="9630"/>
                    </a:lnTo>
                    <a:lnTo>
                      <a:pt x="21555" y="9359"/>
                    </a:lnTo>
                    <a:lnTo>
                      <a:pt x="21600" y="9074"/>
                    </a:lnTo>
                    <a:lnTo>
                      <a:pt x="21555" y="8506"/>
                    </a:lnTo>
                    <a:lnTo>
                      <a:pt x="21390" y="8014"/>
                    </a:lnTo>
                    <a:lnTo>
                      <a:pt x="21233" y="7601"/>
                    </a:lnTo>
                    <a:lnTo>
                      <a:pt x="20985" y="7239"/>
                    </a:lnTo>
                    <a:lnTo>
                      <a:pt x="20783" y="7032"/>
                    </a:lnTo>
                    <a:close/>
                  </a:path>
                </a:pathLst>
              </a:custGeom>
              <a:gradFill flip="none" rotWithShape="1">
                <a:gsLst>
                  <a:gs pos="0">
                    <a:srgbClr val="003399"/>
                  </a:gs>
                  <a:gs pos="100000">
                    <a:srgbClr val="002E8B"/>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0" name="Freeform 7"/>
              <p:cNvSpPr/>
              <p:nvPr/>
            </p:nvSpPr>
            <p:spPr>
              <a:xfrm>
                <a:off x="3876675" y="700087"/>
                <a:ext cx="1998663" cy="1287464"/>
              </a:xfrm>
              <a:custGeom>
                <a:avLst/>
                <a:gdLst/>
                <a:ahLst/>
                <a:cxnLst>
                  <a:cxn ang="0">
                    <a:pos x="wd2" y="hd2"/>
                  </a:cxn>
                  <a:cxn ang="5400000">
                    <a:pos x="wd2" y="hd2"/>
                  </a:cxn>
                  <a:cxn ang="10800000">
                    <a:pos x="wd2" y="hd2"/>
                  </a:cxn>
                  <a:cxn ang="16200000">
                    <a:pos x="wd2" y="hd2"/>
                  </a:cxn>
                </a:cxnLst>
                <a:rect l="0" t="0" r="r" b="b"/>
                <a:pathLst>
                  <a:path w="21600" h="21600" extrusionOk="0">
                    <a:moveTo>
                      <a:pt x="21600" y="16380"/>
                    </a:moveTo>
                    <a:lnTo>
                      <a:pt x="21411" y="15661"/>
                    </a:lnTo>
                    <a:lnTo>
                      <a:pt x="21223" y="15075"/>
                    </a:lnTo>
                    <a:lnTo>
                      <a:pt x="20862" y="14356"/>
                    </a:lnTo>
                    <a:lnTo>
                      <a:pt x="20382" y="13770"/>
                    </a:lnTo>
                    <a:lnTo>
                      <a:pt x="19267" y="12758"/>
                    </a:lnTo>
                    <a:lnTo>
                      <a:pt x="17877" y="11745"/>
                    </a:lnTo>
                    <a:lnTo>
                      <a:pt x="16196" y="10867"/>
                    </a:lnTo>
                    <a:lnTo>
                      <a:pt x="14429" y="10147"/>
                    </a:lnTo>
                    <a:lnTo>
                      <a:pt x="12473" y="9269"/>
                    </a:lnTo>
                    <a:lnTo>
                      <a:pt x="8561" y="7830"/>
                    </a:lnTo>
                    <a:lnTo>
                      <a:pt x="6708" y="6951"/>
                    </a:lnTo>
                    <a:lnTo>
                      <a:pt x="4941" y="6099"/>
                    </a:lnTo>
                    <a:lnTo>
                      <a:pt x="3346" y="5220"/>
                    </a:lnTo>
                    <a:lnTo>
                      <a:pt x="2042" y="4048"/>
                    </a:lnTo>
                    <a:lnTo>
                      <a:pt x="926" y="2903"/>
                    </a:lnTo>
                    <a:lnTo>
                      <a:pt x="566" y="2317"/>
                    </a:lnTo>
                    <a:lnTo>
                      <a:pt x="275" y="1598"/>
                    </a:lnTo>
                    <a:lnTo>
                      <a:pt x="86" y="879"/>
                    </a:lnTo>
                    <a:lnTo>
                      <a:pt x="0" y="0"/>
                    </a:lnTo>
                    <a:lnTo>
                      <a:pt x="0" y="1012"/>
                    </a:lnTo>
                    <a:lnTo>
                      <a:pt x="86" y="1598"/>
                    </a:lnTo>
                    <a:lnTo>
                      <a:pt x="275" y="2317"/>
                    </a:lnTo>
                    <a:lnTo>
                      <a:pt x="566" y="3036"/>
                    </a:lnTo>
                    <a:lnTo>
                      <a:pt x="926" y="3782"/>
                    </a:lnTo>
                    <a:lnTo>
                      <a:pt x="1493" y="4634"/>
                    </a:lnTo>
                    <a:lnTo>
                      <a:pt x="2145" y="5513"/>
                    </a:lnTo>
                    <a:lnTo>
                      <a:pt x="3071" y="6392"/>
                    </a:lnTo>
                    <a:lnTo>
                      <a:pt x="4186" y="7404"/>
                    </a:lnTo>
                    <a:lnTo>
                      <a:pt x="5593" y="8256"/>
                    </a:lnTo>
                    <a:lnTo>
                      <a:pt x="7171" y="9269"/>
                    </a:lnTo>
                    <a:lnTo>
                      <a:pt x="9024" y="10147"/>
                    </a:lnTo>
                    <a:lnTo>
                      <a:pt x="11272" y="11026"/>
                    </a:lnTo>
                    <a:lnTo>
                      <a:pt x="12850" y="11586"/>
                    </a:lnTo>
                    <a:lnTo>
                      <a:pt x="14240" y="12331"/>
                    </a:lnTo>
                    <a:lnTo>
                      <a:pt x="15458" y="13051"/>
                    </a:lnTo>
                    <a:lnTo>
                      <a:pt x="16573" y="13636"/>
                    </a:lnTo>
                    <a:lnTo>
                      <a:pt x="17414" y="14356"/>
                    </a:lnTo>
                    <a:lnTo>
                      <a:pt x="18066" y="15075"/>
                    </a:lnTo>
                    <a:lnTo>
                      <a:pt x="18529" y="15794"/>
                    </a:lnTo>
                    <a:lnTo>
                      <a:pt x="18906" y="16513"/>
                    </a:lnTo>
                    <a:lnTo>
                      <a:pt x="19078" y="17259"/>
                    </a:lnTo>
                    <a:lnTo>
                      <a:pt x="19181" y="17978"/>
                    </a:lnTo>
                    <a:lnTo>
                      <a:pt x="19078" y="18564"/>
                    </a:lnTo>
                    <a:lnTo>
                      <a:pt x="18803" y="19283"/>
                    </a:lnTo>
                    <a:lnTo>
                      <a:pt x="18529" y="19869"/>
                    </a:lnTo>
                    <a:lnTo>
                      <a:pt x="18066" y="20428"/>
                    </a:lnTo>
                    <a:lnTo>
                      <a:pt x="16762" y="21600"/>
                    </a:lnTo>
                    <a:lnTo>
                      <a:pt x="17963" y="21014"/>
                    </a:lnTo>
                    <a:lnTo>
                      <a:pt x="18992" y="20428"/>
                    </a:lnTo>
                    <a:lnTo>
                      <a:pt x="19833" y="19869"/>
                    </a:lnTo>
                    <a:lnTo>
                      <a:pt x="20571" y="19283"/>
                    </a:lnTo>
                    <a:lnTo>
                      <a:pt x="21034" y="18697"/>
                    </a:lnTo>
                    <a:lnTo>
                      <a:pt x="21411" y="17978"/>
                    </a:lnTo>
                    <a:lnTo>
                      <a:pt x="21600" y="17259"/>
                    </a:lnTo>
                    <a:lnTo>
                      <a:pt x="21600" y="16380"/>
                    </a:lnTo>
                    <a:close/>
                  </a:path>
                </a:pathLst>
              </a:custGeom>
              <a:gradFill flip="none" rotWithShape="1">
                <a:gsLst>
                  <a:gs pos="0">
                    <a:srgbClr val="003399"/>
                  </a:gs>
                  <a:gs pos="100000">
                    <a:srgbClr val="002E8B"/>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1" name="Freeform 8"/>
              <p:cNvSpPr/>
              <p:nvPr/>
            </p:nvSpPr>
            <p:spPr>
              <a:xfrm>
                <a:off x="1860550" y="1771650"/>
                <a:ext cx="4522788" cy="1538288"/>
              </a:xfrm>
              <a:custGeom>
                <a:avLst/>
                <a:gdLst/>
                <a:ahLst/>
                <a:cxnLst>
                  <a:cxn ang="0">
                    <a:pos x="wd2" y="hd2"/>
                  </a:cxn>
                  <a:cxn ang="5400000">
                    <a:pos x="wd2" y="hd2"/>
                  </a:cxn>
                  <a:cxn ang="10800000">
                    <a:pos x="wd2" y="hd2"/>
                  </a:cxn>
                  <a:cxn ang="16200000">
                    <a:pos x="wd2" y="hd2"/>
                  </a:cxn>
                </a:cxnLst>
                <a:rect l="0" t="0" r="r" b="b"/>
                <a:pathLst>
                  <a:path w="21600" h="21600" extrusionOk="0">
                    <a:moveTo>
                      <a:pt x="698" y="21355"/>
                    </a:moveTo>
                    <a:lnTo>
                      <a:pt x="0" y="21600"/>
                    </a:lnTo>
                    <a:lnTo>
                      <a:pt x="2964" y="21600"/>
                    </a:lnTo>
                    <a:lnTo>
                      <a:pt x="3290" y="21110"/>
                    </a:lnTo>
                    <a:lnTo>
                      <a:pt x="3662" y="20374"/>
                    </a:lnTo>
                    <a:lnTo>
                      <a:pt x="4200" y="19527"/>
                    </a:lnTo>
                    <a:lnTo>
                      <a:pt x="4814" y="18680"/>
                    </a:lnTo>
                    <a:lnTo>
                      <a:pt x="5512" y="17699"/>
                    </a:lnTo>
                    <a:lnTo>
                      <a:pt x="6338" y="16607"/>
                    </a:lnTo>
                    <a:lnTo>
                      <a:pt x="7286" y="15515"/>
                    </a:lnTo>
                    <a:lnTo>
                      <a:pt x="8355" y="14311"/>
                    </a:lnTo>
                    <a:lnTo>
                      <a:pt x="9545" y="12973"/>
                    </a:lnTo>
                    <a:lnTo>
                      <a:pt x="10864" y="11636"/>
                    </a:lnTo>
                    <a:lnTo>
                      <a:pt x="12305" y="10298"/>
                    </a:lnTo>
                    <a:lnTo>
                      <a:pt x="13867" y="8983"/>
                    </a:lnTo>
                    <a:lnTo>
                      <a:pt x="15595" y="7646"/>
                    </a:lnTo>
                    <a:lnTo>
                      <a:pt x="17445" y="6308"/>
                    </a:lnTo>
                    <a:lnTo>
                      <a:pt x="19462" y="4971"/>
                    </a:lnTo>
                    <a:lnTo>
                      <a:pt x="21600" y="3633"/>
                    </a:lnTo>
                    <a:lnTo>
                      <a:pt x="21600" y="0"/>
                    </a:lnTo>
                    <a:lnTo>
                      <a:pt x="21357" y="357"/>
                    </a:lnTo>
                    <a:lnTo>
                      <a:pt x="21024" y="736"/>
                    </a:lnTo>
                    <a:lnTo>
                      <a:pt x="20614" y="1204"/>
                    </a:lnTo>
                    <a:lnTo>
                      <a:pt x="20076" y="1694"/>
                    </a:lnTo>
                    <a:lnTo>
                      <a:pt x="19500" y="2185"/>
                    </a:lnTo>
                    <a:lnTo>
                      <a:pt x="18886" y="2675"/>
                    </a:lnTo>
                    <a:lnTo>
                      <a:pt x="18188" y="3277"/>
                    </a:lnTo>
                    <a:lnTo>
                      <a:pt x="17445" y="3767"/>
                    </a:lnTo>
                    <a:lnTo>
                      <a:pt x="14322" y="6175"/>
                    </a:lnTo>
                    <a:lnTo>
                      <a:pt x="12798" y="7267"/>
                    </a:lnTo>
                    <a:lnTo>
                      <a:pt x="12055" y="7891"/>
                    </a:lnTo>
                    <a:lnTo>
                      <a:pt x="11395" y="8493"/>
                    </a:lnTo>
                    <a:lnTo>
                      <a:pt x="8393" y="11279"/>
                    </a:lnTo>
                    <a:lnTo>
                      <a:pt x="6914" y="12862"/>
                    </a:lnTo>
                    <a:lnTo>
                      <a:pt x="5512" y="14422"/>
                    </a:lnTo>
                    <a:lnTo>
                      <a:pt x="4155" y="16005"/>
                    </a:lnTo>
                    <a:lnTo>
                      <a:pt x="2881" y="17699"/>
                    </a:lnTo>
                    <a:lnTo>
                      <a:pt x="1729" y="19527"/>
                    </a:lnTo>
                    <a:lnTo>
                      <a:pt x="698" y="21355"/>
                    </a:lnTo>
                    <a:close/>
                  </a:path>
                </a:pathLst>
              </a:custGeom>
              <a:gradFill flip="none" rotWithShape="1">
                <a:gsLst>
                  <a:gs pos="0">
                    <a:srgbClr val="002A7D"/>
                  </a:gs>
                  <a:gs pos="100000">
                    <a:srgbClr val="003399"/>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2" name="Freeform 9"/>
              <p:cNvSpPr/>
              <p:nvPr/>
            </p:nvSpPr>
            <p:spPr>
              <a:xfrm>
                <a:off x="1619250" y="0"/>
                <a:ext cx="4773613" cy="3309938"/>
              </a:xfrm>
              <a:custGeom>
                <a:avLst/>
                <a:gdLst/>
                <a:ahLst/>
                <a:cxnLst>
                  <a:cxn ang="0">
                    <a:pos x="wd2" y="hd2"/>
                  </a:cxn>
                  <a:cxn ang="5400000">
                    <a:pos x="wd2" y="hd2"/>
                  </a:cxn>
                  <a:cxn ang="10800000">
                    <a:pos x="wd2" y="hd2"/>
                  </a:cxn>
                  <a:cxn ang="16200000">
                    <a:pos x="wd2" y="hd2"/>
                  </a:cxn>
                </a:cxnLst>
                <a:rect l="0" t="0" r="r" b="b"/>
                <a:pathLst>
                  <a:path w="21600" h="21600" extrusionOk="0">
                    <a:moveTo>
                      <a:pt x="10250" y="4569"/>
                    </a:moveTo>
                    <a:lnTo>
                      <a:pt x="10294" y="4911"/>
                    </a:lnTo>
                    <a:lnTo>
                      <a:pt x="10373" y="5190"/>
                    </a:lnTo>
                    <a:lnTo>
                      <a:pt x="10488" y="5470"/>
                    </a:lnTo>
                    <a:lnTo>
                      <a:pt x="10646" y="5698"/>
                    </a:lnTo>
                    <a:lnTo>
                      <a:pt x="11069" y="6143"/>
                    </a:lnTo>
                    <a:lnTo>
                      <a:pt x="11658" y="6599"/>
                    </a:lnTo>
                    <a:lnTo>
                      <a:pt x="12319" y="6941"/>
                    </a:lnTo>
                    <a:lnTo>
                      <a:pt x="13059" y="7273"/>
                    </a:lnTo>
                    <a:lnTo>
                      <a:pt x="13842" y="7614"/>
                    </a:lnTo>
                    <a:lnTo>
                      <a:pt x="15480" y="8174"/>
                    </a:lnTo>
                    <a:lnTo>
                      <a:pt x="16299" y="8516"/>
                    </a:lnTo>
                    <a:lnTo>
                      <a:pt x="17039" y="8795"/>
                    </a:lnTo>
                    <a:lnTo>
                      <a:pt x="17700" y="9137"/>
                    </a:lnTo>
                    <a:lnTo>
                      <a:pt x="18324" y="9531"/>
                    </a:lnTo>
                    <a:lnTo>
                      <a:pt x="18791" y="9925"/>
                    </a:lnTo>
                    <a:lnTo>
                      <a:pt x="18949" y="10153"/>
                    </a:lnTo>
                    <a:lnTo>
                      <a:pt x="19100" y="10432"/>
                    </a:lnTo>
                    <a:lnTo>
                      <a:pt x="19222" y="10660"/>
                    </a:lnTo>
                    <a:lnTo>
                      <a:pt x="19258" y="10940"/>
                    </a:lnTo>
                    <a:lnTo>
                      <a:pt x="19258" y="11220"/>
                    </a:lnTo>
                    <a:lnTo>
                      <a:pt x="19222" y="11447"/>
                    </a:lnTo>
                    <a:lnTo>
                      <a:pt x="19143" y="11675"/>
                    </a:lnTo>
                    <a:lnTo>
                      <a:pt x="18985" y="11903"/>
                    </a:lnTo>
                    <a:lnTo>
                      <a:pt x="18791" y="12121"/>
                    </a:lnTo>
                    <a:lnTo>
                      <a:pt x="18554" y="12297"/>
                    </a:lnTo>
                    <a:lnTo>
                      <a:pt x="18281" y="12515"/>
                    </a:lnTo>
                    <a:lnTo>
                      <a:pt x="17972" y="12691"/>
                    </a:lnTo>
                    <a:lnTo>
                      <a:pt x="17585" y="12856"/>
                    </a:lnTo>
                    <a:lnTo>
                      <a:pt x="17154" y="13022"/>
                    </a:lnTo>
                    <a:lnTo>
                      <a:pt x="16723" y="13198"/>
                    </a:lnTo>
                    <a:lnTo>
                      <a:pt x="16220" y="13364"/>
                    </a:lnTo>
                    <a:lnTo>
                      <a:pt x="15128" y="13758"/>
                    </a:lnTo>
                    <a:lnTo>
                      <a:pt x="13878" y="14214"/>
                    </a:lnTo>
                    <a:lnTo>
                      <a:pt x="12513" y="14721"/>
                    </a:lnTo>
                    <a:lnTo>
                      <a:pt x="10998" y="15281"/>
                    </a:lnTo>
                    <a:lnTo>
                      <a:pt x="9396" y="15954"/>
                    </a:lnTo>
                    <a:lnTo>
                      <a:pt x="7679" y="16752"/>
                    </a:lnTo>
                    <a:lnTo>
                      <a:pt x="5890" y="17705"/>
                    </a:lnTo>
                    <a:lnTo>
                      <a:pt x="3980" y="18834"/>
                    </a:lnTo>
                    <a:lnTo>
                      <a:pt x="2026" y="20129"/>
                    </a:lnTo>
                    <a:lnTo>
                      <a:pt x="0" y="21600"/>
                    </a:lnTo>
                    <a:lnTo>
                      <a:pt x="1092" y="21600"/>
                    </a:lnTo>
                    <a:lnTo>
                      <a:pt x="1753" y="21486"/>
                    </a:lnTo>
                    <a:lnTo>
                      <a:pt x="2773" y="20637"/>
                    </a:lnTo>
                    <a:lnTo>
                      <a:pt x="3857" y="19787"/>
                    </a:lnTo>
                    <a:lnTo>
                      <a:pt x="5028" y="19000"/>
                    </a:lnTo>
                    <a:lnTo>
                      <a:pt x="6314" y="18264"/>
                    </a:lnTo>
                    <a:lnTo>
                      <a:pt x="7643" y="17539"/>
                    </a:lnTo>
                    <a:lnTo>
                      <a:pt x="9044" y="16803"/>
                    </a:lnTo>
                    <a:lnTo>
                      <a:pt x="11931" y="15508"/>
                    </a:lnTo>
                    <a:lnTo>
                      <a:pt x="12556" y="15229"/>
                    </a:lnTo>
                    <a:lnTo>
                      <a:pt x="13253" y="14939"/>
                    </a:lnTo>
                    <a:lnTo>
                      <a:pt x="14697" y="14431"/>
                    </a:lnTo>
                    <a:lnTo>
                      <a:pt x="17656" y="13312"/>
                    </a:lnTo>
                    <a:lnTo>
                      <a:pt x="18324" y="13084"/>
                    </a:lnTo>
                    <a:lnTo>
                      <a:pt x="18985" y="12805"/>
                    </a:lnTo>
                    <a:lnTo>
                      <a:pt x="19610" y="12577"/>
                    </a:lnTo>
                    <a:lnTo>
                      <a:pt x="20156" y="12349"/>
                    </a:lnTo>
                    <a:lnTo>
                      <a:pt x="20659" y="12121"/>
                    </a:lnTo>
                    <a:lnTo>
                      <a:pt x="21054" y="11903"/>
                    </a:lnTo>
                    <a:lnTo>
                      <a:pt x="21363" y="11727"/>
                    </a:lnTo>
                    <a:lnTo>
                      <a:pt x="21600" y="11561"/>
                    </a:lnTo>
                    <a:lnTo>
                      <a:pt x="21600" y="9023"/>
                    </a:lnTo>
                    <a:lnTo>
                      <a:pt x="21126" y="8909"/>
                    </a:lnTo>
                    <a:lnTo>
                      <a:pt x="20544" y="8744"/>
                    </a:lnTo>
                    <a:lnTo>
                      <a:pt x="19919" y="8567"/>
                    </a:lnTo>
                    <a:lnTo>
                      <a:pt x="19179" y="8350"/>
                    </a:lnTo>
                    <a:lnTo>
                      <a:pt x="18439" y="8122"/>
                    </a:lnTo>
                    <a:lnTo>
                      <a:pt x="17656" y="7842"/>
                    </a:lnTo>
                    <a:lnTo>
                      <a:pt x="16098" y="7273"/>
                    </a:lnTo>
                    <a:lnTo>
                      <a:pt x="15358" y="6941"/>
                    </a:lnTo>
                    <a:lnTo>
                      <a:pt x="14697" y="6599"/>
                    </a:lnTo>
                    <a:lnTo>
                      <a:pt x="14072" y="6257"/>
                    </a:lnTo>
                    <a:lnTo>
                      <a:pt x="13526" y="5864"/>
                    </a:lnTo>
                    <a:lnTo>
                      <a:pt x="13102" y="5532"/>
                    </a:lnTo>
                    <a:lnTo>
                      <a:pt x="12786" y="5128"/>
                    </a:lnTo>
                    <a:lnTo>
                      <a:pt x="12707" y="4911"/>
                    </a:lnTo>
                    <a:lnTo>
                      <a:pt x="12628" y="4734"/>
                    </a:lnTo>
                    <a:lnTo>
                      <a:pt x="12592" y="4517"/>
                    </a:lnTo>
                    <a:lnTo>
                      <a:pt x="12628" y="4341"/>
                    </a:lnTo>
                    <a:lnTo>
                      <a:pt x="12786" y="3947"/>
                    </a:lnTo>
                    <a:lnTo>
                      <a:pt x="13023" y="3553"/>
                    </a:lnTo>
                    <a:lnTo>
                      <a:pt x="13375" y="3274"/>
                    </a:lnTo>
                    <a:lnTo>
                      <a:pt x="13799" y="2994"/>
                    </a:lnTo>
                    <a:lnTo>
                      <a:pt x="14266" y="2766"/>
                    </a:lnTo>
                    <a:lnTo>
                      <a:pt x="14812" y="2538"/>
                    </a:lnTo>
                    <a:lnTo>
                      <a:pt x="16062" y="2207"/>
                    </a:lnTo>
                    <a:lnTo>
                      <a:pt x="17462" y="1865"/>
                    </a:lnTo>
                    <a:lnTo>
                      <a:pt x="18870" y="1637"/>
                    </a:lnTo>
                    <a:lnTo>
                      <a:pt x="20307" y="1295"/>
                    </a:lnTo>
                    <a:lnTo>
                      <a:pt x="20975" y="1129"/>
                    </a:lnTo>
                    <a:lnTo>
                      <a:pt x="21600" y="901"/>
                    </a:lnTo>
                    <a:lnTo>
                      <a:pt x="21600" y="0"/>
                    </a:lnTo>
                    <a:lnTo>
                      <a:pt x="20896" y="228"/>
                    </a:lnTo>
                    <a:lnTo>
                      <a:pt x="20077" y="456"/>
                    </a:lnTo>
                    <a:lnTo>
                      <a:pt x="19222" y="684"/>
                    </a:lnTo>
                    <a:lnTo>
                      <a:pt x="18324" y="849"/>
                    </a:lnTo>
                    <a:lnTo>
                      <a:pt x="16414" y="1243"/>
                    </a:lnTo>
                    <a:lnTo>
                      <a:pt x="15480" y="1409"/>
                    </a:lnTo>
                    <a:lnTo>
                      <a:pt x="14582" y="1637"/>
                    </a:lnTo>
                    <a:lnTo>
                      <a:pt x="13684" y="1803"/>
                    </a:lnTo>
                    <a:lnTo>
                      <a:pt x="12865" y="2093"/>
                    </a:lnTo>
                    <a:lnTo>
                      <a:pt x="12125" y="2372"/>
                    </a:lnTo>
                    <a:lnTo>
                      <a:pt x="11500" y="2704"/>
                    </a:lnTo>
                    <a:lnTo>
                      <a:pt x="10954" y="3108"/>
                    </a:lnTo>
                    <a:lnTo>
                      <a:pt x="10567" y="3502"/>
                    </a:lnTo>
                    <a:lnTo>
                      <a:pt x="10452" y="3719"/>
                    </a:lnTo>
                    <a:lnTo>
                      <a:pt x="10329" y="4009"/>
                    </a:lnTo>
                    <a:lnTo>
                      <a:pt x="10250" y="4289"/>
                    </a:lnTo>
                    <a:lnTo>
                      <a:pt x="10250" y="4569"/>
                    </a:lnTo>
                    <a:close/>
                  </a:path>
                </a:pathLst>
              </a:custGeom>
              <a:solidFill>
                <a:srgbClr val="0033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3" name="Freeform 10"/>
              <p:cNvSpPr/>
              <p:nvPr/>
            </p:nvSpPr>
            <p:spPr>
              <a:xfrm>
                <a:off x="4402137" y="138112"/>
                <a:ext cx="1981201" cy="855664"/>
              </a:xfrm>
              <a:custGeom>
                <a:avLst/>
                <a:gdLst/>
                <a:ahLst/>
                <a:cxnLst>
                  <a:cxn ang="0">
                    <a:pos x="wd2" y="hd2"/>
                  </a:cxn>
                  <a:cxn ang="5400000">
                    <a:pos x="wd2" y="hd2"/>
                  </a:cxn>
                  <a:cxn ang="10800000">
                    <a:pos x="wd2" y="hd2"/>
                  </a:cxn>
                  <a:cxn ang="16200000">
                    <a:pos x="wd2" y="hd2"/>
                  </a:cxn>
                </a:cxnLst>
                <a:rect l="0" t="0" r="r" b="b"/>
                <a:pathLst>
                  <a:path w="21600" h="21600" extrusionOk="0">
                    <a:moveTo>
                      <a:pt x="0" y="13305"/>
                    </a:moveTo>
                    <a:lnTo>
                      <a:pt x="0" y="14427"/>
                    </a:lnTo>
                    <a:lnTo>
                      <a:pt x="87" y="15509"/>
                    </a:lnTo>
                    <a:lnTo>
                      <a:pt x="467" y="16591"/>
                    </a:lnTo>
                    <a:lnTo>
                      <a:pt x="935" y="17472"/>
                    </a:lnTo>
                    <a:lnTo>
                      <a:pt x="1592" y="18554"/>
                    </a:lnTo>
                    <a:lnTo>
                      <a:pt x="2440" y="19636"/>
                    </a:lnTo>
                    <a:lnTo>
                      <a:pt x="3375" y="20518"/>
                    </a:lnTo>
                    <a:lnTo>
                      <a:pt x="4413" y="21600"/>
                    </a:lnTo>
                    <a:lnTo>
                      <a:pt x="3669" y="20718"/>
                    </a:lnTo>
                    <a:lnTo>
                      <a:pt x="3098" y="19636"/>
                    </a:lnTo>
                    <a:lnTo>
                      <a:pt x="2717" y="18755"/>
                    </a:lnTo>
                    <a:lnTo>
                      <a:pt x="2440" y="17913"/>
                    </a:lnTo>
                    <a:lnTo>
                      <a:pt x="2354" y="17032"/>
                    </a:lnTo>
                    <a:lnTo>
                      <a:pt x="2354" y="16150"/>
                    </a:lnTo>
                    <a:lnTo>
                      <a:pt x="2440" y="15268"/>
                    </a:lnTo>
                    <a:lnTo>
                      <a:pt x="3098" y="13745"/>
                    </a:lnTo>
                    <a:lnTo>
                      <a:pt x="3479" y="13104"/>
                    </a:lnTo>
                    <a:lnTo>
                      <a:pt x="4604" y="11782"/>
                    </a:lnTo>
                    <a:lnTo>
                      <a:pt x="6110" y="10499"/>
                    </a:lnTo>
                    <a:lnTo>
                      <a:pt x="7702" y="9377"/>
                    </a:lnTo>
                    <a:lnTo>
                      <a:pt x="9588" y="8536"/>
                    </a:lnTo>
                    <a:lnTo>
                      <a:pt x="11458" y="7654"/>
                    </a:lnTo>
                    <a:lnTo>
                      <a:pt x="15404" y="6131"/>
                    </a:lnTo>
                    <a:lnTo>
                      <a:pt x="17187" y="5450"/>
                    </a:lnTo>
                    <a:lnTo>
                      <a:pt x="18883" y="4809"/>
                    </a:lnTo>
                    <a:lnTo>
                      <a:pt x="20388" y="4609"/>
                    </a:lnTo>
                    <a:lnTo>
                      <a:pt x="21600" y="4168"/>
                    </a:lnTo>
                    <a:lnTo>
                      <a:pt x="21600" y="0"/>
                    </a:lnTo>
                    <a:lnTo>
                      <a:pt x="20094" y="882"/>
                    </a:lnTo>
                    <a:lnTo>
                      <a:pt x="18502" y="1523"/>
                    </a:lnTo>
                    <a:lnTo>
                      <a:pt x="15127" y="2845"/>
                    </a:lnTo>
                    <a:lnTo>
                      <a:pt x="11648" y="3727"/>
                    </a:lnTo>
                    <a:lnTo>
                      <a:pt x="8360" y="5049"/>
                    </a:lnTo>
                    <a:lnTo>
                      <a:pt x="6767" y="5691"/>
                    </a:lnTo>
                    <a:lnTo>
                      <a:pt x="5348" y="6332"/>
                    </a:lnTo>
                    <a:lnTo>
                      <a:pt x="3946" y="7213"/>
                    </a:lnTo>
                    <a:lnTo>
                      <a:pt x="2821" y="8095"/>
                    </a:lnTo>
                    <a:lnTo>
                      <a:pt x="1783" y="9177"/>
                    </a:lnTo>
                    <a:lnTo>
                      <a:pt x="935" y="10259"/>
                    </a:lnTo>
                    <a:lnTo>
                      <a:pt x="381" y="11782"/>
                    </a:lnTo>
                    <a:lnTo>
                      <a:pt x="0" y="13305"/>
                    </a:lnTo>
                    <a:close/>
                  </a:path>
                </a:pathLst>
              </a:custGeom>
              <a:gradFill flip="none" rotWithShape="1">
                <a:gsLst>
                  <a:gs pos="0">
                    <a:srgbClr val="002D86"/>
                  </a:gs>
                  <a:gs pos="100000">
                    <a:srgbClr val="0033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55" name="Freeform 11"/>
            <p:cNvSpPr/>
            <p:nvPr/>
          </p:nvSpPr>
          <p:spPr>
            <a:xfrm>
              <a:off x="5273675" y="2128837"/>
              <a:ext cx="2897188" cy="2439989"/>
            </a:xfrm>
            <a:custGeom>
              <a:avLst/>
              <a:gdLst/>
              <a:ahLst/>
              <a:cxnLst>
                <a:cxn ang="0">
                  <a:pos x="wd2" y="hd2"/>
                </a:cxn>
                <a:cxn ang="5400000">
                  <a:pos x="wd2" y="hd2"/>
                </a:cxn>
                <a:cxn ang="10800000">
                  <a:pos x="wd2" y="hd2"/>
                </a:cxn>
                <a:cxn ang="16200000">
                  <a:pos x="wd2" y="hd2"/>
                </a:cxn>
              </a:cxnLst>
              <a:rect l="0" t="0" r="r" b="b"/>
              <a:pathLst>
                <a:path w="21600" h="21600" extrusionOk="0">
                  <a:moveTo>
                    <a:pt x="7253" y="15998"/>
                  </a:moveTo>
                  <a:lnTo>
                    <a:pt x="9238" y="15601"/>
                  </a:lnTo>
                  <a:lnTo>
                    <a:pt x="11082" y="15204"/>
                  </a:lnTo>
                  <a:lnTo>
                    <a:pt x="12766" y="14880"/>
                  </a:lnTo>
                  <a:lnTo>
                    <a:pt x="14300" y="14483"/>
                  </a:lnTo>
                  <a:lnTo>
                    <a:pt x="15673" y="14072"/>
                  </a:lnTo>
                  <a:lnTo>
                    <a:pt x="16896" y="13675"/>
                  </a:lnTo>
                  <a:lnTo>
                    <a:pt x="18025" y="13189"/>
                  </a:lnTo>
                  <a:lnTo>
                    <a:pt x="18938" y="12792"/>
                  </a:lnTo>
                  <a:lnTo>
                    <a:pt x="19756" y="12234"/>
                  </a:lnTo>
                  <a:lnTo>
                    <a:pt x="20424" y="11763"/>
                  </a:lnTo>
                  <a:lnTo>
                    <a:pt x="20885" y="11116"/>
                  </a:lnTo>
                  <a:lnTo>
                    <a:pt x="21290" y="10469"/>
                  </a:lnTo>
                  <a:lnTo>
                    <a:pt x="21497" y="9837"/>
                  </a:lnTo>
                  <a:lnTo>
                    <a:pt x="21600" y="9028"/>
                  </a:lnTo>
                  <a:lnTo>
                    <a:pt x="21544" y="8234"/>
                  </a:lnTo>
                  <a:lnTo>
                    <a:pt x="21346" y="7352"/>
                  </a:lnTo>
                  <a:lnTo>
                    <a:pt x="21083" y="6720"/>
                  </a:lnTo>
                  <a:lnTo>
                    <a:pt x="20678" y="5999"/>
                  </a:lnTo>
                  <a:lnTo>
                    <a:pt x="20170" y="5352"/>
                  </a:lnTo>
                  <a:lnTo>
                    <a:pt x="19559" y="4720"/>
                  </a:lnTo>
                  <a:lnTo>
                    <a:pt x="18891" y="4073"/>
                  </a:lnTo>
                  <a:lnTo>
                    <a:pt x="18129" y="3441"/>
                  </a:lnTo>
                  <a:lnTo>
                    <a:pt x="16642" y="2309"/>
                  </a:lnTo>
                  <a:lnTo>
                    <a:pt x="15880" y="1838"/>
                  </a:lnTo>
                  <a:lnTo>
                    <a:pt x="15165" y="1353"/>
                  </a:lnTo>
                  <a:lnTo>
                    <a:pt x="14450" y="956"/>
                  </a:lnTo>
                  <a:lnTo>
                    <a:pt x="13886" y="632"/>
                  </a:lnTo>
                  <a:lnTo>
                    <a:pt x="13378" y="397"/>
                  </a:lnTo>
                  <a:lnTo>
                    <a:pt x="13020" y="147"/>
                  </a:lnTo>
                  <a:lnTo>
                    <a:pt x="12766" y="74"/>
                  </a:lnTo>
                  <a:lnTo>
                    <a:pt x="12663" y="0"/>
                  </a:lnTo>
                  <a:lnTo>
                    <a:pt x="14093" y="794"/>
                  </a:lnTo>
                  <a:lnTo>
                    <a:pt x="15570" y="1750"/>
                  </a:lnTo>
                  <a:lnTo>
                    <a:pt x="17000" y="2720"/>
                  </a:lnTo>
                  <a:lnTo>
                    <a:pt x="18326" y="3749"/>
                  </a:lnTo>
                  <a:lnTo>
                    <a:pt x="18938" y="4235"/>
                  </a:lnTo>
                  <a:lnTo>
                    <a:pt x="19455" y="4793"/>
                  </a:lnTo>
                  <a:lnTo>
                    <a:pt x="19963" y="5352"/>
                  </a:lnTo>
                  <a:lnTo>
                    <a:pt x="20424" y="5911"/>
                  </a:lnTo>
                  <a:lnTo>
                    <a:pt x="20782" y="6470"/>
                  </a:lnTo>
                  <a:lnTo>
                    <a:pt x="21036" y="7028"/>
                  </a:lnTo>
                  <a:lnTo>
                    <a:pt x="21186" y="7675"/>
                  </a:lnTo>
                  <a:lnTo>
                    <a:pt x="21290" y="8234"/>
                  </a:lnTo>
                  <a:lnTo>
                    <a:pt x="21243" y="8793"/>
                  </a:lnTo>
                  <a:lnTo>
                    <a:pt x="21083" y="9352"/>
                  </a:lnTo>
                  <a:lnTo>
                    <a:pt x="20829" y="9837"/>
                  </a:lnTo>
                  <a:lnTo>
                    <a:pt x="20424" y="10322"/>
                  </a:lnTo>
                  <a:lnTo>
                    <a:pt x="19963" y="10719"/>
                  </a:lnTo>
                  <a:lnTo>
                    <a:pt x="19399" y="11116"/>
                  </a:lnTo>
                  <a:lnTo>
                    <a:pt x="18787" y="11440"/>
                  </a:lnTo>
                  <a:lnTo>
                    <a:pt x="18072" y="11763"/>
                  </a:lnTo>
                  <a:lnTo>
                    <a:pt x="17254" y="12072"/>
                  </a:lnTo>
                  <a:lnTo>
                    <a:pt x="16445" y="12395"/>
                  </a:lnTo>
                  <a:lnTo>
                    <a:pt x="14601" y="12881"/>
                  </a:lnTo>
                  <a:lnTo>
                    <a:pt x="12710" y="13351"/>
                  </a:lnTo>
                  <a:lnTo>
                    <a:pt x="10668" y="13836"/>
                  </a:lnTo>
                  <a:lnTo>
                    <a:pt x="8683" y="14233"/>
                  </a:lnTo>
                  <a:lnTo>
                    <a:pt x="6736" y="14630"/>
                  </a:lnTo>
                  <a:lnTo>
                    <a:pt x="4901" y="15116"/>
                  </a:lnTo>
                  <a:lnTo>
                    <a:pt x="4083" y="15351"/>
                  </a:lnTo>
                  <a:lnTo>
                    <a:pt x="3321" y="15674"/>
                  </a:lnTo>
                  <a:lnTo>
                    <a:pt x="2606" y="15910"/>
                  </a:lnTo>
                  <a:lnTo>
                    <a:pt x="1938" y="16233"/>
                  </a:lnTo>
                  <a:lnTo>
                    <a:pt x="1383" y="16557"/>
                  </a:lnTo>
                  <a:lnTo>
                    <a:pt x="866" y="16880"/>
                  </a:lnTo>
                  <a:lnTo>
                    <a:pt x="508" y="17277"/>
                  </a:lnTo>
                  <a:lnTo>
                    <a:pt x="207" y="17674"/>
                  </a:lnTo>
                  <a:lnTo>
                    <a:pt x="56" y="18071"/>
                  </a:lnTo>
                  <a:lnTo>
                    <a:pt x="0" y="18556"/>
                  </a:lnTo>
                  <a:lnTo>
                    <a:pt x="103" y="19042"/>
                  </a:lnTo>
                  <a:lnTo>
                    <a:pt x="254" y="19512"/>
                  </a:lnTo>
                  <a:lnTo>
                    <a:pt x="508" y="19924"/>
                  </a:lnTo>
                  <a:lnTo>
                    <a:pt x="922" y="20321"/>
                  </a:lnTo>
                  <a:lnTo>
                    <a:pt x="1326" y="20644"/>
                  </a:lnTo>
                  <a:lnTo>
                    <a:pt x="1844" y="20953"/>
                  </a:lnTo>
                  <a:lnTo>
                    <a:pt x="3067" y="21600"/>
                  </a:lnTo>
                  <a:lnTo>
                    <a:pt x="2502" y="21203"/>
                  </a:lnTo>
                  <a:lnTo>
                    <a:pt x="2041" y="20791"/>
                  </a:lnTo>
                  <a:lnTo>
                    <a:pt x="1637" y="20394"/>
                  </a:lnTo>
                  <a:lnTo>
                    <a:pt x="1383" y="19997"/>
                  </a:lnTo>
                  <a:lnTo>
                    <a:pt x="1176" y="19600"/>
                  </a:lnTo>
                  <a:lnTo>
                    <a:pt x="1129" y="19203"/>
                  </a:lnTo>
                  <a:lnTo>
                    <a:pt x="1176" y="18792"/>
                  </a:lnTo>
                  <a:lnTo>
                    <a:pt x="1326" y="18483"/>
                  </a:lnTo>
                  <a:lnTo>
                    <a:pt x="1637" y="18071"/>
                  </a:lnTo>
                  <a:lnTo>
                    <a:pt x="1994" y="17762"/>
                  </a:lnTo>
                  <a:lnTo>
                    <a:pt x="2559" y="17439"/>
                  </a:lnTo>
                  <a:lnTo>
                    <a:pt x="3217" y="17115"/>
                  </a:lnTo>
                  <a:lnTo>
                    <a:pt x="3979" y="16792"/>
                  </a:lnTo>
                  <a:lnTo>
                    <a:pt x="4958" y="16483"/>
                  </a:lnTo>
                  <a:lnTo>
                    <a:pt x="6030" y="16233"/>
                  </a:lnTo>
                  <a:lnTo>
                    <a:pt x="7253" y="15998"/>
                  </a:lnTo>
                  <a:close/>
                </a:path>
              </a:pathLst>
            </a:custGeom>
            <a:gradFill flip="none" rotWithShape="1">
              <a:gsLst>
                <a:gs pos="0">
                  <a:srgbClr val="002B82"/>
                </a:gs>
                <a:gs pos="100000">
                  <a:srgbClr val="0033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6" name="Freeform 12"/>
            <p:cNvSpPr/>
            <p:nvPr/>
          </p:nvSpPr>
          <p:spPr>
            <a:xfrm>
              <a:off x="0" y="0"/>
              <a:ext cx="9140826" cy="2819401"/>
            </a:xfrm>
            <a:prstGeom prst="rect">
              <a:avLst/>
            </a:prstGeom>
            <a:gradFill flip="none" rotWithShape="1">
              <a:gsLst>
                <a:gs pos="0">
                  <a:srgbClr val="000514"/>
                </a:gs>
                <a:gs pos="100000">
                  <a:srgbClr val="003399"/>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58" name="Title Text"/>
          <p:cNvSpPr txBox="1">
            <a:spLocks noGrp="1"/>
          </p:cNvSpPr>
          <p:nvPr>
            <p:ph type="title"/>
          </p:nvPr>
        </p:nvSpPr>
        <p:spPr>
          <a:xfrm>
            <a:off x="457200" y="274638"/>
            <a:ext cx="8229600" cy="1143001"/>
          </a:xfrm>
          <a:prstGeom prst="rect">
            <a:avLst/>
          </a:prstGeom>
        </p:spPr>
        <p:txBody>
          <a:bodyPr anchor="ctr"/>
          <a:lstStyle>
            <a:lvl1pPr algn="ctr">
              <a:defRPr b="1">
                <a:solidFill>
                  <a:srgbClr val="E5E5FF"/>
                </a:solidFill>
                <a:effectLst>
                  <a:outerShdw blurRad="38100" dist="38100" dir="2700000" rotWithShape="0">
                    <a:srgbClr val="000000"/>
                  </a:outerShdw>
                </a:effectLst>
                <a:latin typeface="Garamond"/>
                <a:ea typeface="Garamond"/>
                <a:cs typeface="Garamond"/>
                <a:sym typeface="Garamond"/>
              </a:defRPr>
            </a:lvl1pPr>
          </a:lstStyle>
          <a:p>
            <a:r>
              <a:t>Title Text</a:t>
            </a:r>
          </a:p>
        </p:txBody>
      </p:sp>
      <p:sp>
        <p:nvSpPr>
          <p:cNvPr id="1259"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1pPr>
            <a:lvl2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2pPr>
            <a:lvl3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3pPr>
            <a:lvl4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4pPr>
            <a:lvl5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5pPr>
          </a:lstStyle>
          <a:p>
            <a:r>
              <a:t>Body Level One</a:t>
            </a:r>
          </a:p>
          <a:p>
            <a:pPr lvl="1"/>
            <a:r>
              <a:t>Body Level Two</a:t>
            </a:r>
          </a:p>
          <a:p>
            <a:pPr lvl="2"/>
            <a:r>
              <a:t>Body Level Three</a:t>
            </a:r>
          </a:p>
          <a:p>
            <a:pPr lvl="3"/>
            <a:r>
              <a:t>Body Level Four</a:t>
            </a:r>
          </a:p>
          <a:p>
            <a:pPr lvl="4"/>
            <a:r>
              <a:t>Body Level Five</a:t>
            </a:r>
          </a:p>
        </p:txBody>
      </p:sp>
      <p:sp>
        <p:nvSpPr>
          <p:cNvPr id="1260" name="Slide Number"/>
          <p:cNvSpPr txBox="1">
            <a:spLocks noGrp="1"/>
          </p:cNvSpPr>
          <p:nvPr>
            <p:ph type="sldNum" sz="quarter" idx="2"/>
          </p:nvPr>
        </p:nvSpPr>
        <p:spPr>
          <a:xfrm>
            <a:off x="8406918" y="6447652"/>
            <a:ext cx="279883" cy="276999"/>
          </a:xfrm>
          <a:prstGeom prst="rect">
            <a:avLst/>
          </a:prstGeom>
        </p:spPr>
        <p:txBody>
          <a:bodyPr/>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1559475"/>
      </p:ext>
    </p:extLst>
  </p:cSld>
  <p:clrMapOvr>
    <a:masterClrMapping/>
  </p:clrMapOvr>
  <p:transition spd="med"/>
</p:sldLayout>
</file>

<file path=ppt/slideLayouts/slideLayout1730.xml><?xml version="1.0" encoding="utf-8"?>
<p:sldLayout xmlns:a="http://schemas.openxmlformats.org/drawingml/2006/main" xmlns:r="http://schemas.openxmlformats.org/officeDocument/2006/relationships" xmlns:p="http://schemas.openxmlformats.org/presentationml/2006/main" showMasterSp="0" type="tx">
  <p:cSld name="24_Vertical Title and Text">
    <p:bg>
      <p:bgPr>
        <a:solidFill>
          <a:srgbClr val="000000"/>
        </a:solidFill>
        <a:effectLst/>
      </p:bgPr>
    </p:bg>
    <p:spTree>
      <p:nvGrpSpPr>
        <p:cNvPr id="1" name=""/>
        <p:cNvGrpSpPr/>
        <p:nvPr/>
      </p:nvGrpSpPr>
      <p:grpSpPr>
        <a:xfrm>
          <a:off x="0" y="0"/>
          <a:ext cx="0" cy="0"/>
          <a:chOff x="0" y="0"/>
          <a:chExt cx="0" cy="0"/>
        </a:xfrm>
      </p:grpSpPr>
      <p:sp>
        <p:nvSpPr>
          <p:cNvPr id="3395"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96"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20043480"/>
      </p:ext>
    </p:extLst>
  </p:cSld>
  <p:clrMapOvr>
    <a:masterClrMapping/>
  </p:clrMapOvr>
  <p:transition spd="med"/>
</p:sldLayout>
</file>

<file path=ppt/slideLayouts/slideLayout1731.xml><?xml version="1.0" encoding="utf-8"?>
<p:sldLayout xmlns:a="http://schemas.openxmlformats.org/drawingml/2006/main" xmlns:r="http://schemas.openxmlformats.org/officeDocument/2006/relationships" xmlns:p="http://schemas.openxmlformats.org/presentationml/2006/main" showMasterSp="0" type="tx">
  <p:cSld name="3_Title and 4 Content">
    <p:bg>
      <p:bgPr>
        <a:solidFill>
          <a:srgbClr val="000000"/>
        </a:solidFill>
        <a:effectLst/>
      </p:bgPr>
    </p:bg>
    <p:spTree>
      <p:nvGrpSpPr>
        <p:cNvPr id="1" name=""/>
        <p:cNvGrpSpPr/>
        <p:nvPr/>
      </p:nvGrpSpPr>
      <p:grpSpPr>
        <a:xfrm>
          <a:off x="0" y="0"/>
          <a:ext cx="0" cy="0"/>
          <a:chOff x="0" y="0"/>
          <a:chExt cx="0" cy="0"/>
        </a:xfrm>
      </p:grpSpPr>
      <p:sp>
        <p:nvSpPr>
          <p:cNvPr id="340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05"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2223810"/>
      </p:ext>
    </p:extLst>
  </p:cSld>
  <p:clrMapOvr>
    <a:masterClrMapping/>
  </p:clrMapOvr>
  <p:transition spd="med"/>
</p:sldLayout>
</file>

<file path=ppt/slideLayouts/slideLayout1732.xml><?xml version="1.0" encoding="utf-8"?>
<p:sldLayout xmlns:a="http://schemas.openxmlformats.org/drawingml/2006/main" xmlns:r="http://schemas.openxmlformats.org/officeDocument/2006/relationships" xmlns:p="http://schemas.openxmlformats.org/presentationml/2006/main" showMasterSp="0" type="tx">
  <p:cSld name="2_Title, Content, and 2 Content">
    <p:bg>
      <p:bgPr>
        <a:solidFill>
          <a:srgbClr val="000000"/>
        </a:solidFill>
        <a:effectLst/>
      </p:bgPr>
    </p:bg>
    <p:spTree>
      <p:nvGrpSpPr>
        <p:cNvPr id="1" name=""/>
        <p:cNvGrpSpPr/>
        <p:nvPr/>
      </p:nvGrpSpPr>
      <p:grpSpPr>
        <a:xfrm>
          <a:off x="0" y="0"/>
          <a:ext cx="0" cy="0"/>
          <a:chOff x="0" y="0"/>
          <a:chExt cx="0" cy="0"/>
        </a:xfrm>
      </p:grpSpPr>
      <p:sp>
        <p:nvSpPr>
          <p:cNvPr id="3413"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4353849"/>
      </p:ext>
    </p:extLst>
  </p:cSld>
  <p:clrMapOvr>
    <a:masterClrMapping/>
  </p:clrMapOvr>
  <p:transition spd="med"/>
</p:sldLayout>
</file>

<file path=ppt/slideLayouts/slideLayout1733.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rgbClr val="FFFFFF"/>
        </a:solidFill>
        <a:effectLst/>
      </p:bgPr>
    </p:bg>
    <p:spTree>
      <p:nvGrpSpPr>
        <p:cNvPr id="1" name=""/>
        <p:cNvGrpSpPr/>
        <p:nvPr/>
      </p:nvGrpSpPr>
      <p:grpSpPr>
        <a:xfrm>
          <a:off x="0" y="0"/>
          <a:ext cx="0" cy="0"/>
          <a:chOff x="0" y="0"/>
          <a:chExt cx="0" cy="0"/>
        </a:xfrm>
      </p:grpSpPr>
      <p:sp>
        <p:nvSpPr>
          <p:cNvPr id="3422" name="Title Text"/>
          <p:cNvSpPr txBox="1">
            <a:spLocks noGrp="1"/>
          </p:cNvSpPr>
          <p:nvPr>
            <p:ph type="title"/>
          </p:nvPr>
        </p:nvSpPr>
        <p:spPr>
          <a:xfrm>
            <a:off x="1143140" y="1121975"/>
            <a:ext cx="6857721" cy="2387963"/>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23" name="Body Level One…"/>
          <p:cNvSpPr txBox="1">
            <a:spLocks noGrp="1"/>
          </p:cNvSpPr>
          <p:nvPr>
            <p:ph type="body" sz="quarter" idx="1"/>
          </p:nvPr>
        </p:nvSpPr>
        <p:spPr>
          <a:xfrm>
            <a:off x="1143140" y="3601482"/>
            <a:ext cx="6857721" cy="1656728"/>
          </a:xfrm>
          <a:prstGeom prst="rect">
            <a:avLst/>
          </a:prstGeom>
        </p:spPr>
        <p:txBody>
          <a:bodyPr lIns="46799" tIns="46799" rIns="46799" bIns="46799">
            <a:normAutofit/>
          </a:bodyPr>
          <a:lstStyle>
            <a:lvl1pPr marL="0" indent="0"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2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2425349"/>
      </p:ext>
    </p:extLst>
  </p:cSld>
  <p:clrMapOvr>
    <a:masterClrMapping/>
  </p:clrMapOvr>
  <p:transition spd="med"/>
</p:sldLayout>
</file>

<file path=ppt/slideLayouts/slideLayout1734.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rgbClr val="FFFFFF"/>
        </a:solidFill>
        <a:effectLst/>
      </p:bgPr>
    </p:bg>
    <p:spTree>
      <p:nvGrpSpPr>
        <p:cNvPr id="1" name=""/>
        <p:cNvGrpSpPr/>
        <p:nvPr/>
      </p:nvGrpSpPr>
      <p:grpSpPr>
        <a:xfrm>
          <a:off x="0" y="0"/>
          <a:ext cx="0" cy="0"/>
          <a:chOff x="0" y="0"/>
          <a:chExt cx="0" cy="0"/>
        </a:xfrm>
      </p:grpSpPr>
      <p:sp>
        <p:nvSpPr>
          <p:cNvPr id="3431"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32" name="Body Level One…"/>
          <p:cNvSpPr txBox="1">
            <a:spLocks noGrp="1"/>
          </p:cNvSpPr>
          <p:nvPr>
            <p:ph type="body" sz="half" idx="1"/>
          </p:nvPr>
        </p:nvSpPr>
        <p:spPr>
          <a:xfrm>
            <a:off x="321507" y="1125324"/>
            <a:ext cx="5786029"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33"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11589789"/>
      </p:ext>
    </p:extLst>
  </p:cSld>
  <p:clrMapOvr>
    <a:masterClrMapping/>
  </p:clrMapOvr>
  <p:transition spd="med"/>
</p:sldLayout>
</file>

<file path=ppt/slideLayouts/slideLayout1735.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rgbClr val="FFFFFF"/>
        </a:solidFill>
        <a:effectLst/>
      </p:bgPr>
    </p:bg>
    <p:spTree>
      <p:nvGrpSpPr>
        <p:cNvPr id="1" name=""/>
        <p:cNvGrpSpPr/>
        <p:nvPr/>
      </p:nvGrpSpPr>
      <p:grpSpPr>
        <a:xfrm>
          <a:off x="0" y="0"/>
          <a:ext cx="0" cy="0"/>
          <a:chOff x="0" y="0"/>
          <a:chExt cx="0" cy="0"/>
        </a:xfrm>
      </p:grpSpPr>
      <p:sp>
        <p:nvSpPr>
          <p:cNvPr id="3440" name="Title Text"/>
          <p:cNvSpPr txBox="1">
            <a:spLocks noGrp="1"/>
          </p:cNvSpPr>
          <p:nvPr>
            <p:ph type="title"/>
          </p:nvPr>
        </p:nvSpPr>
        <p:spPr>
          <a:xfrm>
            <a:off x="624038" y="1709197"/>
            <a:ext cx="7886994" cy="2853501"/>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41" name="Body Level One…"/>
          <p:cNvSpPr txBox="1">
            <a:spLocks noGrp="1"/>
          </p:cNvSpPr>
          <p:nvPr>
            <p:ph type="body" sz="quarter" idx="1"/>
          </p:nvPr>
        </p:nvSpPr>
        <p:spPr>
          <a:xfrm>
            <a:off x="624038" y="4589490"/>
            <a:ext cx="7886994" cy="1500432"/>
          </a:xfrm>
          <a:prstGeom prst="rect">
            <a:avLst/>
          </a:prstGeom>
        </p:spPr>
        <p:txBody>
          <a:bodyPr lIns="46799" tIns="46799" rIns="46799" bIns="46799">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42"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62763877"/>
      </p:ext>
    </p:extLst>
  </p:cSld>
  <p:clrMapOvr>
    <a:masterClrMapping/>
  </p:clrMapOvr>
  <p:transition spd="med"/>
</p:sldLayout>
</file>

<file path=ppt/slideLayouts/slideLayout1736.xml><?xml version="1.0" encoding="utf-8"?>
<p:sldLayout xmlns:a="http://schemas.openxmlformats.org/drawingml/2006/main" xmlns:r="http://schemas.openxmlformats.org/officeDocument/2006/relationships" xmlns:p="http://schemas.openxmlformats.org/presentationml/2006/main" showMasterSp="0" type="tx">
  <p:cSld name="25_Two Content">
    <p:bg>
      <p:bgPr>
        <a:solidFill>
          <a:srgbClr val="FFFFFF"/>
        </a:solidFill>
        <a:effectLst/>
      </p:bgPr>
    </p:bg>
    <p:spTree>
      <p:nvGrpSpPr>
        <p:cNvPr id="1" name=""/>
        <p:cNvGrpSpPr/>
        <p:nvPr/>
      </p:nvGrpSpPr>
      <p:grpSpPr>
        <a:xfrm>
          <a:off x="0" y="0"/>
          <a:ext cx="0" cy="0"/>
          <a:chOff x="0" y="0"/>
          <a:chExt cx="0" cy="0"/>
        </a:xfrm>
      </p:grpSpPr>
      <p:sp>
        <p:nvSpPr>
          <p:cNvPr id="3449"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0" name="Body Level One…"/>
          <p:cNvSpPr txBox="1">
            <a:spLocks noGrp="1"/>
          </p:cNvSpPr>
          <p:nvPr>
            <p:ph type="body" sz="quarter" idx="1"/>
          </p:nvPr>
        </p:nvSpPr>
        <p:spPr>
          <a:xfrm>
            <a:off x="321507" y="1125324"/>
            <a:ext cx="2838872"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5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34491161"/>
      </p:ext>
    </p:extLst>
  </p:cSld>
  <p:clrMapOvr>
    <a:masterClrMapping/>
  </p:clrMapOvr>
  <p:transition spd="med"/>
</p:sldLayout>
</file>

<file path=ppt/slideLayouts/slideLayout1737.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rgbClr val="FFFFFF"/>
        </a:solidFill>
        <a:effectLst/>
      </p:bgPr>
    </p:bg>
    <p:spTree>
      <p:nvGrpSpPr>
        <p:cNvPr id="1" name=""/>
        <p:cNvGrpSpPr/>
        <p:nvPr/>
      </p:nvGrpSpPr>
      <p:grpSpPr>
        <a:xfrm>
          <a:off x="0" y="0"/>
          <a:ext cx="0" cy="0"/>
          <a:chOff x="0" y="0"/>
          <a:chExt cx="0" cy="0"/>
        </a:xfrm>
      </p:grpSpPr>
      <p:sp>
        <p:nvSpPr>
          <p:cNvPr id="3458" name="Title Text"/>
          <p:cNvSpPr txBox="1">
            <a:spLocks noGrp="1"/>
          </p:cNvSpPr>
          <p:nvPr>
            <p:ph type="title"/>
          </p:nvPr>
        </p:nvSpPr>
        <p:spPr>
          <a:xfrm>
            <a:off x="629619" y="365061"/>
            <a:ext cx="7886995" cy="1325158"/>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9" name="Body Level One…"/>
          <p:cNvSpPr txBox="1">
            <a:spLocks noGrp="1"/>
          </p:cNvSpPr>
          <p:nvPr>
            <p:ph type="body" sz="quarter" idx="1"/>
          </p:nvPr>
        </p:nvSpPr>
        <p:spPr>
          <a:xfrm>
            <a:off x="629619" y="1681286"/>
            <a:ext cx="3868144" cy="823899"/>
          </a:xfrm>
          <a:prstGeom prst="rect">
            <a:avLst/>
          </a:prstGeom>
        </p:spPr>
        <p:txBody>
          <a:bodyPr lIns="46799" tIns="46799" rIns="46799" bIns="46799" anchor="b">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0" name="Text Placeholder 4"/>
          <p:cNvSpPr>
            <a:spLocks noGrp="1"/>
          </p:cNvSpPr>
          <p:nvPr>
            <p:ph type="body" sz="quarter" idx="21"/>
          </p:nvPr>
        </p:nvSpPr>
        <p:spPr>
          <a:xfrm>
            <a:off x="4629491" y="1681286"/>
            <a:ext cx="3887121" cy="823898"/>
          </a:xfrm>
          <a:prstGeom prst="rect">
            <a:avLst/>
          </a:prstGeom>
        </p:spPr>
        <p:txBody>
          <a:bodyPr lIns="46799" tIns="46799" rIns="46799" bIns="46799"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600" b="1">
                <a:solidFill>
                  <a:srgbClr val="000000"/>
                </a:solidFill>
              </a:defRPr>
            </a:pPr>
            <a:endParaRPr dirty="0"/>
          </a:p>
        </p:txBody>
      </p:sp>
      <p:sp>
        <p:nvSpPr>
          <p:cNvPr id="346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7448756"/>
      </p:ext>
    </p:extLst>
  </p:cSld>
  <p:clrMapOvr>
    <a:masterClrMapping/>
  </p:clrMapOvr>
  <p:transition spd="med"/>
</p:sldLayout>
</file>

<file path=ppt/slideLayouts/slideLayout1738.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rgbClr val="FFFFFF"/>
        </a:solidFill>
        <a:effectLst/>
      </p:bgPr>
    </p:bg>
    <p:spTree>
      <p:nvGrpSpPr>
        <p:cNvPr id="1" name=""/>
        <p:cNvGrpSpPr/>
        <p:nvPr/>
      </p:nvGrpSpPr>
      <p:grpSpPr>
        <a:xfrm>
          <a:off x="0" y="0"/>
          <a:ext cx="0" cy="0"/>
          <a:chOff x="0" y="0"/>
          <a:chExt cx="0" cy="0"/>
        </a:xfrm>
      </p:grpSpPr>
      <p:sp>
        <p:nvSpPr>
          <p:cNvPr id="3468"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69"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96361753"/>
      </p:ext>
    </p:extLst>
  </p:cSld>
  <p:clrMapOvr>
    <a:masterClrMapping/>
  </p:clrMapOvr>
  <p:transition spd="med"/>
</p:sldLayout>
</file>

<file path=ppt/slideLayouts/slideLayout1739.xml><?xml version="1.0" encoding="utf-8"?>
<p:sldLayout xmlns:a="http://schemas.openxmlformats.org/drawingml/2006/main" xmlns:r="http://schemas.openxmlformats.org/officeDocument/2006/relationships" xmlns:p="http://schemas.openxmlformats.org/presentationml/2006/main" showMasterSp="0" type="tx">
  <p:cSld name="27_Blank">
    <p:bg>
      <p:bgPr>
        <a:solidFill>
          <a:srgbClr val="FFFFFF"/>
        </a:solidFill>
        <a:effectLst/>
      </p:bgPr>
    </p:bg>
    <p:spTree>
      <p:nvGrpSpPr>
        <p:cNvPr id="1" name=""/>
        <p:cNvGrpSpPr/>
        <p:nvPr/>
      </p:nvGrpSpPr>
      <p:grpSpPr>
        <a:xfrm>
          <a:off x="0" y="0"/>
          <a:ext cx="0" cy="0"/>
          <a:chOff x="0" y="0"/>
          <a:chExt cx="0" cy="0"/>
        </a:xfrm>
      </p:grpSpPr>
      <p:sp>
        <p:nvSpPr>
          <p:cNvPr id="347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96316406"/>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type="tx">
  <p:cSld name="1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267"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1268"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126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8143854"/>
      </p:ext>
    </p:extLst>
  </p:cSld>
  <p:clrMapOvr>
    <a:masterClrMapping/>
  </p:clrMapOvr>
  <p:transition spd="med"/>
</p:sldLayout>
</file>

<file path=ppt/slideLayouts/slideLayout1740.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rgbClr val="FFFFFF"/>
        </a:solidFill>
        <a:effectLst/>
      </p:bgPr>
    </p:bg>
    <p:spTree>
      <p:nvGrpSpPr>
        <p:cNvPr id="1" name=""/>
        <p:cNvGrpSpPr/>
        <p:nvPr/>
      </p:nvGrpSpPr>
      <p:grpSpPr>
        <a:xfrm>
          <a:off x="0" y="0"/>
          <a:ext cx="0" cy="0"/>
          <a:chOff x="0" y="0"/>
          <a:chExt cx="0" cy="0"/>
        </a:xfrm>
      </p:grpSpPr>
      <p:sp>
        <p:nvSpPr>
          <p:cNvPr id="348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84" name="Body Level One…"/>
          <p:cNvSpPr txBox="1">
            <a:spLocks noGrp="1"/>
          </p:cNvSpPr>
          <p:nvPr>
            <p:ph type="body" sz="half" idx="1"/>
          </p:nvPr>
        </p:nvSpPr>
        <p:spPr>
          <a:xfrm>
            <a:off x="3887120" y="986891"/>
            <a:ext cx="4629493" cy="487417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85" name="Text Placeholder 3"/>
          <p:cNvSpPr>
            <a:spLocks noGrp="1"/>
          </p:cNvSpPr>
          <p:nvPr>
            <p:ph type="body" sz="quarter" idx="21"/>
          </p:nvPr>
        </p:nvSpPr>
        <p:spPr>
          <a:xfrm>
            <a:off x="629619" y="2057512"/>
            <a:ext cx="2949390" cy="3811364"/>
          </a:xfrm>
          <a:prstGeom prst="rect">
            <a:avLst/>
          </a:prstGeom>
        </p:spPr>
        <p:txBody>
          <a:bodyPr lIns="46799" tIns="46799" rIns="46799" bIns="46799">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100">
                <a:solidFill>
                  <a:srgbClr val="000000"/>
                </a:solidFill>
              </a:defRPr>
            </a:pPr>
            <a:endParaRPr dirty="0"/>
          </a:p>
        </p:txBody>
      </p:sp>
      <p:sp>
        <p:nvSpPr>
          <p:cNvPr id="348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41539367"/>
      </p:ext>
    </p:extLst>
  </p:cSld>
  <p:clrMapOvr>
    <a:masterClrMapping/>
  </p:clrMapOvr>
  <p:transition spd="med"/>
</p:sldLayout>
</file>

<file path=ppt/slideLayouts/slideLayout1741.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rgbClr val="FFFFFF"/>
        </a:solidFill>
        <a:effectLst/>
      </p:bgPr>
    </p:bg>
    <p:spTree>
      <p:nvGrpSpPr>
        <p:cNvPr id="1" name=""/>
        <p:cNvGrpSpPr/>
        <p:nvPr/>
      </p:nvGrpSpPr>
      <p:grpSpPr>
        <a:xfrm>
          <a:off x="0" y="0"/>
          <a:ext cx="0" cy="0"/>
          <a:chOff x="0" y="0"/>
          <a:chExt cx="0" cy="0"/>
        </a:xfrm>
      </p:grpSpPr>
      <p:sp>
        <p:nvSpPr>
          <p:cNvPr id="349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94" name="Picture Placeholder 2"/>
          <p:cNvSpPr>
            <a:spLocks noGrp="1"/>
          </p:cNvSpPr>
          <p:nvPr>
            <p:ph type="pic" sz="half" idx="21"/>
          </p:nvPr>
        </p:nvSpPr>
        <p:spPr>
          <a:xfrm>
            <a:off x="3887120" y="986891"/>
            <a:ext cx="4629493" cy="487417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495" name="Body Level One…"/>
          <p:cNvSpPr txBox="1">
            <a:spLocks noGrp="1"/>
          </p:cNvSpPr>
          <p:nvPr>
            <p:ph type="body" sz="quarter" idx="1"/>
          </p:nvPr>
        </p:nvSpPr>
        <p:spPr>
          <a:xfrm>
            <a:off x="629619" y="2057512"/>
            <a:ext cx="2949390" cy="3811364"/>
          </a:xfrm>
          <a:prstGeom prst="rect">
            <a:avLst/>
          </a:prstGeom>
        </p:spPr>
        <p:txBody>
          <a:bodyPr lIns="46799" tIns="46799" rIns="46799" bIns="46799">
            <a:normAutofit/>
          </a:bodyPr>
          <a:lstStyle>
            <a:lvl1pPr marL="0" indent="0" defTabSz="321503">
              <a:spcBef>
                <a:spcPts val="500"/>
              </a:spcBef>
              <a:buSzTx/>
              <a:buNone/>
              <a:defRPr sz="11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1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1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1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1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9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23758841"/>
      </p:ext>
    </p:extLst>
  </p:cSld>
  <p:clrMapOvr>
    <a:masterClrMapping/>
  </p:clrMapOvr>
  <p:transition spd="med"/>
</p:sldLayout>
</file>

<file path=ppt/slideLayouts/slideLayout1742.xml><?xml version="1.0" encoding="utf-8"?>
<p:sldLayout xmlns:a="http://schemas.openxmlformats.org/drawingml/2006/main" xmlns:r="http://schemas.openxmlformats.org/officeDocument/2006/relationships" xmlns:p="http://schemas.openxmlformats.org/presentationml/2006/main" showMasterSp="0" type="tx">
  <p:cSld name="25_Title and Vertical Text">
    <p:bg>
      <p:bgPr>
        <a:solidFill>
          <a:srgbClr val="FFFFFF"/>
        </a:solidFill>
        <a:effectLst/>
      </p:bgPr>
    </p:bg>
    <p:spTree>
      <p:nvGrpSpPr>
        <p:cNvPr id="1" name=""/>
        <p:cNvGrpSpPr/>
        <p:nvPr/>
      </p:nvGrpSpPr>
      <p:grpSpPr>
        <a:xfrm>
          <a:off x="0" y="0"/>
          <a:ext cx="0" cy="0"/>
          <a:chOff x="0" y="0"/>
          <a:chExt cx="0" cy="0"/>
        </a:xfrm>
      </p:grpSpPr>
      <p:sp>
        <p:nvSpPr>
          <p:cNvPr id="3503"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04" name="Body Level One…"/>
          <p:cNvSpPr txBox="1">
            <a:spLocks noGrp="1"/>
          </p:cNvSpPr>
          <p:nvPr>
            <p:ph type="body" sz="half" idx="1"/>
          </p:nvPr>
        </p:nvSpPr>
        <p:spPr>
          <a:xfrm>
            <a:off x="321507" y="1125324"/>
            <a:ext cx="5786029" cy="3181720"/>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05"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60258618"/>
      </p:ext>
    </p:extLst>
  </p:cSld>
  <p:clrMapOvr>
    <a:masterClrMapping/>
  </p:clrMapOvr>
  <p:transition spd="med"/>
</p:sldLayout>
</file>

<file path=ppt/slideLayouts/slideLayout1743.xml><?xml version="1.0" encoding="utf-8"?>
<p:sldLayout xmlns:a="http://schemas.openxmlformats.org/drawingml/2006/main" xmlns:r="http://schemas.openxmlformats.org/officeDocument/2006/relationships" xmlns:p="http://schemas.openxmlformats.org/presentationml/2006/main" showMasterSp="0" type="tx">
  <p:cSld name="25_Vertical Title and Text">
    <p:bg>
      <p:bgPr>
        <a:solidFill>
          <a:srgbClr val="FFFFFF"/>
        </a:solidFill>
        <a:effectLst/>
      </p:bgPr>
    </p:bg>
    <p:spTree>
      <p:nvGrpSpPr>
        <p:cNvPr id="1" name=""/>
        <p:cNvGrpSpPr/>
        <p:nvPr/>
      </p:nvGrpSpPr>
      <p:grpSpPr>
        <a:xfrm>
          <a:off x="0" y="0"/>
          <a:ext cx="0" cy="0"/>
          <a:chOff x="0" y="0"/>
          <a:chExt cx="0" cy="0"/>
        </a:xfrm>
      </p:grpSpPr>
      <p:sp>
        <p:nvSpPr>
          <p:cNvPr id="3512" name="Title Text"/>
          <p:cNvSpPr txBox="1">
            <a:spLocks noGrp="1"/>
          </p:cNvSpPr>
          <p:nvPr>
            <p:ph type="title"/>
          </p:nvPr>
        </p:nvSpPr>
        <p:spPr>
          <a:xfrm>
            <a:off x="4661865" y="193136"/>
            <a:ext cx="1445671" cy="4113907"/>
          </a:xfrm>
          <a:prstGeom prst="rect">
            <a:avLst/>
          </a:prstGeom>
          <a:noFill/>
        </p:spPr>
        <p:txBody>
          <a:bodyPr vert="eaVert"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13" name="Body Level One…"/>
          <p:cNvSpPr txBox="1">
            <a:spLocks noGrp="1"/>
          </p:cNvSpPr>
          <p:nvPr>
            <p:ph type="body" sz="half" idx="1"/>
          </p:nvPr>
        </p:nvSpPr>
        <p:spPr>
          <a:xfrm>
            <a:off x="321507" y="193136"/>
            <a:ext cx="4233190" cy="4113907"/>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1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2999921"/>
      </p:ext>
    </p:extLst>
  </p:cSld>
  <p:clrMapOvr>
    <a:masterClrMapping/>
  </p:clrMapOvr>
  <p:transition spd="med"/>
</p:sldLayout>
</file>

<file path=ppt/slideLayouts/slideLayout1744.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390039"/>
        </a:solidFill>
        <a:effectLst/>
      </p:bgPr>
    </p:bg>
    <p:spTree>
      <p:nvGrpSpPr>
        <p:cNvPr id="1" name=""/>
        <p:cNvGrpSpPr/>
        <p:nvPr/>
      </p:nvGrpSpPr>
      <p:grpSpPr>
        <a:xfrm>
          <a:off x="0" y="0"/>
          <a:ext cx="0" cy="0"/>
          <a:chOff x="0" y="0"/>
          <a:chExt cx="0" cy="0"/>
        </a:xfrm>
      </p:grpSpPr>
      <p:sp>
        <p:nvSpPr>
          <p:cNvPr id="3521" name="Title Text"/>
          <p:cNvSpPr txBox="1">
            <a:spLocks noGrp="1"/>
          </p:cNvSpPr>
          <p:nvPr>
            <p:ph type="title"/>
          </p:nvPr>
        </p:nvSpPr>
        <p:spPr>
          <a:xfrm>
            <a:off x="685800" y="2130426"/>
            <a:ext cx="7772400" cy="1470026"/>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22"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2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4039333"/>
      </p:ext>
    </p:extLst>
  </p:cSld>
  <p:clrMapOvr>
    <a:masterClrMapping/>
  </p:clrMapOvr>
  <p:transition spd="med"/>
</p:sldLayout>
</file>

<file path=ppt/slideLayouts/slideLayout1745.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390039"/>
        </a:solidFill>
        <a:effectLst/>
      </p:bgPr>
    </p:bg>
    <p:spTree>
      <p:nvGrpSpPr>
        <p:cNvPr id="1" name=""/>
        <p:cNvGrpSpPr/>
        <p:nvPr/>
      </p:nvGrpSpPr>
      <p:grpSpPr>
        <a:xfrm>
          <a:off x="0" y="0"/>
          <a:ext cx="0" cy="0"/>
          <a:chOff x="0" y="0"/>
          <a:chExt cx="0" cy="0"/>
        </a:xfrm>
      </p:grpSpPr>
      <p:sp>
        <p:nvSpPr>
          <p:cNvPr id="353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31" name="Body Level One…"/>
          <p:cNvSpPr txBox="1">
            <a:spLocks noGrp="1"/>
          </p:cNvSpPr>
          <p:nvPr>
            <p:ph type="body" idx="1"/>
          </p:nvPr>
        </p:nvSpPr>
        <p:spPr>
          <a:xfrm>
            <a:off x="457200" y="1600200"/>
            <a:ext cx="8229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3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11790229"/>
      </p:ext>
    </p:extLst>
  </p:cSld>
  <p:clrMapOvr>
    <a:masterClrMapping/>
  </p:clrMapOvr>
  <p:transition spd="med"/>
</p:sldLayout>
</file>

<file path=ppt/slideLayouts/slideLayout1746.xml><?xml version="1.0" encoding="utf-8"?>
<p:sldLayout xmlns:a="http://schemas.openxmlformats.org/drawingml/2006/main" xmlns:r="http://schemas.openxmlformats.org/officeDocument/2006/relationships" xmlns:p="http://schemas.openxmlformats.org/presentationml/2006/main" showMasterSp="0" type="tx">
  <p:cSld name="26_Section Header">
    <p:bg>
      <p:bgPr>
        <a:solidFill>
          <a:srgbClr val="390039"/>
        </a:solidFill>
        <a:effectLst/>
      </p:bgPr>
    </p:bg>
    <p:spTree>
      <p:nvGrpSpPr>
        <p:cNvPr id="1" name=""/>
        <p:cNvGrpSpPr/>
        <p:nvPr/>
      </p:nvGrpSpPr>
      <p:grpSpPr>
        <a:xfrm>
          <a:off x="0" y="0"/>
          <a:ext cx="0" cy="0"/>
          <a:chOff x="0" y="0"/>
          <a:chExt cx="0" cy="0"/>
        </a:xfrm>
      </p:grpSpPr>
      <p:sp>
        <p:nvSpPr>
          <p:cNvPr id="3539"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0"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41"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504383"/>
      </p:ext>
    </p:extLst>
  </p:cSld>
  <p:clrMapOvr>
    <a:masterClrMapping/>
  </p:clrMapOvr>
  <p:transition spd="med"/>
</p:sldLayout>
</file>

<file path=ppt/slideLayouts/slideLayout1747.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390039"/>
        </a:solidFill>
        <a:effectLst/>
      </p:bgPr>
    </p:bg>
    <p:spTree>
      <p:nvGrpSpPr>
        <p:cNvPr id="1" name=""/>
        <p:cNvGrpSpPr/>
        <p:nvPr/>
      </p:nvGrpSpPr>
      <p:grpSpPr>
        <a:xfrm>
          <a:off x="0" y="0"/>
          <a:ext cx="0" cy="0"/>
          <a:chOff x="0" y="0"/>
          <a:chExt cx="0" cy="0"/>
        </a:xfrm>
      </p:grpSpPr>
      <p:sp>
        <p:nvSpPr>
          <p:cNvPr id="354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9"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2126" indent="-355231">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4907622"/>
      </p:ext>
    </p:extLst>
  </p:cSld>
  <p:clrMapOvr>
    <a:masterClrMapping/>
  </p:clrMapOvr>
  <p:transition spd="med"/>
</p:sldLayout>
</file>

<file path=ppt/slideLayouts/slideLayout1748.xml><?xml version="1.0" encoding="utf-8"?>
<p:sldLayout xmlns:a="http://schemas.openxmlformats.org/drawingml/2006/main" xmlns:r="http://schemas.openxmlformats.org/officeDocument/2006/relationships" xmlns:p="http://schemas.openxmlformats.org/presentationml/2006/main" showMasterSp="0" type="tx">
  <p:cSld name="26_Comparison">
    <p:bg>
      <p:bgPr>
        <a:solidFill>
          <a:srgbClr val="390039"/>
        </a:solidFill>
        <a:effectLst/>
      </p:bgPr>
    </p:bg>
    <p:spTree>
      <p:nvGrpSpPr>
        <p:cNvPr id="1" name=""/>
        <p:cNvGrpSpPr/>
        <p:nvPr/>
      </p:nvGrpSpPr>
      <p:grpSpPr>
        <a:xfrm>
          <a:off x="0" y="0"/>
          <a:ext cx="0" cy="0"/>
          <a:chOff x="0" y="0"/>
          <a:chExt cx="0" cy="0"/>
        </a:xfrm>
      </p:grpSpPr>
      <p:sp>
        <p:nvSpPr>
          <p:cNvPr id="355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58"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9"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356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9043621"/>
      </p:ext>
    </p:extLst>
  </p:cSld>
  <p:clrMapOvr>
    <a:masterClrMapping/>
  </p:clrMapOvr>
  <p:transition spd="med"/>
</p:sldLayout>
</file>

<file path=ppt/slideLayouts/slideLayout1749.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rgbClr val="390039"/>
        </a:solidFill>
        <a:effectLst/>
      </p:bgPr>
    </p:bg>
    <p:spTree>
      <p:nvGrpSpPr>
        <p:cNvPr id="1" name=""/>
        <p:cNvGrpSpPr/>
        <p:nvPr/>
      </p:nvGrpSpPr>
      <p:grpSpPr>
        <a:xfrm>
          <a:off x="0" y="0"/>
          <a:ext cx="0" cy="0"/>
          <a:chOff x="0" y="0"/>
          <a:chExt cx="0" cy="0"/>
        </a:xfrm>
      </p:grpSpPr>
      <p:sp>
        <p:nvSpPr>
          <p:cNvPr id="356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68"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9900578"/>
      </p:ext>
    </p:extLst>
  </p:cSld>
  <p:clrMapOvr>
    <a:masterClrMapping/>
  </p:clrMapOvr>
  <p:transition spd="med"/>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type="tx">
  <p:cSld name="9_Blank">
    <p:bg>
      <p:bgPr>
        <a:solidFill>
          <a:schemeClr val="accent3">
            <a:lumOff val="44000"/>
          </a:schemeClr>
        </a:solidFill>
        <a:effectLst/>
      </p:bgPr>
    </p:bg>
    <p:spTree>
      <p:nvGrpSpPr>
        <p:cNvPr id="1" name=""/>
        <p:cNvGrpSpPr/>
        <p:nvPr/>
      </p:nvGrpSpPr>
      <p:grpSpPr>
        <a:xfrm>
          <a:off x="0" y="0"/>
          <a:ext cx="0" cy="0"/>
          <a:chOff x="0" y="0"/>
          <a:chExt cx="0" cy="0"/>
        </a:xfrm>
      </p:grpSpPr>
      <p:sp>
        <p:nvSpPr>
          <p:cNvPr id="12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93575577"/>
      </p:ext>
    </p:extLst>
  </p:cSld>
  <p:clrMapOvr>
    <a:masterClrMapping/>
  </p:clrMapOvr>
  <p:transition spd="med"/>
</p:sldLayout>
</file>

<file path=ppt/slideLayouts/slideLayout1750.xml><?xml version="1.0" encoding="utf-8"?>
<p:sldLayout xmlns:a="http://schemas.openxmlformats.org/drawingml/2006/main" xmlns:r="http://schemas.openxmlformats.org/officeDocument/2006/relationships" xmlns:p="http://schemas.openxmlformats.org/presentationml/2006/main" showMasterSp="0" type="tx">
  <p:cSld name="28_Blank">
    <p:bg>
      <p:bgPr>
        <a:solidFill>
          <a:srgbClr val="390039"/>
        </a:solidFill>
        <a:effectLst/>
      </p:bgPr>
    </p:bg>
    <p:spTree>
      <p:nvGrpSpPr>
        <p:cNvPr id="1" name=""/>
        <p:cNvGrpSpPr/>
        <p:nvPr/>
      </p:nvGrpSpPr>
      <p:grpSpPr>
        <a:xfrm>
          <a:off x="0" y="0"/>
          <a:ext cx="0" cy="0"/>
          <a:chOff x="0" y="0"/>
          <a:chExt cx="0" cy="0"/>
        </a:xfrm>
      </p:grpSpPr>
      <p:sp>
        <p:nvSpPr>
          <p:cNvPr id="357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29329575"/>
      </p:ext>
    </p:extLst>
  </p:cSld>
  <p:clrMapOvr>
    <a:masterClrMapping/>
  </p:clrMapOvr>
  <p:transition spd="med"/>
</p:sldLayout>
</file>

<file path=ppt/slideLayouts/slideLayout1751.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solidFill>
          <a:srgbClr val="390039"/>
        </a:solidFill>
        <a:effectLst/>
      </p:bgPr>
    </p:bg>
    <p:spTree>
      <p:nvGrpSpPr>
        <p:cNvPr id="1" name=""/>
        <p:cNvGrpSpPr/>
        <p:nvPr/>
      </p:nvGrpSpPr>
      <p:grpSpPr>
        <a:xfrm>
          <a:off x="0" y="0"/>
          <a:ext cx="0" cy="0"/>
          <a:chOff x="0" y="0"/>
          <a:chExt cx="0" cy="0"/>
        </a:xfrm>
      </p:grpSpPr>
      <p:sp>
        <p:nvSpPr>
          <p:cNvPr id="3582"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83"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84"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358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9269568"/>
      </p:ext>
    </p:extLst>
  </p:cSld>
  <p:clrMapOvr>
    <a:masterClrMapping/>
  </p:clrMapOvr>
  <p:transition spd="med"/>
</p:sldLayout>
</file>

<file path=ppt/slideLayouts/slideLayout1752.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solidFill>
          <a:srgbClr val="390039"/>
        </a:solidFill>
        <a:effectLst/>
      </p:bgPr>
    </p:bg>
    <p:spTree>
      <p:nvGrpSpPr>
        <p:cNvPr id="1" name=""/>
        <p:cNvGrpSpPr/>
        <p:nvPr/>
      </p:nvGrpSpPr>
      <p:grpSpPr>
        <a:xfrm>
          <a:off x="0" y="0"/>
          <a:ext cx="0" cy="0"/>
          <a:chOff x="0" y="0"/>
          <a:chExt cx="0" cy="0"/>
        </a:xfrm>
      </p:grpSpPr>
      <p:sp>
        <p:nvSpPr>
          <p:cNvPr id="3592"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9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594"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9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185903"/>
      </p:ext>
    </p:extLst>
  </p:cSld>
  <p:clrMapOvr>
    <a:masterClrMapping/>
  </p:clrMapOvr>
  <p:transition spd="med"/>
</p:sldLayout>
</file>

<file path=ppt/slideLayouts/slideLayout1753.xml><?xml version="1.0" encoding="utf-8"?>
<p:sldLayout xmlns:a="http://schemas.openxmlformats.org/drawingml/2006/main" xmlns:r="http://schemas.openxmlformats.org/officeDocument/2006/relationships" xmlns:p="http://schemas.openxmlformats.org/presentationml/2006/main" showMasterSp="0" type="tx">
  <p:cSld name="26_Title and Vertical Text">
    <p:bg>
      <p:bgPr>
        <a:solidFill>
          <a:srgbClr val="390039"/>
        </a:solidFill>
        <a:effectLst/>
      </p:bgPr>
    </p:bg>
    <p:spTree>
      <p:nvGrpSpPr>
        <p:cNvPr id="1" name=""/>
        <p:cNvGrpSpPr/>
        <p:nvPr/>
      </p:nvGrpSpPr>
      <p:grpSpPr>
        <a:xfrm>
          <a:off x="0" y="0"/>
          <a:ext cx="0" cy="0"/>
          <a:chOff x="0" y="0"/>
          <a:chExt cx="0" cy="0"/>
        </a:xfrm>
      </p:grpSpPr>
      <p:sp>
        <p:nvSpPr>
          <p:cNvPr id="3602"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03" name="Body Level One…"/>
          <p:cNvSpPr txBox="1">
            <a:spLocks noGrp="1"/>
          </p:cNvSpPr>
          <p:nvPr>
            <p:ph type="body" idx="1"/>
          </p:nvPr>
        </p:nvSpPr>
        <p:spPr>
          <a:xfrm>
            <a:off x="457200" y="1600200"/>
            <a:ext cx="8229600" cy="4525963"/>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04"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51432082"/>
      </p:ext>
    </p:extLst>
  </p:cSld>
  <p:clrMapOvr>
    <a:masterClrMapping/>
  </p:clrMapOvr>
  <p:transition spd="med"/>
</p:sldLayout>
</file>

<file path=ppt/slideLayouts/slideLayout1754.xml><?xml version="1.0" encoding="utf-8"?>
<p:sldLayout xmlns:a="http://schemas.openxmlformats.org/drawingml/2006/main" xmlns:r="http://schemas.openxmlformats.org/officeDocument/2006/relationships" xmlns:p="http://schemas.openxmlformats.org/presentationml/2006/main" showMasterSp="0" type="tx">
  <p:cSld name="26_Vertical Title and Text">
    <p:bg>
      <p:bgPr>
        <a:solidFill>
          <a:srgbClr val="390039"/>
        </a:solidFill>
        <a:effectLst/>
      </p:bgPr>
    </p:bg>
    <p:spTree>
      <p:nvGrpSpPr>
        <p:cNvPr id="1" name=""/>
        <p:cNvGrpSpPr/>
        <p:nvPr/>
      </p:nvGrpSpPr>
      <p:grpSpPr>
        <a:xfrm>
          <a:off x="0" y="0"/>
          <a:ext cx="0" cy="0"/>
          <a:chOff x="0" y="0"/>
          <a:chExt cx="0" cy="0"/>
        </a:xfrm>
      </p:grpSpPr>
      <p:sp>
        <p:nvSpPr>
          <p:cNvPr id="3611" name="Title Text"/>
          <p:cNvSpPr txBox="1">
            <a:spLocks noGrp="1"/>
          </p:cNvSpPr>
          <p:nvPr>
            <p:ph type="title"/>
          </p:nvPr>
        </p:nvSpPr>
        <p:spPr>
          <a:xfrm>
            <a:off x="6629400" y="274659"/>
            <a:ext cx="2057400" cy="5851526"/>
          </a:xfrm>
          <a:prstGeom prst="rect">
            <a:avLst/>
          </a:prstGeom>
          <a:noFill/>
        </p:spPr>
        <p:txBody>
          <a:bodyPr vert="eaVert"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12" name="Body Level One…"/>
          <p:cNvSpPr txBox="1">
            <a:spLocks noGrp="1"/>
          </p:cNvSpPr>
          <p:nvPr>
            <p:ph type="body" idx="1"/>
          </p:nvPr>
        </p:nvSpPr>
        <p:spPr>
          <a:xfrm>
            <a:off x="457200" y="274659"/>
            <a:ext cx="6019800" cy="5851526"/>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1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2093154"/>
      </p:ext>
    </p:extLst>
  </p:cSld>
  <p:clrMapOvr>
    <a:masterClrMapping/>
  </p:clrMapOvr>
  <p:transition spd="med"/>
</p:sldLayout>
</file>

<file path=ppt/slideLayouts/slideLayout1755.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390039"/>
        </a:solidFill>
        <a:effectLst/>
      </p:bgPr>
    </p:bg>
    <p:spTree>
      <p:nvGrpSpPr>
        <p:cNvPr id="1" name=""/>
        <p:cNvGrpSpPr/>
        <p:nvPr/>
      </p:nvGrpSpPr>
      <p:grpSpPr>
        <a:xfrm>
          <a:off x="0" y="0"/>
          <a:ext cx="0" cy="0"/>
          <a:chOff x="0" y="0"/>
          <a:chExt cx="0" cy="0"/>
        </a:xfrm>
      </p:grpSpPr>
      <p:sp>
        <p:nvSpPr>
          <p:cNvPr id="362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21"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2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1115100"/>
      </p:ext>
    </p:extLst>
  </p:cSld>
  <p:clrMapOvr>
    <a:masterClrMapping/>
  </p:clrMapOvr>
  <p:transition spd="med"/>
</p:sldLayout>
</file>

<file path=ppt/slideLayouts/slideLayout1756.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grpSp>
        <p:nvGrpSpPr>
          <p:cNvPr id="3636" name="Group 2"/>
          <p:cNvGrpSpPr/>
          <p:nvPr/>
        </p:nvGrpSpPr>
        <p:grpSpPr>
          <a:xfrm>
            <a:off x="0" y="3902080"/>
            <a:ext cx="3400426" cy="2949576"/>
            <a:chOff x="0" y="0"/>
            <a:chExt cx="3400425" cy="2949575"/>
          </a:xfrm>
        </p:grpSpPr>
        <p:sp>
          <p:nvSpPr>
            <p:cNvPr id="36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37"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38" name="Body Level One…"/>
          <p:cNvSpPr txBox="1">
            <a:spLocks noGrp="1"/>
          </p:cNvSpPr>
          <p:nvPr>
            <p:ph type="body" idx="1"/>
          </p:nvPr>
        </p:nvSpPr>
        <p:spPr>
          <a:xfrm>
            <a:off x="457200" y="1600205"/>
            <a:ext cx="8229600" cy="4530726"/>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3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1127607"/>
      </p:ext>
    </p:extLst>
  </p:cSld>
  <p:clrMapOvr>
    <a:masterClrMapping/>
  </p:clrMapOvr>
  <p:transition spd="med"/>
</p:sldLayout>
</file>

<file path=ppt/slideLayouts/slideLayout1757.xml><?xml version="1.0" encoding="utf-8"?>
<p:sldLayout xmlns:a="http://schemas.openxmlformats.org/drawingml/2006/main" xmlns:r="http://schemas.openxmlformats.org/officeDocument/2006/relationships" xmlns:p="http://schemas.openxmlformats.org/presentationml/2006/main" showMasterSp="0" type="tx">
  <p:cSld name="27_Section Header">
    <p:bg>
      <p:bgPr>
        <a:solidFill>
          <a:srgbClr val="000000"/>
        </a:solidFill>
        <a:effectLst/>
      </p:bgPr>
    </p:bg>
    <p:spTree>
      <p:nvGrpSpPr>
        <p:cNvPr id="1" name=""/>
        <p:cNvGrpSpPr/>
        <p:nvPr/>
      </p:nvGrpSpPr>
      <p:grpSpPr>
        <a:xfrm>
          <a:off x="0" y="0"/>
          <a:ext cx="0" cy="0"/>
          <a:chOff x="0" y="0"/>
          <a:chExt cx="0" cy="0"/>
        </a:xfrm>
      </p:grpSpPr>
      <p:grpSp>
        <p:nvGrpSpPr>
          <p:cNvPr id="3653" name="Group 2"/>
          <p:cNvGrpSpPr/>
          <p:nvPr/>
        </p:nvGrpSpPr>
        <p:grpSpPr>
          <a:xfrm>
            <a:off x="0" y="3902080"/>
            <a:ext cx="3400426" cy="2949576"/>
            <a:chOff x="0" y="0"/>
            <a:chExt cx="3400425" cy="2949575"/>
          </a:xfrm>
        </p:grpSpPr>
        <p:sp>
          <p:nvSpPr>
            <p:cNvPr id="3646"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7"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8"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9"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0"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1"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2"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54" name="Title Text"/>
          <p:cNvSpPr txBox="1">
            <a:spLocks noGrp="1"/>
          </p:cNvSpPr>
          <p:nvPr>
            <p:ph type="title"/>
          </p:nvPr>
        </p:nvSpPr>
        <p:spPr>
          <a:xfrm>
            <a:off x="722312" y="4406905"/>
            <a:ext cx="7772401" cy="1362076"/>
          </a:xfrm>
          <a:prstGeom prst="rect">
            <a:avLst/>
          </a:prstGeom>
          <a:noFill/>
        </p:spPr>
        <p:txBody>
          <a:bodyPr lIns="45714" tIns="45714" rIns="45714" bIns="45714" anchor="t"/>
          <a:lstStyle>
            <a:lvl1pPr>
              <a:defRPr sz="4000" b="1" i="0" cap="a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55" name="Body Level One…"/>
          <p:cNvSpPr txBox="1">
            <a:spLocks noGrp="1"/>
          </p:cNvSpPr>
          <p:nvPr>
            <p:ph type="body" sz="quarter" idx="1"/>
          </p:nvPr>
        </p:nvSpPr>
        <p:spPr>
          <a:xfrm>
            <a:off x="722312" y="2906713"/>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56"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95501163"/>
      </p:ext>
    </p:extLst>
  </p:cSld>
  <p:clrMapOvr>
    <a:masterClrMapping/>
  </p:clrMapOvr>
  <p:transition spd="med"/>
</p:sldLayout>
</file>

<file path=ppt/slideLayouts/slideLayout1758.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grpSp>
        <p:nvGrpSpPr>
          <p:cNvPr id="3670" name="Group 2"/>
          <p:cNvGrpSpPr/>
          <p:nvPr/>
        </p:nvGrpSpPr>
        <p:grpSpPr>
          <a:xfrm>
            <a:off x="0" y="3902080"/>
            <a:ext cx="3400426" cy="2949576"/>
            <a:chOff x="0" y="0"/>
            <a:chExt cx="3400425" cy="2949575"/>
          </a:xfrm>
        </p:grpSpPr>
        <p:sp>
          <p:nvSpPr>
            <p:cNvPr id="3663"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4"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5"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6"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7"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8"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9"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71"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72" name="Body Level One…"/>
          <p:cNvSpPr txBox="1">
            <a:spLocks noGrp="1"/>
          </p:cNvSpPr>
          <p:nvPr>
            <p:ph type="body" sz="half" idx="1"/>
          </p:nvPr>
        </p:nvSpPr>
        <p:spPr>
          <a:xfrm>
            <a:off x="457200" y="1600205"/>
            <a:ext cx="4038600" cy="4530726"/>
          </a:xfrm>
          <a:prstGeom prst="rect">
            <a:avLst/>
          </a:prstGeom>
        </p:spPr>
        <p:txBody>
          <a:bodyPr lIns="45714" tIns="45714" rIns="45714" bIns="45714">
            <a:normAutofit/>
          </a:bodyPr>
          <a:lstStyle>
            <a:lvl1pPr marL="342861" indent="-3428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90488" indent="-333339">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34304" indent="-320004">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27011" indent="-355561">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84161" indent="-3555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73"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3714745"/>
      </p:ext>
    </p:extLst>
  </p:cSld>
  <p:clrMapOvr>
    <a:masterClrMapping/>
  </p:clrMapOvr>
  <p:transition spd="med"/>
</p:sldLayout>
</file>

<file path=ppt/slideLayouts/slideLayout1759.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grpSp>
        <p:nvGrpSpPr>
          <p:cNvPr id="3687" name="Group 2"/>
          <p:cNvGrpSpPr/>
          <p:nvPr/>
        </p:nvGrpSpPr>
        <p:grpSpPr>
          <a:xfrm>
            <a:off x="0" y="3902080"/>
            <a:ext cx="3400426" cy="2949576"/>
            <a:chOff x="0" y="0"/>
            <a:chExt cx="3400425" cy="2949575"/>
          </a:xfrm>
        </p:grpSpPr>
        <p:sp>
          <p:nvSpPr>
            <p:cNvPr id="3680"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1"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2"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3"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4"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5"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6"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88"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89"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90" name="Text Placeholder 4"/>
          <p:cNvSpPr>
            <a:spLocks noGrp="1"/>
          </p:cNvSpPr>
          <p:nvPr>
            <p:ph type="body" sz="quarter" idx="21"/>
          </p:nvPr>
        </p:nvSpPr>
        <p:spPr>
          <a:xfrm>
            <a:off x="4645030"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effectLst>
                  <a:outerShdw blurRad="38100" dist="38100" dir="2700000" rotWithShape="0">
                    <a:srgbClr val="000000"/>
                  </a:outerShdw>
                </a:effectLst>
              </a:defRPr>
            </a:pPr>
            <a:endParaRPr dirty="0"/>
          </a:p>
        </p:txBody>
      </p:sp>
      <p:sp>
        <p:nvSpPr>
          <p:cNvPr id="3691"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7993253"/>
      </p:ext>
    </p:extLst>
  </p:cSld>
  <p:clrMapOvr>
    <a:masterClrMapping/>
  </p:clrMapOvr>
  <p:transition spd="med"/>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28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18484318"/>
      </p:ext>
    </p:extLst>
  </p:cSld>
  <p:clrMapOvr>
    <a:masterClrMapping/>
  </p:clrMapOvr>
  <p:transition spd="med"/>
</p:sldLayout>
</file>

<file path=ppt/slideLayouts/slideLayout1760.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grpSp>
        <p:nvGrpSpPr>
          <p:cNvPr id="3705" name="Group 2"/>
          <p:cNvGrpSpPr/>
          <p:nvPr/>
        </p:nvGrpSpPr>
        <p:grpSpPr>
          <a:xfrm>
            <a:off x="0" y="3902080"/>
            <a:ext cx="3400426" cy="2949576"/>
            <a:chOff x="0" y="0"/>
            <a:chExt cx="3400425" cy="2949575"/>
          </a:xfrm>
        </p:grpSpPr>
        <p:sp>
          <p:nvSpPr>
            <p:cNvPr id="3698"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99"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0"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1"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2"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3"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4"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06"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07"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4349286"/>
      </p:ext>
    </p:extLst>
  </p:cSld>
  <p:clrMapOvr>
    <a:masterClrMapping/>
  </p:clrMapOvr>
  <p:transition spd="med"/>
</p:sldLayout>
</file>

<file path=ppt/slideLayouts/slideLayout1761.xml><?xml version="1.0" encoding="utf-8"?>
<p:sldLayout xmlns:a="http://schemas.openxmlformats.org/drawingml/2006/main" xmlns:r="http://schemas.openxmlformats.org/officeDocument/2006/relationships" xmlns:p="http://schemas.openxmlformats.org/presentationml/2006/main" showMasterSp="0" type="tx">
  <p:cSld name="29_Blank">
    <p:bg>
      <p:bgPr>
        <a:solidFill>
          <a:srgbClr val="000000"/>
        </a:solidFill>
        <a:effectLst/>
      </p:bgPr>
    </p:bg>
    <p:spTree>
      <p:nvGrpSpPr>
        <p:cNvPr id="1" name=""/>
        <p:cNvGrpSpPr/>
        <p:nvPr/>
      </p:nvGrpSpPr>
      <p:grpSpPr>
        <a:xfrm>
          <a:off x="0" y="0"/>
          <a:ext cx="0" cy="0"/>
          <a:chOff x="0" y="0"/>
          <a:chExt cx="0" cy="0"/>
        </a:xfrm>
      </p:grpSpPr>
      <p:grpSp>
        <p:nvGrpSpPr>
          <p:cNvPr id="3721" name="Group 2"/>
          <p:cNvGrpSpPr/>
          <p:nvPr/>
        </p:nvGrpSpPr>
        <p:grpSpPr>
          <a:xfrm>
            <a:off x="0" y="3902080"/>
            <a:ext cx="3400426" cy="2949576"/>
            <a:chOff x="0" y="0"/>
            <a:chExt cx="3400425" cy="2949575"/>
          </a:xfrm>
        </p:grpSpPr>
        <p:sp>
          <p:nvSpPr>
            <p:cNvPr id="3714"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5"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6"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7"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8"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9"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20"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2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9674910"/>
      </p:ext>
    </p:extLst>
  </p:cSld>
  <p:clrMapOvr>
    <a:masterClrMapping/>
  </p:clrMapOvr>
  <p:transition spd="med"/>
</p:sldLayout>
</file>

<file path=ppt/slideLayouts/slideLayout1762.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grpSp>
        <p:nvGrpSpPr>
          <p:cNvPr id="3736" name="Group 2"/>
          <p:cNvGrpSpPr/>
          <p:nvPr/>
        </p:nvGrpSpPr>
        <p:grpSpPr>
          <a:xfrm>
            <a:off x="0" y="3902080"/>
            <a:ext cx="3400426" cy="2949576"/>
            <a:chOff x="0" y="0"/>
            <a:chExt cx="3400425" cy="2949575"/>
          </a:xfrm>
        </p:grpSpPr>
        <p:sp>
          <p:nvSpPr>
            <p:cNvPr id="37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37" name="Title Text"/>
          <p:cNvSpPr txBox="1">
            <a:spLocks noGrp="1"/>
          </p:cNvSpPr>
          <p:nvPr>
            <p:ph type="title"/>
          </p:nvPr>
        </p:nvSpPr>
        <p:spPr>
          <a:xfrm>
            <a:off x="457200" y="273050"/>
            <a:ext cx="3008314" cy="1162050"/>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38" name="Body Level One…"/>
          <p:cNvSpPr txBox="1">
            <a:spLocks noGrp="1"/>
          </p:cNvSpPr>
          <p:nvPr>
            <p:ph type="body" idx="1"/>
          </p:nvPr>
        </p:nvSpPr>
        <p:spPr>
          <a:xfrm>
            <a:off x="3575050" y="273054"/>
            <a:ext cx="5111750" cy="5853114"/>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39" name="Text Placeholder 3"/>
          <p:cNvSpPr>
            <a:spLocks noGrp="1"/>
          </p:cNvSpPr>
          <p:nvPr>
            <p:ph type="body" sz="half" idx="21"/>
          </p:nvPr>
        </p:nvSpPr>
        <p:spPr>
          <a:xfrm>
            <a:off x="457199" y="1435103"/>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effectLst>
                  <a:outerShdw blurRad="38100" dist="38100" dir="2700000" rotWithShape="0">
                    <a:srgbClr val="000000"/>
                  </a:outerShdw>
                </a:effectLst>
              </a:defRPr>
            </a:pPr>
            <a:endParaRPr dirty="0"/>
          </a:p>
        </p:txBody>
      </p:sp>
      <p:sp>
        <p:nvSpPr>
          <p:cNvPr id="3740"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14546703"/>
      </p:ext>
    </p:extLst>
  </p:cSld>
  <p:clrMapOvr>
    <a:masterClrMapping/>
  </p:clrMapOvr>
  <p:transition spd="med"/>
</p:sldLayout>
</file>

<file path=ppt/slideLayouts/slideLayout1763.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grpSp>
        <p:nvGrpSpPr>
          <p:cNvPr id="3754" name="Group 2"/>
          <p:cNvGrpSpPr/>
          <p:nvPr/>
        </p:nvGrpSpPr>
        <p:grpSpPr>
          <a:xfrm>
            <a:off x="0" y="3902080"/>
            <a:ext cx="3400426" cy="2949576"/>
            <a:chOff x="0" y="0"/>
            <a:chExt cx="3400425" cy="2949575"/>
          </a:xfrm>
        </p:grpSpPr>
        <p:sp>
          <p:nvSpPr>
            <p:cNvPr id="3747"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8"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9"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0"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1"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2"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3"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55"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5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757"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58"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6948255"/>
      </p:ext>
    </p:extLst>
  </p:cSld>
  <p:clrMapOvr>
    <a:masterClrMapping/>
  </p:clrMapOvr>
  <p:transition spd="med"/>
</p:sldLayout>
</file>

<file path=ppt/slideLayouts/slideLayout1764.xml><?xml version="1.0" encoding="utf-8"?>
<p:sldLayout xmlns:a="http://schemas.openxmlformats.org/drawingml/2006/main" xmlns:r="http://schemas.openxmlformats.org/officeDocument/2006/relationships" xmlns:p="http://schemas.openxmlformats.org/presentationml/2006/main" showMasterSp="0" type="tx">
  <p:cSld name="27_Title and Vertical Text">
    <p:bg>
      <p:bgPr>
        <a:solidFill>
          <a:srgbClr val="000000"/>
        </a:solidFill>
        <a:effectLst/>
      </p:bgPr>
    </p:bg>
    <p:spTree>
      <p:nvGrpSpPr>
        <p:cNvPr id="1" name=""/>
        <p:cNvGrpSpPr/>
        <p:nvPr/>
      </p:nvGrpSpPr>
      <p:grpSpPr>
        <a:xfrm>
          <a:off x="0" y="0"/>
          <a:ext cx="0" cy="0"/>
          <a:chOff x="0" y="0"/>
          <a:chExt cx="0" cy="0"/>
        </a:xfrm>
      </p:grpSpPr>
      <p:grpSp>
        <p:nvGrpSpPr>
          <p:cNvPr id="3772" name="Group 2"/>
          <p:cNvGrpSpPr/>
          <p:nvPr/>
        </p:nvGrpSpPr>
        <p:grpSpPr>
          <a:xfrm>
            <a:off x="0" y="3902080"/>
            <a:ext cx="3400426" cy="2949576"/>
            <a:chOff x="0" y="0"/>
            <a:chExt cx="3400425" cy="2949575"/>
          </a:xfrm>
        </p:grpSpPr>
        <p:sp>
          <p:nvSpPr>
            <p:cNvPr id="3765"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6"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7"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8"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9"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0"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1"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73"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74" name="Body Level One…"/>
          <p:cNvSpPr txBox="1">
            <a:spLocks noGrp="1"/>
          </p:cNvSpPr>
          <p:nvPr>
            <p:ph type="body" idx="1"/>
          </p:nvPr>
        </p:nvSpPr>
        <p:spPr>
          <a:xfrm>
            <a:off x="457200" y="1600205"/>
            <a:ext cx="8229600" cy="4530726"/>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75"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6700008"/>
      </p:ext>
    </p:extLst>
  </p:cSld>
  <p:clrMapOvr>
    <a:masterClrMapping/>
  </p:clrMapOvr>
  <p:transition spd="med"/>
</p:sldLayout>
</file>

<file path=ppt/slideLayouts/slideLayout1765.xml><?xml version="1.0" encoding="utf-8"?>
<p:sldLayout xmlns:a="http://schemas.openxmlformats.org/drawingml/2006/main" xmlns:r="http://schemas.openxmlformats.org/officeDocument/2006/relationships" xmlns:p="http://schemas.openxmlformats.org/presentationml/2006/main" showMasterSp="0" type="tx">
  <p:cSld name="27_Vertical Title and Text">
    <p:bg>
      <p:bgPr>
        <a:solidFill>
          <a:srgbClr val="000000"/>
        </a:solidFill>
        <a:effectLst/>
      </p:bgPr>
    </p:bg>
    <p:spTree>
      <p:nvGrpSpPr>
        <p:cNvPr id="1" name=""/>
        <p:cNvGrpSpPr/>
        <p:nvPr/>
      </p:nvGrpSpPr>
      <p:grpSpPr>
        <a:xfrm>
          <a:off x="0" y="0"/>
          <a:ext cx="0" cy="0"/>
          <a:chOff x="0" y="0"/>
          <a:chExt cx="0" cy="0"/>
        </a:xfrm>
      </p:grpSpPr>
      <p:grpSp>
        <p:nvGrpSpPr>
          <p:cNvPr id="3789" name="Group 2"/>
          <p:cNvGrpSpPr/>
          <p:nvPr/>
        </p:nvGrpSpPr>
        <p:grpSpPr>
          <a:xfrm>
            <a:off x="0" y="3902080"/>
            <a:ext cx="3400426" cy="2949576"/>
            <a:chOff x="0" y="0"/>
            <a:chExt cx="3400425" cy="2949575"/>
          </a:xfrm>
        </p:grpSpPr>
        <p:sp>
          <p:nvSpPr>
            <p:cNvPr id="3782"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3"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4"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5"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6"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7"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8"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90" name="Title Text"/>
          <p:cNvSpPr txBox="1">
            <a:spLocks noGrp="1"/>
          </p:cNvSpPr>
          <p:nvPr>
            <p:ph type="title"/>
          </p:nvPr>
        </p:nvSpPr>
        <p:spPr>
          <a:xfrm>
            <a:off x="6629400" y="277813"/>
            <a:ext cx="2057400" cy="5853113"/>
          </a:xfrm>
          <a:prstGeom prst="rect">
            <a:avLst/>
          </a:prstGeom>
          <a:noFill/>
        </p:spPr>
        <p:txBody>
          <a:bodyPr vert="eaVert"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91" name="Body Level One…"/>
          <p:cNvSpPr txBox="1">
            <a:spLocks noGrp="1"/>
          </p:cNvSpPr>
          <p:nvPr>
            <p:ph type="body" idx="1"/>
          </p:nvPr>
        </p:nvSpPr>
        <p:spPr>
          <a:xfrm>
            <a:off x="457200" y="277813"/>
            <a:ext cx="6019800" cy="5853113"/>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9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0635160"/>
      </p:ext>
    </p:extLst>
  </p:cSld>
  <p:clrMapOvr>
    <a:masterClrMapping/>
  </p:clrMapOvr>
  <p:transition spd="med"/>
</p:sldLayout>
</file>

<file path=ppt/slideLayouts/slideLayout1766.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rgbClr val="000000"/>
        </a:solidFill>
        <a:effectLst/>
      </p:bgPr>
    </p:bg>
    <p:spTree>
      <p:nvGrpSpPr>
        <p:cNvPr id="1" name=""/>
        <p:cNvGrpSpPr/>
        <p:nvPr/>
      </p:nvGrpSpPr>
      <p:grpSpPr>
        <a:xfrm>
          <a:off x="0" y="0"/>
          <a:ext cx="0" cy="0"/>
          <a:chOff x="0" y="0"/>
          <a:chExt cx="0" cy="0"/>
        </a:xfrm>
      </p:grpSpPr>
      <p:grpSp>
        <p:nvGrpSpPr>
          <p:cNvPr id="3806" name="Group 2"/>
          <p:cNvGrpSpPr/>
          <p:nvPr/>
        </p:nvGrpSpPr>
        <p:grpSpPr>
          <a:xfrm>
            <a:off x="0" y="3902080"/>
            <a:ext cx="3400426" cy="2949576"/>
            <a:chOff x="0" y="0"/>
            <a:chExt cx="3400425" cy="2949575"/>
          </a:xfrm>
        </p:grpSpPr>
        <p:sp>
          <p:nvSpPr>
            <p:cNvPr id="379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807" name="Title Text"/>
          <p:cNvSpPr txBox="1">
            <a:spLocks noGrp="1"/>
          </p:cNvSpPr>
          <p:nvPr>
            <p:ph type="title"/>
          </p:nvPr>
        </p:nvSpPr>
        <p:spPr>
          <a:xfrm>
            <a:off x="685800" y="2130430"/>
            <a:ext cx="7772400" cy="14700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808" name="Body Level One…"/>
          <p:cNvSpPr txBox="1">
            <a:spLocks noGrp="1"/>
          </p:cNvSpPr>
          <p:nvPr>
            <p:ph type="body" sz="quarter" idx="1"/>
          </p:nvPr>
        </p:nvSpPr>
        <p:spPr>
          <a:xfrm>
            <a:off x="1371600" y="3886200"/>
            <a:ext cx="6400800" cy="1752600"/>
          </a:xfrm>
          <a:prstGeom prst="rect">
            <a:avLst/>
          </a:prstGeom>
        </p:spPr>
        <p:txBody>
          <a:bodyPr lIns="45714" tIns="45714" rIns="45714" bIns="45714">
            <a:normAutofit/>
          </a:bodyPr>
          <a:lstStyle>
            <a:lvl1pPr marL="0" indent="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0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defTabSz="457150">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5348975"/>
      </p:ext>
    </p:extLst>
  </p:cSld>
  <p:clrMapOvr>
    <a:masterClrMapping/>
  </p:clrMapOvr>
  <p:transition spd="med"/>
</p:sldLayout>
</file>

<file path=ppt/slideLayouts/slideLayout1767.xml><?xml version="1.0" encoding="utf-8"?>
<p:sldLayout xmlns:a="http://schemas.openxmlformats.org/drawingml/2006/main" xmlns:r="http://schemas.openxmlformats.org/officeDocument/2006/relationships" xmlns:p="http://schemas.openxmlformats.org/presentationml/2006/main" showMasterSp="0" type="tx">
  <p:cSld name="30_Blank">
    <p:bg>
      <p:bgPr>
        <a:solidFill>
          <a:srgbClr val="000000"/>
        </a:solidFill>
        <a:effectLst/>
      </p:bgPr>
    </p:bg>
    <p:spTree>
      <p:nvGrpSpPr>
        <p:cNvPr id="1" name=""/>
        <p:cNvGrpSpPr/>
        <p:nvPr/>
      </p:nvGrpSpPr>
      <p:grpSpPr>
        <a:xfrm>
          <a:off x="0" y="0"/>
          <a:ext cx="0" cy="0"/>
          <a:chOff x="0" y="0"/>
          <a:chExt cx="0" cy="0"/>
        </a:xfrm>
      </p:grpSpPr>
      <p:grpSp>
        <p:nvGrpSpPr>
          <p:cNvPr id="3823" name="Group 1026"/>
          <p:cNvGrpSpPr/>
          <p:nvPr/>
        </p:nvGrpSpPr>
        <p:grpSpPr>
          <a:xfrm>
            <a:off x="0" y="3902075"/>
            <a:ext cx="3400426" cy="2949575"/>
            <a:chOff x="0" y="0"/>
            <a:chExt cx="3400425" cy="2949575"/>
          </a:xfrm>
        </p:grpSpPr>
        <p:sp>
          <p:nvSpPr>
            <p:cNvPr id="381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2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4908842"/>
      </p:ext>
    </p:extLst>
  </p:cSld>
  <p:clrMapOvr>
    <a:masterClrMapping/>
  </p:clrMapOvr>
  <p:transition spd="med"/>
</p:sldLayout>
</file>

<file path=ppt/slideLayouts/slideLayout1768.xml><?xml version="1.0" encoding="utf-8"?>
<p:sldLayout xmlns:a="http://schemas.openxmlformats.org/drawingml/2006/main" xmlns:r="http://schemas.openxmlformats.org/officeDocument/2006/relationships" xmlns:p="http://schemas.openxmlformats.org/presentationml/2006/main" showMasterSp="0" type="tx">
  <p:cSld name="28_Title and Content">
    <p:bg>
      <p:bgPr>
        <a:solidFill>
          <a:srgbClr val="000000"/>
        </a:solidFill>
        <a:effectLst/>
      </p:bgPr>
    </p:bg>
    <p:spTree>
      <p:nvGrpSpPr>
        <p:cNvPr id="1" name=""/>
        <p:cNvGrpSpPr/>
        <p:nvPr/>
      </p:nvGrpSpPr>
      <p:grpSpPr>
        <a:xfrm>
          <a:off x="0" y="0"/>
          <a:ext cx="0" cy="0"/>
          <a:chOff x="0" y="0"/>
          <a:chExt cx="0" cy="0"/>
        </a:xfrm>
      </p:grpSpPr>
      <p:grpSp>
        <p:nvGrpSpPr>
          <p:cNvPr id="3838" name="Group 1026"/>
          <p:cNvGrpSpPr/>
          <p:nvPr/>
        </p:nvGrpSpPr>
        <p:grpSpPr>
          <a:xfrm>
            <a:off x="0" y="3902075"/>
            <a:ext cx="3400426" cy="2949575"/>
            <a:chOff x="0" y="0"/>
            <a:chExt cx="3400425" cy="2949575"/>
          </a:xfrm>
        </p:grpSpPr>
        <p:sp>
          <p:nvSpPr>
            <p:cNvPr id="383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3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4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4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1063610"/>
      </p:ext>
    </p:extLst>
  </p:cSld>
  <p:clrMapOvr>
    <a:masterClrMapping/>
  </p:clrMapOvr>
  <p:transition spd="med"/>
</p:sldLayout>
</file>

<file path=ppt/slideLayouts/slideLayout1769.xml><?xml version="1.0" encoding="utf-8"?>
<p:sldLayout xmlns:a="http://schemas.openxmlformats.org/drawingml/2006/main" xmlns:r="http://schemas.openxmlformats.org/officeDocument/2006/relationships" xmlns:p="http://schemas.openxmlformats.org/presentationml/2006/main" showMasterSp="0" type="tx">
  <p:cSld name="Title, Text, and 2 Content">
    <p:bg>
      <p:bgPr>
        <a:solidFill>
          <a:srgbClr val="000000"/>
        </a:solidFill>
        <a:effectLst/>
      </p:bgPr>
    </p:bg>
    <p:spTree>
      <p:nvGrpSpPr>
        <p:cNvPr id="1" name=""/>
        <p:cNvGrpSpPr/>
        <p:nvPr/>
      </p:nvGrpSpPr>
      <p:grpSpPr>
        <a:xfrm>
          <a:off x="0" y="0"/>
          <a:ext cx="0" cy="0"/>
          <a:chOff x="0" y="0"/>
          <a:chExt cx="0" cy="0"/>
        </a:xfrm>
      </p:grpSpPr>
      <p:grpSp>
        <p:nvGrpSpPr>
          <p:cNvPr id="3855" name="Group 1026"/>
          <p:cNvGrpSpPr/>
          <p:nvPr/>
        </p:nvGrpSpPr>
        <p:grpSpPr>
          <a:xfrm>
            <a:off x="0" y="3902075"/>
            <a:ext cx="3400426" cy="2949575"/>
            <a:chOff x="0" y="0"/>
            <a:chExt cx="3400425" cy="2949575"/>
          </a:xfrm>
        </p:grpSpPr>
        <p:sp>
          <p:nvSpPr>
            <p:cNvPr id="384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4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5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5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5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0857990"/>
      </p:ext>
    </p:extLst>
  </p:cSld>
  <p:clrMapOvr>
    <a:masterClrMapping/>
  </p:clrMapOvr>
  <p:transition spd="med"/>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9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9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0553009"/>
      </p:ext>
    </p:extLst>
  </p:cSld>
  <p:clrMapOvr>
    <a:masterClrMapping/>
  </p:clrMapOvr>
  <p:transition spd="med"/>
</p:sldLayout>
</file>

<file path=ppt/slideLayouts/slideLayout1770.xml><?xml version="1.0" encoding="utf-8"?>
<p:sldLayout xmlns:a="http://schemas.openxmlformats.org/drawingml/2006/main" xmlns:r="http://schemas.openxmlformats.org/officeDocument/2006/relationships" xmlns:p="http://schemas.openxmlformats.org/presentationml/2006/main" showMasterSp="0" type="tx">
  <p:cSld name="31_Blank">
    <p:bg>
      <p:bgPr>
        <a:solidFill>
          <a:srgbClr val="FFFFFF"/>
        </a:solidFill>
        <a:effectLst/>
      </p:bgPr>
    </p:bg>
    <p:spTree>
      <p:nvGrpSpPr>
        <p:cNvPr id="1" name=""/>
        <p:cNvGrpSpPr/>
        <p:nvPr/>
      </p:nvGrpSpPr>
      <p:grpSpPr>
        <a:xfrm>
          <a:off x="0" y="0"/>
          <a:ext cx="0" cy="0"/>
          <a:chOff x="0" y="0"/>
          <a:chExt cx="0" cy="0"/>
        </a:xfrm>
      </p:grpSpPr>
      <p:sp>
        <p:nvSpPr>
          <p:cNvPr id="3865"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866" name="Text Box 2"/>
          <p:cNvSpPr txBox="1"/>
          <p:nvPr/>
        </p:nvSpPr>
        <p:spPr>
          <a:xfrm>
            <a:off x="794239" y="6570253"/>
            <a:ext cx="803893" cy="20719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867" name="Rectangle 3"/>
          <p:cNvSpPr txBox="1"/>
          <p:nvPr/>
        </p:nvSpPr>
        <p:spPr>
          <a:xfrm>
            <a:off x="7884120" y="6534253"/>
            <a:ext cx="594132" cy="2490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868" name="Rectangle 4"/>
          <p:cNvSpPr txBox="1"/>
          <p:nvPr/>
        </p:nvSpPr>
        <p:spPr>
          <a:xfrm>
            <a:off x="507489" y="106362"/>
            <a:ext cx="3969783" cy="91971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86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80965802"/>
      </p:ext>
    </p:extLst>
  </p:cSld>
  <p:clrMapOvr>
    <a:masterClrMapping/>
  </p:clrMapOvr>
  <p:transition spd="med"/>
</p:sldLayout>
</file>

<file path=ppt/slideLayouts/slideLayout1771.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grpSp>
        <p:nvGrpSpPr>
          <p:cNvPr id="3883" name="Group 1026"/>
          <p:cNvGrpSpPr/>
          <p:nvPr/>
        </p:nvGrpSpPr>
        <p:grpSpPr>
          <a:xfrm>
            <a:off x="0" y="3902075"/>
            <a:ext cx="3400426" cy="2949575"/>
            <a:chOff x="0" y="0"/>
            <a:chExt cx="3400425" cy="2949575"/>
          </a:xfrm>
        </p:grpSpPr>
        <p:sp>
          <p:nvSpPr>
            <p:cNvPr id="387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8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6239774"/>
      </p:ext>
    </p:extLst>
  </p:cSld>
  <p:clrMapOvr>
    <a:masterClrMapping/>
  </p:clrMapOvr>
  <p:transition spd="med"/>
</p:sldLayout>
</file>

<file path=ppt/slideLayouts/slideLayout1772.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grpSp>
        <p:nvGrpSpPr>
          <p:cNvPr id="3898" name="Group 1026"/>
          <p:cNvGrpSpPr/>
          <p:nvPr/>
        </p:nvGrpSpPr>
        <p:grpSpPr>
          <a:xfrm>
            <a:off x="0" y="3902075"/>
            <a:ext cx="3400426" cy="2949575"/>
            <a:chOff x="0" y="0"/>
            <a:chExt cx="3400425" cy="2949575"/>
          </a:xfrm>
        </p:grpSpPr>
        <p:sp>
          <p:nvSpPr>
            <p:cNvPr id="389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9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0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0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3630714"/>
      </p:ext>
    </p:extLst>
  </p:cSld>
  <p:clrMapOvr>
    <a:masterClrMapping/>
  </p:clrMapOvr>
  <p:transition spd="med"/>
</p:sldLayout>
</file>

<file path=ppt/slideLayouts/slideLayout1773.xml><?xml version="1.0" encoding="utf-8"?>
<p:sldLayout xmlns:a="http://schemas.openxmlformats.org/drawingml/2006/main" xmlns:r="http://schemas.openxmlformats.org/officeDocument/2006/relationships" xmlns:p="http://schemas.openxmlformats.org/presentationml/2006/main" showMasterSp="0" type="tx">
  <p:cSld name="1_Title, Text, and 2 Content">
    <p:bg>
      <p:bgPr>
        <a:solidFill>
          <a:srgbClr val="000000"/>
        </a:solidFill>
        <a:effectLst/>
      </p:bgPr>
    </p:bg>
    <p:spTree>
      <p:nvGrpSpPr>
        <p:cNvPr id="1" name=""/>
        <p:cNvGrpSpPr/>
        <p:nvPr/>
      </p:nvGrpSpPr>
      <p:grpSpPr>
        <a:xfrm>
          <a:off x="0" y="0"/>
          <a:ext cx="0" cy="0"/>
          <a:chOff x="0" y="0"/>
          <a:chExt cx="0" cy="0"/>
        </a:xfrm>
      </p:grpSpPr>
      <p:grpSp>
        <p:nvGrpSpPr>
          <p:cNvPr id="3915" name="Group 1026"/>
          <p:cNvGrpSpPr/>
          <p:nvPr/>
        </p:nvGrpSpPr>
        <p:grpSpPr>
          <a:xfrm>
            <a:off x="0" y="3902075"/>
            <a:ext cx="3400426" cy="2949575"/>
            <a:chOff x="0" y="0"/>
            <a:chExt cx="3400425" cy="2949575"/>
          </a:xfrm>
        </p:grpSpPr>
        <p:sp>
          <p:nvSpPr>
            <p:cNvPr id="390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0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1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1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95249193"/>
      </p:ext>
    </p:extLst>
  </p:cSld>
  <p:clrMapOvr>
    <a:masterClrMapping/>
  </p:clrMapOvr>
  <p:transition spd="med"/>
</p:sldLayout>
</file>

<file path=ppt/slideLayouts/slideLayout1774.xml><?xml version="1.0" encoding="utf-8"?>
<p:sldLayout xmlns:a="http://schemas.openxmlformats.org/drawingml/2006/main" xmlns:r="http://schemas.openxmlformats.org/officeDocument/2006/relationships" xmlns:p="http://schemas.openxmlformats.org/presentationml/2006/main" showMasterSp="0" type="tx">
  <p:cSld name="33_Blank">
    <p:bg>
      <p:bgPr>
        <a:solidFill>
          <a:srgbClr val="000000"/>
        </a:solidFill>
        <a:effectLst/>
      </p:bgPr>
    </p:bg>
    <p:spTree>
      <p:nvGrpSpPr>
        <p:cNvPr id="1" name=""/>
        <p:cNvGrpSpPr/>
        <p:nvPr/>
      </p:nvGrpSpPr>
      <p:grpSpPr>
        <a:xfrm>
          <a:off x="0" y="0"/>
          <a:ext cx="0" cy="0"/>
          <a:chOff x="0" y="0"/>
          <a:chExt cx="0" cy="0"/>
        </a:xfrm>
      </p:grpSpPr>
      <p:grpSp>
        <p:nvGrpSpPr>
          <p:cNvPr id="3932" name="Group 1026"/>
          <p:cNvGrpSpPr/>
          <p:nvPr/>
        </p:nvGrpSpPr>
        <p:grpSpPr>
          <a:xfrm>
            <a:off x="0" y="3902075"/>
            <a:ext cx="3400426" cy="2949575"/>
            <a:chOff x="0" y="0"/>
            <a:chExt cx="3400425" cy="2949575"/>
          </a:xfrm>
        </p:grpSpPr>
        <p:sp>
          <p:nvSpPr>
            <p:cNvPr id="3925"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6"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7"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8"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9"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0"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1"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33"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8127151"/>
      </p:ext>
    </p:extLst>
  </p:cSld>
  <p:clrMapOvr>
    <a:masterClrMapping/>
  </p:clrMapOvr>
  <p:transition spd="med"/>
</p:sldLayout>
</file>

<file path=ppt/slideLayouts/slideLayout1775.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rgbClr val="000000"/>
        </a:solidFill>
        <a:effectLst/>
      </p:bgPr>
    </p:bg>
    <p:spTree>
      <p:nvGrpSpPr>
        <p:cNvPr id="1" name=""/>
        <p:cNvGrpSpPr/>
        <p:nvPr/>
      </p:nvGrpSpPr>
      <p:grpSpPr>
        <a:xfrm>
          <a:off x="0" y="0"/>
          <a:ext cx="0" cy="0"/>
          <a:chOff x="0" y="0"/>
          <a:chExt cx="0" cy="0"/>
        </a:xfrm>
      </p:grpSpPr>
      <p:grpSp>
        <p:nvGrpSpPr>
          <p:cNvPr id="3944" name="Group 1026"/>
          <p:cNvGrpSpPr/>
          <p:nvPr/>
        </p:nvGrpSpPr>
        <p:grpSpPr>
          <a:xfrm>
            <a:off x="457200" y="992150"/>
            <a:ext cx="8153401" cy="1600239"/>
            <a:chOff x="0" y="-37"/>
            <a:chExt cx="8153400" cy="1600237"/>
          </a:xfrm>
        </p:grpSpPr>
        <p:sp>
          <p:nvSpPr>
            <p:cNvPr id="3940" name="Arc 1027"/>
            <p:cNvSpPr/>
            <p:nvPr/>
          </p:nvSpPr>
          <p:spPr>
            <a:xfrm>
              <a:off x="5249862" y="-38"/>
              <a:ext cx="2903539" cy="1600239"/>
            </a:xfrm>
            <a:custGeom>
              <a:avLst/>
              <a:gdLst/>
              <a:ahLst/>
              <a:cxnLst>
                <a:cxn ang="0">
                  <a:pos x="wd2" y="hd2"/>
                </a:cxn>
                <a:cxn ang="5400000">
                  <a:pos x="wd2" y="hd2"/>
                </a:cxn>
                <a:cxn ang="10800000">
                  <a:pos x="wd2" y="hd2"/>
                </a:cxn>
                <a:cxn ang="16200000">
                  <a:pos x="wd2" y="hd2"/>
                </a:cxn>
              </a:cxnLst>
              <a:rect l="0" t="0" r="r" b="b"/>
              <a:pathLst>
                <a:path w="21600" h="21600" extrusionOk="0">
                  <a:moveTo>
                    <a:pt x="296" y="1"/>
                  </a:moveTo>
                  <a:cubicBezTo>
                    <a:pt x="300" y="1"/>
                    <a:pt x="304" y="0"/>
                    <a:pt x="308" y="0"/>
                  </a:cubicBezTo>
                  <a:cubicBezTo>
                    <a:pt x="12067" y="1"/>
                    <a:pt x="21600" y="4835"/>
                    <a:pt x="21600" y="10800"/>
                  </a:cubicBezTo>
                  <a:cubicBezTo>
                    <a:pt x="21600" y="16765"/>
                    <a:pt x="12067" y="21600"/>
                    <a:pt x="308" y="21600"/>
                  </a:cubicBezTo>
                  <a:cubicBezTo>
                    <a:pt x="204" y="21600"/>
                    <a:pt x="102" y="21600"/>
                    <a:pt x="0" y="21598"/>
                  </a:cubicBezTo>
                  <a:lnTo>
                    <a:pt x="308" y="10800"/>
                  </a:lnTo>
                  <a:lnTo>
                    <a:pt x="296" y="1"/>
                  </a:lnTo>
                  <a:close/>
                </a:path>
              </a:pathLst>
            </a:custGeom>
            <a:gradFill flip="none" rotWithShape="1">
              <a:gsLst>
                <a:gs pos="0">
                  <a:srgbClr val="000000"/>
                </a:gs>
                <a:gs pos="100000">
                  <a:srgbClr val="6633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1" name="Arc 1028"/>
            <p:cNvSpPr/>
            <p:nvPr/>
          </p:nvSpPr>
          <p:spPr>
            <a:xfrm>
              <a:off x="5175250" y="165070"/>
              <a:ext cx="2906713" cy="1270030"/>
            </a:xfrm>
            <a:custGeom>
              <a:avLst/>
              <a:gdLst/>
              <a:ahLst/>
              <a:cxnLst>
                <a:cxn ang="0">
                  <a:pos x="wd2" y="hd2"/>
                </a:cxn>
                <a:cxn ang="5400000">
                  <a:pos x="wd2" y="hd2"/>
                </a:cxn>
                <a:cxn ang="10800000">
                  <a:pos x="wd2" y="hd2"/>
                </a:cxn>
                <a:cxn ang="16200000">
                  <a:pos x="wd2" y="hd2"/>
                </a:cxn>
              </a:cxnLst>
              <a:rect l="0" t="0" r="r" b="b"/>
              <a:pathLst>
                <a:path w="21600" h="21600" extrusionOk="0">
                  <a:moveTo>
                    <a:pt x="307" y="0"/>
                  </a:moveTo>
                  <a:cubicBezTo>
                    <a:pt x="311" y="0"/>
                    <a:pt x="315" y="0"/>
                    <a:pt x="319" y="0"/>
                  </a:cubicBezTo>
                  <a:cubicBezTo>
                    <a:pt x="12072" y="0"/>
                    <a:pt x="21600" y="4835"/>
                    <a:pt x="21600" y="10800"/>
                  </a:cubicBezTo>
                  <a:cubicBezTo>
                    <a:pt x="21600" y="16765"/>
                    <a:pt x="12072" y="21600"/>
                    <a:pt x="319" y="21600"/>
                  </a:cubicBezTo>
                  <a:cubicBezTo>
                    <a:pt x="212" y="21600"/>
                    <a:pt x="105" y="21600"/>
                    <a:pt x="0" y="21599"/>
                  </a:cubicBezTo>
                  <a:lnTo>
                    <a:pt x="319" y="10800"/>
                  </a:lnTo>
                  <a:lnTo>
                    <a:pt x="307" y="0"/>
                  </a:lnTo>
                  <a:close/>
                </a:path>
              </a:pathLst>
            </a:custGeom>
            <a:gradFill flip="none" rotWithShape="1">
              <a:gsLst>
                <a:gs pos="0">
                  <a:srgbClr val="000000"/>
                </a:gs>
                <a:gs pos="100000">
                  <a:srgbClr val="8944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2" name="Arc 1029"/>
            <p:cNvSpPr/>
            <p:nvPr/>
          </p:nvSpPr>
          <p:spPr>
            <a:xfrm>
              <a:off x="5132387" y="385743"/>
              <a:ext cx="2905126" cy="828695"/>
            </a:xfrm>
            <a:custGeom>
              <a:avLst/>
              <a:gdLst/>
              <a:ahLst/>
              <a:cxnLst>
                <a:cxn ang="0">
                  <a:pos x="wd2" y="hd2"/>
                </a:cxn>
                <a:cxn ang="5400000">
                  <a:pos x="wd2" y="hd2"/>
                </a:cxn>
                <a:cxn ang="10800000">
                  <a:pos x="wd2" y="hd2"/>
                </a:cxn>
                <a:cxn ang="16200000">
                  <a:pos x="wd2" y="hd2"/>
                </a:cxn>
              </a:cxnLst>
              <a:rect l="0" t="0" r="r" b="b"/>
              <a:pathLst>
                <a:path w="21600" h="21600" extrusionOk="0">
                  <a:moveTo>
                    <a:pt x="308" y="0"/>
                  </a:moveTo>
                  <a:cubicBezTo>
                    <a:pt x="312" y="0"/>
                    <a:pt x="316" y="0"/>
                    <a:pt x="320" y="0"/>
                  </a:cubicBezTo>
                  <a:cubicBezTo>
                    <a:pt x="12072" y="0"/>
                    <a:pt x="21600" y="4835"/>
                    <a:pt x="21600" y="10800"/>
                  </a:cubicBezTo>
                  <a:cubicBezTo>
                    <a:pt x="21600" y="16765"/>
                    <a:pt x="12072" y="21600"/>
                    <a:pt x="320" y="21600"/>
                  </a:cubicBezTo>
                  <a:cubicBezTo>
                    <a:pt x="213" y="21600"/>
                    <a:pt x="106" y="21600"/>
                    <a:pt x="0" y="21599"/>
                  </a:cubicBezTo>
                  <a:lnTo>
                    <a:pt x="320" y="10800"/>
                  </a:lnTo>
                  <a:lnTo>
                    <a:pt x="308" y="0"/>
                  </a:lnTo>
                  <a:close/>
                </a:path>
              </a:pathLst>
            </a:custGeom>
            <a:gradFill flip="none" rotWithShape="1">
              <a:gsLst>
                <a:gs pos="0">
                  <a:srgbClr val="000000"/>
                </a:gs>
                <a:gs pos="100000">
                  <a:srgbClr val="B75B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3" name="AutoShape 1030"/>
            <p:cNvSpPr/>
            <p:nvPr/>
          </p:nvSpPr>
          <p:spPr>
            <a:xfrm>
              <a:off x="0" y="715962"/>
              <a:ext cx="7918450" cy="165101"/>
            </a:xfrm>
            <a:prstGeom prst="roundRect">
              <a:avLst>
                <a:gd name="adj" fmla="val 49995"/>
              </a:avLst>
            </a:prstGeom>
            <a:gradFill flip="none" rotWithShape="1">
              <a:gsLst>
                <a:gs pos="0">
                  <a:srgbClr val="000000"/>
                </a:gs>
                <a:gs pos="20000">
                  <a:srgbClr val="000040"/>
                </a:gs>
                <a:gs pos="50000">
                  <a:srgbClr val="400040"/>
                </a:gs>
                <a:gs pos="75000">
                  <a:srgbClr val="8F0040"/>
                </a:gs>
                <a:gs pos="89999">
                  <a:srgbClr val="F27300"/>
                </a:gs>
                <a:gs pos="100000">
                  <a:srgbClr val="FFBF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grpSp>
      <p:sp>
        <p:nvSpPr>
          <p:cNvPr id="3945" name="Title Text"/>
          <p:cNvSpPr txBox="1">
            <a:spLocks noGrp="1"/>
          </p:cNvSpPr>
          <p:nvPr>
            <p:ph type="title"/>
          </p:nvPr>
        </p:nvSpPr>
        <p:spPr>
          <a:xfrm>
            <a:off x="381000" y="381000"/>
            <a:ext cx="8458200" cy="1143000"/>
          </a:xfrm>
          <a:prstGeom prst="rect">
            <a:avLst/>
          </a:prstGeom>
          <a:noFill/>
        </p:spPr>
        <p:txBody>
          <a:bodyPr lIns="46005" tIns="46005" rIns="46005" bIns="46005" anchor="b"/>
          <a:lstStyle>
            <a:lvl1pPr algn="r">
              <a:defRPr sz="4400" b="1" i="0">
                <a:solidFill>
                  <a:srgbClr val="FFCC66"/>
                </a:solidFill>
                <a:latin typeface="Arial" panose="020B0604020202020204" pitchFamily="34" charset="0"/>
                <a:cs typeface="Arial" panose="020B0604020202020204" pitchFamily="34" charset="0"/>
              </a:defRPr>
            </a:lvl1pPr>
          </a:lstStyle>
          <a:p>
            <a:r>
              <a:rPr dirty="0"/>
              <a:t>Title Text</a:t>
            </a:r>
          </a:p>
        </p:txBody>
      </p:sp>
      <p:sp>
        <p:nvSpPr>
          <p:cNvPr id="3946" name="Body Level One…"/>
          <p:cNvSpPr txBox="1">
            <a:spLocks noGrp="1"/>
          </p:cNvSpPr>
          <p:nvPr>
            <p:ph type="body" idx="1"/>
          </p:nvPr>
        </p:nvSpPr>
        <p:spPr>
          <a:xfrm>
            <a:off x="381000" y="2057400"/>
            <a:ext cx="8458200" cy="4114800"/>
          </a:xfrm>
          <a:prstGeom prst="rect">
            <a:avLst/>
          </a:prstGeom>
        </p:spPr>
        <p:txBody>
          <a:bodyPr lIns="46005" tIns="46005" rIns="46005" bIns="46005">
            <a:normAutofit/>
          </a:bodyPr>
          <a:lstStyle>
            <a:lvl1pPr marL="342659" indent="-342659">
              <a:buClr>
                <a:srgbClr val="FFCC66"/>
              </a:buClr>
              <a:buSzPct val="100000"/>
              <a:buChar char="•"/>
              <a:defRPr b="1" i="0">
                <a:solidFill>
                  <a:srgbClr val="FFFFCC"/>
                </a:solidFill>
                <a:latin typeface="Arial" panose="020B0604020202020204" pitchFamily="34" charset="0"/>
                <a:cs typeface="Arial" panose="020B0604020202020204" pitchFamily="34" charset="0"/>
              </a:defRPr>
            </a:lvl1pPr>
            <a:lvl2pPr marL="783220" indent="-326340">
              <a:buClr>
                <a:srgbClr val="FFCC66"/>
              </a:buClr>
              <a:buSzPct val="100000"/>
              <a:buChar char="–"/>
              <a:defRPr b="1" i="0">
                <a:solidFill>
                  <a:srgbClr val="FFFFCC"/>
                </a:solidFill>
                <a:latin typeface="Arial" panose="020B0604020202020204" pitchFamily="34" charset="0"/>
                <a:cs typeface="Arial" panose="020B0604020202020204" pitchFamily="34" charset="0"/>
              </a:defRPr>
            </a:lvl2pPr>
            <a:lvl3pPr marL="1218345" indent="-304585">
              <a:buClr>
                <a:srgbClr val="FFCC66"/>
              </a:buClr>
              <a:buSzPct val="100000"/>
              <a:buChar char="•"/>
              <a:defRPr b="1" i="0">
                <a:solidFill>
                  <a:srgbClr val="FFFFCC"/>
                </a:solidFill>
                <a:latin typeface="Arial" panose="020B0604020202020204" pitchFamily="34" charset="0"/>
                <a:cs typeface="Arial" panose="020B0604020202020204" pitchFamily="34" charset="0"/>
              </a:defRPr>
            </a:lvl3pPr>
            <a:lvl4pPr marL="1736140" indent="-365502">
              <a:buClr>
                <a:srgbClr val="FFCC66"/>
              </a:buClr>
              <a:buSzPct val="100000"/>
              <a:buChar char="–"/>
              <a:defRPr b="1" i="0">
                <a:solidFill>
                  <a:srgbClr val="FFFFCC"/>
                </a:solidFill>
                <a:latin typeface="Arial" panose="020B0604020202020204" pitchFamily="34" charset="0"/>
                <a:cs typeface="Arial" panose="020B0604020202020204" pitchFamily="34" charset="0"/>
              </a:defRPr>
            </a:lvl4pPr>
            <a:lvl5pPr marL="2193020" indent="-365502">
              <a:buClr>
                <a:srgbClr val="FFCC66"/>
              </a:buClr>
              <a:defRPr b="1" i="0">
                <a:solidFill>
                  <a:srgbClr val="FFFFCC"/>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47" name="Slide Number"/>
          <p:cNvSpPr txBox="1">
            <a:spLocks noGrp="1"/>
          </p:cNvSpPr>
          <p:nvPr>
            <p:ph type="sldNum" sz="quarter" idx="2"/>
          </p:nvPr>
        </p:nvSpPr>
        <p:spPr>
          <a:xfrm>
            <a:off x="8147284" y="6399024"/>
            <a:ext cx="310917" cy="308352"/>
          </a:xfrm>
          <a:prstGeom prst="rect">
            <a:avLst/>
          </a:prstGeom>
        </p:spPr>
        <p:txBody>
          <a:bodyPr lIns="46005" tIns="46005" rIns="46005" bIns="46005" anchor="ctr"/>
          <a:lstStyle>
            <a:lvl1pPr>
              <a:defRPr b="1" i="0">
                <a:solidFill>
                  <a:srgbClr val="FFFFCC"/>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1693154"/>
      </p:ext>
    </p:extLst>
  </p:cSld>
  <p:clrMapOvr>
    <a:masterClrMapping/>
  </p:clrMapOvr>
  <p:transition spd="med"/>
</p:sldLayout>
</file>

<file path=ppt/slideLayouts/slideLayout1776.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FFFFFF"/>
        </a:solidFill>
        <a:effectLst/>
      </p:bgPr>
    </p:bg>
    <p:spTree>
      <p:nvGrpSpPr>
        <p:cNvPr id="1" name=""/>
        <p:cNvGrpSpPr/>
        <p:nvPr/>
      </p:nvGrpSpPr>
      <p:grpSpPr>
        <a:xfrm>
          <a:off x="0" y="0"/>
          <a:ext cx="0" cy="0"/>
          <a:chOff x="0" y="0"/>
          <a:chExt cx="0" cy="0"/>
        </a:xfrm>
      </p:grpSpPr>
      <p:sp>
        <p:nvSpPr>
          <p:cNvPr id="3954"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955" name="Text Box 2"/>
          <p:cNvSpPr txBox="1"/>
          <p:nvPr/>
        </p:nvSpPr>
        <p:spPr>
          <a:xfrm>
            <a:off x="794239" y="6570253"/>
            <a:ext cx="803893" cy="20719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956" name="Rectangle 3"/>
          <p:cNvSpPr txBox="1"/>
          <p:nvPr/>
        </p:nvSpPr>
        <p:spPr>
          <a:xfrm>
            <a:off x="7884120" y="6534253"/>
            <a:ext cx="594132" cy="2490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957" name="Rectangle 4"/>
          <p:cNvSpPr txBox="1"/>
          <p:nvPr/>
        </p:nvSpPr>
        <p:spPr>
          <a:xfrm>
            <a:off x="507489" y="106362"/>
            <a:ext cx="3969783" cy="91971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95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70386172"/>
      </p:ext>
    </p:extLst>
  </p:cSld>
  <p:clrMapOvr>
    <a:masterClrMapping/>
  </p:clrMapOvr>
  <p:transition spd="med"/>
</p:sldLayout>
</file>

<file path=ppt/slideLayouts/slideLayout1777.xml><?xml version="1.0" encoding="utf-8"?>
<p:sldLayout xmlns:a="http://schemas.openxmlformats.org/drawingml/2006/main" xmlns:r="http://schemas.openxmlformats.org/officeDocument/2006/relationships" xmlns:p="http://schemas.openxmlformats.org/presentationml/2006/main" showMasterSp="0" type="tx">
  <p:cSld name="35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3965" name="Slide Number"/>
          <p:cNvSpPr txBox="1">
            <a:spLocks noGrp="1"/>
          </p:cNvSpPr>
          <p:nvPr>
            <p:ph type="sldNum" sz="quarter" idx="2"/>
          </p:nvPr>
        </p:nvSpPr>
        <p:spPr>
          <a:xfrm>
            <a:off x="8176323" y="6248400"/>
            <a:ext cx="281877" cy="287023"/>
          </a:xfrm>
          <a:prstGeom prst="rect">
            <a:avLst/>
          </a:prstGeom>
        </p:spPr>
        <p:txBody>
          <a:bodyPr lIns="45687" tIns="45687" rIns="45687" bIns="45687"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8997715"/>
      </p:ext>
    </p:extLst>
  </p:cSld>
  <p:clrMapOvr>
    <a:masterClrMapping/>
  </p:clrMapOvr>
  <p:transition spd="med"/>
</p:sldLayout>
</file>

<file path=ppt/slideLayouts/slideLayout1778.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rgbClr val="390039"/>
        </a:solidFill>
        <a:effectLst/>
      </p:bgPr>
    </p:bg>
    <p:spTree>
      <p:nvGrpSpPr>
        <p:cNvPr id="1" name=""/>
        <p:cNvGrpSpPr/>
        <p:nvPr/>
      </p:nvGrpSpPr>
      <p:grpSpPr>
        <a:xfrm>
          <a:off x="0" y="0"/>
          <a:ext cx="0" cy="0"/>
          <a:chOff x="0" y="0"/>
          <a:chExt cx="0" cy="0"/>
        </a:xfrm>
      </p:grpSpPr>
      <p:sp>
        <p:nvSpPr>
          <p:cNvPr id="3972"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7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7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1408677"/>
      </p:ext>
    </p:extLst>
  </p:cSld>
  <p:clrMapOvr>
    <a:masterClrMapping/>
  </p:clrMapOvr>
  <p:transition spd="med"/>
</p:sldLayout>
</file>

<file path=ppt/slideLayouts/slideLayout177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rgbClr val="390039"/>
        </a:solidFill>
        <a:effectLst/>
      </p:bgPr>
    </p:bg>
    <p:spTree>
      <p:nvGrpSpPr>
        <p:cNvPr id="1" name=""/>
        <p:cNvGrpSpPr/>
        <p:nvPr/>
      </p:nvGrpSpPr>
      <p:grpSpPr>
        <a:xfrm>
          <a:off x="0" y="0"/>
          <a:ext cx="0" cy="0"/>
          <a:chOff x="0" y="0"/>
          <a:chExt cx="0" cy="0"/>
        </a:xfrm>
      </p:grpSpPr>
      <p:sp>
        <p:nvSpPr>
          <p:cNvPr id="398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82"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8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93755512"/>
      </p:ext>
    </p:extLst>
  </p:cSld>
  <p:clrMapOvr>
    <a:masterClrMapping/>
  </p:clrMapOvr>
  <p:transition spd="med"/>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21239A"/>
        </a:solidFill>
        <a:effectLst/>
      </p:bgPr>
    </p:bg>
    <p:spTree>
      <p:nvGrpSpPr>
        <p:cNvPr id="1" name=""/>
        <p:cNvGrpSpPr/>
        <p:nvPr/>
      </p:nvGrpSpPr>
      <p:grpSpPr>
        <a:xfrm>
          <a:off x="0" y="0"/>
          <a:ext cx="0" cy="0"/>
          <a:chOff x="0" y="0"/>
          <a:chExt cx="0" cy="0"/>
        </a:xfrm>
      </p:grpSpPr>
      <p:pic>
        <p:nvPicPr>
          <p:cNvPr id="129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1300"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1301"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30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27233407"/>
      </p:ext>
    </p:extLst>
  </p:cSld>
  <p:clrMapOvr>
    <a:masterClrMapping/>
  </p:clrMapOvr>
  <p:transition spd="med"/>
</p:sldLayout>
</file>

<file path=ppt/slideLayouts/slideLayout1780.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390039"/>
        </a:solidFill>
        <a:effectLst/>
      </p:bgPr>
    </p:bg>
    <p:spTree>
      <p:nvGrpSpPr>
        <p:cNvPr id="1" name=""/>
        <p:cNvGrpSpPr/>
        <p:nvPr/>
      </p:nvGrpSpPr>
      <p:grpSpPr>
        <a:xfrm>
          <a:off x="0" y="0"/>
          <a:ext cx="0" cy="0"/>
          <a:chOff x="0" y="0"/>
          <a:chExt cx="0" cy="0"/>
        </a:xfrm>
      </p:grpSpPr>
      <p:sp>
        <p:nvSpPr>
          <p:cNvPr id="399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9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92"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615325"/>
      </p:ext>
    </p:extLst>
  </p:cSld>
  <p:clrMapOvr>
    <a:masterClrMapping/>
  </p:clrMapOvr>
  <p:transition spd="med"/>
</p:sldLayout>
</file>

<file path=ppt/slideLayouts/slideLayout1781.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390039"/>
        </a:solidFill>
        <a:effectLst/>
      </p:bgPr>
    </p:bg>
    <p:spTree>
      <p:nvGrpSpPr>
        <p:cNvPr id="1" name=""/>
        <p:cNvGrpSpPr/>
        <p:nvPr/>
      </p:nvGrpSpPr>
      <p:grpSpPr>
        <a:xfrm>
          <a:off x="0" y="0"/>
          <a:ext cx="0" cy="0"/>
          <a:chOff x="0" y="0"/>
          <a:chExt cx="0" cy="0"/>
        </a:xfrm>
      </p:grpSpPr>
      <p:sp>
        <p:nvSpPr>
          <p:cNvPr id="399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0"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107823"/>
      </p:ext>
    </p:extLst>
  </p:cSld>
  <p:clrMapOvr>
    <a:masterClrMapping/>
  </p:clrMapOvr>
  <p:transition spd="med"/>
</p:sldLayout>
</file>

<file path=ppt/slideLayouts/slideLayout1782.xml><?xml version="1.0" encoding="utf-8"?>
<p:sldLayout xmlns:a="http://schemas.openxmlformats.org/drawingml/2006/main" xmlns:r="http://schemas.openxmlformats.org/officeDocument/2006/relationships" xmlns:p="http://schemas.openxmlformats.org/presentationml/2006/main" showMasterSp="0" type="tx">
  <p:cSld name="28_Comparison">
    <p:bg>
      <p:bgPr>
        <a:solidFill>
          <a:srgbClr val="390039"/>
        </a:solidFill>
        <a:effectLst/>
      </p:bgPr>
    </p:bg>
    <p:spTree>
      <p:nvGrpSpPr>
        <p:cNvPr id="1" name=""/>
        <p:cNvGrpSpPr/>
        <p:nvPr/>
      </p:nvGrpSpPr>
      <p:grpSpPr>
        <a:xfrm>
          <a:off x="0" y="0"/>
          <a:ext cx="0" cy="0"/>
          <a:chOff x="0" y="0"/>
          <a:chExt cx="0" cy="0"/>
        </a:xfrm>
      </p:grpSpPr>
      <p:sp>
        <p:nvSpPr>
          <p:cNvPr id="400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1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401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78103965"/>
      </p:ext>
    </p:extLst>
  </p:cSld>
  <p:clrMapOvr>
    <a:masterClrMapping/>
  </p:clrMapOvr>
  <p:transition spd="med"/>
</p:sldLayout>
</file>

<file path=ppt/slideLayouts/slideLayout1783.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390039"/>
        </a:solidFill>
        <a:effectLst/>
      </p:bgPr>
    </p:bg>
    <p:spTree>
      <p:nvGrpSpPr>
        <p:cNvPr id="1" name=""/>
        <p:cNvGrpSpPr/>
        <p:nvPr/>
      </p:nvGrpSpPr>
      <p:grpSpPr>
        <a:xfrm>
          <a:off x="0" y="0"/>
          <a:ext cx="0" cy="0"/>
          <a:chOff x="0" y="0"/>
          <a:chExt cx="0" cy="0"/>
        </a:xfrm>
      </p:grpSpPr>
      <p:sp>
        <p:nvSpPr>
          <p:cNvPr id="401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19"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6229266"/>
      </p:ext>
    </p:extLst>
  </p:cSld>
  <p:clrMapOvr>
    <a:masterClrMapping/>
  </p:clrMapOvr>
  <p:transition spd="med"/>
</p:sldLayout>
</file>

<file path=ppt/slideLayouts/slideLayout1784.xml><?xml version="1.0" encoding="utf-8"?>
<p:sldLayout xmlns:a="http://schemas.openxmlformats.org/drawingml/2006/main" xmlns:r="http://schemas.openxmlformats.org/officeDocument/2006/relationships" xmlns:p="http://schemas.openxmlformats.org/presentationml/2006/main" showMasterSp="0" type="tx">
  <p:cSld name="36_Blank">
    <p:bg>
      <p:bgPr>
        <a:solidFill>
          <a:srgbClr val="390039"/>
        </a:solidFill>
        <a:effectLst/>
      </p:bgPr>
    </p:bg>
    <p:spTree>
      <p:nvGrpSpPr>
        <p:cNvPr id="1" name=""/>
        <p:cNvGrpSpPr/>
        <p:nvPr/>
      </p:nvGrpSpPr>
      <p:grpSpPr>
        <a:xfrm>
          <a:off x="0" y="0"/>
          <a:ext cx="0" cy="0"/>
          <a:chOff x="0" y="0"/>
          <a:chExt cx="0" cy="0"/>
        </a:xfrm>
      </p:grpSpPr>
      <p:sp>
        <p:nvSpPr>
          <p:cNvPr id="402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1995173"/>
      </p:ext>
    </p:extLst>
  </p:cSld>
  <p:clrMapOvr>
    <a:masterClrMapping/>
  </p:clrMapOvr>
  <p:transition spd="med"/>
</p:sldLayout>
</file>

<file path=ppt/slideLayouts/slideLayout1785.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solidFill>
          <a:srgbClr val="390039"/>
        </a:solidFill>
        <a:effectLst/>
      </p:bgPr>
    </p:bg>
    <p:spTree>
      <p:nvGrpSpPr>
        <p:cNvPr id="1" name=""/>
        <p:cNvGrpSpPr/>
        <p:nvPr/>
      </p:nvGrpSpPr>
      <p:grpSpPr>
        <a:xfrm>
          <a:off x="0" y="0"/>
          <a:ext cx="0" cy="0"/>
          <a:chOff x="0" y="0"/>
          <a:chExt cx="0" cy="0"/>
        </a:xfrm>
      </p:grpSpPr>
      <p:sp>
        <p:nvSpPr>
          <p:cNvPr id="403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3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3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403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6134956"/>
      </p:ext>
    </p:extLst>
  </p:cSld>
  <p:clrMapOvr>
    <a:masterClrMapping/>
  </p:clrMapOvr>
  <p:transition spd="med"/>
</p:sldLayout>
</file>

<file path=ppt/slideLayouts/slideLayout1786.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solidFill>
          <a:srgbClr val="390039"/>
        </a:solidFill>
        <a:effectLst/>
      </p:bgPr>
    </p:bg>
    <p:spTree>
      <p:nvGrpSpPr>
        <p:cNvPr id="1" name=""/>
        <p:cNvGrpSpPr/>
        <p:nvPr/>
      </p:nvGrpSpPr>
      <p:grpSpPr>
        <a:xfrm>
          <a:off x="0" y="0"/>
          <a:ext cx="0" cy="0"/>
          <a:chOff x="0" y="0"/>
          <a:chExt cx="0" cy="0"/>
        </a:xfrm>
      </p:grpSpPr>
      <p:sp>
        <p:nvSpPr>
          <p:cNvPr id="404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4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04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4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8672775"/>
      </p:ext>
    </p:extLst>
  </p:cSld>
  <p:clrMapOvr>
    <a:masterClrMapping/>
  </p:clrMapOvr>
  <p:transition spd="med"/>
</p:sldLayout>
</file>

<file path=ppt/slideLayouts/slideLayout1787.xml><?xml version="1.0" encoding="utf-8"?>
<p:sldLayout xmlns:a="http://schemas.openxmlformats.org/drawingml/2006/main" xmlns:r="http://schemas.openxmlformats.org/officeDocument/2006/relationships" xmlns:p="http://schemas.openxmlformats.org/presentationml/2006/main" showMasterSp="0" type="tx">
  <p:cSld name="28_Title and Vertical Text">
    <p:bg>
      <p:bgPr>
        <a:solidFill>
          <a:srgbClr val="390039"/>
        </a:solidFill>
        <a:effectLst/>
      </p:bgPr>
    </p:bg>
    <p:spTree>
      <p:nvGrpSpPr>
        <p:cNvPr id="1" name=""/>
        <p:cNvGrpSpPr/>
        <p:nvPr/>
      </p:nvGrpSpPr>
      <p:grpSpPr>
        <a:xfrm>
          <a:off x="0" y="0"/>
          <a:ext cx="0" cy="0"/>
          <a:chOff x="0" y="0"/>
          <a:chExt cx="0" cy="0"/>
        </a:xfrm>
      </p:grpSpPr>
      <p:sp>
        <p:nvSpPr>
          <p:cNvPr id="4053"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54"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55"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45750926"/>
      </p:ext>
    </p:extLst>
  </p:cSld>
  <p:clrMapOvr>
    <a:masterClrMapping/>
  </p:clrMapOvr>
  <p:transition spd="med"/>
</p:sldLayout>
</file>

<file path=ppt/slideLayouts/slideLayout1788.xml><?xml version="1.0" encoding="utf-8"?>
<p:sldLayout xmlns:a="http://schemas.openxmlformats.org/drawingml/2006/main" xmlns:r="http://schemas.openxmlformats.org/officeDocument/2006/relationships" xmlns:p="http://schemas.openxmlformats.org/presentationml/2006/main" showMasterSp="0" type="tx">
  <p:cSld name="28_Vertical Title and Text">
    <p:bg>
      <p:bgPr>
        <a:solidFill>
          <a:srgbClr val="390039"/>
        </a:solidFill>
        <a:effectLst/>
      </p:bgPr>
    </p:bg>
    <p:spTree>
      <p:nvGrpSpPr>
        <p:cNvPr id="1" name=""/>
        <p:cNvGrpSpPr/>
        <p:nvPr/>
      </p:nvGrpSpPr>
      <p:grpSpPr>
        <a:xfrm>
          <a:off x="0" y="0"/>
          <a:ext cx="0" cy="0"/>
          <a:chOff x="0" y="0"/>
          <a:chExt cx="0" cy="0"/>
        </a:xfrm>
      </p:grpSpPr>
      <p:sp>
        <p:nvSpPr>
          <p:cNvPr id="4062"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63"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6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9717281"/>
      </p:ext>
    </p:extLst>
  </p:cSld>
  <p:clrMapOvr>
    <a:masterClrMapping/>
  </p:clrMapOvr>
  <p:transition spd="med"/>
</p:sldLayout>
</file>

<file path=ppt/slideLayouts/slideLayout1789.xml><?xml version="1.0" encoding="utf-8"?>
<p:sldLayout xmlns:a="http://schemas.openxmlformats.org/drawingml/2006/main" xmlns:r="http://schemas.openxmlformats.org/officeDocument/2006/relationships" xmlns:p="http://schemas.openxmlformats.org/presentationml/2006/main" showMasterSp="0" type="tx">
  <p:cSld name="1_Title, Text and Clip Art">
    <p:bg>
      <p:bgPr>
        <a:solidFill>
          <a:srgbClr val="390039"/>
        </a:solidFill>
        <a:effectLst/>
      </p:bgPr>
    </p:bg>
    <p:spTree>
      <p:nvGrpSpPr>
        <p:cNvPr id="1" name=""/>
        <p:cNvGrpSpPr/>
        <p:nvPr/>
      </p:nvGrpSpPr>
      <p:grpSpPr>
        <a:xfrm>
          <a:off x="0" y="0"/>
          <a:ext cx="0" cy="0"/>
          <a:chOff x="0" y="0"/>
          <a:chExt cx="0" cy="0"/>
        </a:xfrm>
      </p:grpSpPr>
      <p:sp>
        <p:nvSpPr>
          <p:cNvPr id="407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72"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7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2153807"/>
      </p:ext>
    </p:extLst>
  </p:cSld>
  <p:clrMapOvr>
    <a:masterClrMapping/>
  </p:clrMapOvr>
  <p:transition spd="med"/>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grpSp>
        <p:nvGrpSpPr>
          <p:cNvPr id="1316" name="Group 2"/>
          <p:cNvGrpSpPr/>
          <p:nvPr/>
        </p:nvGrpSpPr>
        <p:grpSpPr>
          <a:xfrm>
            <a:off x="0" y="3902075"/>
            <a:ext cx="3400426" cy="2949575"/>
            <a:chOff x="0" y="0"/>
            <a:chExt cx="3400425" cy="2949575"/>
          </a:xfrm>
        </p:grpSpPr>
        <p:sp>
          <p:nvSpPr>
            <p:cNvPr id="130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317" name="Title Text"/>
          <p:cNvSpPr txBox="1">
            <a:spLocks noGrp="1"/>
          </p:cNvSpPr>
          <p:nvPr>
            <p:ph type="title"/>
          </p:nvPr>
        </p:nvSpPr>
        <p:spPr>
          <a:xfrm>
            <a:off x="457200" y="277813"/>
            <a:ext cx="8229600" cy="1139826"/>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18" name="Body Level One…"/>
          <p:cNvSpPr txBox="1">
            <a:spLocks noGrp="1"/>
          </p:cNvSpPr>
          <p:nvPr>
            <p:ph type="body" idx="1"/>
          </p:nvPr>
        </p:nvSpPr>
        <p:spPr>
          <a:xfrm>
            <a:off x="457200" y="1600200"/>
            <a:ext cx="8229600" cy="4530725"/>
          </a:xfrm>
          <a:prstGeom prst="rect">
            <a:avLst/>
          </a:prstGeom>
        </p:spPr>
        <p:txBody>
          <a:bodyPr>
            <a:normAutofit/>
          </a:bodyPr>
          <a:lstStyle>
            <a:lvl1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9" name="Slide Number"/>
          <p:cNvSpPr txBox="1">
            <a:spLocks noGrp="1"/>
          </p:cNvSpPr>
          <p:nvPr>
            <p:ph type="sldNum" sz="quarter" idx="2"/>
          </p:nvPr>
        </p:nvSpPr>
        <p:spPr>
          <a:xfrm>
            <a:off x="8437376" y="6248400"/>
            <a:ext cx="249425" cy="246221"/>
          </a:xfrm>
          <a:prstGeom prst="rect">
            <a:avLst/>
          </a:prstGeom>
        </p:spPr>
        <p:txBody>
          <a:bodyPr anchor="t"/>
          <a:lstStyle>
            <a:lvl1pPr algn="r">
              <a:defRPr sz="10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9764770"/>
      </p:ext>
    </p:extLst>
  </p:cSld>
  <p:clrMapOvr>
    <a:masterClrMapping/>
  </p:clrMapOvr>
  <p:transition spd="med"/>
</p:sldLayout>
</file>

<file path=ppt/slideLayouts/slideLayout1790.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FFFFFF"/>
        </a:solidFill>
        <a:effectLst/>
      </p:bgPr>
    </p:bg>
    <p:spTree>
      <p:nvGrpSpPr>
        <p:cNvPr id="1" name=""/>
        <p:cNvGrpSpPr/>
        <p:nvPr/>
      </p:nvGrpSpPr>
      <p:grpSpPr>
        <a:xfrm>
          <a:off x="0" y="0"/>
          <a:ext cx="0" cy="0"/>
          <a:chOff x="0" y="0"/>
          <a:chExt cx="0" cy="0"/>
        </a:xfrm>
      </p:grpSpPr>
      <p:sp>
        <p:nvSpPr>
          <p:cNvPr id="4080" name="Title Text"/>
          <p:cNvSpPr txBox="1">
            <a:spLocks noGrp="1"/>
          </p:cNvSpPr>
          <p:nvPr>
            <p:ph type="title"/>
          </p:nvPr>
        </p:nvSpPr>
        <p:spPr>
          <a:xfrm>
            <a:off x="685436" y="2130088"/>
            <a:ext cx="7773128" cy="1470291"/>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81" name="Body Level One…"/>
          <p:cNvSpPr txBox="1">
            <a:spLocks noGrp="1"/>
          </p:cNvSpPr>
          <p:nvPr>
            <p:ph type="body" sz="quarter" idx="1"/>
          </p:nvPr>
        </p:nvSpPr>
        <p:spPr>
          <a:xfrm>
            <a:off x="1371990" y="3886163"/>
            <a:ext cx="6400019" cy="1752737"/>
          </a:xfrm>
          <a:prstGeom prst="rect">
            <a:avLst/>
          </a:prstGeom>
        </p:spPr>
        <p:txBody>
          <a:bodyPr lIns="32888" tIns="32888" rIns="32888" bIns="32888">
            <a:normAutofit/>
          </a:bodyPr>
          <a:lstStyle>
            <a:lvl1pPr marL="0" indent="0"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11"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22"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33"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244"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8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63248545"/>
      </p:ext>
    </p:extLst>
  </p:cSld>
  <p:clrMapOvr>
    <a:masterClrMapping/>
  </p:clrMapOvr>
  <p:transition spd="med"/>
</p:sldLayout>
</file>

<file path=ppt/slideLayouts/slideLayout1791.xml><?xml version="1.0" encoding="utf-8"?>
<p:sldLayout xmlns:a="http://schemas.openxmlformats.org/drawingml/2006/main" xmlns:r="http://schemas.openxmlformats.org/officeDocument/2006/relationships" xmlns:p="http://schemas.openxmlformats.org/presentationml/2006/main" showMasterSp="0" type="tx">
  <p:cSld name="32_Title and Content">
    <p:bg>
      <p:bgPr>
        <a:solidFill>
          <a:srgbClr val="FFFFFF"/>
        </a:solidFill>
        <a:effectLst/>
      </p:bgPr>
    </p:bg>
    <p:spTree>
      <p:nvGrpSpPr>
        <p:cNvPr id="1" name=""/>
        <p:cNvGrpSpPr/>
        <p:nvPr/>
      </p:nvGrpSpPr>
      <p:grpSpPr>
        <a:xfrm>
          <a:off x="0" y="0"/>
          <a:ext cx="0" cy="0"/>
          <a:chOff x="0" y="0"/>
          <a:chExt cx="0" cy="0"/>
        </a:xfrm>
      </p:grpSpPr>
      <p:sp>
        <p:nvSpPr>
          <p:cNvPr id="4089"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0" name="Body Level One…"/>
          <p:cNvSpPr txBox="1">
            <a:spLocks noGrp="1"/>
          </p:cNvSpPr>
          <p:nvPr>
            <p:ph type="body" sz="half" idx="1"/>
          </p:nvPr>
        </p:nvSpPr>
        <p:spPr>
          <a:xfrm>
            <a:off x="321507" y="1125335"/>
            <a:ext cx="5786029" cy="3181720"/>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91"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48224278"/>
      </p:ext>
    </p:extLst>
  </p:cSld>
  <p:clrMapOvr>
    <a:masterClrMapping/>
  </p:clrMapOvr>
  <p:transition spd="med"/>
</p:sldLayout>
</file>

<file path=ppt/slideLayouts/slideLayout179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rgbClr val="FFFFFF"/>
        </a:solidFill>
        <a:effectLst/>
      </p:bgPr>
    </p:bg>
    <p:spTree>
      <p:nvGrpSpPr>
        <p:cNvPr id="1" name=""/>
        <p:cNvGrpSpPr/>
        <p:nvPr/>
      </p:nvGrpSpPr>
      <p:grpSpPr>
        <a:xfrm>
          <a:off x="0" y="0"/>
          <a:ext cx="0" cy="0"/>
          <a:chOff x="0" y="0"/>
          <a:chExt cx="0" cy="0"/>
        </a:xfrm>
      </p:grpSpPr>
      <p:sp>
        <p:nvSpPr>
          <p:cNvPr id="4098" name="Title Text"/>
          <p:cNvSpPr txBox="1">
            <a:spLocks noGrp="1"/>
          </p:cNvSpPr>
          <p:nvPr>
            <p:ph type="title"/>
          </p:nvPr>
        </p:nvSpPr>
        <p:spPr>
          <a:xfrm>
            <a:off x="722289" y="4406413"/>
            <a:ext cx="7772010" cy="1363116"/>
          </a:xfrm>
          <a:prstGeom prst="rect">
            <a:avLst/>
          </a:prstGeom>
          <a:noFill/>
        </p:spPr>
        <p:txBody>
          <a:bodyPr lIns="32888" tIns="32888" rIns="32888" bIns="32888" anchor="t"/>
          <a:lstStyle>
            <a:lvl1pPr algn="l" defTabSz="321311">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9" name="Body Level One…"/>
          <p:cNvSpPr txBox="1">
            <a:spLocks noGrp="1"/>
          </p:cNvSpPr>
          <p:nvPr>
            <p:ph type="body" sz="quarter" idx="1"/>
          </p:nvPr>
        </p:nvSpPr>
        <p:spPr>
          <a:xfrm>
            <a:off x="722289" y="2907085"/>
            <a:ext cx="7772010" cy="1499317"/>
          </a:xfrm>
          <a:prstGeom prst="rect">
            <a:avLst/>
          </a:prstGeom>
        </p:spPr>
        <p:txBody>
          <a:bodyPr lIns="32888" tIns="32888" rIns="32888" bIns="32888" anchor="b">
            <a:normAutofit/>
          </a:bodyPr>
          <a:lstStyle>
            <a:lvl1pPr marL="0" indent="0" defTabSz="321311">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0"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6944074"/>
      </p:ext>
    </p:extLst>
  </p:cSld>
  <p:clrMapOvr>
    <a:masterClrMapping/>
  </p:clrMapOvr>
  <p:transition spd="med"/>
</p:sldLayout>
</file>

<file path=ppt/slideLayouts/slideLayout1793.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FFFFFF"/>
        </a:solidFill>
        <a:effectLst/>
      </p:bgPr>
    </p:bg>
    <p:spTree>
      <p:nvGrpSpPr>
        <p:cNvPr id="1" name=""/>
        <p:cNvGrpSpPr/>
        <p:nvPr/>
      </p:nvGrpSpPr>
      <p:grpSpPr>
        <a:xfrm>
          <a:off x="0" y="0"/>
          <a:ext cx="0" cy="0"/>
          <a:chOff x="0" y="0"/>
          <a:chExt cx="0" cy="0"/>
        </a:xfrm>
      </p:grpSpPr>
      <p:sp>
        <p:nvSpPr>
          <p:cNvPr id="4107"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08" name="Body Level One…"/>
          <p:cNvSpPr txBox="1">
            <a:spLocks noGrp="1"/>
          </p:cNvSpPr>
          <p:nvPr>
            <p:ph type="body" sz="quarter" idx="1"/>
          </p:nvPr>
        </p:nvSpPr>
        <p:spPr>
          <a:xfrm>
            <a:off x="321520" y="1125335"/>
            <a:ext cx="2838871" cy="3181720"/>
          </a:xfrm>
          <a:prstGeom prst="rect">
            <a:avLst/>
          </a:prstGeom>
        </p:spPr>
        <p:txBody>
          <a:bodyPr lIns="32888" tIns="32888" rIns="32888" bIns="32888">
            <a:normAutofit/>
          </a:bodyPr>
          <a:lstStyle>
            <a:lvl1pPr marL="240982" indent="-240982" defTabSz="321311">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9409301"/>
      </p:ext>
    </p:extLst>
  </p:cSld>
  <p:clrMapOvr>
    <a:masterClrMapping/>
  </p:clrMapOvr>
  <p:transition spd="med"/>
</p:sldLayout>
</file>

<file path=ppt/slideLayouts/slideLayout1794.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FFFFFF"/>
        </a:solidFill>
        <a:effectLst/>
      </p:bgPr>
    </p:bg>
    <p:spTree>
      <p:nvGrpSpPr>
        <p:cNvPr id="1" name=""/>
        <p:cNvGrpSpPr/>
        <p:nvPr/>
      </p:nvGrpSpPr>
      <p:grpSpPr>
        <a:xfrm>
          <a:off x="0" y="0"/>
          <a:ext cx="0" cy="0"/>
          <a:chOff x="0" y="0"/>
          <a:chExt cx="0" cy="0"/>
        </a:xfrm>
      </p:grpSpPr>
      <p:sp>
        <p:nvSpPr>
          <p:cNvPr id="4116" name="Title Text"/>
          <p:cNvSpPr txBox="1">
            <a:spLocks noGrp="1"/>
          </p:cNvSpPr>
          <p:nvPr>
            <p:ph type="title"/>
          </p:nvPr>
        </p:nvSpPr>
        <p:spPr>
          <a:xfrm>
            <a:off x="457714" y="274632"/>
            <a:ext cx="8228596" cy="1143188"/>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17" name="Body Level One…"/>
          <p:cNvSpPr txBox="1">
            <a:spLocks noGrp="1"/>
          </p:cNvSpPr>
          <p:nvPr>
            <p:ph type="body" sz="quarter" idx="1"/>
          </p:nvPr>
        </p:nvSpPr>
        <p:spPr>
          <a:xfrm>
            <a:off x="457714" y="1535040"/>
            <a:ext cx="4040063" cy="639694"/>
          </a:xfrm>
          <a:prstGeom prst="rect">
            <a:avLst/>
          </a:prstGeom>
        </p:spPr>
        <p:txBody>
          <a:bodyPr lIns="32888" tIns="32888" rIns="32888" bIns="32888" anchor="b">
            <a:normAutofit/>
          </a:bodyPr>
          <a:lstStyle>
            <a:lvl1pPr marL="0" indent="0" defTabSz="321311">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18" name="Text Placeholder 4"/>
          <p:cNvSpPr>
            <a:spLocks noGrp="1"/>
          </p:cNvSpPr>
          <p:nvPr>
            <p:ph type="body" sz="quarter" idx="21"/>
          </p:nvPr>
        </p:nvSpPr>
        <p:spPr>
          <a:xfrm>
            <a:off x="4645121" y="1535040"/>
            <a:ext cx="4041178" cy="639693"/>
          </a:xfrm>
          <a:prstGeom prst="rect">
            <a:avLst/>
          </a:prstGeom>
        </p:spPr>
        <p:txBody>
          <a:bodyPr lIns="32888" tIns="32888" rIns="32888" bIns="32888" anchor="b">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700" b="1">
                <a:solidFill>
                  <a:srgbClr val="000000"/>
                </a:solidFill>
              </a:defRPr>
            </a:pPr>
            <a:endParaRPr dirty="0"/>
          </a:p>
        </p:txBody>
      </p:sp>
      <p:sp>
        <p:nvSpPr>
          <p:cNvPr id="411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6926917"/>
      </p:ext>
    </p:extLst>
  </p:cSld>
  <p:clrMapOvr>
    <a:masterClrMapping/>
  </p:clrMapOvr>
  <p:transition spd="med"/>
</p:sldLayout>
</file>

<file path=ppt/slideLayouts/slideLayout1795.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FFFFFF"/>
        </a:solidFill>
        <a:effectLst/>
      </p:bgPr>
    </p:bg>
    <p:spTree>
      <p:nvGrpSpPr>
        <p:cNvPr id="1" name=""/>
        <p:cNvGrpSpPr/>
        <p:nvPr/>
      </p:nvGrpSpPr>
      <p:grpSpPr>
        <a:xfrm>
          <a:off x="0" y="0"/>
          <a:ext cx="0" cy="0"/>
          <a:chOff x="0" y="0"/>
          <a:chExt cx="0" cy="0"/>
        </a:xfrm>
      </p:grpSpPr>
      <p:sp>
        <p:nvSpPr>
          <p:cNvPr id="4126"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27"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14117028"/>
      </p:ext>
    </p:extLst>
  </p:cSld>
  <p:clrMapOvr>
    <a:masterClrMapping/>
  </p:clrMapOvr>
  <p:transition spd="med"/>
</p:sldLayout>
</file>

<file path=ppt/slideLayouts/slideLayout1796.xml><?xml version="1.0" encoding="utf-8"?>
<p:sldLayout xmlns:a="http://schemas.openxmlformats.org/drawingml/2006/main" xmlns:r="http://schemas.openxmlformats.org/officeDocument/2006/relationships" xmlns:p="http://schemas.openxmlformats.org/presentationml/2006/main" showMasterSp="0" type="tx">
  <p:cSld name="37_Blank">
    <p:bg>
      <p:bgPr>
        <a:solidFill>
          <a:srgbClr val="FFFFFF"/>
        </a:solidFill>
        <a:effectLst/>
      </p:bgPr>
    </p:bg>
    <p:spTree>
      <p:nvGrpSpPr>
        <p:cNvPr id="1" name=""/>
        <p:cNvGrpSpPr/>
        <p:nvPr/>
      </p:nvGrpSpPr>
      <p:grpSpPr>
        <a:xfrm>
          <a:off x="0" y="0"/>
          <a:ext cx="0" cy="0"/>
          <a:chOff x="0" y="0"/>
          <a:chExt cx="0" cy="0"/>
        </a:xfrm>
      </p:grpSpPr>
      <p:sp>
        <p:nvSpPr>
          <p:cNvPr id="413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780650"/>
      </p:ext>
    </p:extLst>
  </p:cSld>
  <p:clrMapOvr>
    <a:masterClrMapping/>
  </p:clrMapOvr>
  <p:transition spd="med"/>
</p:sldLayout>
</file>

<file path=ppt/slideLayouts/slideLayout1797.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FFFFFF"/>
        </a:solidFill>
        <a:effectLst/>
      </p:bgPr>
    </p:bg>
    <p:spTree>
      <p:nvGrpSpPr>
        <p:cNvPr id="1" name=""/>
        <p:cNvGrpSpPr/>
        <p:nvPr/>
      </p:nvGrpSpPr>
      <p:grpSpPr>
        <a:xfrm>
          <a:off x="0" y="0"/>
          <a:ext cx="0" cy="0"/>
          <a:chOff x="0" y="0"/>
          <a:chExt cx="0" cy="0"/>
        </a:xfrm>
      </p:grpSpPr>
      <p:sp>
        <p:nvSpPr>
          <p:cNvPr id="4141" name="Title Text"/>
          <p:cNvSpPr txBox="1">
            <a:spLocks noGrp="1"/>
          </p:cNvSpPr>
          <p:nvPr>
            <p:ph type="title"/>
          </p:nvPr>
        </p:nvSpPr>
        <p:spPr>
          <a:xfrm>
            <a:off x="457714" y="273517"/>
            <a:ext cx="3007440" cy="1161049"/>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42" name="Body Level One…"/>
          <p:cNvSpPr txBox="1">
            <a:spLocks noGrp="1"/>
          </p:cNvSpPr>
          <p:nvPr>
            <p:ph type="body" idx="1"/>
          </p:nvPr>
        </p:nvSpPr>
        <p:spPr>
          <a:xfrm>
            <a:off x="3574544" y="273517"/>
            <a:ext cx="5111755" cy="5852131"/>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43" name="Text Placeholder 3"/>
          <p:cNvSpPr>
            <a:spLocks noGrp="1"/>
          </p:cNvSpPr>
          <p:nvPr>
            <p:ph type="body" sz="half" idx="21"/>
          </p:nvPr>
        </p:nvSpPr>
        <p:spPr>
          <a:xfrm>
            <a:off x="457714" y="1434565"/>
            <a:ext cx="3007441" cy="4691082"/>
          </a:xfrm>
          <a:prstGeom prst="rect">
            <a:avLst/>
          </a:prstGeom>
        </p:spPr>
        <p:txBody>
          <a:bodyPr lIns="32888" tIns="32888" rIns="32888" bIns="32888">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000">
                <a:solidFill>
                  <a:srgbClr val="000000"/>
                </a:solidFill>
              </a:defRPr>
            </a:pPr>
            <a:endParaRPr dirty="0"/>
          </a:p>
        </p:txBody>
      </p:sp>
      <p:sp>
        <p:nvSpPr>
          <p:cNvPr id="414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3330224"/>
      </p:ext>
    </p:extLst>
  </p:cSld>
  <p:clrMapOvr>
    <a:masterClrMapping/>
  </p:clrMapOvr>
  <p:transition spd="med"/>
</p:sldLayout>
</file>

<file path=ppt/slideLayouts/slideLayout1798.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FFFFFF"/>
        </a:solidFill>
        <a:effectLst/>
      </p:bgPr>
    </p:bg>
    <p:spTree>
      <p:nvGrpSpPr>
        <p:cNvPr id="1" name=""/>
        <p:cNvGrpSpPr/>
        <p:nvPr/>
      </p:nvGrpSpPr>
      <p:grpSpPr>
        <a:xfrm>
          <a:off x="0" y="0"/>
          <a:ext cx="0" cy="0"/>
          <a:chOff x="0" y="0"/>
          <a:chExt cx="0" cy="0"/>
        </a:xfrm>
      </p:grpSpPr>
      <p:sp>
        <p:nvSpPr>
          <p:cNvPr id="4151" name="Title Text"/>
          <p:cNvSpPr txBox="1">
            <a:spLocks noGrp="1"/>
          </p:cNvSpPr>
          <p:nvPr>
            <p:ph type="title"/>
          </p:nvPr>
        </p:nvSpPr>
        <p:spPr>
          <a:xfrm>
            <a:off x="1791737" y="4800500"/>
            <a:ext cx="5486848" cy="567128"/>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52" name="Picture Placeholder 2"/>
          <p:cNvSpPr>
            <a:spLocks noGrp="1"/>
          </p:cNvSpPr>
          <p:nvPr>
            <p:ph type="pic" sz="half" idx="21"/>
          </p:nvPr>
        </p:nvSpPr>
        <p:spPr>
          <a:xfrm>
            <a:off x="1791737" y="612912"/>
            <a:ext cx="5486848" cy="4115023"/>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153" name="Body Level One…"/>
          <p:cNvSpPr txBox="1">
            <a:spLocks noGrp="1"/>
          </p:cNvSpPr>
          <p:nvPr>
            <p:ph type="body" sz="quarter" idx="1"/>
          </p:nvPr>
        </p:nvSpPr>
        <p:spPr>
          <a:xfrm>
            <a:off x="1791737" y="5367628"/>
            <a:ext cx="5486848" cy="804920"/>
          </a:xfrm>
          <a:prstGeom prst="rect">
            <a:avLst/>
          </a:prstGeom>
        </p:spPr>
        <p:txBody>
          <a:bodyPr lIns="32888" tIns="32888" rIns="32888" bIns="32888">
            <a:normAutofit/>
          </a:bodyPr>
          <a:lstStyle>
            <a:lvl1pPr marL="0" indent="0" defTabSz="321311">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5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1964487"/>
      </p:ext>
    </p:extLst>
  </p:cSld>
  <p:clrMapOvr>
    <a:masterClrMapping/>
  </p:clrMapOvr>
  <p:transition spd="med"/>
</p:sldLayout>
</file>

<file path=ppt/slideLayouts/slideLayout1799.xml><?xml version="1.0" encoding="utf-8"?>
<p:sldLayout xmlns:a="http://schemas.openxmlformats.org/drawingml/2006/main" xmlns:r="http://schemas.openxmlformats.org/officeDocument/2006/relationships" xmlns:p="http://schemas.openxmlformats.org/presentationml/2006/main" showMasterSp="0" type="tx">
  <p:cSld name="29_Title and Vertical Text">
    <p:bg>
      <p:bgPr>
        <a:solidFill>
          <a:srgbClr val="FFFFFF"/>
        </a:solidFill>
        <a:effectLst/>
      </p:bgPr>
    </p:bg>
    <p:spTree>
      <p:nvGrpSpPr>
        <p:cNvPr id="1" name=""/>
        <p:cNvGrpSpPr/>
        <p:nvPr/>
      </p:nvGrpSpPr>
      <p:grpSpPr>
        <a:xfrm>
          <a:off x="0" y="0"/>
          <a:ext cx="0" cy="0"/>
          <a:chOff x="0" y="0"/>
          <a:chExt cx="0" cy="0"/>
        </a:xfrm>
      </p:grpSpPr>
      <p:sp>
        <p:nvSpPr>
          <p:cNvPr id="4161"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62" name="Body Level One…"/>
          <p:cNvSpPr txBox="1">
            <a:spLocks noGrp="1"/>
          </p:cNvSpPr>
          <p:nvPr>
            <p:ph type="body" sz="half" idx="1"/>
          </p:nvPr>
        </p:nvSpPr>
        <p:spPr>
          <a:xfrm>
            <a:off x="321507" y="1125335"/>
            <a:ext cx="5786029" cy="3181720"/>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63"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9284564"/>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55058191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tx">
  <p:cSld name="9_Title and Content">
    <p:bg>
      <p:bgPr>
        <a:gradFill flip="none" rotWithShape="1">
          <a:gsLst>
            <a:gs pos="0">
              <a:srgbClr val="000058"/>
            </a:gs>
            <a:gs pos="100000">
              <a:srgbClr val="000099"/>
            </a:gs>
          </a:gsLst>
          <a:lin ang="2700000" scaled="0"/>
        </a:gradFill>
        <a:effectLst/>
      </p:bgPr>
    </p:bg>
    <p:spTree>
      <p:nvGrpSpPr>
        <p:cNvPr id="1" name=""/>
        <p:cNvGrpSpPr/>
        <p:nvPr/>
      </p:nvGrpSpPr>
      <p:grpSpPr>
        <a:xfrm>
          <a:off x="0" y="0"/>
          <a:ext cx="0" cy="0"/>
          <a:chOff x="0" y="0"/>
          <a:chExt cx="0" cy="0"/>
        </a:xfrm>
      </p:grpSpPr>
      <p:grpSp>
        <p:nvGrpSpPr>
          <p:cNvPr id="1367" name="Group 2"/>
          <p:cNvGrpSpPr/>
          <p:nvPr/>
        </p:nvGrpSpPr>
        <p:grpSpPr>
          <a:xfrm>
            <a:off x="-1" y="-1"/>
            <a:ext cx="9145589" cy="6856415"/>
            <a:chOff x="0" y="0"/>
            <a:chExt cx="9145587" cy="6856413"/>
          </a:xfrm>
        </p:grpSpPr>
        <p:sp>
          <p:nvSpPr>
            <p:cNvPr id="1326" name="Freeform 3"/>
            <p:cNvSpPr/>
            <p:nvPr/>
          </p:nvSpPr>
          <p:spPr>
            <a:xfrm>
              <a:off x="0" y="19049"/>
              <a:ext cx="9140826" cy="5195889"/>
            </a:xfrm>
            <a:custGeom>
              <a:avLst/>
              <a:gdLst/>
              <a:ahLst/>
              <a:cxnLst>
                <a:cxn ang="0">
                  <a:pos x="wd2" y="hd2"/>
                </a:cxn>
                <a:cxn ang="5400000">
                  <a:pos x="wd2" y="hd2"/>
                </a:cxn>
                <a:cxn ang="10800000">
                  <a:pos x="wd2" y="hd2"/>
                </a:cxn>
                <a:cxn ang="16200000">
                  <a:pos x="wd2" y="hd2"/>
                </a:cxn>
              </a:cxnLst>
              <a:rect l="0" t="0" r="r" b="b"/>
              <a:pathLst>
                <a:path w="21600" h="21600" extrusionOk="0">
                  <a:moveTo>
                    <a:pt x="12015" y="11985"/>
                  </a:moveTo>
                  <a:lnTo>
                    <a:pt x="0" y="0"/>
                  </a:lnTo>
                  <a:lnTo>
                    <a:pt x="0" y="3445"/>
                  </a:lnTo>
                  <a:lnTo>
                    <a:pt x="11428" y="13054"/>
                  </a:lnTo>
                  <a:lnTo>
                    <a:pt x="21600" y="21600"/>
                  </a:lnTo>
                  <a:lnTo>
                    <a:pt x="21600" y="21560"/>
                  </a:lnTo>
                  <a:lnTo>
                    <a:pt x="12015" y="11985"/>
                  </a:lnTo>
                  <a:close/>
                </a:path>
              </a:pathLst>
            </a:custGeom>
            <a:gradFill flip="none" rotWithShape="1">
              <a:gsLst>
                <a:gs pos="0">
                  <a:srgbClr val="000051"/>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7" name="Freeform 4"/>
            <p:cNvSpPr/>
            <p:nvPr/>
          </p:nvSpPr>
          <p:spPr>
            <a:xfrm>
              <a:off x="236538" y="-1"/>
              <a:ext cx="8904287" cy="5148264"/>
            </a:xfrm>
            <a:custGeom>
              <a:avLst/>
              <a:gdLst/>
              <a:ahLst/>
              <a:cxnLst>
                <a:cxn ang="0">
                  <a:pos x="wd2" y="hd2"/>
                </a:cxn>
                <a:cxn ang="5400000">
                  <a:pos x="wd2" y="hd2"/>
                </a:cxn>
                <a:cxn ang="10800000">
                  <a:pos x="wd2" y="hd2"/>
                </a:cxn>
                <a:cxn ang="16200000">
                  <a:pos x="wd2" y="hd2"/>
                </a:cxn>
              </a:cxnLst>
              <a:rect l="0" t="0" r="r" b="b"/>
              <a:pathLst>
                <a:path w="21600" h="21600" extrusionOk="0">
                  <a:moveTo>
                    <a:pt x="12220" y="11416"/>
                  </a:moveTo>
                  <a:lnTo>
                    <a:pt x="1665" y="0"/>
                  </a:lnTo>
                  <a:lnTo>
                    <a:pt x="0" y="0"/>
                  </a:lnTo>
                  <a:lnTo>
                    <a:pt x="11922" y="11896"/>
                  </a:lnTo>
                  <a:lnTo>
                    <a:pt x="21600" y="21600"/>
                  </a:lnTo>
                  <a:lnTo>
                    <a:pt x="21600" y="21560"/>
                  </a:lnTo>
                  <a:lnTo>
                    <a:pt x="12220" y="11416"/>
                  </a:lnTo>
                  <a:close/>
                </a:path>
              </a:pathLst>
            </a:custGeom>
            <a:gradFill flip="none" rotWithShape="1">
              <a:gsLst>
                <a:gs pos="0">
                  <a:srgbClr val="00005D"/>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8" name="Freeform 5"/>
            <p:cNvSpPr/>
            <p:nvPr/>
          </p:nvSpPr>
          <p:spPr>
            <a:xfrm>
              <a:off x="-1" y="5449888"/>
              <a:ext cx="6410326" cy="303213"/>
            </a:xfrm>
            <a:custGeom>
              <a:avLst/>
              <a:gdLst/>
              <a:ahLst/>
              <a:cxnLst>
                <a:cxn ang="0">
                  <a:pos x="wd2" y="hd2"/>
                </a:cxn>
                <a:cxn ang="5400000">
                  <a:pos x="wd2" y="hd2"/>
                </a:cxn>
                <a:cxn ang="10800000">
                  <a:pos x="wd2" y="hd2"/>
                </a:cxn>
                <a:cxn ang="16200000">
                  <a:pos x="wd2" y="hd2"/>
                </a:cxn>
              </a:cxnLst>
              <a:rect l="0" t="0" r="r" b="b"/>
              <a:pathLst>
                <a:path w="21600" h="21600" extrusionOk="0">
                  <a:moveTo>
                    <a:pt x="0" y="17550"/>
                  </a:moveTo>
                  <a:lnTo>
                    <a:pt x="21600" y="21600"/>
                  </a:lnTo>
                  <a:lnTo>
                    <a:pt x="21600" y="16200"/>
                  </a:lnTo>
                  <a:lnTo>
                    <a:pt x="0" y="0"/>
                  </a:lnTo>
                  <a:lnTo>
                    <a:pt x="0" y="17550"/>
                  </a:lnTo>
                  <a:close/>
                </a:path>
              </a:pathLst>
            </a:custGeom>
            <a:gradFill flip="none" rotWithShape="1">
              <a:gsLst>
                <a:gs pos="0">
                  <a:srgbClr val="000061"/>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9" name="Freeform 6"/>
            <p:cNvSpPr/>
            <p:nvPr/>
          </p:nvSpPr>
          <p:spPr>
            <a:xfrm>
              <a:off x="6410325" y="5678488"/>
              <a:ext cx="2730501" cy="103188"/>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9636"/>
                  </a:lnTo>
                  <a:lnTo>
                    <a:pt x="0" y="0"/>
                  </a:lnTo>
                  <a:lnTo>
                    <a:pt x="0" y="15709"/>
                  </a:lnTo>
                  <a:lnTo>
                    <a:pt x="21600" y="21600"/>
                  </a:lnTo>
                  <a:close/>
                </a:path>
              </a:pathLst>
            </a:custGeom>
            <a:gradFill flip="none" rotWithShape="1">
              <a:gsLst>
                <a:gs pos="0">
                  <a:srgbClr val="000080"/>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0" name="Freeform 7"/>
            <p:cNvSpPr/>
            <p:nvPr/>
          </p:nvSpPr>
          <p:spPr>
            <a:xfrm>
              <a:off x="-1" y="5915025"/>
              <a:ext cx="7594601" cy="52228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5055"/>
                  </a:lnTo>
                  <a:lnTo>
                    <a:pt x="21600" y="0"/>
                  </a:lnTo>
                  <a:lnTo>
                    <a:pt x="0" y="7025"/>
                  </a:lnTo>
                  <a:lnTo>
                    <a:pt x="0" y="21600"/>
                  </a:lnTo>
                  <a:close/>
                </a:path>
              </a:pathLst>
            </a:custGeom>
            <a:gradFill flip="none" rotWithShape="1">
              <a:gsLst>
                <a:gs pos="0">
                  <a:srgbClr val="00007D"/>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1" name="Freeform 8"/>
            <p:cNvSpPr/>
            <p:nvPr/>
          </p:nvSpPr>
          <p:spPr>
            <a:xfrm>
              <a:off x="7594600" y="5876925"/>
              <a:ext cx="1546226" cy="160339"/>
            </a:xfrm>
            <a:custGeom>
              <a:avLst/>
              <a:gdLst/>
              <a:ahLst/>
              <a:cxnLst>
                <a:cxn ang="0">
                  <a:pos x="wd2" y="hd2"/>
                </a:cxn>
                <a:cxn ang="5400000">
                  <a:pos x="wd2" y="hd2"/>
                </a:cxn>
                <a:cxn ang="10800000">
                  <a:pos x="wd2" y="hd2"/>
                </a:cxn>
                <a:cxn ang="16200000">
                  <a:pos x="wd2" y="hd2"/>
                </a:cxn>
              </a:cxnLst>
              <a:rect l="0" t="0" r="r" b="b"/>
              <a:pathLst>
                <a:path w="21600" h="21600" extrusionOk="0">
                  <a:moveTo>
                    <a:pt x="21600" y="10265"/>
                  </a:moveTo>
                  <a:lnTo>
                    <a:pt x="21600" y="0"/>
                  </a:lnTo>
                  <a:lnTo>
                    <a:pt x="0" y="5133"/>
                  </a:lnTo>
                  <a:lnTo>
                    <a:pt x="0" y="21600"/>
                  </a:lnTo>
                  <a:lnTo>
                    <a:pt x="21600" y="10265"/>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2" name="Freeform 9"/>
            <p:cNvSpPr/>
            <p:nvPr/>
          </p:nvSpPr>
          <p:spPr>
            <a:xfrm>
              <a:off x="5745162" y="6056313"/>
              <a:ext cx="3395663" cy="31432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7018"/>
                  </a:lnTo>
                  <a:lnTo>
                    <a:pt x="0" y="21600"/>
                  </a:lnTo>
                  <a:lnTo>
                    <a:pt x="21600" y="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3" name="Freeform 10"/>
            <p:cNvSpPr/>
            <p:nvPr/>
          </p:nvSpPr>
          <p:spPr>
            <a:xfrm>
              <a:off x="0" y="6303963"/>
              <a:ext cx="5745163" cy="5524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1854" y="21600"/>
                  </a:lnTo>
                  <a:lnTo>
                    <a:pt x="21600" y="2607"/>
                  </a:lnTo>
                  <a:lnTo>
                    <a:pt x="21600" y="0"/>
                  </a:lnTo>
                  <a:lnTo>
                    <a:pt x="0" y="16386"/>
                  </a:lnTo>
                  <a:lnTo>
                    <a:pt x="0" y="21600"/>
                  </a:lnTo>
                  <a:close/>
                </a:path>
              </a:pathLst>
            </a:custGeom>
            <a:gradFill flip="none" rotWithShape="1">
              <a:gsLst>
                <a:gs pos="0">
                  <a:srgbClr val="00006F"/>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4" name="Freeform 11"/>
            <p:cNvSpPr/>
            <p:nvPr/>
          </p:nvSpPr>
          <p:spPr>
            <a:xfrm>
              <a:off x="3328987" y="6418263"/>
              <a:ext cx="3990976" cy="438151"/>
            </a:xfrm>
            <a:custGeom>
              <a:avLst/>
              <a:gdLst/>
              <a:ahLst/>
              <a:cxnLst>
                <a:cxn ang="0">
                  <a:pos x="wd2" y="hd2"/>
                </a:cxn>
                <a:cxn ang="5400000">
                  <a:pos x="wd2" y="hd2"/>
                </a:cxn>
                <a:cxn ang="10800000">
                  <a:pos x="wd2" y="hd2"/>
                </a:cxn>
                <a:cxn ang="16200000">
                  <a:pos x="wd2" y="hd2"/>
                </a:cxn>
              </a:cxnLst>
              <a:rect l="0" t="0" r="r" b="b"/>
              <a:pathLst>
                <a:path w="21600" h="21600" extrusionOk="0">
                  <a:moveTo>
                    <a:pt x="18725" y="21600"/>
                  </a:moveTo>
                  <a:lnTo>
                    <a:pt x="21600" y="15965"/>
                  </a:lnTo>
                  <a:lnTo>
                    <a:pt x="19395" y="0"/>
                  </a:lnTo>
                  <a:lnTo>
                    <a:pt x="0" y="21600"/>
                  </a:lnTo>
                  <a:lnTo>
                    <a:pt x="18725"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5" name="Freeform 12"/>
            <p:cNvSpPr/>
            <p:nvPr/>
          </p:nvSpPr>
          <p:spPr>
            <a:xfrm>
              <a:off x="6911975" y="6142038"/>
              <a:ext cx="2228850" cy="600076"/>
            </a:xfrm>
            <a:custGeom>
              <a:avLst/>
              <a:gdLst/>
              <a:ahLst/>
              <a:cxnLst>
                <a:cxn ang="0">
                  <a:pos x="wd2" y="hd2"/>
                </a:cxn>
                <a:cxn ang="5400000">
                  <a:pos x="wd2" y="hd2"/>
                </a:cxn>
                <a:cxn ang="10800000">
                  <a:pos x="wd2" y="hd2"/>
                </a:cxn>
                <a:cxn ang="16200000">
                  <a:pos x="wd2" y="hd2"/>
                </a:cxn>
              </a:cxnLst>
              <a:rect l="0" t="0" r="r" b="b"/>
              <a:pathLst>
                <a:path w="21600" h="21600" extrusionOk="0">
                  <a:moveTo>
                    <a:pt x="21600" y="7200"/>
                  </a:moveTo>
                  <a:lnTo>
                    <a:pt x="21600" y="0"/>
                  </a:lnTo>
                  <a:lnTo>
                    <a:pt x="0" y="9943"/>
                  </a:lnTo>
                  <a:lnTo>
                    <a:pt x="3951" y="21600"/>
                  </a:lnTo>
                  <a:lnTo>
                    <a:pt x="21600" y="7200"/>
                  </a:lnTo>
                  <a:close/>
                </a:path>
              </a:pathLst>
            </a:custGeom>
            <a:gradFill flip="none" rotWithShape="1">
              <a:gsLst>
                <a:gs pos="0">
                  <a:srgbClr val="000099"/>
                </a:gs>
                <a:gs pos="100000">
                  <a:srgbClr val="08089C"/>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6" name="Freeform 13"/>
            <p:cNvSpPr/>
            <p:nvPr/>
          </p:nvSpPr>
          <p:spPr>
            <a:xfrm>
              <a:off x="7985125" y="5002213"/>
              <a:ext cx="1155700" cy="3810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0"/>
                  </a:lnTo>
                  <a:lnTo>
                    <a:pt x="0" y="540"/>
                  </a:lnTo>
                  <a:lnTo>
                    <a:pt x="21600"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7" name="Freeform 14"/>
            <p:cNvSpPr/>
            <p:nvPr/>
          </p:nvSpPr>
          <p:spPr>
            <a:xfrm>
              <a:off x="0" y="2359025"/>
              <a:ext cx="7985126" cy="2652713"/>
            </a:xfrm>
            <a:custGeom>
              <a:avLst/>
              <a:gdLst/>
              <a:ahLst/>
              <a:cxnLst>
                <a:cxn ang="0">
                  <a:pos x="wd2" y="hd2"/>
                </a:cxn>
                <a:cxn ang="5400000">
                  <a:pos x="wd2" y="hd2"/>
                </a:cxn>
                <a:cxn ang="10800000">
                  <a:pos x="wd2" y="hd2"/>
                </a:cxn>
                <a:cxn ang="16200000">
                  <a:pos x="wd2" y="hd2"/>
                </a:cxn>
              </a:cxnLst>
              <a:rect l="0" t="0" r="r" b="b"/>
              <a:pathLst>
                <a:path w="21600" h="21600" extrusionOk="0">
                  <a:moveTo>
                    <a:pt x="0" y="930"/>
                  </a:moveTo>
                  <a:lnTo>
                    <a:pt x="21600" y="21600"/>
                  </a:lnTo>
                  <a:lnTo>
                    <a:pt x="21600" y="21522"/>
                  </a:lnTo>
                  <a:lnTo>
                    <a:pt x="0" y="0"/>
                  </a:lnTo>
                  <a:lnTo>
                    <a:pt x="0" y="930"/>
                  </a:lnTo>
                  <a:close/>
                </a:path>
              </a:pathLst>
            </a:custGeom>
            <a:gradFill flip="none" rotWithShape="1">
              <a:gsLst>
                <a:gs pos="0">
                  <a:srgbClr val="000053"/>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8" name="Freeform 15"/>
            <p:cNvSpPr/>
            <p:nvPr/>
          </p:nvSpPr>
          <p:spPr>
            <a:xfrm>
              <a:off x="7985125" y="4840287"/>
              <a:ext cx="1155700"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21192"/>
                  </a:lnTo>
                  <a:lnTo>
                    <a:pt x="0" y="0"/>
                  </a:lnTo>
                  <a:lnTo>
                    <a:pt x="0" y="3668"/>
                  </a:lnTo>
                  <a:lnTo>
                    <a:pt x="21600" y="21600"/>
                  </a:lnTo>
                  <a:close/>
                </a:path>
              </a:pathLst>
            </a:custGeom>
            <a:gradFill flip="none" rotWithShape="1">
              <a:gsLst>
                <a:gs pos="0">
                  <a:srgbClr val="000080"/>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9" name="Freeform 16"/>
            <p:cNvSpPr/>
            <p:nvPr/>
          </p:nvSpPr>
          <p:spPr>
            <a:xfrm>
              <a:off x="0" y="1454150"/>
              <a:ext cx="7985126" cy="3471863"/>
            </a:xfrm>
            <a:custGeom>
              <a:avLst/>
              <a:gdLst/>
              <a:ahLst/>
              <a:cxnLst>
                <a:cxn ang="0">
                  <a:pos x="wd2" y="hd2"/>
                </a:cxn>
                <a:cxn ang="5400000">
                  <a:pos x="wd2" y="hd2"/>
                </a:cxn>
                <a:cxn ang="10800000">
                  <a:pos x="wd2" y="hd2"/>
                </a:cxn>
                <a:cxn ang="16200000">
                  <a:pos x="wd2" y="hd2"/>
                </a:cxn>
              </a:cxnLst>
              <a:rect l="0" t="0" r="r" b="b"/>
              <a:pathLst>
                <a:path w="21600" h="21600" extrusionOk="0">
                  <a:moveTo>
                    <a:pt x="0" y="3909"/>
                  </a:moveTo>
                  <a:lnTo>
                    <a:pt x="21600" y="21600"/>
                  </a:lnTo>
                  <a:lnTo>
                    <a:pt x="21600" y="21067"/>
                  </a:lnTo>
                  <a:lnTo>
                    <a:pt x="0" y="0"/>
                  </a:lnTo>
                  <a:lnTo>
                    <a:pt x="0" y="3909"/>
                  </a:lnTo>
                  <a:close/>
                </a:path>
              </a:pathLst>
            </a:custGeom>
            <a:gradFill flip="none" rotWithShape="1">
              <a:gsLst>
                <a:gs pos="0">
                  <a:srgbClr val="000055"/>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0" name="Freeform 17"/>
            <p:cNvSpPr/>
            <p:nvPr/>
          </p:nvSpPr>
          <p:spPr>
            <a:xfrm>
              <a:off x="3641725" y="-1"/>
              <a:ext cx="5014913" cy="4325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477" y="21600"/>
                  </a:lnTo>
                  <a:lnTo>
                    <a:pt x="21600" y="21418"/>
                  </a:lnTo>
                  <a:lnTo>
                    <a:pt x="697" y="0"/>
                  </a:lnTo>
                  <a:lnTo>
                    <a:pt x="0" y="0"/>
                  </a:lnTo>
                  <a:close/>
                </a:path>
              </a:pathLst>
            </a:custGeom>
            <a:gradFill flip="none" rotWithShape="1">
              <a:gsLst>
                <a:gs pos="0">
                  <a:srgbClr val="00006B"/>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1" name="Freeform 18"/>
            <p:cNvSpPr/>
            <p:nvPr/>
          </p:nvSpPr>
          <p:spPr>
            <a:xfrm>
              <a:off x="8628062" y="4289425"/>
              <a:ext cx="512763" cy="474663"/>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8999"/>
                  </a:lnTo>
                  <a:lnTo>
                    <a:pt x="1204" y="0"/>
                  </a:lnTo>
                  <a:lnTo>
                    <a:pt x="0" y="1662"/>
                  </a:lnTo>
                  <a:lnTo>
                    <a:pt x="21600" y="21600"/>
                  </a:lnTo>
                  <a:close/>
                </a:path>
              </a:pathLst>
            </a:custGeom>
            <a:gradFill flip="none" rotWithShape="1">
              <a:gsLst>
                <a:gs pos="0">
                  <a:srgbClr val="000099"/>
                </a:gs>
                <a:gs pos="100000">
                  <a:srgbClr val="0F0F9F"/>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2" name="Freeform 19"/>
            <p:cNvSpPr/>
            <p:nvPr/>
          </p:nvSpPr>
          <p:spPr>
            <a:xfrm>
              <a:off x="8694737" y="4108450"/>
              <a:ext cx="446088" cy="531813"/>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1155"/>
                  </a:lnTo>
                  <a:lnTo>
                    <a:pt x="7379" y="0"/>
                  </a:lnTo>
                  <a:lnTo>
                    <a:pt x="0" y="5803"/>
                  </a:lnTo>
                  <a:lnTo>
                    <a:pt x="21600"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3" name="Freeform 20"/>
            <p:cNvSpPr/>
            <p:nvPr/>
          </p:nvSpPr>
          <p:spPr>
            <a:xfrm>
              <a:off x="3895725" y="0"/>
              <a:ext cx="4951413" cy="4251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936" y="21600"/>
                  </a:lnTo>
                  <a:lnTo>
                    <a:pt x="21600" y="20875"/>
                  </a:lnTo>
                  <a:lnTo>
                    <a:pt x="2650" y="0"/>
                  </a:lnTo>
                  <a:lnTo>
                    <a:pt x="0" y="0"/>
                  </a:lnTo>
                  <a:close/>
                </a:path>
              </a:pathLst>
            </a:custGeom>
            <a:gradFill flip="none" rotWithShape="1">
              <a:gsLst>
                <a:gs pos="0">
                  <a:srgbClr val="000047"/>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346" name="Freeform 21"/>
            <p:cNvGrpSpPr/>
            <p:nvPr/>
          </p:nvGrpSpPr>
          <p:grpSpPr>
            <a:xfrm>
              <a:off x="8931274" y="4022725"/>
              <a:ext cx="209551" cy="209551"/>
              <a:chOff x="0" y="0"/>
              <a:chExt cx="209550" cy="209550"/>
            </a:xfrm>
          </p:grpSpPr>
          <p:sp>
            <p:nvSpPr>
              <p:cNvPr id="1344" name="Line"/>
              <p:cNvSpPr/>
              <p:nvPr/>
            </p:nvSpPr>
            <p:spPr>
              <a:xfrm flipH="1" flipV="1">
                <a:off x="-1" y="0"/>
                <a:ext cx="209551" cy="209551"/>
              </a:xfrm>
              <a:prstGeom prst="line">
                <a:avLst/>
              </a:prstGeom>
              <a:noFill/>
              <a:ln w="12700" cap="flat">
                <a:noFill/>
                <a:miter lim="400000"/>
              </a:ln>
              <a:effectLst/>
            </p:spPr>
            <p:txBody>
              <a:bodyPr wrap="square" lIns="45719" tIns="45719" rIns="45719" bIns="45719" numCol="1" anchor="t">
                <a:noAutofit/>
              </a:bodyPr>
              <a:lstStyle/>
              <a:p>
                <a:endParaRPr/>
              </a:p>
            </p:txBody>
          </p:sp>
          <p:sp>
            <p:nvSpPr>
              <p:cNvPr id="1345" name="Line"/>
              <p:cNvSpPr/>
              <p:nvPr/>
            </p:nvSpPr>
            <p:spPr>
              <a:xfrm>
                <a:off x="-1" y="0"/>
                <a:ext cx="209551" cy="209551"/>
              </a:xfrm>
              <a:prstGeom prst="line">
                <a:avLst/>
              </a:prstGeom>
              <a:noFill/>
              <a:ln w="12700" cap="flat">
                <a:noFill/>
                <a:miter lim="400000"/>
              </a:ln>
              <a:effectLst/>
            </p:spPr>
            <p:txBody>
              <a:bodyPr wrap="square" lIns="45719" tIns="45719" rIns="45719" bIns="45719" numCol="1" anchor="t">
                <a:noAutofit/>
              </a:bodyPr>
              <a:lstStyle/>
              <a:p>
                <a:endParaRPr/>
              </a:p>
            </p:txBody>
          </p:sp>
        </p:grpSp>
        <p:sp>
          <p:nvSpPr>
            <p:cNvPr id="1347" name="Freeform 22"/>
            <p:cNvSpPr/>
            <p:nvPr/>
          </p:nvSpPr>
          <p:spPr>
            <a:xfrm>
              <a:off x="4940300" y="0"/>
              <a:ext cx="3990975" cy="40227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566" y="0"/>
                  </a:lnTo>
                  <a:lnTo>
                    <a:pt x="0" y="0"/>
                  </a:lnTo>
                  <a:close/>
                </a:path>
              </a:pathLst>
            </a:custGeom>
            <a:gradFill flip="none" rotWithShape="1">
              <a:gsLst>
                <a:gs pos="0">
                  <a:srgbClr val="00004F"/>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8" name="Freeform 23"/>
            <p:cNvSpPr/>
            <p:nvPr/>
          </p:nvSpPr>
          <p:spPr>
            <a:xfrm>
              <a:off x="5537200" y="0"/>
              <a:ext cx="3489325" cy="39370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482" y="21600"/>
                  </a:lnTo>
                  <a:lnTo>
                    <a:pt x="21600" y="21548"/>
                  </a:lnTo>
                  <a:lnTo>
                    <a:pt x="3112" y="0"/>
                  </a:lnTo>
                  <a:lnTo>
                    <a:pt x="0" y="0"/>
                  </a:lnTo>
                  <a:close/>
                </a:path>
              </a:pathLst>
            </a:custGeom>
            <a:gradFill flip="none" rotWithShape="1">
              <a:gsLst>
                <a:gs pos="0">
                  <a:srgbClr val="00006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9" name="Freeform 24"/>
            <p:cNvSpPr/>
            <p:nvPr/>
          </p:nvSpPr>
          <p:spPr>
            <a:xfrm>
              <a:off x="9007475" y="3927475"/>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20250"/>
                  </a:lnTo>
                  <a:lnTo>
                    <a:pt x="3086" y="0"/>
                  </a:lnTo>
                  <a:lnTo>
                    <a:pt x="0" y="1350"/>
                  </a:lnTo>
                  <a:lnTo>
                    <a:pt x="21600" y="21600"/>
                  </a:lnTo>
                  <a:close/>
                </a:path>
              </a:pathLst>
            </a:custGeom>
            <a:gradFill flip="none" rotWithShape="1">
              <a:gsLst>
                <a:gs pos="0">
                  <a:srgbClr val="000099"/>
                </a:gs>
                <a:gs pos="100000">
                  <a:srgbClr val="1717A2"/>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0" name="Freeform 25"/>
            <p:cNvSpPr/>
            <p:nvPr/>
          </p:nvSpPr>
          <p:spPr>
            <a:xfrm>
              <a:off x="8894762" y="1349375"/>
              <a:ext cx="246063" cy="8191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540"/>
                  </a:lnTo>
                  <a:lnTo>
                    <a:pt x="10730" y="0"/>
                  </a:lnTo>
                  <a:lnTo>
                    <a:pt x="0" y="8037"/>
                  </a:lnTo>
                  <a:lnTo>
                    <a:pt x="21600" y="21600"/>
                  </a:lnTo>
                  <a:close/>
                </a:path>
              </a:pathLst>
            </a:custGeom>
            <a:solidFill>
              <a:srgbClr val="00008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1" name="Freeform 26"/>
            <p:cNvSpPr/>
            <p:nvPr/>
          </p:nvSpPr>
          <p:spPr>
            <a:xfrm>
              <a:off x="8107362" y="-1"/>
              <a:ext cx="909638" cy="16541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8702" y="21600"/>
                  </a:lnTo>
                  <a:lnTo>
                    <a:pt x="21600" y="17624"/>
                  </a:lnTo>
                  <a:lnTo>
                    <a:pt x="9445" y="0"/>
                  </a:lnTo>
                  <a:lnTo>
                    <a:pt x="0" y="0"/>
                  </a:lnTo>
                  <a:close/>
                </a:path>
              </a:pathLst>
            </a:custGeom>
            <a:gradFill flip="none" rotWithShape="1">
              <a:gsLst>
                <a:gs pos="0">
                  <a:srgbClr val="00005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2" name="Freeform 27"/>
            <p:cNvSpPr/>
            <p:nvPr/>
          </p:nvSpPr>
          <p:spPr>
            <a:xfrm>
              <a:off x="8589962" y="-1"/>
              <a:ext cx="541338" cy="1263652"/>
            </a:xfrm>
            <a:custGeom>
              <a:avLst/>
              <a:gdLst/>
              <a:ahLst/>
              <a:cxnLst>
                <a:cxn ang="0">
                  <a:pos x="wd2" y="hd2"/>
                </a:cxn>
                <a:cxn ang="5400000">
                  <a:pos x="wd2" y="hd2"/>
                </a:cxn>
                <a:cxn ang="10800000">
                  <a:pos x="wd2" y="hd2"/>
                </a:cxn>
                <a:cxn ang="16200000">
                  <a:pos x="wd2" y="hd2"/>
                </a:cxn>
              </a:cxnLst>
              <a:rect l="0" t="0" r="r" b="b"/>
              <a:pathLst>
                <a:path w="21600" h="21600" extrusionOk="0">
                  <a:moveTo>
                    <a:pt x="9121" y="0"/>
                  </a:moveTo>
                  <a:lnTo>
                    <a:pt x="0" y="0"/>
                  </a:lnTo>
                  <a:lnTo>
                    <a:pt x="18179" y="21600"/>
                  </a:lnTo>
                  <a:lnTo>
                    <a:pt x="21600" y="17697"/>
                  </a:lnTo>
                  <a:lnTo>
                    <a:pt x="9121" y="0"/>
                  </a:lnTo>
                  <a:close/>
                </a:path>
              </a:pathLst>
            </a:custGeom>
            <a:gradFill flip="none" rotWithShape="1">
              <a:gsLst>
                <a:gs pos="0">
                  <a:srgbClr val="000059"/>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3" name="Freeform 28"/>
            <p:cNvSpPr/>
            <p:nvPr/>
          </p:nvSpPr>
          <p:spPr>
            <a:xfrm>
              <a:off x="9045575" y="1036637"/>
              <a:ext cx="95250" cy="493714"/>
            </a:xfrm>
            <a:custGeom>
              <a:avLst/>
              <a:gdLst/>
              <a:ahLst/>
              <a:cxnLst>
                <a:cxn ang="0">
                  <a:pos x="wd2" y="hd2"/>
                </a:cxn>
                <a:cxn ang="5400000">
                  <a:pos x="wd2" y="hd2"/>
                </a:cxn>
                <a:cxn ang="10800000">
                  <a:pos x="wd2" y="hd2"/>
                </a:cxn>
                <a:cxn ang="16200000">
                  <a:pos x="wd2" y="hd2"/>
                </a:cxn>
              </a:cxnLst>
              <a:rect l="0" t="0" r="r" b="b"/>
              <a:pathLst>
                <a:path w="21600" h="21600" extrusionOk="0">
                  <a:moveTo>
                    <a:pt x="0" y="9969"/>
                  </a:moveTo>
                  <a:lnTo>
                    <a:pt x="21600" y="21600"/>
                  </a:lnTo>
                  <a:lnTo>
                    <a:pt x="21600" y="415"/>
                  </a:lnTo>
                  <a:lnTo>
                    <a:pt x="19440" y="0"/>
                  </a:lnTo>
                  <a:lnTo>
                    <a:pt x="0" y="9969"/>
                  </a:lnTo>
                  <a:close/>
                </a:path>
              </a:pathLst>
            </a:custGeom>
            <a:solidFill>
              <a:srgbClr val="00008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4" name="Freeform 29"/>
            <p:cNvSpPr/>
            <p:nvPr/>
          </p:nvSpPr>
          <p:spPr>
            <a:xfrm>
              <a:off x="3175" y="2541587"/>
              <a:ext cx="9131301" cy="2959102"/>
            </a:xfrm>
            <a:custGeom>
              <a:avLst/>
              <a:gdLst/>
              <a:ahLst/>
              <a:cxnLst>
                <a:cxn ang="0">
                  <a:pos x="wd2" y="hd2"/>
                </a:cxn>
                <a:cxn ang="5400000">
                  <a:pos x="wd2" y="hd2"/>
                </a:cxn>
                <a:cxn ang="10800000">
                  <a:pos x="wd2" y="hd2"/>
                </a:cxn>
                <a:cxn ang="16200000">
                  <a:pos x="wd2" y="hd2"/>
                </a:cxn>
              </a:cxnLst>
              <a:rect l="0" t="0" r="r" b="b"/>
              <a:pathLst>
                <a:path w="21600" h="21600" extrusionOk="0">
                  <a:moveTo>
                    <a:pt x="0" y="4299"/>
                  </a:moveTo>
                  <a:lnTo>
                    <a:pt x="21600" y="21600"/>
                  </a:lnTo>
                  <a:lnTo>
                    <a:pt x="21600" y="21252"/>
                  </a:lnTo>
                  <a:lnTo>
                    <a:pt x="0" y="0"/>
                  </a:lnTo>
                  <a:lnTo>
                    <a:pt x="0" y="4299"/>
                  </a:lnTo>
                  <a:close/>
                </a:path>
              </a:pathLst>
            </a:custGeom>
            <a:gradFill flip="none" rotWithShape="1">
              <a:gsLst>
                <a:gs pos="0">
                  <a:srgbClr val="000061"/>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5" name="Freeform 30"/>
            <p:cNvSpPr/>
            <p:nvPr/>
          </p:nvSpPr>
          <p:spPr>
            <a:xfrm>
              <a:off x="9132887" y="5527675"/>
              <a:ext cx="12701" cy="127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0"/>
                  </a:lnTo>
                  <a:lnTo>
                    <a:pt x="0" y="21600"/>
                  </a:lnTo>
                  <a:lnTo>
                    <a:pt x="21600" y="21600"/>
                  </a:lnTo>
                  <a:close/>
                </a:path>
              </a:pathLst>
            </a:custGeom>
            <a:solidFill>
              <a:srgbClr val="18FF0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6" name="Freeform 31"/>
            <p:cNvSpPr/>
            <p:nvPr/>
          </p:nvSpPr>
          <p:spPr>
            <a:xfrm>
              <a:off x="3175" y="3416300"/>
              <a:ext cx="9131301" cy="2122489"/>
            </a:xfrm>
            <a:custGeom>
              <a:avLst/>
              <a:gdLst/>
              <a:ahLst/>
              <a:cxnLst>
                <a:cxn ang="0">
                  <a:pos x="wd2" y="hd2"/>
                </a:cxn>
                <a:cxn ang="5400000">
                  <a:pos x="wd2" y="hd2"/>
                </a:cxn>
                <a:cxn ang="10800000">
                  <a:pos x="wd2" y="hd2"/>
                </a:cxn>
                <a:cxn ang="16200000">
                  <a:pos x="wd2" y="hd2"/>
                </a:cxn>
              </a:cxnLst>
              <a:rect l="0" t="0" r="r" b="b"/>
              <a:pathLst>
                <a:path w="21600" h="21600" extrusionOk="0">
                  <a:moveTo>
                    <a:pt x="0" y="5913"/>
                  </a:moveTo>
                  <a:lnTo>
                    <a:pt x="21600" y="21600"/>
                  </a:lnTo>
                  <a:lnTo>
                    <a:pt x="21600" y="21503"/>
                  </a:lnTo>
                  <a:lnTo>
                    <a:pt x="0" y="0"/>
                  </a:lnTo>
                  <a:lnTo>
                    <a:pt x="0" y="5913"/>
                  </a:lnTo>
                  <a:close/>
                </a:path>
              </a:pathLst>
            </a:custGeom>
            <a:gradFill flip="none" rotWithShape="1">
              <a:gsLst>
                <a:gs pos="0">
                  <a:srgbClr val="00005D"/>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7" name="Freeform 32"/>
            <p:cNvSpPr/>
            <p:nvPr/>
          </p:nvSpPr>
          <p:spPr>
            <a:xfrm>
              <a:off x="3175" y="5043487"/>
              <a:ext cx="9131301" cy="657226"/>
            </a:xfrm>
            <a:custGeom>
              <a:avLst/>
              <a:gdLst/>
              <a:ahLst/>
              <a:cxnLst>
                <a:cxn ang="0">
                  <a:pos x="wd2" y="hd2"/>
                </a:cxn>
                <a:cxn ang="5400000">
                  <a:pos x="wd2" y="hd2"/>
                </a:cxn>
                <a:cxn ang="10800000">
                  <a:pos x="wd2" y="hd2"/>
                </a:cxn>
                <a:cxn ang="16200000">
                  <a:pos x="wd2" y="hd2"/>
                </a:cxn>
              </a:cxnLst>
              <a:rect l="0" t="0" r="r" b="b"/>
              <a:pathLst>
                <a:path w="21600" h="21600" extrusionOk="0">
                  <a:moveTo>
                    <a:pt x="0" y="2504"/>
                  </a:moveTo>
                  <a:lnTo>
                    <a:pt x="21600" y="21600"/>
                  </a:lnTo>
                  <a:lnTo>
                    <a:pt x="21600" y="20974"/>
                  </a:lnTo>
                  <a:lnTo>
                    <a:pt x="0" y="0"/>
                  </a:lnTo>
                  <a:lnTo>
                    <a:pt x="0" y="2504"/>
                  </a:lnTo>
                  <a:close/>
                </a:path>
              </a:pathLst>
            </a:custGeom>
            <a:gradFill flip="none" rotWithShape="1">
              <a:gsLst>
                <a:gs pos="0">
                  <a:srgbClr val="000082"/>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8" name="Freeform 33"/>
            <p:cNvSpPr/>
            <p:nvPr/>
          </p:nvSpPr>
          <p:spPr>
            <a:xfrm>
              <a:off x="2058987" y="-1"/>
              <a:ext cx="7075488" cy="50434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437"/>
                  </a:lnTo>
                  <a:lnTo>
                    <a:pt x="607" y="0"/>
                  </a:lnTo>
                  <a:lnTo>
                    <a:pt x="0" y="0"/>
                  </a:lnTo>
                  <a:close/>
                </a:path>
              </a:pathLst>
            </a:custGeom>
            <a:gradFill flip="none" rotWithShape="1">
              <a:gsLst>
                <a:gs pos="0">
                  <a:srgbClr val="00004A"/>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9" name="Freeform 34"/>
            <p:cNvSpPr/>
            <p:nvPr/>
          </p:nvSpPr>
          <p:spPr>
            <a:xfrm>
              <a:off x="5272087" y="-1"/>
              <a:ext cx="3862388" cy="41497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550"/>
                  </a:lnTo>
                  <a:lnTo>
                    <a:pt x="587" y="0"/>
                  </a:lnTo>
                  <a:lnTo>
                    <a:pt x="0" y="0"/>
                  </a:lnTo>
                  <a:close/>
                </a:path>
              </a:pathLst>
            </a:custGeom>
            <a:gradFill flip="none" rotWithShape="1">
              <a:gsLst>
                <a:gs pos="0">
                  <a:srgbClr val="000082"/>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0" name="Freeform 35"/>
            <p:cNvSpPr/>
            <p:nvPr/>
          </p:nvSpPr>
          <p:spPr>
            <a:xfrm>
              <a:off x="6270625" y="-1"/>
              <a:ext cx="2863851" cy="3911602"/>
            </a:xfrm>
            <a:custGeom>
              <a:avLst/>
              <a:gdLst/>
              <a:ahLst/>
              <a:cxnLst>
                <a:cxn ang="0">
                  <a:pos x="wd2" y="hd2"/>
                </a:cxn>
                <a:cxn ang="5400000">
                  <a:pos x="wd2" y="hd2"/>
                </a:cxn>
                <a:cxn ang="10800000">
                  <a:pos x="wd2" y="hd2"/>
                </a:cxn>
                <a:cxn ang="16200000">
                  <a:pos x="wd2" y="hd2"/>
                </a:cxn>
              </a:cxnLst>
              <a:rect l="0" t="0" r="r" b="b"/>
              <a:pathLst>
                <a:path w="21600" h="21600" extrusionOk="0">
                  <a:moveTo>
                    <a:pt x="5820" y="0"/>
                  </a:moveTo>
                  <a:lnTo>
                    <a:pt x="0" y="0"/>
                  </a:lnTo>
                  <a:lnTo>
                    <a:pt x="21600" y="21600"/>
                  </a:lnTo>
                  <a:lnTo>
                    <a:pt x="21600" y="19706"/>
                  </a:lnTo>
                  <a:lnTo>
                    <a:pt x="21528" y="19706"/>
                  </a:lnTo>
                  <a:lnTo>
                    <a:pt x="5820" y="0"/>
                  </a:lnTo>
                  <a:close/>
                </a:path>
              </a:pathLst>
            </a:custGeom>
            <a:gradFill flip="none" rotWithShape="1">
              <a:gsLst>
                <a:gs pos="0">
                  <a:srgbClr val="00006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1" name="Freeform 36"/>
            <p:cNvSpPr/>
            <p:nvPr/>
          </p:nvSpPr>
          <p:spPr>
            <a:xfrm>
              <a:off x="7173912" y="0"/>
              <a:ext cx="1960564" cy="32924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225"/>
                  </a:lnTo>
                  <a:lnTo>
                    <a:pt x="736" y="0"/>
                  </a:lnTo>
                  <a:lnTo>
                    <a:pt x="0" y="0"/>
                  </a:lnTo>
                  <a:close/>
                </a:path>
              </a:pathLst>
            </a:custGeom>
            <a:gradFill flip="none" rotWithShape="1">
              <a:gsLst>
                <a:gs pos="0">
                  <a:srgbClr val="000058"/>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2" name="Freeform 37"/>
            <p:cNvSpPr/>
            <p:nvPr/>
          </p:nvSpPr>
          <p:spPr>
            <a:xfrm>
              <a:off x="7451725" y="0"/>
              <a:ext cx="1682750" cy="30734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533"/>
                  </a:lnTo>
                  <a:lnTo>
                    <a:pt x="1102" y="0"/>
                  </a:lnTo>
                  <a:lnTo>
                    <a:pt x="0" y="0"/>
                  </a:lnTo>
                  <a:close/>
                </a:path>
              </a:pathLst>
            </a:custGeom>
            <a:gradFill flip="none" rotWithShape="1">
              <a:gsLst>
                <a:gs pos="0">
                  <a:srgbClr val="00006F"/>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3" name="Freeform 38"/>
            <p:cNvSpPr/>
            <p:nvPr/>
          </p:nvSpPr>
          <p:spPr>
            <a:xfrm>
              <a:off x="7907337" y="0"/>
              <a:ext cx="1227138" cy="2360613"/>
            </a:xfrm>
            <a:custGeom>
              <a:avLst/>
              <a:gdLst/>
              <a:ahLst/>
              <a:cxnLst>
                <a:cxn ang="0">
                  <a:pos x="wd2" y="hd2"/>
                </a:cxn>
                <a:cxn ang="5400000">
                  <a:pos x="wd2" y="hd2"/>
                </a:cxn>
                <a:cxn ang="10800000">
                  <a:pos x="wd2" y="hd2"/>
                </a:cxn>
                <a:cxn ang="16200000">
                  <a:pos x="wd2" y="hd2"/>
                </a:cxn>
              </a:cxnLst>
              <a:rect l="0" t="0" r="r" b="b"/>
              <a:pathLst>
                <a:path w="21600" h="21600" extrusionOk="0">
                  <a:moveTo>
                    <a:pt x="21600" y="20816"/>
                  </a:moveTo>
                  <a:lnTo>
                    <a:pt x="1177" y="0"/>
                  </a:lnTo>
                  <a:lnTo>
                    <a:pt x="0" y="0"/>
                  </a:lnTo>
                  <a:lnTo>
                    <a:pt x="21600" y="21600"/>
                  </a:lnTo>
                  <a:lnTo>
                    <a:pt x="21600" y="20816"/>
                  </a:lnTo>
                  <a:close/>
                </a:path>
              </a:pathLst>
            </a:custGeom>
            <a:gradFill flip="none" rotWithShape="1">
              <a:gsLst>
                <a:gs pos="0">
                  <a:srgbClr val="000079"/>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366" name="Group 39"/>
            <p:cNvGrpSpPr/>
            <p:nvPr/>
          </p:nvGrpSpPr>
          <p:grpSpPr>
            <a:xfrm>
              <a:off x="-1" y="2590800"/>
              <a:ext cx="9140826" cy="2949576"/>
              <a:chOff x="0" y="0"/>
              <a:chExt cx="9140825" cy="2949575"/>
            </a:xfrm>
          </p:grpSpPr>
          <p:sp>
            <p:nvSpPr>
              <p:cNvPr id="1364" name="Freeform 40"/>
              <p:cNvSpPr/>
              <p:nvPr/>
            </p:nvSpPr>
            <p:spPr>
              <a:xfrm>
                <a:off x="-1" y="0"/>
                <a:ext cx="5826126" cy="20843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6021"/>
                    </a:lnTo>
                    <a:lnTo>
                      <a:pt x="21458" y="21600"/>
                    </a:lnTo>
                    <a:lnTo>
                      <a:pt x="21529" y="20317"/>
                    </a:lnTo>
                    <a:lnTo>
                      <a:pt x="21600" y="19132"/>
                    </a:lnTo>
                    <a:lnTo>
                      <a:pt x="0" y="0"/>
                    </a:lnTo>
                    <a:close/>
                  </a:path>
                </a:pathLst>
              </a:custGeom>
              <a:gradFill flip="none" rotWithShape="1">
                <a:gsLst>
                  <a:gs pos="0">
                    <a:srgbClr val="00006F"/>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5" name="Freeform 41"/>
              <p:cNvSpPr/>
              <p:nvPr/>
            </p:nvSpPr>
            <p:spPr>
              <a:xfrm>
                <a:off x="5788025" y="1846262"/>
                <a:ext cx="3352800" cy="1103314"/>
              </a:xfrm>
              <a:custGeom>
                <a:avLst/>
                <a:gdLst/>
                <a:ahLst/>
                <a:cxnLst>
                  <a:cxn ang="0">
                    <a:pos x="wd2" y="hd2"/>
                  </a:cxn>
                  <a:cxn ang="5400000">
                    <a:pos x="wd2" y="hd2"/>
                  </a:cxn>
                  <a:cxn ang="10800000">
                    <a:pos x="wd2" y="hd2"/>
                  </a:cxn>
                  <a:cxn ang="16200000">
                    <a:pos x="wd2" y="hd2"/>
                  </a:cxn>
                </a:cxnLst>
                <a:rect l="0" t="0" r="r" b="b"/>
                <a:pathLst>
                  <a:path w="21600" h="21600" extrusionOk="0">
                    <a:moveTo>
                      <a:pt x="21600" y="20668"/>
                    </a:moveTo>
                    <a:lnTo>
                      <a:pt x="246" y="0"/>
                    </a:lnTo>
                    <a:lnTo>
                      <a:pt x="123" y="2238"/>
                    </a:lnTo>
                    <a:lnTo>
                      <a:pt x="0" y="4662"/>
                    </a:lnTo>
                    <a:lnTo>
                      <a:pt x="21600" y="21600"/>
                    </a:lnTo>
                    <a:lnTo>
                      <a:pt x="21600" y="20668"/>
                    </a:lnTo>
                    <a:close/>
                  </a:path>
                </a:pathLst>
              </a:custGeom>
              <a:gradFill flip="none" rotWithShape="1">
                <a:gsLst>
                  <a:gs pos="0">
                    <a:srgbClr val="000099"/>
                  </a:gs>
                  <a:gs pos="100000">
                    <a:srgbClr val="1717A2"/>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368" name="Title Text"/>
          <p:cNvSpPr txBox="1">
            <a:spLocks noGrp="1"/>
          </p:cNvSpPr>
          <p:nvPr>
            <p:ph type="title"/>
          </p:nvPr>
        </p:nvSpPr>
        <p:spPr>
          <a:xfrm>
            <a:off x="457200" y="277813"/>
            <a:ext cx="8229600" cy="1143001"/>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69" name="Body Level One…"/>
          <p:cNvSpPr txBox="1">
            <a:spLocks noGrp="1"/>
          </p:cNvSpPr>
          <p:nvPr>
            <p:ph type="body" idx="1"/>
          </p:nvPr>
        </p:nvSpPr>
        <p:spPr>
          <a:xfrm>
            <a:off x="457200" y="1600200"/>
            <a:ext cx="8229600" cy="4530725"/>
          </a:xfrm>
          <a:prstGeom prst="rect">
            <a:avLst/>
          </a:prstGeom>
        </p:spPr>
        <p:txBody>
          <a:bodyPr>
            <a:normAutofit/>
          </a:bodyPr>
          <a:lstStyle>
            <a:lvl1pPr>
              <a:buSzPct val="90000"/>
              <a:buBlip>
                <a:blip r:embed="rId2"/>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SzPct val="90000"/>
              <a:buBlip>
                <a:blip r:embed="rId3"/>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SzPct val="90000"/>
              <a:buBlip>
                <a:blip r:embed="rId4"/>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0" name="Slide Number"/>
          <p:cNvSpPr txBox="1">
            <a:spLocks noGrp="1"/>
          </p:cNvSpPr>
          <p:nvPr>
            <p:ph type="sldNum" sz="quarter" idx="2"/>
          </p:nvPr>
        </p:nvSpPr>
        <p:spPr>
          <a:xfrm>
            <a:off x="8406918" y="6423839"/>
            <a:ext cx="279883" cy="276999"/>
          </a:xfrm>
          <a:prstGeom prst="rect">
            <a:avLst/>
          </a:prstGeom>
        </p:spPr>
        <p:txBody>
          <a:bodyPr/>
          <a:lstStyle>
            <a:lvl1pPr algn="r">
              <a:defRPr sz="12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783353"/>
      </p:ext>
    </p:extLst>
  </p:cSld>
  <p:clrMapOvr>
    <a:masterClrMapping/>
  </p:clrMapOvr>
  <p:transition spd="med"/>
</p:sldLayout>
</file>

<file path=ppt/slideLayouts/slideLayout1800.xml><?xml version="1.0" encoding="utf-8"?>
<p:sldLayout xmlns:a="http://schemas.openxmlformats.org/drawingml/2006/main" xmlns:r="http://schemas.openxmlformats.org/officeDocument/2006/relationships" xmlns:p="http://schemas.openxmlformats.org/presentationml/2006/main" showMasterSp="0" type="tx">
  <p:cSld name="29_Vertical Title and Text">
    <p:bg>
      <p:bgPr>
        <a:solidFill>
          <a:srgbClr val="FFFFFF"/>
        </a:solidFill>
        <a:effectLst/>
      </p:bgPr>
    </p:bg>
    <p:spTree>
      <p:nvGrpSpPr>
        <p:cNvPr id="1" name=""/>
        <p:cNvGrpSpPr/>
        <p:nvPr/>
      </p:nvGrpSpPr>
      <p:grpSpPr>
        <a:xfrm>
          <a:off x="0" y="0"/>
          <a:ext cx="0" cy="0"/>
          <a:chOff x="0" y="0"/>
          <a:chExt cx="0" cy="0"/>
        </a:xfrm>
      </p:grpSpPr>
      <p:sp>
        <p:nvSpPr>
          <p:cNvPr id="4170" name="Title Text"/>
          <p:cNvSpPr txBox="1">
            <a:spLocks noGrp="1"/>
          </p:cNvSpPr>
          <p:nvPr>
            <p:ph type="title"/>
          </p:nvPr>
        </p:nvSpPr>
        <p:spPr>
          <a:xfrm>
            <a:off x="4661865" y="193136"/>
            <a:ext cx="1445671" cy="4113907"/>
          </a:xfrm>
          <a:prstGeom prst="rect">
            <a:avLst/>
          </a:prstGeom>
          <a:noFill/>
        </p:spPr>
        <p:txBody>
          <a:bodyPr vert="eaVert"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71" name="Body Level One…"/>
          <p:cNvSpPr txBox="1">
            <a:spLocks noGrp="1"/>
          </p:cNvSpPr>
          <p:nvPr>
            <p:ph type="body" sz="half" idx="1"/>
          </p:nvPr>
        </p:nvSpPr>
        <p:spPr>
          <a:xfrm>
            <a:off x="321507" y="193136"/>
            <a:ext cx="4233190" cy="4113907"/>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7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90744636"/>
      </p:ext>
    </p:extLst>
  </p:cSld>
  <p:clrMapOvr>
    <a:masterClrMapping/>
  </p:clrMapOvr>
  <p:transition spd="med"/>
</p:sldLayout>
</file>

<file path=ppt/slideLayouts/slideLayout1801.xml><?xml version="1.0" encoding="utf-8"?>
<p:sldLayout xmlns:a="http://schemas.openxmlformats.org/drawingml/2006/main" xmlns:r="http://schemas.openxmlformats.org/officeDocument/2006/relationships" xmlns:p="http://schemas.openxmlformats.org/presentationml/2006/main" showMasterSp="0" type="tx">
  <p:cSld name="30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187" name="Group 2"/>
          <p:cNvGrpSpPr/>
          <p:nvPr/>
        </p:nvGrpSpPr>
        <p:grpSpPr>
          <a:xfrm>
            <a:off x="-1" y="6"/>
            <a:ext cx="9144001" cy="6860193"/>
            <a:chOff x="0" y="3"/>
            <a:chExt cx="9144000" cy="6860192"/>
          </a:xfrm>
        </p:grpSpPr>
        <p:sp>
          <p:nvSpPr>
            <p:cNvPr id="417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188" name="Title Text"/>
          <p:cNvSpPr txBox="1">
            <a:spLocks noGrp="1"/>
          </p:cNvSpPr>
          <p:nvPr>
            <p:ph type="title"/>
          </p:nvPr>
        </p:nvSpPr>
        <p:spPr>
          <a:xfrm>
            <a:off x="685800" y="2286000"/>
            <a:ext cx="77724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189" name="Body Level One…"/>
          <p:cNvSpPr txBox="1">
            <a:spLocks noGrp="1"/>
          </p:cNvSpPr>
          <p:nvPr>
            <p:ph type="body" sz="quarter" idx="1"/>
          </p:nvPr>
        </p:nvSpPr>
        <p:spPr>
          <a:xfrm>
            <a:off x="1371600" y="3886200"/>
            <a:ext cx="6400800" cy="1752600"/>
          </a:xfrm>
          <a:prstGeom prst="rect">
            <a:avLst/>
          </a:prstGeom>
        </p:spPr>
        <p:txBody>
          <a:bodyPr lIns="45687" tIns="45687" rIns="45687" bIns="45687">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783220" indent="-326340" algn="ctr">
              <a:buSzPct val="100000"/>
              <a:buChar char="–"/>
              <a:defRPr b="1" i="0">
                <a:solidFill>
                  <a:srgbClr val="FFFFFF"/>
                </a:solidFill>
                <a:latin typeface="Arial" panose="020B0604020202020204" pitchFamily="34" charset="0"/>
                <a:cs typeface="Arial" panose="020B0604020202020204" pitchFamily="34" charset="0"/>
              </a:defRPr>
            </a:lvl2pPr>
            <a:lvl3pPr marL="1218345" indent="-304585" algn="ctr">
              <a:buSzPct val="100000"/>
              <a:buChar char="•"/>
              <a:defRPr b="1" i="0">
                <a:solidFill>
                  <a:srgbClr val="FFFFFF"/>
                </a:solidFill>
                <a:latin typeface="Arial" panose="020B0604020202020204" pitchFamily="34" charset="0"/>
                <a:cs typeface="Arial" panose="020B0604020202020204" pitchFamily="34" charset="0"/>
              </a:defRPr>
            </a:lvl3pPr>
            <a:lvl4pPr marL="1736140" indent="-365502" algn="ctr">
              <a:buSzPct val="100000"/>
              <a:buChar char="–"/>
              <a:defRPr b="1" i="0">
                <a:solidFill>
                  <a:srgbClr val="FFFFFF"/>
                </a:solidFill>
                <a:latin typeface="Arial" panose="020B0604020202020204" pitchFamily="34" charset="0"/>
                <a:cs typeface="Arial" panose="020B0604020202020204" pitchFamily="34" charset="0"/>
              </a:defRPr>
            </a:lvl4pPr>
            <a:lvl5pPr marL="2193020" indent="-365502"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9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7295495"/>
      </p:ext>
    </p:extLst>
  </p:cSld>
  <p:clrMapOvr>
    <a:masterClrMapping/>
  </p:clrMapOvr>
  <p:transition spd="med"/>
</p:sldLayout>
</file>

<file path=ppt/slideLayouts/slideLayout1802.xml><?xml version="1.0" encoding="utf-8"?>
<p:sldLayout xmlns:a="http://schemas.openxmlformats.org/drawingml/2006/main" xmlns:r="http://schemas.openxmlformats.org/officeDocument/2006/relationships" xmlns:p="http://schemas.openxmlformats.org/presentationml/2006/main" showMasterSp="0" type="tx">
  <p:cSld name="33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05" name="Group 2"/>
          <p:cNvGrpSpPr/>
          <p:nvPr/>
        </p:nvGrpSpPr>
        <p:grpSpPr>
          <a:xfrm>
            <a:off x="-1" y="6"/>
            <a:ext cx="9144001" cy="6860193"/>
            <a:chOff x="0" y="3"/>
            <a:chExt cx="9144000" cy="6860192"/>
          </a:xfrm>
        </p:grpSpPr>
        <p:sp>
          <p:nvSpPr>
            <p:cNvPr id="419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06"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07" name="Body Level One…"/>
          <p:cNvSpPr txBox="1">
            <a:spLocks noGrp="1"/>
          </p:cNvSpPr>
          <p:nvPr>
            <p:ph type="body" idx="1"/>
          </p:nvPr>
        </p:nvSpPr>
        <p:spPr>
          <a:xfrm>
            <a:off x="0" y="1981200"/>
            <a:ext cx="9144000" cy="41148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0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31177959"/>
      </p:ext>
    </p:extLst>
  </p:cSld>
  <p:clrMapOvr>
    <a:masterClrMapping/>
  </p:clrMapOvr>
  <p:transition spd="med"/>
</p:sldLayout>
</file>

<file path=ppt/slideLayouts/slideLayout1803.xml><?xml version="1.0" encoding="utf-8"?>
<p:sldLayout xmlns:a="http://schemas.openxmlformats.org/drawingml/2006/main" xmlns:r="http://schemas.openxmlformats.org/officeDocument/2006/relationships" xmlns:p="http://schemas.openxmlformats.org/presentationml/2006/main" showMasterSp="0" type="tx">
  <p:cSld name="30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23" name="Group 2"/>
          <p:cNvGrpSpPr/>
          <p:nvPr/>
        </p:nvGrpSpPr>
        <p:grpSpPr>
          <a:xfrm>
            <a:off x="-1" y="6"/>
            <a:ext cx="9144001" cy="6860193"/>
            <a:chOff x="0" y="3"/>
            <a:chExt cx="9144000" cy="6860192"/>
          </a:xfrm>
        </p:grpSpPr>
        <p:sp>
          <p:nvSpPr>
            <p:cNvPr id="421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24" name="Title Text"/>
          <p:cNvSpPr txBox="1">
            <a:spLocks noGrp="1"/>
          </p:cNvSpPr>
          <p:nvPr>
            <p:ph type="title"/>
          </p:nvPr>
        </p:nvSpPr>
        <p:spPr>
          <a:xfrm>
            <a:off x="722312" y="4406905"/>
            <a:ext cx="7772401" cy="1362076"/>
          </a:xfrm>
          <a:prstGeom prst="rect">
            <a:avLst/>
          </a:prstGeom>
          <a:noFill/>
        </p:spPr>
        <p:txBody>
          <a:bodyPr lIns="45687" tIns="45687" rIns="45687" bIns="45687"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4225" name="Body Level One…"/>
          <p:cNvSpPr txBox="1">
            <a:spLocks noGrp="1"/>
          </p:cNvSpPr>
          <p:nvPr>
            <p:ph type="body" sz="quarter" idx="1"/>
          </p:nvPr>
        </p:nvSpPr>
        <p:spPr>
          <a:xfrm>
            <a:off x="722312" y="2906713"/>
            <a:ext cx="7772401" cy="1500188"/>
          </a:xfrm>
          <a:prstGeom prst="rect">
            <a:avLst/>
          </a:prstGeom>
        </p:spPr>
        <p:txBody>
          <a:bodyPr lIns="45687" tIns="45687" rIns="45687" bIns="45687"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88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3757">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0639">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7516">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2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21417336"/>
      </p:ext>
    </p:extLst>
  </p:cSld>
  <p:clrMapOvr>
    <a:masterClrMapping/>
  </p:clrMapOvr>
  <p:transition spd="med"/>
</p:sldLayout>
</file>

<file path=ppt/slideLayouts/slideLayout1804.xml><?xml version="1.0" encoding="utf-8"?>
<p:sldLayout xmlns:a="http://schemas.openxmlformats.org/drawingml/2006/main" xmlns:r="http://schemas.openxmlformats.org/officeDocument/2006/relationships" xmlns:p="http://schemas.openxmlformats.org/presentationml/2006/main" showMasterSp="0" type="tx">
  <p:cSld name="30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41" name="Group 2"/>
          <p:cNvGrpSpPr/>
          <p:nvPr/>
        </p:nvGrpSpPr>
        <p:grpSpPr>
          <a:xfrm>
            <a:off x="-1" y="6"/>
            <a:ext cx="9144001" cy="6860193"/>
            <a:chOff x="0" y="3"/>
            <a:chExt cx="9144000" cy="6860192"/>
          </a:xfrm>
        </p:grpSpPr>
        <p:sp>
          <p:nvSpPr>
            <p:cNvPr id="423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4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42"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43" name="Body Level One…"/>
          <p:cNvSpPr txBox="1">
            <a:spLocks noGrp="1"/>
          </p:cNvSpPr>
          <p:nvPr>
            <p:ph type="body" sz="half" idx="1"/>
          </p:nvPr>
        </p:nvSpPr>
        <p:spPr>
          <a:xfrm>
            <a:off x="685800" y="1981200"/>
            <a:ext cx="3810000" cy="4114800"/>
          </a:xfrm>
          <a:prstGeom prst="rect">
            <a:avLst/>
          </a:prstGeom>
        </p:spPr>
        <p:txBody>
          <a:bodyPr lIns="45687" tIns="45687" rIns="45687" bIns="45687">
            <a:normAutofit/>
          </a:bodyPr>
          <a:lstStyle>
            <a:lvl1pPr marL="342659" indent="-342659">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019" indent="-333139">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3574" indent="-319814">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5987" indent="-355349">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2867" indent="-355349">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4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0619820"/>
      </p:ext>
    </p:extLst>
  </p:cSld>
  <p:clrMapOvr>
    <a:masterClrMapping/>
  </p:clrMapOvr>
  <p:transition spd="med"/>
</p:sldLayout>
</file>

<file path=ppt/slideLayouts/slideLayout1805.xml><?xml version="1.0" encoding="utf-8"?>
<p:sldLayout xmlns:a="http://schemas.openxmlformats.org/drawingml/2006/main" xmlns:r="http://schemas.openxmlformats.org/officeDocument/2006/relationships" xmlns:p="http://schemas.openxmlformats.org/presentationml/2006/main" showMasterSp="0" type="tx">
  <p:cSld name="30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59" name="Group 2"/>
          <p:cNvGrpSpPr/>
          <p:nvPr/>
        </p:nvGrpSpPr>
        <p:grpSpPr>
          <a:xfrm>
            <a:off x="-1" y="6"/>
            <a:ext cx="9144001" cy="6860193"/>
            <a:chOff x="0" y="3"/>
            <a:chExt cx="9144000" cy="6860192"/>
          </a:xfrm>
        </p:grpSpPr>
        <p:sp>
          <p:nvSpPr>
            <p:cNvPr id="425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60" name="Title Text"/>
          <p:cNvSpPr txBox="1">
            <a:spLocks noGrp="1"/>
          </p:cNvSpPr>
          <p:nvPr>
            <p:ph type="title"/>
          </p:nvPr>
        </p:nvSpPr>
        <p:spPr>
          <a:xfrm>
            <a:off x="457200" y="274638"/>
            <a:ext cx="8229600" cy="1143001"/>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61" name="Body Level One…"/>
          <p:cNvSpPr txBox="1">
            <a:spLocks noGrp="1"/>
          </p:cNvSpPr>
          <p:nvPr>
            <p:ph type="body" sz="quarter" idx="1"/>
          </p:nvPr>
        </p:nvSpPr>
        <p:spPr>
          <a:xfrm>
            <a:off x="457201" y="1535112"/>
            <a:ext cx="4040188" cy="639763"/>
          </a:xfrm>
          <a:prstGeom prst="rect">
            <a:avLst/>
          </a:prstGeom>
        </p:spPr>
        <p:txBody>
          <a:bodyPr lIns="45687" tIns="45687" rIns="45687" bIns="45687"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88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3757">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0639">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7516">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62" name="Text Placeholder 4"/>
          <p:cNvSpPr>
            <a:spLocks noGrp="1"/>
          </p:cNvSpPr>
          <p:nvPr>
            <p:ph type="body" sz="quarter" idx="21"/>
          </p:nvPr>
        </p:nvSpPr>
        <p:spPr>
          <a:xfrm>
            <a:off x="4645030" y="1535112"/>
            <a:ext cx="4041776" cy="639763"/>
          </a:xfrm>
          <a:prstGeom prst="rect">
            <a:avLst/>
          </a:prstGeom>
        </p:spPr>
        <p:txBody>
          <a:bodyPr lIns="45687" tIns="45687" rIns="45687" bIns="45687"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4263"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91668997"/>
      </p:ext>
    </p:extLst>
  </p:cSld>
  <p:clrMapOvr>
    <a:masterClrMapping/>
  </p:clrMapOvr>
  <p:transition spd="med"/>
</p:sldLayout>
</file>

<file path=ppt/slideLayouts/slideLayout1806.xml><?xml version="1.0" encoding="utf-8"?>
<p:sldLayout xmlns:a="http://schemas.openxmlformats.org/drawingml/2006/main" xmlns:r="http://schemas.openxmlformats.org/officeDocument/2006/relationships" xmlns:p="http://schemas.openxmlformats.org/presentationml/2006/main" showMasterSp="0" type="tx">
  <p:cSld name="30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78" name="Group 2"/>
          <p:cNvGrpSpPr/>
          <p:nvPr/>
        </p:nvGrpSpPr>
        <p:grpSpPr>
          <a:xfrm>
            <a:off x="-1" y="6"/>
            <a:ext cx="9144001" cy="6860193"/>
            <a:chOff x="0" y="3"/>
            <a:chExt cx="9144000" cy="6860192"/>
          </a:xfrm>
        </p:grpSpPr>
        <p:sp>
          <p:nvSpPr>
            <p:cNvPr id="4270"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1"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2"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3"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4"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5"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6"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7"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79"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8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5432508"/>
      </p:ext>
    </p:extLst>
  </p:cSld>
  <p:clrMapOvr>
    <a:masterClrMapping/>
  </p:clrMapOvr>
  <p:transition spd="med"/>
</p:sldLayout>
</file>

<file path=ppt/slideLayouts/slideLayout1807.xml><?xml version="1.0" encoding="utf-8"?>
<p:sldLayout xmlns:a="http://schemas.openxmlformats.org/drawingml/2006/main" xmlns:r="http://schemas.openxmlformats.org/officeDocument/2006/relationships" xmlns:p="http://schemas.openxmlformats.org/presentationml/2006/main" showMasterSp="0" type="tx">
  <p:cSld name="38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95" name="Group 2"/>
          <p:cNvGrpSpPr/>
          <p:nvPr/>
        </p:nvGrpSpPr>
        <p:grpSpPr>
          <a:xfrm>
            <a:off x="-1" y="6"/>
            <a:ext cx="9144001" cy="6860193"/>
            <a:chOff x="0" y="3"/>
            <a:chExt cx="9144000" cy="6860192"/>
          </a:xfrm>
        </p:grpSpPr>
        <p:sp>
          <p:nvSpPr>
            <p:cNvPr id="428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9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7187409"/>
      </p:ext>
    </p:extLst>
  </p:cSld>
  <p:clrMapOvr>
    <a:masterClrMapping/>
  </p:clrMapOvr>
  <p:transition spd="med"/>
</p:sldLayout>
</file>

<file path=ppt/slideLayouts/slideLayout1808.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11" name="Group 2"/>
          <p:cNvGrpSpPr/>
          <p:nvPr/>
        </p:nvGrpSpPr>
        <p:grpSpPr>
          <a:xfrm>
            <a:off x="-1" y="6"/>
            <a:ext cx="9144001" cy="6860193"/>
            <a:chOff x="0" y="3"/>
            <a:chExt cx="9144000" cy="6860192"/>
          </a:xfrm>
        </p:grpSpPr>
        <p:sp>
          <p:nvSpPr>
            <p:cNvPr id="430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1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12" name="Title Text"/>
          <p:cNvSpPr txBox="1">
            <a:spLocks noGrp="1"/>
          </p:cNvSpPr>
          <p:nvPr>
            <p:ph type="title"/>
          </p:nvPr>
        </p:nvSpPr>
        <p:spPr>
          <a:xfrm>
            <a:off x="457204" y="273050"/>
            <a:ext cx="3008314" cy="1162050"/>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13" name="Body Level One…"/>
          <p:cNvSpPr txBox="1">
            <a:spLocks noGrp="1"/>
          </p:cNvSpPr>
          <p:nvPr>
            <p:ph type="body" idx="1"/>
          </p:nvPr>
        </p:nvSpPr>
        <p:spPr>
          <a:xfrm>
            <a:off x="3575050" y="273050"/>
            <a:ext cx="5111750" cy="5853113"/>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4" name="Text Placeholder 3"/>
          <p:cNvSpPr>
            <a:spLocks noGrp="1"/>
          </p:cNvSpPr>
          <p:nvPr>
            <p:ph type="body" sz="half" idx="21"/>
          </p:nvPr>
        </p:nvSpPr>
        <p:spPr>
          <a:xfrm>
            <a:off x="457203" y="1435100"/>
            <a:ext cx="3008315" cy="4691063"/>
          </a:xfrm>
          <a:prstGeom prst="rect">
            <a:avLst/>
          </a:prstGeom>
        </p:spPr>
        <p:txBody>
          <a:bodyPr lIns="45687" tIns="45687" rIns="45687" bIns="45687">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431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9359948"/>
      </p:ext>
    </p:extLst>
  </p:cSld>
  <p:clrMapOvr>
    <a:masterClrMapping/>
  </p:clrMapOvr>
  <p:transition spd="med"/>
</p:sldLayout>
</file>

<file path=ppt/slideLayouts/slideLayout1809.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30" name="Group 2"/>
          <p:cNvGrpSpPr/>
          <p:nvPr/>
        </p:nvGrpSpPr>
        <p:grpSpPr>
          <a:xfrm>
            <a:off x="-1" y="6"/>
            <a:ext cx="9144001" cy="6860193"/>
            <a:chOff x="0" y="3"/>
            <a:chExt cx="9144000" cy="6860192"/>
          </a:xfrm>
        </p:grpSpPr>
        <p:sp>
          <p:nvSpPr>
            <p:cNvPr id="4322"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3"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4"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5"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6"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7"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8"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9"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31" name="Title Text"/>
          <p:cNvSpPr txBox="1">
            <a:spLocks noGrp="1"/>
          </p:cNvSpPr>
          <p:nvPr>
            <p:ph type="title"/>
          </p:nvPr>
        </p:nvSpPr>
        <p:spPr>
          <a:xfrm>
            <a:off x="1792288" y="4800600"/>
            <a:ext cx="5486401" cy="566738"/>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3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333" name="Body Level One…"/>
          <p:cNvSpPr txBox="1">
            <a:spLocks noGrp="1"/>
          </p:cNvSpPr>
          <p:nvPr>
            <p:ph type="body" sz="quarter" idx="1"/>
          </p:nvPr>
        </p:nvSpPr>
        <p:spPr>
          <a:xfrm>
            <a:off x="1792288" y="5367337"/>
            <a:ext cx="5486401" cy="804863"/>
          </a:xfrm>
          <a:prstGeom prst="rect">
            <a:avLst/>
          </a:prstGeom>
        </p:spPr>
        <p:txBody>
          <a:bodyPr lIns="45687" tIns="45687" rIns="45687" bIns="45687">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88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3757">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0639">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7516">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3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60098510"/>
      </p:ext>
    </p:extLst>
  </p:cSld>
  <p:clrMapOvr>
    <a:masterClrMapping/>
  </p:clrMapOvr>
  <p:transition spd="med"/>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377"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3249960"/>
      </p:ext>
    </p:extLst>
  </p:cSld>
  <p:clrMapOvr>
    <a:masterClrMapping/>
  </p:clrMapOvr>
  <p:transition spd="med"/>
</p:sldLayout>
</file>

<file path=ppt/slideLayouts/slideLayout1810.xml><?xml version="1.0" encoding="utf-8"?>
<p:sldLayout xmlns:a="http://schemas.openxmlformats.org/drawingml/2006/main" xmlns:r="http://schemas.openxmlformats.org/officeDocument/2006/relationships" xmlns:p="http://schemas.openxmlformats.org/presentationml/2006/main" showMasterSp="0" type="tx">
  <p:cSld name="30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49" name="Group 2"/>
          <p:cNvGrpSpPr/>
          <p:nvPr/>
        </p:nvGrpSpPr>
        <p:grpSpPr>
          <a:xfrm>
            <a:off x="-1" y="6"/>
            <a:ext cx="9144001" cy="6860193"/>
            <a:chOff x="0" y="3"/>
            <a:chExt cx="9144000" cy="6860192"/>
          </a:xfrm>
        </p:grpSpPr>
        <p:sp>
          <p:nvSpPr>
            <p:cNvPr id="434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50"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51" name="Body Level One…"/>
          <p:cNvSpPr txBox="1">
            <a:spLocks noGrp="1"/>
          </p:cNvSpPr>
          <p:nvPr>
            <p:ph type="body" idx="1"/>
          </p:nvPr>
        </p:nvSpPr>
        <p:spPr>
          <a:xfrm>
            <a:off x="0" y="1981200"/>
            <a:ext cx="9144000" cy="41148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52"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4322354"/>
      </p:ext>
    </p:extLst>
  </p:cSld>
  <p:clrMapOvr>
    <a:masterClrMapping/>
  </p:clrMapOvr>
  <p:transition spd="med"/>
</p:sldLayout>
</file>

<file path=ppt/slideLayouts/slideLayout1811.xml><?xml version="1.0" encoding="utf-8"?>
<p:sldLayout xmlns:a="http://schemas.openxmlformats.org/drawingml/2006/main" xmlns:r="http://schemas.openxmlformats.org/officeDocument/2006/relationships" xmlns:p="http://schemas.openxmlformats.org/presentationml/2006/main" showMasterSp="0" type="tx">
  <p:cSld name="30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67" name="Group 2"/>
          <p:cNvGrpSpPr/>
          <p:nvPr/>
        </p:nvGrpSpPr>
        <p:grpSpPr>
          <a:xfrm>
            <a:off x="-1" y="6"/>
            <a:ext cx="9144001" cy="6860193"/>
            <a:chOff x="0" y="3"/>
            <a:chExt cx="9144000" cy="6860192"/>
          </a:xfrm>
        </p:grpSpPr>
        <p:sp>
          <p:nvSpPr>
            <p:cNvPr id="435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68" name="Title Text"/>
          <p:cNvSpPr txBox="1">
            <a:spLocks noGrp="1"/>
          </p:cNvSpPr>
          <p:nvPr>
            <p:ph type="title"/>
          </p:nvPr>
        </p:nvSpPr>
        <p:spPr>
          <a:xfrm>
            <a:off x="6515100" y="609600"/>
            <a:ext cx="1943100" cy="5486400"/>
          </a:xfrm>
          <a:prstGeom prst="rect">
            <a:avLst/>
          </a:prstGeom>
          <a:noFill/>
        </p:spPr>
        <p:txBody>
          <a:bodyPr vert="eaVert"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69" name="Body Level One…"/>
          <p:cNvSpPr txBox="1">
            <a:spLocks noGrp="1"/>
          </p:cNvSpPr>
          <p:nvPr>
            <p:ph type="body" idx="1"/>
          </p:nvPr>
        </p:nvSpPr>
        <p:spPr>
          <a:xfrm>
            <a:off x="685800" y="609600"/>
            <a:ext cx="5676900" cy="54864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7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125805"/>
      </p:ext>
    </p:extLst>
  </p:cSld>
  <p:clrMapOvr>
    <a:masterClrMapping/>
  </p:clrMapOvr>
  <p:transition spd="med"/>
</p:sldLayout>
</file>

<file path=ppt/slideLayouts/slideLayout1812.xml><?xml version="1.0" encoding="utf-8"?>
<p:sldLayout xmlns:a="http://schemas.openxmlformats.org/drawingml/2006/main" xmlns:r="http://schemas.openxmlformats.org/officeDocument/2006/relationships" xmlns:p="http://schemas.openxmlformats.org/presentationml/2006/main" showMasterSp="0" type="tx">
  <p:cSld name="4_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85" name="Group 2"/>
          <p:cNvGrpSpPr/>
          <p:nvPr/>
        </p:nvGrpSpPr>
        <p:grpSpPr>
          <a:xfrm>
            <a:off x="-1" y="6"/>
            <a:ext cx="9144001" cy="6860193"/>
            <a:chOff x="0" y="3"/>
            <a:chExt cx="9144000" cy="6860192"/>
          </a:xfrm>
        </p:grpSpPr>
        <p:sp>
          <p:nvSpPr>
            <p:cNvPr id="437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86"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87" name="Body Level One…"/>
          <p:cNvSpPr txBox="1">
            <a:spLocks noGrp="1"/>
          </p:cNvSpPr>
          <p:nvPr>
            <p:ph type="body" sz="quarter" idx="1"/>
          </p:nvPr>
        </p:nvSpPr>
        <p:spPr>
          <a:xfrm>
            <a:off x="685800" y="1981200"/>
            <a:ext cx="3810000" cy="19812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39787617"/>
      </p:ext>
    </p:extLst>
  </p:cSld>
  <p:clrMapOvr>
    <a:masterClrMapping/>
  </p:clrMapOvr>
  <p:transition spd="med"/>
</p:sldLayout>
</file>

<file path=ppt/slideLayouts/slideLayout1813.xml><?xml version="1.0" encoding="utf-8"?>
<p:sldLayout xmlns:a="http://schemas.openxmlformats.org/drawingml/2006/main" xmlns:r="http://schemas.openxmlformats.org/officeDocument/2006/relationships" xmlns:p="http://schemas.openxmlformats.org/presentationml/2006/main" showMasterSp="0" type="tx">
  <p:cSld name="1_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403" name="Group 2"/>
          <p:cNvGrpSpPr/>
          <p:nvPr/>
        </p:nvGrpSpPr>
        <p:grpSpPr>
          <a:xfrm>
            <a:off x="-1" y="6"/>
            <a:ext cx="9144001" cy="6860193"/>
            <a:chOff x="0" y="3"/>
            <a:chExt cx="9144000" cy="6860192"/>
          </a:xfrm>
        </p:grpSpPr>
        <p:sp>
          <p:nvSpPr>
            <p:cNvPr id="439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404"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40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15265242"/>
      </p:ext>
    </p:extLst>
  </p:cSld>
  <p:clrMapOvr>
    <a:masterClrMapping/>
  </p:clrMapOvr>
  <p:transition spd="med"/>
</p:sldLayout>
</file>

<file path=ppt/slideLayouts/slideLayout1814.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grpSp>
        <p:nvGrpSpPr>
          <p:cNvPr id="306" name="Group 318"/>
          <p:cNvGrpSpPr/>
          <p:nvPr/>
        </p:nvGrpSpPr>
        <p:grpSpPr>
          <a:xfrm>
            <a:off x="634" y="108585"/>
            <a:ext cx="10407653" cy="6749415"/>
            <a:chOff x="0" y="0"/>
            <a:chExt cx="10407651" cy="6749414"/>
          </a:xfrm>
        </p:grpSpPr>
        <p:grpSp>
          <p:nvGrpSpPr>
            <p:cNvPr id="274" name="Group 313"/>
            <p:cNvGrpSpPr/>
            <p:nvPr/>
          </p:nvGrpSpPr>
          <p:grpSpPr>
            <a:xfrm>
              <a:off x="-1" y="-1"/>
              <a:ext cx="10407653" cy="6489701"/>
              <a:chOff x="0" y="0"/>
              <a:chExt cx="10407651" cy="6489699"/>
            </a:xfrm>
          </p:grpSpPr>
          <p:grpSp>
            <p:nvGrpSpPr>
              <p:cNvPr id="261" name="Group 312"/>
              <p:cNvGrpSpPr/>
              <p:nvPr/>
            </p:nvGrpSpPr>
            <p:grpSpPr>
              <a:xfrm>
                <a:off x="-1" y="120015"/>
                <a:ext cx="10407653" cy="6369685"/>
                <a:chOff x="0" y="0"/>
                <a:chExt cx="10407651" cy="6369684"/>
              </a:xfrm>
            </p:grpSpPr>
            <p:sp>
              <p:nvSpPr>
                <p:cNvPr id="68"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69"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0"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1"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2"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3"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4"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5"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112" name="Group 311"/>
                <p:cNvGrpSpPr/>
                <p:nvPr/>
              </p:nvGrpSpPr>
              <p:grpSpPr>
                <a:xfrm>
                  <a:off x="766127" y="0"/>
                  <a:ext cx="2859724" cy="6369685"/>
                  <a:chOff x="0" y="0"/>
                  <a:chExt cx="2859722" cy="6369685"/>
                </a:xfrm>
              </p:grpSpPr>
              <p:grpSp>
                <p:nvGrpSpPr>
                  <p:cNvPr id="84" name="Group 305"/>
                  <p:cNvGrpSpPr/>
                  <p:nvPr/>
                </p:nvGrpSpPr>
                <p:grpSpPr>
                  <a:xfrm>
                    <a:off x="0" y="0"/>
                    <a:ext cx="1548448" cy="1503998"/>
                    <a:chOff x="0" y="0"/>
                    <a:chExt cx="1548447" cy="1503997"/>
                  </a:xfrm>
                </p:grpSpPr>
                <p:sp>
                  <p:nvSpPr>
                    <p:cNvPr id="76"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7"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8"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9"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0"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1"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2"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3"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93" name="Group 112"/>
                  <p:cNvGrpSpPr/>
                  <p:nvPr/>
                </p:nvGrpSpPr>
                <p:grpSpPr>
                  <a:xfrm>
                    <a:off x="192087" y="1622425"/>
                    <a:ext cx="2667636" cy="1503998"/>
                    <a:chOff x="0" y="0"/>
                    <a:chExt cx="2667635" cy="1503997"/>
                  </a:xfrm>
                </p:grpSpPr>
                <p:sp>
                  <p:nvSpPr>
                    <p:cNvPr id="85"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6"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7"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8"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9"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0"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1"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2"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02" name="Group 121"/>
                  <p:cNvGrpSpPr/>
                  <p:nvPr/>
                </p:nvGrpSpPr>
                <p:grpSpPr>
                  <a:xfrm>
                    <a:off x="192087" y="3243262"/>
                    <a:ext cx="2667636" cy="1503999"/>
                    <a:chOff x="0" y="0"/>
                    <a:chExt cx="2667635" cy="1503997"/>
                  </a:xfrm>
                </p:grpSpPr>
                <p:sp>
                  <p:nvSpPr>
                    <p:cNvPr id="94"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5"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6"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7"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8"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9"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0"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1"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11" name="Group 130"/>
                  <p:cNvGrpSpPr/>
                  <p:nvPr/>
                </p:nvGrpSpPr>
                <p:grpSpPr>
                  <a:xfrm>
                    <a:off x="192087" y="4865687"/>
                    <a:ext cx="2667636" cy="1503999"/>
                    <a:chOff x="0" y="0"/>
                    <a:chExt cx="2667635" cy="1503997"/>
                  </a:xfrm>
                </p:grpSpPr>
                <p:sp>
                  <p:nvSpPr>
                    <p:cNvPr id="103"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4"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5"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6"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7"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8"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9"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0"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149" name="Group 310"/>
                <p:cNvGrpSpPr/>
                <p:nvPr/>
              </p:nvGrpSpPr>
              <p:grpSpPr>
                <a:xfrm>
                  <a:off x="2461577" y="0"/>
                  <a:ext cx="2859724" cy="6369685"/>
                  <a:chOff x="0" y="0"/>
                  <a:chExt cx="2859722" cy="6369685"/>
                </a:xfrm>
              </p:grpSpPr>
              <p:grpSp>
                <p:nvGrpSpPr>
                  <p:cNvPr id="121" name="Group 304"/>
                  <p:cNvGrpSpPr/>
                  <p:nvPr/>
                </p:nvGrpSpPr>
                <p:grpSpPr>
                  <a:xfrm>
                    <a:off x="0" y="0"/>
                    <a:ext cx="1548448" cy="1503998"/>
                    <a:chOff x="0" y="0"/>
                    <a:chExt cx="1548447" cy="1503997"/>
                  </a:xfrm>
                </p:grpSpPr>
                <p:sp>
                  <p:nvSpPr>
                    <p:cNvPr id="113"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4"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5"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6"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7"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8"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9"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0"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30" name="Group 149"/>
                  <p:cNvGrpSpPr/>
                  <p:nvPr/>
                </p:nvGrpSpPr>
                <p:grpSpPr>
                  <a:xfrm>
                    <a:off x="192087" y="1622425"/>
                    <a:ext cx="2667636" cy="1503998"/>
                    <a:chOff x="0" y="0"/>
                    <a:chExt cx="2667635" cy="1503997"/>
                  </a:xfrm>
                </p:grpSpPr>
                <p:sp>
                  <p:nvSpPr>
                    <p:cNvPr id="122"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3"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4"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5"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6"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7"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8"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9"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39" name="Group 158"/>
                  <p:cNvGrpSpPr/>
                  <p:nvPr/>
                </p:nvGrpSpPr>
                <p:grpSpPr>
                  <a:xfrm>
                    <a:off x="192087" y="3243262"/>
                    <a:ext cx="2667636" cy="1503999"/>
                    <a:chOff x="0" y="0"/>
                    <a:chExt cx="2667635" cy="1503997"/>
                  </a:xfrm>
                </p:grpSpPr>
                <p:sp>
                  <p:nvSpPr>
                    <p:cNvPr id="131"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2"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3"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4"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5"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6"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7"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8"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48" name="Group 167"/>
                  <p:cNvGrpSpPr/>
                  <p:nvPr/>
                </p:nvGrpSpPr>
                <p:grpSpPr>
                  <a:xfrm>
                    <a:off x="192087" y="4865687"/>
                    <a:ext cx="2667636" cy="1503999"/>
                    <a:chOff x="0" y="0"/>
                    <a:chExt cx="2667635" cy="1503997"/>
                  </a:xfrm>
                </p:grpSpPr>
                <p:sp>
                  <p:nvSpPr>
                    <p:cNvPr id="140"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1"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2"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3"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4"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5"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6"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7"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186" name="Group 309"/>
                <p:cNvGrpSpPr/>
                <p:nvPr/>
              </p:nvGrpSpPr>
              <p:grpSpPr>
                <a:xfrm>
                  <a:off x="4157028" y="0"/>
                  <a:ext cx="2859723" cy="6369685"/>
                  <a:chOff x="0" y="0"/>
                  <a:chExt cx="2859722" cy="6369685"/>
                </a:xfrm>
              </p:grpSpPr>
              <p:grpSp>
                <p:nvGrpSpPr>
                  <p:cNvPr id="158" name="Group 303"/>
                  <p:cNvGrpSpPr/>
                  <p:nvPr/>
                </p:nvGrpSpPr>
                <p:grpSpPr>
                  <a:xfrm>
                    <a:off x="0" y="0"/>
                    <a:ext cx="1548448" cy="1503998"/>
                    <a:chOff x="0" y="0"/>
                    <a:chExt cx="1548447" cy="1503997"/>
                  </a:xfrm>
                </p:grpSpPr>
                <p:sp>
                  <p:nvSpPr>
                    <p:cNvPr id="150"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1"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2"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3"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4"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5"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6"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7"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67" name="Group 186"/>
                  <p:cNvGrpSpPr/>
                  <p:nvPr/>
                </p:nvGrpSpPr>
                <p:grpSpPr>
                  <a:xfrm>
                    <a:off x="192087" y="1622425"/>
                    <a:ext cx="2667636" cy="1503998"/>
                    <a:chOff x="0" y="0"/>
                    <a:chExt cx="2667635" cy="1503997"/>
                  </a:xfrm>
                </p:grpSpPr>
                <p:sp>
                  <p:nvSpPr>
                    <p:cNvPr id="159"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0"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1"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2"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3"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4"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5"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6"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76" name="Group 195"/>
                  <p:cNvGrpSpPr/>
                  <p:nvPr/>
                </p:nvGrpSpPr>
                <p:grpSpPr>
                  <a:xfrm>
                    <a:off x="192087" y="3243262"/>
                    <a:ext cx="2667636" cy="1503999"/>
                    <a:chOff x="0" y="0"/>
                    <a:chExt cx="2667635" cy="1503997"/>
                  </a:xfrm>
                </p:grpSpPr>
                <p:sp>
                  <p:nvSpPr>
                    <p:cNvPr id="168"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9"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0"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1"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2"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3"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4"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5"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85" name="Group 204"/>
                  <p:cNvGrpSpPr/>
                  <p:nvPr/>
                </p:nvGrpSpPr>
                <p:grpSpPr>
                  <a:xfrm>
                    <a:off x="192087" y="4865687"/>
                    <a:ext cx="2667636" cy="1503999"/>
                    <a:chOff x="0" y="0"/>
                    <a:chExt cx="2667635" cy="1503997"/>
                  </a:xfrm>
                </p:grpSpPr>
                <p:sp>
                  <p:nvSpPr>
                    <p:cNvPr id="177"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8"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9"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0"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1"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2"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3"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4"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3" name="Group 308"/>
                <p:cNvGrpSpPr/>
                <p:nvPr/>
              </p:nvGrpSpPr>
              <p:grpSpPr>
                <a:xfrm>
                  <a:off x="5852478" y="0"/>
                  <a:ext cx="2859723" cy="6369685"/>
                  <a:chOff x="0" y="0"/>
                  <a:chExt cx="2859722" cy="6369685"/>
                </a:xfrm>
              </p:grpSpPr>
              <p:grpSp>
                <p:nvGrpSpPr>
                  <p:cNvPr id="195" name="Group 302"/>
                  <p:cNvGrpSpPr/>
                  <p:nvPr/>
                </p:nvGrpSpPr>
                <p:grpSpPr>
                  <a:xfrm>
                    <a:off x="0" y="0"/>
                    <a:ext cx="1548448" cy="1503998"/>
                    <a:chOff x="0" y="0"/>
                    <a:chExt cx="1548447" cy="1503997"/>
                  </a:xfrm>
                </p:grpSpPr>
                <p:sp>
                  <p:nvSpPr>
                    <p:cNvPr id="187"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8"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9"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0"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1"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2"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3"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4"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04" name="Group 223"/>
                  <p:cNvGrpSpPr/>
                  <p:nvPr/>
                </p:nvGrpSpPr>
                <p:grpSpPr>
                  <a:xfrm>
                    <a:off x="192087" y="1622425"/>
                    <a:ext cx="2667636" cy="1503998"/>
                    <a:chOff x="0" y="0"/>
                    <a:chExt cx="2667635" cy="1503997"/>
                  </a:xfrm>
                </p:grpSpPr>
                <p:sp>
                  <p:nvSpPr>
                    <p:cNvPr id="196"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7"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8"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9"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0"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1"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2"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3"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3" name="Group 232"/>
                  <p:cNvGrpSpPr/>
                  <p:nvPr/>
                </p:nvGrpSpPr>
                <p:grpSpPr>
                  <a:xfrm>
                    <a:off x="192087" y="3243262"/>
                    <a:ext cx="2667636" cy="1503999"/>
                    <a:chOff x="0" y="0"/>
                    <a:chExt cx="2667635" cy="1503997"/>
                  </a:xfrm>
                </p:grpSpPr>
                <p:sp>
                  <p:nvSpPr>
                    <p:cNvPr id="205"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6"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7"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8"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9"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0"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1"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2"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2" name="Group 241"/>
                  <p:cNvGrpSpPr/>
                  <p:nvPr/>
                </p:nvGrpSpPr>
                <p:grpSpPr>
                  <a:xfrm>
                    <a:off x="192087" y="4865687"/>
                    <a:ext cx="2667636" cy="1503999"/>
                    <a:chOff x="0" y="0"/>
                    <a:chExt cx="2667635" cy="1503997"/>
                  </a:xfrm>
                </p:grpSpPr>
                <p:sp>
                  <p:nvSpPr>
                    <p:cNvPr id="214"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60" name="Group 307"/>
                <p:cNvGrpSpPr/>
                <p:nvPr/>
              </p:nvGrpSpPr>
              <p:grpSpPr>
                <a:xfrm>
                  <a:off x="7547928" y="0"/>
                  <a:ext cx="2859724" cy="6369685"/>
                  <a:chOff x="0" y="0"/>
                  <a:chExt cx="2859722" cy="6369685"/>
                </a:xfrm>
              </p:grpSpPr>
              <p:grpSp>
                <p:nvGrpSpPr>
                  <p:cNvPr id="232" name="Group 301"/>
                  <p:cNvGrpSpPr/>
                  <p:nvPr/>
                </p:nvGrpSpPr>
                <p:grpSpPr>
                  <a:xfrm>
                    <a:off x="0" y="0"/>
                    <a:ext cx="1548448" cy="1503998"/>
                    <a:chOff x="0" y="0"/>
                    <a:chExt cx="1548447" cy="1503997"/>
                  </a:xfrm>
                </p:grpSpPr>
                <p:sp>
                  <p:nvSpPr>
                    <p:cNvPr id="224"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41" name="Group 260"/>
                  <p:cNvGrpSpPr/>
                  <p:nvPr/>
                </p:nvGrpSpPr>
                <p:grpSpPr>
                  <a:xfrm>
                    <a:off x="192087" y="1622425"/>
                    <a:ext cx="2667636" cy="1503998"/>
                    <a:chOff x="0" y="0"/>
                    <a:chExt cx="2667635" cy="1503997"/>
                  </a:xfrm>
                </p:grpSpPr>
                <p:sp>
                  <p:nvSpPr>
                    <p:cNvPr id="233"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5"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6"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7"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8"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9"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0"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50" name="Group 269"/>
                  <p:cNvGrpSpPr/>
                  <p:nvPr/>
                </p:nvGrpSpPr>
                <p:grpSpPr>
                  <a:xfrm>
                    <a:off x="192087" y="3243262"/>
                    <a:ext cx="2667636" cy="1503999"/>
                    <a:chOff x="0" y="0"/>
                    <a:chExt cx="2667635" cy="1503997"/>
                  </a:xfrm>
                </p:grpSpPr>
                <p:sp>
                  <p:nvSpPr>
                    <p:cNvPr id="242"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3"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4"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5"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6"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7"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8"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9"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59" name="Group 278"/>
                  <p:cNvGrpSpPr/>
                  <p:nvPr/>
                </p:nvGrpSpPr>
                <p:grpSpPr>
                  <a:xfrm>
                    <a:off x="192087" y="4865687"/>
                    <a:ext cx="2667636" cy="1503999"/>
                    <a:chOff x="0" y="0"/>
                    <a:chExt cx="2667635" cy="1503997"/>
                  </a:xfrm>
                </p:grpSpPr>
                <p:sp>
                  <p:nvSpPr>
                    <p:cNvPr id="251"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2"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3"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4"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5"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6"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7"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8"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73" name="Group 306"/>
              <p:cNvGrpSpPr/>
              <p:nvPr/>
            </p:nvGrpSpPr>
            <p:grpSpPr>
              <a:xfrm>
                <a:off x="4762" y="0"/>
                <a:ext cx="9096377" cy="1"/>
                <a:chOff x="0" y="0"/>
                <a:chExt cx="9096375" cy="0"/>
              </a:xfrm>
            </p:grpSpPr>
            <p:sp>
              <p:nvSpPr>
                <p:cNvPr id="262"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3"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4"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5"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6"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7"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8"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9"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0"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1"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2"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80" name="Group 315"/>
            <p:cNvGrpSpPr/>
            <p:nvPr/>
          </p:nvGrpSpPr>
          <p:grpSpPr>
            <a:xfrm>
              <a:off x="532764" y="1796414"/>
              <a:ext cx="8077202" cy="1676401"/>
              <a:chOff x="0" y="0"/>
              <a:chExt cx="8077200" cy="1676400"/>
            </a:xfrm>
          </p:grpSpPr>
          <p:sp>
            <p:nvSpPr>
              <p:cNvPr id="275"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6"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7"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8"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9"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5" name="Group 287"/>
            <p:cNvGrpSpPr/>
            <p:nvPr/>
          </p:nvGrpSpPr>
          <p:grpSpPr>
            <a:xfrm>
              <a:off x="304165" y="6674802"/>
              <a:ext cx="8458201" cy="74613"/>
              <a:chOff x="0" y="0"/>
              <a:chExt cx="8458200" cy="74612"/>
            </a:xfrm>
          </p:grpSpPr>
          <p:grpSp>
            <p:nvGrpSpPr>
              <p:cNvPr id="283" name="Group 73"/>
              <p:cNvGrpSpPr/>
              <p:nvPr/>
            </p:nvGrpSpPr>
            <p:grpSpPr>
              <a:xfrm>
                <a:off x="-1" y="-1"/>
                <a:ext cx="990601" cy="74614"/>
                <a:chOff x="0" y="0"/>
                <a:chExt cx="990600" cy="74612"/>
              </a:xfrm>
            </p:grpSpPr>
            <p:sp>
              <p:nvSpPr>
                <p:cNvPr id="281"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2"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86" name="Group 72"/>
              <p:cNvGrpSpPr/>
              <p:nvPr/>
            </p:nvGrpSpPr>
            <p:grpSpPr>
              <a:xfrm>
                <a:off x="1066800" y="-1"/>
                <a:ext cx="990601" cy="74614"/>
                <a:chOff x="0" y="0"/>
                <a:chExt cx="990600" cy="74612"/>
              </a:xfrm>
            </p:grpSpPr>
            <p:sp>
              <p:nvSpPr>
                <p:cNvPr id="284"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5"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89" name="Group 74"/>
              <p:cNvGrpSpPr/>
              <p:nvPr/>
            </p:nvGrpSpPr>
            <p:grpSpPr>
              <a:xfrm>
                <a:off x="2133600" y="-1"/>
                <a:ext cx="990601" cy="74614"/>
                <a:chOff x="0" y="0"/>
                <a:chExt cx="990600" cy="74612"/>
              </a:xfrm>
            </p:grpSpPr>
            <p:sp>
              <p:nvSpPr>
                <p:cNvPr id="287"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8"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2" name="Group 77"/>
              <p:cNvGrpSpPr/>
              <p:nvPr/>
            </p:nvGrpSpPr>
            <p:grpSpPr>
              <a:xfrm>
                <a:off x="3200400" y="-1"/>
                <a:ext cx="990601" cy="74614"/>
                <a:chOff x="0" y="0"/>
                <a:chExt cx="990600" cy="74612"/>
              </a:xfrm>
            </p:grpSpPr>
            <p:sp>
              <p:nvSpPr>
                <p:cNvPr id="290"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1"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5" name="Group 80"/>
              <p:cNvGrpSpPr/>
              <p:nvPr/>
            </p:nvGrpSpPr>
            <p:grpSpPr>
              <a:xfrm>
                <a:off x="4267200" y="-1"/>
                <a:ext cx="990601" cy="74614"/>
                <a:chOff x="0" y="0"/>
                <a:chExt cx="990600" cy="74612"/>
              </a:xfrm>
            </p:grpSpPr>
            <p:sp>
              <p:nvSpPr>
                <p:cNvPr id="293"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4"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8" name="Group 83"/>
              <p:cNvGrpSpPr/>
              <p:nvPr/>
            </p:nvGrpSpPr>
            <p:grpSpPr>
              <a:xfrm>
                <a:off x="5334000" y="-1"/>
                <a:ext cx="990601" cy="74614"/>
                <a:chOff x="0" y="0"/>
                <a:chExt cx="990600" cy="74612"/>
              </a:xfrm>
            </p:grpSpPr>
            <p:sp>
              <p:nvSpPr>
                <p:cNvPr id="296"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7"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1" name="Group 86"/>
              <p:cNvGrpSpPr/>
              <p:nvPr/>
            </p:nvGrpSpPr>
            <p:grpSpPr>
              <a:xfrm>
                <a:off x="6400800" y="-1"/>
                <a:ext cx="990601" cy="74614"/>
                <a:chOff x="0" y="0"/>
                <a:chExt cx="990600" cy="74612"/>
              </a:xfrm>
            </p:grpSpPr>
            <p:sp>
              <p:nvSpPr>
                <p:cNvPr id="299"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0"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4" name="Group 89"/>
              <p:cNvGrpSpPr/>
              <p:nvPr/>
            </p:nvGrpSpPr>
            <p:grpSpPr>
              <a:xfrm>
                <a:off x="7467600" y="-1"/>
                <a:ext cx="990601" cy="74614"/>
                <a:chOff x="0" y="0"/>
                <a:chExt cx="990600" cy="74612"/>
              </a:xfrm>
            </p:grpSpPr>
            <p:sp>
              <p:nvSpPr>
                <p:cNvPr id="302"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3"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307" name="Picture 319" descr="Picture 319"/>
          <p:cNvPicPr>
            <a:picLocks/>
          </p:cNvPicPr>
          <p:nvPr/>
        </p:nvPicPr>
        <p:blipFill>
          <a:blip r:embed="rId2" cstate="print"/>
          <a:stretch>
            <a:fillRect/>
          </a:stretch>
        </p:blipFill>
        <p:spPr>
          <a:xfrm>
            <a:off x="4456112" y="3403637"/>
            <a:ext cx="246063" cy="246064"/>
          </a:xfrm>
          <a:prstGeom prst="rect">
            <a:avLst/>
          </a:prstGeom>
          <a:ln w="12700">
            <a:miter lim="400000"/>
          </a:ln>
        </p:spPr>
      </p:pic>
      <p:sp>
        <p:nvSpPr>
          <p:cNvPr id="308" name="Title Text"/>
          <p:cNvSpPr txBox="1">
            <a:spLocks noGrp="1"/>
          </p:cNvSpPr>
          <p:nvPr>
            <p:ph type="title"/>
          </p:nvPr>
        </p:nvSpPr>
        <p:spPr>
          <a:xfrm>
            <a:off x="685800" y="2133600"/>
            <a:ext cx="7772400" cy="1143000"/>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09" name="Body Level One…"/>
          <p:cNvSpPr txBox="1">
            <a:spLocks noGrp="1"/>
          </p:cNvSpPr>
          <p:nvPr>
            <p:ph type="body" sz="quarter" idx="1"/>
          </p:nvPr>
        </p:nvSpPr>
        <p:spPr>
          <a:xfrm>
            <a:off x="1371600" y="3886201"/>
            <a:ext cx="6400800" cy="1752601"/>
          </a:xfrm>
          <a:prstGeom prst="rect">
            <a:avLst/>
          </a:prstGeom>
        </p:spPr>
        <p:txBody>
          <a:bodyPr anchor="ctr">
            <a:normAutofit/>
          </a:bodyPr>
          <a:lstStyle>
            <a:lvl1pPr marL="0" indent="0" algn="ctr">
              <a:buSzTx/>
              <a:buNone/>
              <a:defRPr b="1" i="0">
                <a:latin typeface="Arial" panose="020B0604020202020204" pitchFamily="34" charset="0"/>
                <a:cs typeface="Arial" panose="020B0604020202020204" pitchFamily="34" charset="0"/>
              </a:defRPr>
            </a:lvl1pPr>
            <a:lvl2pPr algn="ctr">
              <a:defRPr b="1" i="0">
                <a:latin typeface="Arial" panose="020B0604020202020204" pitchFamily="34" charset="0"/>
                <a:cs typeface="Arial" panose="020B0604020202020204" pitchFamily="34" charset="0"/>
              </a:defRPr>
            </a:lvl2pPr>
            <a:lvl3pPr algn="ctr">
              <a:defRPr b="1" i="0">
                <a:latin typeface="Arial" panose="020B0604020202020204" pitchFamily="34" charset="0"/>
                <a:cs typeface="Arial" panose="020B0604020202020204" pitchFamily="34" charset="0"/>
              </a:defRPr>
            </a:lvl3pPr>
            <a:lvl4pPr algn="ctr">
              <a:defRPr b="1" i="0">
                <a:latin typeface="Arial" panose="020B0604020202020204" pitchFamily="34" charset="0"/>
                <a:cs typeface="Arial" panose="020B0604020202020204" pitchFamily="34" charset="0"/>
              </a:defRPr>
            </a:lvl4pPr>
            <a:lvl5pPr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0" name="Slide Number"/>
          <p:cNvSpPr txBox="1">
            <a:spLocks noGrp="1"/>
          </p:cNvSpPr>
          <p:nvPr>
            <p:ph type="sldNum" sz="quarter" idx="2"/>
          </p:nvPr>
        </p:nvSpPr>
        <p:spPr>
          <a:xfrm>
            <a:off x="8192064" y="6411137"/>
            <a:ext cx="266137" cy="294463"/>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406606448"/>
      </p:ext>
    </p:extLst>
  </p:cSld>
  <p:clrMapOvr>
    <a:masterClrMapping/>
  </p:clrMapOvr>
  <p:transition spd="med"/>
</p:sldLayout>
</file>

<file path=ppt/slideLayouts/slideLayout1815.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317"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18" name="Body Level One…"/>
          <p:cNvSpPr txBox="1">
            <a:spLocks noGrp="1"/>
          </p:cNvSpPr>
          <p:nvPr>
            <p:ph type="body" idx="1"/>
          </p:nvPr>
        </p:nvSpPr>
        <p:spPr>
          <a:xfrm>
            <a:off x="685800" y="1981200"/>
            <a:ext cx="7772400" cy="4114800"/>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9"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02088386"/>
      </p:ext>
    </p:extLst>
  </p:cSld>
  <p:clrMapOvr>
    <a:masterClrMapping/>
  </p:clrMapOvr>
  <p:transition spd="med"/>
</p:sldLayout>
</file>

<file path=ppt/slideLayouts/slideLayout1816.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26" name="Title Text"/>
          <p:cNvSpPr txBox="1">
            <a:spLocks noGrp="1"/>
          </p:cNvSpPr>
          <p:nvPr>
            <p:ph type="title"/>
          </p:nvPr>
        </p:nvSpPr>
        <p:spPr>
          <a:xfrm>
            <a:off x="722312" y="4406900"/>
            <a:ext cx="7772401" cy="1362075"/>
          </a:xfrm>
          <a:prstGeom prst="rect">
            <a:avLst/>
          </a:prstGeom>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2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6342">
              <a:spcBef>
                <a:spcPts val="400"/>
              </a:spcBef>
              <a:buSzTx/>
              <a:buNone/>
              <a:defRPr sz="2000" b="1" i="0">
                <a:latin typeface="Arial" panose="020B0604020202020204" pitchFamily="34" charset="0"/>
                <a:cs typeface="Arial" panose="020B0604020202020204" pitchFamily="34" charset="0"/>
              </a:defRPr>
            </a:lvl2pPr>
            <a:lvl3pPr marL="0" indent="912690">
              <a:spcBef>
                <a:spcPts val="400"/>
              </a:spcBef>
              <a:buSzTx/>
              <a:buNone/>
              <a:defRPr sz="2000" b="1" i="0">
                <a:latin typeface="Arial" panose="020B0604020202020204" pitchFamily="34" charset="0"/>
                <a:cs typeface="Arial" panose="020B0604020202020204" pitchFamily="34" charset="0"/>
              </a:defRPr>
            </a:lvl3pPr>
            <a:lvl4pPr marL="0" indent="1369015">
              <a:spcBef>
                <a:spcPts val="400"/>
              </a:spcBef>
              <a:buSzTx/>
              <a:buNone/>
              <a:defRPr sz="2000" b="1" i="0">
                <a:latin typeface="Arial" panose="020B0604020202020204" pitchFamily="34" charset="0"/>
                <a:cs typeface="Arial" panose="020B0604020202020204" pitchFamily="34" charset="0"/>
              </a:defRPr>
            </a:lvl4pPr>
            <a:lvl5pPr marL="0" indent="1825374">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8"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65055426"/>
      </p:ext>
    </p:extLst>
  </p:cSld>
  <p:clrMapOvr>
    <a:masterClrMapping/>
  </p:clrMapOvr>
  <p:transition spd="med"/>
</p:sldLayout>
</file>

<file path=ppt/slideLayouts/slideLayout1817.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35"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3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Blip>
                <a:blip r:embed="rId2"/>
              </a:buBlip>
              <a:defRPr sz="2800" b="1" i="0">
                <a:latin typeface="Arial" panose="020B0604020202020204" pitchFamily="34" charset="0"/>
                <a:cs typeface="Arial" panose="020B0604020202020204" pitchFamily="34" charset="0"/>
              </a:defRPr>
            </a:lvl1pPr>
            <a:lvl2pPr marL="789082" indent="-332754">
              <a:spcBef>
                <a:spcPts val="600"/>
              </a:spcBef>
              <a:defRPr sz="2800" b="1" i="0">
                <a:latin typeface="Arial" panose="020B0604020202020204" pitchFamily="34" charset="0"/>
                <a:cs typeface="Arial" panose="020B0604020202020204" pitchFamily="34" charset="0"/>
              </a:defRPr>
            </a:lvl2pPr>
            <a:lvl3pPr marL="1232107" indent="-319440">
              <a:spcBef>
                <a:spcPts val="600"/>
              </a:spcBef>
              <a:defRPr sz="2800" b="1" i="0">
                <a:latin typeface="Arial" panose="020B0604020202020204" pitchFamily="34" charset="0"/>
                <a:cs typeface="Arial" panose="020B0604020202020204" pitchFamily="34" charset="0"/>
              </a:defRPr>
            </a:lvl3pPr>
            <a:lvl4pPr marL="1723956" indent="-354934">
              <a:spcBef>
                <a:spcPts val="600"/>
              </a:spcBef>
              <a:defRPr sz="2800" b="1" i="0">
                <a:latin typeface="Arial" panose="020B0604020202020204" pitchFamily="34" charset="0"/>
                <a:cs typeface="Arial" panose="020B0604020202020204" pitchFamily="34" charset="0"/>
              </a:defRPr>
            </a:lvl4pPr>
            <a:lvl5pPr marL="2180286" indent="-354934">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629357499"/>
      </p:ext>
    </p:extLst>
  </p:cSld>
  <p:clrMapOvr>
    <a:masterClrMapping/>
  </p:clrMapOvr>
  <p:transition spd="med"/>
</p:sldLayout>
</file>

<file path=ppt/slideLayouts/slideLayout1818.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344" name="Title Text"/>
          <p:cNvSpPr txBox="1">
            <a:spLocks noGrp="1"/>
          </p:cNvSpPr>
          <p:nvPr>
            <p:ph type="title"/>
          </p:nvPr>
        </p:nvSpPr>
        <p:spPr>
          <a:xfrm>
            <a:off x="457200" y="274638"/>
            <a:ext cx="8229600" cy="1143001"/>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4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6342">
              <a:spcBef>
                <a:spcPts val="500"/>
              </a:spcBef>
              <a:buSzTx/>
              <a:buNone/>
              <a:defRPr sz="2400" b="1" i="0">
                <a:latin typeface="Arial" panose="020B0604020202020204" pitchFamily="34" charset="0"/>
                <a:cs typeface="Arial" panose="020B0604020202020204" pitchFamily="34" charset="0"/>
              </a:defRPr>
            </a:lvl2pPr>
            <a:lvl3pPr marL="0" indent="912690">
              <a:spcBef>
                <a:spcPts val="500"/>
              </a:spcBef>
              <a:buSzTx/>
              <a:buNone/>
              <a:defRPr sz="2400" b="1" i="0">
                <a:latin typeface="Arial" panose="020B0604020202020204" pitchFamily="34" charset="0"/>
                <a:cs typeface="Arial" panose="020B0604020202020204" pitchFamily="34" charset="0"/>
              </a:defRPr>
            </a:lvl3pPr>
            <a:lvl4pPr marL="0" indent="1369015">
              <a:spcBef>
                <a:spcPts val="500"/>
              </a:spcBef>
              <a:buSzTx/>
              <a:buNone/>
              <a:defRPr sz="2400" b="1" i="0">
                <a:latin typeface="Arial" panose="020B0604020202020204" pitchFamily="34" charset="0"/>
                <a:cs typeface="Arial" panose="020B0604020202020204" pitchFamily="34" charset="0"/>
              </a:defRPr>
            </a:lvl4pPr>
            <a:lvl5pPr marL="0" indent="1825374">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34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302548569"/>
      </p:ext>
    </p:extLst>
  </p:cSld>
  <p:clrMapOvr>
    <a:masterClrMapping/>
  </p:clrMapOvr>
  <p:transition spd="med"/>
</p:sldLayout>
</file>

<file path=ppt/slideLayouts/slideLayout1819.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354"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55"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61224148"/>
      </p:ext>
    </p:extLst>
  </p:cSld>
  <p:clrMapOvr>
    <a:masterClrMapping/>
  </p:clrMapOvr>
  <p:transition spd="med"/>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38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87"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8247381"/>
      </p:ext>
    </p:extLst>
  </p:cSld>
  <p:clrMapOvr>
    <a:masterClrMapping/>
  </p:clrMapOvr>
  <p:transition spd="med"/>
</p:sldLayout>
</file>

<file path=ppt/slideLayouts/slideLayout1820.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36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213692263"/>
      </p:ext>
    </p:extLst>
  </p:cSld>
  <p:clrMapOvr>
    <a:masterClrMapping/>
  </p:clrMapOvr>
  <p:transition spd="med"/>
</p:sldLayout>
</file>

<file path=ppt/slideLayouts/slideLayout1821.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369" name="Title Text"/>
          <p:cNvSpPr txBox="1">
            <a:spLocks noGrp="1"/>
          </p:cNvSpPr>
          <p:nvPr>
            <p:ph type="title"/>
          </p:nvPr>
        </p:nvSpPr>
        <p:spPr>
          <a:xfrm>
            <a:off x="457237" y="273050"/>
            <a:ext cx="3008315" cy="1162050"/>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70" name="Body Level One…"/>
          <p:cNvSpPr txBox="1">
            <a:spLocks noGrp="1"/>
          </p:cNvSpPr>
          <p:nvPr>
            <p:ph type="body" idx="1"/>
          </p:nvPr>
        </p:nvSpPr>
        <p:spPr>
          <a:xfrm>
            <a:off x="3575050" y="273088"/>
            <a:ext cx="5111750" cy="5853113"/>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37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880214978"/>
      </p:ext>
    </p:extLst>
  </p:cSld>
  <p:clrMapOvr>
    <a:masterClrMapping/>
  </p:clrMapOvr>
  <p:transition spd="med"/>
</p:sldLayout>
</file>

<file path=ppt/slideLayouts/slideLayout1822.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379" name="Title Text"/>
          <p:cNvSpPr txBox="1">
            <a:spLocks noGrp="1"/>
          </p:cNvSpPr>
          <p:nvPr>
            <p:ph type="title"/>
          </p:nvPr>
        </p:nvSpPr>
        <p:spPr>
          <a:xfrm>
            <a:off x="1792288" y="4800600"/>
            <a:ext cx="5486401" cy="566738"/>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8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8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6342">
              <a:spcBef>
                <a:spcPts val="300"/>
              </a:spcBef>
              <a:buSzTx/>
              <a:buNone/>
              <a:defRPr sz="1400" b="1" i="0">
                <a:latin typeface="Arial" panose="020B0604020202020204" pitchFamily="34" charset="0"/>
                <a:cs typeface="Arial" panose="020B0604020202020204" pitchFamily="34" charset="0"/>
              </a:defRPr>
            </a:lvl2pPr>
            <a:lvl3pPr marL="0" indent="912690">
              <a:spcBef>
                <a:spcPts val="300"/>
              </a:spcBef>
              <a:buSzTx/>
              <a:buNone/>
              <a:defRPr sz="1400" b="1" i="0">
                <a:latin typeface="Arial" panose="020B0604020202020204" pitchFamily="34" charset="0"/>
                <a:cs typeface="Arial" panose="020B0604020202020204" pitchFamily="34" charset="0"/>
              </a:defRPr>
            </a:lvl3pPr>
            <a:lvl4pPr marL="0" indent="1369015">
              <a:spcBef>
                <a:spcPts val="300"/>
              </a:spcBef>
              <a:buSzTx/>
              <a:buNone/>
              <a:defRPr sz="1400" b="1" i="0">
                <a:latin typeface="Arial" panose="020B0604020202020204" pitchFamily="34" charset="0"/>
                <a:cs typeface="Arial" panose="020B0604020202020204" pitchFamily="34" charset="0"/>
              </a:defRPr>
            </a:lvl4pPr>
            <a:lvl5pPr marL="0" indent="1825374">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50140149"/>
      </p:ext>
    </p:extLst>
  </p:cSld>
  <p:clrMapOvr>
    <a:masterClrMapping/>
  </p:clrMapOvr>
  <p:transition spd="med"/>
</p:sldLayout>
</file>

<file path=ppt/slideLayouts/slideLayout1823.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389"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90" name="Body Level One…"/>
          <p:cNvSpPr txBox="1">
            <a:spLocks noGrp="1"/>
          </p:cNvSpPr>
          <p:nvPr>
            <p:ph type="body" idx="1"/>
          </p:nvPr>
        </p:nvSpPr>
        <p:spPr>
          <a:xfrm>
            <a:off x="685800" y="1981200"/>
            <a:ext cx="7772400" cy="41148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509974312"/>
      </p:ext>
    </p:extLst>
  </p:cSld>
  <p:clrMapOvr>
    <a:masterClrMapping/>
  </p:clrMapOvr>
  <p:transition spd="med"/>
</p:sldLayout>
</file>

<file path=ppt/slideLayouts/slideLayout1824.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398" name="Title Text"/>
          <p:cNvSpPr txBox="1">
            <a:spLocks noGrp="1"/>
          </p:cNvSpPr>
          <p:nvPr>
            <p:ph type="title"/>
          </p:nvPr>
        </p:nvSpPr>
        <p:spPr>
          <a:xfrm>
            <a:off x="6515100" y="609600"/>
            <a:ext cx="1943100" cy="5486400"/>
          </a:xfrm>
          <a:prstGeom prst="rect">
            <a:avLst/>
          </a:prstGeom>
        </p:spPr>
        <p:txBody>
          <a:bodyPr vert="eaVert"/>
          <a:lstStyle>
            <a:lvl1pPr>
              <a:defRPr b="1" i="0">
                <a:latin typeface="Arial" panose="020B0604020202020204" pitchFamily="34" charset="0"/>
                <a:cs typeface="Arial" panose="020B0604020202020204" pitchFamily="34" charset="0"/>
              </a:defRPr>
            </a:lvl1pPr>
          </a:lstStyle>
          <a:p>
            <a:r>
              <a:rPr dirty="0"/>
              <a:t>Title Text</a:t>
            </a:r>
          </a:p>
        </p:txBody>
      </p:sp>
      <p:sp>
        <p:nvSpPr>
          <p:cNvPr id="399" name="Body Level One…"/>
          <p:cNvSpPr txBox="1">
            <a:spLocks noGrp="1"/>
          </p:cNvSpPr>
          <p:nvPr>
            <p:ph type="body" idx="1"/>
          </p:nvPr>
        </p:nvSpPr>
        <p:spPr>
          <a:xfrm>
            <a:off x="685800" y="609600"/>
            <a:ext cx="5676900" cy="54864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918745595"/>
      </p:ext>
    </p:extLst>
  </p:cSld>
  <p:clrMapOvr>
    <a:masterClrMapping/>
  </p:clrMapOvr>
  <p:transition spd="med"/>
</p:sldLayout>
</file>

<file path=ppt/slideLayouts/slideLayout1825.xml><?xml version="1.0" encoding="utf-8"?>
<p:sldLayout xmlns:a="http://schemas.openxmlformats.org/drawingml/2006/main" xmlns:r="http://schemas.openxmlformats.org/officeDocument/2006/relationships" xmlns:p="http://schemas.openxmlformats.org/presentationml/2006/main" showMasterSp="0" type="tx">
  <p:cSld name="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07" name="Title Text"/>
          <p:cNvSpPr txBox="1">
            <a:spLocks noGrp="1"/>
          </p:cNvSpPr>
          <p:nvPr>
            <p:ph type="title"/>
          </p:nvPr>
        </p:nvSpPr>
        <p:spPr>
          <a:xfrm>
            <a:off x="685800" y="2286000"/>
            <a:ext cx="77724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08" name="Body Level One…"/>
          <p:cNvSpPr txBox="1">
            <a:spLocks noGrp="1"/>
          </p:cNvSpPr>
          <p:nvPr>
            <p:ph type="body" sz="quarter" idx="1"/>
          </p:nvPr>
        </p:nvSpPr>
        <p:spPr>
          <a:xfrm>
            <a:off x="1371600" y="3886201"/>
            <a:ext cx="6400800" cy="1752601"/>
          </a:xfrm>
          <a:prstGeom prst="rect">
            <a:avLst/>
          </a:prstGeom>
          <a:effectLst>
            <a:outerShdw blurRad="38100" dist="38099" dir="2700000" rotWithShape="0">
              <a:srgbClr val="00000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algn="ctr">
              <a:buSzPct val="100000"/>
              <a:buChar char="•"/>
              <a:defRPr>
                <a:solidFill>
                  <a:srgbClr val="FFFF66"/>
                </a:solidFill>
                <a:latin typeface="Trebuchet MS"/>
                <a:ea typeface="Trebuchet MS"/>
                <a:cs typeface="Trebuchet MS"/>
                <a:sym typeface="Trebuchet MS"/>
              </a:defRPr>
            </a:lvl2pPr>
            <a:lvl3pPr algn="ctr">
              <a:buSzPct val="100000"/>
              <a:buChar char="•"/>
              <a:defRPr>
                <a:solidFill>
                  <a:srgbClr val="FFFF66"/>
                </a:solidFill>
                <a:latin typeface="Trebuchet MS"/>
                <a:ea typeface="Trebuchet MS"/>
                <a:cs typeface="Trebuchet MS"/>
                <a:sym typeface="Trebuchet MS"/>
              </a:defRPr>
            </a:lvl3pPr>
            <a:lvl4pPr algn="ctr">
              <a:buSzPct val="100000"/>
              <a:buChar char="•"/>
              <a:defRPr>
                <a:solidFill>
                  <a:srgbClr val="FFFF66"/>
                </a:solidFill>
                <a:latin typeface="Trebuchet MS"/>
                <a:ea typeface="Trebuchet MS"/>
                <a:cs typeface="Trebuchet MS"/>
                <a:sym typeface="Trebuchet MS"/>
              </a:defRPr>
            </a:lvl4pPr>
            <a:lvl5pPr algn="ct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0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957314227"/>
      </p:ext>
    </p:extLst>
  </p:cSld>
  <p:clrMapOvr>
    <a:masterClrMapping/>
  </p:clrMapOvr>
  <p:transition spd="med"/>
</p:sldLayout>
</file>

<file path=ppt/slideLayouts/slideLayout1826.xml><?xml version="1.0" encoding="utf-8"?>
<p:sldLayout xmlns:a="http://schemas.openxmlformats.org/drawingml/2006/main" xmlns:r="http://schemas.openxmlformats.org/officeDocument/2006/relationships" xmlns:p="http://schemas.openxmlformats.org/presentationml/2006/main" showMasterSp="0" type="tx">
  <p:cSld name="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16"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17"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18"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95787956"/>
      </p:ext>
    </p:extLst>
  </p:cSld>
  <p:clrMapOvr>
    <a:masterClrMapping/>
  </p:clrMapOvr>
  <p:transition spd="med"/>
</p:sldLayout>
</file>

<file path=ppt/slideLayouts/slideLayout1827.xml><?xml version="1.0" encoding="utf-8"?>
<p:sldLayout xmlns:a="http://schemas.openxmlformats.org/drawingml/2006/main" xmlns:r="http://schemas.openxmlformats.org/officeDocument/2006/relationships" xmlns:p="http://schemas.openxmlformats.org/presentationml/2006/main" showMasterSp="0" type="tx">
  <p:cSld name="1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25" name="Title Text"/>
          <p:cNvSpPr txBox="1">
            <a:spLocks noGrp="1"/>
          </p:cNvSpPr>
          <p:nvPr>
            <p:ph type="title"/>
          </p:nvPr>
        </p:nvSpPr>
        <p:spPr>
          <a:xfrm>
            <a:off x="722312" y="4406900"/>
            <a:ext cx="7772401" cy="1362075"/>
          </a:xfrm>
          <a:prstGeom prst="rect">
            <a:avLst/>
          </a:prstGeom>
          <a:noFill/>
          <a:effectLst>
            <a:outerShdw blurRad="38100" dist="38099" dir="2700000" rotWithShape="0">
              <a:srgbClr val="000000"/>
            </a:outerShdw>
          </a:effectLst>
        </p:spPr>
        <p:txBody>
          <a:bodyPr anchor="t"/>
          <a:lstStyle>
            <a:lvl1pPr algn="l">
              <a:defRPr sz="4000" cap="all">
                <a:solidFill>
                  <a:srgbClr val="FFFF66"/>
                </a:solidFill>
                <a:latin typeface="Trebuchet MS"/>
                <a:ea typeface="Trebuchet MS"/>
                <a:cs typeface="Trebuchet MS"/>
                <a:sym typeface="Trebuchet MS"/>
              </a:defRPr>
            </a:lvl1pPr>
          </a:lstStyle>
          <a:p>
            <a:r>
              <a:t>Title Text</a:t>
            </a:r>
          </a:p>
        </p:txBody>
      </p:sp>
      <p:sp>
        <p:nvSpPr>
          <p:cNvPr id="426" name="Body Level One…"/>
          <p:cNvSpPr txBox="1">
            <a:spLocks noGrp="1"/>
          </p:cNvSpPr>
          <p:nvPr>
            <p:ph type="body" sz="quarter" idx="1"/>
          </p:nvPr>
        </p:nvSpPr>
        <p:spPr>
          <a:xfrm>
            <a:off x="722312" y="2906714"/>
            <a:ext cx="7772401" cy="1500188"/>
          </a:xfrm>
          <a:prstGeom prst="rect">
            <a:avLst/>
          </a:prstGeom>
          <a:effectLst>
            <a:outerShdw blurRad="38100" dist="38099" dir="2700000" rotWithShape="0">
              <a:srgbClr val="00000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6342">
              <a:spcBef>
                <a:spcPts val="400"/>
              </a:spcBef>
              <a:buSzTx/>
              <a:buNone/>
              <a:defRPr sz="2000">
                <a:solidFill>
                  <a:srgbClr val="FFFF66"/>
                </a:solidFill>
                <a:latin typeface="Trebuchet MS"/>
                <a:ea typeface="Trebuchet MS"/>
                <a:cs typeface="Trebuchet MS"/>
                <a:sym typeface="Trebuchet MS"/>
              </a:defRPr>
            </a:lvl2pPr>
            <a:lvl3pPr marL="0" indent="912690">
              <a:spcBef>
                <a:spcPts val="400"/>
              </a:spcBef>
              <a:buSzTx/>
              <a:buNone/>
              <a:defRPr sz="2000">
                <a:solidFill>
                  <a:srgbClr val="FFFF66"/>
                </a:solidFill>
                <a:latin typeface="Trebuchet MS"/>
                <a:ea typeface="Trebuchet MS"/>
                <a:cs typeface="Trebuchet MS"/>
                <a:sym typeface="Trebuchet MS"/>
              </a:defRPr>
            </a:lvl3pPr>
            <a:lvl4pPr marL="0" indent="1369015">
              <a:spcBef>
                <a:spcPts val="400"/>
              </a:spcBef>
              <a:buSzTx/>
              <a:buNone/>
              <a:defRPr sz="2000">
                <a:solidFill>
                  <a:srgbClr val="FFFF66"/>
                </a:solidFill>
                <a:latin typeface="Trebuchet MS"/>
                <a:ea typeface="Trebuchet MS"/>
                <a:cs typeface="Trebuchet MS"/>
                <a:sym typeface="Trebuchet MS"/>
              </a:defRPr>
            </a:lvl4pPr>
            <a:lvl5pPr marL="0" indent="1825374">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27"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138425904"/>
      </p:ext>
    </p:extLst>
  </p:cSld>
  <p:clrMapOvr>
    <a:masterClrMapping/>
  </p:clrMapOvr>
  <p:transition spd="med"/>
</p:sldLayout>
</file>

<file path=ppt/slideLayouts/slideLayout1828.xml><?xml version="1.0" encoding="utf-8"?>
<p:sldLayout xmlns:a="http://schemas.openxmlformats.org/drawingml/2006/main" xmlns:r="http://schemas.openxmlformats.org/officeDocument/2006/relationships" xmlns:p="http://schemas.openxmlformats.org/presentationml/2006/main" showMasterSp="0" type="tx">
  <p:cSld name="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34"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35" name="Body Level One…"/>
          <p:cNvSpPr txBox="1">
            <a:spLocks noGrp="1"/>
          </p:cNvSpPr>
          <p:nvPr>
            <p:ph type="body" sz="half" idx="1"/>
          </p:nvPr>
        </p:nvSpPr>
        <p:spPr>
          <a:xfrm>
            <a:off x="685800" y="1981200"/>
            <a:ext cx="3810000" cy="4114800"/>
          </a:xfrm>
          <a:prstGeom prst="rect">
            <a:avLst/>
          </a:prstGeom>
          <a:effectLst>
            <a:outerShdw blurRad="38100" dist="38099" dir="2700000" rotWithShape="0">
              <a:srgbClr val="000000"/>
            </a:outerShdw>
          </a:effectLst>
        </p:spPr>
        <p:txBody>
          <a:bodyPr>
            <a:normAutofit/>
          </a:bodyPr>
          <a:lstStyle>
            <a:lvl1pPr>
              <a:spcBef>
                <a:spcPts val="600"/>
              </a:spcBef>
              <a:buSzPct val="100000"/>
              <a:buFont typeface="Times Roman"/>
              <a:buChar char="•"/>
              <a:defRPr sz="2800">
                <a:solidFill>
                  <a:srgbClr val="FFFF66"/>
                </a:solidFill>
                <a:latin typeface="Trebuchet MS"/>
                <a:ea typeface="Trebuchet MS"/>
                <a:cs typeface="Trebuchet MS"/>
                <a:sym typeface="Trebuchet MS"/>
              </a:defRPr>
            </a:lvl1pPr>
            <a:lvl2pPr marL="789082" indent="-332754">
              <a:spcBef>
                <a:spcPts val="600"/>
              </a:spcBef>
              <a:buSzPct val="100000"/>
              <a:buFont typeface="Times Roman"/>
              <a:buChar char="•"/>
              <a:defRPr sz="2800">
                <a:solidFill>
                  <a:srgbClr val="FFFF66"/>
                </a:solidFill>
                <a:latin typeface="Trebuchet MS"/>
                <a:ea typeface="Trebuchet MS"/>
                <a:cs typeface="Trebuchet MS"/>
                <a:sym typeface="Trebuchet MS"/>
              </a:defRPr>
            </a:lvl2pPr>
            <a:lvl3pPr marL="1232107" indent="-319440">
              <a:spcBef>
                <a:spcPts val="600"/>
              </a:spcBef>
              <a:buSzPct val="100000"/>
              <a:buFont typeface="Times Roman"/>
              <a:buChar char="•"/>
              <a:defRPr sz="2800">
                <a:solidFill>
                  <a:srgbClr val="FFFF66"/>
                </a:solidFill>
                <a:latin typeface="Trebuchet MS"/>
                <a:ea typeface="Trebuchet MS"/>
                <a:cs typeface="Trebuchet MS"/>
                <a:sym typeface="Trebuchet MS"/>
              </a:defRPr>
            </a:lvl3pPr>
            <a:lvl4pPr marL="1723956" indent="-354934">
              <a:spcBef>
                <a:spcPts val="600"/>
              </a:spcBef>
              <a:buSzPct val="100000"/>
              <a:buFont typeface="Times Roman"/>
              <a:buChar char="•"/>
              <a:defRPr sz="2800">
                <a:solidFill>
                  <a:srgbClr val="FFFF66"/>
                </a:solidFill>
                <a:latin typeface="Trebuchet MS"/>
                <a:ea typeface="Trebuchet MS"/>
                <a:cs typeface="Trebuchet MS"/>
                <a:sym typeface="Trebuchet MS"/>
              </a:defRPr>
            </a:lvl4pPr>
            <a:lvl5pPr marL="2180286" indent="-354934">
              <a:spcBef>
                <a:spcPts val="600"/>
              </a:spcBef>
              <a:buFont typeface="Times Roman"/>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3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798052764"/>
      </p:ext>
    </p:extLst>
  </p:cSld>
  <p:clrMapOvr>
    <a:masterClrMapping/>
  </p:clrMapOvr>
  <p:transition spd="med"/>
</p:sldLayout>
</file>

<file path=ppt/slideLayouts/slideLayout1829.xml><?xml version="1.0" encoding="utf-8"?>
<p:sldLayout xmlns:a="http://schemas.openxmlformats.org/drawingml/2006/main" xmlns:r="http://schemas.openxmlformats.org/officeDocument/2006/relationships" xmlns:p="http://schemas.openxmlformats.org/presentationml/2006/main" showMasterSp="0" type="tx">
  <p:cSld name="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3" name="Title Text"/>
          <p:cNvSpPr txBox="1">
            <a:spLocks noGrp="1"/>
          </p:cNvSpPr>
          <p:nvPr>
            <p:ph type="title"/>
          </p:nvPr>
        </p:nvSpPr>
        <p:spPr>
          <a:xfrm>
            <a:off x="457200" y="274638"/>
            <a:ext cx="8229600" cy="1143001"/>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44" name="Body Level One…"/>
          <p:cNvSpPr txBox="1">
            <a:spLocks noGrp="1"/>
          </p:cNvSpPr>
          <p:nvPr>
            <p:ph type="body" sz="quarter" idx="1"/>
          </p:nvPr>
        </p:nvSpPr>
        <p:spPr>
          <a:xfrm>
            <a:off x="457200" y="1535112"/>
            <a:ext cx="4040188" cy="639763"/>
          </a:xfrm>
          <a:prstGeom prst="rect">
            <a:avLst/>
          </a:prstGeom>
          <a:effectLst>
            <a:outerShdw blurRad="38100" dist="38099" dir="2700000" rotWithShape="0">
              <a:srgbClr val="00000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6342">
              <a:spcBef>
                <a:spcPts val="500"/>
              </a:spcBef>
              <a:buSzTx/>
              <a:buNone/>
              <a:defRPr sz="2400" b="1">
                <a:solidFill>
                  <a:srgbClr val="FFFF66"/>
                </a:solidFill>
                <a:latin typeface="Trebuchet MS"/>
                <a:ea typeface="Trebuchet MS"/>
                <a:cs typeface="Trebuchet MS"/>
                <a:sym typeface="Trebuchet MS"/>
              </a:defRPr>
            </a:lvl2pPr>
            <a:lvl3pPr marL="0" indent="912690">
              <a:spcBef>
                <a:spcPts val="500"/>
              </a:spcBef>
              <a:buSzTx/>
              <a:buNone/>
              <a:defRPr sz="2400" b="1">
                <a:solidFill>
                  <a:srgbClr val="FFFF66"/>
                </a:solidFill>
                <a:latin typeface="Trebuchet MS"/>
                <a:ea typeface="Trebuchet MS"/>
                <a:cs typeface="Trebuchet MS"/>
                <a:sym typeface="Trebuchet MS"/>
              </a:defRPr>
            </a:lvl3pPr>
            <a:lvl4pPr marL="0" indent="1369015">
              <a:spcBef>
                <a:spcPts val="500"/>
              </a:spcBef>
              <a:buSzTx/>
              <a:buNone/>
              <a:defRPr sz="2400" b="1">
                <a:solidFill>
                  <a:srgbClr val="FFFF66"/>
                </a:solidFill>
                <a:latin typeface="Trebuchet MS"/>
                <a:ea typeface="Trebuchet MS"/>
                <a:cs typeface="Trebuchet MS"/>
                <a:sym typeface="Trebuchet MS"/>
              </a:defRPr>
            </a:lvl4pPr>
            <a:lvl5pPr marL="0" indent="1825374">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5" name="Text Placeholder 4"/>
          <p:cNvSpPr>
            <a:spLocks noGrp="1"/>
          </p:cNvSpPr>
          <p:nvPr>
            <p:ph type="body" sz="quarter" idx="21"/>
          </p:nvPr>
        </p:nvSpPr>
        <p:spPr>
          <a:xfrm>
            <a:off x="4645062" y="1535112"/>
            <a:ext cx="4041776" cy="639763"/>
          </a:xfrm>
          <a:prstGeom prst="rect">
            <a:avLst/>
          </a:prstGeom>
          <a:effectLst>
            <a:outerShdw blurRad="38100" dist="38099" dir="2700000" rotWithShape="0">
              <a:srgbClr val="000000"/>
            </a:outerShdw>
          </a:effectLst>
        </p:spPr>
        <p:txBody>
          <a:bodyPr anchor="b">
            <a:normAutofit/>
          </a:bodyPr>
          <a:lstStyle/>
          <a:p>
            <a:pPr marL="0" indent="0" rtl="0">
              <a:spcBef>
                <a:spcPts val="500"/>
              </a:spcBef>
              <a:buSzTx/>
              <a:buNone/>
              <a:defRPr sz="2400" b="1">
                <a:solidFill>
                  <a:srgbClr val="FFFF66"/>
                </a:solidFill>
                <a:latin typeface="Trebuchet MS"/>
                <a:ea typeface="Trebuchet MS"/>
                <a:cs typeface="Trebuchet MS"/>
                <a:sym typeface="Trebuchet MS"/>
              </a:defRPr>
            </a:pPr>
            <a:endParaRPr/>
          </a:p>
        </p:txBody>
      </p:sp>
      <p:sp>
        <p:nvSpPr>
          <p:cNvPr id="44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761927784"/>
      </p:ext>
    </p:extLst>
  </p:cSld>
  <p:clrMapOvr>
    <a:masterClrMapping/>
  </p:clrMapOvr>
  <p:transition spd="med"/>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tx">
  <p:cSld name="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39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9527569"/>
      </p:ext>
    </p:extLst>
  </p:cSld>
  <p:clrMapOvr>
    <a:masterClrMapping/>
  </p:clrMapOvr>
  <p:transition spd="med"/>
</p:sldLayout>
</file>

<file path=ppt/slideLayouts/slideLayout1830.xml><?xml version="1.0" encoding="utf-8"?>
<p:sldLayout xmlns:a="http://schemas.openxmlformats.org/drawingml/2006/main" xmlns:r="http://schemas.openxmlformats.org/officeDocument/2006/relationships" xmlns:p="http://schemas.openxmlformats.org/presentationml/2006/main" showMasterSp="0" type="tx">
  <p:cSld name="1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54"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812607574"/>
      </p:ext>
    </p:extLst>
  </p:cSld>
  <p:clrMapOvr>
    <a:masterClrMapping/>
  </p:clrMapOvr>
  <p:transition spd="med"/>
</p:sldLayout>
</file>

<file path=ppt/slideLayouts/slideLayout1831.xml><?xml version="1.0" encoding="utf-8"?>
<p:sldLayout xmlns:a="http://schemas.openxmlformats.org/drawingml/2006/main" xmlns:r="http://schemas.openxmlformats.org/officeDocument/2006/relationships" xmlns:p="http://schemas.openxmlformats.org/presentationml/2006/main" showMasterSp="0" type="tx">
  <p:cSld name="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955655440"/>
      </p:ext>
    </p:extLst>
  </p:cSld>
  <p:clrMapOvr>
    <a:masterClrMapping/>
  </p:clrMapOvr>
  <p:transition spd="med"/>
</p:sldLayout>
</file>

<file path=ppt/slideLayouts/slideLayout1832.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8" name="Title Text"/>
          <p:cNvSpPr txBox="1">
            <a:spLocks noGrp="1"/>
          </p:cNvSpPr>
          <p:nvPr>
            <p:ph type="title"/>
          </p:nvPr>
        </p:nvSpPr>
        <p:spPr>
          <a:xfrm>
            <a:off x="457237" y="273050"/>
            <a:ext cx="3008315" cy="1162050"/>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69" name="Body Level One…"/>
          <p:cNvSpPr txBox="1">
            <a:spLocks noGrp="1"/>
          </p:cNvSpPr>
          <p:nvPr>
            <p:ph type="body" idx="1"/>
          </p:nvPr>
        </p:nvSpPr>
        <p:spPr>
          <a:xfrm>
            <a:off x="3575050" y="273088"/>
            <a:ext cx="5111750" cy="5853113"/>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70" name="Text Placeholder 3"/>
          <p:cNvSpPr>
            <a:spLocks noGrp="1"/>
          </p:cNvSpPr>
          <p:nvPr>
            <p:ph type="body" sz="half" idx="21"/>
          </p:nvPr>
        </p:nvSpPr>
        <p:spPr>
          <a:xfrm>
            <a:off x="457237" y="1435101"/>
            <a:ext cx="3008315" cy="4691063"/>
          </a:xfrm>
          <a:prstGeom prst="rect">
            <a:avLst/>
          </a:prstGeom>
          <a:effectLst>
            <a:outerShdw blurRad="38100" dist="38099" dir="2700000" rotWithShape="0">
              <a:srgbClr val="000000"/>
            </a:outerShdw>
          </a:effectLst>
        </p:spPr>
        <p:txBody>
          <a:bodyPr>
            <a:normAutofit/>
          </a:bodyPr>
          <a:lstStyle/>
          <a:p>
            <a:pPr marL="0" indent="0" rtl="0">
              <a:spcBef>
                <a:spcPts val="300"/>
              </a:spcBef>
              <a:buSzTx/>
              <a:buNone/>
              <a:defRPr sz="1400">
                <a:solidFill>
                  <a:srgbClr val="FFFF66"/>
                </a:solidFill>
                <a:latin typeface="Trebuchet MS"/>
                <a:ea typeface="Trebuchet MS"/>
                <a:cs typeface="Trebuchet MS"/>
                <a:sym typeface="Trebuchet MS"/>
              </a:defRPr>
            </a:pPr>
            <a:endParaRPr/>
          </a:p>
        </p:txBody>
      </p:sp>
      <p:sp>
        <p:nvSpPr>
          <p:cNvPr id="47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874713440"/>
      </p:ext>
    </p:extLst>
  </p:cSld>
  <p:clrMapOvr>
    <a:masterClrMapping/>
  </p:clrMapOvr>
  <p:transition spd="med"/>
</p:sldLayout>
</file>

<file path=ppt/slideLayouts/slideLayout1833.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78" name="Title Text"/>
          <p:cNvSpPr txBox="1">
            <a:spLocks noGrp="1"/>
          </p:cNvSpPr>
          <p:nvPr>
            <p:ph type="title"/>
          </p:nvPr>
        </p:nvSpPr>
        <p:spPr>
          <a:xfrm>
            <a:off x="1792288" y="4800600"/>
            <a:ext cx="5486401" cy="566738"/>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79" name="Picture Placeholder 2"/>
          <p:cNvSpPr>
            <a:spLocks noGrp="1"/>
          </p:cNvSpPr>
          <p:nvPr>
            <p:ph type="pic" sz="half" idx="21"/>
          </p:nvPr>
        </p:nvSpPr>
        <p:spPr>
          <a:xfrm>
            <a:off x="1792288" y="612775"/>
            <a:ext cx="5486401" cy="4114800"/>
          </a:xfrm>
          <a:prstGeom prst="rect">
            <a:avLst/>
          </a:prstGeom>
          <a:effectLst>
            <a:outerShdw blurRad="38100" dist="38099" dir="2700000" rotWithShape="0">
              <a:srgbClr val="000000"/>
            </a:outerShdw>
          </a:effectLst>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80" name="Body Level One…"/>
          <p:cNvSpPr txBox="1">
            <a:spLocks noGrp="1"/>
          </p:cNvSpPr>
          <p:nvPr>
            <p:ph type="body" sz="quarter" idx="1"/>
          </p:nvPr>
        </p:nvSpPr>
        <p:spPr>
          <a:xfrm>
            <a:off x="1792288" y="5367337"/>
            <a:ext cx="5486401" cy="804863"/>
          </a:xfrm>
          <a:prstGeom prst="rect">
            <a:avLst/>
          </a:prstGeom>
          <a:effectLst>
            <a:outerShdw blurRad="38100" dist="38099" dir="2700000" rotWithShape="0">
              <a:srgbClr val="00000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6342">
              <a:spcBef>
                <a:spcPts val="300"/>
              </a:spcBef>
              <a:buSzTx/>
              <a:buNone/>
              <a:defRPr sz="1400">
                <a:solidFill>
                  <a:srgbClr val="FFFF66"/>
                </a:solidFill>
                <a:latin typeface="Trebuchet MS"/>
                <a:ea typeface="Trebuchet MS"/>
                <a:cs typeface="Trebuchet MS"/>
                <a:sym typeface="Trebuchet MS"/>
              </a:defRPr>
            </a:lvl2pPr>
            <a:lvl3pPr marL="0" indent="912690">
              <a:spcBef>
                <a:spcPts val="300"/>
              </a:spcBef>
              <a:buSzTx/>
              <a:buNone/>
              <a:defRPr sz="1400">
                <a:solidFill>
                  <a:srgbClr val="FFFF66"/>
                </a:solidFill>
                <a:latin typeface="Trebuchet MS"/>
                <a:ea typeface="Trebuchet MS"/>
                <a:cs typeface="Trebuchet MS"/>
                <a:sym typeface="Trebuchet MS"/>
              </a:defRPr>
            </a:lvl3pPr>
            <a:lvl4pPr marL="0" indent="1369015">
              <a:spcBef>
                <a:spcPts val="300"/>
              </a:spcBef>
              <a:buSzTx/>
              <a:buNone/>
              <a:defRPr sz="1400">
                <a:solidFill>
                  <a:srgbClr val="FFFF66"/>
                </a:solidFill>
                <a:latin typeface="Trebuchet MS"/>
                <a:ea typeface="Trebuchet MS"/>
                <a:cs typeface="Trebuchet MS"/>
                <a:sym typeface="Trebuchet MS"/>
              </a:defRPr>
            </a:lvl4pPr>
            <a:lvl5pPr marL="0" indent="1825374">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8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581197699"/>
      </p:ext>
    </p:extLst>
  </p:cSld>
  <p:clrMapOvr>
    <a:masterClrMapping/>
  </p:clrMapOvr>
  <p:transition spd="med"/>
</p:sldLayout>
</file>

<file path=ppt/slideLayouts/slideLayout1834.xml><?xml version="1.0" encoding="utf-8"?>
<p:sldLayout xmlns:a="http://schemas.openxmlformats.org/drawingml/2006/main" xmlns:r="http://schemas.openxmlformats.org/officeDocument/2006/relationships" xmlns:p="http://schemas.openxmlformats.org/presentationml/2006/main" showMasterSp="0" type="tx">
  <p:cSld name="1_Title and Vertical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88"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89"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0"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512902086"/>
      </p:ext>
    </p:extLst>
  </p:cSld>
  <p:clrMapOvr>
    <a:masterClrMapping/>
  </p:clrMapOvr>
  <p:transition spd="med"/>
</p:sldLayout>
</file>

<file path=ppt/slideLayouts/slideLayout1835.xml><?xml version="1.0" encoding="utf-8"?>
<p:sldLayout xmlns:a="http://schemas.openxmlformats.org/drawingml/2006/main" xmlns:r="http://schemas.openxmlformats.org/officeDocument/2006/relationships" xmlns:p="http://schemas.openxmlformats.org/presentationml/2006/main" showMasterSp="0" type="tx">
  <p:cSld name="1_Vertical Title and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97" name="Title Text"/>
          <p:cNvSpPr txBox="1">
            <a:spLocks noGrp="1"/>
          </p:cNvSpPr>
          <p:nvPr>
            <p:ph type="title"/>
          </p:nvPr>
        </p:nvSpPr>
        <p:spPr>
          <a:xfrm>
            <a:off x="6515100" y="609600"/>
            <a:ext cx="1943100" cy="5486400"/>
          </a:xfrm>
          <a:prstGeom prst="rect">
            <a:avLst/>
          </a:prstGeom>
          <a:noFill/>
          <a:effectLst>
            <a:outerShdw blurRad="38100" dist="38099" dir="2700000" rotWithShape="0">
              <a:srgbClr val="000000"/>
            </a:outerShdw>
          </a:effectLst>
        </p:spPr>
        <p:txBody>
          <a:bodyPr vert="eaVert"/>
          <a:lstStyle>
            <a:lvl1pPr>
              <a:defRPr sz="4400">
                <a:solidFill>
                  <a:srgbClr val="FFFF66"/>
                </a:solidFill>
                <a:latin typeface="Trebuchet MS"/>
                <a:ea typeface="Trebuchet MS"/>
                <a:cs typeface="Trebuchet MS"/>
                <a:sym typeface="Trebuchet MS"/>
              </a:defRPr>
            </a:lvl1pPr>
          </a:lstStyle>
          <a:p>
            <a:r>
              <a:t>Title Text</a:t>
            </a:r>
          </a:p>
        </p:txBody>
      </p:sp>
      <p:sp>
        <p:nvSpPr>
          <p:cNvPr id="498" name="Body Level One…"/>
          <p:cNvSpPr txBox="1">
            <a:spLocks noGrp="1"/>
          </p:cNvSpPr>
          <p:nvPr>
            <p:ph type="body" idx="1"/>
          </p:nvPr>
        </p:nvSpPr>
        <p:spPr>
          <a:xfrm>
            <a:off x="685800" y="609600"/>
            <a:ext cx="5676900" cy="54864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685405509"/>
      </p:ext>
    </p:extLst>
  </p:cSld>
  <p:clrMapOvr>
    <a:masterClrMapping/>
  </p:clrMapOvr>
  <p:transition spd="med"/>
</p:sldLayout>
</file>

<file path=ppt/slideLayouts/slideLayout1836.xml><?xml version="1.0" encoding="utf-8"?>
<p:sldLayout xmlns:a="http://schemas.openxmlformats.org/drawingml/2006/main" xmlns:r="http://schemas.openxmlformats.org/officeDocument/2006/relationships" xmlns:p="http://schemas.openxmlformats.org/presentationml/2006/main" showMasterSp="0" type="tx">
  <p:cSld name="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50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3611260"/>
      </p:ext>
    </p:extLst>
  </p:cSld>
  <p:clrMapOvr>
    <a:masterClrMapping/>
  </p:clrMapOvr>
  <p:transition spd="med"/>
</p:sldLayout>
</file>

<file path=ppt/slideLayouts/slideLayout1837.xml><?xml version="1.0" encoding="utf-8"?>
<p:sldLayout xmlns:a="http://schemas.openxmlformats.org/drawingml/2006/main" xmlns:r="http://schemas.openxmlformats.org/officeDocument/2006/relationships" xmlns:p="http://schemas.openxmlformats.org/presentationml/2006/main" showMasterSp="0" type="tx">
  <p:cSld name="3_Blank">
    <p:bg>
      <p:bgPr>
        <a:gradFill flip="none" rotWithShape="1">
          <a:gsLst>
            <a:gs pos="0">
              <a:srgbClr val="0000FF"/>
            </a:gs>
            <a:gs pos="100000">
              <a:srgbClr val="000000"/>
            </a:gs>
          </a:gsLst>
          <a:lin ang="0" scaled="0"/>
        </a:gradFill>
        <a:effectLst/>
      </p:bgPr>
    </p:bg>
    <p:spTree>
      <p:nvGrpSpPr>
        <p:cNvPr id="1" name=""/>
        <p:cNvGrpSpPr/>
        <p:nvPr/>
      </p:nvGrpSpPr>
      <p:grpSpPr>
        <a:xfrm>
          <a:off x="0" y="0"/>
          <a:ext cx="0" cy="0"/>
          <a:chOff x="0" y="0"/>
          <a:chExt cx="0" cy="0"/>
        </a:xfrm>
      </p:grpSpPr>
      <p:grpSp>
        <p:nvGrpSpPr>
          <p:cNvPr id="515" name="Group 2"/>
          <p:cNvGrpSpPr/>
          <p:nvPr/>
        </p:nvGrpSpPr>
        <p:grpSpPr>
          <a:xfrm>
            <a:off x="-1" y="1271"/>
            <a:ext cx="9131302" cy="6845618"/>
            <a:chOff x="0" y="0"/>
            <a:chExt cx="9131300" cy="6845617"/>
          </a:xfrm>
        </p:grpSpPr>
        <p:sp>
          <p:nvSpPr>
            <p:cNvPr id="513" name="Freeform 3"/>
            <p:cNvSpPr/>
            <p:nvPr/>
          </p:nvSpPr>
          <p:spPr>
            <a:xfrm>
              <a:off x="5387975" y="1584641"/>
              <a:ext cx="3743326" cy="5259389"/>
            </a:xfrm>
            <a:custGeom>
              <a:avLst/>
              <a:gdLst/>
              <a:ahLst/>
              <a:cxnLst>
                <a:cxn ang="0">
                  <a:pos x="wd2" y="hd2"/>
                </a:cxn>
                <a:cxn ang="5400000">
                  <a:pos x="wd2" y="hd2"/>
                </a:cxn>
                <a:cxn ang="10800000">
                  <a:pos x="wd2" y="hd2"/>
                </a:cxn>
                <a:cxn ang="16200000">
                  <a:pos x="wd2" y="hd2"/>
                </a:cxn>
              </a:cxnLst>
              <a:rect l="0" t="0" r="r" b="b"/>
              <a:pathLst>
                <a:path w="21600" h="21600" extrusionOk="0">
                  <a:moveTo>
                    <a:pt x="17450" y="21593"/>
                  </a:moveTo>
                  <a:lnTo>
                    <a:pt x="21600" y="21600"/>
                  </a:lnTo>
                  <a:lnTo>
                    <a:pt x="21600" y="9369"/>
                  </a:lnTo>
                  <a:lnTo>
                    <a:pt x="0" y="0"/>
                  </a:lnTo>
                  <a:lnTo>
                    <a:pt x="1841" y="978"/>
                  </a:lnTo>
                  <a:lnTo>
                    <a:pt x="3353" y="1819"/>
                  </a:lnTo>
                  <a:lnTo>
                    <a:pt x="5056" y="2875"/>
                  </a:lnTo>
                  <a:lnTo>
                    <a:pt x="6705" y="3990"/>
                  </a:lnTo>
                  <a:lnTo>
                    <a:pt x="9124" y="5887"/>
                  </a:lnTo>
                  <a:lnTo>
                    <a:pt x="11267" y="7902"/>
                  </a:lnTo>
                  <a:lnTo>
                    <a:pt x="12824" y="9662"/>
                  </a:lnTo>
                  <a:lnTo>
                    <a:pt x="14180" y="11481"/>
                  </a:lnTo>
                  <a:lnTo>
                    <a:pt x="15252" y="13300"/>
                  </a:lnTo>
                  <a:lnTo>
                    <a:pt x="16040" y="14963"/>
                  </a:lnTo>
                  <a:lnTo>
                    <a:pt x="16571" y="16371"/>
                  </a:lnTo>
                  <a:lnTo>
                    <a:pt x="17066" y="18112"/>
                  </a:lnTo>
                  <a:lnTo>
                    <a:pt x="17313" y="19638"/>
                  </a:lnTo>
                  <a:lnTo>
                    <a:pt x="17450" y="21593"/>
                  </a:lnTo>
                </a:path>
              </a:pathLst>
            </a:custGeom>
            <a:gradFill flip="none" rotWithShape="1">
              <a:gsLst>
                <a:gs pos="0">
                  <a:srgbClr val="182F76"/>
                </a:gs>
                <a:gs pos="100000">
                  <a:srgbClr val="3366FF"/>
                </a:gs>
              </a:gsLst>
              <a:lin ang="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514" name="Arc 4"/>
            <p:cNvSpPr/>
            <p:nvPr/>
          </p:nvSpPr>
          <p:spPr>
            <a:xfrm>
              <a:off x="0" y="0"/>
              <a:ext cx="8410576" cy="684561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rnd">
              <a:solidFill>
                <a:srgbClr val="3366FF"/>
              </a:solidFill>
              <a:prstDash val="solid"/>
              <a:round/>
            </a:ln>
            <a:effectLst/>
          </p:spPr>
          <p:txBody>
            <a:bodyPr wrap="square" lIns="45719" tIns="45719" rIns="45719" bIns="45719" numCol="1" anchor="ctr">
              <a:noAutofit/>
            </a:bodyPr>
            <a:lstStyle/>
            <a:p>
              <a:pPr>
                <a:defRPr>
                  <a:solidFill>
                    <a:srgbClr val="FFFFFF"/>
                  </a:solidFill>
                  <a:latin typeface="Times New Roman"/>
                  <a:ea typeface="Times New Roman"/>
                  <a:cs typeface="Times New Roman"/>
                  <a:sym typeface="Times New Roman"/>
                </a:defRPr>
              </a:pPr>
              <a:endParaRPr/>
            </a:p>
          </p:txBody>
        </p:sp>
      </p:grpSp>
      <p:sp>
        <p:nvSpPr>
          <p:cNvPr id="516" name="Slide Number"/>
          <p:cNvSpPr txBox="1">
            <a:spLocks noGrp="1"/>
          </p:cNvSpPr>
          <p:nvPr>
            <p:ph type="sldNum" sz="quarter" idx="2"/>
          </p:nvPr>
        </p:nvSpPr>
        <p:spPr>
          <a:xfrm>
            <a:off x="8175803" y="6333228"/>
            <a:ext cx="282397" cy="287544"/>
          </a:xfrm>
          <a:prstGeom prst="rect">
            <a:avLst/>
          </a:prstGeom>
        </p:spPr>
        <p:txBody>
          <a:bodyPr lIns="45948" tIns="45948" rIns="45948" bIns="45948" anchor="ctr"/>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66665301"/>
      </p:ext>
    </p:extLst>
  </p:cSld>
  <p:clrMapOvr>
    <a:masterClrMapping/>
  </p:clrMapOvr>
  <p:transition spd="med"/>
</p:sldLayout>
</file>

<file path=ppt/slideLayouts/slideLayout1838.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rgbClr val="FFFFFF"/>
        </a:solidFill>
        <a:effectLst/>
      </p:bgPr>
    </p:bg>
    <p:spTree>
      <p:nvGrpSpPr>
        <p:cNvPr id="1" name=""/>
        <p:cNvGrpSpPr/>
        <p:nvPr/>
      </p:nvGrpSpPr>
      <p:grpSpPr>
        <a:xfrm>
          <a:off x="0" y="0"/>
          <a:ext cx="0" cy="0"/>
          <a:chOff x="0" y="0"/>
          <a:chExt cx="0" cy="0"/>
        </a:xfrm>
      </p:grpSpPr>
      <p:sp>
        <p:nvSpPr>
          <p:cNvPr id="523" name="Title Text"/>
          <p:cNvSpPr txBox="1">
            <a:spLocks noGrp="1"/>
          </p:cNvSpPr>
          <p:nvPr>
            <p:ph type="title"/>
          </p:nvPr>
        </p:nvSpPr>
        <p:spPr>
          <a:xfrm>
            <a:off x="685800" y="2130426"/>
            <a:ext cx="7772400" cy="1470026"/>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defTabSz="456342">
              <a:buSzTx/>
              <a:buNone/>
              <a:defRPr>
                <a:solidFill>
                  <a:srgbClr val="888888"/>
                </a:solidFill>
                <a:latin typeface="Calibri"/>
                <a:ea typeface="Calibri"/>
                <a:cs typeface="Calibri"/>
                <a:sym typeface="Calibri"/>
              </a:defRPr>
            </a:lvl1pPr>
            <a:lvl2pPr marL="0" indent="456342" algn="ctr" defTabSz="456342">
              <a:buSzTx/>
              <a:buNone/>
              <a:defRPr>
                <a:solidFill>
                  <a:srgbClr val="888888"/>
                </a:solidFill>
                <a:latin typeface="Calibri"/>
                <a:ea typeface="Calibri"/>
                <a:cs typeface="Calibri"/>
                <a:sym typeface="Calibri"/>
              </a:defRPr>
            </a:lvl2pPr>
            <a:lvl3pPr marL="0" indent="912690" algn="ctr" defTabSz="456342">
              <a:buSzTx/>
              <a:buNone/>
              <a:defRPr>
                <a:solidFill>
                  <a:srgbClr val="888888"/>
                </a:solidFill>
                <a:latin typeface="Calibri"/>
                <a:ea typeface="Calibri"/>
                <a:cs typeface="Calibri"/>
                <a:sym typeface="Calibri"/>
              </a:defRPr>
            </a:lvl3pPr>
            <a:lvl4pPr marL="0" indent="1369015" algn="ctr" defTabSz="456342">
              <a:buSzTx/>
              <a:buNone/>
              <a:defRPr>
                <a:solidFill>
                  <a:srgbClr val="888888"/>
                </a:solidFill>
                <a:latin typeface="Calibri"/>
                <a:ea typeface="Calibri"/>
                <a:cs typeface="Calibri"/>
                <a:sym typeface="Calibri"/>
              </a:defRPr>
            </a:lvl4pPr>
            <a:lvl5pPr marL="0" indent="1825374" algn="ctr" defTabSz="456342">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2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43344502"/>
      </p:ext>
    </p:extLst>
  </p:cSld>
  <p:clrMapOvr>
    <a:masterClrMapping/>
  </p:clrMapOvr>
  <p:transition spd="med"/>
</p:sldLayout>
</file>

<file path=ppt/slideLayouts/slideLayout1839.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rgbClr val="FFFFFF"/>
        </a:solidFill>
        <a:effectLst/>
      </p:bgPr>
    </p:bg>
    <p:spTree>
      <p:nvGrpSpPr>
        <p:cNvPr id="1" name=""/>
        <p:cNvGrpSpPr/>
        <p:nvPr/>
      </p:nvGrpSpPr>
      <p:grpSpPr>
        <a:xfrm>
          <a:off x="0" y="0"/>
          <a:ext cx="0" cy="0"/>
          <a:chOff x="0" y="0"/>
          <a:chExt cx="0" cy="0"/>
        </a:xfrm>
      </p:grpSpPr>
      <p:sp>
        <p:nvSpPr>
          <p:cNvPr id="532"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33" name="Body Level One…"/>
          <p:cNvSpPr txBox="1">
            <a:spLocks noGrp="1"/>
          </p:cNvSpPr>
          <p:nvPr>
            <p:ph type="body" idx="1"/>
          </p:nvPr>
        </p:nvSpPr>
        <p:spPr>
          <a:xfrm>
            <a:off x="457200" y="1600200"/>
            <a:ext cx="8229600" cy="452596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34"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943734304"/>
      </p:ext>
    </p:extLst>
  </p:cSld>
  <p:clrMapOvr>
    <a:masterClrMapping/>
  </p:clrMapOvr>
  <p:transition spd="med"/>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40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0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2290058"/>
      </p:ext>
    </p:extLst>
  </p:cSld>
  <p:clrMapOvr>
    <a:masterClrMapping/>
  </p:clrMapOvr>
  <p:transition spd="med"/>
</p:sldLayout>
</file>

<file path=ppt/slideLayouts/slideLayout1840.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rgbClr val="FFFFFF"/>
        </a:solidFill>
        <a:effectLst/>
      </p:bgPr>
    </p:bg>
    <p:spTree>
      <p:nvGrpSpPr>
        <p:cNvPr id="1" name=""/>
        <p:cNvGrpSpPr/>
        <p:nvPr/>
      </p:nvGrpSpPr>
      <p:grpSpPr>
        <a:xfrm>
          <a:off x="0" y="0"/>
          <a:ext cx="0" cy="0"/>
          <a:chOff x="0" y="0"/>
          <a:chExt cx="0" cy="0"/>
        </a:xfrm>
      </p:grpSpPr>
      <p:sp>
        <p:nvSpPr>
          <p:cNvPr id="541" name="Title Text"/>
          <p:cNvSpPr txBox="1">
            <a:spLocks noGrp="1"/>
          </p:cNvSpPr>
          <p:nvPr>
            <p:ph type="title"/>
          </p:nvPr>
        </p:nvSpPr>
        <p:spPr>
          <a:xfrm>
            <a:off x="722312" y="4406900"/>
            <a:ext cx="7772401" cy="1362075"/>
          </a:xfrm>
          <a:prstGeom prst="rect">
            <a:avLst/>
          </a:prstGeom>
          <a:noFill/>
        </p:spPr>
        <p:txBody>
          <a:bodyPr anchor="t"/>
          <a:lstStyle>
            <a:lvl1pPr algn="l" defTabSz="456342">
              <a:defRPr sz="4000" cap="all">
                <a:solidFill>
                  <a:srgbClr val="000000"/>
                </a:solidFill>
                <a:latin typeface="Calibri"/>
                <a:ea typeface="Calibri"/>
                <a:cs typeface="Calibri"/>
                <a:sym typeface="Calibri"/>
              </a:defRPr>
            </a:lvl1pPr>
          </a:lstStyle>
          <a:p>
            <a:r>
              <a:t>Title Text</a:t>
            </a:r>
          </a:p>
        </p:txBody>
      </p:sp>
      <p:sp>
        <p:nvSpPr>
          <p:cNvPr id="5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defTabSz="456342">
              <a:spcBef>
                <a:spcPts val="400"/>
              </a:spcBef>
              <a:buSzTx/>
              <a:buNone/>
              <a:defRPr sz="2000">
                <a:solidFill>
                  <a:srgbClr val="888888"/>
                </a:solidFill>
                <a:latin typeface="Calibri"/>
                <a:ea typeface="Calibri"/>
                <a:cs typeface="Calibri"/>
                <a:sym typeface="Calibri"/>
              </a:defRPr>
            </a:lvl1pPr>
            <a:lvl2pPr marL="0" indent="456342" defTabSz="456342">
              <a:spcBef>
                <a:spcPts val="400"/>
              </a:spcBef>
              <a:buSzTx/>
              <a:buNone/>
              <a:defRPr sz="2000">
                <a:solidFill>
                  <a:srgbClr val="888888"/>
                </a:solidFill>
                <a:latin typeface="Calibri"/>
                <a:ea typeface="Calibri"/>
                <a:cs typeface="Calibri"/>
                <a:sym typeface="Calibri"/>
              </a:defRPr>
            </a:lvl2pPr>
            <a:lvl3pPr marL="0" indent="912690" defTabSz="456342">
              <a:spcBef>
                <a:spcPts val="400"/>
              </a:spcBef>
              <a:buSzTx/>
              <a:buNone/>
              <a:defRPr sz="2000">
                <a:solidFill>
                  <a:srgbClr val="888888"/>
                </a:solidFill>
                <a:latin typeface="Calibri"/>
                <a:ea typeface="Calibri"/>
                <a:cs typeface="Calibri"/>
                <a:sym typeface="Calibri"/>
              </a:defRPr>
            </a:lvl3pPr>
            <a:lvl4pPr marL="0" indent="1369015" defTabSz="456342">
              <a:spcBef>
                <a:spcPts val="400"/>
              </a:spcBef>
              <a:buSzTx/>
              <a:buNone/>
              <a:defRPr sz="2000">
                <a:solidFill>
                  <a:srgbClr val="888888"/>
                </a:solidFill>
                <a:latin typeface="Calibri"/>
                <a:ea typeface="Calibri"/>
                <a:cs typeface="Calibri"/>
                <a:sym typeface="Calibri"/>
              </a:defRPr>
            </a:lvl4pPr>
            <a:lvl5pPr marL="0" indent="1825374" defTabSz="456342">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43"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84821803"/>
      </p:ext>
    </p:extLst>
  </p:cSld>
  <p:clrMapOvr>
    <a:masterClrMapping/>
  </p:clrMapOvr>
  <p:transition spd="med"/>
</p:sldLayout>
</file>

<file path=ppt/slideLayouts/slideLayout1841.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rgbClr val="FFFFFF"/>
        </a:solidFill>
        <a:effectLst/>
      </p:bgPr>
    </p:bg>
    <p:spTree>
      <p:nvGrpSpPr>
        <p:cNvPr id="1" name=""/>
        <p:cNvGrpSpPr/>
        <p:nvPr/>
      </p:nvGrpSpPr>
      <p:grpSpPr>
        <a:xfrm>
          <a:off x="0" y="0"/>
          <a:ext cx="0" cy="0"/>
          <a:chOff x="0" y="0"/>
          <a:chExt cx="0" cy="0"/>
        </a:xfrm>
      </p:grpSpPr>
      <p:sp>
        <p:nvSpPr>
          <p:cNvPr id="550"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51" name="Body Level One…"/>
          <p:cNvSpPr txBox="1">
            <a:spLocks noGrp="1"/>
          </p:cNvSpPr>
          <p:nvPr>
            <p:ph type="body" sz="half" idx="1"/>
          </p:nvPr>
        </p:nvSpPr>
        <p:spPr>
          <a:xfrm>
            <a:off x="457200" y="1600200"/>
            <a:ext cx="4038600" cy="4525963"/>
          </a:xfrm>
          <a:prstGeom prst="rect">
            <a:avLst/>
          </a:prstGeom>
        </p:spPr>
        <p:txBody>
          <a:bodyPr>
            <a:normAutofit/>
          </a:bodyPr>
          <a:lstStyle>
            <a:lvl1pPr defTabSz="456342">
              <a:spcBef>
                <a:spcPts val="600"/>
              </a:spcBef>
              <a:buSzPct val="100000"/>
              <a:buFont typeface="Arial"/>
              <a:buChar char="•"/>
              <a:defRPr sz="2800">
                <a:solidFill>
                  <a:srgbClr val="000000"/>
                </a:solidFill>
                <a:latin typeface="Calibri"/>
                <a:ea typeface="Calibri"/>
                <a:cs typeface="Calibri"/>
                <a:sym typeface="Calibri"/>
              </a:defRPr>
            </a:lvl1pPr>
            <a:lvl2pPr marL="789082" indent="-332754" defTabSz="456342">
              <a:spcBef>
                <a:spcPts val="600"/>
              </a:spcBef>
              <a:buSzPct val="100000"/>
              <a:buFont typeface="Arial"/>
              <a:buChar char="–"/>
              <a:defRPr sz="2800">
                <a:solidFill>
                  <a:srgbClr val="000000"/>
                </a:solidFill>
                <a:latin typeface="Calibri"/>
                <a:ea typeface="Calibri"/>
                <a:cs typeface="Calibri"/>
                <a:sym typeface="Calibri"/>
              </a:defRPr>
            </a:lvl2pPr>
            <a:lvl3pPr marL="1232107" indent="-319440" defTabSz="456342">
              <a:spcBef>
                <a:spcPts val="600"/>
              </a:spcBef>
              <a:buSzPct val="100000"/>
              <a:buFont typeface="Arial"/>
              <a:buChar char="•"/>
              <a:defRPr sz="2800">
                <a:solidFill>
                  <a:srgbClr val="000000"/>
                </a:solidFill>
                <a:latin typeface="Calibri"/>
                <a:ea typeface="Calibri"/>
                <a:cs typeface="Calibri"/>
                <a:sym typeface="Calibri"/>
              </a:defRPr>
            </a:lvl3pPr>
            <a:lvl4pPr marL="1723956" indent="-354934" defTabSz="456342">
              <a:spcBef>
                <a:spcPts val="600"/>
              </a:spcBef>
              <a:buSzPct val="100000"/>
              <a:buFont typeface="Arial"/>
              <a:buChar char="–"/>
              <a:defRPr sz="2800">
                <a:solidFill>
                  <a:srgbClr val="000000"/>
                </a:solidFill>
                <a:latin typeface="Calibri"/>
                <a:ea typeface="Calibri"/>
                <a:cs typeface="Calibri"/>
                <a:sym typeface="Calibri"/>
              </a:defRPr>
            </a:lvl4pPr>
            <a:lvl5pPr marL="2180286" indent="-354934" defTabSz="456342">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5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10319964"/>
      </p:ext>
    </p:extLst>
  </p:cSld>
  <p:clrMapOvr>
    <a:masterClrMapping/>
  </p:clrMapOvr>
  <p:transition spd="med"/>
</p:sldLayout>
</file>

<file path=ppt/slideLayouts/slideLayout1842.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rgbClr val="FFFFFF"/>
        </a:solidFill>
        <a:effectLst/>
      </p:bgPr>
    </p:bg>
    <p:spTree>
      <p:nvGrpSpPr>
        <p:cNvPr id="1" name=""/>
        <p:cNvGrpSpPr/>
        <p:nvPr/>
      </p:nvGrpSpPr>
      <p:grpSpPr>
        <a:xfrm>
          <a:off x="0" y="0"/>
          <a:ext cx="0" cy="0"/>
          <a:chOff x="0" y="0"/>
          <a:chExt cx="0" cy="0"/>
        </a:xfrm>
      </p:grpSpPr>
      <p:sp>
        <p:nvSpPr>
          <p:cNvPr id="55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defTabSz="456342">
              <a:spcBef>
                <a:spcPts val="500"/>
              </a:spcBef>
              <a:buSzTx/>
              <a:buNone/>
              <a:defRPr sz="2400" b="1">
                <a:solidFill>
                  <a:srgbClr val="000000"/>
                </a:solidFill>
                <a:latin typeface="Calibri"/>
                <a:ea typeface="Calibri"/>
                <a:cs typeface="Calibri"/>
                <a:sym typeface="Calibri"/>
              </a:defRPr>
            </a:lvl1pPr>
            <a:lvl2pPr marL="0" indent="456342" defTabSz="456342">
              <a:spcBef>
                <a:spcPts val="500"/>
              </a:spcBef>
              <a:buSzTx/>
              <a:buNone/>
              <a:defRPr sz="2400" b="1">
                <a:solidFill>
                  <a:srgbClr val="000000"/>
                </a:solidFill>
                <a:latin typeface="Calibri"/>
                <a:ea typeface="Calibri"/>
                <a:cs typeface="Calibri"/>
                <a:sym typeface="Calibri"/>
              </a:defRPr>
            </a:lvl2pPr>
            <a:lvl3pPr marL="0" indent="912690" defTabSz="456342">
              <a:spcBef>
                <a:spcPts val="500"/>
              </a:spcBef>
              <a:buSzTx/>
              <a:buNone/>
              <a:defRPr sz="2400" b="1">
                <a:solidFill>
                  <a:srgbClr val="000000"/>
                </a:solidFill>
                <a:latin typeface="Calibri"/>
                <a:ea typeface="Calibri"/>
                <a:cs typeface="Calibri"/>
                <a:sym typeface="Calibri"/>
              </a:defRPr>
            </a:lvl3pPr>
            <a:lvl4pPr marL="0" indent="1369015" defTabSz="456342">
              <a:spcBef>
                <a:spcPts val="500"/>
              </a:spcBef>
              <a:buSzTx/>
              <a:buNone/>
              <a:defRPr sz="2400" b="1">
                <a:solidFill>
                  <a:srgbClr val="000000"/>
                </a:solidFill>
                <a:latin typeface="Calibri"/>
                <a:ea typeface="Calibri"/>
                <a:cs typeface="Calibri"/>
                <a:sym typeface="Calibri"/>
              </a:defRPr>
            </a:lvl4pPr>
            <a:lvl5pPr marL="0" indent="1825374" defTabSz="456342">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61"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defTabSz="456342" rtl="0">
              <a:spcBef>
                <a:spcPts val="500"/>
              </a:spcBef>
              <a:buSzTx/>
              <a:buNone/>
              <a:defRPr sz="2400" b="1">
                <a:solidFill>
                  <a:srgbClr val="000000"/>
                </a:solidFill>
                <a:latin typeface="Calibri"/>
                <a:ea typeface="Calibri"/>
                <a:cs typeface="Calibri"/>
                <a:sym typeface="Calibri"/>
              </a:defRPr>
            </a:pPr>
            <a:endParaRPr/>
          </a:p>
        </p:txBody>
      </p:sp>
      <p:sp>
        <p:nvSpPr>
          <p:cNvPr id="56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18714200"/>
      </p:ext>
    </p:extLst>
  </p:cSld>
  <p:clrMapOvr>
    <a:masterClrMapping/>
  </p:clrMapOvr>
  <p:transition spd="med"/>
</p:sldLayout>
</file>

<file path=ppt/slideLayouts/slideLayout1843.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rgbClr val="FFFFFF"/>
        </a:solidFill>
        <a:effectLst/>
      </p:bgPr>
    </p:bg>
    <p:spTree>
      <p:nvGrpSpPr>
        <p:cNvPr id="1" name=""/>
        <p:cNvGrpSpPr/>
        <p:nvPr/>
      </p:nvGrpSpPr>
      <p:grpSpPr>
        <a:xfrm>
          <a:off x="0" y="0"/>
          <a:ext cx="0" cy="0"/>
          <a:chOff x="0" y="0"/>
          <a:chExt cx="0" cy="0"/>
        </a:xfrm>
      </p:grpSpPr>
      <p:sp>
        <p:nvSpPr>
          <p:cNvPr id="56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70"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199419815"/>
      </p:ext>
    </p:extLst>
  </p:cSld>
  <p:clrMapOvr>
    <a:masterClrMapping/>
  </p:clrMapOvr>
  <p:transition spd="med"/>
</p:sldLayout>
</file>

<file path=ppt/slideLayouts/slideLayout1844.xml><?xml version="1.0" encoding="utf-8"?>
<p:sldLayout xmlns:a="http://schemas.openxmlformats.org/drawingml/2006/main" xmlns:r="http://schemas.openxmlformats.org/officeDocument/2006/relationships" xmlns:p="http://schemas.openxmlformats.org/presentationml/2006/main" showMasterSp="0" type="tx">
  <p:cSld name="4_Blank">
    <p:bg>
      <p:bgPr>
        <a:solidFill>
          <a:srgbClr val="FFFFFF"/>
        </a:solidFill>
        <a:effectLst/>
      </p:bgPr>
    </p:bg>
    <p:spTree>
      <p:nvGrpSpPr>
        <p:cNvPr id="1" name=""/>
        <p:cNvGrpSpPr/>
        <p:nvPr/>
      </p:nvGrpSpPr>
      <p:grpSpPr>
        <a:xfrm>
          <a:off x="0" y="0"/>
          <a:ext cx="0" cy="0"/>
          <a:chOff x="0" y="0"/>
          <a:chExt cx="0" cy="0"/>
        </a:xfrm>
      </p:grpSpPr>
      <p:sp>
        <p:nvSpPr>
          <p:cNvPr id="57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25434639"/>
      </p:ext>
    </p:extLst>
  </p:cSld>
  <p:clrMapOvr>
    <a:masterClrMapping/>
  </p:clrMapOvr>
  <p:transition spd="med"/>
</p:sldLayout>
</file>

<file path=ppt/slideLayouts/slideLayout1845.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rgbClr val="FFFFFF"/>
        </a:solidFill>
        <a:effectLst/>
      </p:bgPr>
    </p:bg>
    <p:spTree>
      <p:nvGrpSpPr>
        <p:cNvPr id="1" name=""/>
        <p:cNvGrpSpPr/>
        <p:nvPr/>
      </p:nvGrpSpPr>
      <p:grpSpPr>
        <a:xfrm>
          <a:off x="0" y="0"/>
          <a:ext cx="0" cy="0"/>
          <a:chOff x="0" y="0"/>
          <a:chExt cx="0" cy="0"/>
        </a:xfrm>
      </p:grpSpPr>
      <p:sp>
        <p:nvSpPr>
          <p:cNvPr id="584" name="Title Text"/>
          <p:cNvSpPr txBox="1">
            <a:spLocks noGrp="1"/>
          </p:cNvSpPr>
          <p:nvPr>
            <p:ph type="title"/>
          </p:nvPr>
        </p:nvSpPr>
        <p:spPr>
          <a:xfrm>
            <a:off x="457237" y="273050"/>
            <a:ext cx="3008315" cy="1162050"/>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85" name="Body Level One…"/>
          <p:cNvSpPr txBox="1">
            <a:spLocks noGrp="1"/>
          </p:cNvSpPr>
          <p:nvPr>
            <p:ph type="body" idx="1"/>
          </p:nvPr>
        </p:nvSpPr>
        <p:spPr>
          <a:xfrm>
            <a:off x="3575050" y="273088"/>
            <a:ext cx="5111750" cy="585311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86"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defTabSz="456342" rtl="0">
              <a:spcBef>
                <a:spcPts val="300"/>
              </a:spcBef>
              <a:buSzTx/>
              <a:buNone/>
              <a:defRPr sz="1400">
                <a:solidFill>
                  <a:srgbClr val="000000"/>
                </a:solidFill>
                <a:latin typeface="Calibri"/>
                <a:ea typeface="Calibri"/>
                <a:cs typeface="Calibri"/>
                <a:sym typeface="Calibri"/>
              </a:defRPr>
            </a:pPr>
            <a:endParaRPr/>
          </a:p>
        </p:txBody>
      </p:sp>
      <p:sp>
        <p:nvSpPr>
          <p:cNvPr id="58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89252087"/>
      </p:ext>
    </p:extLst>
  </p:cSld>
  <p:clrMapOvr>
    <a:masterClrMapping/>
  </p:clrMapOvr>
  <p:transition spd="med"/>
</p:sldLayout>
</file>

<file path=ppt/slideLayouts/slideLayout1846.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rgbClr val="FFFFFF"/>
        </a:solidFill>
        <a:effectLst/>
      </p:bgPr>
    </p:bg>
    <p:spTree>
      <p:nvGrpSpPr>
        <p:cNvPr id="1" name=""/>
        <p:cNvGrpSpPr/>
        <p:nvPr/>
      </p:nvGrpSpPr>
      <p:grpSpPr>
        <a:xfrm>
          <a:off x="0" y="0"/>
          <a:ext cx="0" cy="0"/>
          <a:chOff x="0" y="0"/>
          <a:chExt cx="0" cy="0"/>
        </a:xfrm>
      </p:grpSpPr>
      <p:sp>
        <p:nvSpPr>
          <p:cNvPr id="594" name="Title Text"/>
          <p:cNvSpPr txBox="1">
            <a:spLocks noGrp="1"/>
          </p:cNvSpPr>
          <p:nvPr>
            <p:ph type="title"/>
          </p:nvPr>
        </p:nvSpPr>
        <p:spPr>
          <a:xfrm>
            <a:off x="1792288" y="4800600"/>
            <a:ext cx="5486401" cy="566738"/>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5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defTabSz="456342">
              <a:spcBef>
                <a:spcPts val="300"/>
              </a:spcBef>
              <a:buSzTx/>
              <a:buNone/>
              <a:defRPr sz="1400">
                <a:solidFill>
                  <a:srgbClr val="000000"/>
                </a:solidFill>
                <a:latin typeface="Calibri"/>
                <a:ea typeface="Calibri"/>
                <a:cs typeface="Calibri"/>
                <a:sym typeface="Calibri"/>
              </a:defRPr>
            </a:lvl1pPr>
            <a:lvl2pPr marL="0" indent="456342" defTabSz="456342">
              <a:spcBef>
                <a:spcPts val="300"/>
              </a:spcBef>
              <a:buSzTx/>
              <a:buNone/>
              <a:defRPr sz="1400">
                <a:solidFill>
                  <a:srgbClr val="000000"/>
                </a:solidFill>
                <a:latin typeface="Calibri"/>
                <a:ea typeface="Calibri"/>
                <a:cs typeface="Calibri"/>
                <a:sym typeface="Calibri"/>
              </a:defRPr>
            </a:lvl2pPr>
            <a:lvl3pPr marL="0" indent="912690" defTabSz="456342">
              <a:spcBef>
                <a:spcPts val="300"/>
              </a:spcBef>
              <a:buSzTx/>
              <a:buNone/>
              <a:defRPr sz="1400">
                <a:solidFill>
                  <a:srgbClr val="000000"/>
                </a:solidFill>
                <a:latin typeface="Calibri"/>
                <a:ea typeface="Calibri"/>
                <a:cs typeface="Calibri"/>
                <a:sym typeface="Calibri"/>
              </a:defRPr>
            </a:lvl3pPr>
            <a:lvl4pPr marL="0" indent="1369015" defTabSz="456342">
              <a:spcBef>
                <a:spcPts val="300"/>
              </a:spcBef>
              <a:buSzTx/>
              <a:buNone/>
              <a:defRPr sz="1400">
                <a:solidFill>
                  <a:srgbClr val="000000"/>
                </a:solidFill>
                <a:latin typeface="Calibri"/>
                <a:ea typeface="Calibri"/>
                <a:cs typeface="Calibri"/>
                <a:sym typeface="Calibri"/>
              </a:defRPr>
            </a:lvl4pPr>
            <a:lvl5pPr marL="0" indent="1825374" defTabSz="456342">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9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74642949"/>
      </p:ext>
    </p:extLst>
  </p:cSld>
  <p:clrMapOvr>
    <a:masterClrMapping/>
  </p:clrMapOvr>
  <p:transition spd="med"/>
</p:sldLayout>
</file>

<file path=ppt/slideLayouts/slideLayout1847.xml><?xml version="1.0" encoding="utf-8"?>
<p:sldLayout xmlns:a="http://schemas.openxmlformats.org/drawingml/2006/main" xmlns:r="http://schemas.openxmlformats.org/officeDocument/2006/relationships" xmlns:p="http://schemas.openxmlformats.org/presentationml/2006/main" showMasterSp="0" type="tx">
  <p:cSld name="2_Title and Vertical Text">
    <p:bg>
      <p:bgPr>
        <a:solidFill>
          <a:srgbClr val="FFFFFF"/>
        </a:solidFill>
        <a:effectLst/>
      </p:bgPr>
    </p:bg>
    <p:spTree>
      <p:nvGrpSpPr>
        <p:cNvPr id="1" name=""/>
        <p:cNvGrpSpPr/>
        <p:nvPr/>
      </p:nvGrpSpPr>
      <p:grpSpPr>
        <a:xfrm>
          <a:off x="0" y="0"/>
          <a:ext cx="0" cy="0"/>
          <a:chOff x="0" y="0"/>
          <a:chExt cx="0" cy="0"/>
        </a:xfrm>
      </p:grpSpPr>
      <p:sp>
        <p:nvSpPr>
          <p:cNvPr id="604"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605" name="Body Level One…"/>
          <p:cNvSpPr txBox="1">
            <a:spLocks noGrp="1"/>
          </p:cNvSpPr>
          <p:nvPr>
            <p:ph type="body" idx="1"/>
          </p:nvPr>
        </p:nvSpPr>
        <p:spPr>
          <a:xfrm>
            <a:off x="457200" y="1600200"/>
            <a:ext cx="8229600" cy="4525963"/>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06"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10798665"/>
      </p:ext>
    </p:extLst>
  </p:cSld>
  <p:clrMapOvr>
    <a:masterClrMapping/>
  </p:clrMapOvr>
  <p:transition spd="med"/>
</p:sldLayout>
</file>

<file path=ppt/slideLayouts/slideLayout1848.xml><?xml version="1.0" encoding="utf-8"?>
<p:sldLayout xmlns:a="http://schemas.openxmlformats.org/drawingml/2006/main" xmlns:r="http://schemas.openxmlformats.org/officeDocument/2006/relationships" xmlns:p="http://schemas.openxmlformats.org/presentationml/2006/main" showMasterSp="0" type="tx">
  <p:cSld name="2_Vertical Title and Text">
    <p:bg>
      <p:bgPr>
        <a:solidFill>
          <a:srgbClr val="FFFFFF"/>
        </a:solidFill>
        <a:effectLst/>
      </p:bgPr>
    </p:bg>
    <p:spTree>
      <p:nvGrpSpPr>
        <p:cNvPr id="1" name=""/>
        <p:cNvGrpSpPr/>
        <p:nvPr/>
      </p:nvGrpSpPr>
      <p:grpSpPr>
        <a:xfrm>
          <a:off x="0" y="0"/>
          <a:ext cx="0" cy="0"/>
          <a:chOff x="0" y="0"/>
          <a:chExt cx="0" cy="0"/>
        </a:xfrm>
      </p:grpSpPr>
      <p:sp>
        <p:nvSpPr>
          <p:cNvPr id="613" name="Title Text"/>
          <p:cNvSpPr txBox="1">
            <a:spLocks noGrp="1"/>
          </p:cNvSpPr>
          <p:nvPr>
            <p:ph type="title"/>
          </p:nvPr>
        </p:nvSpPr>
        <p:spPr>
          <a:xfrm>
            <a:off x="6629400" y="274675"/>
            <a:ext cx="2057400" cy="5851526"/>
          </a:xfrm>
          <a:prstGeom prst="rect">
            <a:avLst/>
          </a:prstGeom>
          <a:noFill/>
        </p:spPr>
        <p:txBody>
          <a:bodyPr vert="eaVert"/>
          <a:lstStyle>
            <a:lvl1pPr defTabSz="456342">
              <a:defRPr sz="4400" b="0">
                <a:solidFill>
                  <a:srgbClr val="000000"/>
                </a:solidFill>
                <a:latin typeface="Calibri"/>
                <a:ea typeface="Calibri"/>
                <a:cs typeface="Calibri"/>
                <a:sym typeface="Calibri"/>
              </a:defRPr>
            </a:lvl1pPr>
          </a:lstStyle>
          <a:p>
            <a:r>
              <a:t>Title Text</a:t>
            </a:r>
          </a:p>
        </p:txBody>
      </p:sp>
      <p:sp>
        <p:nvSpPr>
          <p:cNvPr id="614" name="Body Level One…"/>
          <p:cNvSpPr txBox="1">
            <a:spLocks noGrp="1"/>
          </p:cNvSpPr>
          <p:nvPr>
            <p:ph type="body" idx="1"/>
          </p:nvPr>
        </p:nvSpPr>
        <p:spPr>
          <a:xfrm>
            <a:off x="457200" y="274675"/>
            <a:ext cx="6019800" cy="5851526"/>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1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1059346"/>
      </p:ext>
    </p:extLst>
  </p:cSld>
  <p:clrMapOvr>
    <a:masterClrMapping/>
  </p:clrMapOvr>
  <p:transition spd="med"/>
</p:sldLayout>
</file>

<file path=ppt/slideLayouts/slideLayout1849.xml><?xml version="1.0" encoding="utf-8"?>
<p:sldLayout xmlns:a="http://schemas.openxmlformats.org/drawingml/2006/main" xmlns:r="http://schemas.openxmlformats.org/officeDocument/2006/relationships" xmlns:p="http://schemas.openxmlformats.org/presentationml/2006/main" showMasterSp="0" type="tx">
  <p:cSld name="3_Title Slide">
    <p:bg>
      <p:bgPr>
        <a:solidFill>
          <a:srgbClr val="0A0E5B"/>
        </a:solidFill>
        <a:effectLst/>
      </p:bgPr>
    </p:bg>
    <p:spTree>
      <p:nvGrpSpPr>
        <p:cNvPr id="1" name=""/>
        <p:cNvGrpSpPr/>
        <p:nvPr/>
      </p:nvGrpSpPr>
      <p:grpSpPr>
        <a:xfrm>
          <a:off x="0" y="0"/>
          <a:ext cx="0" cy="0"/>
          <a:chOff x="0" y="0"/>
          <a:chExt cx="0" cy="0"/>
        </a:xfrm>
      </p:grpSpPr>
      <p:sp>
        <p:nvSpPr>
          <p:cNvPr id="622" name="Rectangle 2"/>
          <p:cNvSpPr/>
          <p:nvPr/>
        </p:nvSpPr>
        <p:spPr>
          <a:xfrm>
            <a:off x="1066800" y="2995651"/>
            <a:ext cx="8077201" cy="38623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23" name="Rectangle 3"/>
          <p:cNvSpPr/>
          <p:nvPr/>
        </p:nvSpPr>
        <p:spPr>
          <a:xfrm>
            <a:off x="0" y="2995651"/>
            <a:ext cx="1066800" cy="3862388"/>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29" name="Group 7"/>
          <p:cNvGrpSpPr/>
          <p:nvPr/>
        </p:nvGrpSpPr>
        <p:grpSpPr>
          <a:xfrm>
            <a:off x="-1" y="1905000"/>
            <a:ext cx="6172201" cy="2438400"/>
            <a:chOff x="0" y="0"/>
            <a:chExt cx="6172199" cy="2438400"/>
          </a:xfrm>
        </p:grpSpPr>
        <p:sp>
          <p:nvSpPr>
            <p:cNvPr id="62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3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a:solidFill>
                  <a:srgbClr val="FFFFFF"/>
                </a:solidFill>
                <a:latin typeface="Times Roman"/>
                <a:ea typeface="Times Roman"/>
                <a:cs typeface="Times Roman"/>
                <a:sym typeface="Times Roman"/>
              </a:defRPr>
            </a:lvl1pPr>
            <a:lvl2pPr algn="ctr">
              <a:buSzPct val="100000"/>
              <a:buChar char="•"/>
              <a:defRPr>
                <a:solidFill>
                  <a:srgbClr val="FFFFFF"/>
                </a:solidFill>
                <a:latin typeface="Times Roman"/>
                <a:ea typeface="Times Roman"/>
                <a:cs typeface="Times Roman"/>
                <a:sym typeface="Times Roman"/>
              </a:defRPr>
            </a:lvl2pPr>
            <a:lvl3pPr algn="ctr">
              <a:buSzPct val="100000"/>
              <a:buChar char="•"/>
              <a:defRPr>
                <a:solidFill>
                  <a:srgbClr val="FFFFFF"/>
                </a:solidFill>
                <a:latin typeface="Times Roman"/>
                <a:ea typeface="Times Roman"/>
                <a:cs typeface="Times Roman"/>
                <a:sym typeface="Times Roman"/>
              </a:defRPr>
            </a:lvl3pPr>
            <a:lvl4pPr algn="ctr">
              <a:buSzPct val="100000"/>
              <a:buChar char="➢"/>
              <a:defRPr>
                <a:solidFill>
                  <a:srgbClr val="FFFFFF"/>
                </a:solidFill>
                <a:latin typeface="Times Roman"/>
                <a:ea typeface="Times Roman"/>
                <a:cs typeface="Times Roman"/>
                <a:sym typeface="Times Roman"/>
              </a:defRPr>
            </a:lvl4pPr>
            <a:lvl5pPr algn="ctr">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31" name="Title Text"/>
          <p:cNvSpPr txBox="1">
            <a:spLocks noGrp="1"/>
          </p:cNvSpPr>
          <p:nvPr>
            <p:ph type="title"/>
          </p:nvPr>
        </p:nvSpPr>
        <p:spPr>
          <a:xfrm>
            <a:off x="609600" y="990600"/>
            <a:ext cx="82296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9885817"/>
      </p:ext>
    </p:extLst>
  </p:cSld>
  <p:clrMapOvr>
    <a:masterClrMapping/>
  </p:clrMapOvr>
  <p:transition spd="med"/>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type="tx">
  <p:cSld name="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41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41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6638074"/>
      </p:ext>
    </p:extLst>
  </p:cSld>
  <p:clrMapOvr>
    <a:masterClrMapping/>
  </p:clrMapOvr>
  <p:transition spd="med"/>
</p:sldLayout>
</file>

<file path=ppt/slideLayouts/slideLayout1850.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A0E5B"/>
        </a:solidFill>
        <a:effectLst/>
      </p:bgPr>
    </p:bg>
    <p:spTree>
      <p:nvGrpSpPr>
        <p:cNvPr id="1" name=""/>
        <p:cNvGrpSpPr/>
        <p:nvPr/>
      </p:nvGrpSpPr>
      <p:grpSpPr>
        <a:xfrm>
          <a:off x="0" y="0"/>
          <a:ext cx="0" cy="0"/>
          <a:chOff x="0" y="0"/>
          <a:chExt cx="0" cy="0"/>
        </a:xfrm>
      </p:grpSpPr>
      <p:sp>
        <p:nvSpPr>
          <p:cNvPr id="6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46" name="Group 7"/>
          <p:cNvGrpSpPr/>
          <p:nvPr/>
        </p:nvGrpSpPr>
        <p:grpSpPr>
          <a:xfrm>
            <a:off x="-1" y="355600"/>
            <a:ext cx="6172201" cy="2438400"/>
            <a:chOff x="0" y="0"/>
            <a:chExt cx="6172199" cy="2438400"/>
          </a:xfrm>
        </p:grpSpPr>
        <p:sp>
          <p:nvSpPr>
            <p:cNvPr id="6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47"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48" name="Body Level One…"/>
          <p:cNvSpPr txBox="1">
            <a:spLocks noGrp="1"/>
          </p:cNvSpPr>
          <p:nvPr>
            <p:ph type="body" idx="1"/>
          </p:nvPr>
        </p:nvSpPr>
        <p:spPr>
          <a:xfrm>
            <a:off x="1219200" y="1676400"/>
            <a:ext cx="7772401" cy="4572000"/>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49"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7440938"/>
      </p:ext>
    </p:extLst>
  </p:cSld>
  <p:clrMapOvr>
    <a:masterClrMapping/>
  </p:clrMapOvr>
  <p:transition spd="med"/>
</p:sldLayout>
</file>

<file path=ppt/slideLayouts/slideLayout1851.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A0E5B"/>
        </a:solidFill>
        <a:effectLst/>
      </p:bgPr>
    </p:bg>
    <p:spTree>
      <p:nvGrpSpPr>
        <p:cNvPr id="1" name=""/>
        <p:cNvGrpSpPr/>
        <p:nvPr/>
      </p:nvGrpSpPr>
      <p:grpSpPr>
        <a:xfrm>
          <a:off x="0" y="0"/>
          <a:ext cx="0" cy="0"/>
          <a:chOff x="0" y="0"/>
          <a:chExt cx="0" cy="0"/>
        </a:xfrm>
      </p:grpSpPr>
      <p:sp>
        <p:nvSpPr>
          <p:cNvPr id="656"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57"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63" name="Group 7"/>
          <p:cNvGrpSpPr/>
          <p:nvPr/>
        </p:nvGrpSpPr>
        <p:grpSpPr>
          <a:xfrm>
            <a:off x="-1" y="355600"/>
            <a:ext cx="6172201" cy="2438400"/>
            <a:chOff x="0" y="0"/>
            <a:chExt cx="6172199" cy="2438400"/>
          </a:xfrm>
        </p:grpSpPr>
        <p:sp>
          <p:nvSpPr>
            <p:cNvPr id="658"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59"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0"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1"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2"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64" name="Title Text"/>
          <p:cNvSpPr txBox="1">
            <a:spLocks noGrp="1"/>
          </p:cNvSpPr>
          <p:nvPr>
            <p:ph type="title"/>
          </p:nvPr>
        </p:nvSpPr>
        <p:spPr>
          <a:xfrm>
            <a:off x="722312" y="4406900"/>
            <a:ext cx="7772401" cy="1362075"/>
          </a:xfrm>
          <a:prstGeom prst="rect">
            <a:avLst/>
          </a:prstGeom>
          <a:noFill/>
          <a:effectLst>
            <a:outerShdw blurRad="63500" dist="12700" dir="16200000" rotWithShape="0">
              <a:srgbClr val="FFFFFF">
                <a:alpha val="74998"/>
              </a:srgbClr>
            </a:outerShdw>
          </a:effectLst>
        </p:spPr>
        <p:txBody>
          <a:bodyPr anchor="t"/>
          <a:lstStyle>
            <a:lvl1pPr algn="l">
              <a:defRPr sz="4000" b="1" i="0" cap="all">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6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a:solidFill>
                  <a:srgbClr val="FFFFFF"/>
                </a:solidFill>
                <a:latin typeface="Times Roman"/>
                <a:ea typeface="Times Roman"/>
                <a:cs typeface="Times Roman"/>
                <a:sym typeface="Times Roman"/>
              </a:defRPr>
            </a:lvl1pPr>
            <a:lvl2pPr marL="0" indent="456342">
              <a:spcBef>
                <a:spcPts val="400"/>
              </a:spcBef>
              <a:buSzTx/>
              <a:buNone/>
              <a:defRPr sz="2000">
                <a:solidFill>
                  <a:srgbClr val="FFFFFF"/>
                </a:solidFill>
                <a:latin typeface="Times Roman"/>
                <a:ea typeface="Times Roman"/>
                <a:cs typeface="Times Roman"/>
                <a:sym typeface="Times Roman"/>
              </a:defRPr>
            </a:lvl2pPr>
            <a:lvl3pPr marL="0" indent="912690">
              <a:spcBef>
                <a:spcPts val="400"/>
              </a:spcBef>
              <a:buSzTx/>
              <a:buNone/>
              <a:defRPr sz="2000">
                <a:solidFill>
                  <a:srgbClr val="FFFFFF"/>
                </a:solidFill>
                <a:latin typeface="Times Roman"/>
                <a:ea typeface="Times Roman"/>
                <a:cs typeface="Times Roman"/>
                <a:sym typeface="Times Roman"/>
              </a:defRPr>
            </a:lvl3pPr>
            <a:lvl4pPr marL="0" indent="1369015">
              <a:spcBef>
                <a:spcPts val="400"/>
              </a:spcBef>
              <a:buSzTx/>
              <a:buNone/>
              <a:defRPr sz="2000">
                <a:solidFill>
                  <a:srgbClr val="FFFFFF"/>
                </a:solidFill>
                <a:latin typeface="Times Roman"/>
                <a:ea typeface="Times Roman"/>
                <a:cs typeface="Times Roman"/>
                <a:sym typeface="Times Roman"/>
              </a:defRPr>
            </a:lvl4pPr>
            <a:lvl5pPr marL="0" indent="1825374">
              <a:spcBef>
                <a:spcPts val="400"/>
              </a:spcBef>
              <a:buSzTx/>
              <a:buNone/>
              <a:defRPr sz="20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66"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00176259"/>
      </p:ext>
    </p:extLst>
  </p:cSld>
  <p:clrMapOvr>
    <a:masterClrMapping/>
  </p:clrMapOvr>
  <p:transition spd="med"/>
</p:sldLayout>
</file>

<file path=ppt/slideLayouts/slideLayout1852.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A0E5B"/>
        </a:solidFill>
        <a:effectLst/>
      </p:bgPr>
    </p:bg>
    <p:spTree>
      <p:nvGrpSpPr>
        <p:cNvPr id="1" name=""/>
        <p:cNvGrpSpPr/>
        <p:nvPr/>
      </p:nvGrpSpPr>
      <p:grpSpPr>
        <a:xfrm>
          <a:off x="0" y="0"/>
          <a:ext cx="0" cy="0"/>
          <a:chOff x="0" y="0"/>
          <a:chExt cx="0" cy="0"/>
        </a:xfrm>
      </p:grpSpPr>
      <p:sp>
        <p:nvSpPr>
          <p:cNvPr id="673"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74"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80" name="Group 7"/>
          <p:cNvGrpSpPr/>
          <p:nvPr/>
        </p:nvGrpSpPr>
        <p:grpSpPr>
          <a:xfrm>
            <a:off x="-1" y="355600"/>
            <a:ext cx="6172201" cy="2438400"/>
            <a:chOff x="0" y="0"/>
            <a:chExt cx="6172199" cy="2438400"/>
          </a:xfrm>
        </p:grpSpPr>
        <p:sp>
          <p:nvSpPr>
            <p:cNvPr id="675"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6"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7"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8"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9"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81"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82" name="Body Level One…"/>
          <p:cNvSpPr txBox="1">
            <a:spLocks noGrp="1"/>
          </p:cNvSpPr>
          <p:nvPr>
            <p:ph type="body" sz="half" idx="1"/>
          </p:nvPr>
        </p:nvSpPr>
        <p:spPr>
          <a:xfrm>
            <a:off x="1219200" y="1676400"/>
            <a:ext cx="3810000" cy="4572000"/>
          </a:xfrm>
          <a:prstGeom prst="rect">
            <a:avLst/>
          </a:prstGeom>
        </p:spPr>
        <p:txBody>
          <a:bodyPr>
            <a:normAutofit/>
          </a:bodyPr>
          <a:lstStyle>
            <a:lvl1pPr>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1pPr>
            <a:lvl2pPr marL="789082" indent="-33275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2pPr>
            <a:lvl3pPr marL="1232107" indent="-319440">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3pPr>
            <a:lvl4pPr marL="1723956" indent="-35493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4pPr>
            <a:lvl5pPr marL="2180286" indent="-354934">
              <a:spcBef>
                <a:spcPts val="600"/>
              </a:spcBef>
              <a:buClr>
                <a:srgbClr val="4460EE"/>
              </a:buClr>
              <a:buFont typeface="Times Roman"/>
              <a:buChar char="▪"/>
              <a:defRPr sz="28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83"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28432196"/>
      </p:ext>
    </p:extLst>
  </p:cSld>
  <p:clrMapOvr>
    <a:masterClrMapping/>
  </p:clrMapOvr>
  <p:transition spd="med"/>
</p:sldLayout>
</file>

<file path=ppt/slideLayouts/slideLayout1853.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A0E5B"/>
        </a:solidFill>
        <a:effectLst/>
      </p:bgPr>
    </p:bg>
    <p:spTree>
      <p:nvGrpSpPr>
        <p:cNvPr id="1" name=""/>
        <p:cNvGrpSpPr/>
        <p:nvPr/>
      </p:nvGrpSpPr>
      <p:grpSpPr>
        <a:xfrm>
          <a:off x="0" y="0"/>
          <a:ext cx="0" cy="0"/>
          <a:chOff x="0" y="0"/>
          <a:chExt cx="0" cy="0"/>
        </a:xfrm>
      </p:grpSpPr>
      <p:sp>
        <p:nvSpPr>
          <p:cNvPr id="690"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91"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97" name="Group 7"/>
          <p:cNvGrpSpPr/>
          <p:nvPr/>
        </p:nvGrpSpPr>
        <p:grpSpPr>
          <a:xfrm>
            <a:off x="-1" y="355600"/>
            <a:ext cx="6172201" cy="2438400"/>
            <a:chOff x="0" y="0"/>
            <a:chExt cx="6172199" cy="2438400"/>
          </a:xfrm>
        </p:grpSpPr>
        <p:sp>
          <p:nvSpPr>
            <p:cNvPr id="692"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3"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4"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5"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6"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98" name="Title Text"/>
          <p:cNvSpPr txBox="1">
            <a:spLocks noGrp="1"/>
          </p:cNvSpPr>
          <p:nvPr>
            <p:ph type="title"/>
          </p:nvPr>
        </p:nvSpPr>
        <p:spPr>
          <a:xfrm>
            <a:off x="457200" y="274638"/>
            <a:ext cx="8229600" cy="1143001"/>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9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FFFFFF"/>
                </a:solidFill>
                <a:latin typeface="Times Roman"/>
                <a:ea typeface="Times Roman"/>
                <a:cs typeface="Times Roman"/>
                <a:sym typeface="Times Roman"/>
              </a:defRPr>
            </a:lvl1pPr>
            <a:lvl2pPr marL="0" indent="456342">
              <a:spcBef>
                <a:spcPts val="500"/>
              </a:spcBef>
              <a:buSzTx/>
              <a:buNone/>
              <a:defRPr sz="2400" b="1">
                <a:solidFill>
                  <a:srgbClr val="FFFFFF"/>
                </a:solidFill>
                <a:latin typeface="Times Roman"/>
                <a:ea typeface="Times Roman"/>
                <a:cs typeface="Times Roman"/>
                <a:sym typeface="Times Roman"/>
              </a:defRPr>
            </a:lvl2pPr>
            <a:lvl3pPr marL="0" indent="912690">
              <a:spcBef>
                <a:spcPts val="500"/>
              </a:spcBef>
              <a:buSzTx/>
              <a:buNone/>
              <a:defRPr sz="2400" b="1">
                <a:solidFill>
                  <a:srgbClr val="FFFFFF"/>
                </a:solidFill>
                <a:latin typeface="Times Roman"/>
                <a:ea typeface="Times Roman"/>
                <a:cs typeface="Times Roman"/>
                <a:sym typeface="Times Roman"/>
              </a:defRPr>
            </a:lvl3pPr>
            <a:lvl4pPr marL="0" indent="1369015">
              <a:spcBef>
                <a:spcPts val="500"/>
              </a:spcBef>
              <a:buSzTx/>
              <a:buNone/>
              <a:defRPr sz="2400" b="1">
                <a:solidFill>
                  <a:srgbClr val="FFFFFF"/>
                </a:solidFill>
                <a:latin typeface="Times Roman"/>
                <a:ea typeface="Times Roman"/>
                <a:cs typeface="Times Roman"/>
                <a:sym typeface="Times Roman"/>
              </a:defRPr>
            </a:lvl4pPr>
            <a:lvl5pPr marL="0" indent="1825374">
              <a:spcBef>
                <a:spcPts val="500"/>
              </a:spcBef>
              <a:buSzTx/>
              <a:buNone/>
              <a:defRPr sz="2400" b="1">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00"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rtl="0">
              <a:spcBef>
                <a:spcPts val="500"/>
              </a:spcBef>
              <a:buSzTx/>
              <a:buNone/>
              <a:defRPr sz="2400" b="1">
                <a:solidFill>
                  <a:srgbClr val="FFFFFF"/>
                </a:solidFill>
                <a:latin typeface="Times Roman"/>
                <a:ea typeface="Times Roman"/>
                <a:cs typeface="Times Roman"/>
                <a:sym typeface="Times Roman"/>
              </a:defRPr>
            </a:pPr>
            <a:endParaRPr/>
          </a:p>
        </p:txBody>
      </p:sp>
      <p:sp>
        <p:nvSpPr>
          <p:cNvPr id="701"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6074094"/>
      </p:ext>
    </p:extLst>
  </p:cSld>
  <p:clrMapOvr>
    <a:masterClrMapping/>
  </p:clrMapOvr>
  <p:transition spd="med"/>
</p:sldLayout>
</file>

<file path=ppt/slideLayouts/slideLayout1854.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A0E5B"/>
        </a:solidFill>
        <a:effectLst/>
      </p:bgPr>
    </p:bg>
    <p:spTree>
      <p:nvGrpSpPr>
        <p:cNvPr id="1" name=""/>
        <p:cNvGrpSpPr/>
        <p:nvPr/>
      </p:nvGrpSpPr>
      <p:grpSpPr>
        <a:xfrm>
          <a:off x="0" y="0"/>
          <a:ext cx="0" cy="0"/>
          <a:chOff x="0" y="0"/>
          <a:chExt cx="0" cy="0"/>
        </a:xfrm>
      </p:grpSpPr>
      <p:sp>
        <p:nvSpPr>
          <p:cNvPr id="708"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09"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15" name="Group 7"/>
          <p:cNvGrpSpPr/>
          <p:nvPr/>
        </p:nvGrpSpPr>
        <p:grpSpPr>
          <a:xfrm>
            <a:off x="-1" y="355600"/>
            <a:ext cx="6172201" cy="2438400"/>
            <a:chOff x="0" y="0"/>
            <a:chExt cx="6172199" cy="2438400"/>
          </a:xfrm>
        </p:grpSpPr>
        <p:sp>
          <p:nvSpPr>
            <p:cNvPr id="710"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1"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2"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3"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4"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16"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17"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7011340"/>
      </p:ext>
    </p:extLst>
  </p:cSld>
  <p:clrMapOvr>
    <a:masterClrMapping/>
  </p:clrMapOvr>
  <p:transition spd="med"/>
</p:sldLayout>
</file>

<file path=ppt/slideLayouts/slideLayout1855.xml><?xml version="1.0" encoding="utf-8"?>
<p:sldLayout xmlns:a="http://schemas.openxmlformats.org/drawingml/2006/main" xmlns:r="http://schemas.openxmlformats.org/officeDocument/2006/relationships" xmlns:p="http://schemas.openxmlformats.org/presentationml/2006/main" showMasterSp="0" type="tx">
  <p:cSld name="5_Blank">
    <p:bg>
      <p:bgPr>
        <a:solidFill>
          <a:srgbClr val="0A0E5B"/>
        </a:solidFill>
        <a:effectLst/>
      </p:bgPr>
    </p:bg>
    <p:spTree>
      <p:nvGrpSpPr>
        <p:cNvPr id="1" name=""/>
        <p:cNvGrpSpPr/>
        <p:nvPr/>
      </p:nvGrpSpPr>
      <p:grpSpPr>
        <a:xfrm>
          <a:off x="0" y="0"/>
          <a:ext cx="0" cy="0"/>
          <a:chOff x="0" y="0"/>
          <a:chExt cx="0" cy="0"/>
        </a:xfrm>
      </p:grpSpPr>
      <p:sp>
        <p:nvSpPr>
          <p:cNvPr id="724"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25"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31" name="Group 7"/>
          <p:cNvGrpSpPr/>
          <p:nvPr/>
        </p:nvGrpSpPr>
        <p:grpSpPr>
          <a:xfrm>
            <a:off x="-1" y="355600"/>
            <a:ext cx="6172201" cy="2438400"/>
            <a:chOff x="0" y="0"/>
            <a:chExt cx="6172199" cy="2438400"/>
          </a:xfrm>
        </p:grpSpPr>
        <p:sp>
          <p:nvSpPr>
            <p:cNvPr id="726"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7"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8"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9"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30"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3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02319"/>
      </p:ext>
    </p:extLst>
  </p:cSld>
  <p:clrMapOvr>
    <a:masterClrMapping/>
  </p:clrMapOvr>
  <p:transition spd="med"/>
</p:sldLayout>
</file>

<file path=ppt/slideLayouts/slideLayout1856.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A0E5B"/>
        </a:solidFill>
        <a:effectLst/>
      </p:bgPr>
    </p:bg>
    <p:spTree>
      <p:nvGrpSpPr>
        <p:cNvPr id="1" name=""/>
        <p:cNvGrpSpPr/>
        <p:nvPr/>
      </p:nvGrpSpPr>
      <p:grpSpPr>
        <a:xfrm>
          <a:off x="0" y="0"/>
          <a:ext cx="0" cy="0"/>
          <a:chOff x="0" y="0"/>
          <a:chExt cx="0" cy="0"/>
        </a:xfrm>
      </p:grpSpPr>
      <p:sp>
        <p:nvSpPr>
          <p:cNvPr id="7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46" name="Group 7"/>
          <p:cNvGrpSpPr/>
          <p:nvPr/>
        </p:nvGrpSpPr>
        <p:grpSpPr>
          <a:xfrm>
            <a:off x="-1" y="355600"/>
            <a:ext cx="6172201" cy="2438400"/>
            <a:chOff x="0" y="0"/>
            <a:chExt cx="6172199" cy="2438400"/>
          </a:xfrm>
        </p:grpSpPr>
        <p:sp>
          <p:nvSpPr>
            <p:cNvPr id="7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47" name="Title Text"/>
          <p:cNvSpPr txBox="1">
            <a:spLocks noGrp="1"/>
          </p:cNvSpPr>
          <p:nvPr>
            <p:ph type="title"/>
          </p:nvPr>
        </p:nvSpPr>
        <p:spPr>
          <a:xfrm>
            <a:off x="457237" y="273050"/>
            <a:ext cx="3008315" cy="1162050"/>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48"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49"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rtl="0">
              <a:spcBef>
                <a:spcPts val="300"/>
              </a:spcBef>
              <a:buSzTx/>
              <a:buNone/>
              <a:defRPr sz="1400">
                <a:solidFill>
                  <a:srgbClr val="FFFFFF"/>
                </a:solidFill>
                <a:latin typeface="Times Roman"/>
                <a:ea typeface="Times Roman"/>
                <a:cs typeface="Times Roman"/>
                <a:sym typeface="Times Roman"/>
              </a:defRPr>
            </a:pPr>
            <a:endParaRPr/>
          </a:p>
        </p:txBody>
      </p:sp>
      <p:sp>
        <p:nvSpPr>
          <p:cNvPr id="750"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34347101"/>
      </p:ext>
    </p:extLst>
  </p:cSld>
  <p:clrMapOvr>
    <a:masterClrMapping/>
  </p:clrMapOvr>
  <p:transition spd="med"/>
</p:sldLayout>
</file>

<file path=ppt/slideLayouts/slideLayout1857.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A0E5B"/>
        </a:solidFill>
        <a:effectLst/>
      </p:bgPr>
    </p:bg>
    <p:spTree>
      <p:nvGrpSpPr>
        <p:cNvPr id="1" name=""/>
        <p:cNvGrpSpPr/>
        <p:nvPr/>
      </p:nvGrpSpPr>
      <p:grpSpPr>
        <a:xfrm>
          <a:off x="0" y="0"/>
          <a:ext cx="0" cy="0"/>
          <a:chOff x="0" y="0"/>
          <a:chExt cx="0" cy="0"/>
        </a:xfrm>
      </p:grpSpPr>
      <p:sp>
        <p:nvSpPr>
          <p:cNvPr id="757"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58"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64" name="Group 7"/>
          <p:cNvGrpSpPr/>
          <p:nvPr/>
        </p:nvGrpSpPr>
        <p:grpSpPr>
          <a:xfrm>
            <a:off x="-1" y="355600"/>
            <a:ext cx="6172201" cy="2438400"/>
            <a:chOff x="0" y="0"/>
            <a:chExt cx="6172199" cy="2438400"/>
          </a:xfrm>
        </p:grpSpPr>
        <p:sp>
          <p:nvSpPr>
            <p:cNvPr id="759"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0"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1"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2"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3"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65" name="Title Text"/>
          <p:cNvSpPr txBox="1">
            <a:spLocks noGrp="1"/>
          </p:cNvSpPr>
          <p:nvPr>
            <p:ph type="title"/>
          </p:nvPr>
        </p:nvSpPr>
        <p:spPr>
          <a:xfrm>
            <a:off x="1792288" y="4800600"/>
            <a:ext cx="5486401" cy="566738"/>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6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76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FFFFFF"/>
                </a:solidFill>
                <a:latin typeface="Times Roman"/>
                <a:ea typeface="Times Roman"/>
                <a:cs typeface="Times Roman"/>
                <a:sym typeface="Times Roman"/>
              </a:defRPr>
            </a:lvl1pPr>
            <a:lvl2pPr marL="0" indent="456342">
              <a:spcBef>
                <a:spcPts val="300"/>
              </a:spcBef>
              <a:buSzTx/>
              <a:buNone/>
              <a:defRPr sz="1400">
                <a:solidFill>
                  <a:srgbClr val="FFFFFF"/>
                </a:solidFill>
                <a:latin typeface="Times Roman"/>
                <a:ea typeface="Times Roman"/>
                <a:cs typeface="Times Roman"/>
                <a:sym typeface="Times Roman"/>
              </a:defRPr>
            </a:lvl2pPr>
            <a:lvl3pPr marL="0" indent="912690">
              <a:spcBef>
                <a:spcPts val="300"/>
              </a:spcBef>
              <a:buSzTx/>
              <a:buNone/>
              <a:defRPr sz="1400">
                <a:solidFill>
                  <a:srgbClr val="FFFFFF"/>
                </a:solidFill>
                <a:latin typeface="Times Roman"/>
                <a:ea typeface="Times Roman"/>
                <a:cs typeface="Times Roman"/>
                <a:sym typeface="Times Roman"/>
              </a:defRPr>
            </a:lvl3pPr>
            <a:lvl4pPr marL="0" indent="1369015">
              <a:spcBef>
                <a:spcPts val="300"/>
              </a:spcBef>
              <a:buSzTx/>
              <a:buNone/>
              <a:defRPr sz="1400">
                <a:solidFill>
                  <a:srgbClr val="FFFFFF"/>
                </a:solidFill>
                <a:latin typeface="Times Roman"/>
                <a:ea typeface="Times Roman"/>
                <a:cs typeface="Times Roman"/>
                <a:sym typeface="Times Roman"/>
              </a:defRPr>
            </a:lvl4pPr>
            <a:lvl5pPr marL="0" indent="1825374">
              <a:spcBef>
                <a:spcPts val="300"/>
              </a:spcBef>
              <a:buSzTx/>
              <a:buNone/>
              <a:defRPr sz="14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68"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73364501"/>
      </p:ext>
    </p:extLst>
  </p:cSld>
  <p:clrMapOvr>
    <a:masterClrMapping/>
  </p:clrMapOvr>
  <p:transition spd="med"/>
</p:sldLayout>
</file>

<file path=ppt/slideLayouts/slideLayout1858.xml><?xml version="1.0" encoding="utf-8"?>
<p:sldLayout xmlns:a="http://schemas.openxmlformats.org/drawingml/2006/main" xmlns:r="http://schemas.openxmlformats.org/officeDocument/2006/relationships" xmlns:p="http://schemas.openxmlformats.org/presentationml/2006/main" showMasterSp="0" type="tx">
  <p:cSld name="3_Title and Vertical Text">
    <p:bg>
      <p:bgPr>
        <a:solidFill>
          <a:srgbClr val="0A0E5B"/>
        </a:solidFill>
        <a:effectLst/>
      </p:bgPr>
    </p:bg>
    <p:spTree>
      <p:nvGrpSpPr>
        <p:cNvPr id="1" name=""/>
        <p:cNvGrpSpPr/>
        <p:nvPr/>
      </p:nvGrpSpPr>
      <p:grpSpPr>
        <a:xfrm>
          <a:off x="0" y="0"/>
          <a:ext cx="0" cy="0"/>
          <a:chOff x="0" y="0"/>
          <a:chExt cx="0" cy="0"/>
        </a:xfrm>
      </p:grpSpPr>
      <p:sp>
        <p:nvSpPr>
          <p:cNvPr id="775"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76"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82" name="Group 7"/>
          <p:cNvGrpSpPr/>
          <p:nvPr/>
        </p:nvGrpSpPr>
        <p:grpSpPr>
          <a:xfrm>
            <a:off x="-1" y="355600"/>
            <a:ext cx="6172201" cy="2438400"/>
            <a:chOff x="0" y="0"/>
            <a:chExt cx="6172199" cy="2438400"/>
          </a:xfrm>
        </p:grpSpPr>
        <p:sp>
          <p:nvSpPr>
            <p:cNvPr id="777"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8"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9"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0"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1"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83"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84" name="Body Level One…"/>
          <p:cNvSpPr txBox="1">
            <a:spLocks noGrp="1"/>
          </p:cNvSpPr>
          <p:nvPr>
            <p:ph type="body" idx="1"/>
          </p:nvPr>
        </p:nvSpPr>
        <p:spPr>
          <a:xfrm>
            <a:off x="1219200" y="1676400"/>
            <a:ext cx="7772401" cy="4572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85"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8429495"/>
      </p:ext>
    </p:extLst>
  </p:cSld>
  <p:clrMapOvr>
    <a:masterClrMapping/>
  </p:clrMapOvr>
  <p:transition spd="med"/>
</p:sldLayout>
</file>

<file path=ppt/slideLayouts/slideLayout1859.xml><?xml version="1.0" encoding="utf-8"?>
<p:sldLayout xmlns:a="http://schemas.openxmlformats.org/drawingml/2006/main" xmlns:r="http://schemas.openxmlformats.org/officeDocument/2006/relationships" xmlns:p="http://schemas.openxmlformats.org/presentationml/2006/main" showMasterSp="0" type="tx">
  <p:cSld name="3_Vertical Title and Text">
    <p:bg>
      <p:bgPr>
        <a:solidFill>
          <a:srgbClr val="0A0E5B"/>
        </a:solidFill>
        <a:effectLst/>
      </p:bgPr>
    </p:bg>
    <p:spTree>
      <p:nvGrpSpPr>
        <p:cNvPr id="1" name=""/>
        <p:cNvGrpSpPr/>
        <p:nvPr/>
      </p:nvGrpSpPr>
      <p:grpSpPr>
        <a:xfrm>
          <a:off x="0" y="0"/>
          <a:ext cx="0" cy="0"/>
          <a:chOff x="0" y="0"/>
          <a:chExt cx="0" cy="0"/>
        </a:xfrm>
      </p:grpSpPr>
      <p:sp>
        <p:nvSpPr>
          <p:cNvPr id="792"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93"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99" name="Group 7"/>
          <p:cNvGrpSpPr/>
          <p:nvPr/>
        </p:nvGrpSpPr>
        <p:grpSpPr>
          <a:xfrm>
            <a:off x="-1" y="355600"/>
            <a:ext cx="6172201" cy="2438400"/>
            <a:chOff x="0" y="0"/>
            <a:chExt cx="6172199" cy="2438400"/>
          </a:xfrm>
        </p:grpSpPr>
        <p:sp>
          <p:nvSpPr>
            <p:cNvPr id="79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800" name="Title Text"/>
          <p:cNvSpPr txBox="1">
            <a:spLocks noGrp="1"/>
          </p:cNvSpPr>
          <p:nvPr>
            <p:ph type="title"/>
          </p:nvPr>
        </p:nvSpPr>
        <p:spPr>
          <a:xfrm>
            <a:off x="6838950" y="152400"/>
            <a:ext cx="2228850" cy="6096000"/>
          </a:xfrm>
          <a:prstGeom prst="rect">
            <a:avLst/>
          </a:prstGeom>
          <a:noFill/>
          <a:effectLst>
            <a:outerShdw blurRad="63500" dist="12700" dir="16200000" rotWithShape="0">
              <a:srgbClr val="FFFFFF">
                <a:alpha val="74998"/>
              </a:srgbClr>
            </a:outerShdw>
          </a:effectLst>
        </p:spPr>
        <p:txBody>
          <a:bodyPr vert="eaVert"/>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801" name="Body Level One…"/>
          <p:cNvSpPr txBox="1">
            <a:spLocks noGrp="1"/>
          </p:cNvSpPr>
          <p:nvPr>
            <p:ph type="body" idx="1"/>
          </p:nvPr>
        </p:nvSpPr>
        <p:spPr>
          <a:xfrm>
            <a:off x="152400" y="152400"/>
            <a:ext cx="6534150" cy="6096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80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992519"/>
      </p:ext>
    </p:extLst>
  </p:cSld>
  <p:clrMapOvr>
    <a:masterClrMapping/>
  </p:clrMapOvr>
  <p:transition spd="med"/>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42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6504324"/>
      </p:ext>
    </p:extLst>
  </p:cSld>
  <p:clrMapOvr>
    <a:masterClrMapping/>
  </p:clrMapOvr>
  <p:transition spd="med"/>
</p:sldLayout>
</file>

<file path=ppt/slideLayouts/slideLayout1860.xml><?xml version="1.0" encoding="utf-8"?>
<p:sldLayout xmlns:a="http://schemas.openxmlformats.org/drawingml/2006/main" xmlns:r="http://schemas.openxmlformats.org/officeDocument/2006/relationships" xmlns:p="http://schemas.openxmlformats.org/presentationml/2006/main" showMasterSp="0" type="tx">
  <p:cSld name="4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17" name="Group 2"/>
          <p:cNvGrpSpPr/>
          <p:nvPr/>
        </p:nvGrpSpPr>
        <p:grpSpPr>
          <a:xfrm>
            <a:off x="-1" y="76"/>
            <a:ext cx="9144001" cy="6860193"/>
            <a:chOff x="0" y="38"/>
            <a:chExt cx="9144000" cy="6860192"/>
          </a:xfrm>
        </p:grpSpPr>
        <p:sp>
          <p:nvSpPr>
            <p:cNvPr id="80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18"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19"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algn="ctr">
              <a:buSzPct val="100000"/>
              <a:buChar char="–"/>
              <a:defRPr b="1" i="0">
                <a:solidFill>
                  <a:srgbClr val="FFFFFF"/>
                </a:solidFill>
                <a:latin typeface="Arial" panose="020B0604020202020204" pitchFamily="34" charset="0"/>
                <a:cs typeface="Arial" panose="020B0604020202020204" pitchFamily="34" charset="0"/>
              </a:defRPr>
            </a:lvl2pPr>
            <a:lvl3pPr algn="ctr">
              <a:buSzPct val="100000"/>
              <a:buChar char="•"/>
              <a:defRPr b="1" i="0">
                <a:solidFill>
                  <a:srgbClr val="FFFFFF"/>
                </a:solidFill>
                <a:latin typeface="Arial" panose="020B0604020202020204" pitchFamily="34" charset="0"/>
                <a:cs typeface="Arial" panose="020B0604020202020204" pitchFamily="34" charset="0"/>
              </a:defRPr>
            </a:lvl3pPr>
            <a:lvl4pPr algn="ctr">
              <a:buSzPct val="100000"/>
              <a:buChar char="–"/>
              <a:defRPr b="1" i="0">
                <a:solidFill>
                  <a:srgbClr val="FFFFFF"/>
                </a:solidFill>
                <a:latin typeface="Arial" panose="020B0604020202020204" pitchFamily="34" charset="0"/>
                <a:cs typeface="Arial" panose="020B0604020202020204" pitchFamily="34" charset="0"/>
              </a:defRPr>
            </a:lvl4pPr>
            <a:lvl5pPr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 name="Slide Number"/>
          <p:cNvSpPr txBox="1">
            <a:spLocks noGrp="1"/>
          </p:cNvSpPr>
          <p:nvPr>
            <p:ph type="sldNum" sz="quarter" idx="2"/>
          </p:nvPr>
        </p:nvSpPr>
        <p:spPr>
          <a:xfrm>
            <a:off x="8176437" y="6418691"/>
            <a:ext cx="281763" cy="286910"/>
          </a:xfrm>
          <a:prstGeom prst="rect">
            <a:avLst/>
          </a:prstGeom>
        </p:spPr>
        <p:txBody>
          <a:bodyPr/>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52841"/>
      </p:ext>
    </p:extLst>
  </p:cSld>
  <p:clrMapOvr>
    <a:masterClrMapping/>
  </p:clrMapOvr>
  <p:transition spd="med"/>
</p:sldLayout>
</file>

<file path=ppt/slideLayouts/slideLayout1861.xml><?xml version="1.0" encoding="utf-8"?>
<p:sldLayout xmlns:a="http://schemas.openxmlformats.org/drawingml/2006/main" xmlns:r="http://schemas.openxmlformats.org/officeDocument/2006/relationships" xmlns:p="http://schemas.openxmlformats.org/presentationml/2006/main" showMasterSp="0" type="tx">
  <p:cSld name="4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35" name="Group 2"/>
          <p:cNvGrpSpPr/>
          <p:nvPr/>
        </p:nvGrpSpPr>
        <p:grpSpPr>
          <a:xfrm>
            <a:off x="-1" y="76"/>
            <a:ext cx="9144001" cy="6860193"/>
            <a:chOff x="0" y="38"/>
            <a:chExt cx="9144000" cy="6860192"/>
          </a:xfrm>
        </p:grpSpPr>
        <p:sp>
          <p:nvSpPr>
            <p:cNvPr id="82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3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37" name="Body Level One…"/>
          <p:cNvSpPr txBox="1">
            <a:spLocks noGrp="1"/>
          </p:cNvSpPr>
          <p:nvPr>
            <p:ph type="body" idx="1"/>
          </p:nvPr>
        </p:nvSpPr>
        <p:spPr>
          <a:xfrm>
            <a:off x="0" y="1981200"/>
            <a:ext cx="9144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8"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09290816"/>
      </p:ext>
    </p:extLst>
  </p:cSld>
  <p:clrMapOvr>
    <a:masterClrMapping/>
  </p:clrMapOvr>
  <p:transition spd="med"/>
</p:sldLayout>
</file>

<file path=ppt/slideLayouts/slideLayout1862.xml><?xml version="1.0" encoding="utf-8"?>
<p:sldLayout xmlns:a="http://schemas.openxmlformats.org/drawingml/2006/main" xmlns:r="http://schemas.openxmlformats.org/officeDocument/2006/relationships" xmlns:p="http://schemas.openxmlformats.org/presentationml/2006/main" showMasterSp="0" type="tx">
  <p:cSld name="4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53" name="Group 2"/>
          <p:cNvGrpSpPr/>
          <p:nvPr/>
        </p:nvGrpSpPr>
        <p:grpSpPr>
          <a:xfrm>
            <a:off x="-1" y="76"/>
            <a:ext cx="9144001" cy="6860193"/>
            <a:chOff x="0" y="38"/>
            <a:chExt cx="9144000" cy="6860192"/>
          </a:xfrm>
        </p:grpSpPr>
        <p:sp>
          <p:nvSpPr>
            <p:cNvPr id="845"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6"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7"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8"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9"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0"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1"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2"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54"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85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96747067"/>
      </p:ext>
    </p:extLst>
  </p:cSld>
  <p:clrMapOvr>
    <a:masterClrMapping/>
  </p:clrMapOvr>
  <p:transition spd="med"/>
</p:sldLayout>
</file>

<file path=ppt/slideLayouts/slideLayout1863.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71" name="Group 2"/>
          <p:cNvGrpSpPr/>
          <p:nvPr/>
        </p:nvGrpSpPr>
        <p:grpSpPr>
          <a:xfrm>
            <a:off x="-1" y="76"/>
            <a:ext cx="9144001" cy="6860193"/>
            <a:chOff x="0" y="38"/>
            <a:chExt cx="9144000" cy="6860192"/>
          </a:xfrm>
        </p:grpSpPr>
        <p:sp>
          <p:nvSpPr>
            <p:cNvPr id="863"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4"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5"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6"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7"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8"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9"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70"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55438944"/>
      </p:ext>
    </p:extLst>
  </p:cSld>
  <p:clrMapOvr>
    <a:masterClrMapping/>
  </p:clrMapOvr>
  <p:transition spd="med"/>
</p:sldLayout>
</file>

<file path=ppt/slideLayouts/slideLayout1864.xml><?xml version="1.0" encoding="utf-8"?>
<p:sldLayout xmlns:a="http://schemas.openxmlformats.org/drawingml/2006/main" xmlns:r="http://schemas.openxmlformats.org/officeDocument/2006/relationships" xmlns:p="http://schemas.openxmlformats.org/presentationml/2006/main" showMasterSp="0" type="tx">
  <p:cSld name="4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89" name="Group 2"/>
          <p:cNvGrpSpPr/>
          <p:nvPr/>
        </p:nvGrpSpPr>
        <p:grpSpPr>
          <a:xfrm>
            <a:off x="-1" y="76"/>
            <a:ext cx="9144001" cy="6860193"/>
            <a:chOff x="0" y="38"/>
            <a:chExt cx="9144000" cy="6860192"/>
          </a:xfrm>
        </p:grpSpPr>
        <p:sp>
          <p:nvSpPr>
            <p:cNvPr id="881"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2"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3"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4"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5"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6"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7"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8"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9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89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04698368"/>
      </p:ext>
    </p:extLst>
  </p:cSld>
  <p:clrMapOvr>
    <a:masterClrMapping/>
  </p:clrMapOvr>
  <p:transition spd="med"/>
</p:sldLayout>
</file>

<file path=ppt/slideLayouts/slideLayout1865.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08" name="Group 2"/>
          <p:cNvGrpSpPr/>
          <p:nvPr/>
        </p:nvGrpSpPr>
        <p:grpSpPr>
          <a:xfrm>
            <a:off x="-1" y="76"/>
            <a:ext cx="9144001" cy="6860193"/>
            <a:chOff x="0" y="38"/>
            <a:chExt cx="9144000" cy="6860192"/>
          </a:xfrm>
        </p:grpSpPr>
        <p:sp>
          <p:nvSpPr>
            <p:cNvPr id="90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09"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10"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6599977"/>
      </p:ext>
    </p:extLst>
  </p:cSld>
  <p:clrMapOvr>
    <a:masterClrMapping/>
  </p:clrMapOvr>
  <p:transition spd="med"/>
</p:sldLayout>
</file>

<file path=ppt/slideLayouts/slideLayout1866.xml><?xml version="1.0" encoding="utf-8"?>
<p:sldLayout xmlns:a="http://schemas.openxmlformats.org/drawingml/2006/main" xmlns:r="http://schemas.openxmlformats.org/officeDocument/2006/relationships" xmlns:p="http://schemas.openxmlformats.org/presentationml/2006/main" showMasterSp="0" type="tx">
  <p:cSld name="6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25" name="Group 2"/>
          <p:cNvGrpSpPr/>
          <p:nvPr/>
        </p:nvGrpSpPr>
        <p:grpSpPr>
          <a:xfrm>
            <a:off x="-1" y="76"/>
            <a:ext cx="9144001" cy="6860193"/>
            <a:chOff x="0" y="38"/>
            <a:chExt cx="9144000" cy="6860192"/>
          </a:xfrm>
        </p:grpSpPr>
        <p:sp>
          <p:nvSpPr>
            <p:cNvPr id="91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2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05796365"/>
      </p:ext>
    </p:extLst>
  </p:cSld>
  <p:clrMapOvr>
    <a:masterClrMapping/>
  </p:clrMapOvr>
  <p:transition spd="med"/>
</p:sldLayout>
</file>

<file path=ppt/slideLayouts/slideLayout1867.xml><?xml version="1.0" encoding="utf-8"?>
<p:sldLayout xmlns:a="http://schemas.openxmlformats.org/drawingml/2006/main" xmlns:r="http://schemas.openxmlformats.org/officeDocument/2006/relationships" xmlns:p="http://schemas.openxmlformats.org/presentationml/2006/main" showMasterSp="0" type="tx">
  <p:cSld name="Blank 0">
    <p:bg>
      <p:bgPr>
        <a:solidFill>
          <a:srgbClr val="000000"/>
        </a:solidFill>
        <a:effectLst/>
      </p:bgPr>
    </p:bg>
    <p:spTree>
      <p:nvGrpSpPr>
        <p:cNvPr id="1" name=""/>
        <p:cNvGrpSpPr/>
        <p:nvPr/>
      </p:nvGrpSpPr>
      <p:grpSpPr>
        <a:xfrm>
          <a:off x="0" y="0"/>
          <a:ext cx="0" cy="0"/>
          <a:chOff x="0" y="0"/>
          <a:chExt cx="0" cy="0"/>
        </a:xfrm>
      </p:grpSpPr>
      <p:sp>
        <p:nvSpPr>
          <p:cNvPr id="93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12293880"/>
      </p:ext>
    </p:extLst>
  </p:cSld>
  <p:clrMapOvr>
    <a:masterClrMapping/>
  </p:clrMapOvr>
  <p:transition spd="med"/>
</p:sldLayout>
</file>

<file path=ppt/slideLayouts/slideLayout1868.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48" name="Group 2"/>
          <p:cNvGrpSpPr/>
          <p:nvPr/>
        </p:nvGrpSpPr>
        <p:grpSpPr>
          <a:xfrm>
            <a:off x="-1" y="76"/>
            <a:ext cx="9144001" cy="6860193"/>
            <a:chOff x="0" y="38"/>
            <a:chExt cx="9144000" cy="6860192"/>
          </a:xfrm>
        </p:grpSpPr>
        <p:sp>
          <p:nvSpPr>
            <p:cNvPr id="94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49"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50"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95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245062"/>
      </p:ext>
    </p:extLst>
  </p:cSld>
  <p:clrMapOvr>
    <a:masterClrMapping/>
  </p:clrMapOvr>
  <p:transition spd="med"/>
</p:sldLayout>
</file>

<file path=ppt/slideLayouts/slideLayout1869.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67" name="Group 2"/>
          <p:cNvGrpSpPr/>
          <p:nvPr/>
        </p:nvGrpSpPr>
        <p:grpSpPr>
          <a:xfrm>
            <a:off x="-1" y="76"/>
            <a:ext cx="9144001" cy="6860193"/>
            <a:chOff x="0" y="38"/>
            <a:chExt cx="9144000" cy="6860192"/>
          </a:xfrm>
        </p:grpSpPr>
        <p:sp>
          <p:nvSpPr>
            <p:cNvPr id="95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68"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97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71"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13473861"/>
      </p:ext>
    </p:extLst>
  </p:cSld>
  <p:clrMapOvr>
    <a:masterClrMapping/>
  </p:clrMapOvr>
  <p:transition spd="med"/>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type="tx">
  <p:cSld name="11_Blank">
    <p:bg>
      <p:bgPr>
        <a:solidFill>
          <a:schemeClr val="accent3">
            <a:lumOff val="44000"/>
          </a:schemeClr>
        </a:solidFill>
        <a:effectLst/>
      </p:bgPr>
    </p:bg>
    <p:spTree>
      <p:nvGrpSpPr>
        <p:cNvPr id="1" name=""/>
        <p:cNvGrpSpPr/>
        <p:nvPr/>
      </p:nvGrpSpPr>
      <p:grpSpPr>
        <a:xfrm>
          <a:off x="0" y="0"/>
          <a:ext cx="0" cy="0"/>
          <a:chOff x="0" y="0"/>
          <a:chExt cx="0" cy="0"/>
        </a:xfrm>
      </p:grpSpPr>
      <p:sp>
        <p:nvSpPr>
          <p:cNvPr id="14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6437536"/>
      </p:ext>
    </p:extLst>
  </p:cSld>
  <p:clrMapOvr>
    <a:masterClrMapping/>
  </p:clrMapOvr>
  <p:transition spd="med"/>
</p:sldLayout>
</file>

<file path=ppt/slideLayouts/slideLayout1870.xml><?xml version="1.0" encoding="utf-8"?>
<p:sldLayout xmlns:a="http://schemas.openxmlformats.org/drawingml/2006/main" xmlns:r="http://schemas.openxmlformats.org/officeDocument/2006/relationships" xmlns:p="http://schemas.openxmlformats.org/presentationml/2006/main" showMasterSp="0" type="tx">
  <p:cSld name="4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86" name="Group 2"/>
          <p:cNvGrpSpPr/>
          <p:nvPr/>
        </p:nvGrpSpPr>
        <p:grpSpPr>
          <a:xfrm>
            <a:off x="-1" y="76"/>
            <a:ext cx="9144001" cy="6860193"/>
            <a:chOff x="0" y="38"/>
            <a:chExt cx="9144000" cy="6860192"/>
          </a:xfrm>
        </p:grpSpPr>
        <p:sp>
          <p:nvSpPr>
            <p:cNvPr id="978"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79"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0"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1"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2"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3"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4"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5"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8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88" name="Body Level One…"/>
          <p:cNvSpPr txBox="1">
            <a:spLocks noGrp="1"/>
          </p:cNvSpPr>
          <p:nvPr>
            <p:ph type="body" idx="1"/>
          </p:nvPr>
        </p:nvSpPr>
        <p:spPr>
          <a:xfrm>
            <a:off x="0" y="1981200"/>
            <a:ext cx="91440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52834150"/>
      </p:ext>
    </p:extLst>
  </p:cSld>
  <p:clrMapOvr>
    <a:masterClrMapping/>
  </p:clrMapOvr>
  <p:transition spd="med"/>
</p:sldLayout>
</file>

<file path=ppt/slideLayouts/slideLayout1871.xml><?xml version="1.0" encoding="utf-8"?>
<p:sldLayout xmlns:a="http://schemas.openxmlformats.org/drawingml/2006/main" xmlns:r="http://schemas.openxmlformats.org/officeDocument/2006/relationships" xmlns:p="http://schemas.openxmlformats.org/presentationml/2006/main" showMasterSp="0" type="tx">
  <p:cSld name="4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04" name="Group 2"/>
          <p:cNvGrpSpPr/>
          <p:nvPr/>
        </p:nvGrpSpPr>
        <p:grpSpPr>
          <a:xfrm>
            <a:off x="-1" y="76"/>
            <a:ext cx="9144001" cy="6860193"/>
            <a:chOff x="0" y="38"/>
            <a:chExt cx="9144000" cy="6860192"/>
          </a:xfrm>
        </p:grpSpPr>
        <p:sp>
          <p:nvSpPr>
            <p:cNvPr id="996"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7"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8"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9"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0"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1"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2"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3"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0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0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7"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37390133"/>
      </p:ext>
    </p:extLst>
  </p:cSld>
  <p:clrMapOvr>
    <a:masterClrMapping/>
  </p:clrMapOvr>
  <p:transition spd="med"/>
</p:sldLayout>
</file>

<file path=ppt/slideLayouts/slideLayout1872.xml><?xml version="1.0" encoding="utf-8"?>
<p:sldLayout xmlns:a="http://schemas.openxmlformats.org/drawingml/2006/main" xmlns:r="http://schemas.openxmlformats.org/officeDocument/2006/relationships" xmlns:p="http://schemas.openxmlformats.org/presentationml/2006/main" showMasterSp="0" type="tx">
  <p:cSld name="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22" name="Group 2"/>
          <p:cNvGrpSpPr/>
          <p:nvPr/>
        </p:nvGrpSpPr>
        <p:grpSpPr>
          <a:xfrm>
            <a:off x="-1" y="76"/>
            <a:ext cx="9144001" cy="6860193"/>
            <a:chOff x="0" y="38"/>
            <a:chExt cx="9144000" cy="6860192"/>
          </a:xfrm>
        </p:grpSpPr>
        <p:sp>
          <p:nvSpPr>
            <p:cNvPr id="1014"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5"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6"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7"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8"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9"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0"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1"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23"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24"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3141051"/>
      </p:ext>
    </p:extLst>
  </p:cSld>
  <p:clrMapOvr>
    <a:masterClrMapping/>
  </p:clrMapOvr>
  <p:transition spd="med"/>
</p:sldLayout>
</file>

<file path=ppt/slideLayouts/slideLayout1873.xml><?xml version="1.0" encoding="utf-8"?>
<p:sldLayout xmlns:a="http://schemas.openxmlformats.org/drawingml/2006/main" xmlns:r="http://schemas.openxmlformats.org/officeDocument/2006/relationships" xmlns:p="http://schemas.openxmlformats.org/presentationml/2006/main" showMasterSp="0" type="tx">
  <p:cSld name="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40" name="Group 2"/>
          <p:cNvGrpSpPr/>
          <p:nvPr/>
        </p:nvGrpSpPr>
        <p:grpSpPr>
          <a:xfrm>
            <a:off x="-1" y="76"/>
            <a:ext cx="9144001" cy="6860193"/>
            <a:chOff x="0" y="38"/>
            <a:chExt cx="9144000" cy="6860192"/>
          </a:xfrm>
        </p:grpSpPr>
        <p:sp>
          <p:nvSpPr>
            <p:cNvPr id="1032"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3"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4"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5"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6"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7"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8"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9"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4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4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4349250"/>
      </p:ext>
    </p:extLst>
  </p:cSld>
  <p:clrMapOvr>
    <a:masterClrMapping/>
  </p:clrMapOvr>
  <p:transition spd="med"/>
</p:sldLayout>
</file>

<file path=ppt/slideLayouts/slideLayout1874.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rgbClr val="FFFFFF"/>
        </a:solidFill>
        <a:effectLst/>
      </p:bgPr>
    </p:bg>
    <p:spTree>
      <p:nvGrpSpPr>
        <p:cNvPr id="1" name=""/>
        <p:cNvGrpSpPr/>
        <p:nvPr/>
      </p:nvGrpSpPr>
      <p:grpSpPr>
        <a:xfrm>
          <a:off x="0" y="0"/>
          <a:ext cx="0" cy="0"/>
          <a:chOff x="0" y="0"/>
          <a:chExt cx="0" cy="0"/>
        </a:xfrm>
      </p:grpSpPr>
      <p:sp>
        <p:nvSpPr>
          <p:cNvPr id="1049" name="Rectangle 2"/>
          <p:cNvSpPr/>
          <p:nvPr/>
        </p:nvSpPr>
        <p:spPr>
          <a:xfrm>
            <a:off x="1" y="0"/>
            <a:ext cx="4572001" cy="6858000"/>
          </a:xfrm>
          <a:prstGeom prst="rect">
            <a:avLst/>
          </a:prstGeom>
          <a:solidFill>
            <a:srgbClr val="CAE2CA"/>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sp>
        <p:nvSpPr>
          <p:cNvPr id="1050" name="AutoShape 3"/>
          <p:cNvSpPr/>
          <p:nvPr/>
        </p:nvSpPr>
        <p:spPr>
          <a:xfrm>
            <a:off x="685800" y="990600"/>
            <a:ext cx="5181600" cy="19050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53" name="Group 15"/>
          <p:cNvGrpSpPr/>
          <p:nvPr/>
        </p:nvGrpSpPr>
        <p:grpSpPr>
          <a:xfrm>
            <a:off x="3632200" y="4889500"/>
            <a:ext cx="4876800" cy="319088"/>
            <a:chOff x="0" y="0"/>
            <a:chExt cx="4876800" cy="319087"/>
          </a:xfrm>
        </p:grpSpPr>
        <p:sp>
          <p:nvSpPr>
            <p:cNvPr id="105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5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54" name="Body Level One…"/>
          <p:cNvSpPr txBox="1">
            <a:spLocks noGrp="1"/>
          </p:cNvSpPr>
          <p:nvPr>
            <p:ph type="body" sz="quarter" idx="1"/>
          </p:nvPr>
        </p:nvSpPr>
        <p:spPr>
          <a:xfrm>
            <a:off x="4673601" y="2927350"/>
            <a:ext cx="3657601"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cs typeface="Arial" panose="020B0604020202020204" pitchFamily="34" charset="0"/>
              </a:defRPr>
            </a:lvl1pPr>
            <a:lvl2pPr marL="789082" indent="-332754">
              <a:spcBef>
                <a:spcPts val="600"/>
              </a:spcBef>
              <a:buSzPct val="75000"/>
              <a:buChar char="–"/>
              <a:defRPr sz="2800" b="1" i="0">
                <a:solidFill>
                  <a:srgbClr val="006666"/>
                </a:solidFill>
                <a:latin typeface="Arial" panose="020B0604020202020204" pitchFamily="34" charset="0"/>
                <a:cs typeface="Arial" panose="020B0604020202020204" pitchFamily="34" charset="0"/>
              </a:defRPr>
            </a:lvl2pPr>
            <a:lvl3pPr marL="1232107" indent="-319440">
              <a:spcBef>
                <a:spcPts val="600"/>
              </a:spcBef>
              <a:buSzPct val="75000"/>
              <a:defRPr sz="2800" b="1" i="0">
                <a:solidFill>
                  <a:srgbClr val="006666"/>
                </a:solidFill>
                <a:latin typeface="Arial" panose="020B0604020202020204" pitchFamily="34" charset="0"/>
                <a:cs typeface="Arial" panose="020B0604020202020204" pitchFamily="34" charset="0"/>
              </a:defRPr>
            </a:lvl3pPr>
            <a:lvl4pPr marL="1723956" indent="-354934">
              <a:spcBef>
                <a:spcPts val="600"/>
              </a:spcBef>
              <a:buSzPct val="80000"/>
              <a:buChar char="–"/>
              <a:defRPr sz="2800" b="1" i="0">
                <a:solidFill>
                  <a:srgbClr val="006666"/>
                </a:solidFill>
                <a:latin typeface="Arial" panose="020B0604020202020204" pitchFamily="34" charset="0"/>
                <a:cs typeface="Arial" panose="020B0604020202020204" pitchFamily="34" charset="0"/>
              </a:defRPr>
            </a:lvl4pPr>
            <a:lvl5pPr marL="2180286" indent="-354934">
              <a:spcBef>
                <a:spcPts val="600"/>
              </a:spcBef>
              <a:buSzPct val="65000"/>
              <a:buChar char="●"/>
              <a:defRPr sz="2800" b="1" i="0">
                <a:solidFill>
                  <a:srgbClr val="0066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55" name="Title Text"/>
          <p:cNvSpPr txBox="1">
            <a:spLocks noGrp="1"/>
          </p:cNvSpPr>
          <p:nvPr>
            <p:ph type="title"/>
          </p:nvPr>
        </p:nvSpPr>
        <p:spPr>
          <a:xfrm>
            <a:off x="936625" y="1425575"/>
            <a:ext cx="7772400" cy="1143000"/>
          </a:xfrm>
          <a:prstGeom prst="rect">
            <a:avLst/>
          </a:prstGeom>
          <a:noFill/>
        </p:spPr>
        <p:txBody>
          <a:bodyPr/>
          <a:lstStyle>
            <a:lvl1pPr>
              <a:lnSpc>
                <a:spcPct val="90000"/>
              </a:lnSpc>
              <a:defRPr sz="3600" b="1" i="0">
                <a:solidFill>
                  <a:srgbClr val="003366"/>
                </a:solidFill>
                <a:latin typeface="Arial" panose="020B0604020202020204" pitchFamily="34" charset="0"/>
                <a:cs typeface="Arial" panose="020B0604020202020204" pitchFamily="34" charset="0"/>
              </a:defRPr>
            </a:lvl1pPr>
          </a:lstStyle>
          <a:p>
            <a:r>
              <a:rPr dirty="0"/>
              <a:t>Title Text</a:t>
            </a:r>
          </a:p>
        </p:txBody>
      </p:sp>
      <p:sp>
        <p:nvSpPr>
          <p:cNvPr id="1056" name="Slide Number"/>
          <p:cNvSpPr txBox="1">
            <a:spLocks noGrp="1"/>
          </p:cNvSpPr>
          <p:nvPr>
            <p:ph type="sldNum" sz="quarter" idx="2"/>
          </p:nvPr>
        </p:nvSpPr>
        <p:spPr>
          <a:xfrm>
            <a:off x="9525" y="6356214"/>
            <a:ext cx="499314" cy="492261"/>
          </a:xfrm>
          <a:prstGeom prst="rect">
            <a:avLst/>
          </a:prstGeom>
        </p:spPr>
        <p:txBody>
          <a:bodyPr/>
          <a:lstStyle>
            <a:lvl1pPr algn="l">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0885073"/>
      </p:ext>
    </p:extLst>
  </p:cSld>
  <p:clrMapOvr>
    <a:masterClrMapping/>
  </p:clrMapOvr>
  <p:transition spd="med"/>
</p:sldLayout>
</file>

<file path=ppt/slideLayouts/slideLayout1875.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FFFFFF"/>
        </a:solidFill>
        <a:effectLst/>
      </p:bgPr>
    </p:bg>
    <p:spTree>
      <p:nvGrpSpPr>
        <p:cNvPr id="1" name=""/>
        <p:cNvGrpSpPr/>
        <p:nvPr/>
      </p:nvGrpSpPr>
      <p:grpSpPr>
        <a:xfrm>
          <a:off x="0" y="0"/>
          <a:ext cx="0" cy="0"/>
          <a:chOff x="0" y="0"/>
          <a:chExt cx="0" cy="0"/>
        </a:xfrm>
      </p:grpSpPr>
      <p:grpSp>
        <p:nvGrpSpPr>
          <p:cNvPr id="1065" name="Group 2"/>
          <p:cNvGrpSpPr/>
          <p:nvPr/>
        </p:nvGrpSpPr>
        <p:grpSpPr>
          <a:xfrm>
            <a:off x="2" y="0"/>
            <a:ext cx="3200401" cy="6858000"/>
            <a:chOff x="1" y="0"/>
            <a:chExt cx="3200400" cy="6858000"/>
          </a:xfrm>
        </p:grpSpPr>
        <p:sp>
          <p:nvSpPr>
            <p:cNvPr id="106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6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69" name="Group 11"/>
          <p:cNvGrpSpPr/>
          <p:nvPr/>
        </p:nvGrpSpPr>
        <p:grpSpPr>
          <a:xfrm>
            <a:off x="228600" y="1981200"/>
            <a:ext cx="7391400" cy="319088"/>
            <a:chOff x="0" y="0"/>
            <a:chExt cx="7391400" cy="319087"/>
          </a:xfrm>
        </p:grpSpPr>
        <p:sp>
          <p:nvSpPr>
            <p:cNvPr id="106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70"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71" name="Body Level One…"/>
          <p:cNvSpPr txBox="1">
            <a:spLocks noGrp="1"/>
          </p:cNvSpPr>
          <p:nvPr>
            <p:ph type="body" idx="1"/>
          </p:nvPr>
        </p:nvSpPr>
        <p:spPr>
          <a:xfrm>
            <a:off x="914400" y="2362200"/>
            <a:ext cx="80010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72"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19554660"/>
      </p:ext>
    </p:extLst>
  </p:cSld>
  <p:clrMapOvr>
    <a:masterClrMapping/>
  </p:clrMapOvr>
  <p:transition spd="med"/>
</p:sldLayout>
</file>

<file path=ppt/slideLayouts/slideLayout1876.xml><?xml version="1.0" encoding="utf-8"?>
<p:sldLayout xmlns:a="http://schemas.openxmlformats.org/drawingml/2006/main" xmlns:r="http://schemas.openxmlformats.org/officeDocument/2006/relationships" xmlns:p="http://schemas.openxmlformats.org/presentationml/2006/main" showMasterSp="0" type="tx">
  <p:cSld name="5_Section Header">
    <p:bg>
      <p:bgPr>
        <a:solidFill>
          <a:srgbClr val="FFFFFF"/>
        </a:solidFill>
        <a:effectLst/>
      </p:bgPr>
    </p:bg>
    <p:spTree>
      <p:nvGrpSpPr>
        <p:cNvPr id="1" name=""/>
        <p:cNvGrpSpPr/>
        <p:nvPr/>
      </p:nvGrpSpPr>
      <p:grpSpPr>
        <a:xfrm>
          <a:off x="0" y="0"/>
          <a:ext cx="0" cy="0"/>
          <a:chOff x="0" y="0"/>
          <a:chExt cx="0" cy="0"/>
        </a:xfrm>
      </p:grpSpPr>
      <p:grpSp>
        <p:nvGrpSpPr>
          <p:cNvPr id="1081" name="Group 2"/>
          <p:cNvGrpSpPr/>
          <p:nvPr/>
        </p:nvGrpSpPr>
        <p:grpSpPr>
          <a:xfrm>
            <a:off x="2" y="0"/>
            <a:ext cx="3200401" cy="6858000"/>
            <a:chOff x="1" y="0"/>
            <a:chExt cx="3200400" cy="6858000"/>
          </a:xfrm>
        </p:grpSpPr>
        <p:sp>
          <p:nvSpPr>
            <p:cNvPr id="1079"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0"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2"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85" name="Group 11"/>
          <p:cNvGrpSpPr/>
          <p:nvPr/>
        </p:nvGrpSpPr>
        <p:grpSpPr>
          <a:xfrm>
            <a:off x="228600" y="1981200"/>
            <a:ext cx="7391400" cy="319088"/>
            <a:chOff x="0" y="0"/>
            <a:chExt cx="7391400" cy="319087"/>
          </a:xfrm>
        </p:grpSpPr>
        <p:sp>
          <p:nvSpPr>
            <p:cNvPr id="1083"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4"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6" name="Title Text"/>
          <p:cNvSpPr txBox="1">
            <a:spLocks noGrp="1"/>
          </p:cNvSpPr>
          <p:nvPr>
            <p:ph type="title"/>
          </p:nvPr>
        </p:nvSpPr>
        <p:spPr>
          <a:xfrm>
            <a:off x="722312" y="4406900"/>
            <a:ext cx="7772401" cy="1362075"/>
          </a:xfrm>
          <a:prstGeom prst="rect">
            <a:avLst/>
          </a:prstGeom>
          <a:noFill/>
        </p:spPr>
        <p:txBody>
          <a:bodyPr anchor="t"/>
          <a:lstStyle>
            <a:lvl1pPr algn="l">
              <a:lnSpc>
                <a:spcPct val="90000"/>
              </a:lnSpc>
              <a:defRPr sz="4000" b="1" i="0" cap="all">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8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3366"/>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3366"/>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3366"/>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898113"/>
      </p:ext>
    </p:extLst>
  </p:cSld>
  <p:clrMapOvr>
    <a:masterClrMapping/>
  </p:clrMapOvr>
  <p:transition spd="med"/>
</p:sldLayout>
</file>

<file path=ppt/slideLayouts/slideLayout1877.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rgbClr val="FFFFFF"/>
        </a:solidFill>
        <a:effectLst/>
      </p:bgPr>
    </p:bg>
    <p:spTree>
      <p:nvGrpSpPr>
        <p:cNvPr id="1" name=""/>
        <p:cNvGrpSpPr/>
        <p:nvPr/>
      </p:nvGrpSpPr>
      <p:grpSpPr>
        <a:xfrm>
          <a:off x="0" y="0"/>
          <a:ext cx="0" cy="0"/>
          <a:chOff x="0" y="0"/>
          <a:chExt cx="0" cy="0"/>
        </a:xfrm>
      </p:grpSpPr>
      <p:grpSp>
        <p:nvGrpSpPr>
          <p:cNvPr id="1097" name="Group 2"/>
          <p:cNvGrpSpPr/>
          <p:nvPr/>
        </p:nvGrpSpPr>
        <p:grpSpPr>
          <a:xfrm>
            <a:off x="2" y="0"/>
            <a:ext cx="3200401" cy="6858000"/>
            <a:chOff x="1" y="0"/>
            <a:chExt cx="3200400" cy="6858000"/>
          </a:xfrm>
        </p:grpSpPr>
        <p:sp>
          <p:nvSpPr>
            <p:cNvPr id="1095"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96"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98"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01" name="Group 11"/>
          <p:cNvGrpSpPr/>
          <p:nvPr/>
        </p:nvGrpSpPr>
        <p:grpSpPr>
          <a:xfrm>
            <a:off x="228600" y="1981200"/>
            <a:ext cx="7391400" cy="319088"/>
            <a:chOff x="0" y="0"/>
            <a:chExt cx="7391400" cy="319087"/>
          </a:xfrm>
        </p:grpSpPr>
        <p:sp>
          <p:nvSpPr>
            <p:cNvPr id="1099"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00"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02"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03" name="Body Level One…"/>
          <p:cNvSpPr txBox="1">
            <a:spLocks noGrp="1"/>
          </p:cNvSpPr>
          <p:nvPr>
            <p:ph type="body" sz="half" idx="1"/>
          </p:nvPr>
        </p:nvSpPr>
        <p:spPr>
          <a:xfrm>
            <a:off x="914400" y="2362200"/>
            <a:ext cx="39243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7895525"/>
      </p:ext>
    </p:extLst>
  </p:cSld>
  <p:clrMapOvr>
    <a:masterClrMapping/>
  </p:clrMapOvr>
  <p:transition spd="med"/>
</p:sldLayout>
</file>

<file path=ppt/slideLayouts/slideLayout1878.xml><?xml version="1.0" encoding="utf-8"?>
<p:sldLayout xmlns:a="http://schemas.openxmlformats.org/drawingml/2006/main" xmlns:r="http://schemas.openxmlformats.org/officeDocument/2006/relationships" xmlns:p="http://schemas.openxmlformats.org/presentationml/2006/main" showMasterSp="0" type="tx">
  <p:cSld name="5_Comparison">
    <p:bg>
      <p:bgPr>
        <a:solidFill>
          <a:srgbClr val="FFFFFF"/>
        </a:solidFill>
        <a:effectLst/>
      </p:bgPr>
    </p:bg>
    <p:spTree>
      <p:nvGrpSpPr>
        <p:cNvPr id="1" name=""/>
        <p:cNvGrpSpPr/>
        <p:nvPr/>
      </p:nvGrpSpPr>
      <p:grpSpPr>
        <a:xfrm>
          <a:off x="0" y="0"/>
          <a:ext cx="0" cy="0"/>
          <a:chOff x="0" y="0"/>
          <a:chExt cx="0" cy="0"/>
        </a:xfrm>
      </p:grpSpPr>
      <p:grpSp>
        <p:nvGrpSpPr>
          <p:cNvPr id="1113" name="Group 2"/>
          <p:cNvGrpSpPr/>
          <p:nvPr/>
        </p:nvGrpSpPr>
        <p:grpSpPr>
          <a:xfrm>
            <a:off x="2" y="0"/>
            <a:ext cx="3200401" cy="6858000"/>
            <a:chOff x="1" y="0"/>
            <a:chExt cx="3200400" cy="6858000"/>
          </a:xfrm>
        </p:grpSpPr>
        <p:sp>
          <p:nvSpPr>
            <p:cNvPr id="111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17" name="Group 11"/>
          <p:cNvGrpSpPr/>
          <p:nvPr/>
        </p:nvGrpSpPr>
        <p:grpSpPr>
          <a:xfrm>
            <a:off x="228600" y="1981200"/>
            <a:ext cx="7391400" cy="319088"/>
            <a:chOff x="0" y="0"/>
            <a:chExt cx="7391400" cy="319087"/>
          </a:xfrm>
        </p:grpSpPr>
        <p:sp>
          <p:nvSpPr>
            <p:cNvPr id="111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8" name="Title Text"/>
          <p:cNvSpPr txBox="1">
            <a:spLocks noGrp="1"/>
          </p:cNvSpPr>
          <p:nvPr>
            <p:ph type="title"/>
          </p:nvPr>
        </p:nvSpPr>
        <p:spPr>
          <a:xfrm>
            <a:off x="457200" y="274638"/>
            <a:ext cx="8229600" cy="1143001"/>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3366"/>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3366"/>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3366"/>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2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3366"/>
                </a:solidFill>
              </a:defRPr>
            </a:pPr>
            <a:endParaRPr dirty="0"/>
          </a:p>
        </p:txBody>
      </p:sp>
      <p:sp>
        <p:nvSpPr>
          <p:cNvPr id="1121"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4295874"/>
      </p:ext>
    </p:extLst>
  </p:cSld>
  <p:clrMapOvr>
    <a:masterClrMapping/>
  </p:clrMapOvr>
  <p:transition spd="med"/>
</p:sldLayout>
</file>

<file path=ppt/slideLayouts/slideLayout1879.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rgbClr val="FFFFFF"/>
        </a:solidFill>
        <a:effectLst/>
      </p:bgPr>
    </p:bg>
    <p:spTree>
      <p:nvGrpSpPr>
        <p:cNvPr id="1" name=""/>
        <p:cNvGrpSpPr/>
        <p:nvPr/>
      </p:nvGrpSpPr>
      <p:grpSpPr>
        <a:xfrm>
          <a:off x="0" y="0"/>
          <a:ext cx="0" cy="0"/>
          <a:chOff x="0" y="0"/>
          <a:chExt cx="0" cy="0"/>
        </a:xfrm>
      </p:grpSpPr>
      <p:grpSp>
        <p:nvGrpSpPr>
          <p:cNvPr id="1130" name="Group 2"/>
          <p:cNvGrpSpPr/>
          <p:nvPr/>
        </p:nvGrpSpPr>
        <p:grpSpPr>
          <a:xfrm>
            <a:off x="2" y="0"/>
            <a:ext cx="3200401" cy="6858000"/>
            <a:chOff x="1" y="0"/>
            <a:chExt cx="3200400" cy="6858000"/>
          </a:xfrm>
        </p:grpSpPr>
        <p:sp>
          <p:nvSpPr>
            <p:cNvPr id="1128"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29"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1"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34" name="Group 11"/>
          <p:cNvGrpSpPr/>
          <p:nvPr/>
        </p:nvGrpSpPr>
        <p:grpSpPr>
          <a:xfrm>
            <a:off x="228600" y="1981200"/>
            <a:ext cx="7391400" cy="319088"/>
            <a:chOff x="0" y="0"/>
            <a:chExt cx="7391400" cy="319087"/>
          </a:xfrm>
        </p:grpSpPr>
        <p:sp>
          <p:nvSpPr>
            <p:cNvPr id="1132"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33"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5"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3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6335878"/>
      </p:ext>
    </p:extLst>
  </p:cSld>
  <p:clrMapOvr>
    <a:masterClrMapping/>
  </p:clrMapOvr>
  <p:transition spd="med"/>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3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3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4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7303337"/>
      </p:ext>
    </p:extLst>
  </p:cSld>
  <p:clrMapOvr>
    <a:masterClrMapping/>
  </p:clrMapOvr>
  <p:transition spd="med"/>
</p:sldLayout>
</file>

<file path=ppt/slideLayouts/slideLayout1880.xml><?xml version="1.0" encoding="utf-8"?>
<p:sldLayout xmlns:a="http://schemas.openxmlformats.org/drawingml/2006/main" xmlns:r="http://schemas.openxmlformats.org/officeDocument/2006/relationships" xmlns:p="http://schemas.openxmlformats.org/presentationml/2006/main" showMasterSp="0" type="tx">
  <p:cSld name="7_Blank">
    <p:bg>
      <p:bgPr>
        <a:solidFill>
          <a:srgbClr val="FFFFFF"/>
        </a:solidFill>
        <a:effectLst/>
      </p:bgPr>
    </p:bg>
    <p:spTree>
      <p:nvGrpSpPr>
        <p:cNvPr id="1" name=""/>
        <p:cNvGrpSpPr/>
        <p:nvPr/>
      </p:nvGrpSpPr>
      <p:grpSpPr>
        <a:xfrm>
          <a:off x="0" y="0"/>
          <a:ext cx="0" cy="0"/>
          <a:chOff x="0" y="0"/>
          <a:chExt cx="0" cy="0"/>
        </a:xfrm>
      </p:grpSpPr>
      <p:grpSp>
        <p:nvGrpSpPr>
          <p:cNvPr id="1145" name="Group 2"/>
          <p:cNvGrpSpPr/>
          <p:nvPr/>
        </p:nvGrpSpPr>
        <p:grpSpPr>
          <a:xfrm>
            <a:off x="2" y="0"/>
            <a:ext cx="3200401" cy="6858000"/>
            <a:chOff x="1" y="0"/>
            <a:chExt cx="3200400" cy="6858000"/>
          </a:xfrm>
        </p:grpSpPr>
        <p:sp>
          <p:nvSpPr>
            <p:cNvPr id="114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4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49" name="Group 11"/>
          <p:cNvGrpSpPr/>
          <p:nvPr/>
        </p:nvGrpSpPr>
        <p:grpSpPr>
          <a:xfrm>
            <a:off x="228600" y="1981200"/>
            <a:ext cx="7391400" cy="319088"/>
            <a:chOff x="0" y="0"/>
            <a:chExt cx="7391400" cy="319087"/>
          </a:xfrm>
        </p:grpSpPr>
        <p:sp>
          <p:nvSpPr>
            <p:cNvPr id="114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5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6391924"/>
      </p:ext>
    </p:extLst>
  </p:cSld>
  <p:clrMapOvr>
    <a:masterClrMapping/>
  </p:clrMapOvr>
  <p:transition spd="med"/>
</p:sldLayout>
</file>

<file path=ppt/slideLayouts/slideLayout1881.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solidFill>
          <a:srgbClr val="FFFFFF"/>
        </a:solidFill>
        <a:effectLst/>
      </p:bgPr>
    </p:bg>
    <p:spTree>
      <p:nvGrpSpPr>
        <p:cNvPr id="1" name=""/>
        <p:cNvGrpSpPr/>
        <p:nvPr/>
      </p:nvGrpSpPr>
      <p:grpSpPr>
        <a:xfrm>
          <a:off x="0" y="0"/>
          <a:ext cx="0" cy="0"/>
          <a:chOff x="0" y="0"/>
          <a:chExt cx="0" cy="0"/>
        </a:xfrm>
      </p:grpSpPr>
      <p:grpSp>
        <p:nvGrpSpPr>
          <p:cNvPr id="1159" name="Group 2"/>
          <p:cNvGrpSpPr/>
          <p:nvPr/>
        </p:nvGrpSpPr>
        <p:grpSpPr>
          <a:xfrm>
            <a:off x="2" y="0"/>
            <a:ext cx="3200401" cy="6858000"/>
            <a:chOff x="1" y="0"/>
            <a:chExt cx="3200400" cy="6858000"/>
          </a:xfrm>
        </p:grpSpPr>
        <p:sp>
          <p:nvSpPr>
            <p:cNvPr id="115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5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63" name="Group 11"/>
          <p:cNvGrpSpPr/>
          <p:nvPr/>
        </p:nvGrpSpPr>
        <p:grpSpPr>
          <a:xfrm>
            <a:off x="228600" y="1981200"/>
            <a:ext cx="7391400" cy="319088"/>
            <a:chOff x="0" y="0"/>
            <a:chExt cx="7391400" cy="319087"/>
          </a:xfrm>
        </p:grpSpPr>
        <p:sp>
          <p:nvSpPr>
            <p:cNvPr id="116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6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4" name="Title Text"/>
          <p:cNvSpPr txBox="1">
            <a:spLocks noGrp="1"/>
          </p:cNvSpPr>
          <p:nvPr>
            <p:ph type="title"/>
          </p:nvPr>
        </p:nvSpPr>
        <p:spPr>
          <a:xfrm>
            <a:off x="457237" y="273050"/>
            <a:ext cx="3008315" cy="1162050"/>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65"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cs typeface="Arial" panose="020B0604020202020204" pitchFamily="34" charset="0"/>
              </a:defRPr>
            </a:lvl1pPr>
            <a:lvl2pPr>
              <a:buClr>
                <a:srgbClr val="003366"/>
              </a:buClr>
              <a:buSzPct val="75000"/>
              <a:buChar char="–"/>
              <a:defRPr b="1" i="0">
                <a:solidFill>
                  <a:srgbClr val="003366"/>
                </a:solidFill>
                <a:latin typeface="Arial" panose="020B0604020202020204" pitchFamily="34" charset="0"/>
                <a:cs typeface="Arial" panose="020B0604020202020204" pitchFamily="34" charset="0"/>
              </a:defRPr>
            </a:lvl2pPr>
            <a:lvl3pPr>
              <a:buClr>
                <a:srgbClr val="003366"/>
              </a:buClr>
              <a:buSzPct val="75000"/>
              <a:defRPr b="1" i="0">
                <a:solidFill>
                  <a:srgbClr val="003366"/>
                </a:solidFill>
                <a:latin typeface="Arial" panose="020B0604020202020204" pitchFamily="34" charset="0"/>
                <a:cs typeface="Arial" panose="020B0604020202020204" pitchFamily="34" charset="0"/>
              </a:defRPr>
            </a:lvl3pPr>
            <a:lvl4pPr>
              <a:buClr>
                <a:srgbClr val="003366"/>
              </a:buClr>
              <a:buSzPct val="80000"/>
              <a:buChar char="–"/>
              <a:defRPr b="1" i="0">
                <a:solidFill>
                  <a:srgbClr val="003366"/>
                </a:solidFill>
                <a:latin typeface="Arial" panose="020B0604020202020204" pitchFamily="34" charset="0"/>
                <a:cs typeface="Arial" panose="020B0604020202020204" pitchFamily="34" charset="0"/>
              </a:defRPr>
            </a:lvl4pPr>
            <a:lvl5pPr>
              <a:buClr>
                <a:srgbClr val="003366"/>
              </a:buClr>
              <a:buSzPct val="65000"/>
              <a:buChar char="●"/>
              <a:defRPr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3366"/>
                </a:solidFill>
              </a:defRPr>
            </a:pPr>
            <a:endParaRPr dirty="0"/>
          </a:p>
        </p:txBody>
      </p:sp>
      <p:sp>
        <p:nvSpPr>
          <p:cNvPr id="1167"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63086856"/>
      </p:ext>
    </p:extLst>
  </p:cSld>
  <p:clrMapOvr>
    <a:masterClrMapping/>
  </p:clrMapOvr>
  <p:transition spd="med"/>
</p:sldLayout>
</file>

<file path=ppt/slideLayouts/slideLayout1882.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solidFill>
          <a:srgbClr val="FFFFFF"/>
        </a:solidFill>
        <a:effectLst/>
      </p:bgPr>
    </p:bg>
    <p:spTree>
      <p:nvGrpSpPr>
        <p:cNvPr id="1" name=""/>
        <p:cNvGrpSpPr/>
        <p:nvPr/>
      </p:nvGrpSpPr>
      <p:grpSpPr>
        <a:xfrm>
          <a:off x="0" y="0"/>
          <a:ext cx="0" cy="0"/>
          <a:chOff x="0" y="0"/>
          <a:chExt cx="0" cy="0"/>
        </a:xfrm>
      </p:grpSpPr>
      <p:grpSp>
        <p:nvGrpSpPr>
          <p:cNvPr id="1176" name="Group 2"/>
          <p:cNvGrpSpPr/>
          <p:nvPr/>
        </p:nvGrpSpPr>
        <p:grpSpPr>
          <a:xfrm>
            <a:off x="2" y="0"/>
            <a:ext cx="3200401" cy="6858000"/>
            <a:chOff x="1" y="0"/>
            <a:chExt cx="3200400" cy="6858000"/>
          </a:xfrm>
        </p:grpSpPr>
        <p:sp>
          <p:nvSpPr>
            <p:cNvPr id="1174"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5"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77"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80" name="Group 11"/>
          <p:cNvGrpSpPr/>
          <p:nvPr/>
        </p:nvGrpSpPr>
        <p:grpSpPr>
          <a:xfrm>
            <a:off x="228600" y="1981200"/>
            <a:ext cx="7391400" cy="319088"/>
            <a:chOff x="0" y="0"/>
            <a:chExt cx="7391400" cy="319087"/>
          </a:xfrm>
        </p:grpSpPr>
        <p:sp>
          <p:nvSpPr>
            <p:cNvPr id="1178"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9"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81" name="Title Text"/>
          <p:cNvSpPr txBox="1">
            <a:spLocks noGrp="1"/>
          </p:cNvSpPr>
          <p:nvPr>
            <p:ph type="title"/>
          </p:nvPr>
        </p:nvSpPr>
        <p:spPr>
          <a:xfrm>
            <a:off x="1792288" y="4800600"/>
            <a:ext cx="5486401" cy="566738"/>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8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1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3366"/>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3366"/>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3366"/>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3645908"/>
      </p:ext>
    </p:extLst>
  </p:cSld>
  <p:clrMapOvr>
    <a:masterClrMapping/>
  </p:clrMapOvr>
  <p:transition spd="med"/>
</p:sldLayout>
</file>

<file path=ppt/slideLayouts/slideLayout1883.xml><?xml version="1.0" encoding="utf-8"?>
<p:sldLayout xmlns:a="http://schemas.openxmlformats.org/drawingml/2006/main" xmlns:r="http://schemas.openxmlformats.org/officeDocument/2006/relationships" xmlns:p="http://schemas.openxmlformats.org/presentationml/2006/main" showMasterSp="0" type="tx">
  <p:cSld name="5_Title and Vertical Text">
    <p:bg>
      <p:bgPr>
        <a:solidFill>
          <a:srgbClr val="FFFFFF"/>
        </a:solidFill>
        <a:effectLst/>
      </p:bgPr>
    </p:bg>
    <p:spTree>
      <p:nvGrpSpPr>
        <p:cNvPr id="1" name=""/>
        <p:cNvGrpSpPr/>
        <p:nvPr/>
      </p:nvGrpSpPr>
      <p:grpSpPr>
        <a:xfrm>
          <a:off x="0" y="0"/>
          <a:ext cx="0" cy="0"/>
          <a:chOff x="0" y="0"/>
          <a:chExt cx="0" cy="0"/>
        </a:xfrm>
      </p:grpSpPr>
      <p:grpSp>
        <p:nvGrpSpPr>
          <p:cNvPr id="1193" name="Group 2"/>
          <p:cNvGrpSpPr/>
          <p:nvPr/>
        </p:nvGrpSpPr>
        <p:grpSpPr>
          <a:xfrm>
            <a:off x="2" y="0"/>
            <a:ext cx="3200401" cy="6858000"/>
            <a:chOff x="1" y="0"/>
            <a:chExt cx="3200400" cy="6858000"/>
          </a:xfrm>
        </p:grpSpPr>
        <p:sp>
          <p:nvSpPr>
            <p:cNvPr id="119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97" name="Group 11"/>
          <p:cNvGrpSpPr/>
          <p:nvPr/>
        </p:nvGrpSpPr>
        <p:grpSpPr>
          <a:xfrm>
            <a:off x="228600" y="1981200"/>
            <a:ext cx="7391400" cy="319088"/>
            <a:chOff x="0" y="0"/>
            <a:chExt cx="7391400" cy="319087"/>
          </a:xfrm>
        </p:grpSpPr>
        <p:sp>
          <p:nvSpPr>
            <p:cNvPr id="119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8"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99" name="Body Level One…"/>
          <p:cNvSpPr txBox="1">
            <a:spLocks noGrp="1"/>
          </p:cNvSpPr>
          <p:nvPr>
            <p:ph type="body" idx="1"/>
          </p:nvPr>
        </p:nvSpPr>
        <p:spPr>
          <a:xfrm>
            <a:off x="914400" y="2362200"/>
            <a:ext cx="8001000" cy="37338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0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2952192"/>
      </p:ext>
    </p:extLst>
  </p:cSld>
  <p:clrMapOvr>
    <a:masterClrMapping/>
  </p:clrMapOvr>
  <p:transition spd="med"/>
</p:sldLayout>
</file>

<file path=ppt/slideLayouts/slideLayout1884.xml><?xml version="1.0" encoding="utf-8"?>
<p:sldLayout xmlns:a="http://schemas.openxmlformats.org/drawingml/2006/main" xmlns:r="http://schemas.openxmlformats.org/officeDocument/2006/relationships" xmlns:p="http://schemas.openxmlformats.org/presentationml/2006/main" showMasterSp="0" type="tx">
  <p:cSld name="5_Vertical Title and Text">
    <p:bg>
      <p:bgPr>
        <a:solidFill>
          <a:srgbClr val="FFFFFF"/>
        </a:solidFill>
        <a:effectLst/>
      </p:bgPr>
    </p:bg>
    <p:spTree>
      <p:nvGrpSpPr>
        <p:cNvPr id="1" name=""/>
        <p:cNvGrpSpPr/>
        <p:nvPr/>
      </p:nvGrpSpPr>
      <p:grpSpPr>
        <a:xfrm>
          <a:off x="0" y="0"/>
          <a:ext cx="0" cy="0"/>
          <a:chOff x="0" y="0"/>
          <a:chExt cx="0" cy="0"/>
        </a:xfrm>
      </p:grpSpPr>
      <p:grpSp>
        <p:nvGrpSpPr>
          <p:cNvPr id="1209" name="Group 2"/>
          <p:cNvGrpSpPr/>
          <p:nvPr/>
        </p:nvGrpSpPr>
        <p:grpSpPr>
          <a:xfrm>
            <a:off x="2" y="0"/>
            <a:ext cx="3200401" cy="6858000"/>
            <a:chOff x="1" y="0"/>
            <a:chExt cx="3200400" cy="6858000"/>
          </a:xfrm>
        </p:grpSpPr>
        <p:sp>
          <p:nvSpPr>
            <p:cNvPr id="120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0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213" name="Group 11"/>
          <p:cNvGrpSpPr/>
          <p:nvPr/>
        </p:nvGrpSpPr>
        <p:grpSpPr>
          <a:xfrm>
            <a:off x="228600" y="1981200"/>
            <a:ext cx="7391400" cy="319088"/>
            <a:chOff x="0" y="0"/>
            <a:chExt cx="7391400" cy="319087"/>
          </a:xfrm>
        </p:grpSpPr>
        <p:sp>
          <p:nvSpPr>
            <p:cNvPr id="121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1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4" name="Title Text"/>
          <p:cNvSpPr txBox="1">
            <a:spLocks noGrp="1"/>
          </p:cNvSpPr>
          <p:nvPr>
            <p:ph type="title"/>
          </p:nvPr>
        </p:nvSpPr>
        <p:spPr>
          <a:xfrm>
            <a:off x="6915150" y="762000"/>
            <a:ext cx="2000251" cy="5334000"/>
          </a:xfrm>
          <a:prstGeom prst="rect">
            <a:avLst/>
          </a:prstGeom>
          <a:noFill/>
        </p:spPr>
        <p:txBody>
          <a:bodyPr vert="eaVert"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215" name="Body Level One…"/>
          <p:cNvSpPr txBox="1">
            <a:spLocks noGrp="1"/>
          </p:cNvSpPr>
          <p:nvPr>
            <p:ph type="body" idx="1"/>
          </p:nvPr>
        </p:nvSpPr>
        <p:spPr>
          <a:xfrm>
            <a:off x="914400" y="762000"/>
            <a:ext cx="5848350" cy="53340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1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06107967"/>
      </p:ext>
    </p:extLst>
  </p:cSld>
  <p:clrMapOvr>
    <a:masterClrMapping/>
  </p:clrMapOvr>
  <p:transition spd="med"/>
</p:sldLayout>
</file>

<file path=ppt/slideLayouts/slideLayout1885.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rgbClr val="000000"/>
        </a:solidFill>
        <a:effectLst/>
      </p:bgPr>
    </p:bg>
    <p:spTree>
      <p:nvGrpSpPr>
        <p:cNvPr id="1" name=""/>
        <p:cNvGrpSpPr/>
        <p:nvPr/>
      </p:nvGrpSpPr>
      <p:grpSpPr>
        <a:xfrm>
          <a:off x="0" y="0"/>
          <a:ext cx="0" cy="0"/>
          <a:chOff x="0" y="0"/>
          <a:chExt cx="0" cy="0"/>
        </a:xfrm>
      </p:grpSpPr>
      <p:sp>
        <p:nvSpPr>
          <p:cNvPr id="1223" name="Title Text"/>
          <p:cNvSpPr txBox="1">
            <a:spLocks noGrp="1"/>
          </p:cNvSpPr>
          <p:nvPr>
            <p:ph type="title"/>
          </p:nvPr>
        </p:nvSpPr>
        <p:spPr>
          <a:xfrm>
            <a:off x="685800" y="2130426"/>
            <a:ext cx="7772400" cy="1470026"/>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0" indent="456342" algn="ctr">
              <a:buSzTx/>
              <a:buNone/>
              <a:defRPr b="1" i="0">
                <a:solidFill>
                  <a:srgbClr val="000000"/>
                </a:solidFill>
                <a:latin typeface="Arial" panose="020B0604020202020204" pitchFamily="34" charset="0"/>
                <a:cs typeface="Arial" panose="020B0604020202020204" pitchFamily="34" charset="0"/>
              </a:defRPr>
            </a:lvl2pPr>
            <a:lvl3pPr marL="0" indent="912690" algn="ctr">
              <a:buSzTx/>
              <a:buNone/>
              <a:defRPr b="1" i="0">
                <a:solidFill>
                  <a:srgbClr val="000000"/>
                </a:solidFill>
                <a:latin typeface="Arial" panose="020B0604020202020204" pitchFamily="34" charset="0"/>
                <a:cs typeface="Arial" panose="020B0604020202020204" pitchFamily="34" charset="0"/>
              </a:defRPr>
            </a:lvl3pPr>
            <a:lvl4pPr marL="0" indent="1369015" algn="ctr">
              <a:buSzTx/>
              <a:buNone/>
              <a:defRPr b="1" i="0">
                <a:solidFill>
                  <a:srgbClr val="000000"/>
                </a:solidFill>
                <a:latin typeface="Arial" panose="020B0604020202020204" pitchFamily="34" charset="0"/>
                <a:cs typeface="Arial" panose="020B0604020202020204" pitchFamily="34" charset="0"/>
              </a:defRPr>
            </a:lvl4pPr>
            <a:lvl5pPr marL="0" indent="1825374" algn="ctr">
              <a:buSzTx/>
              <a:buNone/>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2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59499746"/>
      </p:ext>
    </p:extLst>
  </p:cSld>
  <p:clrMapOvr>
    <a:masterClrMapping/>
  </p:clrMapOvr>
  <p:transition spd="med"/>
</p:sldLayout>
</file>

<file path=ppt/slideLayouts/slideLayout1886.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32"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33" name="Body Level One…"/>
          <p:cNvSpPr txBox="1">
            <a:spLocks noGrp="1"/>
          </p:cNvSpPr>
          <p:nvPr>
            <p:ph type="body" idx="1"/>
          </p:nvPr>
        </p:nvSpPr>
        <p:spPr>
          <a:xfrm>
            <a:off x="457200" y="1600200"/>
            <a:ext cx="8229600" cy="452596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34"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6488776"/>
      </p:ext>
    </p:extLst>
  </p:cSld>
  <p:clrMapOvr>
    <a:masterClrMapping/>
  </p:clrMapOvr>
  <p:transition spd="med"/>
</p:sldLayout>
</file>

<file path=ppt/slideLayouts/slideLayout1887.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000000"/>
        </a:solidFill>
        <a:effectLst/>
      </p:bgPr>
    </p:bg>
    <p:spTree>
      <p:nvGrpSpPr>
        <p:cNvPr id="1" name=""/>
        <p:cNvGrpSpPr/>
        <p:nvPr/>
      </p:nvGrpSpPr>
      <p:grpSpPr>
        <a:xfrm>
          <a:off x="0" y="0"/>
          <a:ext cx="0" cy="0"/>
          <a:chOff x="0" y="0"/>
          <a:chExt cx="0" cy="0"/>
        </a:xfrm>
      </p:grpSpPr>
      <p:sp>
        <p:nvSpPr>
          <p:cNvPr id="1241"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3"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7362048"/>
      </p:ext>
    </p:extLst>
  </p:cSld>
  <p:clrMapOvr>
    <a:masterClrMapping/>
  </p:clrMapOvr>
  <p:transition spd="med"/>
</p:sldLayout>
</file>

<file path=ppt/slideLayouts/slideLayout1888.xml><?xml version="1.0" encoding="utf-8"?>
<p:sldLayout xmlns:a="http://schemas.openxmlformats.org/drawingml/2006/main" xmlns:r="http://schemas.openxmlformats.org/officeDocument/2006/relationships" xmlns:p="http://schemas.openxmlformats.org/presentationml/2006/main" showMasterSp="0" type="tx">
  <p:cSld name="6_Two Content">
    <p:bg>
      <p:bgPr>
        <a:solidFill>
          <a:srgbClr val="000000"/>
        </a:solidFill>
        <a:effectLst/>
      </p:bgPr>
    </p:bg>
    <p:spTree>
      <p:nvGrpSpPr>
        <p:cNvPr id="1" name=""/>
        <p:cNvGrpSpPr/>
        <p:nvPr/>
      </p:nvGrpSpPr>
      <p:grpSpPr>
        <a:xfrm>
          <a:off x="0" y="0"/>
          <a:ext cx="0" cy="0"/>
          <a:chOff x="0" y="0"/>
          <a:chExt cx="0" cy="0"/>
        </a:xfrm>
      </p:grpSpPr>
      <p:sp>
        <p:nvSpPr>
          <p:cNvPr id="1250"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5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5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5103196"/>
      </p:ext>
    </p:extLst>
  </p:cSld>
  <p:clrMapOvr>
    <a:masterClrMapping/>
  </p:clrMapOvr>
  <p:transition spd="med"/>
</p:sldLayout>
</file>

<file path=ppt/slideLayouts/slideLayout1889.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000000"/>
        </a:solidFill>
        <a:effectLst/>
      </p:bgPr>
    </p:bg>
    <p:spTree>
      <p:nvGrpSpPr>
        <p:cNvPr id="1" name=""/>
        <p:cNvGrpSpPr/>
        <p:nvPr/>
      </p:nvGrpSpPr>
      <p:grpSpPr>
        <a:xfrm>
          <a:off x="0" y="0"/>
          <a:ext cx="0" cy="0"/>
          <a:chOff x="0" y="0"/>
          <a:chExt cx="0" cy="0"/>
        </a:xfrm>
      </p:grpSpPr>
      <p:sp>
        <p:nvSpPr>
          <p:cNvPr id="125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61"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26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0155164"/>
      </p:ext>
    </p:extLst>
  </p:cSld>
  <p:clrMapOvr>
    <a:masterClrMapping/>
  </p:clrMapOvr>
  <p:transition spd="med"/>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4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07950207"/>
      </p:ext>
    </p:extLst>
  </p:cSld>
  <p:clrMapOvr>
    <a:masterClrMapping/>
  </p:clrMapOvr>
  <p:transition spd="med"/>
</p:sldLayout>
</file>

<file path=ppt/slideLayouts/slideLayout1890.xml><?xml version="1.0" encoding="utf-8"?>
<p:sldLayout xmlns:a="http://schemas.openxmlformats.org/drawingml/2006/main" xmlns:r="http://schemas.openxmlformats.org/officeDocument/2006/relationships" xmlns:p="http://schemas.openxmlformats.org/presentationml/2006/main" showMasterSp="0" type="tx">
  <p:cSld name="6_Title Only">
    <p:bg>
      <p:bgPr>
        <a:solidFill>
          <a:srgbClr val="000000"/>
        </a:solidFill>
        <a:effectLst/>
      </p:bgPr>
    </p:bg>
    <p:spTree>
      <p:nvGrpSpPr>
        <p:cNvPr id="1" name=""/>
        <p:cNvGrpSpPr/>
        <p:nvPr/>
      </p:nvGrpSpPr>
      <p:grpSpPr>
        <a:xfrm>
          <a:off x="0" y="0"/>
          <a:ext cx="0" cy="0"/>
          <a:chOff x="0" y="0"/>
          <a:chExt cx="0" cy="0"/>
        </a:xfrm>
      </p:grpSpPr>
      <p:sp>
        <p:nvSpPr>
          <p:cNvPr id="126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70"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8622631"/>
      </p:ext>
    </p:extLst>
  </p:cSld>
  <p:clrMapOvr>
    <a:masterClrMapping/>
  </p:clrMapOvr>
  <p:transition spd="med"/>
</p:sldLayout>
</file>

<file path=ppt/slideLayouts/slideLayout1891.xml><?xml version="1.0" encoding="utf-8"?>
<p:sldLayout xmlns:a="http://schemas.openxmlformats.org/drawingml/2006/main" xmlns:r="http://schemas.openxmlformats.org/officeDocument/2006/relationships" xmlns:p="http://schemas.openxmlformats.org/presentationml/2006/main" showMasterSp="0" type="tx">
  <p:cSld name="8_Blank">
    <p:bg>
      <p:bgPr>
        <a:solidFill>
          <a:srgbClr val="000000"/>
        </a:solidFill>
        <a:effectLst/>
      </p:bgPr>
    </p:bg>
    <p:spTree>
      <p:nvGrpSpPr>
        <p:cNvPr id="1" name=""/>
        <p:cNvGrpSpPr/>
        <p:nvPr/>
      </p:nvGrpSpPr>
      <p:grpSpPr>
        <a:xfrm>
          <a:off x="0" y="0"/>
          <a:ext cx="0" cy="0"/>
          <a:chOff x="0" y="0"/>
          <a:chExt cx="0" cy="0"/>
        </a:xfrm>
      </p:grpSpPr>
      <p:sp>
        <p:nvSpPr>
          <p:cNvPr id="127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0492309"/>
      </p:ext>
    </p:extLst>
  </p:cSld>
  <p:clrMapOvr>
    <a:masterClrMapping/>
  </p:clrMapOvr>
  <p:transition spd="med"/>
</p:sldLayout>
</file>

<file path=ppt/slideLayouts/slideLayout1892.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000000"/>
        </a:solidFill>
        <a:effectLst/>
      </p:bgPr>
    </p:bg>
    <p:spTree>
      <p:nvGrpSpPr>
        <p:cNvPr id="1" name=""/>
        <p:cNvGrpSpPr/>
        <p:nvPr/>
      </p:nvGrpSpPr>
      <p:grpSpPr>
        <a:xfrm>
          <a:off x="0" y="0"/>
          <a:ext cx="0" cy="0"/>
          <a:chOff x="0" y="0"/>
          <a:chExt cx="0" cy="0"/>
        </a:xfrm>
      </p:grpSpPr>
      <p:sp>
        <p:nvSpPr>
          <p:cNvPr id="1284" name="Title Text"/>
          <p:cNvSpPr txBox="1">
            <a:spLocks noGrp="1"/>
          </p:cNvSpPr>
          <p:nvPr>
            <p:ph type="title"/>
          </p:nvPr>
        </p:nvSpPr>
        <p:spPr>
          <a:xfrm>
            <a:off x="457237" y="273050"/>
            <a:ext cx="3008315" cy="1162050"/>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85"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8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28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97669242"/>
      </p:ext>
    </p:extLst>
  </p:cSld>
  <p:clrMapOvr>
    <a:masterClrMapping/>
  </p:clrMapOvr>
  <p:transition spd="med"/>
</p:sldLayout>
</file>

<file path=ppt/slideLayouts/slideLayout1893.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000000"/>
        </a:solidFill>
        <a:effectLst/>
      </p:bgPr>
    </p:bg>
    <p:spTree>
      <p:nvGrpSpPr>
        <p:cNvPr id="1" name=""/>
        <p:cNvGrpSpPr/>
        <p:nvPr/>
      </p:nvGrpSpPr>
      <p:grpSpPr>
        <a:xfrm>
          <a:off x="0" y="0"/>
          <a:ext cx="0" cy="0"/>
          <a:chOff x="0" y="0"/>
          <a:chExt cx="0" cy="0"/>
        </a:xfrm>
      </p:grpSpPr>
      <p:sp>
        <p:nvSpPr>
          <p:cNvPr id="1294" name="Title Text"/>
          <p:cNvSpPr txBox="1">
            <a:spLocks noGrp="1"/>
          </p:cNvSpPr>
          <p:nvPr>
            <p:ph type="title"/>
          </p:nvPr>
        </p:nvSpPr>
        <p:spPr>
          <a:xfrm>
            <a:off x="1792288" y="4800600"/>
            <a:ext cx="5486401" cy="566738"/>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2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97195426"/>
      </p:ext>
    </p:extLst>
  </p:cSld>
  <p:clrMapOvr>
    <a:masterClrMapping/>
  </p:clrMapOvr>
  <p:transition spd="med"/>
</p:sldLayout>
</file>

<file path=ppt/slideLayouts/slideLayout1894.xml><?xml version="1.0" encoding="utf-8"?>
<p:sldLayout xmlns:a="http://schemas.openxmlformats.org/drawingml/2006/main" xmlns:r="http://schemas.openxmlformats.org/officeDocument/2006/relationships" xmlns:p="http://schemas.openxmlformats.org/presentationml/2006/main" showMasterSp="0" type="tx">
  <p:cSld name="6_Title and Vertical Text">
    <p:bg>
      <p:bgPr>
        <a:solidFill>
          <a:srgbClr val="000000"/>
        </a:solidFill>
        <a:effectLst/>
      </p:bgPr>
    </p:bg>
    <p:spTree>
      <p:nvGrpSpPr>
        <p:cNvPr id="1" name=""/>
        <p:cNvGrpSpPr/>
        <p:nvPr/>
      </p:nvGrpSpPr>
      <p:grpSpPr>
        <a:xfrm>
          <a:off x="0" y="0"/>
          <a:ext cx="0" cy="0"/>
          <a:chOff x="0" y="0"/>
          <a:chExt cx="0" cy="0"/>
        </a:xfrm>
      </p:grpSpPr>
      <p:sp>
        <p:nvSpPr>
          <p:cNvPr id="1304"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05" name="Body Level One…"/>
          <p:cNvSpPr txBox="1">
            <a:spLocks noGrp="1"/>
          </p:cNvSpPr>
          <p:nvPr>
            <p:ph type="body" idx="1"/>
          </p:nvPr>
        </p:nvSpPr>
        <p:spPr>
          <a:xfrm>
            <a:off x="457200" y="1600200"/>
            <a:ext cx="8229600" cy="4525963"/>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06"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84696280"/>
      </p:ext>
    </p:extLst>
  </p:cSld>
  <p:clrMapOvr>
    <a:masterClrMapping/>
  </p:clrMapOvr>
  <p:transition spd="med"/>
</p:sldLayout>
</file>

<file path=ppt/slideLayouts/slideLayout1895.xml><?xml version="1.0" encoding="utf-8"?>
<p:sldLayout xmlns:a="http://schemas.openxmlformats.org/drawingml/2006/main" xmlns:r="http://schemas.openxmlformats.org/officeDocument/2006/relationships" xmlns:p="http://schemas.openxmlformats.org/presentationml/2006/main" showMasterSp="0" type="tx">
  <p:cSld name="6_Vertical Title and Text">
    <p:bg>
      <p:bgPr>
        <a:solidFill>
          <a:srgbClr val="000000"/>
        </a:solidFill>
        <a:effectLst/>
      </p:bgPr>
    </p:bg>
    <p:spTree>
      <p:nvGrpSpPr>
        <p:cNvPr id="1" name=""/>
        <p:cNvGrpSpPr/>
        <p:nvPr/>
      </p:nvGrpSpPr>
      <p:grpSpPr>
        <a:xfrm>
          <a:off x="0" y="0"/>
          <a:ext cx="0" cy="0"/>
          <a:chOff x="0" y="0"/>
          <a:chExt cx="0" cy="0"/>
        </a:xfrm>
      </p:grpSpPr>
      <p:sp>
        <p:nvSpPr>
          <p:cNvPr id="1313" name="Title Text"/>
          <p:cNvSpPr txBox="1">
            <a:spLocks noGrp="1"/>
          </p:cNvSpPr>
          <p:nvPr>
            <p:ph type="title"/>
          </p:nvPr>
        </p:nvSpPr>
        <p:spPr>
          <a:xfrm>
            <a:off x="6629400" y="274675"/>
            <a:ext cx="2057400" cy="5851526"/>
          </a:xfrm>
          <a:prstGeom prst="rect">
            <a:avLst/>
          </a:prstGeom>
          <a:noFill/>
        </p:spPr>
        <p:txBody>
          <a:bodyPr vert="eaVert"/>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14" name="Body Level One…"/>
          <p:cNvSpPr txBox="1">
            <a:spLocks noGrp="1"/>
          </p:cNvSpPr>
          <p:nvPr>
            <p:ph type="body" idx="1"/>
          </p:nvPr>
        </p:nvSpPr>
        <p:spPr>
          <a:xfrm>
            <a:off x="457200" y="274675"/>
            <a:ext cx="6019800" cy="5851526"/>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71396220"/>
      </p:ext>
    </p:extLst>
  </p:cSld>
  <p:clrMapOvr>
    <a:masterClrMapping/>
  </p:clrMapOvr>
  <p:transition spd="med"/>
</p:sldLayout>
</file>

<file path=ppt/slideLayouts/slideLayout1896.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rgbClr val="000000"/>
        </a:solidFill>
        <a:effectLst/>
      </p:bgPr>
    </p:bg>
    <p:spTree>
      <p:nvGrpSpPr>
        <p:cNvPr id="1" name=""/>
        <p:cNvGrpSpPr/>
        <p:nvPr/>
      </p:nvGrpSpPr>
      <p:grpSpPr>
        <a:xfrm>
          <a:off x="0" y="0"/>
          <a:ext cx="0" cy="0"/>
          <a:chOff x="0" y="0"/>
          <a:chExt cx="0" cy="0"/>
        </a:xfrm>
      </p:grpSpPr>
      <p:sp>
        <p:nvSpPr>
          <p:cNvPr id="1322" name="Title Text"/>
          <p:cNvSpPr txBox="1">
            <a:spLocks noGrp="1"/>
          </p:cNvSpPr>
          <p:nvPr>
            <p:ph type="title"/>
          </p:nvPr>
        </p:nvSpPr>
        <p:spPr>
          <a:xfrm>
            <a:off x="685800" y="2130426"/>
            <a:ext cx="7772400" cy="1470026"/>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23"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6342" algn="ctr">
              <a:buSzTx/>
              <a:buNone/>
              <a:defRPr b="1" i="0">
                <a:solidFill>
                  <a:srgbClr val="FFFFFF"/>
                </a:solidFill>
                <a:latin typeface="Arial" panose="020B0604020202020204" pitchFamily="34" charset="0"/>
                <a:cs typeface="Arial" panose="020B0604020202020204" pitchFamily="34" charset="0"/>
              </a:defRPr>
            </a:lvl2pPr>
            <a:lvl3pPr marL="0" indent="912690" algn="ctr">
              <a:buSzTx/>
              <a:buNone/>
              <a:defRPr b="1" i="0">
                <a:solidFill>
                  <a:srgbClr val="FFFFFF"/>
                </a:solidFill>
                <a:latin typeface="Arial" panose="020B0604020202020204" pitchFamily="34" charset="0"/>
                <a:cs typeface="Arial" panose="020B0604020202020204" pitchFamily="34" charset="0"/>
              </a:defRPr>
            </a:lvl3pPr>
            <a:lvl4pPr marL="0" indent="1369015" algn="ctr">
              <a:buSzTx/>
              <a:buNone/>
              <a:defRPr b="1" i="0">
                <a:solidFill>
                  <a:srgbClr val="FFFFFF"/>
                </a:solidFill>
                <a:latin typeface="Arial" panose="020B0604020202020204" pitchFamily="34" charset="0"/>
                <a:cs typeface="Arial" panose="020B0604020202020204" pitchFamily="34" charset="0"/>
              </a:defRPr>
            </a:lvl4pPr>
            <a:lvl5pPr marL="0" indent="1825374"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2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7194130"/>
      </p:ext>
    </p:extLst>
  </p:cSld>
  <p:clrMapOvr>
    <a:masterClrMapping/>
  </p:clrMapOvr>
  <p:transition spd="med"/>
</p:sldLayout>
</file>

<file path=ppt/slideLayouts/slideLayout1897.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000000"/>
        </a:solidFill>
        <a:effectLst/>
      </p:bgPr>
    </p:bg>
    <p:spTree>
      <p:nvGrpSpPr>
        <p:cNvPr id="1" name=""/>
        <p:cNvGrpSpPr/>
        <p:nvPr/>
      </p:nvGrpSpPr>
      <p:grpSpPr>
        <a:xfrm>
          <a:off x="0" y="0"/>
          <a:ext cx="0" cy="0"/>
          <a:chOff x="0" y="0"/>
          <a:chExt cx="0" cy="0"/>
        </a:xfrm>
      </p:grpSpPr>
      <p:sp>
        <p:nvSpPr>
          <p:cNvPr id="1331"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32"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3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42619914"/>
      </p:ext>
    </p:extLst>
  </p:cSld>
  <p:clrMapOvr>
    <a:masterClrMapping/>
  </p:clrMapOvr>
  <p:transition spd="med"/>
</p:sldLayout>
</file>

<file path=ppt/slideLayouts/slideLayout1898.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000000"/>
        </a:solidFill>
        <a:effectLst/>
      </p:bgPr>
    </p:bg>
    <p:spTree>
      <p:nvGrpSpPr>
        <p:cNvPr id="1" name=""/>
        <p:cNvGrpSpPr/>
        <p:nvPr/>
      </p:nvGrpSpPr>
      <p:grpSpPr>
        <a:xfrm>
          <a:off x="0" y="0"/>
          <a:ext cx="0" cy="0"/>
          <a:chOff x="0" y="0"/>
          <a:chExt cx="0" cy="0"/>
        </a:xfrm>
      </p:grpSpPr>
      <p:sp>
        <p:nvSpPr>
          <p:cNvPr id="1340"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341"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4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9080131"/>
      </p:ext>
    </p:extLst>
  </p:cSld>
  <p:clrMapOvr>
    <a:masterClrMapping/>
  </p:clrMapOvr>
  <p:transition spd="med"/>
</p:sldLayout>
</file>

<file path=ppt/slideLayouts/slideLayout1899.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000000"/>
        </a:solidFill>
        <a:effectLst/>
      </p:bgPr>
    </p:bg>
    <p:spTree>
      <p:nvGrpSpPr>
        <p:cNvPr id="1" name=""/>
        <p:cNvGrpSpPr/>
        <p:nvPr/>
      </p:nvGrpSpPr>
      <p:grpSpPr>
        <a:xfrm>
          <a:off x="0" y="0"/>
          <a:ext cx="0" cy="0"/>
          <a:chOff x="0" y="0"/>
          <a:chExt cx="0" cy="0"/>
        </a:xfrm>
      </p:grpSpPr>
      <p:sp>
        <p:nvSpPr>
          <p:cNvPr id="1349"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5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4256445"/>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74056829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type="tx">
  <p:cSld name="14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480" name="Group 2"/>
          <p:cNvGrpSpPr/>
          <p:nvPr/>
        </p:nvGrpSpPr>
        <p:grpSpPr>
          <a:xfrm>
            <a:off x="-1" y="-1"/>
            <a:ext cx="9144001" cy="6858001"/>
            <a:chOff x="0" y="0"/>
            <a:chExt cx="9143999" cy="6858000"/>
          </a:xfrm>
        </p:grpSpPr>
        <p:grpSp>
          <p:nvGrpSpPr>
            <p:cNvPr id="1476" name="Group 3"/>
            <p:cNvGrpSpPr/>
            <p:nvPr/>
          </p:nvGrpSpPr>
          <p:grpSpPr>
            <a:xfrm>
              <a:off x="0" y="0"/>
              <a:ext cx="8839200" cy="6858000"/>
              <a:chOff x="0" y="0"/>
              <a:chExt cx="8839200" cy="6858000"/>
            </a:xfrm>
          </p:grpSpPr>
          <p:grpSp>
            <p:nvGrpSpPr>
              <p:cNvPr id="1463" name="Group 4"/>
              <p:cNvGrpSpPr/>
              <p:nvPr/>
            </p:nvGrpSpPr>
            <p:grpSpPr>
              <a:xfrm>
                <a:off x="0" y="-1"/>
                <a:ext cx="5105400" cy="4876801"/>
                <a:chOff x="0" y="0"/>
                <a:chExt cx="5105400" cy="4876800"/>
              </a:xfrm>
            </p:grpSpPr>
            <p:sp>
              <p:nvSpPr>
                <p:cNvPr id="145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59" name="Oval 6"/>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0" name="Oval 7"/>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1" name="Oval 8"/>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2" name="Oval 9"/>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69" name="Group 10"/>
              <p:cNvGrpSpPr/>
              <p:nvPr/>
            </p:nvGrpSpPr>
            <p:grpSpPr>
              <a:xfrm>
                <a:off x="3200400" y="3200399"/>
                <a:ext cx="3886200" cy="3657601"/>
                <a:chOff x="0" y="0"/>
                <a:chExt cx="3886200" cy="3657600"/>
              </a:xfrm>
            </p:grpSpPr>
            <p:sp>
              <p:nvSpPr>
                <p:cNvPr id="146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5" name="Oval 12"/>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6" name="Oval 13"/>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8" name="Oval 15"/>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75" name="Group 16"/>
              <p:cNvGrpSpPr/>
              <p:nvPr/>
            </p:nvGrpSpPr>
            <p:grpSpPr>
              <a:xfrm>
                <a:off x="4495800" y="152399"/>
                <a:ext cx="4343400" cy="4114801"/>
                <a:chOff x="0" y="0"/>
                <a:chExt cx="4343400" cy="4114800"/>
              </a:xfrm>
            </p:grpSpPr>
            <p:sp>
              <p:nvSpPr>
                <p:cNvPr id="147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1" name="Oval 18"/>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2" name="Oval 19"/>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3" name="Oval 20"/>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47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148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4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4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8773177"/>
      </p:ext>
    </p:extLst>
  </p:cSld>
  <p:clrMapOvr>
    <a:masterClrMapping/>
  </p:clrMapOvr>
  <p:transition spd="med"/>
</p:sldLayout>
</file>

<file path=ppt/slideLayouts/slideLayout1900.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000000"/>
        </a:solidFill>
        <a:effectLst/>
      </p:bgPr>
    </p:bg>
    <p:spTree>
      <p:nvGrpSpPr>
        <p:cNvPr id="1" name=""/>
        <p:cNvGrpSpPr/>
        <p:nvPr/>
      </p:nvGrpSpPr>
      <p:grpSpPr>
        <a:xfrm>
          <a:off x="0" y="0"/>
          <a:ext cx="0" cy="0"/>
          <a:chOff x="0" y="0"/>
          <a:chExt cx="0" cy="0"/>
        </a:xfrm>
      </p:grpSpPr>
      <p:sp>
        <p:nvSpPr>
          <p:cNvPr id="1358"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6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136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708408"/>
      </p:ext>
    </p:extLst>
  </p:cSld>
  <p:clrMapOvr>
    <a:masterClrMapping/>
  </p:clrMapOvr>
  <p:transition spd="med"/>
</p:sldLayout>
</file>

<file path=ppt/slideLayouts/slideLayout1901.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000000"/>
        </a:solidFill>
        <a:effectLst/>
      </p:bgPr>
    </p:bg>
    <p:spTree>
      <p:nvGrpSpPr>
        <p:cNvPr id="1" name=""/>
        <p:cNvGrpSpPr/>
        <p:nvPr/>
      </p:nvGrpSpPr>
      <p:grpSpPr>
        <a:xfrm>
          <a:off x="0" y="0"/>
          <a:ext cx="0" cy="0"/>
          <a:chOff x="0" y="0"/>
          <a:chExt cx="0" cy="0"/>
        </a:xfrm>
      </p:grpSpPr>
      <p:sp>
        <p:nvSpPr>
          <p:cNvPr id="1368"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69"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35837361"/>
      </p:ext>
    </p:extLst>
  </p:cSld>
  <p:clrMapOvr>
    <a:masterClrMapping/>
  </p:clrMapOvr>
  <p:transition spd="med"/>
</p:sldLayout>
</file>

<file path=ppt/slideLayouts/slideLayout1902.xml><?xml version="1.0" encoding="utf-8"?>
<p:sldLayout xmlns:a="http://schemas.openxmlformats.org/drawingml/2006/main" xmlns:r="http://schemas.openxmlformats.org/officeDocument/2006/relationships" xmlns:p="http://schemas.openxmlformats.org/presentationml/2006/main" showMasterSp="0" type="tx">
  <p:cSld name="9_Blank">
    <p:bg>
      <p:bgPr>
        <a:solidFill>
          <a:srgbClr val="000000"/>
        </a:solidFill>
        <a:effectLst/>
      </p:bgPr>
    </p:bg>
    <p:spTree>
      <p:nvGrpSpPr>
        <p:cNvPr id="1" name=""/>
        <p:cNvGrpSpPr/>
        <p:nvPr/>
      </p:nvGrpSpPr>
      <p:grpSpPr>
        <a:xfrm>
          <a:off x="0" y="0"/>
          <a:ext cx="0" cy="0"/>
          <a:chOff x="0" y="0"/>
          <a:chExt cx="0" cy="0"/>
        </a:xfrm>
      </p:grpSpPr>
      <p:sp>
        <p:nvSpPr>
          <p:cNvPr id="137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9296596"/>
      </p:ext>
    </p:extLst>
  </p:cSld>
  <p:clrMapOvr>
    <a:masterClrMapping/>
  </p:clrMapOvr>
  <p:transition spd="med"/>
</p:sldLayout>
</file>

<file path=ppt/slideLayouts/slideLayout1903.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000000"/>
        </a:solidFill>
        <a:effectLst/>
      </p:bgPr>
    </p:bg>
    <p:spTree>
      <p:nvGrpSpPr>
        <p:cNvPr id="1" name=""/>
        <p:cNvGrpSpPr/>
        <p:nvPr/>
      </p:nvGrpSpPr>
      <p:grpSpPr>
        <a:xfrm>
          <a:off x="0" y="0"/>
          <a:ext cx="0" cy="0"/>
          <a:chOff x="0" y="0"/>
          <a:chExt cx="0" cy="0"/>
        </a:xfrm>
      </p:grpSpPr>
      <p:sp>
        <p:nvSpPr>
          <p:cNvPr id="1383"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84"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5"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138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17714075"/>
      </p:ext>
    </p:extLst>
  </p:cSld>
  <p:clrMapOvr>
    <a:masterClrMapping/>
  </p:clrMapOvr>
  <p:transition spd="med"/>
</p:sldLayout>
</file>

<file path=ppt/slideLayouts/slideLayout1904.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000000"/>
        </a:solidFill>
        <a:effectLst/>
      </p:bgPr>
    </p:bg>
    <p:spTree>
      <p:nvGrpSpPr>
        <p:cNvPr id="1" name=""/>
        <p:cNvGrpSpPr/>
        <p:nvPr/>
      </p:nvGrpSpPr>
      <p:grpSpPr>
        <a:xfrm>
          <a:off x="0" y="0"/>
          <a:ext cx="0" cy="0"/>
          <a:chOff x="0" y="0"/>
          <a:chExt cx="0" cy="0"/>
        </a:xfrm>
      </p:grpSpPr>
      <p:sp>
        <p:nvSpPr>
          <p:cNvPr id="1393"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9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39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0001327"/>
      </p:ext>
    </p:extLst>
  </p:cSld>
  <p:clrMapOvr>
    <a:masterClrMapping/>
  </p:clrMapOvr>
  <p:transition spd="med"/>
</p:sldLayout>
</file>

<file path=ppt/slideLayouts/slideLayout1905.xml><?xml version="1.0" encoding="utf-8"?>
<p:sldLayout xmlns:a="http://schemas.openxmlformats.org/drawingml/2006/main" xmlns:r="http://schemas.openxmlformats.org/officeDocument/2006/relationships" xmlns:p="http://schemas.openxmlformats.org/presentationml/2006/main" showMasterSp="0" type="tx">
  <p:cSld name="7_Title and Vertical Text">
    <p:bg>
      <p:bgPr>
        <a:solidFill>
          <a:srgbClr val="000000"/>
        </a:solidFill>
        <a:effectLst/>
      </p:bgPr>
    </p:bg>
    <p:spTree>
      <p:nvGrpSpPr>
        <p:cNvPr id="1" name=""/>
        <p:cNvGrpSpPr/>
        <p:nvPr/>
      </p:nvGrpSpPr>
      <p:grpSpPr>
        <a:xfrm>
          <a:off x="0" y="0"/>
          <a:ext cx="0" cy="0"/>
          <a:chOff x="0" y="0"/>
          <a:chExt cx="0" cy="0"/>
        </a:xfrm>
      </p:grpSpPr>
      <p:sp>
        <p:nvSpPr>
          <p:cNvPr id="1403"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04"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5"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78364614"/>
      </p:ext>
    </p:extLst>
  </p:cSld>
  <p:clrMapOvr>
    <a:masterClrMapping/>
  </p:clrMapOvr>
  <p:transition spd="med"/>
</p:sldLayout>
</file>

<file path=ppt/slideLayouts/slideLayout1906.xml><?xml version="1.0" encoding="utf-8"?>
<p:sldLayout xmlns:a="http://schemas.openxmlformats.org/drawingml/2006/main" xmlns:r="http://schemas.openxmlformats.org/officeDocument/2006/relationships" xmlns:p="http://schemas.openxmlformats.org/presentationml/2006/main" showMasterSp="0" type="tx">
  <p:cSld name="7_Vertical Title and Text">
    <p:bg>
      <p:bgPr>
        <a:solidFill>
          <a:srgbClr val="000000"/>
        </a:solidFill>
        <a:effectLst/>
      </p:bgPr>
    </p:bg>
    <p:spTree>
      <p:nvGrpSpPr>
        <p:cNvPr id="1" name=""/>
        <p:cNvGrpSpPr/>
        <p:nvPr/>
      </p:nvGrpSpPr>
      <p:grpSpPr>
        <a:xfrm>
          <a:off x="0" y="0"/>
          <a:ext cx="0" cy="0"/>
          <a:chOff x="0" y="0"/>
          <a:chExt cx="0" cy="0"/>
        </a:xfrm>
      </p:grpSpPr>
      <p:sp>
        <p:nvSpPr>
          <p:cNvPr id="1412"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13"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85651554"/>
      </p:ext>
    </p:extLst>
  </p:cSld>
  <p:clrMapOvr>
    <a:masterClrMapping/>
  </p:clrMapOvr>
  <p:transition spd="med"/>
</p:sldLayout>
</file>

<file path=ppt/slideLayouts/slideLayout1907.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42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22"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2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8759659"/>
      </p:ext>
    </p:extLst>
  </p:cSld>
  <p:clrMapOvr>
    <a:masterClrMapping/>
  </p:clrMapOvr>
  <p:transition spd="med"/>
</p:sldLayout>
</file>

<file path=ppt/slideLayouts/slideLayout1908.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430"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31" name="Body Level One…"/>
          <p:cNvSpPr txBox="1">
            <a:spLocks noGrp="1"/>
          </p:cNvSpPr>
          <p:nvPr>
            <p:ph type="body" sz="half" idx="1"/>
          </p:nvPr>
        </p:nvSpPr>
        <p:spPr>
          <a:xfrm>
            <a:off x="685800" y="1981200"/>
            <a:ext cx="3810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0475948"/>
      </p:ext>
    </p:extLst>
  </p:cSld>
  <p:clrMapOvr>
    <a:masterClrMapping/>
  </p:clrMapOvr>
  <p:transition spd="med"/>
</p:sldLayout>
</file>

<file path=ppt/slideLayouts/slideLayout1909.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rgbClr val="000000"/>
        </a:solidFill>
        <a:effectLst/>
      </p:bgPr>
    </p:bg>
    <p:spTree>
      <p:nvGrpSpPr>
        <p:cNvPr id="1" name=""/>
        <p:cNvGrpSpPr/>
        <p:nvPr/>
      </p:nvGrpSpPr>
      <p:grpSpPr>
        <a:xfrm>
          <a:off x="0" y="0"/>
          <a:ext cx="0" cy="0"/>
          <a:chOff x="0" y="0"/>
          <a:chExt cx="0" cy="0"/>
        </a:xfrm>
      </p:grpSpPr>
      <p:sp>
        <p:nvSpPr>
          <p:cNvPr id="1439"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53977870"/>
      </p:ext>
    </p:extLst>
  </p:cSld>
  <p:clrMapOvr>
    <a:masterClrMapping/>
  </p:clrMapOvr>
  <p:transition spd="med"/>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tx">
  <p:cSld name="11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08" name="Group 2"/>
          <p:cNvGrpSpPr/>
          <p:nvPr/>
        </p:nvGrpSpPr>
        <p:grpSpPr>
          <a:xfrm>
            <a:off x="0" y="0"/>
            <a:ext cx="8839200" cy="6858000"/>
            <a:chOff x="0" y="0"/>
            <a:chExt cx="8839200" cy="6858000"/>
          </a:xfrm>
        </p:grpSpPr>
        <p:grpSp>
          <p:nvGrpSpPr>
            <p:cNvPr id="1495" name="Group 3"/>
            <p:cNvGrpSpPr/>
            <p:nvPr/>
          </p:nvGrpSpPr>
          <p:grpSpPr>
            <a:xfrm>
              <a:off x="0" y="-1"/>
              <a:ext cx="5105400" cy="4876801"/>
              <a:chOff x="0" y="0"/>
              <a:chExt cx="5105400" cy="4876800"/>
            </a:xfrm>
          </p:grpSpPr>
          <p:sp>
            <p:nvSpPr>
              <p:cNvPr id="149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1" name="Group 9"/>
            <p:cNvGrpSpPr/>
            <p:nvPr/>
          </p:nvGrpSpPr>
          <p:grpSpPr>
            <a:xfrm>
              <a:off x="3200400" y="3200399"/>
              <a:ext cx="3886200" cy="3657601"/>
              <a:chOff x="0" y="0"/>
              <a:chExt cx="3886200" cy="3657600"/>
            </a:xfrm>
          </p:grpSpPr>
          <p:sp>
            <p:nvSpPr>
              <p:cNvPr id="149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7" name="Group 15"/>
            <p:cNvGrpSpPr/>
            <p:nvPr/>
          </p:nvGrpSpPr>
          <p:grpSpPr>
            <a:xfrm>
              <a:off x="4495800" y="152399"/>
              <a:ext cx="4343400" cy="4114801"/>
              <a:chOff x="0" y="0"/>
              <a:chExt cx="4343400" cy="4114800"/>
            </a:xfrm>
          </p:grpSpPr>
          <p:sp>
            <p:nvSpPr>
              <p:cNvPr id="150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0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1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1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8442270"/>
      </p:ext>
    </p:extLst>
  </p:cSld>
  <p:clrMapOvr>
    <a:masterClrMapping/>
  </p:clrMapOvr>
  <p:transition spd="med"/>
</p:sldLayout>
</file>

<file path=ppt/slideLayouts/slideLayout1910.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9"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7572994"/>
      </p:ext>
    </p:extLst>
  </p:cSld>
  <p:clrMapOvr>
    <a:masterClrMapping/>
  </p:clrMapOvr>
  <p:transition spd="med"/>
</p:sldLayout>
</file>

<file path=ppt/slideLayouts/slideLayout1911.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rgbClr val="000000"/>
        </a:solidFill>
        <a:effectLst/>
      </p:bgPr>
    </p:bg>
    <p:spTree>
      <p:nvGrpSpPr>
        <p:cNvPr id="1" name=""/>
        <p:cNvGrpSpPr/>
        <p:nvPr/>
      </p:nvGrpSpPr>
      <p:grpSpPr>
        <a:xfrm>
          <a:off x="0" y="0"/>
          <a:ext cx="0" cy="0"/>
          <a:chOff x="0" y="0"/>
          <a:chExt cx="0" cy="0"/>
        </a:xfrm>
      </p:grpSpPr>
      <p:sp>
        <p:nvSpPr>
          <p:cNvPr id="1457"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458"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5250992"/>
      </p:ext>
    </p:extLst>
  </p:cSld>
  <p:clrMapOvr>
    <a:masterClrMapping/>
  </p:clrMapOvr>
  <p:transition spd="med"/>
</p:sldLayout>
</file>

<file path=ppt/slideLayouts/slideLayout1912.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000000"/>
        </a:solidFill>
        <a:effectLst/>
      </p:bgPr>
    </p:bg>
    <p:spTree>
      <p:nvGrpSpPr>
        <p:cNvPr id="1" name=""/>
        <p:cNvGrpSpPr/>
        <p:nvPr/>
      </p:nvGrpSpPr>
      <p:grpSpPr>
        <a:xfrm>
          <a:off x="0" y="0"/>
          <a:ext cx="0" cy="0"/>
          <a:chOff x="0" y="0"/>
          <a:chExt cx="0" cy="0"/>
        </a:xfrm>
      </p:grpSpPr>
      <p:sp>
        <p:nvSpPr>
          <p:cNvPr id="146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6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6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5176829"/>
      </p:ext>
    </p:extLst>
  </p:cSld>
  <p:clrMapOvr>
    <a:masterClrMapping/>
  </p:clrMapOvr>
  <p:transition spd="med"/>
</p:sldLayout>
</file>

<file path=ppt/slideLayouts/slideLayout1913.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rgbClr val="000000"/>
        </a:solidFill>
        <a:effectLst/>
      </p:bgPr>
    </p:bg>
    <p:spTree>
      <p:nvGrpSpPr>
        <p:cNvPr id="1" name=""/>
        <p:cNvGrpSpPr/>
        <p:nvPr/>
      </p:nvGrpSpPr>
      <p:grpSpPr>
        <a:xfrm>
          <a:off x="0" y="0"/>
          <a:ext cx="0" cy="0"/>
          <a:chOff x="0" y="0"/>
          <a:chExt cx="0" cy="0"/>
        </a:xfrm>
      </p:grpSpPr>
      <p:sp>
        <p:nvSpPr>
          <p:cNvPr id="1475"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7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77"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47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65337752"/>
      </p:ext>
    </p:extLst>
  </p:cSld>
  <p:clrMapOvr>
    <a:masterClrMapping/>
  </p:clrMapOvr>
  <p:transition spd="med"/>
</p:sldLayout>
</file>

<file path=ppt/slideLayouts/slideLayout1914.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000000"/>
        </a:solidFill>
        <a:effectLst/>
      </p:bgPr>
    </p:bg>
    <p:spTree>
      <p:nvGrpSpPr>
        <p:cNvPr id="1" name=""/>
        <p:cNvGrpSpPr/>
        <p:nvPr/>
      </p:nvGrpSpPr>
      <p:grpSpPr>
        <a:xfrm>
          <a:off x="0" y="0"/>
          <a:ext cx="0" cy="0"/>
          <a:chOff x="0" y="0"/>
          <a:chExt cx="0" cy="0"/>
        </a:xfrm>
      </p:grpSpPr>
      <p:sp>
        <p:nvSpPr>
          <p:cNvPr id="148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8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64477418"/>
      </p:ext>
    </p:extLst>
  </p:cSld>
  <p:clrMapOvr>
    <a:masterClrMapping/>
  </p:clrMapOvr>
  <p:transition spd="med"/>
</p:sldLayout>
</file>

<file path=ppt/slideLayouts/slideLayout1915.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49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81899063"/>
      </p:ext>
    </p:extLst>
  </p:cSld>
  <p:clrMapOvr>
    <a:masterClrMapping/>
  </p:clrMapOvr>
  <p:transition spd="med"/>
</p:sldLayout>
</file>

<file path=ppt/slideLayouts/slideLayout1916.xml><?xml version="1.0" encoding="utf-8"?>
<p:sldLayout xmlns:a="http://schemas.openxmlformats.org/drawingml/2006/main" xmlns:r="http://schemas.openxmlformats.org/officeDocument/2006/relationships" xmlns:p="http://schemas.openxmlformats.org/presentationml/2006/main" showMasterSp="0" type="tx">
  <p:cSld name="1_Blank 0">
    <p:bg>
      <p:bgPr>
        <a:solidFill>
          <a:srgbClr val="000000"/>
        </a:solidFill>
        <a:effectLst/>
      </p:bgPr>
    </p:bg>
    <p:spTree>
      <p:nvGrpSpPr>
        <p:cNvPr id="1" name=""/>
        <p:cNvGrpSpPr/>
        <p:nvPr/>
      </p:nvGrpSpPr>
      <p:grpSpPr>
        <a:xfrm>
          <a:off x="0" y="0"/>
          <a:ext cx="0" cy="0"/>
          <a:chOff x="0" y="0"/>
          <a:chExt cx="0" cy="0"/>
        </a:xfrm>
      </p:grpSpPr>
      <p:sp>
        <p:nvSpPr>
          <p:cNvPr id="150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0942929"/>
      </p:ext>
    </p:extLst>
  </p:cSld>
  <p:clrMapOvr>
    <a:masterClrMapping/>
  </p:clrMapOvr>
  <p:transition spd="med"/>
</p:sldLayout>
</file>

<file path=ppt/slideLayouts/slideLayout1917.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rgbClr val="000000"/>
        </a:solidFill>
        <a:effectLst/>
      </p:bgPr>
    </p:bg>
    <p:spTree>
      <p:nvGrpSpPr>
        <p:cNvPr id="1" name=""/>
        <p:cNvGrpSpPr/>
        <p:nvPr/>
      </p:nvGrpSpPr>
      <p:grpSpPr>
        <a:xfrm>
          <a:off x="0" y="0"/>
          <a:ext cx="0" cy="0"/>
          <a:chOff x="0" y="0"/>
          <a:chExt cx="0" cy="0"/>
        </a:xfrm>
      </p:grpSpPr>
      <p:sp>
        <p:nvSpPr>
          <p:cNvPr id="1507"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08"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09"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51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08205668"/>
      </p:ext>
    </p:extLst>
  </p:cSld>
  <p:clrMapOvr>
    <a:masterClrMapping/>
  </p:clrMapOvr>
  <p:transition spd="med"/>
</p:sldLayout>
</file>

<file path=ppt/slideLayouts/slideLayout1918.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rgbClr val="000000"/>
        </a:solidFill>
        <a:effectLst/>
      </p:bgPr>
    </p:bg>
    <p:spTree>
      <p:nvGrpSpPr>
        <p:cNvPr id="1" name=""/>
        <p:cNvGrpSpPr/>
        <p:nvPr/>
      </p:nvGrpSpPr>
      <p:grpSpPr>
        <a:xfrm>
          <a:off x="0" y="0"/>
          <a:ext cx="0" cy="0"/>
          <a:chOff x="0" y="0"/>
          <a:chExt cx="0" cy="0"/>
        </a:xfrm>
      </p:grpSpPr>
      <p:sp>
        <p:nvSpPr>
          <p:cNvPr id="1517"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1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5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98271549"/>
      </p:ext>
    </p:extLst>
  </p:cSld>
  <p:clrMapOvr>
    <a:masterClrMapping/>
  </p:clrMapOvr>
  <p:transition spd="med"/>
</p:sldLayout>
</file>

<file path=ppt/slideLayouts/slideLayout1919.xml><?xml version="1.0" encoding="utf-8"?>
<p:sldLayout xmlns:a="http://schemas.openxmlformats.org/drawingml/2006/main" xmlns:r="http://schemas.openxmlformats.org/officeDocument/2006/relationships" xmlns:p="http://schemas.openxmlformats.org/presentationml/2006/main" showMasterSp="0" type="tx">
  <p:cSld name="8_Title and Vertical Text">
    <p:bg>
      <p:bgPr>
        <a:solidFill>
          <a:srgbClr val="000000"/>
        </a:solidFill>
        <a:effectLst/>
      </p:bgPr>
    </p:bg>
    <p:spTree>
      <p:nvGrpSpPr>
        <p:cNvPr id="1" name=""/>
        <p:cNvGrpSpPr/>
        <p:nvPr/>
      </p:nvGrpSpPr>
      <p:grpSpPr>
        <a:xfrm>
          <a:off x="0" y="0"/>
          <a:ext cx="0" cy="0"/>
          <a:chOff x="0" y="0"/>
          <a:chExt cx="0" cy="0"/>
        </a:xfrm>
      </p:grpSpPr>
      <p:sp>
        <p:nvSpPr>
          <p:cNvPr id="152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28"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5040240"/>
      </p:ext>
    </p:extLst>
  </p:cSld>
  <p:clrMapOvr>
    <a:masterClrMapping/>
  </p:clrMapOvr>
  <p:transition spd="med"/>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type="tx">
  <p:cSld name="5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36" name="Group 2"/>
          <p:cNvGrpSpPr/>
          <p:nvPr/>
        </p:nvGrpSpPr>
        <p:grpSpPr>
          <a:xfrm>
            <a:off x="0" y="0"/>
            <a:ext cx="8839200" cy="6858000"/>
            <a:chOff x="0" y="0"/>
            <a:chExt cx="8839200" cy="6858000"/>
          </a:xfrm>
        </p:grpSpPr>
        <p:grpSp>
          <p:nvGrpSpPr>
            <p:cNvPr id="1523" name="Group 3"/>
            <p:cNvGrpSpPr/>
            <p:nvPr/>
          </p:nvGrpSpPr>
          <p:grpSpPr>
            <a:xfrm>
              <a:off x="0" y="-1"/>
              <a:ext cx="5105400" cy="4876801"/>
              <a:chOff x="0" y="0"/>
              <a:chExt cx="5105400" cy="4876800"/>
            </a:xfrm>
          </p:grpSpPr>
          <p:sp>
            <p:nvSpPr>
              <p:cNvPr id="151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19"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0"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1"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2"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29" name="Group 9"/>
            <p:cNvGrpSpPr/>
            <p:nvPr/>
          </p:nvGrpSpPr>
          <p:grpSpPr>
            <a:xfrm>
              <a:off x="3200400" y="3200399"/>
              <a:ext cx="3886200" cy="3657601"/>
              <a:chOff x="0" y="0"/>
              <a:chExt cx="3886200" cy="3657600"/>
            </a:xfrm>
          </p:grpSpPr>
          <p:sp>
            <p:nvSpPr>
              <p:cNvPr id="152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5"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6"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8"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35" name="Group 15"/>
            <p:cNvGrpSpPr/>
            <p:nvPr/>
          </p:nvGrpSpPr>
          <p:grpSpPr>
            <a:xfrm>
              <a:off x="4495800" y="152399"/>
              <a:ext cx="4343400" cy="4114801"/>
              <a:chOff x="0" y="0"/>
              <a:chExt cx="4343400" cy="4114800"/>
            </a:xfrm>
          </p:grpSpPr>
          <p:sp>
            <p:nvSpPr>
              <p:cNvPr id="153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1"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2"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3"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3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15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7246967"/>
      </p:ext>
    </p:extLst>
  </p:cSld>
  <p:clrMapOvr>
    <a:masterClrMapping/>
  </p:clrMapOvr>
  <p:transition spd="med"/>
</p:sldLayout>
</file>

<file path=ppt/slideLayouts/slideLayout1920.xml><?xml version="1.0" encoding="utf-8"?>
<p:sldLayout xmlns:a="http://schemas.openxmlformats.org/drawingml/2006/main" xmlns:r="http://schemas.openxmlformats.org/officeDocument/2006/relationships" xmlns:p="http://schemas.openxmlformats.org/presentationml/2006/main" showMasterSp="0" type="tx">
  <p:cSld name="8_Vertical Title and Text">
    <p:bg>
      <p:bgPr>
        <a:solidFill>
          <a:srgbClr val="000000"/>
        </a:solidFill>
        <a:effectLst/>
      </p:bgPr>
    </p:bg>
    <p:spTree>
      <p:nvGrpSpPr>
        <p:cNvPr id="1" name=""/>
        <p:cNvGrpSpPr/>
        <p:nvPr/>
      </p:nvGrpSpPr>
      <p:grpSpPr>
        <a:xfrm>
          <a:off x="0" y="0"/>
          <a:ext cx="0" cy="0"/>
          <a:chOff x="0" y="0"/>
          <a:chExt cx="0" cy="0"/>
        </a:xfrm>
      </p:grpSpPr>
      <p:sp>
        <p:nvSpPr>
          <p:cNvPr id="1536"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37"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3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7486048"/>
      </p:ext>
    </p:extLst>
  </p:cSld>
  <p:clrMapOvr>
    <a:masterClrMapping/>
  </p:clrMapOvr>
  <p:transition spd="med"/>
</p:sldLayout>
</file>

<file path=ppt/slideLayouts/slideLayout1921.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545"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46"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4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6333379"/>
      </p:ext>
    </p:extLst>
  </p:cSld>
  <p:clrMapOvr>
    <a:masterClrMapping/>
  </p:clrMapOvr>
  <p:transition spd="med"/>
</p:sldLayout>
</file>

<file path=ppt/slideLayouts/slideLayout1922.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000000"/>
        </a:solidFill>
        <a:effectLst/>
      </p:bgPr>
    </p:bg>
    <p:spTree>
      <p:nvGrpSpPr>
        <p:cNvPr id="1" name=""/>
        <p:cNvGrpSpPr/>
        <p:nvPr/>
      </p:nvGrpSpPr>
      <p:grpSpPr>
        <a:xfrm>
          <a:off x="0" y="0"/>
          <a:ext cx="0" cy="0"/>
          <a:chOff x="0" y="0"/>
          <a:chExt cx="0" cy="0"/>
        </a:xfrm>
      </p:grpSpPr>
      <p:sp>
        <p:nvSpPr>
          <p:cNvPr id="1554"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55"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5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568274"/>
      </p:ext>
    </p:extLst>
  </p:cSld>
  <p:clrMapOvr>
    <a:masterClrMapping/>
  </p:clrMapOvr>
  <p:transition spd="med"/>
</p:sldLayout>
</file>

<file path=ppt/slideLayouts/slideLayout1923.xml><?xml version="1.0" encoding="utf-8"?>
<p:sldLayout xmlns:a="http://schemas.openxmlformats.org/drawingml/2006/main" xmlns:r="http://schemas.openxmlformats.org/officeDocument/2006/relationships" xmlns:p="http://schemas.openxmlformats.org/presentationml/2006/main" showMasterSp="0" type="tx">
  <p:cSld name="9_Section Header">
    <p:bg>
      <p:bgPr>
        <a:solidFill>
          <a:srgbClr val="000000"/>
        </a:solidFill>
        <a:effectLst/>
      </p:bgPr>
    </p:bg>
    <p:spTree>
      <p:nvGrpSpPr>
        <p:cNvPr id="1" name=""/>
        <p:cNvGrpSpPr/>
        <p:nvPr/>
      </p:nvGrpSpPr>
      <p:grpSpPr>
        <a:xfrm>
          <a:off x="0" y="0"/>
          <a:ext cx="0" cy="0"/>
          <a:chOff x="0" y="0"/>
          <a:chExt cx="0" cy="0"/>
        </a:xfrm>
      </p:grpSpPr>
      <p:sp>
        <p:nvSpPr>
          <p:cNvPr id="1563"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564"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6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4767259"/>
      </p:ext>
    </p:extLst>
  </p:cSld>
  <p:clrMapOvr>
    <a:masterClrMapping/>
  </p:clrMapOvr>
  <p:transition spd="med"/>
</p:sldLayout>
</file>

<file path=ppt/slideLayouts/slideLayout1924.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rgbClr val="000000"/>
        </a:solidFill>
        <a:effectLst/>
      </p:bgPr>
    </p:bg>
    <p:spTree>
      <p:nvGrpSpPr>
        <p:cNvPr id="1" name=""/>
        <p:cNvGrpSpPr/>
        <p:nvPr/>
      </p:nvGrpSpPr>
      <p:grpSpPr>
        <a:xfrm>
          <a:off x="0" y="0"/>
          <a:ext cx="0" cy="0"/>
          <a:chOff x="0" y="0"/>
          <a:chExt cx="0" cy="0"/>
        </a:xfrm>
      </p:grpSpPr>
      <p:sp>
        <p:nvSpPr>
          <p:cNvPr id="15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7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8087186"/>
      </p:ext>
    </p:extLst>
  </p:cSld>
  <p:clrMapOvr>
    <a:masterClrMapping/>
  </p:clrMapOvr>
  <p:transition spd="med"/>
</p:sldLayout>
</file>

<file path=ppt/slideLayouts/slideLayout1925.xml><?xml version="1.0" encoding="utf-8"?>
<p:sldLayout xmlns:a="http://schemas.openxmlformats.org/drawingml/2006/main" xmlns:r="http://schemas.openxmlformats.org/officeDocument/2006/relationships" xmlns:p="http://schemas.openxmlformats.org/presentationml/2006/main" showMasterSp="0" type="tx">
  <p:cSld name="9_Comparison">
    <p:bg>
      <p:bgPr>
        <a:solidFill>
          <a:srgbClr val="000000"/>
        </a:solidFill>
        <a:effectLst/>
      </p:bgPr>
    </p:bg>
    <p:spTree>
      <p:nvGrpSpPr>
        <p:cNvPr id="1" name=""/>
        <p:cNvGrpSpPr/>
        <p:nvPr/>
      </p:nvGrpSpPr>
      <p:grpSpPr>
        <a:xfrm>
          <a:off x="0" y="0"/>
          <a:ext cx="0" cy="0"/>
          <a:chOff x="0" y="0"/>
          <a:chExt cx="0" cy="0"/>
        </a:xfrm>
      </p:grpSpPr>
      <p:sp>
        <p:nvSpPr>
          <p:cNvPr id="1581"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83"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58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2554085"/>
      </p:ext>
    </p:extLst>
  </p:cSld>
  <p:clrMapOvr>
    <a:masterClrMapping/>
  </p:clrMapOvr>
  <p:transition spd="med"/>
</p:sldLayout>
</file>

<file path=ppt/slideLayouts/slideLayout1926.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rgbClr val="000000"/>
        </a:solidFill>
        <a:effectLst/>
      </p:bgPr>
    </p:bg>
    <p:spTree>
      <p:nvGrpSpPr>
        <p:cNvPr id="1" name=""/>
        <p:cNvGrpSpPr/>
        <p:nvPr/>
      </p:nvGrpSpPr>
      <p:grpSpPr>
        <a:xfrm>
          <a:off x="0" y="0"/>
          <a:ext cx="0" cy="0"/>
          <a:chOff x="0" y="0"/>
          <a:chExt cx="0" cy="0"/>
        </a:xfrm>
      </p:grpSpPr>
      <p:sp>
        <p:nvSpPr>
          <p:cNvPr id="159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92"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6342903"/>
      </p:ext>
    </p:extLst>
  </p:cSld>
  <p:clrMapOvr>
    <a:masterClrMapping/>
  </p:clrMapOvr>
  <p:transition spd="med"/>
</p:sldLayout>
</file>

<file path=ppt/slideLayouts/slideLayout1927.xml><?xml version="1.0" encoding="utf-8"?>
<p:sldLayout xmlns:a="http://schemas.openxmlformats.org/drawingml/2006/main" xmlns:r="http://schemas.openxmlformats.org/officeDocument/2006/relationships" xmlns:p="http://schemas.openxmlformats.org/presentationml/2006/main" showMasterSp="0" type="tx">
  <p:cSld name="11_Blank">
    <p:bg>
      <p:bgPr>
        <a:solidFill>
          <a:srgbClr val="000000"/>
        </a:solidFill>
        <a:effectLst/>
      </p:bgPr>
    </p:bg>
    <p:spTree>
      <p:nvGrpSpPr>
        <p:cNvPr id="1" name=""/>
        <p:cNvGrpSpPr/>
        <p:nvPr/>
      </p:nvGrpSpPr>
      <p:grpSpPr>
        <a:xfrm>
          <a:off x="0" y="0"/>
          <a:ext cx="0" cy="0"/>
          <a:chOff x="0" y="0"/>
          <a:chExt cx="0" cy="0"/>
        </a:xfrm>
      </p:grpSpPr>
      <p:sp>
        <p:nvSpPr>
          <p:cNvPr id="159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4034239"/>
      </p:ext>
    </p:extLst>
  </p:cSld>
  <p:clrMapOvr>
    <a:masterClrMapping/>
  </p:clrMapOvr>
  <p:transition spd="med"/>
</p:sldLayout>
</file>

<file path=ppt/slideLayouts/slideLayout1928.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solidFill>
          <a:srgbClr val="000000"/>
        </a:solidFill>
        <a:effectLst/>
      </p:bgPr>
    </p:bg>
    <p:spTree>
      <p:nvGrpSpPr>
        <p:cNvPr id="1" name=""/>
        <p:cNvGrpSpPr/>
        <p:nvPr/>
      </p:nvGrpSpPr>
      <p:grpSpPr>
        <a:xfrm>
          <a:off x="0" y="0"/>
          <a:ext cx="0" cy="0"/>
          <a:chOff x="0" y="0"/>
          <a:chExt cx="0" cy="0"/>
        </a:xfrm>
      </p:grpSpPr>
      <p:sp>
        <p:nvSpPr>
          <p:cNvPr id="1606"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07"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08"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60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7481943"/>
      </p:ext>
    </p:extLst>
  </p:cSld>
  <p:clrMapOvr>
    <a:masterClrMapping/>
  </p:clrMapOvr>
  <p:transition spd="med"/>
</p:sldLayout>
</file>

<file path=ppt/slideLayouts/slideLayout1929.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solidFill>
          <a:srgbClr val="000000"/>
        </a:solidFill>
        <a:effectLst/>
      </p:bgPr>
    </p:bg>
    <p:spTree>
      <p:nvGrpSpPr>
        <p:cNvPr id="1" name=""/>
        <p:cNvGrpSpPr/>
        <p:nvPr/>
      </p:nvGrpSpPr>
      <p:grpSpPr>
        <a:xfrm>
          <a:off x="0" y="0"/>
          <a:ext cx="0" cy="0"/>
          <a:chOff x="0" y="0"/>
          <a:chExt cx="0" cy="0"/>
        </a:xfrm>
      </p:grpSpPr>
      <p:sp>
        <p:nvSpPr>
          <p:cNvPr id="1616"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1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6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1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9322074"/>
      </p:ext>
    </p:extLst>
  </p:cSld>
  <p:clrMapOvr>
    <a:masterClrMapping/>
  </p:clrMapOvr>
  <p:transition spd="med"/>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x">
  <p:cSld name="6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64" name="Group 2"/>
          <p:cNvGrpSpPr/>
          <p:nvPr/>
        </p:nvGrpSpPr>
        <p:grpSpPr>
          <a:xfrm>
            <a:off x="0" y="0"/>
            <a:ext cx="8839200" cy="6858000"/>
            <a:chOff x="0" y="0"/>
            <a:chExt cx="8839200" cy="6858000"/>
          </a:xfrm>
        </p:grpSpPr>
        <p:grpSp>
          <p:nvGrpSpPr>
            <p:cNvPr id="1551" name="Group 3"/>
            <p:cNvGrpSpPr/>
            <p:nvPr/>
          </p:nvGrpSpPr>
          <p:grpSpPr>
            <a:xfrm>
              <a:off x="0" y="-1"/>
              <a:ext cx="5105400" cy="4876801"/>
              <a:chOff x="0" y="0"/>
              <a:chExt cx="5105400" cy="4876800"/>
            </a:xfrm>
          </p:grpSpPr>
          <p:sp>
            <p:nvSpPr>
              <p:cNvPr id="154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57" name="Group 9"/>
            <p:cNvGrpSpPr/>
            <p:nvPr/>
          </p:nvGrpSpPr>
          <p:grpSpPr>
            <a:xfrm>
              <a:off x="3200400" y="3200399"/>
              <a:ext cx="3886200" cy="3657601"/>
              <a:chOff x="0" y="0"/>
              <a:chExt cx="3886200" cy="3657600"/>
            </a:xfrm>
          </p:grpSpPr>
          <p:sp>
            <p:nvSpPr>
              <p:cNvPr id="155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63" name="Group 15"/>
            <p:cNvGrpSpPr/>
            <p:nvPr/>
          </p:nvGrpSpPr>
          <p:grpSpPr>
            <a:xfrm>
              <a:off x="4495800" y="152399"/>
              <a:ext cx="4343400" cy="4114801"/>
              <a:chOff x="0" y="0"/>
              <a:chExt cx="4343400" cy="4114800"/>
            </a:xfrm>
          </p:grpSpPr>
          <p:sp>
            <p:nvSpPr>
              <p:cNvPr id="155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6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6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42281576"/>
      </p:ext>
    </p:extLst>
  </p:cSld>
  <p:clrMapOvr>
    <a:masterClrMapping/>
  </p:clrMapOvr>
  <p:transition spd="med"/>
</p:sldLayout>
</file>

<file path=ppt/slideLayouts/slideLayout1930.xml><?xml version="1.0" encoding="utf-8"?>
<p:sldLayout xmlns:a="http://schemas.openxmlformats.org/drawingml/2006/main" xmlns:r="http://schemas.openxmlformats.org/officeDocument/2006/relationships" xmlns:p="http://schemas.openxmlformats.org/presentationml/2006/main" showMasterSp="0" type="tx">
  <p:cSld name="9_Title and Vertical Text">
    <p:bg>
      <p:bgPr>
        <a:solidFill>
          <a:srgbClr val="000000"/>
        </a:solidFill>
        <a:effectLst/>
      </p:bgPr>
    </p:bg>
    <p:spTree>
      <p:nvGrpSpPr>
        <p:cNvPr id="1" name=""/>
        <p:cNvGrpSpPr/>
        <p:nvPr/>
      </p:nvGrpSpPr>
      <p:grpSpPr>
        <a:xfrm>
          <a:off x="0" y="0"/>
          <a:ext cx="0" cy="0"/>
          <a:chOff x="0" y="0"/>
          <a:chExt cx="0" cy="0"/>
        </a:xfrm>
      </p:grpSpPr>
      <p:sp>
        <p:nvSpPr>
          <p:cNvPr id="162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27"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2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8532144"/>
      </p:ext>
    </p:extLst>
  </p:cSld>
  <p:clrMapOvr>
    <a:masterClrMapping/>
  </p:clrMapOvr>
  <p:transition spd="med"/>
</p:sldLayout>
</file>

<file path=ppt/slideLayouts/slideLayout1931.xml><?xml version="1.0" encoding="utf-8"?>
<p:sldLayout xmlns:a="http://schemas.openxmlformats.org/drawingml/2006/main" xmlns:r="http://schemas.openxmlformats.org/officeDocument/2006/relationships" xmlns:p="http://schemas.openxmlformats.org/presentationml/2006/main" showMasterSp="0" type="tx">
  <p:cSld name="9_Vertical Title and Text">
    <p:bg>
      <p:bgPr>
        <a:solidFill>
          <a:srgbClr val="000000"/>
        </a:solidFill>
        <a:effectLst/>
      </p:bgPr>
    </p:bg>
    <p:spTree>
      <p:nvGrpSpPr>
        <p:cNvPr id="1" name=""/>
        <p:cNvGrpSpPr/>
        <p:nvPr/>
      </p:nvGrpSpPr>
      <p:grpSpPr>
        <a:xfrm>
          <a:off x="0" y="0"/>
          <a:ext cx="0" cy="0"/>
          <a:chOff x="0" y="0"/>
          <a:chExt cx="0" cy="0"/>
        </a:xfrm>
      </p:grpSpPr>
      <p:sp>
        <p:nvSpPr>
          <p:cNvPr id="163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3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3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9172891"/>
      </p:ext>
    </p:extLst>
  </p:cSld>
  <p:clrMapOvr>
    <a:masterClrMapping/>
  </p:clrMapOvr>
  <p:transition spd="med"/>
</p:sldLayout>
</file>

<file path=ppt/slideLayouts/slideLayout1932.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sp>
        <p:nvSpPr>
          <p:cNvPr id="1644"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45"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4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2415265"/>
      </p:ext>
    </p:extLst>
  </p:cSld>
  <p:clrMapOvr>
    <a:masterClrMapping/>
  </p:clrMapOvr>
  <p:transition spd="med"/>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rgbClr val="000000"/>
        </a:solidFill>
        <a:effectLst/>
      </p:bgPr>
    </p:bg>
    <p:spTree>
      <p:nvGrpSpPr>
        <p:cNvPr id="1" name=""/>
        <p:cNvGrpSpPr/>
        <p:nvPr/>
      </p:nvGrpSpPr>
      <p:grpSpPr>
        <a:xfrm>
          <a:off x="0" y="0"/>
          <a:ext cx="0" cy="0"/>
          <a:chOff x="0" y="0"/>
          <a:chExt cx="0" cy="0"/>
        </a:xfrm>
      </p:grpSpPr>
      <p:sp>
        <p:nvSpPr>
          <p:cNvPr id="1653"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54"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5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2897425"/>
      </p:ext>
    </p:extLst>
  </p:cSld>
  <p:clrMapOvr>
    <a:masterClrMapping/>
  </p:clrMapOvr>
  <p:transition spd="med"/>
</p:sldLayout>
</file>

<file path=ppt/slideLayouts/slideLayout1934.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rgbClr val="000000"/>
        </a:solidFill>
        <a:effectLst/>
      </p:bgPr>
    </p:bg>
    <p:spTree>
      <p:nvGrpSpPr>
        <p:cNvPr id="1" name=""/>
        <p:cNvGrpSpPr/>
        <p:nvPr/>
      </p:nvGrpSpPr>
      <p:grpSpPr>
        <a:xfrm>
          <a:off x="0" y="0"/>
          <a:ext cx="0" cy="0"/>
          <a:chOff x="0" y="0"/>
          <a:chExt cx="0" cy="0"/>
        </a:xfrm>
      </p:grpSpPr>
      <p:sp>
        <p:nvSpPr>
          <p:cNvPr id="1662"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663"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6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1338340"/>
      </p:ext>
    </p:extLst>
  </p:cSld>
  <p:clrMapOvr>
    <a:masterClrMapping/>
  </p:clrMapOvr>
  <p:transition spd="med"/>
</p:sldLayout>
</file>

<file path=ppt/slideLayouts/slideLayout1935.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rgbClr val="000000"/>
        </a:solidFill>
        <a:effectLst/>
      </p:bgPr>
    </p:bg>
    <p:spTree>
      <p:nvGrpSpPr>
        <p:cNvPr id="1" name=""/>
        <p:cNvGrpSpPr/>
        <p:nvPr/>
      </p:nvGrpSpPr>
      <p:grpSpPr>
        <a:xfrm>
          <a:off x="0" y="0"/>
          <a:ext cx="0" cy="0"/>
          <a:chOff x="0" y="0"/>
          <a:chExt cx="0" cy="0"/>
        </a:xfrm>
      </p:grpSpPr>
      <p:sp>
        <p:nvSpPr>
          <p:cNvPr id="167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7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2228011"/>
      </p:ext>
    </p:extLst>
  </p:cSld>
  <p:clrMapOvr>
    <a:masterClrMapping/>
  </p:clrMapOvr>
  <p:transition spd="med"/>
</p:sldLayout>
</file>

<file path=ppt/slideLayouts/slideLayout1936.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rgbClr val="000000"/>
        </a:solidFill>
        <a:effectLst/>
      </p:bgPr>
    </p:bg>
    <p:spTree>
      <p:nvGrpSpPr>
        <p:cNvPr id="1" name=""/>
        <p:cNvGrpSpPr/>
        <p:nvPr/>
      </p:nvGrpSpPr>
      <p:grpSpPr>
        <a:xfrm>
          <a:off x="0" y="0"/>
          <a:ext cx="0" cy="0"/>
          <a:chOff x="0" y="0"/>
          <a:chExt cx="0" cy="0"/>
        </a:xfrm>
      </p:grpSpPr>
      <p:sp>
        <p:nvSpPr>
          <p:cNvPr id="168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8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8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68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1465918"/>
      </p:ext>
    </p:extLst>
  </p:cSld>
  <p:clrMapOvr>
    <a:masterClrMapping/>
  </p:clrMapOvr>
  <p:transition spd="med"/>
</p:sldLayout>
</file>

<file path=ppt/slideLayouts/slideLayout1937.xml><?xml version="1.0" encoding="utf-8"?>
<p:sldLayout xmlns:a="http://schemas.openxmlformats.org/drawingml/2006/main" xmlns:r="http://schemas.openxmlformats.org/officeDocument/2006/relationships" xmlns:p="http://schemas.openxmlformats.org/presentationml/2006/main" showMasterSp="0" type="tx">
  <p:cSld name="10_Title Only">
    <p:bg>
      <p:bgPr>
        <a:solidFill>
          <a:srgbClr val="000000"/>
        </a:solidFill>
        <a:effectLst/>
      </p:bgPr>
    </p:bg>
    <p:spTree>
      <p:nvGrpSpPr>
        <p:cNvPr id="1" name=""/>
        <p:cNvGrpSpPr/>
        <p:nvPr/>
      </p:nvGrpSpPr>
      <p:grpSpPr>
        <a:xfrm>
          <a:off x="0" y="0"/>
          <a:ext cx="0" cy="0"/>
          <a:chOff x="0" y="0"/>
          <a:chExt cx="0" cy="0"/>
        </a:xfrm>
      </p:grpSpPr>
      <p:sp>
        <p:nvSpPr>
          <p:cNvPr id="1690"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9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0339956"/>
      </p:ext>
    </p:extLst>
  </p:cSld>
  <p:clrMapOvr>
    <a:masterClrMapping/>
  </p:clrMapOvr>
  <p:transition spd="med"/>
</p:sldLayout>
</file>

<file path=ppt/slideLayouts/slideLayout1938.xml><?xml version="1.0" encoding="utf-8"?>
<p:sldLayout xmlns:a="http://schemas.openxmlformats.org/drawingml/2006/main" xmlns:r="http://schemas.openxmlformats.org/officeDocument/2006/relationships" xmlns:p="http://schemas.openxmlformats.org/presentationml/2006/main" showMasterSp="0" type="tx">
  <p:cSld name="12_Blank">
    <p:bg>
      <p:bgPr>
        <a:solidFill>
          <a:srgbClr val="000000"/>
        </a:solidFill>
        <a:effectLst/>
      </p:bgPr>
    </p:bg>
    <p:spTree>
      <p:nvGrpSpPr>
        <p:cNvPr id="1" name=""/>
        <p:cNvGrpSpPr/>
        <p:nvPr/>
      </p:nvGrpSpPr>
      <p:grpSpPr>
        <a:xfrm>
          <a:off x="0" y="0"/>
          <a:ext cx="0" cy="0"/>
          <a:chOff x="0" y="0"/>
          <a:chExt cx="0" cy="0"/>
        </a:xfrm>
      </p:grpSpPr>
      <p:sp>
        <p:nvSpPr>
          <p:cNvPr id="169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9396302"/>
      </p:ext>
    </p:extLst>
  </p:cSld>
  <p:clrMapOvr>
    <a:masterClrMapping/>
  </p:clrMapOvr>
  <p:transition spd="med"/>
</p:sldLayout>
</file>

<file path=ppt/slideLayouts/slideLayout1939.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rgbClr val="000000"/>
        </a:solidFill>
        <a:effectLst/>
      </p:bgPr>
    </p:bg>
    <p:spTree>
      <p:nvGrpSpPr>
        <p:cNvPr id="1" name=""/>
        <p:cNvGrpSpPr/>
        <p:nvPr/>
      </p:nvGrpSpPr>
      <p:grpSpPr>
        <a:xfrm>
          <a:off x="0" y="0"/>
          <a:ext cx="0" cy="0"/>
          <a:chOff x="0" y="0"/>
          <a:chExt cx="0" cy="0"/>
        </a:xfrm>
      </p:grpSpPr>
      <p:sp>
        <p:nvSpPr>
          <p:cNvPr id="1705"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06"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07"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70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314327"/>
      </p:ext>
    </p:extLst>
  </p:cSld>
  <p:clrMapOvr>
    <a:masterClrMapping/>
  </p:clrMapOvr>
  <p:transition spd="med"/>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tx">
  <p:cSld name="5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92" name="Group 2"/>
          <p:cNvGrpSpPr/>
          <p:nvPr/>
        </p:nvGrpSpPr>
        <p:grpSpPr>
          <a:xfrm>
            <a:off x="0" y="0"/>
            <a:ext cx="8839200" cy="6858000"/>
            <a:chOff x="0" y="0"/>
            <a:chExt cx="8839200" cy="6858000"/>
          </a:xfrm>
        </p:grpSpPr>
        <p:grpSp>
          <p:nvGrpSpPr>
            <p:cNvPr id="1579" name="Group 3"/>
            <p:cNvGrpSpPr/>
            <p:nvPr/>
          </p:nvGrpSpPr>
          <p:grpSpPr>
            <a:xfrm>
              <a:off x="0" y="-1"/>
              <a:ext cx="5105400" cy="4876801"/>
              <a:chOff x="0" y="0"/>
              <a:chExt cx="5105400" cy="4876800"/>
            </a:xfrm>
          </p:grpSpPr>
          <p:sp>
            <p:nvSpPr>
              <p:cNvPr id="157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5"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6"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7"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8"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85" name="Group 9"/>
            <p:cNvGrpSpPr/>
            <p:nvPr/>
          </p:nvGrpSpPr>
          <p:grpSpPr>
            <a:xfrm>
              <a:off x="3200400" y="3200399"/>
              <a:ext cx="3886200" cy="3657601"/>
              <a:chOff x="0" y="0"/>
              <a:chExt cx="3886200" cy="3657600"/>
            </a:xfrm>
          </p:grpSpPr>
          <p:sp>
            <p:nvSpPr>
              <p:cNvPr id="158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1"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2"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4"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91" name="Group 15"/>
            <p:cNvGrpSpPr/>
            <p:nvPr/>
          </p:nvGrpSpPr>
          <p:grpSpPr>
            <a:xfrm>
              <a:off x="4495800" y="152399"/>
              <a:ext cx="4343400" cy="4114801"/>
              <a:chOff x="0" y="0"/>
              <a:chExt cx="4343400" cy="4114800"/>
            </a:xfrm>
          </p:grpSpPr>
          <p:sp>
            <p:nvSpPr>
              <p:cNvPr id="158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7"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8"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9"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9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9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15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159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10265920"/>
      </p:ext>
    </p:extLst>
  </p:cSld>
  <p:clrMapOvr>
    <a:masterClrMapping/>
  </p:clrMapOvr>
  <p:transition spd="med"/>
</p:sldLayout>
</file>

<file path=ppt/slideLayouts/slideLayout1940.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rgbClr val="000000"/>
        </a:solidFill>
        <a:effectLst/>
      </p:bgPr>
    </p:bg>
    <p:spTree>
      <p:nvGrpSpPr>
        <p:cNvPr id="1" name=""/>
        <p:cNvGrpSpPr/>
        <p:nvPr/>
      </p:nvGrpSpPr>
      <p:grpSpPr>
        <a:xfrm>
          <a:off x="0" y="0"/>
          <a:ext cx="0" cy="0"/>
          <a:chOff x="0" y="0"/>
          <a:chExt cx="0" cy="0"/>
        </a:xfrm>
      </p:grpSpPr>
      <p:sp>
        <p:nvSpPr>
          <p:cNvPr id="1715"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1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71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1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93332"/>
      </p:ext>
    </p:extLst>
  </p:cSld>
  <p:clrMapOvr>
    <a:masterClrMapping/>
  </p:clrMapOvr>
  <p:transition spd="med"/>
</p:sldLayout>
</file>

<file path=ppt/slideLayouts/slideLayout1941.xml><?xml version="1.0" encoding="utf-8"?>
<p:sldLayout xmlns:a="http://schemas.openxmlformats.org/drawingml/2006/main" xmlns:r="http://schemas.openxmlformats.org/officeDocument/2006/relationships" xmlns:p="http://schemas.openxmlformats.org/presentationml/2006/main" showMasterSp="0" type="tx">
  <p:cSld name="10_Title and Vertical Text">
    <p:bg>
      <p:bgPr>
        <a:solidFill>
          <a:srgbClr val="000000"/>
        </a:solidFill>
        <a:effectLst/>
      </p:bgPr>
    </p:bg>
    <p:spTree>
      <p:nvGrpSpPr>
        <p:cNvPr id="1" name=""/>
        <p:cNvGrpSpPr/>
        <p:nvPr/>
      </p:nvGrpSpPr>
      <p:grpSpPr>
        <a:xfrm>
          <a:off x="0" y="0"/>
          <a:ext cx="0" cy="0"/>
          <a:chOff x="0" y="0"/>
          <a:chExt cx="0" cy="0"/>
        </a:xfrm>
      </p:grpSpPr>
      <p:sp>
        <p:nvSpPr>
          <p:cNvPr id="172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26"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2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7012159"/>
      </p:ext>
    </p:extLst>
  </p:cSld>
  <p:clrMapOvr>
    <a:masterClrMapping/>
  </p:clrMapOvr>
  <p:transition spd="med"/>
</p:sldLayout>
</file>

<file path=ppt/slideLayouts/slideLayout1942.xml><?xml version="1.0" encoding="utf-8"?>
<p:sldLayout xmlns:a="http://schemas.openxmlformats.org/drawingml/2006/main" xmlns:r="http://schemas.openxmlformats.org/officeDocument/2006/relationships" xmlns:p="http://schemas.openxmlformats.org/presentationml/2006/main" showMasterSp="0" type="tx">
  <p:cSld name="10_Vertical Title and Text">
    <p:bg>
      <p:bgPr>
        <a:solidFill>
          <a:srgbClr val="000000"/>
        </a:solidFill>
        <a:effectLst/>
      </p:bgPr>
    </p:bg>
    <p:spTree>
      <p:nvGrpSpPr>
        <p:cNvPr id="1" name=""/>
        <p:cNvGrpSpPr/>
        <p:nvPr/>
      </p:nvGrpSpPr>
      <p:grpSpPr>
        <a:xfrm>
          <a:off x="0" y="0"/>
          <a:ext cx="0" cy="0"/>
          <a:chOff x="0" y="0"/>
          <a:chExt cx="0" cy="0"/>
        </a:xfrm>
      </p:grpSpPr>
      <p:sp>
        <p:nvSpPr>
          <p:cNvPr id="1734"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35"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3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5624148"/>
      </p:ext>
    </p:extLst>
  </p:cSld>
  <p:clrMapOvr>
    <a:masterClrMapping/>
  </p:clrMapOvr>
  <p:transition spd="med"/>
</p:sldLayout>
</file>

<file path=ppt/slideLayouts/slideLayout1943.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FFFFFF"/>
        </a:solidFill>
        <a:effectLst/>
      </p:bgPr>
    </p:bg>
    <p:spTree>
      <p:nvGrpSpPr>
        <p:cNvPr id="1" name=""/>
        <p:cNvGrpSpPr/>
        <p:nvPr/>
      </p:nvGrpSpPr>
      <p:grpSpPr>
        <a:xfrm>
          <a:off x="0" y="0"/>
          <a:ext cx="0" cy="0"/>
          <a:chOff x="0" y="0"/>
          <a:chExt cx="0" cy="0"/>
        </a:xfrm>
      </p:grpSpPr>
      <p:sp>
        <p:nvSpPr>
          <p:cNvPr id="1743" name="Title Text"/>
          <p:cNvSpPr txBox="1">
            <a:spLocks noGrp="1"/>
          </p:cNvSpPr>
          <p:nvPr>
            <p:ph type="title"/>
          </p:nvPr>
        </p:nvSpPr>
        <p:spPr>
          <a:xfrm>
            <a:off x="685436" y="2130106"/>
            <a:ext cx="7773128" cy="1470291"/>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44" name="Body Level One…"/>
          <p:cNvSpPr txBox="1">
            <a:spLocks noGrp="1"/>
          </p:cNvSpPr>
          <p:nvPr>
            <p:ph type="body" sz="quarter" idx="1"/>
          </p:nvPr>
        </p:nvSpPr>
        <p:spPr>
          <a:xfrm>
            <a:off x="1371990" y="3886163"/>
            <a:ext cx="6400019" cy="1752737"/>
          </a:xfrm>
          <a:prstGeom prst="rect">
            <a:avLst/>
          </a:prstGeom>
        </p:spPr>
        <p:txBody>
          <a:bodyPr lIns="32857" tIns="32857" rIns="32857" bIns="32857">
            <a:normAutofit/>
          </a:bodyPr>
          <a:lstStyle>
            <a:lvl1pPr marL="0" indent="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022"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045"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07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4091"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4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14080119"/>
      </p:ext>
    </p:extLst>
  </p:cSld>
  <p:clrMapOvr>
    <a:masterClrMapping/>
  </p:clrMapOvr>
  <p:transition spd="med"/>
</p:sldLayout>
</file>

<file path=ppt/slideLayouts/slideLayout1944.xml><?xml version="1.0" encoding="utf-8"?>
<p:sldLayout xmlns:a="http://schemas.openxmlformats.org/drawingml/2006/main" xmlns:r="http://schemas.openxmlformats.org/officeDocument/2006/relationships" xmlns:p="http://schemas.openxmlformats.org/presentationml/2006/main" showMasterSp="0" type="tx">
  <p:cSld name="11_Title and Content">
    <p:bg>
      <p:bgPr>
        <a:solidFill>
          <a:srgbClr val="FFFFFF"/>
        </a:solidFill>
        <a:effectLst/>
      </p:bgPr>
    </p:bg>
    <p:spTree>
      <p:nvGrpSpPr>
        <p:cNvPr id="1" name=""/>
        <p:cNvGrpSpPr/>
        <p:nvPr/>
      </p:nvGrpSpPr>
      <p:grpSpPr>
        <a:xfrm>
          <a:off x="0" y="0"/>
          <a:ext cx="0" cy="0"/>
          <a:chOff x="0" y="0"/>
          <a:chExt cx="0" cy="0"/>
        </a:xfrm>
      </p:grpSpPr>
      <p:sp>
        <p:nvSpPr>
          <p:cNvPr id="1752"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53" name="Body Level One…"/>
          <p:cNvSpPr txBox="1">
            <a:spLocks noGrp="1"/>
          </p:cNvSpPr>
          <p:nvPr>
            <p:ph type="body" sz="half" idx="1"/>
          </p:nvPr>
        </p:nvSpPr>
        <p:spPr>
          <a:xfrm>
            <a:off x="321507" y="1125353"/>
            <a:ext cx="5786029" cy="3181720"/>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54"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3991640"/>
      </p:ext>
    </p:extLst>
  </p:cSld>
  <p:clrMapOvr>
    <a:masterClrMapping/>
  </p:clrMapOvr>
  <p:transition spd="med"/>
</p:sldLayout>
</file>

<file path=ppt/slideLayouts/slideLayout1945.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FFFFFF"/>
        </a:solidFill>
        <a:effectLst/>
      </p:bgPr>
    </p:bg>
    <p:spTree>
      <p:nvGrpSpPr>
        <p:cNvPr id="1" name=""/>
        <p:cNvGrpSpPr/>
        <p:nvPr/>
      </p:nvGrpSpPr>
      <p:grpSpPr>
        <a:xfrm>
          <a:off x="0" y="0"/>
          <a:ext cx="0" cy="0"/>
          <a:chOff x="0" y="0"/>
          <a:chExt cx="0" cy="0"/>
        </a:xfrm>
      </p:grpSpPr>
      <p:sp>
        <p:nvSpPr>
          <p:cNvPr id="1761" name="Title Text"/>
          <p:cNvSpPr txBox="1">
            <a:spLocks noGrp="1"/>
          </p:cNvSpPr>
          <p:nvPr>
            <p:ph type="title"/>
          </p:nvPr>
        </p:nvSpPr>
        <p:spPr>
          <a:xfrm>
            <a:off x="722306" y="4406431"/>
            <a:ext cx="7772011" cy="1363116"/>
          </a:xfrm>
          <a:prstGeom prst="rect">
            <a:avLst/>
          </a:prstGeom>
          <a:noFill/>
        </p:spPr>
        <p:txBody>
          <a:bodyPr lIns="32857" tIns="32857" rIns="32857" bIns="32857" anchor="t"/>
          <a:lstStyle>
            <a:lvl1pPr algn="l" defTabSz="321022">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62" name="Body Level One…"/>
          <p:cNvSpPr txBox="1">
            <a:spLocks noGrp="1"/>
          </p:cNvSpPr>
          <p:nvPr>
            <p:ph type="body" sz="quarter" idx="1"/>
          </p:nvPr>
        </p:nvSpPr>
        <p:spPr>
          <a:xfrm>
            <a:off x="722306" y="2907085"/>
            <a:ext cx="7772011" cy="1499317"/>
          </a:xfrm>
          <a:prstGeom prst="rect">
            <a:avLst/>
          </a:prstGeom>
        </p:spPr>
        <p:txBody>
          <a:bodyPr lIns="32857" tIns="32857" rIns="32857" bIns="32857" anchor="b">
            <a:normAutofit/>
          </a:bodyPr>
          <a:lstStyle>
            <a:lvl1pPr marL="0" indent="0" defTabSz="321022">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63"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7030234"/>
      </p:ext>
    </p:extLst>
  </p:cSld>
  <p:clrMapOvr>
    <a:masterClrMapping/>
  </p:clrMapOvr>
  <p:transition spd="med"/>
</p:sldLayout>
</file>

<file path=ppt/slideLayouts/slideLayout1946.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FFFFFF"/>
        </a:solidFill>
        <a:effectLst/>
      </p:bgPr>
    </p:bg>
    <p:spTree>
      <p:nvGrpSpPr>
        <p:cNvPr id="1" name=""/>
        <p:cNvGrpSpPr/>
        <p:nvPr/>
      </p:nvGrpSpPr>
      <p:grpSpPr>
        <a:xfrm>
          <a:off x="0" y="0"/>
          <a:ext cx="0" cy="0"/>
          <a:chOff x="0" y="0"/>
          <a:chExt cx="0" cy="0"/>
        </a:xfrm>
      </p:grpSpPr>
      <p:sp>
        <p:nvSpPr>
          <p:cNvPr id="1770"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71" name="Body Level One…"/>
          <p:cNvSpPr txBox="1">
            <a:spLocks noGrp="1"/>
          </p:cNvSpPr>
          <p:nvPr>
            <p:ph type="body" sz="quarter" idx="1"/>
          </p:nvPr>
        </p:nvSpPr>
        <p:spPr>
          <a:xfrm>
            <a:off x="321538" y="1125353"/>
            <a:ext cx="2838871" cy="3181720"/>
          </a:xfrm>
          <a:prstGeom prst="rect">
            <a:avLst/>
          </a:prstGeom>
        </p:spPr>
        <p:txBody>
          <a:bodyPr lIns="32857" tIns="32857" rIns="32857" bIns="32857">
            <a:normAutofit/>
          </a:bodyPr>
          <a:lstStyle>
            <a:lvl1pPr marL="240766" indent="-240766" defTabSz="321022">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7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71760054"/>
      </p:ext>
    </p:extLst>
  </p:cSld>
  <p:clrMapOvr>
    <a:masterClrMapping/>
  </p:clrMapOvr>
  <p:transition spd="med"/>
</p:sldLayout>
</file>

<file path=ppt/slideLayouts/slideLayout1947.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FFFFFF"/>
        </a:solidFill>
        <a:effectLst/>
      </p:bgPr>
    </p:bg>
    <p:spTree>
      <p:nvGrpSpPr>
        <p:cNvPr id="1" name=""/>
        <p:cNvGrpSpPr/>
        <p:nvPr/>
      </p:nvGrpSpPr>
      <p:grpSpPr>
        <a:xfrm>
          <a:off x="0" y="0"/>
          <a:ext cx="0" cy="0"/>
          <a:chOff x="0" y="0"/>
          <a:chExt cx="0" cy="0"/>
        </a:xfrm>
      </p:grpSpPr>
      <p:sp>
        <p:nvSpPr>
          <p:cNvPr id="1779" name="Title Text"/>
          <p:cNvSpPr txBox="1">
            <a:spLocks noGrp="1"/>
          </p:cNvSpPr>
          <p:nvPr>
            <p:ph type="title"/>
          </p:nvPr>
        </p:nvSpPr>
        <p:spPr>
          <a:xfrm>
            <a:off x="457733" y="274632"/>
            <a:ext cx="8228595" cy="1143188"/>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80" name="Body Level One…"/>
          <p:cNvSpPr txBox="1">
            <a:spLocks noGrp="1"/>
          </p:cNvSpPr>
          <p:nvPr>
            <p:ph type="body" sz="quarter" idx="1"/>
          </p:nvPr>
        </p:nvSpPr>
        <p:spPr>
          <a:xfrm>
            <a:off x="457733" y="1535040"/>
            <a:ext cx="4040062" cy="639694"/>
          </a:xfrm>
          <a:prstGeom prst="rect">
            <a:avLst/>
          </a:prstGeom>
        </p:spPr>
        <p:txBody>
          <a:bodyPr lIns="32857" tIns="32857" rIns="32857" bIns="32857" anchor="b">
            <a:normAutofit/>
          </a:bodyPr>
          <a:lstStyle>
            <a:lvl1pPr marL="0" indent="0" defTabSz="321022">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81" name="Text Placeholder 4"/>
          <p:cNvSpPr>
            <a:spLocks noGrp="1"/>
          </p:cNvSpPr>
          <p:nvPr>
            <p:ph type="body" sz="quarter" idx="21"/>
          </p:nvPr>
        </p:nvSpPr>
        <p:spPr>
          <a:xfrm>
            <a:off x="4645121" y="1535040"/>
            <a:ext cx="4041178" cy="639693"/>
          </a:xfrm>
          <a:prstGeom prst="rect">
            <a:avLst/>
          </a:prstGeom>
        </p:spPr>
        <p:txBody>
          <a:bodyPr lIns="32857" tIns="32857" rIns="32857" bIns="32857" anchor="b">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700" b="1">
                <a:solidFill>
                  <a:srgbClr val="000000"/>
                </a:solidFill>
              </a:defRPr>
            </a:pPr>
            <a:endParaRPr dirty="0"/>
          </a:p>
        </p:txBody>
      </p:sp>
      <p:sp>
        <p:nvSpPr>
          <p:cNvPr id="178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13111954"/>
      </p:ext>
    </p:extLst>
  </p:cSld>
  <p:clrMapOvr>
    <a:masterClrMapping/>
  </p:clrMapOvr>
  <p:transition spd="med"/>
</p:sldLayout>
</file>

<file path=ppt/slideLayouts/slideLayout1948.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rgbClr val="FFFFFF"/>
        </a:solidFill>
        <a:effectLst/>
      </p:bgPr>
    </p:bg>
    <p:spTree>
      <p:nvGrpSpPr>
        <p:cNvPr id="1" name=""/>
        <p:cNvGrpSpPr/>
        <p:nvPr/>
      </p:nvGrpSpPr>
      <p:grpSpPr>
        <a:xfrm>
          <a:off x="0" y="0"/>
          <a:ext cx="0" cy="0"/>
          <a:chOff x="0" y="0"/>
          <a:chExt cx="0" cy="0"/>
        </a:xfrm>
      </p:grpSpPr>
      <p:sp>
        <p:nvSpPr>
          <p:cNvPr id="1789"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90"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3609566"/>
      </p:ext>
    </p:extLst>
  </p:cSld>
  <p:clrMapOvr>
    <a:masterClrMapping/>
  </p:clrMapOvr>
  <p:transition spd="med"/>
</p:sldLayout>
</file>

<file path=ppt/slideLayouts/slideLayout1949.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FFFFFF"/>
        </a:solidFill>
        <a:effectLst/>
      </p:bgPr>
    </p:bg>
    <p:spTree>
      <p:nvGrpSpPr>
        <p:cNvPr id="1" name=""/>
        <p:cNvGrpSpPr/>
        <p:nvPr/>
      </p:nvGrpSpPr>
      <p:grpSpPr>
        <a:xfrm>
          <a:off x="0" y="0"/>
          <a:ext cx="0" cy="0"/>
          <a:chOff x="0" y="0"/>
          <a:chExt cx="0" cy="0"/>
        </a:xfrm>
      </p:grpSpPr>
      <p:sp>
        <p:nvSpPr>
          <p:cNvPr id="179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61856465"/>
      </p:ext>
    </p:extLst>
  </p:cSld>
  <p:clrMapOvr>
    <a:masterClrMapping/>
  </p:clrMapOvr>
  <p:transition spd="med"/>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type="tx">
  <p:cSld name="6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21" name="Group 2"/>
          <p:cNvGrpSpPr/>
          <p:nvPr/>
        </p:nvGrpSpPr>
        <p:grpSpPr>
          <a:xfrm>
            <a:off x="0" y="0"/>
            <a:ext cx="8839200" cy="6858000"/>
            <a:chOff x="0" y="0"/>
            <a:chExt cx="8839200" cy="6858000"/>
          </a:xfrm>
        </p:grpSpPr>
        <p:grpSp>
          <p:nvGrpSpPr>
            <p:cNvPr id="1608" name="Group 3"/>
            <p:cNvGrpSpPr/>
            <p:nvPr/>
          </p:nvGrpSpPr>
          <p:grpSpPr>
            <a:xfrm>
              <a:off x="0" y="-1"/>
              <a:ext cx="5105400" cy="4876801"/>
              <a:chOff x="0" y="0"/>
              <a:chExt cx="5105400" cy="4876800"/>
            </a:xfrm>
          </p:grpSpPr>
          <p:sp>
            <p:nvSpPr>
              <p:cNvPr id="160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4"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5"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6"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7"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14" name="Group 9"/>
            <p:cNvGrpSpPr/>
            <p:nvPr/>
          </p:nvGrpSpPr>
          <p:grpSpPr>
            <a:xfrm>
              <a:off x="3200400" y="3200399"/>
              <a:ext cx="3886200" cy="3657601"/>
              <a:chOff x="0" y="0"/>
              <a:chExt cx="3886200" cy="3657600"/>
            </a:xfrm>
          </p:grpSpPr>
          <p:sp>
            <p:nvSpPr>
              <p:cNvPr id="160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0"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1"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3"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20" name="Group 15"/>
            <p:cNvGrpSpPr/>
            <p:nvPr/>
          </p:nvGrpSpPr>
          <p:grpSpPr>
            <a:xfrm>
              <a:off x="4495800" y="152399"/>
              <a:ext cx="4343400" cy="4114801"/>
              <a:chOff x="0" y="0"/>
              <a:chExt cx="4343400" cy="4114800"/>
            </a:xfrm>
          </p:grpSpPr>
          <p:sp>
            <p:nvSpPr>
              <p:cNvPr id="161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6"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7"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8"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2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6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2702619"/>
      </p:ext>
    </p:extLst>
  </p:cSld>
  <p:clrMapOvr>
    <a:masterClrMapping/>
  </p:clrMapOvr>
  <p:transition spd="med"/>
</p:sldLayout>
</file>

<file path=ppt/slideLayouts/slideLayout1950.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FFFFFF"/>
        </a:solidFill>
        <a:effectLst/>
      </p:bgPr>
    </p:bg>
    <p:spTree>
      <p:nvGrpSpPr>
        <p:cNvPr id="1" name=""/>
        <p:cNvGrpSpPr/>
        <p:nvPr/>
      </p:nvGrpSpPr>
      <p:grpSpPr>
        <a:xfrm>
          <a:off x="0" y="0"/>
          <a:ext cx="0" cy="0"/>
          <a:chOff x="0" y="0"/>
          <a:chExt cx="0" cy="0"/>
        </a:xfrm>
      </p:grpSpPr>
      <p:sp>
        <p:nvSpPr>
          <p:cNvPr id="1804" name="Title Text"/>
          <p:cNvSpPr txBox="1">
            <a:spLocks noGrp="1"/>
          </p:cNvSpPr>
          <p:nvPr>
            <p:ph type="title"/>
          </p:nvPr>
        </p:nvSpPr>
        <p:spPr>
          <a:xfrm>
            <a:off x="457733" y="273517"/>
            <a:ext cx="3007439" cy="1161049"/>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05" name="Body Level One…"/>
          <p:cNvSpPr txBox="1">
            <a:spLocks noGrp="1"/>
          </p:cNvSpPr>
          <p:nvPr>
            <p:ph type="body" idx="1"/>
          </p:nvPr>
        </p:nvSpPr>
        <p:spPr>
          <a:xfrm>
            <a:off x="3574544" y="273517"/>
            <a:ext cx="5111755" cy="5852131"/>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06" name="Text Placeholder 3"/>
          <p:cNvSpPr>
            <a:spLocks noGrp="1"/>
          </p:cNvSpPr>
          <p:nvPr>
            <p:ph type="body" sz="half" idx="21"/>
          </p:nvPr>
        </p:nvSpPr>
        <p:spPr>
          <a:xfrm>
            <a:off x="457732" y="1434565"/>
            <a:ext cx="3007441" cy="4691082"/>
          </a:xfrm>
          <a:prstGeom prst="rect">
            <a:avLst/>
          </a:prstGeom>
        </p:spPr>
        <p:txBody>
          <a:bodyPr lIns="32857" tIns="32857" rIns="32857" bIns="32857">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000">
                <a:solidFill>
                  <a:srgbClr val="000000"/>
                </a:solidFill>
              </a:defRPr>
            </a:pPr>
            <a:endParaRPr dirty="0"/>
          </a:p>
        </p:txBody>
      </p:sp>
      <p:sp>
        <p:nvSpPr>
          <p:cNvPr id="180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74759316"/>
      </p:ext>
    </p:extLst>
  </p:cSld>
  <p:clrMapOvr>
    <a:masterClrMapping/>
  </p:clrMapOvr>
  <p:transition spd="med"/>
</p:sldLayout>
</file>

<file path=ppt/slideLayouts/slideLayout1951.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FFFFFF"/>
        </a:solidFill>
        <a:effectLst/>
      </p:bgPr>
    </p:bg>
    <p:spTree>
      <p:nvGrpSpPr>
        <p:cNvPr id="1" name=""/>
        <p:cNvGrpSpPr/>
        <p:nvPr/>
      </p:nvGrpSpPr>
      <p:grpSpPr>
        <a:xfrm>
          <a:off x="0" y="0"/>
          <a:ext cx="0" cy="0"/>
          <a:chOff x="0" y="0"/>
          <a:chExt cx="0" cy="0"/>
        </a:xfrm>
      </p:grpSpPr>
      <p:sp>
        <p:nvSpPr>
          <p:cNvPr id="1814" name="Title Text"/>
          <p:cNvSpPr txBox="1">
            <a:spLocks noGrp="1"/>
          </p:cNvSpPr>
          <p:nvPr>
            <p:ph type="title"/>
          </p:nvPr>
        </p:nvSpPr>
        <p:spPr>
          <a:xfrm>
            <a:off x="1791737" y="4800517"/>
            <a:ext cx="5486848" cy="567128"/>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15" name="Picture Placeholder 2"/>
          <p:cNvSpPr>
            <a:spLocks noGrp="1"/>
          </p:cNvSpPr>
          <p:nvPr>
            <p:ph type="pic" sz="half" idx="21"/>
          </p:nvPr>
        </p:nvSpPr>
        <p:spPr>
          <a:xfrm>
            <a:off x="1791737" y="61292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816" name="Body Level One…"/>
          <p:cNvSpPr txBox="1">
            <a:spLocks noGrp="1"/>
          </p:cNvSpPr>
          <p:nvPr>
            <p:ph type="body" sz="quarter" idx="1"/>
          </p:nvPr>
        </p:nvSpPr>
        <p:spPr>
          <a:xfrm>
            <a:off x="1791737" y="5367646"/>
            <a:ext cx="5486848" cy="804919"/>
          </a:xfrm>
          <a:prstGeom prst="rect">
            <a:avLst/>
          </a:prstGeom>
        </p:spPr>
        <p:txBody>
          <a:bodyPr lIns="32857" tIns="32857" rIns="32857" bIns="32857">
            <a:normAutofit/>
          </a:bodyPr>
          <a:lstStyle>
            <a:lvl1pPr marL="0" indent="0" defTabSz="321022">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1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72471897"/>
      </p:ext>
    </p:extLst>
  </p:cSld>
  <p:clrMapOvr>
    <a:masterClrMapping/>
  </p:clrMapOvr>
  <p:transition spd="med"/>
</p:sldLayout>
</file>

<file path=ppt/slideLayouts/slideLayout1952.xml><?xml version="1.0" encoding="utf-8"?>
<p:sldLayout xmlns:a="http://schemas.openxmlformats.org/drawingml/2006/main" xmlns:r="http://schemas.openxmlformats.org/officeDocument/2006/relationships" xmlns:p="http://schemas.openxmlformats.org/presentationml/2006/main" showMasterSp="0" type="tx">
  <p:cSld name="11_Title and Vertical Text">
    <p:bg>
      <p:bgPr>
        <a:solidFill>
          <a:srgbClr val="FFFFFF"/>
        </a:solidFill>
        <a:effectLst/>
      </p:bgPr>
    </p:bg>
    <p:spTree>
      <p:nvGrpSpPr>
        <p:cNvPr id="1" name=""/>
        <p:cNvGrpSpPr/>
        <p:nvPr/>
      </p:nvGrpSpPr>
      <p:grpSpPr>
        <a:xfrm>
          <a:off x="0" y="0"/>
          <a:ext cx="0" cy="0"/>
          <a:chOff x="0" y="0"/>
          <a:chExt cx="0" cy="0"/>
        </a:xfrm>
      </p:grpSpPr>
      <p:sp>
        <p:nvSpPr>
          <p:cNvPr id="1824"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25" name="Body Level One…"/>
          <p:cNvSpPr txBox="1">
            <a:spLocks noGrp="1"/>
          </p:cNvSpPr>
          <p:nvPr>
            <p:ph type="body" sz="half" idx="1"/>
          </p:nvPr>
        </p:nvSpPr>
        <p:spPr>
          <a:xfrm>
            <a:off x="321507" y="1125353"/>
            <a:ext cx="5786029" cy="3181720"/>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26"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5968534"/>
      </p:ext>
    </p:extLst>
  </p:cSld>
  <p:clrMapOvr>
    <a:masterClrMapping/>
  </p:clrMapOvr>
  <p:transition spd="med"/>
</p:sldLayout>
</file>

<file path=ppt/slideLayouts/slideLayout1953.xml><?xml version="1.0" encoding="utf-8"?>
<p:sldLayout xmlns:a="http://schemas.openxmlformats.org/drawingml/2006/main" xmlns:r="http://schemas.openxmlformats.org/officeDocument/2006/relationships" xmlns:p="http://schemas.openxmlformats.org/presentationml/2006/main" showMasterSp="0" type="tx">
  <p:cSld name="11_Vertical Title and Text">
    <p:bg>
      <p:bgPr>
        <a:solidFill>
          <a:srgbClr val="FFFFFF"/>
        </a:solidFill>
        <a:effectLst/>
      </p:bgPr>
    </p:bg>
    <p:spTree>
      <p:nvGrpSpPr>
        <p:cNvPr id="1" name=""/>
        <p:cNvGrpSpPr/>
        <p:nvPr/>
      </p:nvGrpSpPr>
      <p:grpSpPr>
        <a:xfrm>
          <a:off x="0" y="0"/>
          <a:ext cx="0" cy="0"/>
          <a:chOff x="0" y="0"/>
          <a:chExt cx="0" cy="0"/>
        </a:xfrm>
      </p:grpSpPr>
      <p:sp>
        <p:nvSpPr>
          <p:cNvPr id="1833" name="Title Text"/>
          <p:cNvSpPr txBox="1">
            <a:spLocks noGrp="1"/>
          </p:cNvSpPr>
          <p:nvPr>
            <p:ph type="title"/>
          </p:nvPr>
        </p:nvSpPr>
        <p:spPr>
          <a:xfrm>
            <a:off x="4661865" y="193136"/>
            <a:ext cx="1445671" cy="4113907"/>
          </a:xfrm>
          <a:prstGeom prst="rect">
            <a:avLst/>
          </a:prstGeom>
          <a:noFill/>
        </p:spPr>
        <p:txBody>
          <a:bodyPr vert="eaVert"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34" name="Body Level One…"/>
          <p:cNvSpPr txBox="1">
            <a:spLocks noGrp="1"/>
          </p:cNvSpPr>
          <p:nvPr>
            <p:ph type="body" sz="half" idx="1"/>
          </p:nvPr>
        </p:nvSpPr>
        <p:spPr>
          <a:xfrm>
            <a:off x="321507" y="193136"/>
            <a:ext cx="4233190" cy="4113907"/>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3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34862862"/>
      </p:ext>
    </p:extLst>
  </p:cSld>
  <p:clrMapOvr>
    <a:masterClrMapping/>
  </p:clrMapOvr>
  <p:transition spd="med"/>
</p:sldLayout>
</file>

<file path=ppt/slideLayouts/slideLayout1954.xml><?xml version="1.0" encoding="utf-8"?>
<p:sldLayout xmlns:a="http://schemas.openxmlformats.org/drawingml/2006/main" xmlns:r="http://schemas.openxmlformats.org/officeDocument/2006/relationships" xmlns:p="http://schemas.openxmlformats.org/presentationml/2006/main" showMasterSp="0" type="tx">
  <p:cSld name="12_Title Slide">
    <p:bg>
      <p:bgPr>
        <a:solidFill>
          <a:srgbClr val="000000"/>
        </a:solidFill>
        <a:effectLst/>
      </p:bgPr>
    </p:bg>
    <p:spTree>
      <p:nvGrpSpPr>
        <p:cNvPr id="1" name=""/>
        <p:cNvGrpSpPr/>
        <p:nvPr/>
      </p:nvGrpSpPr>
      <p:grpSpPr>
        <a:xfrm>
          <a:off x="0" y="0"/>
          <a:ext cx="0" cy="0"/>
          <a:chOff x="0" y="0"/>
          <a:chExt cx="0" cy="0"/>
        </a:xfrm>
      </p:grpSpPr>
      <p:sp>
        <p:nvSpPr>
          <p:cNvPr id="1842" name="Title Text"/>
          <p:cNvSpPr txBox="1">
            <a:spLocks noGrp="1"/>
          </p:cNvSpPr>
          <p:nvPr>
            <p:ph type="title"/>
          </p:nvPr>
        </p:nvSpPr>
        <p:spPr>
          <a:xfrm>
            <a:off x="685800" y="2286000"/>
            <a:ext cx="77724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43"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2953" indent="-326235" algn="ctr">
              <a:buSzPct val="100000"/>
              <a:buChar char="–"/>
              <a:defRPr b="1" i="0">
                <a:solidFill>
                  <a:srgbClr val="000000"/>
                </a:solidFill>
                <a:latin typeface="Arial" panose="020B0604020202020204" pitchFamily="34" charset="0"/>
                <a:cs typeface="Arial" panose="020B0604020202020204" pitchFamily="34" charset="0"/>
              </a:defRPr>
            </a:lvl2pPr>
            <a:lvl3pPr marL="1217927" indent="-304484" algn="ctr">
              <a:buSzPct val="100000"/>
              <a:buChar char="•"/>
              <a:defRPr b="1" i="0">
                <a:solidFill>
                  <a:srgbClr val="000000"/>
                </a:solidFill>
                <a:latin typeface="Arial" panose="020B0604020202020204" pitchFamily="34" charset="0"/>
                <a:cs typeface="Arial" panose="020B0604020202020204" pitchFamily="34" charset="0"/>
              </a:defRPr>
            </a:lvl3pPr>
            <a:lvl4pPr marL="1735554" indent="-365380" algn="ctr">
              <a:buSzPct val="100000"/>
              <a:buChar char="–"/>
              <a:defRPr b="1" i="0">
                <a:solidFill>
                  <a:srgbClr val="000000"/>
                </a:solidFill>
                <a:latin typeface="Arial" panose="020B0604020202020204" pitchFamily="34" charset="0"/>
                <a:cs typeface="Arial" panose="020B0604020202020204" pitchFamily="34" charset="0"/>
              </a:defRPr>
            </a:lvl4pPr>
            <a:lvl5pPr marL="2192275" indent="-36538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4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13545283"/>
      </p:ext>
    </p:extLst>
  </p:cSld>
  <p:clrMapOvr>
    <a:masterClrMapping/>
  </p:clrMapOvr>
  <p:transition spd="med"/>
</p:sldLayout>
</file>

<file path=ppt/slideLayouts/slideLayout1955.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000000"/>
        </a:solidFill>
        <a:effectLst/>
      </p:bgPr>
    </p:bg>
    <p:spTree>
      <p:nvGrpSpPr>
        <p:cNvPr id="1" name=""/>
        <p:cNvGrpSpPr/>
        <p:nvPr/>
      </p:nvGrpSpPr>
      <p:grpSpPr>
        <a:xfrm>
          <a:off x="0" y="0"/>
          <a:ext cx="0" cy="0"/>
          <a:chOff x="0" y="0"/>
          <a:chExt cx="0" cy="0"/>
        </a:xfrm>
      </p:grpSpPr>
      <p:sp>
        <p:nvSpPr>
          <p:cNvPr id="1851"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52" name="Body Level One…"/>
          <p:cNvSpPr txBox="1">
            <a:spLocks noGrp="1"/>
          </p:cNvSpPr>
          <p:nvPr>
            <p:ph type="body" idx="1"/>
          </p:nvPr>
        </p:nvSpPr>
        <p:spPr>
          <a:xfrm>
            <a:off x="685800" y="1981200"/>
            <a:ext cx="7772400" cy="4114800"/>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53"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6027675"/>
      </p:ext>
    </p:extLst>
  </p:cSld>
  <p:clrMapOvr>
    <a:masterClrMapping/>
  </p:clrMapOvr>
  <p:transition spd="med"/>
</p:sldLayout>
</file>

<file path=ppt/slideLayouts/slideLayout1956.xml><?xml version="1.0" encoding="utf-8"?>
<p:sldLayout xmlns:a="http://schemas.openxmlformats.org/drawingml/2006/main" xmlns:r="http://schemas.openxmlformats.org/officeDocument/2006/relationships" xmlns:p="http://schemas.openxmlformats.org/presentationml/2006/main" showMasterSp="0" type="tx">
  <p:cSld name="12_Section Header">
    <p:bg>
      <p:bgPr>
        <a:solidFill>
          <a:srgbClr val="000000"/>
        </a:solidFill>
        <a:effectLst/>
      </p:bgPr>
    </p:bg>
    <p:spTree>
      <p:nvGrpSpPr>
        <p:cNvPr id="1" name=""/>
        <p:cNvGrpSpPr/>
        <p:nvPr/>
      </p:nvGrpSpPr>
      <p:grpSpPr>
        <a:xfrm>
          <a:off x="0" y="0"/>
          <a:ext cx="0" cy="0"/>
          <a:chOff x="0" y="0"/>
          <a:chExt cx="0" cy="0"/>
        </a:xfrm>
      </p:grpSpPr>
      <p:sp>
        <p:nvSpPr>
          <p:cNvPr id="1860"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861"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725">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3454">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0171">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6907">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62"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0780692"/>
      </p:ext>
    </p:extLst>
  </p:cSld>
  <p:clrMapOvr>
    <a:masterClrMapping/>
  </p:clrMapOvr>
  <p:transition spd="med"/>
</p:sldLayout>
</file>

<file path=ppt/slideLayouts/slideLayout1957.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000000"/>
        </a:solidFill>
        <a:effectLst/>
      </p:bgPr>
    </p:bg>
    <p:spTree>
      <p:nvGrpSpPr>
        <p:cNvPr id="1" name=""/>
        <p:cNvGrpSpPr/>
        <p:nvPr/>
      </p:nvGrpSpPr>
      <p:grpSpPr>
        <a:xfrm>
          <a:off x="0" y="0"/>
          <a:ext cx="0" cy="0"/>
          <a:chOff x="0" y="0"/>
          <a:chExt cx="0" cy="0"/>
        </a:xfrm>
      </p:grpSpPr>
      <p:sp>
        <p:nvSpPr>
          <p:cNvPr id="1869"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0" name="Body Level One…"/>
          <p:cNvSpPr txBox="1">
            <a:spLocks noGrp="1"/>
          </p:cNvSpPr>
          <p:nvPr>
            <p:ph type="body" sz="half" idx="1"/>
          </p:nvPr>
        </p:nvSpPr>
        <p:spPr>
          <a:xfrm>
            <a:off x="685800" y="1981200"/>
            <a:ext cx="3810000" cy="4114800"/>
          </a:xfrm>
          <a:prstGeom prst="rect">
            <a:avLst/>
          </a:prstGeom>
        </p:spPr>
        <p:txBody>
          <a:bodyPr lIns="45671" tIns="45671" rIns="45671" bIns="45671">
            <a:normAutofit/>
          </a:bodyPr>
          <a:lstStyle>
            <a:lvl1pPr marL="342542" indent="-342542">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2126" indent="-355231">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7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2022655"/>
      </p:ext>
    </p:extLst>
  </p:cSld>
  <p:clrMapOvr>
    <a:masterClrMapping/>
  </p:clrMapOvr>
  <p:transition spd="med"/>
</p:sldLayout>
</file>

<file path=ppt/slideLayouts/slideLayout1958.xml><?xml version="1.0" encoding="utf-8"?>
<p:sldLayout xmlns:a="http://schemas.openxmlformats.org/drawingml/2006/main" xmlns:r="http://schemas.openxmlformats.org/officeDocument/2006/relationships" xmlns:p="http://schemas.openxmlformats.org/presentationml/2006/main" showMasterSp="0" type="tx">
  <p:cSld name="12_Comparison">
    <p:bg>
      <p:bgPr>
        <a:solidFill>
          <a:srgbClr val="000000"/>
        </a:solidFill>
        <a:effectLst/>
      </p:bgPr>
    </p:bg>
    <p:spTree>
      <p:nvGrpSpPr>
        <p:cNvPr id="1" name=""/>
        <p:cNvGrpSpPr/>
        <p:nvPr/>
      </p:nvGrpSpPr>
      <p:grpSpPr>
        <a:xfrm>
          <a:off x="0" y="0"/>
          <a:ext cx="0" cy="0"/>
          <a:chOff x="0" y="0"/>
          <a:chExt cx="0" cy="0"/>
        </a:xfrm>
      </p:grpSpPr>
      <p:sp>
        <p:nvSpPr>
          <p:cNvPr id="187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9"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725">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3454">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0171">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6907">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80"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88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960947"/>
      </p:ext>
    </p:extLst>
  </p:cSld>
  <p:clrMapOvr>
    <a:masterClrMapping/>
  </p:clrMapOvr>
  <p:transition spd="med"/>
</p:sldLayout>
</file>

<file path=ppt/slideLayouts/slideLayout1959.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000000"/>
        </a:solidFill>
        <a:effectLst/>
      </p:bgPr>
    </p:bg>
    <p:spTree>
      <p:nvGrpSpPr>
        <p:cNvPr id="1" name=""/>
        <p:cNvGrpSpPr/>
        <p:nvPr/>
      </p:nvGrpSpPr>
      <p:grpSpPr>
        <a:xfrm>
          <a:off x="0" y="0"/>
          <a:ext cx="0" cy="0"/>
          <a:chOff x="0" y="0"/>
          <a:chExt cx="0" cy="0"/>
        </a:xfrm>
      </p:grpSpPr>
      <p:sp>
        <p:nvSpPr>
          <p:cNvPr id="1888"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89"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8253943"/>
      </p:ext>
    </p:extLst>
  </p:cSld>
  <p:clrMapOvr>
    <a:masterClrMapping/>
  </p:clrMapOvr>
  <p:transition spd="med"/>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tx">
  <p:cSld name="12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48" name="Group 2"/>
          <p:cNvGrpSpPr/>
          <p:nvPr/>
        </p:nvGrpSpPr>
        <p:grpSpPr>
          <a:xfrm>
            <a:off x="0" y="0"/>
            <a:ext cx="8839200" cy="6858000"/>
            <a:chOff x="0" y="0"/>
            <a:chExt cx="8839200" cy="6858000"/>
          </a:xfrm>
        </p:grpSpPr>
        <p:grpSp>
          <p:nvGrpSpPr>
            <p:cNvPr id="1635" name="Group 3"/>
            <p:cNvGrpSpPr/>
            <p:nvPr/>
          </p:nvGrpSpPr>
          <p:grpSpPr>
            <a:xfrm>
              <a:off x="0" y="-1"/>
              <a:ext cx="5105400" cy="4876801"/>
              <a:chOff x="0" y="0"/>
              <a:chExt cx="5105400" cy="4876800"/>
            </a:xfrm>
          </p:grpSpPr>
          <p:sp>
            <p:nvSpPr>
              <p:cNvPr id="163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1" name="Group 9"/>
            <p:cNvGrpSpPr/>
            <p:nvPr/>
          </p:nvGrpSpPr>
          <p:grpSpPr>
            <a:xfrm>
              <a:off x="3200400" y="3200399"/>
              <a:ext cx="3886200" cy="3657601"/>
              <a:chOff x="0" y="0"/>
              <a:chExt cx="3886200" cy="3657600"/>
            </a:xfrm>
          </p:grpSpPr>
          <p:sp>
            <p:nvSpPr>
              <p:cNvPr id="163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7" name="Group 15"/>
            <p:cNvGrpSpPr/>
            <p:nvPr/>
          </p:nvGrpSpPr>
          <p:grpSpPr>
            <a:xfrm>
              <a:off x="4495800" y="152399"/>
              <a:ext cx="4343400" cy="4114801"/>
              <a:chOff x="0" y="0"/>
              <a:chExt cx="4343400" cy="4114800"/>
            </a:xfrm>
          </p:grpSpPr>
          <p:sp>
            <p:nvSpPr>
              <p:cNvPr id="164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4881653"/>
      </p:ext>
    </p:extLst>
  </p:cSld>
  <p:clrMapOvr>
    <a:masterClrMapping/>
  </p:clrMapOvr>
  <p:transition spd="med"/>
</p:sldLayout>
</file>

<file path=ppt/slideLayouts/slideLayout1960.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000000"/>
        </a:solidFill>
        <a:effectLst/>
      </p:bgPr>
    </p:bg>
    <p:spTree>
      <p:nvGrpSpPr>
        <p:cNvPr id="1" name=""/>
        <p:cNvGrpSpPr/>
        <p:nvPr/>
      </p:nvGrpSpPr>
      <p:grpSpPr>
        <a:xfrm>
          <a:off x="0" y="0"/>
          <a:ext cx="0" cy="0"/>
          <a:chOff x="0" y="0"/>
          <a:chExt cx="0" cy="0"/>
        </a:xfrm>
      </p:grpSpPr>
      <p:sp>
        <p:nvSpPr>
          <p:cNvPr id="189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42681575"/>
      </p:ext>
    </p:extLst>
  </p:cSld>
  <p:clrMapOvr>
    <a:masterClrMapping/>
  </p:clrMapOvr>
  <p:transition spd="med"/>
</p:sldLayout>
</file>

<file path=ppt/slideLayouts/slideLayout1961.xml><?xml version="1.0" encoding="utf-8"?>
<p:sldLayout xmlns:a="http://schemas.openxmlformats.org/drawingml/2006/main" xmlns:r="http://schemas.openxmlformats.org/officeDocument/2006/relationships" xmlns:p="http://schemas.openxmlformats.org/presentationml/2006/main" showMasterSp="0" type="tx">
  <p:cSld name="12_Content with Caption">
    <p:bg>
      <p:bgPr>
        <a:solidFill>
          <a:srgbClr val="000000"/>
        </a:solidFill>
        <a:effectLst/>
      </p:bgPr>
    </p:bg>
    <p:spTree>
      <p:nvGrpSpPr>
        <p:cNvPr id="1" name=""/>
        <p:cNvGrpSpPr/>
        <p:nvPr/>
      </p:nvGrpSpPr>
      <p:grpSpPr>
        <a:xfrm>
          <a:off x="0" y="0"/>
          <a:ext cx="0" cy="0"/>
          <a:chOff x="0" y="0"/>
          <a:chExt cx="0" cy="0"/>
        </a:xfrm>
      </p:grpSpPr>
      <p:sp>
        <p:nvSpPr>
          <p:cNvPr id="1903"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04"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05"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90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9992368"/>
      </p:ext>
    </p:extLst>
  </p:cSld>
  <p:clrMapOvr>
    <a:masterClrMapping/>
  </p:clrMapOvr>
  <p:transition spd="med"/>
</p:sldLayout>
</file>

<file path=ppt/slideLayouts/slideLayout1962.xml><?xml version="1.0" encoding="utf-8"?>
<p:sldLayout xmlns:a="http://schemas.openxmlformats.org/drawingml/2006/main" xmlns:r="http://schemas.openxmlformats.org/officeDocument/2006/relationships" xmlns:p="http://schemas.openxmlformats.org/presentationml/2006/main" showMasterSp="0" type="tx">
  <p:cSld name="12_Picture with Caption">
    <p:bg>
      <p:bgPr>
        <a:solidFill>
          <a:srgbClr val="000000"/>
        </a:solidFill>
        <a:effectLst/>
      </p:bgPr>
    </p:bg>
    <p:spTree>
      <p:nvGrpSpPr>
        <p:cNvPr id="1" name=""/>
        <p:cNvGrpSpPr/>
        <p:nvPr/>
      </p:nvGrpSpPr>
      <p:grpSpPr>
        <a:xfrm>
          <a:off x="0" y="0"/>
          <a:ext cx="0" cy="0"/>
          <a:chOff x="0" y="0"/>
          <a:chExt cx="0" cy="0"/>
        </a:xfrm>
      </p:grpSpPr>
      <p:sp>
        <p:nvSpPr>
          <p:cNvPr id="1913"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1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915"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725">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3454">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0171">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6907">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1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551381"/>
      </p:ext>
    </p:extLst>
  </p:cSld>
  <p:clrMapOvr>
    <a:masterClrMapping/>
  </p:clrMapOvr>
  <p:transition spd="med"/>
</p:sldLayout>
</file>

<file path=ppt/slideLayouts/slideLayout1963.xml><?xml version="1.0" encoding="utf-8"?>
<p:sldLayout xmlns:a="http://schemas.openxmlformats.org/drawingml/2006/main" xmlns:r="http://schemas.openxmlformats.org/officeDocument/2006/relationships" xmlns:p="http://schemas.openxmlformats.org/presentationml/2006/main" showMasterSp="0" type="tx">
  <p:cSld name="12_Title and Vertical Text">
    <p:bg>
      <p:bgPr>
        <a:solidFill>
          <a:srgbClr val="000000"/>
        </a:solidFill>
        <a:effectLst/>
      </p:bgPr>
    </p:bg>
    <p:spTree>
      <p:nvGrpSpPr>
        <p:cNvPr id="1" name=""/>
        <p:cNvGrpSpPr/>
        <p:nvPr/>
      </p:nvGrpSpPr>
      <p:grpSpPr>
        <a:xfrm>
          <a:off x="0" y="0"/>
          <a:ext cx="0" cy="0"/>
          <a:chOff x="0" y="0"/>
          <a:chExt cx="0" cy="0"/>
        </a:xfrm>
      </p:grpSpPr>
      <p:sp>
        <p:nvSpPr>
          <p:cNvPr id="1923"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24" name="Body Level One…"/>
          <p:cNvSpPr txBox="1">
            <a:spLocks noGrp="1"/>
          </p:cNvSpPr>
          <p:nvPr>
            <p:ph type="body" idx="1"/>
          </p:nvPr>
        </p:nvSpPr>
        <p:spPr>
          <a:xfrm>
            <a:off x="685800" y="1981200"/>
            <a:ext cx="7772400" cy="41148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5"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8904593"/>
      </p:ext>
    </p:extLst>
  </p:cSld>
  <p:clrMapOvr>
    <a:masterClrMapping/>
  </p:clrMapOvr>
  <p:transition spd="med"/>
</p:sldLayout>
</file>

<file path=ppt/slideLayouts/slideLayout1964.xml><?xml version="1.0" encoding="utf-8"?>
<p:sldLayout xmlns:a="http://schemas.openxmlformats.org/drawingml/2006/main" xmlns:r="http://schemas.openxmlformats.org/officeDocument/2006/relationships" xmlns:p="http://schemas.openxmlformats.org/presentationml/2006/main" showMasterSp="0" type="tx">
  <p:cSld name="12_Vertical Title and Text">
    <p:bg>
      <p:bgPr>
        <a:solidFill>
          <a:srgbClr val="000000"/>
        </a:solidFill>
        <a:effectLst/>
      </p:bgPr>
    </p:bg>
    <p:spTree>
      <p:nvGrpSpPr>
        <p:cNvPr id="1" name=""/>
        <p:cNvGrpSpPr/>
        <p:nvPr/>
      </p:nvGrpSpPr>
      <p:grpSpPr>
        <a:xfrm>
          <a:off x="0" y="0"/>
          <a:ext cx="0" cy="0"/>
          <a:chOff x="0" y="0"/>
          <a:chExt cx="0" cy="0"/>
        </a:xfrm>
      </p:grpSpPr>
      <p:sp>
        <p:nvSpPr>
          <p:cNvPr id="1932" name="Title Text"/>
          <p:cNvSpPr txBox="1">
            <a:spLocks noGrp="1"/>
          </p:cNvSpPr>
          <p:nvPr>
            <p:ph type="title"/>
          </p:nvPr>
        </p:nvSpPr>
        <p:spPr>
          <a:xfrm>
            <a:off x="6515100" y="609600"/>
            <a:ext cx="1943100" cy="5486400"/>
          </a:xfrm>
          <a:prstGeom prst="rect">
            <a:avLst/>
          </a:prstGeom>
          <a:noFill/>
        </p:spPr>
        <p:txBody>
          <a:bodyPr vert="eaVert"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33" name="Body Level One…"/>
          <p:cNvSpPr txBox="1">
            <a:spLocks noGrp="1"/>
          </p:cNvSpPr>
          <p:nvPr>
            <p:ph type="body" idx="1"/>
          </p:nvPr>
        </p:nvSpPr>
        <p:spPr>
          <a:xfrm>
            <a:off x="685800" y="609600"/>
            <a:ext cx="5676900" cy="54864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3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7368342"/>
      </p:ext>
    </p:extLst>
  </p:cSld>
  <p:clrMapOvr>
    <a:masterClrMapping/>
  </p:clrMapOvr>
  <p:transition spd="med"/>
</p:sldLayout>
</file>

<file path=ppt/slideLayouts/slideLayout1965.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rgbClr val="FFFFFF"/>
        </a:solidFill>
        <a:effectLst/>
      </p:bgPr>
    </p:bg>
    <p:spTree>
      <p:nvGrpSpPr>
        <p:cNvPr id="1" name=""/>
        <p:cNvGrpSpPr/>
        <p:nvPr/>
      </p:nvGrpSpPr>
      <p:grpSpPr>
        <a:xfrm>
          <a:off x="0" y="0"/>
          <a:ext cx="0" cy="0"/>
          <a:chOff x="0" y="0"/>
          <a:chExt cx="0" cy="0"/>
        </a:xfrm>
      </p:grpSpPr>
      <p:sp>
        <p:nvSpPr>
          <p:cNvPr id="1941" name="Title Text"/>
          <p:cNvSpPr txBox="1">
            <a:spLocks noGrp="1"/>
          </p:cNvSpPr>
          <p:nvPr>
            <p:ph type="title"/>
          </p:nvPr>
        </p:nvSpPr>
        <p:spPr>
          <a:xfrm>
            <a:off x="685436" y="2130088"/>
            <a:ext cx="7773128" cy="1470290"/>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42" name="Body Level One…"/>
          <p:cNvSpPr txBox="1">
            <a:spLocks noGrp="1"/>
          </p:cNvSpPr>
          <p:nvPr>
            <p:ph type="body" sz="quarter" idx="1"/>
          </p:nvPr>
        </p:nvSpPr>
        <p:spPr>
          <a:xfrm>
            <a:off x="1371990" y="3886163"/>
            <a:ext cx="6400019" cy="1752737"/>
          </a:xfrm>
          <a:prstGeom prst="rect">
            <a:avLst/>
          </a:prstGeom>
        </p:spPr>
        <p:txBody>
          <a:bodyPr lIns="32890" tIns="32890" rIns="32890" bIns="32890">
            <a:normAutofit/>
          </a:bodyPr>
          <a:lstStyle>
            <a:lvl1pPr marL="0" indent="0"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26"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53"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81"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307"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4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1780053"/>
      </p:ext>
    </p:extLst>
  </p:cSld>
  <p:clrMapOvr>
    <a:masterClrMapping/>
  </p:clrMapOvr>
  <p:transition spd="med"/>
</p:sldLayout>
</file>

<file path=ppt/slideLayouts/slideLayout1966.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FFFFFF"/>
        </a:solidFill>
        <a:effectLst/>
      </p:bgPr>
    </p:bg>
    <p:spTree>
      <p:nvGrpSpPr>
        <p:cNvPr id="1" name=""/>
        <p:cNvGrpSpPr/>
        <p:nvPr/>
      </p:nvGrpSpPr>
      <p:grpSpPr>
        <a:xfrm>
          <a:off x="0" y="0"/>
          <a:ext cx="0" cy="0"/>
          <a:chOff x="0" y="0"/>
          <a:chExt cx="0" cy="0"/>
        </a:xfrm>
      </p:grpSpPr>
      <p:sp>
        <p:nvSpPr>
          <p:cNvPr id="1950"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51" name="Body Level One…"/>
          <p:cNvSpPr txBox="1">
            <a:spLocks noGrp="1"/>
          </p:cNvSpPr>
          <p:nvPr>
            <p:ph type="body" sz="half" idx="1"/>
          </p:nvPr>
        </p:nvSpPr>
        <p:spPr>
          <a:xfrm>
            <a:off x="321507" y="1125334"/>
            <a:ext cx="5786029" cy="3181720"/>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52"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13590243"/>
      </p:ext>
    </p:extLst>
  </p:cSld>
  <p:clrMapOvr>
    <a:masterClrMapping/>
  </p:clrMapOvr>
  <p:transition spd="med"/>
</p:sldLayout>
</file>

<file path=ppt/slideLayouts/slideLayout1967.xml><?xml version="1.0" encoding="utf-8"?>
<p:sldLayout xmlns:a="http://schemas.openxmlformats.org/drawingml/2006/main" xmlns:r="http://schemas.openxmlformats.org/officeDocument/2006/relationships" xmlns:p="http://schemas.openxmlformats.org/presentationml/2006/main" showMasterSp="0" type="tx">
  <p:cSld name="13_Section Header">
    <p:bg>
      <p:bgPr>
        <a:solidFill>
          <a:srgbClr val="FFFFFF"/>
        </a:solidFill>
        <a:effectLst/>
      </p:bgPr>
    </p:bg>
    <p:spTree>
      <p:nvGrpSpPr>
        <p:cNvPr id="1" name=""/>
        <p:cNvGrpSpPr/>
        <p:nvPr/>
      </p:nvGrpSpPr>
      <p:grpSpPr>
        <a:xfrm>
          <a:off x="0" y="0"/>
          <a:ext cx="0" cy="0"/>
          <a:chOff x="0" y="0"/>
          <a:chExt cx="0" cy="0"/>
        </a:xfrm>
      </p:grpSpPr>
      <p:sp>
        <p:nvSpPr>
          <p:cNvPr id="1959" name="Title Text"/>
          <p:cNvSpPr txBox="1">
            <a:spLocks noGrp="1"/>
          </p:cNvSpPr>
          <p:nvPr>
            <p:ph type="title"/>
          </p:nvPr>
        </p:nvSpPr>
        <p:spPr>
          <a:xfrm>
            <a:off x="722287" y="4406412"/>
            <a:ext cx="7772011" cy="1363116"/>
          </a:xfrm>
          <a:prstGeom prst="rect">
            <a:avLst/>
          </a:prstGeom>
          <a:noFill/>
        </p:spPr>
        <p:txBody>
          <a:bodyPr lIns="32890" tIns="32890" rIns="32890" bIns="32890" anchor="t"/>
          <a:lstStyle>
            <a:lvl1pPr algn="l" defTabSz="321326">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0" name="Body Level One…"/>
          <p:cNvSpPr txBox="1">
            <a:spLocks noGrp="1"/>
          </p:cNvSpPr>
          <p:nvPr>
            <p:ph type="body" sz="quarter" idx="1"/>
          </p:nvPr>
        </p:nvSpPr>
        <p:spPr>
          <a:xfrm>
            <a:off x="722287" y="2907085"/>
            <a:ext cx="7772011" cy="1499317"/>
          </a:xfrm>
          <a:prstGeom prst="rect">
            <a:avLst/>
          </a:prstGeom>
        </p:spPr>
        <p:txBody>
          <a:bodyPr lIns="32890" tIns="32890" rIns="32890" bIns="32890" anchor="b">
            <a:normAutofit/>
          </a:bodyPr>
          <a:lstStyle>
            <a:lvl1pPr marL="0" indent="0" defTabSz="321326">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61"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32533240"/>
      </p:ext>
    </p:extLst>
  </p:cSld>
  <p:clrMapOvr>
    <a:masterClrMapping/>
  </p:clrMapOvr>
  <p:transition spd="med"/>
</p:sldLayout>
</file>

<file path=ppt/slideLayouts/slideLayout1968.xml><?xml version="1.0" encoding="utf-8"?>
<p:sldLayout xmlns:a="http://schemas.openxmlformats.org/drawingml/2006/main" xmlns:r="http://schemas.openxmlformats.org/officeDocument/2006/relationships" xmlns:p="http://schemas.openxmlformats.org/presentationml/2006/main" showMasterSp="0" type="tx">
  <p:cSld name="13_Two Content">
    <p:bg>
      <p:bgPr>
        <a:solidFill>
          <a:srgbClr val="FFFFFF"/>
        </a:solidFill>
        <a:effectLst/>
      </p:bgPr>
    </p:bg>
    <p:spTree>
      <p:nvGrpSpPr>
        <p:cNvPr id="1" name=""/>
        <p:cNvGrpSpPr/>
        <p:nvPr/>
      </p:nvGrpSpPr>
      <p:grpSpPr>
        <a:xfrm>
          <a:off x="0" y="0"/>
          <a:ext cx="0" cy="0"/>
          <a:chOff x="0" y="0"/>
          <a:chExt cx="0" cy="0"/>
        </a:xfrm>
      </p:grpSpPr>
      <p:sp>
        <p:nvSpPr>
          <p:cNvPr id="1968"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9" name="Body Level One…"/>
          <p:cNvSpPr txBox="1">
            <a:spLocks noGrp="1"/>
          </p:cNvSpPr>
          <p:nvPr>
            <p:ph type="body" sz="quarter" idx="1"/>
          </p:nvPr>
        </p:nvSpPr>
        <p:spPr>
          <a:xfrm>
            <a:off x="321518" y="1125334"/>
            <a:ext cx="2838872" cy="3181720"/>
          </a:xfrm>
          <a:prstGeom prst="rect">
            <a:avLst/>
          </a:prstGeom>
        </p:spPr>
        <p:txBody>
          <a:bodyPr lIns="32890" tIns="32890" rIns="32890" bIns="32890">
            <a:normAutofit/>
          </a:bodyPr>
          <a:lstStyle>
            <a:lvl1pPr marL="240995" indent="-240995" defTabSz="321326">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2827314"/>
      </p:ext>
    </p:extLst>
  </p:cSld>
  <p:clrMapOvr>
    <a:masterClrMapping/>
  </p:clrMapOvr>
  <p:transition spd="med"/>
</p:sldLayout>
</file>

<file path=ppt/slideLayouts/slideLayout1969.xml><?xml version="1.0" encoding="utf-8"?>
<p:sldLayout xmlns:a="http://schemas.openxmlformats.org/drawingml/2006/main" xmlns:r="http://schemas.openxmlformats.org/officeDocument/2006/relationships" xmlns:p="http://schemas.openxmlformats.org/presentationml/2006/main" showMasterSp="0" type="tx">
  <p:cSld name="13_Comparison">
    <p:bg>
      <p:bgPr>
        <a:solidFill>
          <a:srgbClr val="FFFFFF"/>
        </a:solidFill>
        <a:effectLst/>
      </p:bgPr>
    </p:bg>
    <p:spTree>
      <p:nvGrpSpPr>
        <p:cNvPr id="1" name=""/>
        <p:cNvGrpSpPr/>
        <p:nvPr/>
      </p:nvGrpSpPr>
      <p:grpSpPr>
        <a:xfrm>
          <a:off x="0" y="0"/>
          <a:ext cx="0" cy="0"/>
          <a:chOff x="0" y="0"/>
          <a:chExt cx="0" cy="0"/>
        </a:xfrm>
      </p:grpSpPr>
      <p:sp>
        <p:nvSpPr>
          <p:cNvPr id="1977" name="Title Text"/>
          <p:cNvSpPr txBox="1">
            <a:spLocks noGrp="1"/>
          </p:cNvSpPr>
          <p:nvPr>
            <p:ph type="title"/>
          </p:nvPr>
        </p:nvSpPr>
        <p:spPr>
          <a:xfrm>
            <a:off x="457714" y="274632"/>
            <a:ext cx="8228595" cy="1143188"/>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78" name="Body Level One…"/>
          <p:cNvSpPr txBox="1">
            <a:spLocks noGrp="1"/>
          </p:cNvSpPr>
          <p:nvPr>
            <p:ph type="body" sz="quarter" idx="1"/>
          </p:nvPr>
        </p:nvSpPr>
        <p:spPr>
          <a:xfrm>
            <a:off x="457714" y="1535040"/>
            <a:ext cx="4040062" cy="639694"/>
          </a:xfrm>
          <a:prstGeom prst="rect">
            <a:avLst/>
          </a:prstGeom>
        </p:spPr>
        <p:txBody>
          <a:bodyPr lIns="32890" tIns="32890" rIns="32890" bIns="32890" anchor="b">
            <a:normAutofit/>
          </a:bodyPr>
          <a:lstStyle>
            <a:lvl1pPr marL="0" indent="0" defTabSz="321326">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9" name="Text Placeholder 4"/>
          <p:cNvSpPr>
            <a:spLocks noGrp="1"/>
          </p:cNvSpPr>
          <p:nvPr>
            <p:ph type="body" sz="quarter" idx="21"/>
          </p:nvPr>
        </p:nvSpPr>
        <p:spPr>
          <a:xfrm>
            <a:off x="4645121" y="1535040"/>
            <a:ext cx="4041178" cy="639693"/>
          </a:xfrm>
          <a:prstGeom prst="rect">
            <a:avLst/>
          </a:prstGeom>
        </p:spPr>
        <p:txBody>
          <a:bodyPr lIns="32890" tIns="32890" rIns="32890" bIns="32890" anchor="b">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700" b="1">
                <a:solidFill>
                  <a:srgbClr val="000000"/>
                </a:solidFill>
              </a:defRPr>
            </a:pPr>
            <a:endParaRPr dirty="0"/>
          </a:p>
        </p:txBody>
      </p:sp>
      <p:sp>
        <p:nvSpPr>
          <p:cNvPr id="198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3714982"/>
      </p:ext>
    </p:extLst>
  </p:cSld>
  <p:clrMapOvr>
    <a:masterClrMapping/>
  </p:clrMapOvr>
  <p:transition spd="med"/>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74" name="Group 2"/>
          <p:cNvGrpSpPr/>
          <p:nvPr/>
        </p:nvGrpSpPr>
        <p:grpSpPr>
          <a:xfrm>
            <a:off x="0" y="0"/>
            <a:ext cx="8839200" cy="6858000"/>
            <a:chOff x="0" y="0"/>
            <a:chExt cx="8839200" cy="6858000"/>
          </a:xfrm>
        </p:grpSpPr>
        <p:grpSp>
          <p:nvGrpSpPr>
            <p:cNvPr id="1661" name="Group 3"/>
            <p:cNvGrpSpPr/>
            <p:nvPr/>
          </p:nvGrpSpPr>
          <p:grpSpPr>
            <a:xfrm>
              <a:off x="0" y="-1"/>
              <a:ext cx="5105400" cy="4876801"/>
              <a:chOff x="0" y="0"/>
              <a:chExt cx="5105400" cy="4876800"/>
            </a:xfrm>
          </p:grpSpPr>
          <p:sp>
            <p:nvSpPr>
              <p:cNvPr id="165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67" name="Group 9"/>
            <p:cNvGrpSpPr/>
            <p:nvPr/>
          </p:nvGrpSpPr>
          <p:grpSpPr>
            <a:xfrm>
              <a:off x="3200400" y="3200399"/>
              <a:ext cx="3886200" cy="3657601"/>
              <a:chOff x="0" y="0"/>
              <a:chExt cx="3886200" cy="3657600"/>
            </a:xfrm>
          </p:grpSpPr>
          <p:sp>
            <p:nvSpPr>
              <p:cNvPr id="166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73" name="Group 15"/>
            <p:cNvGrpSpPr/>
            <p:nvPr/>
          </p:nvGrpSpPr>
          <p:grpSpPr>
            <a:xfrm>
              <a:off x="4495800" y="152399"/>
              <a:ext cx="4343400" cy="4114801"/>
              <a:chOff x="0" y="0"/>
              <a:chExt cx="4343400" cy="4114800"/>
            </a:xfrm>
          </p:grpSpPr>
          <p:sp>
            <p:nvSpPr>
              <p:cNvPr id="166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7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167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67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167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68668239"/>
      </p:ext>
    </p:extLst>
  </p:cSld>
  <p:clrMapOvr>
    <a:masterClrMapping/>
  </p:clrMapOvr>
  <p:transition spd="med"/>
</p:sldLayout>
</file>

<file path=ppt/slideLayouts/slideLayout1970.xml><?xml version="1.0" encoding="utf-8"?>
<p:sldLayout xmlns:a="http://schemas.openxmlformats.org/drawingml/2006/main" xmlns:r="http://schemas.openxmlformats.org/officeDocument/2006/relationships" xmlns:p="http://schemas.openxmlformats.org/presentationml/2006/main" showMasterSp="0" type="tx">
  <p:cSld name="13_Title Only">
    <p:bg>
      <p:bgPr>
        <a:solidFill>
          <a:srgbClr val="FFFFFF"/>
        </a:solidFill>
        <a:effectLst/>
      </p:bgPr>
    </p:bg>
    <p:spTree>
      <p:nvGrpSpPr>
        <p:cNvPr id="1" name=""/>
        <p:cNvGrpSpPr/>
        <p:nvPr/>
      </p:nvGrpSpPr>
      <p:grpSpPr>
        <a:xfrm>
          <a:off x="0" y="0"/>
          <a:ext cx="0" cy="0"/>
          <a:chOff x="0" y="0"/>
          <a:chExt cx="0" cy="0"/>
        </a:xfrm>
      </p:grpSpPr>
      <p:sp>
        <p:nvSpPr>
          <p:cNvPr id="1987"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88"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45394192"/>
      </p:ext>
    </p:extLst>
  </p:cSld>
  <p:clrMapOvr>
    <a:masterClrMapping/>
  </p:clrMapOvr>
  <p:transition spd="med"/>
</p:sldLayout>
</file>

<file path=ppt/slideLayouts/slideLayout1971.xml><?xml version="1.0" encoding="utf-8"?>
<p:sldLayout xmlns:a="http://schemas.openxmlformats.org/drawingml/2006/main" xmlns:r="http://schemas.openxmlformats.org/officeDocument/2006/relationships" xmlns:p="http://schemas.openxmlformats.org/presentationml/2006/main" showMasterSp="0" type="tx">
  <p:cSld name="15_Blank">
    <p:bg>
      <p:bgPr>
        <a:solidFill>
          <a:srgbClr val="FFFFFF"/>
        </a:solidFill>
        <a:effectLst/>
      </p:bgPr>
    </p:bg>
    <p:spTree>
      <p:nvGrpSpPr>
        <p:cNvPr id="1" name=""/>
        <p:cNvGrpSpPr/>
        <p:nvPr/>
      </p:nvGrpSpPr>
      <p:grpSpPr>
        <a:xfrm>
          <a:off x="0" y="0"/>
          <a:ext cx="0" cy="0"/>
          <a:chOff x="0" y="0"/>
          <a:chExt cx="0" cy="0"/>
        </a:xfrm>
      </p:grpSpPr>
      <p:sp>
        <p:nvSpPr>
          <p:cNvPr id="199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21471939"/>
      </p:ext>
    </p:extLst>
  </p:cSld>
  <p:clrMapOvr>
    <a:masterClrMapping/>
  </p:clrMapOvr>
  <p:transition spd="med"/>
</p:sldLayout>
</file>

<file path=ppt/slideLayouts/slideLayout1972.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solidFill>
          <a:srgbClr val="FFFFFF"/>
        </a:solidFill>
        <a:effectLst/>
      </p:bgPr>
    </p:bg>
    <p:spTree>
      <p:nvGrpSpPr>
        <p:cNvPr id="1" name=""/>
        <p:cNvGrpSpPr/>
        <p:nvPr/>
      </p:nvGrpSpPr>
      <p:grpSpPr>
        <a:xfrm>
          <a:off x="0" y="0"/>
          <a:ext cx="0" cy="0"/>
          <a:chOff x="0" y="0"/>
          <a:chExt cx="0" cy="0"/>
        </a:xfrm>
      </p:grpSpPr>
      <p:sp>
        <p:nvSpPr>
          <p:cNvPr id="2002" name="Title Text"/>
          <p:cNvSpPr txBox="1">
            <a:spLocks noGrp="1"/>
          </p:cNvSpPr>
          <p:nvPr>
            <p:ph type="title"/>
          </p:nvPr>
        </p:nvSpPr>
        <p:spPr>
          <a:xfrm>
            <a:off x="457714" y="273517"/>
            <a:ext cx="3007439" cy="1161049"/>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03" name="Body Level One…"/>
          <p:cNvSpPr txBox="1">
            <a:spLocks noGrp="1"/>
          </p:cNvSpPr>
          <p:nvPr>
            <p:ph type="body" idx="1"/>
          </p:nvPr>
        </p:nvSpPr>
        <p:spPr>
          <a:xfrm>
            <a:off x="3574544" y="273517"/>
            <a:ext cx="5111755" cy="5852131"/>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04" name="Text Placeholder 3"/>
          <p:cNvSpPr>
            <a:spLocks noGrp="1"/>
          </p:cNvSpPr>
          <p:nvPr>
            <p:ph type="body" sz="half" idx="21"/>
          </p:nvPr>
        </p:nvSpPr>
        <p:spPr>
          <a:xfrm>
            <a:off x="457713" y="1434565"/>
            <a:ext cx="3007441" cy="4691082"/>
          </a:xfrm>
          <a:prstGeom prst="rect">
            <a:avLst/>
          </a:prstGeom>
        </p:spPr>
        <p:txBody>
          <a:bodyPr lIns="32890" tIns="32890" rIns="32890" bIns="32890">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000">
                <a:solidFill>
                  <a:srgbClr val="000000"/>
                </a:solidFill>
              </a:defRPr>
            </a:pPr>
            <a:endParaRPr dirty="0"/>
          </a:p>
        </p:txBody>
      </p:sp>
      <p:sp>
        <p:nvSpPr>
          <p:cNvPr id="200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6538393"/>
      </p:ext>
    </p:extLst>
  </p:cSld>
  <p:clrMapOvr>
    <a:masterClrMapping/>
  </p:clrMapOvr>
  <p:transition spd="med"/>
</p:sldLayout>
</file>

<file path=ppt/slideLayouts/slideLayout1973.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solidFill>
          <a:srgbClr val="FFFFFF"/>
        </a:solidFill>
        <a:effectLst/>
      </p:bgPr>
    </p:bg>
    <p:spTree>
      <p:nvGrpSpPr>
        <p:cNvPr id="1" name=""/>
        <p:cNvGrpSpPr/>
        <p:nvPr/>
      </p:nvGrpSpPr>
      <p:grpSpPr>
        <a:xfrm>
          <a:off x="0" y="0"/>
          <a:ext cx="0" cy="0"/>
          <a:chOff x="0" y="0"/>
          <a:chExt cx="0" cy="0"/>
        </a:xfrm>
      </p:grpSpPr>
      <p:sp>
        <p:nvSpPr>
          <p:cNvPr id="2012" name="Title Text"/>
          <p:cNvSpPr txBox="1">
            <a:spLocks noGrp="1"/>
          </p:cNvSpPr>
          <p:nvPr>
            <p:ph type="title"/>
          </p:nvPr>
        </p:nvSpPr>
        <p:spPr>
          <a:xfrm>
            <a:off x="1791737" y="4800498"/>
            <a:ext cx="5486848" cy="567128"/>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13" name="Picture Placeholder 2"/>
          <p:cNvSpPr>
            <a:spLocks noGrp="1"/>
          </p:cNvSpPr>
          <p:nvPr>
            <p:ph type="pic" sz="half" idx="21"/>
          </p:nvPr>
        </p:nvSpPr>
        <p:spPr>
          <a:xfrm>
            <a:off x="1791737" y="612910"/>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014" name="Body Level One…"/>
          <p:cNvSpPr txBox="1">
            <a:spLocks noGrp="1"/>
          </p:cNvSpPr>
          <p:nvPr>
            <p:ph type="body" sz="quarter" idx="1"/>
          </p:nvPr>
        </p:nvSpPr>
        <p:spPr>
          <a:xfrm>
            <a:off x="1791737" y="5367627"/>
            <a:ext cx="5486848" cy="804920"/>
          </a:xfrm>
          <a:prstGeom prst="rect">
            <a:avLst/>
          </a:prstGeom>
        </p:spPr>
        <p:txBody>
          <a:bodyPr lIns="32890" tIns="32890" rIns="32890" bIns="32890">
            <a:normAutofit/>
          </a:bodyPr>
          <a:lstStyle>
            <a:lvl1pPr marL="0" indent="0" defTabSz="321326">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3814923"/>
      </p:ext>
    </p:extLst>
  </p:cSld>
  <p:clrMapOvr>
    <a:masterClrMapping/>
  </p:clrMapOvr>
  <p:transition spd="med"/>
</p:sldLayout>
</file>

<file path=ppt/slideLayouts/slideLayout1974.xml><?xml version="1.0" encoding="utf-8"?>
<p:sldLayout xmlns:a="http://schemas.openxmlformats.org/drawingml/2006/main" xmlns:r="http://schemas.openxmlformats.org/officeDocument/2006/relationships" xmlns:p="http://schemas.openxmlformats.org/presentationml/2006/main" showMasterSp="0" type="tx">
  <p:cSld name="13_Title and Vertical Text">
    <p:bg>
      <p:bgPr>
        <a:solidFill>
          <a:srgbClr val="FFFFFF"/>
        </a:solidFill>
        <a:effectLst/>
      </p:bgPr>
    </p:bg>
    <p:spTree>
      <p:nvGrpSpPr>
        <p:cNvPr id="1" name=""/>
        <p:cNvGrpSpPr/>
        <p:nvPr/>
      </p:nvGrpSpPr>
      <p:grpSpPr>
        <a:xfrm>
          <a:off x="0" y="0"/>
          <a:ext cx="0" cy="0"/>
          <a:chOff x="0" y="0"/>
          <a:chExt cx="0" cy="0"/>
        </a:xfrm>
      </p:grpSpPr>
      <p:sp>
        <p:nvSpPr>
          <p:cNvPr id="2022"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23" name="Body Level One…"/>
          <p:cNvSpPr txBox="1">
            <a:spLocks noGrp="1"/>
          </p:cNvSpPr>
          <p:nvPr>
            <p:ph type="body" sz="half" idx="1"/>
          </p:nvPr>
        </p:nvSpPr>
        <p:spPr>
          <a:xfrm>
            <a:off x="321507" y="1125334"/>
            <a:ext cx="5786029" cy="3181720"/>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24"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94287721"/>
      </p:ext>
    </p:extLst>
  </p:cSld>
  <p:clrMapOvr>
    <a:masterClrMapping/>
  </p:clrMapOvr>
  <p:transition spd="med"/>
</p:sldLayout>
</file>

<file path=ppt/slideLayouts/slideLayout1975.xml><?xml version="1.0" encoding="utf-8"?>
<p:sldLayout xmlns:a="http://schemas.openxmlformats.org/drawingml/2006/main" xmlns:r="http://schemas.openxmlformats.org/officeDocument/2006/relationships" xmlns:p="http://schemas.openxmlformats.org/presentationml/2006/main" showMasterSp="0" type="tx">
  <p:cSld name="13_Vertical Title and Text">
    <p:bg>
      <p:bgPr>
        <a:solidFill>
          <a:srgbClr val="FFFFFF"/>
        </a:solidFill>
        <a:effectLst/>
      </p:bgPr>
    </p:bg>
    <p:spTree>
      <p:nvGrpSpPr>
        <p:cNvPr id="1" name=""/>
        <p:cNvGrpSpPr/>
        <p:nvPr/>
      </p:nvGrpSpPr>
      <p:grpSpPr>
        <a:xfrm>
          <a:off x="0" y="0"/>
          <a:ext cx="0" cy="0"/>
          <a:chOff x="0" y="0"/>
          <a:chExt cx="0" cy="0"/>
        </a:xfrm>
      </p:grpSpPr>
      <p:sp>
        <p:nvSpPr>
          <p:cNvPr id="2031" name="Title Text"/>
          <p:cNvSpPr txBox="1">
            <a:spLocks noGrp="1"/>
          </p:cNvSpPr>
          <p:nvPr>
            <p:ph type="title"/>
          </p:nvPr>
        </p:nvSpPr>
        <p:spPr>
          <a:xfrm>
            <a:off x="4661865" y="193136"/>
            <a:ext cx="1445671" cy="4113907"/>
          </a:xfrm>
          <a:prstGeom prst="rect">
            <a:avLst/>
          </a:prstGeom>
          <a:noFill/>
        </p:spPr>
        <p:txBody>
          <a:bodyPr vert="eaVert"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32" name="Body Level One…"/>
          <p:cNvSpPr txBox="1">
            <a:spLocks noGrp="1"/>
          </p:cNvSpPr>
          <p:nvPr>
            <p:ph type="body" sz="half" idx="1"/>
          </p:nvPr>
        </p:nvSpPr>
        <p:spPr>
          <a:xfrm>
            <a:off x="321507" y="193136"/>
            <a:ext cx="4233190" cy="4113907"/>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3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2886951"/>
      </p:ext>
    </p:extLst>
  </p:cSld>
  <p:clrMapOvr>
    <a:masterClrMapping/>
  </p:clrMapOvr>
  <p:transition spd="med"/>
</p:sldLayout>
</file>

<file path=ppt/slideLayouts/slideLayout1976.xml><?xml version="1.0" encoding="utf-8"?>
<p:sldLayout xmlns:a="http://schemas.openxmlformats.org/drawingml/2006/main" xmlns:r="http://schemas.openxmlformats.org/officeDocument/2006/relationships" xmlns:p="http://schemas.openxmlformats.org/presentationml/2006/main" showMasterSp="0" type="tx">
  <p:cSld name="14_Title Slide">
    <p:bg>
      <p:bgPr>
        <a:solidFill>
          <a:srgbClr val="FFFFFF"/>
        </a:solidFill>
        <a:effectLst/>
      </p:bgPr>
    </p:bg>
    <p:spTree>
      <p:nvGrpSpPr>
        <p:cNvPr id="1" name=""/>
        <p:cNvGrpSpPr/>
        <p:nvPr/>
      </p:nvGrpSpPr>
      <p:grpSpPr>
        <a:xfrm>
          <a:off x="0" y="0"/>
          <a:ext cx="0" cy="0"/>
          <a:chOff x="0" y="0"/>
          <a:chExt cx="0" cy="0"/>
        </a:xfrm>
      </p:grpSpPr>
      <p:sp>
        <p:nvSpPr>
          <p:cNvPr id="2040" name="Title Text"/>
          <p:cNvSpPr txBox="1">
            <a:spLocks noGrp="1"/>
          </p:cNvSpPr>
          <p:nvPr>
            <p:ph type="title"/>
          </p:nvPr>
        </p:nvSpPr>
        <p:spPr>
          <a:xfrm>
            <a:off x="685436" y="2130076"/>
            <a:ext cx="7773128" cy="1470290"/>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41" name="Body Level One…"/>
          <p:cNvSpPr txBox="1">
            <a:spLocks noGrp="1"/>
          </p:cNvSpPr>
          <p:nvPr>
            <p:ph type="body" sz="quarter" idx="1"/>
          </p:nvPr>
        </p:nvSpPr>
        <p:spPr>
          <a:xfrm>
            <a:off x="1371990" y="3886163"/>
            <a:ext cx="6400019" cy="1752737"/>
          </a:xfrm>
          <a:prstGeom prst="rect">
            <a:avLst/>
          </a:prstGeom>
        </p:spPr>
        <p:txBody>
          <a:bodyPr lIns="32910" tIns="32910" rIns="32910" bIns="32910">
            <a:normAutofit/>
          </a:bodyPr>
          <a:lstStyle>
            <a:lvl1pPr marL="0" indent="0"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4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67463538"/>
      </p:ext>
    </p:extLst>
  </p:cSld>
  <p:clrMapOvr>
    <a:masterClrMapping/>
  </p:clrMapOvr>
  <p:transition spd="med"/>
</p:sldLayout>
</file>

<file path=ppt/slideLayouts/slideLayout1977.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rgbClr val="FFFFFF"/>
        </a:solidFill>
        <a:effectLst/>
      </p:bgPr>
    </p:bg>
    <p:spTree>
      <p:nvGrpSpPr>
        <p:cNvPr id="1" name=""/>
        <p:cNvGrpSpPr/>
        <p:nvPr/>
      </p:nvGrpSpPr>
      <p:grpSpPr>
        <a:xfrm>
          <a:off x="0" y="0"/>
          <a:ext cx="0" cy="0"/>
          <a:chOff x="0" y="0"/>
          <a:chExt cx="0" cy="0"/>
        </a:xfrm>
      </p:grpSpPr>
      <p:sp>
        <p:nvSpPr>
          <p:cNvPr id="2049"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0" name="Body Level One…"/>
          <p:cNvSpPr txBox="1">
            <a:spLocks noGrp="1"/>
          </p:cNvSpPr>
          <p:nvPr>
            <p:ph type="body" sz="half" idx="1"/>
          </p:nvPr>
        </p:nvSpPr>
        <p:spPr>
          <a:xfrm>
            <a:off x="321507" y="1125324"/>
            <a:ext cx="5786029" cy="3181720"/>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51"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1677085"/>
      </p:ext>
    </p:extLst>
  </p:cSld>
  <p:clrMapOvr>
    <a:masterClrMapping/>
  </p:clrMapOvr>
  <p:transition spd="med"/>
</p:sldLayout>
</file>

<file path=ppt/slideLayouts/slideLayout1978.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rgbClr val="FFFFFF"/>
        </a:solidFill>
        <a:effectLst/>
      </p:bgPr>
    </p:bg>
    <p:spTree>
      <p:nvGrpSpPr>
        <p:cNvPr id="1" name=""/>
        <p:cNvGrpSpPr/>
        <p:nvPr/>
      </p:nvGrpSpPr>
      <p:grpSpPr>
        <a:xfrm>
          <a:off x="0" y="0"/>
          <a:ext cx="0" cy="0"/>
          <a:chOff x="0" y="0"/>
          <a:chExt cx="0" cy="0"/>
        </a:xfrm>
      </p:grpSpPr>
      <p:sp>
        <p:nvSpPr>
          <p:cNvPr id="2058" name="Title Text"/>
          <p:cNvSpPr txBox="1">
            <a:spLocks noGrp="1"/>
          </p:cNvSpPr>
          <p:nvPr>
            <p:ph type="title"/>
          </p:nvPr>
        </p:nvSpPr>
        <p:spPr>
          <a:xfrm>
            <a:off x="722276" y="4406401"/>
            <a:ext cx="7772011" cy="1363116"/>
          </a:xfrm>
          <a:prstGeom prst="rect">
            <a:avLst/>
          </a:prstGeom>
          <a:noFill/>
        </p:spPr>
        <p:txBody>
          <a:bodyPr lIns="32910" tIns="32910" rIns="32910" bIns="32910" anchor="t"/>
          <a:lstStyle>
            <a:lvl1pPr algn="l" defTabSz="321503">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9" name="Body Level One…"/>
          <p:cNvSpPr txBox="1">
            <a:spLocks noGrp="1"/>
          </p:cNvSpPr>
          <p:nvPr>
            <p:ph type="body" sz="quarter" idx="1"/>
          </p:nvPr>
        </p:nvSpPr>
        <p:spPr>
          <a:xfrm>
            <a:off x="722276" y="2907085"/>
            <a:ext cx="7772011" cy="1499317"/>
          </a:xfrm>
          <a:prstGeom prst="rect">
            <a:avLst/>
          </a:prstGeom>
        </p:spPr>
        <p:txBody>
          <a:bodyPr lIns="32910" tIns="32910" rIns="32910" bIns="32910" anchor="b">
            <a:normAutofit/>
          </a:bodyPr>
          <a:lstStyle>
            <a:lvl1pPr marL="0" indent="0" defTabSz="321503">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0"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5945743"/>
      </p:ext>
    </p:extLst>
  </p:cSld>
  <p:clrMapOvr>
    <a:masterClrMapping/>
  </p:clrMapOvr>
  <p:transition spd="med"/>
</p:sldLayout>
</file>

<file path=ppt/slideLayouts/slideLayout1979.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rgbClr val="FFFFFF"/>
        </a:solidFill>
        <a:effectLst/>
      </p:bgPr>
    </p:bg>
    <p:spTree>
      <p:nvGrpSpPr>
        <p:cNvPr id="1" name=""/>
        <p:cNvGrpSpPr/>
        <p:nvPr/>
      </p:nvGrpSpPr>
      <p:grpSpPr>
        <a:xfrm>
          <a:off x="0" y="0"/>
          <a:ext cx="0" cy="0"/>
          <a:chOff x="0" y="0"/>
          <a:chExt cx="0" cy="0"/>
        </a:xfrm>
      </p:grpSpPr>
      <p:sp>
        <p:nvSpPr>
          <p:cNvPr id="2067"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68" name="Body Level One…"/>
          <p:cNvSpPr txBox="1">
            <a:spLocks noGrp="1"/>
          </p:cNvSpPr>
          <p:nvPr>
            <p:ph type="body" sz="quarter" idx="1"/>
          </p:nvPr>
        </p:nvSpPr>
        <p:spPr>
          <a:xfrm>
            <a:off x="321507" y="1125324"/>
            <a:ext cx="2838872" cy="3181720"/>
          </a:xfrm>
          <a:prstGeom prst="rect">
            <a:avLst/>
          </a:prstGeom>
        </p:spPr>
        <p:txBody>
          <a:bodyPr lIns="32910" tIns="32910" rIns="32910" bIns="32910">
            <a:normAutofit/>
          </a:bodyPr>
          <a:lstStyle>
            <a:lvl1pPr marL="241126" indent="-241126" defTabSz="321503">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7881819"/>
      </p:ext>
    </p:extLst>
  </p:cSld>
  <p:clrMapOvr>
    <a:masterClrMapping/>
  </p:clrMapOvr>
  <p:transition spd="med"/>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703" name="Group 2"/>
          <p:cNvGrpSpPr/>
          <p:nvPr/>
        </p:nvGrpSpPr>
        <p:grpSpPr>
          <a:xfrm>
            <a:off x="0" y="0"/>
            <a:ext cx="8839200" cy="6858000"/>
            <a:chOff x="0" y="0"/>
            <a:chExt cx="8839200" cy="6858000"/>
          </a:xfrm>
        </p:grpSpPr>
        <p:grpSp>
          <p:nvGrpSpPr>
            <p:cNvPr id="1690" name="Group 3"/>
            <p:cNvGrpSpPr/>
            <p:nvPr/>
          </p:nvGrpSpPr>
          <p:grpSpPr>
            <a:xfrm>
              <a:off x="0" y="-1"/>
              <a:ext cx="5105400" cy="4876801"/>
              <a:chOff x="0" y="0"/>
              <a:chExt cx="5105400" cy="4876800"/>
            </a:xfrm>
          </p:grpSpPr>
          <p:sp>
            <p:nvSpPr>
              <p:cNvPr id="168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6"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7"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8"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9"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96" name="Group 9"/>
            <p:cNvGrpSpPr/>
            <p:nvPr/>
          </p:nvGrpSpPr>
          <p:grpSpPr>
            <a:xfrm>
              <a:off x="3200400" y="3200399"/>
              <a:ext cx="3886200" cy="3657601"/>
              <a:chOff x="0" y="0"/>
              <a:chExt cx="3886200" cy="3657600"/>
            </a:xfrm>
          </p:grpSpPr>
          <p:sp>
            <p:nvSpPr>
              <p:cNvPr id="169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2"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3"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5"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702" name="Group 15"/>
            <p:cNvGrpSpPr/>
            <p:nvPr/>
          </p:nvGrpSpPr>
          <p:grpSpPr>
            <a:xfrm>
              <a:off x="4495800" y="152399"/>
              <a:ext cx="4343400" cy="4114801"/>
              <a:chOff x="0" y="0"/>
              <a:chExt cx="4343400" cy="4114800"/>
            </a:xfrm>
          </p:grpSpPr>
          <p:sp>
            <p:nvSpPr>
              <p:cNvPr id="169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8"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9"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0"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70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170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70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70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9324693"/>
      </p:ext>
    </p:extLst>
  </p:cSld>
  <p:clrMapOvr>
    <a:masterClrMapping/>
  </p:clrMapOvr>
  <p:transition spd="med"/>
</p:sldLayout>
</file>

<file path=ppt/slideLayouts/slideLayout1980.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rgbClr val="FFFFFF"/>
        </a:solidFill>
        <a:effectLst/>
      </p:bgPr>
    </p:bg>
    <p:spTree>
      <p:nvGrpSpPr>
        <p:cNvPr id="1" name=""/>
        <p:cNvGrpSpPr/>
        <p:nvPr/>
      </p:nvGrpSpPr>
      <p:grpSpPr>
        <a:xfrm>
          <a:off x="0" y="0"/>
          <a:ext cx="0" cy="0"/>
          <a:chOff x="0" y="0"/>
          <a:chExt cx="0" cy="0"/>
        </a:xfrm>
      </p:grpSpPr>
      <p:sp>
        <p:nvSpPr>
          <p:cNvPr id="2076" name="Title Text"/>
          <p:cNvSpPr txBox="1">
            <a:spLocks noGrp="1"/>
          </p:cNvSpPr>
          <p:nvPr>
            <p:ph type="title"/>
          </p:nvPr>
        </p:nvSpPr>
        <p:spPr>
          <a:xfrm>
            <a:off x="457703" y="274632"/>
            <a:ext cx="8228595" cy="1143188"/>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77" name="Body Level One…"/>
          <p:cNvSpPr txBox="1">
            <a:spLocks noGrp="1"/>
          </p:cNvSpPr>
          <p:nvPr>
            <p:ph type="body" sz="quarter" idx="1"/>
          </p:nvPr>
        </p:nvSpPr>
        <p:spPr>
          <a:xfrm>
            <a:off x="457703" y="1535040"/>
            <a:ext cx="4040062" cy="639694"/>
          </a:xfrm>
          <a:prstGeom prst="rect">
            <a:avLst/>
          </a:prstGeom>
        </p:spPr>
        <p:txBody>
          <a:bodyPr lIns="32910" tIns="32910" rIns="32910" bIns="32910" anchor="b">
            <a:normAutofit/>
          </a:bodyPr>
          <a:lstStyle>
            <a:lvl1pPr marL="0" indent="0" defTabSz="321503">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78" name="Text Placeholder 4"/>
          <p:cNvSpPr>
            <a:spLocks noGrp="1"/>
          </p:cNvSpPr>
          <p:nvPr>
            <p:ph type="body" sz="quarter" idx="21"/>
          </p:nvPr>
        </p:nvSpPr>
        <p:spPr>
          <a:xfrm>
            <a:off x="4645121" y="1535040"/>
            <a:ext cx="4041178" cy="639693"/>
          </a:xfrm>
          <a:prstGeom prst="rect">
            <a:avLst/>
          </a:prstGeom>
        </p:spPr>
        <p:txBody>
          <a:bodyPr lIns="32910" tIns="32910" rIns="32910" bIns="32910"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700" b="1">
                <a:solidFill>
                  <a:srgbClr val="000000"/>
                </a:solidFill>
              </a:defRPr>
            </a:pPr>
            <a:endParaRPr dirty="0"/>
          </a:p>
        </p:txBody>
      </p:sp>
      <p:sp>
        <p:nvSpPr>
          <p:cNvPr id="207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85695598"/>
      </p:ext>
    </p:extLst>
  </p:cSld>
  <p:clrMapOvr>
    <a:masterClrMapping/>
  </p:clrMapOvr>
  <p:transition spd="med"/>
</p:sldLayout>
</file>

<file path=ppt/slideLayouts/slideLayout1981.xml><?xml version="1.0" encoding="utf-8"?>
<p:sldLayout xmlns:a="http://schemas.openxmlformats.org/drawingml/2006/main" xmlns:r="http://schemas.openxmlformats.org/officeDocument/2006/relationships" xmlns:p="http://schemas.openxmlformats.org/presentationml/2006/main" showMasterSp="0" type="tx">
  <p:cSld name="14_Title Only">
    <p:bg>
      <p:bgPr>
        <a:solidFill>
          <a:srgbClr val="FFFFFF"/>
        </a:solidFill>
        <a:effectLst/>
      </p:bgPr>
    </p:bg>
    <p:spTree>
      <p:nvGrpSpPr>
        <p:cNvPr id="1" name=""/>
        <p:cNvGrpSpPr/>
        <p:nvPr/>
      </p:nvGrpSpPr>
      <p:grpSpPr>
        <a:xfrm>
          <a:off x="0" y="0"/>
          <a:ext cx="0" cy="0"/>
          <a:chOff x="0" y="0"/>
          <a:chExt cx="0" cy="0"/>
        </a:xfrm>
      </p:grpSpPr>
      <p:sp>
        <p:nvSpPr>
          <p:cNvPr id="2086"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87"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02686802"/>
      </p:ext>
    </p:extLst>
  </p:cSld>
  <p:clrMapOvr>
    <a:masterClrMapping/>
  </p:clrMapOvr>
  <p:transition spd="med"/>
</p:sldLayout>
</file>

<file path=ppt/slideLayouts/slideLayout1982.xml><?xml version="1.0" encoding="utf-8"?>
<p:sldLayout xmlns:a="http://schemas.openxmlformats.org/drawingml/2006/main" xmlns:r="http://schemas.openxmlformats.org/officeDocument/2006/relationships" xmlns:p="http://schemas.openxmlformats.org/presentationml/2006/main" showMasterSp="0" type="tx">
  <p:cSld name="16_Blank">
    <p:bg>
      <p:bgPr>
        <a:solidFill>
          <a:srgbClr val="FFFFFF"/>
        </a:solidFill>
        <a:effectLst/>
      </p:bgPr>
    </p:bg>
    <p:spTree>
      <p:nvGrpSpPr>
        <p:cNvPr id="1" name=""/>
        <p:cNvGrpSpPr/>
        <p:nvPr/>
      </p:nvGrpSpPr>
      <p:grpSpPr>
        <a:xfrm>
          <a:off x="0" y="0"/>
          <a:ext cx="0" cy="0"/>
          <a:chOff x="0" y="0"/>
          <a:chExt cx="0" cy="0"/>
        </a:xfrm>
      </p:grpSpPr>
      <p:sp>
        <p:nvSpPr>
          <p:cNvPr id="209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3279346"/>
      </p:ext>
    </p:extLst>
  </p:cSld>
  <p:clrMapOvr>
    <a:masterClrMapping/>
  </p:clrMapOvr>
  <p:transition spd="med"/>
</p:sldLayout>
</file>

<file path=ppt/slideLayouts/slideLayout1983.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rgbClr val="FFFFFF"/>
        </a:solidFill>
        <a:effectLst/>
      </p:bgPr>
    </p:bg>
    <p:spTree>
      <p:nvGrpSpPr>
        <p:cNvPr id="1" name=""/>
        <p:cNvGrpSpPr/>
        <p:nvPr/>
      </p:nvGrpSpPr>
      <p:grpSpPr>
        <a:xfrm>
          <a:off x="0" y="0"/>
          <a:ext cx="0" cy="0"/>
          <a:chOff x="0" y="0"/>
          <a:chExt cx="0" cy="0"/>
        </a:xfrm>
      </p:grpSpPr>
      <p:sp>
        <p:nvSpPr>
          <p:cNvPr id="2101" name="Title Text"/>
          <p:cNvSpPr txBox="1">
            <a:spLocks noGrp="1"/>
          </p:cNvSpPr>
          <p:nvPr>
            <p:ph type="title"/>
          </p:nvPr>
        </p:nvSpPr>
        <p:spPr>
          <a:xfrm>
            <a:off x="457703" y="273517"/>
            <a:ext cx="3007439" cy="116104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02" name="Body Level One…"/>
          <p:cNvSpPr txBox="1">
            <a:spLocks noGrp="1"/>
          </p:cNvSpPr>
          <p:nvPr>
            <p:ph type="body" idx="1"/>
          </p:nvPr>
        </p:nvSpPr>
        <p:spPr>
          <a:xfrm>
            <a:off x="3574543" y="273517"/>
            <a:ext cx="5111755" cy="5852131"/>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3" name="Text Placeholder 3"/>
          <p:cNvSpPr>
            <a:spLocks noGrp="1"/>
          </p:cNvSpPr>
          <p:nvPr>
            <p:ph type="body" sz="half" idx="21"/>
          </p:nvPr>
        </p:nvSpPr>
        <p:spPr>
          <a:xfrm>
            <a:off x="457702" y="1434565"/>
            <a:ext cx="3007441" cy="4691082"/>
          </a:xfrm>
          <a:prstGeom prst="rect">
            <a:avLst/>
          </a:prstGeom>
        </p:spPr>
        <p:txBody>
          <a:bodyPr lIns="32910" tIns="32910" rIns="32910" bIns="32910">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000">
                <a:solidFill>
                  <a:srgbClr val="000000"/>
                </a:solidFill>
              </a:defRPr>
            </a:pPr>
            <a:endParaRPr dirty="0"/>
          </a:p>
        </p:txBody>
      </p:sp>
      <p:sp>
        <p:nvSpPr>
          <p:cNvPr id="210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49596533"/>
      </p:ext>
    </p:extLst>
  </p:cSld>
  <p:clrMapOvr>
    <a:masterClrMapping/>
  </p:clrMapOvr>
  <p:transition spd="med"/>
</p:sldLayout>
</file>

<file path=ppt/slideLayouts/slideLayout1984.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rgbClr val="FFFFFF"/>
        </a:solidFill>
        <a:effectLst/>
      </p:bgPr>
    </p:bg>
    <p:spTree>
      <p:nvGrpSpPr>
        <p:cNvPr id="1" name=""/>
        <p:cNvGrpSpPr/>
        <p:nvPr/>
      </p:nvGrpSpPr>
      <p:grpSpPr>
        <a:xfrm>
          <a:off x="0" y="0"/>
          <a:ext cx="0" cy="0"/>
          <a:chOff x="0" y="0"/>
          <a:chExt cx="0" cy="0"/>
        </a:xfrm>
      </p:grpSpPr>
      <p:sp>
        <p:nvSpPr>
          <p:cNvPr id="2111" name="Title Text"/>
          <p:cNvSpPr txBox="1">
            <a:spLocks noGrp="1"/>
          </p:cNvSpPr>
          <p:nvPr>
            <p:ph type="title"/>
          </p:nvPr>
        </p:nvSpPr>
        <p:spPr>
          <a:xfrm>
            <a:off x="1791737" y="4800487"/>
            <a:ext cx="5486848" cy="56712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12" name="Picture Placeholder 2"/>
          <p:cNvSpPr>
            <a:spLocks noGrp="1"/>
          </p:cNvSpPr>
          <p:nvPr>
            <p:ph type="pic" sz="half" idx="21"/>
          </p:nvPr>
        </p:nvSpPr>
        <p:spPr>
          <a:xfrm>
            <a:off x="1791737" y="61289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113" name="Body Level One…"/>
          <p:cNvSpPr txBox="1">
            <a:spLocks noGrp="1"/>
          </p:cNvSpPr>
          <p:nvPr>
            <p:ph type="body" sz="quarter" idx="1"/>
          </p:nvPr>
        </p:nvSpPr>
        <p:spPr>
          <a:xfrm>
            <a:off x="1791737" y="5367616"/>
            <a:ext cx="5486848" cy="804920"/>
          </a:xfrm>
          <a:prstGeom prst="rect">
            <a:avLst/>
          </a:prstGeom>
        </p:spPr>
        <p:txBody>
          <a:bodyPr lIns="32910" tIns="32910" rIns="32910" bIns="32910">
            <a:normAutofit/>
          </a:bodyPr>
          <a:lstStyle>
            <a:lvl1pPr marL="0" indent="0" defTabSz="321503">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1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40265903"/>
      </p:ext>
    </p:extLst>
  </p:cSld>
  <p:clrMapOvr>
    <a:masterClrMapping/>
  </p:clrMapOvr>
  <p:transition spd="med"/>
</p:sldLayout>
</file>

<file path=ppt/slideLayouts/slideLayout1985.xml><?xml version="1.0" encoding="utf-8"?>
<p:sldLayout xmlns:a="http://schemas.openxmlformats.org/drawingml/2006/main" xmlns:r="http://schemas.openxmlformats.org/officeDocument/2006/relationships" xmlns:p="http://schemas.openxmlformats.org/presentationml/2006/main" showMasterSp="0" type="tx">
  <p:cSld name="14_Title and Vertical Text">
    <p:bg>
      <p:bgPr>
        <a:solidFill>
          <a:srgbClr val="FFFFFF"/>
        </a:solidFill>
        <a:effectLst/>
      </p:bgPr>
    </p:bg>
    <p:spTree>
      <p:nvGrpSpPr>
        <p:cNvPr id="1" name=""/>
        <p:cNvGrpSpPr/>
        <p:nvPr/>
      </p:nvGrpSpPr>
      <p:grpSpPr>
        <a:xfrm>
          <a:off x="0" y="0"/>
          <a:ext cx="0" cy="0"/>
          <a:chOff x="0" y="0"/>
          <a:chExt cx="0" cy="0"/>
        </a:xfrm>
      </p:grpSpPr>
      <p:sp>
        <p:nvSpPr>
          <p:cNvPr id="2121"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22" name="Body Level One…"/>
          <p:cNvSpPr txBox="1">
            <a:spLocks noGrp="1"/>
          </p:cNvSpPr>
          <p:nvPr>
            <p:ph type="body" sz="half" idx="1"/>
          </p:nvPr>
        </p:nvSpPr>
        <p:spPr>
          <a:xfrm>
            <a:off x="321507" y="1125324"/>
            <a:ext cx="5786029" cy="3181720"/>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23"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6954656"/>
      </p:ext>
    </p:extLst>
  </p:cSld>
  <p:clrMapOvr>
    <a:masterClrMapping/>
  </p:clrMapOvr>
  <p:transition spd="med"/>
</p:sldLayout>
</file>

<file path=ppt/slideLayouts/slideLayout1986.xml><?xml version="1.0" encoding="utf-8"?>
<p:sldLayout xmlns:a="http://schemas.openxmlformats.org/drawingml/2006/main" xmlns:r="http://schemas.openxmlformats.org/officeDocument/2006/relationships" xmlns:p="http://schemas.openxmlformats.org/presentationml/2006/main" showMasterSp="0" type="tx">
  <p:cSld name="14_Vertical Title and Text">
    <p:bg>
      <p:bgPr>
        <a:solidFill>
          <a:srgbClr val="FFFFFF"/>
        </a:solidFill>
        <a:effectLst/>
      </p:bgPr>
    </p:bg>
    <p:spTree>
      <p:nvGrpSpPr>
        <p:cNvPr id="1" name=""/>
        <p:cNvGrpSpPr/>
        <p:nvPr/>
      </p:nvGrpSpPr>
      <p:grpSpPr>
        <a:xfrm>
          <a:off x="0" y="0"/>
          <a:ext cx="0" cy="0"/>
          <a:chOff x="0" y="0"/>
          <a:chExt cx="0" cy="0"/>
        </a:xfrm>
      </p:grpSpPr>
      <p:sp>
        <p:nvSpPr>
          <p:cNvPr id="2130" name="Title Text"/>
          <p:cNvSpPr txBox="1">
            <a:spLocks noGrp="1"/>
          </p:cNvSpPr>
          <p:nvPr>
            <p:ph type="title"/>
          </p:nvPr>
        </p:nvSpPr>
        <p:spPr>
          <a:xfrm>
            <a:off x="4661865" y="193136"/>
            <a:ext cx="1445671" cy="4113907"/>
          </a:xfrm>
          <a:prstGeom prst="rect">
            <a:avLst/>
          </a:prstGeom>
          <a:noFill/>
        </p:spPr>
        <p:txBody>
          <a:bodyPr vert="eaVert"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31" name="Body Level One…"/>
          <p:cNvSpPr txBox="1">
            <a:spLocks noGrp="1"/>
          </p:cNvSpPr>
          <p:nvPr>
            <p:ph type="body" sz="half" idx="1"/>
          </p:nvPr>
        </p:nvSpPr>
        <p:spPr>
          <a:xfrm>
            <a:off x="321507" y="193136"/>
            <a:ext cx="4233190" cy="4113907"/>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3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9754069"/>
      </p:ext>
    </p:extLst>
  </p:cSld>
  <p:clrMapOvr>
    <a:masterClrMapping/>
  </p:clrMapOvr>
  <p:transition spd="med"/>
</p:sldLayout>
</file>

<file path=ppt/slideLayouts/slideLayout1987.xml><?xml version="1.0" encoding="utf-8"?>
<p:sldLayout xmlns:a="http://schemas.openxmlformats.org/drawingml/2006/main" xmlns:r="http://schemas.openxmlformats.org/officeDocument/2006/relationships" xmlns:p="http://schemas.openxmlformats.org/presentationml/2006/main" showMasterSp="0" type="tx">
  <p:cSld name="15_Title Slide">
    <p:spTree>
      <p:nvGrpSpPr>
        <p:cNvPr id="1" name=""/>
        <p:cNvGrpSpPr/>
        <p:nvPr/>
      </p:nvGrpSpPr>
      <p:grpSpPr>
        <a:xfrm>
          <a:off x="0" y="0"/>
          <a:ext cx="0" cy="0"/>
          <a:chOff x="0" y="0"/>
          <a:chExt cx="0" cy="0"/>
        </a:xfrm>
      </p:grpSpPr>
      <p:grpSp>
        <p:nvGrpSpPr>
          <p:cNvPr id="2377" name="Group 318"/>
          <p:cNvGrpSpPr/>
          <p:nvPr/>
        </p:nvGrpSpPr>
        <p:grpSpPr>
          <a:xfrm>
            <a:off x="634" y="108585"/>
            <a:ext cx="10407653" cy="6749415"/>
            <a:chOff x="0" y="0"/>
            <a:chExt cx="10407651" cy="6749414"/>
          </a:xfrm>
        </p:grpSpPr>
        <p:grpSp>
          <p:nvGrpSpPr>
            <p:cNvPr id="2345" name="Group 313"/>
            <p:cNvGrpSpPr/>
            <p:nvPr/>
          </p:nvGrpSpPr>
          <p:grpSpPr>
            <a:xfrm>
              <a:off x="-1" y="-1"/>
              <a:ext cx="10407653" cy="6489701"/>
              <a:chOff x="0" y="0"/>
              <a:chExt cx="10407651" cy="6489699"/>
            </a:xfrm>
          </p:grpSpPr>
          <p:grpSp>
            <p:nvGrpSpPr>
              <p:cNvPr id="2332" name="Group 312"/>
              <p:cNvGrpSpPr/>
              <p:nvPr/>
            </p:nvGrpSpPr>
            <p:grpSpPr>
              <a:xfrm>
                <a:off x="-1" y="120015"/>
                <a:ext cx="10407653" cy="6369685"/>
                <a:chOff x="0" y="0"/>
                <a:chExt cx="10407651" cy="6369684"/>
              </a:xfrm>
            </p:grpSpPr>
            <p:sp>
              <p:nvSpPr>
                <p:cNvPr id="2139"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0"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1"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2"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3"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4"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5"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6"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2183" name="Group 311"/>
                <p:cNvGrpSpPr/>
                <p:nvPr/>
              </p:nvGrpSpPr>
              <p:grpSpPr>
                <a:xfrm>
                  <a:off x="766127" y="0"/>
                  <a:ext cx="2859724" cy="6369685"/>
                  <a:chOff x="0" y="0"/>
                  <a:chExt cx="2859722" cy="6369685"/>
                </a:xfrm>
              </p:grpSpPr>
              <p:grpSp>
                <p:nvGrpSpPr>
                  <p:cNvPr id="2155" name="Group 305"/>
                  <p:cNvGrpSpPr/>
                  <p:nvPr/>
                </p:nvGrpSpPr>
                <p:grpSpPr>
                  <a:xfrm>
                    <a:off x="0" y="0"/>
                    <a:ext cx="1548448" cy="1503998"/>
                    <a:chOff x="0" y="0"/>
                    <a:chExt cx="1548447" cy="1503997"/>
                  </a:xfrm>
                </p:grpSpPr>
                <p:sp>
                  <p:nvSpPr>
                    <p:cNvPr id="2147"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8"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9"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0"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1"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2"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3"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4"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64" name="Group 112"/>
                  <p:cNvGrpSpPr/>
                  <p:nvPr/>
                </p:nvGrpSpPr>
                <p:grpSpPr>
                  <a:xfrm>
                    <a:off x="192087" y="1622425"/>
                    <a:ext cx="2667636" cy="1503998"/>
                    <a:chOff x="0" y="0"/>
                    <a:chExt cx="2667635" cy="1503997"/>
                  </a:xfrm>
                </p:grpSpPr>
                <p:sp>
                  <p:nvSpPr>
                    <p:cNvPr id="2156"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7"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8"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9"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0"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1"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2"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3"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73" name="Group 121"/>
                  <p:cNvGrpSpPr/>
                  <p:nvPr/>
                </p:nvGrpSpPr>
                <p:grpSpPr>
                  <a:xfrm>
                    <a:off x="192087" y="3243262"/>
                    <a:ext cx="2667636" cy="1503999"/>
                    <a:chOff x="0" y="0"/>
                    <a:chExt cx="2667635" cy="1503997"/>
                  </a:xfrm>
                </p:grpSpPr>
                <p:sp>
                  <p:nvSpPr>
                    <p:cNvPr id="2165"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6"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7"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8"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9"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0"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1"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2"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82" name="Group 130"/>
                  <p:cNvGrpSpPr/>
                  <p:nvPr/>
                </p:nvGrpSpPr>
                <p:grpSpPr>
                  <a:xfrm>
                    <a:off x="192087" y="4865687"/>
                    <a:ext cx="2667636" cy="1503999"/>
                    <a:chOff x="0" y="0"/>
                    <a:chExt cx="2667635" cy="1503997"/>
                  </a:xfrm>
                </p:grpSpPr>
                <p:sp>
                  <p:nvSpPr>
                    <p:cNvPr id="2174"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5"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6"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7"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8"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9"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0"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1"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20" name="Group 310"/>
                <p:cNvGrpSpPr/>
                <p:nvPr/>
              </p:nvGrpSpPr>
              <p:grpSpPr>
                <a:xfrm>
                  <a:off x="2461577" y="0"/>
                  <a:ext cx="2859724" cy="6369685"/>
                  <a:chOff x="0" y="0"/>
                  <a:chExt cx="2859722" cy="6369685"/>
                </a:xfrm>
              </p:grpSpPr>
              <p:grpSp>
                <p:nvGrpSpPr>
                  <p:cNvPr id="2192" name="Group 304"/>
                  <p:cNvGrpSpPr/>
                  <p:nvPr/>
                </p:nvGrpSpPr>
                <p:grpSpPr>
                  <a:xfrm>
                    <a:off x="0" y="0"/>
                    <a:ext cx="1548448" cy="1503998"/>
                    <a:chOff x="0" y="0"/>
                    <a:chExt cx="1548447" cy="1503997"/>
                  </a:xfrm>
                </p:grpSpPr>
                <p:sp>
                  <p:nvSpPr>
                    <p:cNvPr id="2184"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5"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6"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7"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8"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9"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0"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1"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01" name="Group 149"/>
                  <p:cNvGrpSpPr/>
                  <p:nvPr/>
                </p:nvGrpSpPr>
                <p:grpSpPr>
                  <a:xfrm>
                    <a:off x="192087" y="1622425"/>
                    <a:ext cx="2667636" cy="1503998"/>
                    <a:chOff x="0" y="0"/>
                    <a:chExt cx="2667635" cy="1503997"/>
                  </a:xfrm>
                </p:grpSpPr>
                <p:sp>
                  <p:nvSpPr>
                    <p:cNvPr id="2193"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4"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5"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6"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7"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8"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9"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0"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0" name="Group 158"/>
                  <p:cNvGrpSpPr/>
                  <p:nvPr/>
                </p:nvGrpSpPr>
                <p:grpSpPr>
                  <a:xfrm>
                    <a:off x="192087" y="3243262"/>
                    <a:ext cx="2667636" cy="1503999"/>
                    <a:chOff x="0" y="0"/>
                    <a:chExt cx="2667635" cy="1503997"/>
                  </a:xfrm>
                </p:grpSpPr>
                <p:sp>
                  <p:nvSpPr>
                    <p:cNvPr id="2202"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3"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4"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5"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6"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7"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8"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9"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9" name="Group 167"/>
                  <p:cNvGrpSpPr/>
                  <p:nvPr/>
                </p:nvGrpSpPr>
                <p:grpSpPr>
                  <a:xfrm>
                    <a:off x="192087" y="4865687"/>
                    <a:ext cx="2667636" cy="1503999"/>
                    <a:chOff x="0" y="0"/>
                    <a:chExt cx="2667635" cy="1503997"/>
                  </a:xfrm>
                </p:grpSpPr>
                <p:sp>
                  <p:nvSpPr>
                    <p:cNvPr id="2211"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2"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3"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4"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5"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6"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7"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8"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57" name="Group 309"/>
                <p:cNvGrpSpPr/>
                <p:nvPr/>
              </p:nvGrpSpPr>
              <p:grpSpPr>
                <a:xfrm>
                  <a:off x="4157028" y="0"/>
                  <a:ext cx="2859723" cy="6369685"/>
                  <a:chOff x="0" y="0"/>
                  <a:chExt cx="2859722" cy="6369685"/>
                </a:xfrm>
              </p:grpSpPr>
              <p:grpSp>
                <p:nvGrpSpPr>
                  <p:cNvPr id="2229" name="Group 303"/>
                  <p:cNvGrpSpPr/>
                  <p:nvPr/>
                </p:nvGrpSpPr>
                <p:grpSpPr>
                  <a:xfrm>
                    <a:off x="0" y="0"/>
                    <a:ext cx="1548448" cy="1503998"/>
                    <a:chOff x="0" y="0"/>
                    <a:chExt cx="1548447" cy="1503997"/>
                  </a:xfrm>
                </p:grpSpPr>
                <p:sp>
                  <p:nvSpPr>
                    <p:cNvPr id="2221"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2"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3"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4"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5"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6"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7"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8"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38" name="Group 186"/>
                  <p:cNvGrpSpPr/>
                  <p:nvPr/>
                </p:nvGrpSpPr>
                <p:grpSpPr>
                  <a:xfrm>
                    <a:off x="192087" y="1622425"/>
                    <a:ext cx="2667636" cy="1503998"/>
                    <a:chOff x="0" y="0"/>
                    <a:chExt cx="2667635" cy="1503997"/>
                  </a:xfrm>
                </p:grpSpPr>
                <p:sp>
                  <p:nvSpPr>
                    <p:cNvPr id="2230"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1"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2"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3"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4"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5"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6"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7"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47" name="Group 195"/>
                  <p:cNvGrpSpPr/>
                  <p:nvPr/>
                </p:nvGrpSpPr>
                <p:grpSpPr>
                  <a:xfrm>
                    <a:off x="192087" y="3243262"/>
                    <a:ext cx="2667636" cy="1503999"/>
                    <a:chOff x="0" y="0"/>
                    <a:chExt cx="2667635" cy="1503997"/>
                  </a:xfrm>
                </p:grpSpPr>
                <p:sp>
                  <p:nvSpPr>
                    <p:cNvPr id="2239"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0"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1"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2"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3"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4"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5"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6"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56" name="Group 204"/>
                  <p:cNvGrpSpPr/>
                  <p:nvPr/>
                </p:nvGrpSpPr>
                <p:grpSpPr>
                  <a:xfrm>
                    <a:off x="192087" y="4865687"/>
                    <a:ext cx="2667636" cy="1503999"/>
                    <a:chOff x="0" y="0"/>
                    <a:chExt cx="2667635" cy="1503997"/>
                  </a:xfrm>
                </p:grpSpPr>
                <p:sp>
                  <p:nvSpPr>
                    <p:cNvPr id="2248"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9"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0"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1"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2"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3"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4"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5"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94" name="Group 308"/>
                <p:cNvGrpSpPr/>
                <p:nvPr/>
              </p:nvGrpSpPr>
              <p:grpSpPr>
                <a:xfrm>
                  <a:off x="5852478" y="0"/>
                  <a:ext cx="2859723" cy="6369685"/>
                  <a:chOff x="0" y="0"/>
                  <a:chExt cx="2859722" cy="6369685"/>
                </a:xfrm>
              </p:grpSpPr>
              <p:grpSp>
                <p:nvGrpSpPr>
                  <p:cNvPr id="2266" name="Group 302"/>
                  <p:cNvGrpSpPr/>
                  <p:nvPr/>
                </p:nvGrpSpPr>
                <p:grpSpPr>
                  <a:xfrm>
                    <a:off x="0" y="0"/>
                    <a:ext cx="1548448" cy="1503998"/>
                    <a:chOff x="0" y="0"/>
                    <a:chExt cx="1548447" cy="1503997"/>
                  </a:xfrm>
                </p:grpSpPr>
                <p:sp>
                  <p:nvSpPr>
                    <p:cNvPr id="2258"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9"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0"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1"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2"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3"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4"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5"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75" name="Group 223"/>
                  <p:cNvGrpSpPr/>
                  <p:nvPr/>
                </p:nvGrpSpPr>
                <p:grpSpPr>
                  <a:xfrm>
                    <a:off x="192087" y="1622425"/>
                    <a:ext cx="2667636" cy="1503998"/>
                    <a:chOff x="0" y="0"/>
                    <a:chExt cx="2667635" cy="1503997"/>
                  </a:xfrm>
                </p:grpSpPr>
                <p:sp>
                  <p:nvSpPr>
                    <p:cNvPr id="2267"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8"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9"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0"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1"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2"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3"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4"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84" name="Group 232"/>
                  <p:cNvGrpSpPr/>
                  <p:nvPr/>
                </p:nvGrpSpPr>
                <p:grpSpPr>
                  <a:xfrm>
                    <a:off x="192087" y="3243262"/>
                    <a:ext cx="2667636" cy="1503999"/>
                    <a:chOff x="0" y="0"/>
                    <a:chExt cx="2667635" cy="1503997"/>
                  </a:xfrm>
                </p:grpSpPr>
                <p:sp>
                  <p:nvSpPr>
                    <p:cNvPr id="2276"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7"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8"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9"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0"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1"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2"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3"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93" name="Group 241"/>
                  <p:cNvGrpSpPr/>
                  <p:nvPr/>
                </p:nvGrpSpPr>
                <p:grpSpPr>
                  <a:xfrm>
                    <a:off x="192087" y="4865687"/>
                    <a:ext cx="2667636" cy="1503999"/>
                    <a:chOff x="0" y="0"/>
                    <a:chExt cx="2667635" cy="1503997"/>
                  </a:xfrm>
                </p:grpSpPr>
                <p:sp>
                  <p:nvSpPr>
                    <p:cNvPr id="2285"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6"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7"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8"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9"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0"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1"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2"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31" name="Group 307"/>
                <p:cNvGrpSpPr/>
                <p:nvPr/>
              </p:nvGrpSpPr>
              <p:grpSpPr>
                <a:xfrm>
                  <a:off x="7547928" y="0"/>
                  <a:ext cx="2859724" cy="6369685"/>
                  <a:chOff x="0" y="0"/>
                  <a:chExt cx="2859722" cy="6369685"/>
                </a:xfrm>
              </p:grpSpPr>
              <p:grpSp>
                <p:nvGrpSpPr>
                  <p:cNvPr id="2303" name="Group 301"/>
                  <p:cNvGrpSpPr/>
                  <p:nvPr/>
                </p:nvGrpSpPr>
                <p:grpSpPr>
                  <a:xfrm>
                    <a:off x="0" y="0"/>
                    <a:ext cx="1548448" cy="1503998"/>
                    <a:chOff x="0" y="0"/>
                    <a:chExt cx="1548447" cy="1503997"/>
                  </a:xfrm>
                </p:grpSpPr>
                <p:sp>
                  <p:nvSpPr>
                    <p:cNvPr id="2295"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6"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7"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8"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9"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0"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1"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2"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12" name="Group 260"/>
                  <p:cNvGrpSpPr/>
                  <p:nvPr/>
                </p:nvGrpSpPr>
                <p:grpSpPr>
                  <a:xfrm>
                    <a:off x="192087" y="1622425"/>
                    <a:ext cx="2667636" cy="1503998"/>
                    <a:chOff x="0" y="0"/>
                    <a:chExt cx="2667635" cy="1503997"/>
                  </a:xfrm>
                </p:grpSpPr>
                <p:sp>
                  <p:nvSpPr>
                    <p:cNvPr id="2304"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5"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6"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7"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8"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9"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0"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1"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21" name="Group 269"/>
                  <p:cNvGrpSpPr/>
                  <p:nvPr/>
                </p:nvGrpSpPr>
                <p:grpSpPr>
                  <a:xfrm>
                    <a:off x="192087" y="3243262"/>
                    <a:ext cx="2667636" cy="1503999"/>
                    <a:chOff x="0" y="0"/>
                    <a:chExt cx="2667635" cy="1503997"/>
                  </a:xfrm>
                </p:grpSpPr>
                <p:sp>
                  <p:nvSpPr>
                    <p:cNvPr id="2313"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4"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5"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6"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7"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8"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9"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0"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30" name="Group 278"/>
                  <p:cNvGrpSpPr/>
                  <p:nvPr/>
                </p:nvGrpSpPr>
                <p:grpSpPr>
                  <a:xfrm>
                    <a:off x="192087" y="4865687"/>
                    <a:ext cx="2667636" cy="1503999"/>
                    <a:chOff x="0" y="0"/>
                    <a:chExt cx="2667635" cy="1503997"/>
                  </a:xfrm>
                </p:grpSpPr>
                <p:sp>
                  <p:nvSpPr>
                    <p:cNvPr id="2322"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3"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4"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5"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6"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7"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8"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9"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344" name="Group 306"/>
              <p:cNvGrpSpPr/>
              <p:nvPr/>
            </p:nvGrpSpPr>
            <p:grpSpPr>
              <a:xfrm>
                <a:off x="4762" y="0"/>
                <a:ext cx="9096377" cy="1"/>
                <a:chOff x="0" y="0"/>
                <a:chExt cx="9096375" cy="0"/>
              </a:xfrm>
            </p:grpSpPr>
            <p:sp>
              <p:nvSpPr>
                <p:cNvPr id="2333"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4"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5"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6"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7"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8"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9"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0"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1"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2"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3"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51" name="Group 315"/>
            <p:cNvGrpSpPr/>
            <p:nvPr/>
          </p:nvGrpSpPr>
          <p:grpSpPr>
            <a:xfrm>
              <a:off x="532764" y="1796414"/>
              <a:ext cx="8077202" cy="1676401"/>
              <a:chOff x="0" y="0"/>
              <a:chExt cx="8077200" cy="1676400"/>
            </a:xfrm>
          </p:grpSpPr>
          <p:sp>
            <p:nvSpPr>
              <p:cNvPr id="2346"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7"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8"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9"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0"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6" name="Group 287"/>
            <p:cNvGrpSpPr/>
            <p:nvPr/>
          </p:nvGrpSpPr>
          <p:grpSpPr>
            <a:xfrm>
              <a:off x="304165" y="6674802"/>
              <a:ext cx="8458201" cy="74613"/>
              <a:chOff x="0" y="0"/>
              <a:chExt cx="8458200" cy="74612"/>
            </a:xfrm>
          </p:grpSpPr>
          <p:grpSp>
            <p:nvGrpSpPr>
              <p:cNvPr id="2354" name="Group 73"/>
              <p:cNvGrpSpPr/>
              <p:nvPr/>
            </p:nvGrpSpPr>
            <p:grpSpPr>
              <a:xfrm>
                <a:off x="-1" y="-1"/>
                <a:ext cx="990601" cy="74614"/>
                <a:chOff x="0" y="0"/>
                <a:chExt cx="990600" cy="74612"/>
              </a:xfrm>
            </p:grpSpPr>
            <p:sp>
              <p:nvSpPr>
                <p:cNvPr id="2352"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3"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57" name="Group 72"/>
              <p:cNvGrpSpPr/>
              <p:nvPr/>
            </p:nvGrpSpPr>
            <p:grpSpPr>
              <a:xfrm>
                <a:off x="1066800" y="-1"/>
                <a:ext cx="990601" cy="74614"/>
                <a:chOff x="0" y="0"/>
                <a:chExt cx="990600" cy="74612"/>
              </a:xfrm>
            </p:grpSpPr>
            <p:sp>
              <p:nvSpPr>
                <p:cNvPr id="2355"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6"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0" name="Group 74"/>
              <p:cNvGrpSpPr/>
              <p:nvPr/>
            </p:nvGrpSpPr>
            <p:grpSpPr>
              <a:xfrm>
                <a:off x="2133600" y="-1"/>
                <a:ext cx="990601" cy="74614"/>
                <a:chOff x="0" y="0"/>
                <a:chExt cx="990600" cy="74612"/>
              </a:xfrm>
            </p:grpSpPr>
            <p:sp>
              <p:nvSpPr>
                <p:cNvPr id="2358"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9"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3" name="Group 77"/>
              <p:cNvGrpSpPr/>
              <p:nvPr/>
            </p:nvGrpSpPr>
            <p:grpSpPr>
              <a:xfrm>
                <a:off x="3200400" y="-1"/>
                <a:ext cx="990601" cy="74614"/>
                <a:chOff x="0" y="0"/>
                <a:chExt cx="990600" cy="74612"/>
              </a:xfrm>
            </p:grpSpPr>
            <p:sp>
              <p:nvSpPr>
                <p:cNvPr id="2361"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2"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6" name="Group 80"/>
              <p:cNvGrpSpPr/>
              <p:nvPr/>
            </p:nvGrpSpPr>
            <p:grpSpPr>
              <a:xfrm>
                <a:off x="4267200" y="-1"/>
                <a:ext cx="990601" cy="74614"/>
                <a:chOff x="0" y="0"/>
                <a:chExt cx="990600" cy="74612"/>
              </a:xfrm>
            </p:grpSpPr>
            <p:sp>
              <p:nvSpPr>
                <p:cNvPr id="2364"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5"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9" name="Group 83"/>
              <p:cNvGrpSpPr/>
              <p:nvPr/>
            </p:nvGrpSpPr>
            <p:grpSpPr>
              <a:xfrm>
                <a:off x="5334000" y="-1"/>
                <a:ext cx="990601" cy="74614"/>
                <a:chOff x="0" y="0"/>
                <a:chExt cx="990600" cy="74612"/>
              </a:xfrm>
            </p:grpSpPr>
            <p:sp>
              <p:nvSpPr>
                <p:cNvPr id="2367"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8"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2" name="Group 86"/>
              <p:cNvGrpSpPr/>
              <p:nvPr/>
            </p:nvGrpSpPr>
            <p:grpSpPr>
              <a:xfrm>
                <a:off x="6400800" y="-1"/>
                <a:ext cx="990601" cy="74614"/>
                <a:chOff x="0" y="0"/>
                <a:chExt cx="990600" cy="74612"/>
              </a:xfrm>
            </p:grpSpPr>
            <p:sp>
              <p:nvSpPr>
                <p:cNvPr id="2370"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1"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5" name="Group 89"/>
              <p:cNvGrpSpPr/>
              <p:nvPr/>
            </p:nvGrpSpPr>
            <p:grpSpPr>
              <a:xfrm>
                <a:off x="7467600" y="-1"/>
                <a:ext cx="990601" cy="74614"/>
                <a:chOff x="0" y="0"/>
                <a:chExt cx="990600" cy="74612"/>
              </a:xfrm>
            </p:grpSpPr>
            <p:sp>
              <p:nvSpPr>
                <p:cNvPr id="2373"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4"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2378" name="Picture 319" descr="Picture 319"/>
          <p:cNvPicPr>
            <a:picLocks/>
          </p:cNvPicPr>
          <p:nvPr/>
        </p:nvPicPr>
        <p:blipFill>
          <a:blip r:embed="rId2" cstate="print"/>
          <a:stretch>
            <a:fillRect/>
          </a:stretch>
        </p:blipFill>
        <p:spPr>
          <a:xfrm>
            <a:off x="4456112" y="3403600"/>
            <a:ext cx="246063" cy="246064"/>
          </a:xfrm>
          <a:prstGeom prst="rect">
            <a:avLst/>
          </a:prstGeom>
          <a:ln w="12700">
            <a:miter lim="400000"/>
          </a:ln>
        </p:spPr>
      </p:pic>
      <p:sp>
        <p:nvSpPr>
          <p:cNvPr id="2379" name="Title Text"/>
          <p:cNvSpPr txBox="1">
            <a:spLocks noGrp="1"/>
          </p:cNvSpPr>
          <p:nvPr>
            <p:ph type="title"/>
          </p:nvPr>
        </p:nvSpPr>
        <p:spPr>
          <a:xfrm>
            <a:off x="685800" y="2133600"/>
            <a:ext cx="7772400" cy="1143000"/>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0" name="Body Level One…"/>
          <p:cNvSpPr txBox="1">
            <a:spLocks noGrp="1"/>
          </p:cNvSpPr>
          <p:nvPr>
            <p:ph type="body" sz="quarter" idx="1"/>
          </p:nvPr>
        </p:nvSpPr>
        <p:spPr>
          <a:xfrm>
            <a:off x="1371600" y="3886200"/>
            <a:ext cx="6400800" cy="1752600"/>
          </a:xfrm>
          <a:prstGeom prst="rect">
            <a:avLst/>
          </a:prstGeom>
        </p:spPr>
        <p:txBody>
          <a:bodyPr lIns="45719" tIns="45719" rIns="45719" bIns="45719" anchor="ctr">
            <a:normAutofit/>
          </a:bodyPr>
          <a:lstStyle>
            <a:lvl1pPr marL="0" indent="0" algn="ctr">
              <a:buSzTx/>
              <a:buNone/>
              <a:defRPr b="1" i="0">
                <a:latin typeface="Arial" panose="020B0604020202020204" pitchFamily="34" charset="0"/>
                <a:cs typeface="Arial" panose="020B0604020202020204" pitchFamily="34" charset="0"/>
              </a:defRPr>
            </a:lvl1pPr>
            <a:lvl2pPr marL="783771" indent="-326571" algn="ctr">
              <a:defRPr b="1" i="0">
                <a:latin typeface="Arial" panose="020B0604020202020204" pitchFamily="34" charset="0"/>
                <a:cs typeface="Arial" panose="020B0604020202020204" pitchFamily="34" charset="0"/>
              </a:defRPr>
            </a:lvl2pPr>
            <a:lvl3pPr marL="1219200" indent="-304800" algn="ctr">
              <a:defRPr b="1" i="0">
                <a:latin typeface="Arial" panose="020B0604020202020204" pitchFamily="34" charset="0"/>
                <a:cs typeface="Arial" panose="020B0604020202020204" pitchFamily="34" charset="0"/>
              </a:defRPr>
            </a:lvl3pPr>
            <a:lvl4pPr marL="1737360" indent="-365760" algn="ctr">
              <a:defRPr b="1" i="0">
                <a:latin typeface="Arial" panose="020B0604020202020204" pitchFamily="34" charset="0"/>
                <a:cs typeface="Arial" panose="020B0604020202020204" pitchFamily="34" charset="0"/>
              </a:defRPr>
            </a:lvl4pPr>
            <a:lvl5pPr marL="2194560" indent="-365760"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81" name="Slide Number"/>
          <p:cNvSpPr txBox="1">
            <a:spLocks noGrp="1"/>
          </p:cNvSpPr>
          <p:nvPr>
            <p:ph type="sldNum" sz="quarter" idx="2"/>
          </p:nvPr>
        </p:nvSpPr>
        <p:spPr>
          <a:xfrm>
            <a:off x="8191886" y="64109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306177033"/>
      </p:ext>
    </p:extLst>
  </p:cSld>
  <p:clrMapOvr>
    <a:masterClrMapping/>
  </p:clrMapOvr>
  <p:transition spd="med"/>
</p:sldLayout>
</file>

<file path=ppt/slideLayouts/slideLayout1988.xml><?xml version="1.0" encoding="utf-8"?>
<p:sldLayout xmlns:a="http://schemas.openxmlformats.org/drawingml/2006/main" xmlns:r="http://schemas.openxmlformats.org/officeDocument/2006/relationships" xmlns:p="http://schemas.openxmlformats.org/presentationml/2006/main" type="tx">
  <p:cSld name="15_Title and Content">
    <p:spTree>
      <p:nvGrpSpPr>
        <p:cNvPr id="1" name=""/>
        <p:cNvGrpSpPr/>
        <p:nvPr/>
      </p:nvGrpSpPr>
      <p:grpSpPr>
        <a:xfrm>
          <a:off x="0" y="0"/>
          <a:ext cx="0" cy="0"/>
          <a:chOff x="0" y="0"/>
          <a:chExt cx="0" cy="0"/>
        </a:xfrm>
      </p:grpSpPr>
      <p:sp>
        <p:nvSpPr>
          <p:cNvPr id="238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9"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135630197"/>
      </p:ext>
    </p:extLst>
  </p:cSld>
  <p:clrMapOvr>
    <a:masterClrMapping/>
  </p:clrMapOvr>
  <p:transition spd="med"/>
</p:sldLayout>
</file>

<file path=ppt/slideLayouts/slideLayout1989.xml><?xml version="1.0" encoding="utf-8"?>
<p:sldLayout xmlns:a="http://schemas.openxmlformats.org/drawingml/2006/main" xmlns:r="http://schemas.openxmlformats.org/officeDocument/2006/relationships" xmlns:p="http://schemas.openxmlformats.org/presentationml/2006/main" type="tx">
  <p:cSld name="15_Section Header">
    <p:spTree>
      <p:nvGrpSpPr>
        <p:cNvPr id="1" name=""/>
        <p:cNvGrpSpPr/>
        <p:nvPr/>
      </p:nvGrpSpPr>
      <p:grpSpPr>
        <a:xfrm>
          <a:off x="0" y="0"/>
          <a:ext cx="0" cy="0"/>
          <a:chOff x="0" y="0"/>
          <a:chExt cx="0" cy="0"/>
        </a:xfrm>
      </p:grpSpPr>
      <p:sp>
        <p:nvSpPr>
          <p:cNvPr id="2397" name="Title Text"/>
          <p:cNvSpPr txBox="1">
            <a:spLocks noGrp="1"/>
          </p:cNvSpPr>
          <p:nvPr>
            <p:ph type="title"/>
          </p:nvPr>
        </p:nvSpPr>
        <p:spPr>
          <a:xfrm>
            <a:off x="722312" y="4406900"/>
            <a:ext cx="7772401" cy="1362075"/>
          </a:xfrm>
          <a:prstGeom prst="rect">
            <a:avLst/>
          </a:prstGeom>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398"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7200">
              <a:spcBef>
                <a:spcPts val="400"/>
              </a:spcBef>
              <a:buSzTx/>
              <a:buNone/>
              <a:defRPr sz="2000" b="1" i="0">
                <a:latin typeface="Arial" panose="020B0604020202020204" pitchFamily="34" charset="0"/>
                <a:cs typeface="Arial" panose="020B0604020202020204" pitchFamily="34" charset="0"/>
              </a:defRPr>
            </a:lvl2pPr>
            <a:lvl3pPr marL="0" indent="914400">
              <a:spcBef>
                <a:spcPts val="400"/>
              </a:spcBef>
              <a:buSzTx/>
              <a:buNone/>
              <a:defRPr sz="2000" b="1" i="0">
                <a:latin typeface="Arial" panose="020B0604020202020204" pitchFamily="34" charset="0"/>
                <a:cs typeface="Arial" panose="020B0604020202020204" pitchFamily="34" charset="0"/>
              </a:defRPr>
            </a:lvl3pPr>
            <a:lvl4pPr marL="0" indent="1371600">
              <a:spcBef>
                <a:spcPts val="400"/>
              </a:spcBef>
              <a:buSzTx/>
              <a:buNone/>
              <a:defRPr sz="2000" b="1" i="0">
                <a:latin typeface="Arial" panose="020B0604020202020204" pitchFamily="34" charset="0"/>
                <a:cs typeface="Arial" panose="020B0604020202020204" pitchFamily="34" charset="0"/>
              </a:defRPr>
            </a:lvl4pPr>
            <a:lvl5pPr marL="0" indent="1828800">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318540066"/>
      </p:ext>
    </p:extLst>
  </p:cSld>
  <p:clrMapOvr>
    <a:masterClrMapping/>
  </p:clrMapOvr>
  <p:transition spd="med"/>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type="tx">
  <p:cSld name="15_Title Slide">
    <p:bg>
      <p:bgPr>
        <a:solidFill>
          <a:srgbClr val="720000"/>
        </a:solidFill>
        <a:effectLst/>
      </p:bgPr>
    </p:bg>
    <p:spTree>
      <p:nvGrpSpPr>
        <p:cNvPr id="1" name=""/>
        <p:cNvGrpSpPr/>
        <p:nvPr/>
      </p:nvGrpSpPr>
      <p:grpSpPr>
        <a:xfrm>
          <a:off x="0" y="0"/>
          <a:ext cx="0" cy="0"/>
          <a:chOff x="0" y="0"/>
          <a:chExt cx="0" cy="0"/>
        </a:xfrm>
      </p:grpSpPr>
      <p:grpSp>
        <p:nvGrpSpPr>
          <p:cNvPr id="1716" name="Group 2"/>
          <p:cNvGrpSpPr/>
          <p:nvPr/>
        </p:nvGrpSpPr>
        <p:grpSpPr>
          <a:xfrm>
            <a:off x="0" y="0"/>
            <a:ext cx="8458200" cy="5943600"/>
            <a:chOff x="0" y="0"/>
            <a:chExt cx="8458200" cy="5943600"/>
          </a:xfrm>
        </p:grpSpPr>
        <p:sp>
          <p:nvSpPr>
            <p:cNvPr id="1714"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15"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1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18"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1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67329936"/>
      </p:ext>
    </p:extLst>
  </p:cSld>
  <p:clrMapOvr>
    <a:masterClrMapping/>
  </p:clrMapOvr>
  <p:transition spd="med"/>
</p:sldLayout>
</file>

<file path=ppt/slideLayouts/slideLayout1990.xml><?xml version="1.0" encoding="utf-8"?>
<p:sldLayout xmlns:a="http://schemas.openxmlformats.org/drawingml/2006/main" xmlns:r="http://schemas.openxmlformats.org/officeDocument/2006/relationships" xmlns:p="http://schemas.openxmlformats.org/presentationml/2006/main" type="tx">
  <p:cSld name="15_Two Content">
    <p:spTree>
      <p:nvGrpSpPr>
        <p:cNvPr id="1" name=""/>
        <p:cNvGrpSpPr/>
        <p:nvPr/>
      </p:nvGrpSpPr>
      <p:grpSpPr>
        <a:xfrm>
          <a:off x="0" y="0"/>
          <a:ext cx="0" cy="0"/>
          <a:chOff x="0" y="0"/>
          <a:chExt cx="0" cy="0"/>
        </a:xfrm>
      </p:grpSpPr>
      <p:sp>
        <p:nvSpPr>
          <p:cNvPr id="2406"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07"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Blip>
                <a:blip r:embed="rId2"/>
              </a:buBlip>
              <a:defRPr sz="2800" b="1" i="0">
                <a:latin typeface="Arial" panose="020B0604020202020204" pitchFamily="34" charset="0"/>
                <a:cs typeface="Arial" panose="020B0604020202020204" pitchFamily="34" charset="0"/>
              </a:defRPr>
            </a:lvl1pPr>
            <a:lvl2pPr marL="790575" indent="-333375">
              <a:spcBef>
                <a:spcPts val="600"/>
              </a:spcBef>
              <a:defRPr sz="2800" b="1" i="0">
                <a:latin typeface="Arial" panose="020B0604020202020204" pitchFamily="34" charset="0"/>
                <a:cs typeface="Arial" panose="020B0604020202020204" pitchFamily="34" charset="0"/>
              </a:defRPr>
            </a:lvl2pPr>
            <a:lvl3pPr marL="1234439" indent="-320039">
              <a:spcBef>
                <a:spcPts val="600"/>
              </a:spcBef>
              <a:defRPr sz="2800" b="1" i="0">
                <a:latin typeface="Arial" panose="020B0604020202020204" pitchFamily="34" charset="0"/>
                <a:cs typeface="Arial" panose="020B0604020202020204" pitchFamily="34" charset="0"/>
              </a:defRPr>
            </a:lvl3pPr>
            <a:lvl4pPr marL="1727200" indent="-355600">
              <a:spcBef>
                <a:spcPts val="600"/>
              </a:spcBef>
              <a:defRPr sz="2800" b="1" i="0">
                <a:latin typeface="Arial" panose="020B0604020202020204" pitchFamily="34" charset="0"/>
                <a:cs typeface="Arial" panose="020B0604020202020204" pitchFamily="34" charset="0"/>
              </a:defRPr>
            </a:lvl4pPr>
            <a:lvl5pPr marL="2184400" indent="-355600">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0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455874917"/>
      </p:ext>
    </p:extLst>
  </p:cSld>
  <p:clrMapOvr>
    <a:masterClrMapping/>
  </p:clrMapOvr>
  <p:transition spd="med"/>
</p:sldLayout>
</file>

<file path=ppt/slideLayouts/slideLayout1991.xml><?xml version="1.0" encoding="utf-8"?>
<p:sldLayout xmlns:a="http://schemas.openxmlformats.org/drawingml/2006/main" xmlns:r="http://schemas.openxmlformats.org/officeDocument/2006/relationships" xmlns:p="http://schemas.openxmlformats.org/presentationml/2006/main" type="tx">
  <p:cSld name="15_Comparison">
    <p:spTree>
      <p:nvGrpSpPr>
        <p:cNvPr id="1" name=""/>
        <p:cNvGrpSpPr/>
        <p:nvPr/>
      </p:nvGrpSpPr>
      <p:grpSpPr>
        <a:xfrm>
          <a:off x="0" y="0"/>
          <a:ext cx="0" cy="0"/>
          <a:chOff x="0" y="0"/>
          <a:chExt cx="0" cy="0"/>
        </a:xfrm>
      </p:grpSpPr>
      <p:sp>
        <p:nvSpPr>
          <p:cNvPr id="2415" name="Title Text"/>
          <p:cNvSpPr txBox="1">
            <a:spLocks noGrp="1"/>
          </p:cNvSpPr>
          <p:nvPr>
            <p:ph type="title"/>
          </p:nvPr>
        </p:nvSpPr>
        <p:spPr>
          <a:xfrm>
            <a:off x="457200" y="274638"/>
            <a:ext cx="8229600" cy="1143001"/>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16"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7200">
              <a:spcBef>
                <a:spcPts val="500"/>
              </a:spcBef>
              <a:buSzTx/>
              <a:buNone/>
              <a:defRPr sz="2400" b="1" i="0">
                <a:latin typeface="Arial" panose="020B0604020202020204" pitchFamily="34" charset="0"/>
                <a:cs typeface="Arial" panose="020B0604020202020204" pitchFamily="34" charset="0"/>
              </a:defRPr>
            </a:lvl2pPr>
            <a:lvl3pPr marL="0" indent="914400">
              <a:spcBef>
                <a:spcPts val="500"/>
              </a:spcBef>
              <a:buSzTx/>
              <a:buNone/>
              <a:defRPr sz="2400" b="1" i="0">
                <a:latin typeface="Arial" panose="020B0604020202020204" pitchFamily="34" charset="0"/>
                <a:cs typeface="Arial" panose="020B0604020202020204" pitchFamily="34" charset="0"/>
              </a:defRPr>
            </a:lvl3pPr>
            <a:lvl4pPr marL="0" indent="1371600">
              <a:spcBef>
                <a:spcPts val="500"/>
              </a:spcBef>
              <a:buSzTx/>
              <a:buNone/>
              <a:defRPr sz="2400" b="1" i="0">
                <a:latin typeface="Arial" panose="020B0604020202020204" pitchFamily="34" charset="0"/>
                <a:cs typeface="Arial" panose="020B0604020202020204" pitchFamily="34" charset="0"/>
              </a:defRPr>
            </a:lvl4pPr>
            <a:lvl5pPr marL="0" indent="1828800">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17"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241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115557140"/>
      </p:ext>
    </p:extLst>
  </p:cSld>
  <p:clrMapOvr>
    <a:masterClrMapping/>
  </p:clrMapOvr>
  <p:transition spd="med"/>
</p:sldLayout>
</file>

<file path=ppt/slideLayouts/slideLayout1992.xml><?xml version="1.0" encoding="utf-8"?>
<p:sldLayout xmlns:a="http://schemas.openxmlformats.org/drawingml/2006/main" xmlns:r="http://schemas.openxmlformats.org/officeDocument/2006/relationships" xmlns:p="http://schemas.openxmlformats.org/presentationml/2006/main" type="tx">
  <p:cSld name="15_Title Only">
    <p:spTree>
      <p:nvGrpSpPr>
        <p:cNvPr id="1" name=""/>
        <p:cNvGrpSpPr/>
        <p:nvPr/>
      </p:nvGrpSpPr>
      <p:grpSpPr>
        <a:xfrm>
          <a:off x="0" y="0"/>
          <a:ext cx="0" cy="0"/>
          <a:chOff x="0" y="0"/>
          <a:chExt cx="0" cy="0"/>
        </a:xfrm>
      </p:grpSpPr>
      <p:sp>
        <p:nvSpPr>
          <p:cNvPr id="2425"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26"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231873902"/>
      </p:ext>
    </p:extLst>
  </p:cSld>
  <p:clrMapOvr>
    <a:masterClrMapping/>
  </p:clrMapOvr>
  <p:transition spd="med"/>
</p:sldLayout>
</file>

<file path=ppt/slideLayouts/slideLayout1993.xml><?xml version="1.0" encoding="utf-8"?>
<p:sldLayout xmlns:a="http://schemas.openxmlformats.org/drawingml/2006/main" xmlns:r="http://schemas.openxmlformats.org/officeDocument/2006/relationships" xmlns:p="http://schemas.openxmlformats.org/presentationml/2006/main" showMasterSp="0" type="tx">
  <p:cSld name="Title Only 0">
    <p:bg>
      <p:bgPr>
        <a:solidFill>
          <a:srgbClr val="000000"/>
        </a:solidFill>
        <a:effectLst/>
      </p:bgPr>
    </p:bg>
    <p:spTree>
      <p:nvGrpSpPr>
        <p:cNvPr id="1" name=""/>
        <p:cNvGrpSpPr/>
        <p:nvPr/>
      </p:nvGrpSpPr>
      <p:grpSpPr>
        <a:xfrm>
          <a:off x="0" y="0"/>
          <a:ext cx="0" cy="0"/>
          <a:chOff x="0" y="0"/>
          <a:chExt cx="0" cy="0"/>
        </a:xfrm>
      </p:grpSpPr>
      <p:sp>
        <p:nvSpPr>
          <p:cNvPr id="2433"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34"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751705449"/>
      </p:ext>
    </p:extLst>
  </p:cSld>
  <p:clrMapOvr>
    <a:masterClrMapping/>
  </p:clrMapOvr>
  <p:transition spd="med"/>
</p:sldLayout>
</file>

<file path=ppt/slideLayouts/slideLayout1994.xml><?xml version="1.0" encoding="utf-8"?>
<p:sldLayout xmlns:a="http://schemas.openxmlformats.org/drawingml/2006/main" xmlns:r="http://schemas.openxmlformats.org/officeDocument/2006/relationships" xmlns:p="http://schemas.openxmlformats.org/presentationml/2006/main" type="tx">
  <p:cSld name="17_Blank">
    <p:spTree>
      <p:nvGrpSpPr>
        <p:cNvPr id="1" name=""/>
        <p:cNvGrpSpPr/>
        <p:nvPr/>
      </p:nvGrpSpPr>
      <p:grpSpPr>
        <a:xfrm>
          <a:off x="0" y="0"/>
          <a:ext cx="0" cy="0"/>
          <a:chOff x="0" y="0"/>
          <a:chExt cx="0" cy="0"/>
        </a:xfrm>
      </p:grpSpPr>
      <p:sp>
        <p:nvSpPr>
          <p:cNvPr id="244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524444892"/>
      </p:ext>
    </p:extLst>
  </p:cSld>
  <p:clrMapOvr>
    <a:masterClrMapping/>
  </p:clrMapOvr>
  <p:transition spd="med"/>
</p:sldLayout>
</file>

<file path=ppt/slideLayouts/slideLayout1995.xml><?xml version="1.0" encoding="utf-8"?>
<p:sldLayout xmlns:a="http://schemas.openxmlformats.org/drawingml/2006/main" xmlns:r="http://schemas.openxmlformats.org/officeDocument/2006/relationships" xmlns:p="http://schemas.openxmlformats.org/presentationml/2006/main" type="tx">
  <p:cSld name="15_Content with Caption">
    <p:spTree>
      <p:nvGrpSpPr>
        <p:cNvPr id="1" name=""/>
        <p:cNvGrpSpPr/>
        <p:nvPr/>
      </p:nvGrpSpPr>
      <p:grpSpPr>
        <a:xfrm>
          <a:off x="0" y="0"/>
          <a:ext cx="0" cy="0"/>
          <a:chOff x="0" y="0"/>
          <a:chExt cx="0" cy="0"/>
        </a:xfrm>
      </p:grpSpPr>
      <p:sp>
        <p:nvSpPr>
          <p:cNvPr id="2448" name="Title Text"/>
          <p:cNvSpPr txBox="1">
            <a:spLocks noGrp="1"/>
          </p:cNvSpPr>
          <p:nvPr>
            <p:ph type="title"/>
          </p:nvPr>
        </p:nvSpPr>
        <p:spPr>
          <a:xfrm>
            <a:off x="457200" y="273050"/>
            <a:ext cx="3008314" cy="1162050"/>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4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5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245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95885439"/>
      </p:ext>
    </p:extLst>
  </p:cSld>
  <p:clrMapOvr>
    <a:masterClrMapping/>
  </p:clrMapOvr>
  <p:transition spd="med"/>
</p:sldLayout>
</file>

<file path=ppt/slideLayouts/slideLayout1996.xml><?xml version="1.0" encoding="utf-8"?>
<p:sldLayout xmlns:a="http://schemas.openxmlformats.org/drawingml/2006/main" xmlns:r="http://schemas.openxmlformats.org/officeDocument/2006/relationships" xmlns:p="http://schemas.openxmlformats.org/presentationml/2006/main" type="tx">
  <p:cSld name="15_Picture with Caption">
    <p:spTree>
      <p:nvGrpSpPr>
        <p:cNvPr id="1" name=""/>
        <p:cNvGrpSpPr/>
        <p:nvPr/>
      </p:nvGrpSpPr>
      <p:grpSpPr>
        <a:xfrm>
          <a:off x="0" y="0"/>
          <a:ext cx="0" cy="0"/>
          <a:chOff x="0" y="0"/>
          <a:chExt cx="0" cy="0"/>
        </a:xfrm>
      </p:grpSpPr>
      <p:sp>
        <p:nvSpPr>
          <p:cNvPr id="2458" name="Title Text"/>
          <p:cNvSpPr txBox="1">
            <a:spLocks noGrp="1"/>
          </p:cNvSpPr>
          <p:nvPr>
            <p:ph type="title"/>
          </p:nvPr>
        </p:nvSpPr>
        <p:spPr>
          <a:xfrm>
            <a:off x="1792288" y="4800600"/>
            <a:ext cx="5486401" cy="566738"/>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5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46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7200">
              <a:spcBef>
                <a:spcPts val="300"/>
              </a:spcBef>
              <a:buSzTx/>
              <a:buNone/>
              <a:defRPr sz="1400" b="1" i="0">
                <a:latin typeface="Arial" panose="020B0604020202020204" pitchFamily="34" charset="0"/>
                <a:cs typeface="Arial" panose="020B0604020202020204" pitchFamily="34" charset="0"/>
              </a:defRPr>
            </a:lvl2pPr>
            <a:lvl3pPr marL="0" indent="914400">
              <a:spcBef>
                <a:spcPts val="300"/>
              </a:spcBef>
              <a:buSzTx/>
              <a:buNone/>
              <a:defRPr sz="1400" b="1" i="0">
                <a:latin typeface="Arial" panose="020B0604020202020204" pitchFamily="34" charset="0"/>
                <a:cs typeface="Arial" panose="020B0604020202020204" pitchFamily="34" charset="0"/>
              </a:defRPr>
            </a:lvl3pPr>
            <a:lvl4pPr marL="0" indent="1371600">
              <a:spcBef>
                <a:spcPts val="300"/>
              </a:spcBef>
              <a:buSzTx/>
              <a:buNone/>
              <a:defRPr sz="1400" b="1" i="0">
                <a:latin typeface="Arial" panose="020B0604020202020204" pitchFamily="34" charset="0"/>
                <a:cs typeface="Arial" panose="020B0604020202020204" pitchFamily="34" charset="0"/>
              </a:defRPr>
            </a:lvl4pPr>
            <a:lvl5pPr marL="0" indent="1828800">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6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890053593"/>
      </p:ext>
    </p:extLst>
  </p:cSld>
  <p:clrMapOvr>
    <a:masterClrMapping/>
  </p:clrMapOvr>
  <p:transition spd="med"/>
</p:sldLayout>
</file>

<file path=ppt/slideLayouts/slideLayout1997.xml><?xml version="1.0" encoding="utf-8"?>
<p:sldLayout xmlns:a="http://schemas.openxmlformats.org/drawingml/2006/main" xmlns:r="http://schemas.openxmlformats.org/officeDocument/2006/relationships" xmlns:p="http://schemas.openxmlformats.org/presentationml/2006/main" type="tx">
  <p:cSld name="15_Title and Vertical Text">
    <p:spTree>
      <p:nvGrpSpPr>
        <p:cNvPr id="1" name=""/>
        <p:cNvGrpSpPr/>
        <p:nvPr/>
      </p:nvGrpSpPr>
      <p:grpSpPr>
        <a:xfrm>
          <a:off x="0" y="0"/>
          <a:ext cx="0" cy="0"/>
          <a:chOff x="0" y="0"/>
          <a:chExt cx="0" cy="0"/>
        </a:xfrm>
      </p:grpSpPr>
      <p:sp>
        <p:nvSpPr>
          <p:cNvPr id="246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69"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506096923"/>
      </p:ext>
    </p:extLst>
  </p:cSld>
  <p:clrMapOvr>
    <a:masterClrMapping/>
  </p:clrMapOvr>
  <p:transition spd="med"/>
</p:sldLayout>
</file>

<file path=ppt/slideLayouts/slideLayout1998.xml><?xml version="1.0" encoding="utf-8"?>
<p:sldLayout xmlns:a="http://schemas.openxmlformats.org/drawingml/2006/main" xmlns:r="http://schemas.openxmlformats.org/officeDocument/2006/relationships" xmlns:p="http://schemas.openxmlformats.org/presentationml/2006/main" type="tx">
  <p:cSld name="15_Vertical Title and Text">
    <p:spTree>
      <p:nvGrpSpPr>
        <p:cNvPr id="1" name=""/>
        <p:cNvGrpSpPr/>
        <p:nvPr/>
      </p:nvGrpSpPr>
      <p:grpSpPr>
        <a:xfrm>
          <a:off x="0" y="0"/>
          <a:ext cx="0" cy="0"/>
          <a:chOff x="0" y="0"/>
          <a:chExt cx="0" cy="0"/>
        </a:xfrm>
      </p:grpSpPr>
      <p:sp>
        <p:nvSpPr>
          <p:cNvPr id="2477" name="Title Text"/>
          <p:cNvSpPr txBox="1">
            <a:spLocks noGrp="1"/>
          </p:cNvSpPr>
          <p:nvPr>
            <p:ph type="title"/>
          </p:nvPr>
        </p:nvSpPr>
        <p:spPr>
          <a:xfrm>
            <a:off x="6515100" y="609600"/>
            <a:ext cx="1943100" cy="5486400"/>
          </a:xfrm>
          <a:prstGeom prst="rect">
            <a:avLst/>
          </a:prstGeom>
        </p:spPr>
        <p:txBody>
          <a:bodyPr vert="eaVert"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78"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411558436"/>
      </p:ext>
    </p:extLst>
  </p:cSld>
  <p:clrMapOvr>
    <a:masterClrMapping/>
  </p:clrMapOvr>
  <p:transition spd="med"/>
</p:sldLayout>
</file>

<file path=ppt/slideLayouts/slideLayout1999.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000000"/>
        </a:solidFill>
        <a:effectLst/>
      </p:bgPr>
    </p:bg>
    <p:spTree>
      <p:nvGrpSpPr>
        <p:cNvPr id="1" name=""/>
        <p:cNvGrpSpPr/>
        <p:nvPr/>
      </p:nvGrpSpPr>
      <p:grpSpPr>
        <a:xfrm>
          <a:off x="0" y="0"/>
          <a:ext cx="0" cy="0"/>
          <a:chOff x="0" y="0"/>
          <a:chExt cx="0" cy="0"/>
        </a:xfrm>
      </p:grpSpPr>
      <p:sp>
        <p:nvSpPr>
          <p:cNvPr id="248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8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0142086"/>
      </p:ext>
    </p:extLst>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370294119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269299762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720000"/>
        </a:solidFill>
        <a:effectLst/>
      </p:bgPr>
    </p:bg>
    <p:spTree>
      <p:nvGrpSpPr>
        <p:cNvPr id="1" name=""/>
        <p:cNvGrpSpPr/>
        <p:nvPr/>
      </p:nvGrpSpPr>
      <p:grpSpPr>
        <a:xfrm>
          <a:off x="0" y="0"/>
          <a:ext cx="0" cy="0"/>
          <a:chOff x="0" y="0"/>
          <a:chExt cx="0" cy="0"/>
        </a:xfrm>
      </p:grpSpPr>
      <p:grpSp>
        <p:nvGrpSpPr>
          <p:cNvPr id="1728" name="Group 2"/>
          <p:cNvGrpSpPr/>
          <p:nvPr/>
        </p:nvGrpSpPr>
        <p:grpSpPr>
          <a:xfrm>
            <a:off x="0" y="0"/>
            <a:ext cx="7242175" cy="1981200"/>
            <a:chOff x="0" y="0"/>
            <a:chExt cx="7242175" cy="1981200"/>
          </a:xfrm>
        </p:grpSpPr>
        <p:sp>
          <p:nvSpPr>
            <p:cNvPr id="172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2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2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30"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31"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97056602"/>
      </p:ext>
    </p:extLst>
  </p:cSld>
  <p:clrMapOvr>
    <a:masterClrMapping/>
  </p:clrMapOvr>
  <p:transition spd="med"/>
</p:sldLayout>
</file>

<file path=ppt/slideLayouts/slideLayout2000.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rgbClr val="000000"/>
        </a:solidFill>
        <a:effectLst/>
      </p:bgPr>
    </p:bg>
    <p:spTree>
      <p:nvGrpSpPr>
        <p:cNvPr id="1" name=""/>
        <p:cNvGrpSpPr/>
        <p:nvPr/>
      </p:nvGrpSpPr>
      <p:grpSpPr>
        <a:xfrm>
          <a:off x="0" y="0"/>
          <a:ext cx="0" cy="0"/>
          <a:chOff x="0" y="0"/>
          <a:chExt cx="0" cy="0"/>
        </a:xfrm>
      </p:grpSpPr>
      <p:sp>
        <p:nvSpPr>
          <p:cNvPr id="2495"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96"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03679505"/>
      </p:ext>
    </p:extLst>
  </p:cSld>
  <p:clrMapOvr>
    <a:masterClrMapping/>
  </p:clrMapOvr>
  <p:transition spd="med"/>
</p:sldLayout>
</file>

<file path=ppt/slideLayouts/slideLayout2001.xml><?xml version="1.0" encoding="utf-8"?>
<p:sldLayout xmlns:a="http://schemas.openxmlformats.org/drawingml/2006/main" xmlns:r="http://schemas.openxmlformats.org/officeDocument/2006/relationships" xmlns:p="http://schemas.openxmlformats.org/presentationml/2006/main" showMasterSp="0" type="tx">
  <p:cSld name="16_Section Header">
    <p:bg>
      <p:bgPr>
        <a:solidFill>
          <a:srgbClr val="000000"/>
        </a:solidFill>
        <a:effectLst/>
      </p:bgPr>
    </p:bg>
    <p:spTree>
      <p:nvGrpSpPr>
        <p:cNvPr id="1" name=""/>
        <p:cNvGrpSpPr/>
        <p:nvPr/>
      </p:nvGrpSpPr>
      <p:grpSpPr>
        <a:xfrm>
          <a:off x="0" y="0"/>
          <a:ext cx="0" cy="0"/>
          <a:chOff x="0" y="0"/>
          <a:chExt cx="0" cy="0"/>
        </a:xfrm>
      </p:grpSpPr>
      <p:sp>
        <p:nvSpPr>
          <p:cNvPr id="2504"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505"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5558601"/>
      </p:ext>
    </p:extLst>
  </p:cSld>
  <p:clrMapOvr>
    <a:masterClrMapping/>
  </p:clrMapOvr>
  <p:transition spd="med"/>
</p:sldLayout>
</file>

<file path=ppt/slideLayouts/slideLayout2002.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rgbClr val="000000"/>
        </a:solidFill>
        <a:effectLst/>
      </p:bgPr>
    </p:bg>
    <p:spTree>
      <p:nvGrpSpPr>
        <p:cNvPr id="1" name=""/>
        <p:cNvGrpSpPr/>
        <p:nvPr/>
      </p:nvGrpSpPr>
      <p:grpSpPr>
        <a:xfrm>
          <a:off x="0" y="0"/>
          <a:ext cx="0" cy="0"/>
          <a:chOff x="0" y="0"/>
          <a:chExt cx="0" cy="0"/>
        </a:xfrm>
      </p:grpSpPr>
      <p:sp>
        <p:nvSpPr>
          <p:cNvPr id="2513"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37769338"/>
      </p:ext>
    </p:extLst>
  </p:cSld>
  <p:clrMapOvr>
    <a:masterClrMapping/>
  </p:clrMapOvr>
  <p:transition spd="med"/>
</p:sldLayout>
</file>

<file path=ppt/slideLayouts/slideLayout2003.xml><?xml version="1.0" encoding="utf-8"?>
<p:sldLayout xmlns:a="http://schemas.openxmlformats.org/drawingml/2006/main" xmlns:r="http://schemas.openxmlformats.org/officeDocument/2006/relationships" xmlns:p="http://schemas.openxmlformats.org/presentationml/2006/main" showMasterSp="0" type="tx">
  <p:cSld name="16_Comparison">
    <p:bg>
      <p:bgPr>
        <a:solidFill>
          <a:srgbClr val="000000"/>
        </a:solidFill>
        <a:effectLst/>
      </p:bgPr>
    </p:bg>
    <p:spTree>
      <p:nvGrpSpPr>
        <p:cNvPr id="1" name=""/>
        <p:cNvGrpSpPr/>
        <p:nvPr/>
      </p:nvGrpSpPr>
      <p:grpSpPr>
        <a:xfrm>
          <a:off x="0" y="0"/>
          <a:ext cx="0" cy="0"/>
          <a:chOff x="0" y="0"/>
          <a:chExt cx="0" cy="0"/>
        </a:xfrm>
      </p:grpSpPr>
      <p:sp>
        <p:nvSpPr>
          <p:cNvPr id="252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23"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24"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25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82972257"/>
      </p:ext>
    </p:extLst>
  </p:cSld>
  <p:clrMapOvr>
    <a:masterClrMapping/>
  </p:clrMapOvr>
  <p:transition spd="med"/>
</p:sldLayout>
</file>

<file path=ppt/slideLayouts/slideLayout2004.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rgbClr val="000000"/>
        </a:solidFill>
        <a:effectLst/>
      </p:bgPr>
    </p:bg>
    <p:spTree>
      <p:nvGrpSpPr>
        <p:cNvPr id="1" name=""/>
        <p:cNvGrpSpPr/>
        <p:nvPr/>
      </p:nvGrpSpPr>
      <p:grpSpPr>
        <a:xfrm>
          <a:off x="0" y="0"/>
          <a:ext cx="0" cy="0"/>
          <a:chOff x="0" y="0"/>
          <a:chExt cx="0" cy="0"/>
        </a:xfrm>
      </p:grpSpPr>
      <p:sp>
        <p:nvSpPr>
          <p:cNvPr id="25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33"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75932740"/>
      </p:ext>
    </p:extLst>
  </p:cSld>
  <p:clrMapOvr>
    <a:masterClrMapping/>
  </p:clrMapOvr>
  <p:transition spd="med"/>
</p:sldLayout>
</file>

<file path=ppt/slideLayouts/slideLayout2005.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000000"/>
        </a:solidFill>
        <a:effectLst/>
      </p:bgPr>
    </p:bg>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5567923"/>
      </p:ext>
    </p:extLst>
  </p:cSld>
  <p:clrMapOvr>
    <a:masterClrMapping/>
  </p:clrMapOvr>
  <p:transition spd="med"/>
</p:sldLayout>
</file>

<file path=ppt/slideLayouts/slideLayout2006.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solidFill>
          <a:srgbClr val="000000"/>
        </a:solidFill>
        <a:effectLst/>
      </p:bgPr>
    </p:bg>
    <p:spTree>
      <p:nvGrpSpPr>
        <p:cNvPr id="1" name=""/>
        <p:cNvGrpSpPr/>
        <p:nvPr/>
      </p:nvGrpSpPr>
      <p:grpSpPr>
        <a:xfrm>
          <a:off x="0" y="0"/>
          <a:ext cx="0" cy="0"/>
          <a:chOff x="0" y="0"/>
          <a:chExt cx="0" cy="0"/>
        </a:xfrm>
      </p:grpSpPr>
      <p:sp>
        <p:nvSpPr>
          <p:cNvPr id="2547"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48"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49"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255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02099587"/>
      </p:ext>
    </p:extLst>
  </p:cSld>
  <p:clrMapOvr>
    <a:masterClrMapping/>
  </p:clrMapOvr>
  <p:transition spd="med"/>
</p:sldLayout>
</file>

<file path=ppt/slideLayouts/slideLayout2007.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solidFill>
          <a:srgbClr val="000000"/>
        </a:solidFill>
        <a:effectLst/>
      </p:bgPr>
    </p:bg>
    <p:spTree>
      <p:nvGrpSpPr>
        <p:cNvPr id="1" name=""/>
        <p:cNvGrpSpPr/>
        <p:nvPr/>
      </p:nvGrpSpPr>
      <p:grpSpPr>
        <a:xfrm>
          <a:off x="0" y="0"/>
          <a:ext cx="0" cy="0"/>
          <a:chOff x="0" y="0"/>
          <a:chExt cx="0" cy="0"/>
        </a:xfrm>
      </p:grpSpPr>
      <p:sp>
        <p:nvSpPr>
          <p:cNvPr id="2557"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5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559"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47486905"/>
      </p:ext>
    </p:extLst>
  </p:cSld>
  <p:clrMapOvr>
    <a:masterClrMapping/>
  </p:clrMapOvr>
  <p:transition spd="med"/>
</p:sldLayout>
</file>

<file path=ppt/slideLayouts/slideLayout2008.xml><?xml version="1.0" encoding="utf-8"?>
<p:sldLayout xmlns:a="http://schemas.openxmlformats.org/drawingml/2006/main" xmlns:r="http://schemas.openxmlformats.org/officeDocument/2006/relationships" xmlns:p="http://schemas.openxmlformats.org/presentationml/2006/main" showMasterSp="0" type="tx">
  <p:cSld name="16_Title and Vertical Text">
    <p:bg>
      <p:bgPr>
        <a:solidFill>
          <a:srgbClr val="000000"/>
        </a:solidFill>
        <a:effectLst/>
      </p:bgPr>
    </p:bg>
    <p:spTree>
      <p:nvGrpSpPr>
        <p:cNvPr id="1" name=""/>
        <p:cNvGrpSpPr/>
        <p:nvPr/>
      </p:nvGrpSpPr>
      <p:grpSpPr>
        <a:xfrm>
          <a:off x="0" y="0"/>
          <a:ext cx="0" cy="0"/>
          <a:chOff x="0" y="0"/>
          <a:chExt cx="0" cy="0"/>
        </a:xfrm>
      </p:grpSpPr>
      <p:sp>
        <p:nvSpPr>
          <p:cNvPr id="2567"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68"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7949482"/>
      </p:ext>
    </p:extLst>
  </p:cSld>
  <p:clrMapOvr>
    <a:masterClrMapping/>
  </p:clrMapOvr>
  <p:transition spd="med"/>
</p:sldLayout>
</file>

<file path=ppt/slideLayouts/slideLayout2009.xml><?xml version="1.0" encoding="utf-8"?>
<p:sldLayout xmlns:a="http://schemas.openxmlformats.org/drawingml/2006/main" xmlns:r="http://schemas.openxmlformats.org/officeDocument/2006/relationships" xmlns:p="http://schemas.openxmlformats.org/presentationml/2006/main" showMasterSp="0" type="tx">
  <p:cSld name="16_Vertical Title and Text">
    <p:bg>
      <p:bgPr>
        <a:solidFill>
          <a:srgbClr val="000000"/>
        </a:solidFill>
        <a:effectLst/>
      </p:bgPr>
    </p:bg>
    <p:spTree>
      <p:nvGrpSpPr>
        <p:cNvPr id="1" name=""/>
        <p:cNvGrpSpPr/>
        <p:nvPr/>
      </p:nvGrpSpPr>
      <p:grpSpPr>
        <a:xfrm>
          <a:off x="0" y="0"/>
          <a:ext cx="0" cy="0"/>
          <a:chOff x="0" y="0"/>
          <a:chExt cx="0" cy="0"/>
        </a:xfrm>
      </p:grpSpPr>
      <p:sp>
        <p:nvSpPr>
          <p:cNvPr id="2576"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77"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7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3895247"/>
      </p:ext>
    </p:extLst>
  </p:cSld>
  <p:clrMapOvr>
    <a:masterClrMapping/>
  </p:clrMapOvr>
  <p:transition spd="med"/>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720000"/>
        </a:solidFill>
        <a:effectLst/>
      </p:bgPr>
    </p:bg>
    <p:spTree>
      <p:nvGrpSpPr>
        <p:cNvPr id="1" name=""/>
        <p:cNvGrpSpPr/>
        <p:nvPr/>
      </p:nvGrpSpPr>
      <p:grpSpPr>
        <a:xfrm>
          <a:off x="0" y="0"/>
          <a:ext cx="0" cy="0"/>
          <a:chOff x="0" y="0"/>
          <a:chExt cx="0" cy="0"/>
        </a:xfrm>
      </p:grpSpPr>
      <p:grpSp>
        <p:nvGrpSpPr>
          <p:cNvPr id="1740" name="Group 2"/>
          <p:cNvGrpSpPr/>
          <p:nvPr/>
        </p:nvGrpSpPr>
        <p:grpSpPr>
          <a:xfrm>
            <a:off x="0" y="0"/>
            <a:ext cx="7242175" cy="1981200"/>
            <a:chOff x="0" y="0"/>
            <a:chExt cx="7242175" cy="1981200"/>
          </a:xfrm>
        </p:grpSpPr>
        <p:sp>
          <p:nvSpPr>
            <p:cNvPr id="1738"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39"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4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4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28484788"/>
      </p:ext>
    </p:extLst>
  </p:cSld>
  <p:clrMapOvr>
    <a:masterClrMapping/>
  </p:clrMapOvr>
  <p:transition spd="med"/>
</p:sldLayout>
</file>

<file path=ppt/slideLayouts/slideLayout2010.xml><?xml version="1.0" encoding="utf-8"?>
<p:sldLayout xmlns:a="http://schemas.openxmlformats.org/drawingml/2006/main" xmlns:r="http://schemas.openxmlformats.org/officeDocument/2006/relationships" xmlns:p="http://schemas.openxmlformats.org/presentationml/2006/main" showMasterSp="0" type="tx">
  <p:cSld name="2_Title and 4 Content">
    <p:bg>
      <p:bgPr>
        <a:solidFill>
          <a:srgbClr val="000000"/>
        </a:solidFill>
        <a:effectLst/>
      </p:bgPr>
    </p:bg>
    <p:spTree>
      <p:nvGrpSpPr>
        <p:cNvPr id="1" name=""/>
        <p:cNvGrpSpPr/>
        <p:nvPr/>
      </p:nvGrpSpPr>
      <p:grpSpPr>
        <a:xfrm>
          <a:off x="0" y="0"/>
          <a:ext cx="0" cy="0"/>
          <a:chOff x="0" y="0"/>
          <a:chExt cx="0" cy="0"/>
        </a:xfrm>
      </p:grpSpPr>
      <p:sp>
        <p:nvSpPr>
          <p:cNvPr id="2585"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86"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8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86343622"/>
      </p:ext>
    </p:extLst>
  </p:cSld>
  <p:clrMapOvr>
    <a:masterClrMapping/>
  </p:clrMapOvr>
  <p:transition spd="med"/>
</p:sldLayout>
</file>

<file path=ppt/slideLayouts/slideLayout2011.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259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95"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9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9627052"/>
      </p:ext>
    </p:extLst>
  </p:cSld>
  <p:clrMapOvr>
    <a:masterClrMapping/>
  </p:clrMapOvr>
  <p:transition spd="med"/>
</p:sldLayout>
</file>

<file path=ppt/slideLayouts/slideLayout2012.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rgbClr val="FFFFFF"/>
        </a:solidFill>
        <a:effectLst/>
      </p:bgPr>
    </p:bg>
    <p:spTree>
      <p:nvGrpSpPr>
        <p:cNvPr id="1" name=""/>
        <p:cNvGrpSpPr/>
        <p:nvPr/>
      </p:nvGrpSpPr>
      <p:grpSpPr>
        <a:xfrm>
          <a:off x="0" y="0"/>
          <a:ext cx="0" cy="0"/>
          <a:chOff x="0" y="0"/>
          <a:chExt cx="0" cy="0"/>
        </a:xfrm>
      </p:grpSpPr>
      <p:sp>
        <p:nvSpPr>
          <p:cNvPr id="2603"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04"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0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06016165"/>
      </p:ext>
    </p:extLst>
  </p:cSld>
  <p:clrMapOvr>
    <a:masterClrMapping/>
  </p:clrMapOvr>
  <p:transition spd="med"/>
</p:sldLayout>
</file>

<file path=ppt/slideLayouts/slideLayout2013.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FFFFFF"/>
        </a:solidFill>
        <a:effectLst/>
      </p:bgPr>
    </p:bg>
    <p:spTree>
      <p:nvGrpSpPr>
        <p:cNvPr id="1" name=""/>
        <p:cNvGrpSpPr/>
        <p:nvPr/>
      </p:nvGrpSpPr>
      <p:grpSpPr>
        <a:xfrm>
          <a:off x="0" y="0"/>
          <a:ext cx="0" cy="0"/>
          <a:chOff x="0" y="0"/>
          <a:chExt cx="0" cy="0"/>
        </a:xfrm>
      </p:grpSpPr>
      <p:sp>
        <p:nvSpPr>
          <p:cNvPr id="261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13"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14"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98599208"/>
      </p:ext>
    </p:extLst>
  </p:cSld>
  <p:clrMapOvr>
    <a:masterClrMapping/>
  </p:clrMapOvr>
  <p:transition spd="med"/>
</p:sldLayout>
</file>

<file path=ppt/slideLayouts/slideLayout2014.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rgbClr val="FFFFFF"/>
        </a:solidFill>
        <a:effectLst/>
      </p:bgPr>
    </p:bg>
    <p:spTree>
      <p:nvGrpSpPr>
        <p:cNvPr id="1" name=""/>
        <p:cNvGrpSpPr/>
        <p:nvPr/>
      </p:nvGrpSpPr>
      <p:grpSpPr>
        <a:xfrm>
          <a:off x="0" y="0"/>
          <a:ext cx="0" cy="0"/>
          <a:chOff x="0" y="0"/>
          <a:chExt cx="0" cy="0"/>
        </a:xfrm>
      </p:grpSpPr>
      <p:sp>
        <p:nvSpPr>
          <p:cNvPr id="2621"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cap="all">
                <a:solidFill>
                  <a:srgbClr val="000000"/>
                </a:solidFill>
                <a:latin typeface="Calibri"/>
                <a:ea typeface="Calibri"/>
                <a:cs typeface="Calibri"/>
                <a:sym typeface="Calibri"/>
              </a:defRPr>
            </a:lvl1pPr>
          </a:lstStyle>
          <a:p>
            <a:r>
              <a:t>Title Text</a:t>
            </a:r>
          </a:p>
        </p:txBody>
      </p:sp>
      <p:sp>
        <p:nvSpPr>
          <p:cNvPr id="2622"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23"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36386650"/>
      </p:ext>
    </p:extLst>
  </p:cSld>
  <p:clrMapOvr>
    <a:masterClrMapping/>
  </p:clrMapOvr>
  <p:transition spd="med"/>
</p:sldLayout>
</file>

<file path=ppt/slideLayouts/slideLayout2015.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rgbClr val="FFFFFF"/>
        </a:solidFill>
        <a:effectLst/>
      </p:bgPr>
    </p:bg>
    <p:spTree>
      <p:nvGrpSpPr>
        <p:cNvPr id="1" name=""/>
        <p:cNvGrpSpPr/>
        <p:nvPr/>
      </p:nvGrpSpPr>
      <p:grpSpPr>
        <a:xfrm>
          <a:off x="0" y="0"/>
          <a:ext cx="0" cy="0"/>
          <a:chOff x="0" y="0"/>
          <a:chExt cx="0" cy="0"/>
        </a:xfrm>
      </p:grpSpPr>
      <p:sp>
        <p:nvSpPr>
          <p:cNvPr id="2630"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31"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Font typeface="Arial"/>
              <a:buChar char="•"/>
              <a:defRPr sz="2800">
                <a:solidFill>
                  <a:srgbClr val="000000"/>
                </a:solidFill>
                <a:latin typeface="Calibri"/>
                <a:ea typeface="Calibri"/>
                <a:cs typeface="Calibri"/>
                <a:sym typeface="Calibri"/>
              </a:defRPr>
            </a:lvl1pPr>
            <a:lvl2pPr marL="790575" indent="-333375">
              <a:spcBef>
                <a:spcPts val="600"/>
              </a:spcBef>
              <a:buSzPct val="100000"/>
              <a:buFont typeface="Arial"/>
              <a:buChar char="–"/>
              <a:defRPr sz="2800">
                <a:solidFill>
                  <a:srgbClr val="000000"/>
                </a:solidFill>
                <a:latin typeface="Calibri"/>
                <a:ea typeface="Calibri"/>
                <a:cs typeface="Calibri"/>
                <a:sym typeface="Calibri"/>
              </a:defRPr>
            </a:lvl2pPr>
            <a:lvl3pPr marL="1234439" indent="-320039">
              <a:spcBef>
                <a:spcPts val="600"/>
              </a:spcBef>
              <a:buSzPct val="100000"/>
              <a:buFont typeface="Arial"/>
              <a:buChar char="•"/>
              <a:defRPr sz="2800">
                <a:solidFill>
                  <a:srgbClr val="000000"/>
                </a:solidFill>
                <a:latin typeface="Calibri"/>
                <a:ea typeface="Calibri"/>
                <a:cs typeface="Calibri"/>
                <a:sym typeface="Calibri"/>
              </a:defRPr>
            </a:lvl3pPr>
            <a:lvl4pPr marL="1727200" indent="-355600">
              <a:spcBef>
                <a:spcPts val="600"/>
              </a:spcBef>
              <a:buSzPct val="100000"/>
              <a:buFont typeface="Arial"/>
              <a:buChar char="–"/>
              <a:defRPr sz="2800">
                <a:solidFill>
                  <a:srgbClr val="000000"/>
                </a:solidFill>
                <a:latin typeface="Calibri"/>
                <a:ea typeface="Calibri"/>
                <a:cs typeface="Calibri"/>
                <a:sym typeface="Calibri"/>
              </a:defRPr>
            </a:lvl4pPr>
            <a:lvl5pPr marL="2184400" indent="-35560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3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01050617"/>
      </p:ext>
    </p:extLst>
  </p:cSld>
  <p:clrMapOvr>
    <a:masterClrMapping/>
  </p:clrMapOvr>
  <p:transition spd="med"/>
</p:sldLayout>
</file>

<file path=ppt/slideLayouts/slideLayout2016.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rgbClr val="FFFFFF"/>
        </a:solidFill>
        <a:effectLst/>
      </p:bgPr>
    </p:bg>
    <p:spTree>
      <p:nvGrpSpPr>
        <p:cNvPr id="1" name=""/>
        <p:cNvGrpSpPr/>
        <p:nvPr/>
      </p:nvGrpSpPr>
      <p:grpSpPr>
        <a:xfrm>
          <a:off x="0" y="0"/>
          <a:ext cx="0" cy="0"/>
          <a:chOff x="0" y="0"/>
          <a:chExt cx="0" cy="0"/>
        </a:xfrm>
      </p:grpSpPr>
      <p:sp>
        <p:nvSpPr>
          <p:cNvPr id="263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40"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Calibri"/>
                <a:ea typeface="Calibri"/>
                <a:cs typeface="Calibri"/>
                <a:sym typeface="Calibri"/>
              </a:defRPr>
            </a:lvl1pPr>
            <a:lvl2pPr marL="0" indent="457200">
              <a:spcBef>
                <a:spcPts val="500"/>
              </a:spcBef>
              <a:buSzTx/>
              <a:buNone/>
              <a:defRPr sz="2400" b="1">
                <a:solidFill>
                  <a:srgbClr val="000000"/>
                </a:solidFill>
                <a:latin typeface="Calibri"/>
                <a:ea typeface="Calibri"/>
                <a:cs typeface="Calibri"/>
                <a:sym typeface="Calibri"/>
              </a:defRPr>
            </a:lvl2pPr>
            <a:lvl3pPr marL="0" indent="914400">
              <a:spcBef>
                <a:spcPts val="500"/>
              </a:spcBef>
              <a:buSzTx/>
              <a:buNone/>
              <a:defRPr sz="2400" b="1">
                <a:solidFill>
                  <a:srgbClr val="000000"/>
                </a:solidFill>
                <a:latin typeface="Calibri"/>
                <a:ea typeface="Calibri"/>
                <a:cs typeface="Calibri"/>
                <a:sym typeface="Calibri"/>
              </a:defRPr>
            </a:lvl3pPr>
            <a:lvl4pPr marL="0" indent="1371600">
              <a:spcBef>
                <a:spcPts val="500"/>
              </a:spcBef>
              <a:buSzTx/>
              <a:buNone/>
              <a:defRPr sz="2400" b="1">
                <a:solidFill>
                  <a:srgbClr val="000000"/>
                </a:solidFill>
                <a:latin typeface="Calibri"/>
                <a:ea typeface="Calibri"/>
                <a:cs typeface="Calibri"/>
                <a:sym typeface="Calibri"/>
              </a:defRPr>
            </a:lvl4pPr>
            <a:lvl5pPr marL="0" indent="182880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41"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Calibri"/>
                <a:ea typeface="Calibri"/>
                <a:cs typeface="Calibri"/>
                <a:sym typeface="Calibri"/>
              </a:defRPr>
            </a:pPr>
            <a:endParaRPr/>
          </a:p>
        </p:txBody>
      </p:sp>
      <p:sp>
        <p:nvSpPr>
          <p:cNvPr id="264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60987890"/>
      </p:ext>
    </p:extLst>
  </p:cSld>
  <p:clrMapOvr>
    <a:masterClrMapping/>
  </p:clrMapOvr>
  <p:transition spd="med"/>
</p:sldLayout>
</file>

<file path=ppt/slideLayouts/slideLayout2017.xml><?xml version="1.0" encoding="utf-8"?>
<p:sldLayout xmlns:a="http://schemas.openxmlformats.org/drawingml/2006/main" xmlns:r="http://schemas.openxmlformats.org/officeDocument/2006/relationships" xmlns:p="http://schemas.openxmlformats.org/presentationml/2006/main" showMasterSp="0" type="tx">
  <p:cSld name="17_Title Only">
    <p:bg>
      <p:bgPr>
        <a:solidFill>
          <a:srgbClr val="FFFFFF"/>
        </a:solidFill>
        <a:effectLst/>
      </p:bgPr>
    </p:bg>
    <p:spTree>
      <p:nvGrpSpPr>
        <p:cNvPr id="1" name=""/>
        <p:cNvGrpSpPr/>
        <p:nvPr/>
      </p:nvGrpSpPr>
      <p:grpSpPr>
        <a:xfrm>
          <a:off x="0" y="0"/>
          <a:ext cx="0" cy="0"/>
          <a:chOff x="0" y="0"/>
          <a:chExt cx="0" cy="0"/>
        </a:xfrm>
      </p:grpSpPr>
      <p:sp>
        <p:nvSpPr>
          <p:cNvPr id="264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50"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587917212"/>
      </p:ext>
    </p:extLst>
  </p:cSld>
  <p:clrMapOvr>
    <a:masterClrMapping/>
  </p:clrMapOvr>
  <p:transition spd="med"/>
</p:sldLayout>
</file>

<file path=ppt/slideLayouts/slideLayout2018.xml><?xml version="1.0" encoding="utf-8"?>
<p:sldLayout xmlns:a="http://schemas.openxmlformats.org/drawingml/2006/main" xmlns:r="http://schemas.openxmlformats.org/officeDocument/2006/relationships" xmlns:p="http://schemas.openxmlformats.org/presentationml/2006/main" showMasterSp="0" type="tx">
  <p:cSld name="19_Blank">
    <p:bg>
      <p:bgPr>
        <a:solidFill>
          <a:srgbClr val="FFFFFF"/>
        </a:solidFill>
        <a:effectLst/>
      </p:bgPr>
    </p:bg>
    <p:spTree>
      <p:nvGrpSpPr>
        <p:cNvPr id="1" name=""/>
        <p:cNvGrpSpPr/>
        <p:nvPr/>
      </p:nvGrpSpPr>
      <p:grpSpPr>
        <a:xfrm>
          <a:off x="0" y="0"/>
          <a:ext cx="0" cy="0"/>
          <a:chOff x="0" y="0"/>
          <a:chExt cx="0" cy="0"/>
        </a:xfrm>
      </p:grpSpPr>
      <p:sp>
        <p:nvSpPr>
          <p:cNvPr id="265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06983054"/>
      </p:ext>
    </p:extLst>
  </p:cSld>
  <p:clrMapOvr>
    <a:masterClrMapping/>
  </p:clrMapOvr>
  <p:transition spd="med"/>
</p:sldLayout>
</file>

<file path=ppt/slideLayouts/slideLayout2019.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rgbClr val="FFFFFF"/>
        </a:solidFill>
        <a:effectLst/>
      </p:bgPr>
    </p:bg>
    <p:spTree>
      <p:nvGrpSpPr>
        <p:cNvPr id="1" name=""/>
        <p:cNvGrpSpPr/>
        <p:nvPr/>
      </p:nvGrpSpPr>
      <p:grpSpPr>
        <a:xfrm>
          <a:off x="0" y="0"/>
          <a:ext cx="0" cy="0"/>
          <a:chOff x="0" y="0"/>
          <a:chExt cx="0" cy="0"/>
        </a:xfrm>
      </p:grpSpPr>
      <p:sp>
        <p:nvSpPr>
          <p:cNvPr id="2664"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65"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66"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Calibri"/>
                <a:ea typeface="Calibri"/>
                <a:cs typeface="Calibri"/>
                <a:sym typeface="Calibri"/>
              </a:defRPr>
            </a:pPr>
            <a:endParaRPr/>
          </a:p>
        </p:txBody>
      </p:sp>
      <p:sp>
        <p:nvSpPr>
          <p:cNvPr id="266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59361318"/>
      </p:ext>
    </p:extLst>
  </p:cSld>
  <p:clrMapOvr>
    <a:masterClrMapping/>
  </p:clrMapOvr>
  <p:transition spd="med"/>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720000"/>
        </a:solidFill>
        <a:effectLst/>
      </p:bgPr>
    </p:bg>
    <p:spTree>
      <p:nvGrpSpPr>
        <p:cNvPr id="1" name=""/>
        <p:cNvGrpSpPr/>
        <p:nvPr/>
      </p:nvGrpSpPr>
      <p:grpSpPr>
        <a:xfrm>
          <a:off x="0" y="0"/>
          <a:ext cx="0" cy="0"/>
          <a:chOff x="0" y="0"/>
          <a:chExt cx="0" cy="0"/>
        </a:xfrm>
      </p:grpSpPr>
      <p:grpSp>
        <p:nvGrpSpPr>
          <p:cNvPr id="1752" name="Group 2"/>
          <p:cNvGrpSpPr/>
          <p:nvPr/>
        </p:nvGrpSpPr>
        <p:grpSpPr>
          <a:xfrm>
            <a:off x="0" y="0"/>
            <a:ext cx="7242175" cy="1981200"/>
            <a:chOff x="0" y="0"/>
            <a:chExt cx="7242175" cy="1981200"/>
          </a:xfrm>
        </p:grpSpPr>
        <p:sp>
          <p:nvSpPr>
            <p:cNvPr id="175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5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5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54"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5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05820830"/>
      </p:ext>
    </p:extLst>
  </p:cSld>
  <p:clrMapOvr>
    <a:masterClrMapping/>
  </p:clrMapOvr>
  <p:transition spd="med"/>
</p:sldLayout>
</file>

<file path=ppt/slideLayouts/slideLayout2020.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rgbClr val="FFFFFF"/>
        </a:solidFill>
        <a:effectLst/>
      </p:bgPr>
    </p:bg>
    <p:spTree>
      <p:nvGrpSpPr>
        <p:cNvPr id="1" name=""/>
        <p:cNvGrpSpPr/>
        <p:nvPr/>
      </p:nvGrpSpPr>
      <p:grpSpPr>
        <a:xfrm>
          <a:off x="0" y="0"/>
          <a:ext cx="0" cy="0"/>
          <a:chOff x="0" y="0"/>
          <a:chExt cx="0" cy="0"/>
        </a:xfrm>
      </p:grpSpPr>
      <p:sp>
        <p:nvSpPr>
          <p:cNvPr id="2674"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7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676"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Calibri"/>
                <a:ea typeface="Calibri"/>
                <a:cs typeface="Calibri"/>
                <a:sym typeface="Calibri"/>
              </a:defRPr>
            </a:lvl1pPr>
            <a:lvl2pPr marL="0" indent="457200">
              <a:spcBef>
                <a:spcPts val="300"/>
              </a:spcBef>
              <a:buSzTx/>
              <a:buNone/>
              <a:defRPr sz="1400">
                <a:solidFill>
                  <a:srgbClr val="000000"/>
                </a:solidFill>
                <a:latin typeface="Calibri"/>
                <a:ea typeface="Calibri"/>
                <a:cs typeface="Calibri"/>
                <a:sym typeface="Calibri"/>
              </a:defRPr>
            </a:lvl2pPr>
            <a:lvl3pPr marL="0" indent="914400">
              <a:spcBef>
                <a:spcPts val="300"/>
              </a:spcBef>
              <a:buSzTx/>
              <a:buNone/>
              <a:defRPr sz="1400">
                <a:solidFill>
                  <a:srgbClr val="000000"/>
                </a:solidFill>
                <a:latin typeface="Calibri"/>
                <a:ea typeface="Calibri"/>
                <a:cs typeface="Calibri"/>
                <a:sym typeface="Calibri"/>
              </a:defRPr>
            </a:lvl3pPr>
            <a:lvl4pPr marL="0" indent="1371600">
              <a:spcBef>
                <a:spcPts val="300"/>
              </a:spcBef>
              <a:buSzTx/>
              <a:buNone/>
              <a:defRPr sz="1400">
                <a:solidFill>
                  <a:srgbClr val="000000"/>
                </a:solidFill>
                <a:latin typeface="Calibri"/>
                <a:ea typeface="Calibri"/>
                <a:cs typeface="Calibri"/>
                <a:sym typeface="Calibri"/>
              </a:defRPr>
            </a:lvl4pPr>
            <a:lvl5pPr marL="0" indent="182880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7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47104208"/>
      </p:ext>
    </p:extLst>
  </p:cSld>
  <p:clrMapOvr>
    <a:masterClrMapping/>
  </p:clrMapOvr>
  <p:transition spd="med"/>
</p:sldLayout>
</file>

<file path=ppt/slideLayouts/slideLayout2021.xml><?xml version="1.0" encoding="utf-8"?>
<p:sldLayout xmlns:a="http://schemas.openxmlformats.org/drawingml/2006/main" xmlns:r="http://schemas.openxmlformats.org/officeDocument/2006/relationships" xmlns:p="http://schemas.openxmlformats.org/presentationml/2006/main" showMasterSp="0" type="tx">
  <p:cSld name="17_Title and Vertical Text">
    <p:bg>
      <p:bgPr>
        <a:solidFill>
          <a:srgbClr val="FFFFFF"/>
        </a:solidFill>
        <a:effectLst/>
      </p:bgPr>
    </p:bg>
    <p:spTree>
      <p:nvGrpSpPr>
        <p:cNvPr id="1" name=""/>
        <p:cNvGrpSpPr/>
        <p:nvPr/>
      </p:nvGrpSpPr>
      <p:grpSpPr>
        <a:xfrm>
          <a:off x="0" y="0"/>
          <a:ext cx="0" cy="0"/>
          <a:chOff x="0" y="0"/>
          <a:chExt cx="0" cy="0"/>
        </a:xfrm>
      </p:grpSpPr>
      <p:sp>
        <p:nvSpPr>
          <p:cNvPr id="2684"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85"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86"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334635528"/>
      </p:ext>
    </p:extLst>
  </p:cSld>
  <p:clrMapOvr>
    <a:masterClrMapping/>
  </p:clrMapOvr>
  <p:transition spd="med"/>
</p:sldLayout>
</file>

<file path=ppt/slideLayouts/slideLayout2022.xml><?xml version="1.0" encoding="utf-8"?>
<p:sldLayout xmlns:a="http://schemas.openxmlformats.org/drawingml/2006/main" xmlns:r="http://schemas.openxmlformats.org/officeDocument/2006/relationships" xmlns:p="http://schemas.openxmlformats.org/presentationml/2006/main" showMasterSp="0" type="tx">
  <p:cSld name="17_Vertical Title and Text">
    <p:bg>
      <p:bgPr>
        <a:solidFill>
          <a:srgbClr val="FFFFFF"/>
        </a:solidFill>
        <a:effectLst/>
      </p:bgPr>
    </p:bg>
    <p:spTree>
      <p:nvGrpSpPr>
        <p:cNvPr id="1" name=""/>
        <p:cNvGrpSpPr/>
        <p:nvPr/>
      </p:nvGrpSpPr>
      <p:grpSpPr>
        <a:xfrm>
          <a:off x="0" y="0"/>
          <a:ext cx="0" cy="0"/>
          <a:chOff x="0" y="0"/>
          <a:chExt cx="0" cy="0"/>
        </a:xfrm>
      </p:grpSpPr>
      <p:sp>
        <p:nvSpPr>
          <p:cNvPr id="2693"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94"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9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88438044"/>
      </p:ext>
    </p:extLst>
  </p:cSld>
  <p:clrMapOvr>
    <a:masterClrMapping/>
  </p:clrMapOvr>
  <p:transition spd="med"/>
</p:sldLayout>
</file>

<file path=ppt/slideLayouts/slideLayout2023.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000000"/>
        </a:solidFill>
        <a:effectLst/>
      </p:bgPr>
    </p:bg>
    <p:spTree>
      <p:nvGrpSpPr>
        <p:cNvPr id="1" name=""/>
        <p:cNvGrpSpPr/>
        <p:nvPr/>
      </p:nvGrpSpPr>
      <p:grpSpPr>
        <a:xfrm>
          <a:off x="0" y="0"/>
          <a:ext cx="0" cy="0"/>
          <a:chOff x="0" y="0"/>
          <a:chExt cx="0" cy="0"/>
        </a:xfrm>
      </p:grpSpPr>
      <p:sp>
        <p:nvSpPr>
          <p:cNvPr id="2702" name="Title Text"/>
          <p:cNvSpPr txBox="1">
            <a:spLocks noGrp="1"/>
          </p:cNvSpPr>
          <p:nvPr>
            <p:ph type="title"/>
          </p:nvPr>
        </p:nvSpPr>
        <p:spPr>
          <a:xfrm>
            <a:off x="685800" y="2286000"/>
            <a:ext cx="77724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0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771" indent="-326571" algn="ctr">
              <a:buSzPct val="100000"/>
              <a:buChar char="–"/>
              <a:defRPr b="1" i="0">
                <a:solidFill>
                  <a:srgbClr val="000000"/>
                </a:solidFill>
                <a:latin typeface="Arial" panose="020B0604020202020204" pitchFamily="34" charset="0"/>
                <a:cs typeface="Arial" panose="020B0604020202020204" pitchFamily="34" charset="0"/>
              </a:defRPr>
            </a:lvl2pPr>
            <a:lvl3pPr marL="1219200" indent="-304800" algn="ctr">
              <a:buSzPct val="100000"/>
              <a:buChar char="•"/>
              <a:defRPr b="1" i="0">
                <a:solidFill>
                  <a:srgbClr val="000000"/>
                </a:solidFill>
                <a:latin typeface="Arial" panose="020B0604020202020204" pitchFamily="34" charset="0"/>
                <a:cs typeface="Arial" panose="020B0604020202020204" pitchFamily="34" charset="0"/>
              </a:defRPr>
            </a:lvl3pPr>
            <a:lvl4pPr marL="1737360" indent="-365760" algn="ctr">
              <a:buSzPct val="100000"/>
              <a:buChar char="–"/>
              <a:defRPr b="1" i="0">
                <a:solidFill>
                  <a:srgbClr val="000000"/>
                </a:solidFill>
                <a:latin typeface="Arial" panose="020B0604020202020204" pitchFamily="34" charset="0"/>
                <a:cs typeface="Arial" panose="020B0604020202020204" pitchFamily="34" charset="0"/>
              </a:defRPr>
            </a:lvl4pPr>
            <a:lvl5pPr marL="2194560" indent="-36576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0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8088081"/>
      </p:ext>
    </p:extLst>
  </p:cSld>
  <p:clrMapOvr>
    <a:masterClrMapping/>
  </p:clrMapOvr>
  <p:transition spd="med"/>
</p:sldLayout>
</file>

<file path=ppt/slideLayouts/slideLayout2024.xml><?xml version="1.0" encoding="utf-8"?>
<p:sldLayout xmlns:a="http://schemas.openxmlformats.org/drawingml/2006/main" xmlns:r="http://schemas.openxmlformats.org/officeDocument/2006/relationships" xmlns:p="http://schemas.openxmlformats.org/presentationml/2006/main" showMasterSp="0" type="tx">
  <p:cSld name="18_Title and Content">
    <p:bg>
      <p:bgPr>
        <a:solidFill>
          <a:srgbClr val="000000"/>
        </a:solidFill>
        <a:effectLst/>
      </p:bgPr>
    </p:bg>
    <p:spTree>
      <p:nvGrpSpPr>
        <p:cNvPr id="1" name=""/>
        <p:cNvGrpSpPr/>
        <p:nvPr/>
      </p:nvGrpSpPr>
      <p:grpSpPr>
        <a:xfrm>
          <a:off x="0" y="0"/>
          <a:ext cx="0" cy="0"/>
          <a:chOff x="0" y="0"/>
          <a:chExt cx="0" cy="0"/>
        </a:xfrm>
      </p:grpSpPr>
      <p:sp>
        <p:nvSpPr>
          <p:cNvPr id="2711"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12"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13"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0710166"/>
      </p:ext>
    </p:extLst>
  </p:cSld>
  <p:clrMapOvr>
    <a:masterClrMapping/>
  </p:clrMapOvr>
  <p:transition spd="med"/>
</p:sldLayout>
</file>

<file path=ppt/slideLayouts/slideLayout2025.xml><?xml version="1.0" encoding="utf-8"?>
<p:sldLayout xmlns:a="http://schemas.openxmlformats.org/drawingml/2006/main" xmlns:r="http://schemas.openxmlformats.org/officeDocument/2006/relationships" xmlns:p="http://schemas.openxmlformats.org/presentationml/2006/main" showMasterSp="0" type="tx">
  <p:cSld name="18_Section Header">
    <p:bg>
      <p:bgPr>
        <a:solidFill>
          <a:srgbClr val="000000"/>
        </a:solidFill>
        <a:effectLst/>
      </p:bgPr>
    </p:bg>
    <p:spTree>
      <p:nvGrpSpPr>
        <p:cNvPr id="1" name=""/>
        <p:cNvGrpSpPr/>
        <p:nvPr/>
      </p:nvGrpSpPr>
      <p:grpSpPr>
        <a:xfrm>
          <a:off x="0" y="0"/>
          <a:ext cx="0" cy="0"/>
          <a:chOff x="0" y="0"/>
          <a:chExt cx="0" cy="0"/>
        </a:xfrm>
      </p:grpSpPr>
      <p:sp>
        <p:nvSpPr>
          <p:cNvPr id="272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72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22"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4393134"/>
      </p:ext>
    </p:extLst>
  </p:cSld>
  <p:clrMapOvr>
    <a:masterClrMapping/>
  </p:clrMapOvr>
  <p:transition spd="med"/>
</p:sldLayout>
</file>

<file path=ppt/slideLayouts/slideLayout2026.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rgbClr val="000000"/>
        </a:solidFill>
        <a:effectLst/>
      </p:bgPr>
    </p:bg>
    <p:spTree>
      <p:nvGrpSpPr>
        <p:cNvPr id="1" name=""/>
        <p:cNvGrpSpPr/>
        <p:nvPr/>
      </p:nvGrpSpPr>
      <p:grpSpPr>
        <a:xfrm>
          <a:off x="0" y="0"/>
          <a:ext cx="0" cy="0"/>
          <a:chOff x="0" y="0"/>
          <a:chExt cx="0" cy="0"/>
        </a:xfrm>
      </p:grpSpPr>
      <p:sp>
        <p:nvSpPr>
          <p:cNvPr id="2729"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0"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3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8280150"/>
      </p:ext>
    </p:extLst>
  </p:cSld>
  <p:clrMapOvr>
    <a:masterClrMapping/>
  </p:clrMapOvr>
  <p:transition spd="med"/>
</p:sldLayout>
</file>

<file path=ppt/slideLayouts/slideLayout2027.xml><?xml version="1.0" encoding="utf-8"?>
<p:sldLayout xmlns:a="http://schemas.openxmlformats.org/drawingml/2006/main" xmlns:r="http://schemas.openxmlformats.org/officeDocument/2006/relationships" xmlns:p="http://schemas.openxmlformats.org/presentationml/2006/main" showMasterSp="0" type="tx">
  <p:cSld name="18_Comparison">
    <p:bg>
      <p:bgPr>
        <a:solidFill>
          <a:srgbClr val="000000"/>
        </a:solidFill>
        <a:effectLst/>
      </p:bgPr>
    </p:bg>
    <p:spTree>
      <p:nvGrpSpPr>
        <p:cNvPr id="1" name=""/>
        <p:cNvGrpSpPr/>
        <p:nvPr/>
      </p:nvGrpSpPr>
      <p:grpSpPr>
        <a:xfrm>
          <a:off x="0" y="0"/>
          <a:ext cx="0" cy="0"/>
          <a:chOff x="0" y="0"/>
          <a:chExt cx="0" cy="0"/>
        </a:xfrm>
      </p:grpSpPr>
      <p:sp>
        <p:nvSpPr>
          <p:cNvPr id="273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4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74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5370473"/>
      </p:ext>
    </p:extLst>
  </p:cSld>
  <p:clrMapOvr>
    <a:masterClrMapping/>
  </p:clrMapOvr>
  <p:transition spd="med"/>
</p:sldLayout>
</file>

<file path=ppt/slideLayouts/slideLayout2028.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rgbClr val="000000"/>
        </a:solidFill>
        <a:effectLst/>
      </p:bgPr>
    </p:bg>
    <p:spTree>
      <p:nvGrpSpPr>
        <p:cNvPr id="1" name=""/>
        <p:cNvGrpSpPr/>
        <p:nvPr/>
      </p:nvGrpSpPr>
      <p:grpSpPr>
        <a:xfrm>
          <a:off x="0" y="0"/>
          <a:ext cx="0" cy="0"/>
          <a:chOff x="0" y="0"/>
          <a:chExt cx="0" cy="0"/>
        </a:xfrm>
      </p:grpSpPr>
      <p:sp>
        <p:nvSpPr>
          <p:cNvPr id="2748"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49"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50250816"/>
      </p:ext>
    </p:extLst>
  </p:cSld>
  <p:clrMapOvr>
    <a:masterClrMapping/>
  </p:clrMapOvr>
  <p:transition spd="med"/>
</p:sldLayout>
</file>

<file path=ppt/slideLayouts/slideLayout2029.xml><?xml version="1.0" encoding="utf-8"?>
<p:sldLayout xmlns:a="http://schemas.openxmlformats.org/drawingml/2006/main" xmlns:r="http://schemas.openxmlformats.org/officeDocument/2006/relationships" xmlns:p="http://schemas.openxmlformats.org/presentationml/2006/main" showMasterSp="0" type="tx">
  <p:cSld name="20_Blank">
    <p:bg>
      <p:bgPr>
        <a:solidFill>
          <a:srgbClr val="000000"/>
        </a:solidFill>
        <a:effectLst/>
      </p:bgPr>
    </p:bg>
    <p:spTree>
      <p:nvGrpSpPr>
        <p:cNvPr id="1" name=""/>
        <p:cNvGrpSpPr/>
        <p:nvPr/>
      </p:nvGrpSpPr>
      <p:grpSpPr>
        <a:xfrm>
          <a:off x="0" y="0"/>
          <a:ext cx="0" cy="0"/>
          <a:chOff x="0" y="0"/>
          <a:chExt cx="0" cy="0"/>
        </a:xfrm>
      </p:grpSpPr>
      <p:sp>
        <p:nvSpPr>
          <p:cNvPr id="275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7084918"/>
      </p:ext>
    </p:extLst>
  </p:cSld>
  <p:clrMapOvr>
    <a:masterClrMapping/>
  </p:clrMapOvr>
  <p:transition spd="med"/>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720000"/>
        </a:solidFill>
        <a:effectLst/>
      </p:bgPr>
    </p:bg>
    <p:spTree>
      <p:nvGrpSpPr>
        <p:cNvPr id="1" name=""/>
        <p:cNvGrpSpPr/>
        <p:nvPr/>
      </p:nvGrpSpPr>
      <p:grpSpPr>
        <a:xfrm>
          <a:off x="0" y="0"/>
          <a:ext cx="0" cy="0"/>
          <a:chOff x="0" y="0"/>
          <a:chExt cx="0" cy="0"/>
        </a:xfrm>
      </p:grpSpPr>
      <p:grpSp>
        <p:nvGrpSpPr>
          <p:cNvPr id="1764" name="Group 2"/>
          <p:cNvGrpSpPr/>
          <p:nvPr/>
        </p:nvGrpSpPr>
        <p:grpSpPr>
          <a:xfrm>
            <a:off x="0" y="0"/>
            <a:ext cx="7242175" cy="1981200"/>
            <a:chOff x="0" y="0"/>
            <a:chExt cx="7242175" cy="1981200"/>
          </a:xfrm>
        </p:grpSpPr>
        <p:sp>
          <p:nvSpPr>
            <p:cNvPr id="1762"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63"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6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6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6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76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09781421"/>
      </p:ext>
    </p:extLst>
  </p:cSld>
  <p:clrMapOvr>
    <a:masterClrMapping/>
  </p:clrMapOvr>
  <p:transition spd="med"/>
</p:sldLayout>
</file>

<file path=ppt/slideLayouts/slideLayout2030.xml><?xml version="1.0" encoding="utf-8"?>
<p:sldLayout xmlns:a="http://schemas.openxmlformats.org/drawingml/2006/main" xmlns:r="http://schemas.openxmlformats.org/officeDocument/2006/relationships" xmlns:p="http://schemas.openxmlformats.org/presentationml/2006/main" showMasterSp="0" type="tx">
  <p:cSld name="18_Content with Caption">
    <p:bg>
      <p:bgPr>
        <a:solidFill>
          <a:srgbClr val="000000"/>
        </a:solidFill>
        <a:effectLst/>
      </p:bgPr>
    </p:bg>
    <p:spTree>
      <p:nvGrpSpPr>
        <p:cNvPr id="1" name=""/>
        <p:cNvGrpSpPr/>
        <p:nvPr/>
      </p:nvGrpSpPr>
      <p:grpSpPr>
        <a:xfrm>
          <a:off x="0" y="0"/>
          <a:ext cx="0" cy="0"/>
          <a:chOff x="0" y="0"/>
          <a:chExt cx="0" cy="0"/>
        </a:xfrm>
      </p:grpSpPr>
      <p:sp>
        <p:nvSpPr>
          <p:cNvPr id="276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6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6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76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6087944"/>
      </p:ext>
    </p:extLst>
  </p:cSld>
  <p:clrMapOvr>
    <a:masterClrMapping/>
  </p:clrMapOvr>
  <p:transition spd="med"/>
</p:sldLayout>
</file>

<file path=ppt/slideLayouts/slideLayout2031.xml><?xml version="1.0" encoding="utf-8"?>
<p:sldLayout xmlns:a="http://schemas.openxmlformats.org/drawingml/2006/main" xmlns:r="http://schemas.openxmlformats.org/officeDocument/2006/relationships" xmlns:p="http://schemas.openxmlformats.org/presentationml/2006/main" showMasterSp="0" type="tx">
  <p:cSld name="18_Picture with Caption">
    <p:bg>
      <p:bgPr>
        <a:solidFill>
          <a:srgbClr val="000000"/>
        </a:solidFill>
        <a:effectLst/>
      </p:bgPr>
    </p:bg>
    <p:spTree>
      <p:nvGrpSpPr>
        <p:cNvPr id="1" name=""/>
        <p:cNvGrpSpPr/>
        <p:nvPr/>
      </p:nvGrpSpPr>
      <p:grpSpPr>
        <a:xfrm>
          <a:off x="0" y="0"/>
          <a:ext cx="0" cy="0"/>
          <a:chOff x="0" y="0"/>
          <a:chExt cx="0" cy="0"/>
        </a:xfrm>
      </p:grpSpPr>
      <p:sp>
        <p:nvSpPr>
          <p:cNvPr id="277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7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77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5787204"/>
      </p:ext>
    </p:extLst>
  </p:cSld>
  <p:clrMapOvr>
    <a:masterClrMapping/>
  </p:clrMapOvr>
  <p:transition spd="med"/>
</p:sldLayout>
</file>

<file path=ppt/slideLayouts/slideLayout2032.xml><?xml version="1.0" encoding="utf-8"?>
<p:sldLayout xmlns:a="http://schemas.openxmlformats.org/drawingml/2006/main" xmlns:r="http://schemas.openxmlformats.org/officeDocument/2006/relationships" xmlns:p="http://schemas.openxmlformats.org/presentationml/2006/main" showMasterSp="0" type="tx">
  <p:cSld name="18_Title and Vertical Text">
    <p:bg>
      <p:bgPr>
        <a:solidFill>
          <a:srgbClr val="000000"/>
        </a:solidFill>
        <a:effectLst/>
      </p:bgPr>
    </p:bg>
    <p:spTree>
      <p:nvGrpSpPr>
        <p:cNvPr id="1" name=""/>
        <p:cNvGrpSpPr/>
        <p:nvPr/>
      </p:nvGrpSpPr>
      <p:grpSpPr>
        <a:xfrm>
          <a:off x="0" y="0"/>
          <a:ext cx="0" cy="0"/>
          <a:chOff x="0" y="0"/>
          <a:chExt cx="0" cy="0"/>
        </a:xfrm>
      </p:grpSpPr>
      <p:sp>
        <p:nvSpPr>
          <p:cNvPr id="2783"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84"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85"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8845006"/>
      </p:ext>
    </p:extLst>
  </p:cSld>
  <p:clrMapOvr>
    <a:masterClrMapping/>
  </p:clrMapOvr>
  <p:transition spd="med"/>
</p:sldLayout>
</file>

<file path=ppt/slideLayouts/slideLayout2033.xml><?xml version="1.0" encoding="utf-8"?>
<p:sldLayout xmlns:a="http://schemas.openxmlformats.org/drawingml/2006/main" xmlns:r="http://schemas.openxmlformats.org/officeDocument/2006/relationships" xmlns:p="http://schemas.openxmlformats.org/presentationml/2006/main" showMasterSp="0" type="tx">
  <p:cSld name="18_Vertical Title and Text">
    <p:bg>
      <p:bgPr>
        <a:solidFill>
          <a:srgbClr val="000000"/>
        </a:solidFill>
        <a:effectLst/>
      </p:bgPr>
    </p:bg>
    <p:spTree>
      <p:nvGrpSpPr>
        <p:cNvPr id="1" name=""/>
        <p:cNvGrpSpPr/>
        <p:nvPr/>
      </p:nvGrpSpPr>
      <p:grpSpPr>
        <a:xfrm>
          <a:off x="0" y="0"/>
          <a:ext cx="0" cy="0"/>
          <a:chOff x="0" y="0"/>
          <a:chExt cx="0" cy="0"/>
        </a:xfrm>
      </p:grpSpPr>
      <p:sp>
        <p:nvSpPr>
          <p:cNvPr id="2792"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93"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0230193"/>
      </p:ext>
    </p:extLst>
  </p:cSld>
  <p:clrMapOvr>
    <a:masterClrMapping/>
  </p:clrMapOvr>
  <p:transition spd="med"/>
</p:sldLayout>
</file>

<file path=ppt/slideLayouts/slideLayout2034.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rgbClr val="000000"/>
        </a:solidFill>
        <a:effectLst/>
      </p:bgPr>
    </p:bg>
    <p:spTree>
      <p:nvGrpSpPr>
        <p:cNvPr id="1" name=""/>
        <p:cNvGrpSpPr/>
        <p:nvPr/>
      </p:nvGrpSpPr>
      <p:grpSpPr>
        <a:xfrm>
          <a:off x="0" y="0"/>
          <a:ext cx="0" cy="0"/>
          <a:chOff x="0" y="0"/>
          <a:chExt cx="0" cy="0"/>
        </a:xfrm>
      </p:grpSpPr>
      <p:sp>
        <p:nvSpPr>
          <p:cNvPr id="2801" name="Title Text"/>
          <p:cNvSpPr txBox="1">
            <a:spLocks noGrp="1"/>
          </p:cNvSpPr>
          <p:nvPr>
            <p:ph type="title"/>
          </p:nvPr>
        </p:nvSpPr>
        <p:spPr>
          <a:xfrm>
            <a:off x="685800" y="2286000"/>
            <a:ext cx="77724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02"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459" indent="-326443" algn="ctr">
              <a:buSzPct val="100000"/>
              <a:buChar char="–"/>
              <a:defRPr b="1" i="0">
                <a:solidFill>
                  <a:srgbClr val="000000"/>
                </a:solidFill>
                <a:latin typeface="Arial" panose="020B0604020202020204" pitchFamily="34" charset="0"/>
                <a:cs typeface="Arial" panose="020B0604020202020204" pitchFamily="34" charset="0"/>
              </a:defRPr>
            </a:lvl2pPr>
            <a:lvl3pPr marL="1218714" indent="-304679" algn="ctr">
              <a:buSzPct val="100000"/>
              <a:buChar char="•"/>
              <a:defRPr b="1" i="0">
                <a:solidFill>
                  <a:srgbClr val="000000"/>
                </a:solidFill>
                <a:latin typeface="Arial" panose="020B0604020202020204" pitchFamily="34" charset="0"/>
                <a:cs typeface="Arial" panose="020B0604020202020204" pitchFamily="34" charset="0"/>
              </a:defRPr>
            </a:lvl3pPr>
            <a:lvl4pPr marL="1736672" indent="-365616" algn="ctr">
              <a:buSzPct val="100000"/>
              <a:buChar char="–"/>
              <a:defRPr b="1" i="0">
                <a:solidFill>
                  <a:srgbClr val="000000"/>
                </a:solidFill>
                <a:latin typeface="Arial" panose="020B0604020202020204" pitchFamily="34" charset="0"/>
                <a:cs typeface="Arial" panose="020B0604020202020204" pitchFamily="34" charset="0"/>
              </a:defRPr>
            </a:lvl4pPr>
            <a:lvl5pPr marL="2193689" indent="-365616"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8462290"/>
      </p:ext>
    </p:extLst>
  </p:cSld>
  <p:clrMapOvr>
    <a:masterClrMapping/>
  </p:clrMapOvr>
  <p:transition spd="med"/>
</p:sldLayout>
</file>

<file path=ppt/slideLayouts/slideLayout2035.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rgbClr val="000000"/>
        </a:solidFill>
        <a:effectLst/>
      </p:bgPr>
    </p:bg>
    <p:spTree>
      <p:nvGrpSpPr>
        <p:cNvPr id="1" name=""/>
        <p:cNvGrpSpPr/>
        <p:nvPr/>
      </p:nvGrpSpPr>
      <p:grpSpPr>
        <a:xfrm>
          <a:off x="0" y="0"/>
          <a:ext cx="0" cy="0"/>
          <a:chOff x="0" y="0"/>
          <a:chExt cx="0" cy="0"/>
        </a:xfrm>
      </p:grpSpPr>
      <p:sp>
        <p:nvSpPr>
          <p:cNvPr id="2810"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11" name="Body Level One…"/>
          <p:cNvSpPr txBox="1">
            <a:spLocks noGrp="1"/>
          </p:cNvSpPr>
          <p:nvPr>
            <p:ph type="body" idx="1"/>
          </p:nvPr>
        </p:nvSpPr>
        <p:spPr>
          <a:xfrm>
            <a:off x="685800" y="1981200"/>
            <a:ext cx="7772400" cy="4114800"/>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12"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2364232"/>
      </p:ext>
    </p:extLst>
  </p:cSld>
  <p:clrMapOvr>
    <a:masterClrMapping/>
  </p:clrMapOvr>
  <p:transition spd="med"/>
</p:sldLayout>
</file>

<file path=ppt/slideLayouts/slideLayout2036.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rgbClr val="000000"/>
        </a:solidFill>
        <a:effectLst/>
      </p:bgPr>
    </p:bg>
    <p:spTree>
      <p:nvGrpSpPr>
        <p:cNvPr id="1" name=""/>
        <p:cNvGrpSpPr/>
        <p:nvPr/>
      </p:nvGrpSpPr>
      <p:grpSpPr>
        <a:xfrm>
          <a:off x="0" y="0"/>
          <a:ext cx="0" cy="0"/>
          <a:chOff x="0" y="0"/>
          <a:chExt cx="0" cy="0"/>
        </a:xfrm>
      </p:grpSpPr>
      <p:sp>
        <p:nvSpPr>
          <p:cNvPr id="2819"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820"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02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04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05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08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1"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83661941"/>
      </p:ext>
    </p:extLst>
  </p:cSld>
  <p:clrMapOvr>
    <a:masterClrMapping/>
  </p:clrMapOvr>
  <p:transition spd="med"/>
</p:sldLayout>
</file>

<file path=ppt/slideLayouts/slideLayout2037.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rgbClr val="000000"/>
        </a:solidFill>
        <a:effectLst/>
      </p:bgPr>
    </p:bg>
    <p:spTree>
      <p:nvGrpSpPr>
        <p:cNvPr id="1" name=""/>
        <p:cNvGrpSpPr/>
        <p:nvPr/>
      </p:nvGrpSpPr>
      <p:grpSpPr>
        <a:xfrm>
          <a:off x="0" y="0"/>
          <a:ext cx="0" cy="0"/>
          <a:chOff x="0" y="0"/>
          <a:chExt cx="0" cy="0"/>
        </a:xfrm>
      </p:grpSpPr>
      <p:sp>
        <p:nvSpPr>
          <p:cNvPr id="2828"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29" name="Body Level One…"/>
          <p:cNvSpPr txBox="1">
            <a:spLocks noGrp="1"/>
          </p:cNvSpPr>
          <p:nvPr>
            <p:ph type="body" sz="half" idx="1"/>
          </p:nvPr>
        </p:nvSpPr>
        <p:spPr>
          <a:xfrm>
            <a:off x="685800" y="1981200"/>
            <a:ext cx="3810000" cy="4114800"/>
          </a:xfrm>
          <a:prstGeom prst="rect">
            <a:avLst/>
          </a:prstGeom>
        </p:spPr>
        <p:txBody>
          <a:bodyPr lIns="45702" tIns="45702" rIns="45702" bIns="45702">
            <a:normAutofit/>
          </a:bodyPr>
          <a:lstStyle>
            <a:lvl1pPr marL="342764" indent="-342764">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260" indent="-33324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949" indent="-31991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515" indent="-355459">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3533" indent="-35546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5298938"/>
      </p:ext>
    </p:extLst>
  </p:cSld>
  <p:clrMapOvr>
    <a:masterClrMapping/>
  </p:clrMapOvr>
  <p:transition spd="med"/>
</p:sldLayout>
</file>

<file path=ppt/slideLayouts/slideLayout2038.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rgbClr val="000000"/>
        </a:solidFill>
        <a:effectLst/>
      </p:bgPr>
    </p:bg>
    <p:spTree>
      <p:nvGrpSpPr>
        <p:cNvPr id="1" name=""/>
        <p:cNvGrpSpPr/>
        <p:nvPr/>
      </p:nvGrpSpPr>
      <p:grpSpPr>
        <a:xfrm>
          <a:off x="0" y="0"/>
          <a:ext cx="0" cy="0"/>
          <a:chOff x="0" y="0"/>
          <a:chExt cx="0" cy="0"/>
        </a:xfrm>
      </p:grpSpPr>
      <p:sp>
        <p:nvSpPr>
          <p:cNvPr id="283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38"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02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04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05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08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9"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84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4379210"/>
      </p:ext>
    </p:extLst>
  </p:cSld>
  <p:clrMapOvr>
    <a:masterClrMapping/>
  </p:clrMapOvr>
  <p:transition spd="med"/>
</p:sldLayout>
</file>

<file path=ppt/slideLayouts/slideLayout2039.xml><?xml version="1.0" encoding="utf-8"?>
<p:sldLayout xmlns:a="http://schemas.openxmlformats.org/drawingml/2006/main" xmlns:r="http://schemas.openxmlformats.org/officeDocument/2006/relationships" xmlns:p="http://schemas.openxmlformats.org/presentationml/2006/main" showMasterSp="0" type="tx">
  <p:cSld name="19_Title Only">
    <p:bg>
      <p:bgPr>
        <a:solidFill>
          <a:srgbClr val="000000"/>
        </a:solidFill>
        <a:effectLst/>
      </p:bgPr>
    </p:bg>
    <p:spTree>
      <p:nvGrpSpPr>
        <p:cNvPr id="1" name=""/>
        <p:cNvGrpSpPr/>
        <p:nvPr/>
      </p:nvGrpSpPr>
      <p:grpSpPr>
        <a:xfrm>
          <a:off x="0" y="0"/>
          <a:ext cx="0" cy="0"/>
          <a:chOff x="0" y="0"/>
          <a:chExt cx="0" cy="0"/>
        </a:xfrm>
      </p:grpSpPr>
      <p:sp>
        <p:nvSpPr>
          <p:cNvPr id="2847"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48"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6152998"/>
      </p:ext>
    </p:extLst>
  </p:cSld>
  <p:clrMapOvr>
    <a:masterClrMapping/>
  </p:clrMapOvr>
  <p:transition spd="med"/>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720000"/>
        </a:solidFill>
        <a:effectLst/>
      </p:bgPr>
    </p:bg>
    <p:spTree>
      <p:nvGrpSpPr>
        <p:cNvPr id="1" name=""/>
        <p:cNvGrpSpPr/>
        <p:nvPr/>
      </p:nvGrpSpPr>
      <p:grpSpPr>
        <a:xfrm>
          <a:off x="0" y="0"/>
          <a:ext cx="0" cy="0"/>
          <a:chOff x="0" y="0"/>
          <a:chExt cx="0" cy="0"/>
        </a:xfrm>
      </p:grpSpPr>
      <p:grpSp>
        <p:nvGrpSpPr>
          <p:cNvPr id="1777" name="Group 2"/>
          <p:cNvGrpSpPr/>
          <p:nvPr/>
        </p:nvGrpSpPr>
        <p:grpSpPr>
          <a:xfrm>
            <a:off x="0" y="0"/>
            <a:ext cx="7242175" cy="1981200"/>
            <a:chOff x="0" y="0"/>
            <a:chExt cx="7242175" cy="1981200"/>
          </a:xfrm>
        </p:grpSpPr>
        <p:sp>
          <p:nvSpPr>
            <p:cNvPr id="177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7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7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7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72193247"/>
      </p:ext>
    </p:extLst>
  </p:cSld>
  <p:clrMapOvr>
    <a:masterClrMapping/>
  </p:clrMapOvr>
  <p:transition spd="med"/>
</p:sldLayout>
</file>

<file path=ppt/slideLayouts/slideLayout2040.xml><?xml version="1.0" encoding="utf-8"?>
<p:sldLayout xmlns:a="http://schemas.openxmlformats.org/drawingml/2006/main" xmlns:r="http://schemas.openxmlformats.org/officeDocument/2006/relationships" xmlns:p="http://schemas.openxmlformats.org/presentationml/2006/main" showMasterSp="0" type="tx">
  <p:cSld name="21_Blank">
    <p:bg>
      <p:bgPr>
        <a:solidFill>
          <a:srgbClr val="000000"/>
        </a:solidFill>
        <a:effectLst/>
      </p:bgPr>
    </p:bg>
    <p:spTree>
      <p:nvGrpSpPr>
        <p:cNvPr id="1" name=""/>
        <p:cNvGrpSpPr/>
        <p:nvPr/>
      </p:nvGrpSpPr>
      <p:grpSpPr>
        <a:xfrm>
          <a:off x="0" y="0"/>
          <a:ext cx="0" cy="0"/>
          <a:chOff x="0" y="0"/>
          <a:chExt cx="0" cy="0"/>
        </a:xfrm>
      </p:grpSpPr>
      <p:sp>
        <p:nvSpPr>
          <p:cNvPr id="285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8921718"/>
      </p:ext>
    </p:extLst>
  </p:cSld>
  <p:clrMapOvr>
    <a:masterClrMapping/>
  </p:clrMapOvr>
  <p:transition spd="med"/>
</p:sldLayout>
</file>

<file path=ppt/slideLayouts/slideLayout2041.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rgbClr val="000000"/>
        </a:solidFill>
        <a:effectLst/>
      </p:bgPr>
    </p:bg>
    <p:spTree>
      <p:nvGrpSpPr>
        <p:cNvPr id="1" name=""/>
        <p:cNvGrpSpPr/>
        <p:nvPr/>
      </p:nvGrpSpPr>
      <p:grpSpPr>
        <a:xfrm>
          <a:off x="0" y="0"/>
          <a:ext cx="0" cy="0"/>
          <a:chOff x="0" y="0"/>
          <a:chExt cx="0" cy="0"/>
        </a:xfrm>
      </p:grpSpPr>
      <p:sp>
        <p:nvSpPr>
          <p:cNvPr id="2862"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63"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64"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86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827243"/>
      </p:ext>
    </p:extLst>
  </p:cSld>
  <p:clrMapOvr>
    <a:masterClrMapping/>
  </p:clrMapOvr>
  <p:transition spd="med"/>
</p:sldLayout>
</file>

<file path=ppt/slideLayouts/slideLayout2042.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rgbClr val="000000"/>
        </a:solidFill>
        <a:effectLst/>
      </p:bgPr>
    </p:bg>
    <p:spTree>
      <p:nvGrpSpPr>
        <p:cNvPr id="1" name=""/>
        <p:cNvGrpSpPr/>
        <p:nvPr/>
      </p:nvGrpSpPr>
      <p:grpSpPr>
        <a:xfrm>
          <a:off x="0" y="0"/>
          <a:ext cx="0" cy="0"/>
          <a:chOff x="0" y="0"/>
          <a:chExt cx="0" cy="0"/>
        </a:xfrm>
      </p:grpSpPr>
      <p:sp>
        <p:nvSpPr>
          <p:cNvPr id="2872"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7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874"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02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04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05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08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7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8681952"/>
      </p:ext>
    </p:extLst>
  </p:cSld>
  <p:clrMapOvr>
    <a:masterClrMapping/>
  </p:clrMapOvr>
  <p:transition spd="med"/>
</p:sldLayout>
</file>

<file path=ppt/slideLayouts/slideLayout2043.xml><?xml version="1.0" encoding="utf-8"?>
<p:sldLayout xmlns:a="http://schemas.openxmlformats.org/drawingml/2006/main" xmlns:r="http://schemas.openxmlformats.org/officeDocument/2006/relationships" xmlns:p="http://schemas.openxmlformats.org/presentationml/2006/main" showMasterSp="0" type="tx">
  <p:cSld name="19_Title and Vertical Text">
    <p:bg>
      <p:bgPr>
        <a:solidFill>
          <a:srgbClr val="000000"/>
        </a:solidFill>
        <a:effectLst/>
      </p:bgPr>
    </p:bg>
    <p:spTree>
      <p:nvGrpSpPr>
        <p:cNvPr id="1" name=""/>
        <p:cNvGrpSpPr/>
        <p:nvPr/>
      </p:nvGrpSpPr>
      <p:grpSpPr>
        <a:xfrm>
          <a:off x="0" y="0"/>
          <a:ext cx="0" cy="0"/>
          <a:chOff x="0" y="0"/>
          <a:chExt cx="0" cy="0"/>
        </a:xfrm>
      </p:grpSpPr>
      <p:sp>
        <p:nvSpPr>
          <p:cNvPr id="2882"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83" name="Body Level One…"/>
          <p:cNvSpPr txBox="1">
            <a:spLocks noGrp="1"/>
          </p:cNvSpPr>
          <p:nvPr>
            <p:ph type="body" idx="1"/>
          </p:nvPr>
        </p:nvSpPr>
        <p:spPr>
          <a:xfrm>
            <a:off x="685800" y="1981200"/>
            <a:ext cx="7772400" cy="41148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4"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61537559"/>
      </p:ext>
    </p:extLst>
  </p:cSld>
  <p:clrMapOvr>
    <a:masterClrMapping/>
  </p:clrMapOvr>
  <p:transition spd="med"/>
</p:sldLayout>
</file>

<file path=ppt/slideLayouts/slideLayout2044.xml><?xml version="1.0" encoding="utf-8"?>
<p:sldLayout xmlns:a="http://schemas.openxmlformats.org/drawingml/2006/main" xmlns:r="http://schemas.openxmlformats.org/officeDocument/2006/relationships" xmlns:p="http://schemas.openxmlformats.org/presentationml/2006/main" showMasterSp="0" type="tx">
  <p:cSld name="19_Vertical Title and Text">
    <p:bg>
      <p:bgPr>
        <a:solidFill>
          <a:srgbClr val="000000"/>
        </a:solidFill>
        <a:effectLst/>
      </p:bgPr>
    </p:bg>
    <p:spTree>
      <p:nvGrpSpPr>
        <p:cNvPr id="1" name=""/>
        <p:cNvGrpSpPr/>
        <p:nvPr/>
      </p:nvGrpSpPr>
      <p:grpSpPr>
        <a:xfrm>
          <a:off x="0" y="0"/>
          <a:ext cx="0" cy="0"/>
          <a:chOff x="0" y="0"/>
          <a:chExt cx="0" cy="0"/>
        </a:xfrm>
      </p:grpSpPr>
      <p:sp>
        <p:nvSpPr>
          <p:cNvPr id="2891" name="Title Text"/>
          <p:cNvSpPr txBox="1">
            <a:spLocks noGrp="1"/>
          </p:cNvSpPr>
          <p:nvPr>
            <p:ph type="title"/>
          </p:nvPr>
        </p:nvSpPr>
        <p:spPr>
          <a:xfrm>
            <a:off x="6515100" y="609600"/>
            <a:ext cx="1943100" cy="5486400"/>
          </a:xfrm>
          <a:prstGeom prst="rect">
            <a:avLst/>
          </a:prstGeom>
          <a:noFill/>
        </p:spPr>
        <p:txBody>
          <a:bodyPr vert="eaVert"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92" name="Body Level One…"/>
          <p:cNvSpPr txBox="1">
            <a:spLocks noGrp="1"/>
          </p:cNvSpPr>
          <p:nvPr>
            <p:ph type="body" idx="1"/>
          </p:nvPr>
        </p:nvSpPr>
        <p:spPr>
          <a:xfrm>
            <a:off x="685800" y="609600"/>
            <a:ext cx="5676900" cy="54864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9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01016763"/>
      </p:ext>
    </p:extLst>
  </p:cSld>
  <p:clrMapOvr>
    <a:masterClrMapping/>
  </p:clrMapOvr>
  <p:transition spd="med"/>
</p:sldLayout>
</file>

<file path=ppt/slideLayouts/slideLayout2045.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000000"/>
        </a:solidFill>
        <a:effectLst/>
      </p:bgPr>
    </p:bg>
    <p:spTree>
      <p:nvGrpSpPr>
        <p:cNvPr id="1" name=""/>
        <p:cNvGrpSpPr/>
        <p:nvPr/>
      </p:nvGrpSpPr>
      <p:grpSpPr>
        <a:xfrm>
          <a:off x="0" y="0"/>
          <a:ext cx="0" cy="0"/>
          <a:chOff x="0" y="0"/>
          <a:chExt cx="0" cy="0"/>
        </a:xfrm>
      </p:grpSpPr>
      <p:sp>
        <p:nvSpPr>
          <p:cNvPr id="2900" name="Title Text"/>
          <p:cNvSpPr txBox="1">
            <a:spLocks noGrp="1"/>
          </p:cNvSpPr>
          <p:nvPr>
            <p:ph type="title"/>
          </p:nvPr>
        </p:nvSpPr>
        <p:spPr>
          <a:xfrm>
            <a:off x="685800" y="2286000"/>
            <a:ext cx="77724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01" name="Body Level One…"/>
          <p:cNvSpPr txBox="1">
            <a:spLocks noGrp="1"/>
          </p:cNvSpPr>
          <p:nvPr>
            <p:ph type="body" sz="quarter" idx="1"/>
          </p:nvPr>
        </p:nvSpPr>
        <p:spPr>
          <a:xfrm>
            <a:off x="1371600" y="3886201"/>
            <a:ext cx="6400800" cy="1752601"/>
          </a:xfrm>
          <a:prstGeom prst="rect">
            <a:avLst/>
          </a:prstGeom>
        </p:spPr>
        <p:txBody>
          <a:bodyPr lIns="45714" tIns="45714" rIns="45714" bIns="45714">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654" indent="-326523" algn="ctr">
              <a:buSzPct val="100000"/>
              <a:buChar char="–"/>
              <a:defRPr b="1" i="0">
                <a:solidFill>
                  <a:srgbClr val="000000"/>
                </a:solidFill>
                <a:latin typeface="Arial" panose="020B0604020202020204" pitchFamily="34" charset="0"/>
                <a:cs typeface="Arial" panose="020B0604020202020204" pitchFamily="34" charset="0"/>
              </a:defRPr>
            </a:lvl2pPr>
            <a:lvl3pPr marL="1219017" indent="-304755" algn="ctr">
              <a:buSzPct val="100000"/>
              <a:buChar char="•"/>
              <a:defRPr b="1" i="0">
                <a:solidFill>
                  <a:srgbClr val="000000"/>
                </a:solidFill>
                <a:latin typeface="Arial" panose="020B0604020202020204" pitchFamily="34" charset="0"/>
                <a:cs typeface="Arial" panose="020B0604020202020204" pitchFamily="34" charset="0"/>
              </a:defRPr>
            </a:lvl3pPr>
            <a:lvl4pPr marL="1737101" indent="-365707" algn="ctr">
              <a:buSzPct val="100000"/>
              <a:buChar char="–"/>
              <a:defRPr b="1" i="0">
                <a:solidFill>
                  <a:srgbClr val="000000"/>
                </a:solidFill>
                <a:latin typeface="Arial" panose="020B0604020202020204" pitchFamily="34" charset="0"/>
                <a:cs typeface="Arial" panose="020B0604020202020204" pitchFamily="34" charset="0"/>
              </a:defRPr>
            </a:lvl4pPr>
            <a:lvl5pPr marL="2194234" indent="-365707"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3218801"/>
      </p:ext>
    </p:extLst>
  </p:cSld>
  <p:clrMapOvr>
    <a:masterClrMapping/>
  </p:clrMapOvr>
  <p:transition spd="med"/>
</p:sldLayout>
</file>

<file path=ppt/slideLayouts/slideLayout2046.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rgbClr val="000000"/>
        </a:solidFill>
        <a:effectLst/>
      </p:bgPr>
    </p:bg>
    <p:spTree>
      <p:nvGrpSpPr>
        <p:cNvPr id="1" name=""/>
        <p:cNvGrpSpPr/>
        <p:nvPr/>
      </p:nvGrpSpPr>
      <p:grpSpPr>
        <a:xfrm>
          <a:off x="0" y="0"/>
          <a:ext cx="0" cy="0"/>
          <a:chOff x="0" y="0"/>
          <a:chExt cx="0" cy="0"/>
        </a:xfrm>
      </p:grpSpPr>
      <p:sp>
        <p:nvSpPr>
          <p:cNvPr id="2909"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10" name="Body Level One…"/>
          <p:cNvSpPr txBox="1">
            <a:spLocks noGrp="1"/>
          </p:cNvSpPr>
          <p:nvPr>
            <p:ph type="body" idx="1"/>
          </p:nvPr>
        </p:nvSpPr>
        <p:spPr>
          <a:xfrm>
            <a:off x="685800" y="1981200"/>
            <a:ext cx="7772400" cy="4114800"/>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1"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86872055"/>
      </p:ext>
    </p:extLst>
  </p:cSld>
  <p:clrMapOvr>
    <a:masterClrMapping/>
  </p:clrMapOvr>
  <p:transition spd="med"/>
</p:sldLayout>
</file>

<file path=ppt/slideLayouts/slideLayout2047.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000000"/>
        </a:solidFill>
        <a:effectLst/>
      </p:bgPr>
    </p:bg>
    <p:spTree>
      <p:nvGrpSpPr>
        <p:cNvPr id="1" name=""/>
        <p:cNvGrpSpPr/>
        <p:nvPr/>
      </p:nvGrpSpPr>
      <p:grpSpPr>
        <a:xfrm>
          <a:off x="0" y="0"/>
          <a:ext cx="0" cy="0"/>
          <a:chOff x="0" y="0"/>
          <a:chExt cx="0" cy="0"/>
        </a:xfrm>
      </p:grpSpPr>
      <p:sp>
        <p:nvSpPr>
          <p:cNvPr id="2918" name="Title Text"/>
          <p:cNvSpPr txBox="1">
            <a:spLocks noGrp="1"/>
          </p:cNvSpPr>
          <p:nvPr>
            <p:ph type="title"/>
          </p:nvPr>
        </p:nvSpPr>
        <p:spPr>
          <a:xfrm>
            <a:off x="722312" y="4406900"/>
            <a:ext cx="7772401" cy="1362075"/>
          </a:xfrm>
          <a:prstGeom prst="rect">
            <a:avLst/>
          </a:prstGeom>
          <a:noFill/>
        </p:spPr>
        <p:txBody>
          <a:bodyPr lIns="45714" tIns="45714" rIns="45714" bIns="45714"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919" name="Body Level One…"/>
          <p:cNvSpPr txBox="1">
            <a:spLocks noGrp="1"/>
          </p:cNvSpPr>
          <p:nvPr>
            <p:ph type="body" sz="quarter" idx="1"/>
          </p:nvPr>
        </p:nvSpPr>
        <p:spPr>
          <a:xfrm>
            <a:off x="722312" y="2906714"/>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131">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265">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39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53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0"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77162065"/>
      </p:ext>
    </p:extLst>
  </p:cSld>
  <p:clrMapOvr>
    <a:masterClrMapping/>
  </p:clrMapOvr>
  <p:transition spd="med"/>
</p:sldLayout>
</file>

<file path=ppt/slideLayouts/slideLayout2048.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000000"/>
        </a:solidFill>
        <a:effectLst/>
      </p:bgPr>
    </p:bg>
    <p:spTree>
      <p:nvGrpSpPr>
        <p:cNvPr id="1" name=""/>
        <p:cNvGrpSpPr/>
        <p:nvPr/>
      </p:nvGrpSpPr>
      <p:grpSpPr>
        <a:xfrm>
          <a:off x="0" y="0"/>
          <a:ext cx="0" cy="0"/>
          <a:chOff x="0" y="0"/>
          <a:chExt cx="0" cy="0"/>
        </a:xfrm>
      </p:grpSpPr>
      <p:sp>
        <p:nvSpPr>
          <p:cNvPr id="2927"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28" name="Body Level One…"/>
          <p:cNvSpPr txBox="1">
            <a:spLocks noGrp="1"/>
          </p:cNvSpPr>
          <p:nvPr>
            <p:ph type="body" sz="half" idx="1"/>
          </p:nvPr>
        </p:nvSpPr>
        <p:spPr>
          <a:xfrm>
            <a:off x="685800" y="1981200"/>
            <a:ext cx="3810000" cy="4114800"/>
          </a:xfrm>
          <a:prstGeom prst="rect">
            <a:avLst/>
          </a:prstGeom>
        </p:spPr>
        <p:txBody>
          <a:bodyPr lIns="45714" tIns="45714" rIns="45714" bIns="45714">
            <a:normAutofit/>
          </a:bodyPr>
          <a:lstStyle>
            <a:lvl1pPr marL="342849" indent="-342849">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456" indent="-33332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255" indent="-31999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942" indent="-355548">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075" indent="-355548">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6086271"/>
      </p:ext>
    </p:extLst>
  </p:cSld>
  <p:clrMapOvr>
    <a:masterClrMapping/>
  </p:clrMapOvr>
  <p:transition spd="med"/>
</p:sldLayout>
</file>

<file path=ppt/slideLayouts/slideLayout2049.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000000"/>
        </a:solidFill>
        <a:effectLst/>
      </p:bgPr>
    </p:bg>
    <p:spTree>
      <p:nvGrpSpPr>
        <p:cNvPr id="1" name=""/>
        <p:cNvGrpSpPr/>
        <p:nvPr/>
      </p:nvGrpSpPr>
      <p:grpSpPr>
        <a:xfrm>
          <a:off x="0" y="0"/>
          <a:ext cx="0" cy="0"/>
          <a:chOff x="0" y="0"/>
          <a:chExt cx="0" cy="0"/>
        </a:xfrm>
      </p:grpSpPr>
      <p:sp>
        <p:nvSpPr>
          <p:cNvPr id="2936"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37"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131">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265">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39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53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8" name="Text Placeholder 4"/>
          <p:cNvSpPr>
            <a:spLocks noGrp="1"/>
          </p:cNvSpPr>
          <p:nvPr>
            <p:ph type="body" sz="quarter" idx="21"/>
          </p:nvPr>
        </p:nvSpPr>
        <p:spPr>
          <a:xfrm>
            <a:off x="4645028"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93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8234172"/>
      </p:ext>
    </p:extLst>
  </p:cSld>
  <p:clrMapOvr>
    <a:masterClrMapping/>
  </p:clrMapOvr>
  <p:transition spd="med"/>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720000"/>
        </a:solidFill>
        <a:effectLst/>
      </p:bgPr>
    </p:bg>
    <p:spTree>
      <p:nvGrpSpPr>
        <p:cNvPr id="1" name=""/>
        <p:cNvGrpSpPr/>
        <p:nvPr/>
      </p:nvGrpSpPr>
      <p:grpSpPr>
        <a:xfrm>
          <a:off x="0" y="0"/>
          <a:ext cx="0" cy="0"/>
          <a:chOff x="0" y="0"/>
          <a:chExt cx="0" cy="0"/>
        </a:xfrm>
      </p:grpSpPr>
      <p:grpSp>
        <p:nvGrpSpPr>
          <p:cNvPr id="1788" name="Group 2"/>
          <p:cNvGrpSpPr/>
          <p:nvPr/>
        </p:nvGrpSpPr>
        <p:grpSpPr>
          <a:xfrm>
            <a:off x="0" y="0"/>
            <a:ext cx="7242175" cy="1981200"/>
            <a:chOff x="0" y="0"/>
            <a:chExt cx="7242175" cy="1981200"/>
          </a:xfrm>
        </p:grpSpPr>
        <p:sp>
          <p:nvSpPr>
            <p:cNvPr id="178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8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8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705978220"/>
      </p:ext>
    </p:extLst>
  </p:cSld>
  <p:clrMapOvr>
    <a:masterClrMapping/>
  </p:clrMapOvr>
  <p:transition spd="med"/>
</p:sldLayout>
</file>

<file path=ppt/slideLayouts/slideLayout2050.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rgbClr val="000000"/>
        </a:solidFill>
        <a:effectLst/>
      </p:bgPr>
    </p:bg>
    <p:spTree>
      <p:nvGrpSpPr>
        <p:cNvPr id="1" name=""/>
        <p:cNvGrpSpPr/>
        <p:nvPr/>
      </p:nvGrpSpPr>
      <p:grpSpPr>
        <a:xfrm>
          <a:off x="0" y="0"/>
          <a:ext cx="0" cy="0"/>
          <a:chOff x="0" y="0"/>
          <a:chExt cx="0" cy="0"/>
        </a:xfrm>
      </p:grpSpPr>
      <p:sp>
        <p:nvSpPr>
          <p:cNvPr id="2946"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47"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4160177"/>
      </p:ext>
    </p:extLst>
  </p:cSld>
  <p:clrMapOvr>
    <a:masterClrMapping/>
  </p:clrMapOvr>
  <p:transition spd="med"/>
</p:sldLayout>
</file>

<file path=ppt/slideLayouts/slideLayout2051.xml><?xml version="1.0" encoding="utf-8"?>
<p:sldLayout xmlns:a="http://schemas.openxmlformats.org/drawingml/2006/main" xmlns:r="http://schemas.openxmlformats.org/officeDocument/2006/relationships" xmlns:p="http://schemas.openxmlformats.org/presentationml/2006/main" showMasterSp="0" type="tx">
  <p:cSld name="22_Blank">
    <p:bg>
      <p:bgPr>
        <a:solidFill>
          <a:srgbClr val="000000"/>
        </a:solidFill>
        <a:effectLst/>
      </p:bgPr>
    </p:bg>
    <p:spTree>
      <p:nvGrpSpPr>
        <p:cNvPr id="1" name=""/>
        <p:cNvGrpSpPr/>
        <p:nvPr/>
      </p:nvGrpSpPr>
      <p:grpSpPr>
        <a:xfrm>
          <a:off x="0" y="0"/>
          <a:ext cx="0" cy="0"/>
          <a:chOff x="0" y="0"/>
          <a:chExt cx="0" cy="0"/>
        </a:xfrm>
      </p:grpSpPr>
      <p:sp>
        <p:nvSpPr>
          <p:cNvPr id="295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0208964"/>
      </p:ext>
    </p:extLst>
  </p:cSld>
  <p:clrMapOvr>
    <a:masterClrMapping/>
  </p:clrMapOvr>
  <p:transition spd="med"/>
</p:sldLayout>
</file>

<file path=ppt/slideLayouts/slideLayout2052.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000000"/>
        </a:solidFill>
        <a:effectLst/>
      </p:bgPr>
    </p:bg>
    <p:spTree>
      <p:nvGrpSpPr>
        <p:cNvPr id="1" name=""/>
        <p:cNvGrpSpPr/>
        <p:nvPr/>
      </p:nvGrpSpPr>
      <p:grpSpPr>
        <a:xfrm>
          <a:off x="0" y="0"/>
          <a:ext cx="0" cy="0"/>
          <a:chOff x="0" y="0"/>
          <a:chExt cx="0" cy="0"/>
        </a:xfrm>
      </p:grpSpPr>
      <p:sp>
        <p:nvSpPr>
          <p:cNvPr id="2961" name="Title Text"/>
          <p:cNvSpPr txBox="1">
            <a:spLocks noGrp="1"/>
          </p:cNvSpPr>
          <p:nvPr>
            <p:ph type="title"/>
          </p:nvPr>
        </p:nvSpPr>
        <p:spPr>
          <a:xfrm>
            <a:off x="457203" y="273050"/>
            <a:ext cx="3008314" cy="1162050"/>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62" name="Body Level One…"/>
          <p:cNvSpPr txBox="1">
            <a:spLocks noGrp="1"/>
          </p:cNvSpPr>
          <p:nvPr>
            <p:ph type="body" idx="1"/>
          </p:nvPr>
        </p:nvSpPr>
        <p:spPr>
          <a:xfrm>
            <a:off x="3575050" y="273053"/>
            <a:ext cx="5111750" cy="5853113"/>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63" name="Text Placeholder 3"/>
          <p:cNvSpPr>
            <a:spLocks noGrp="1"/>
          </p:cNvSpPr>
          <p:nvPr>
            <p:ph type="body" sz="half" idx="21"/>
          </p:nvPr>
        </p:nvSpPr>
        <p:spPr>
          <a:xfrm>
            <a:off x="457202" y="1435101"/>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96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8638021"/>
      </p:ext>
    </p:extLst>
  </p:cSld>
  <p:clrMapOvr>
    <a:masterClrMapping/>
  </p:clrMapOvr>
  <p:transition spd="med"/>
</p:sldLayout>
</file>

<file path=ppt/slideLayouts/slideLayout2053.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000000"/>
        </a:solidFill>
        <a:effectLst/>
      </p:bgPr>
    </p:bg>
    <p:spTree>
      <p:nvGrpSpPr>
        <p:cNvPr id="1" name=""/>
        <p:cNvGrpSpPr/>
        <p:nvPr/>
      </p:nvGrpSpPr>
      <p:grpSpPr>
        <a:xfrm>
          <a:off x="0" y="0"/>
          <a:ext cx="0" cy="0"/>
          <a:chOff x="0" y="0"/>
          <a:chExt cx="0" cy="0"/>
        </a:xfrm>
      </p:grpSpPr>
      <p:sp>
        <p:nvSpPr>
          <p:cNvPr id="2971"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7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973"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131">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265">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39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53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7360010"/>
      </p:ext>
    </p:extLst>
  </p:cSld>
  <p:clrMapOvr>
    <a:masterClrMapping/>
  </p:clrMapOvr>
  <p:transition spd="med"/>
</p:sldLayout>
</file>

<file path=ppt/slideLayouts/slideLayout2054.xml><?xml version="1.0" encoding="utf-8"?>
<p:sldLayout xmlns:a="http://schemas.openxmlformats.org/drawingml/2006/main" xmlns:r="http://schemas.openxmlformats.org/officeDocument/2006/relationships" xmlns:p="http://schemas.openxmlformats.org/presentationml/2006/main" showMasterSp="0" type="tx">
  <p:cSld name="20_Title and Vertical Text">
    <p:bg>
      <p:bgPr>
        <a:solidFill>
          <a:srgbClr val="000000"/>
        </a:solidFill>
        <a:effectLst/>
      </p:bgPr>
    </p:bg>
    <p:spTree>
      <p:nvGrpSpPr>
        <p:cNvPr id="1" name=""/>
        <p:cNvGrpSpPr/>
        <p:nvPr/>
      </p:nvGrpSpPr>
      <p:grpSpPr>
        <a:xfrm>
          <a:off x="0" y="0"/>
          <a:ext cx="0" cy="0"/>
          <a:chOff x="0" y="0"/>
          <a:chExt cx="0" cy="0"/>
        </a:xfrm>
      </p:grpSpPr>
      <p:sp>
        <p:nvSpPr>
          <p:cNvPr id="2981"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82" name="Body Level One…"/>
          <p:cNvSpPr txBox="1">
            <a:spLocks noGrp="1"/>
          </p:cNvSpPr>
          <p:nvPr>
            <p:ph type="body" idx="1"/>
          </p:nvPr>
        </p:nvSpPr>
        <p:spPr>
          <a:xfrm>
            <a:off x="685800" y="1981200"/>
            <a:ext cx="7772400" cy="41148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3"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4877408"/>
      </p:ext>
    </p:extLst>
  </p:cSld>
  <p:clrMapOvr>
    <a:masterClrMapping/>
  </p:clrMapOvr>
  <p:transition spd="med"/>
</p:sldLayout>
</file>

<file path=ppt/slideLayouts/slideLayout2055.xml><?xml version="1.0" encoding="utf-8"?>
<p:sldLayout xmlns:a="http://schemas.openxmlformats.org/drawingml/2006/main" xmlns:r="http://schemas.openxmlformats.org/officeDocument/2006/relationships" xmlns:p="http://schemas.openxmlformats.org/presentationml/2006/main" showMasterSp="0" type="tx">
  <p:cSld name="20_Vertical Title and Text">
    <p:bg>
      <p:bgPr>
        <a:solidFill>
          <a:srgbClr val="000000"/>
        </a:solidFill>
        <a:effectLst/>
      </p:bgPr>
    </p:bg>
    <p:spTree>
      <p:nvGrpSpPr>
        <p:cNvPr id="1" name=""/>
        <p:cNvGrpSpPr/>
        <p:nvPr/>
      </p:nvGrpSpPr>
      <p:grpSpPr>
        <a:xfrm>
          <a:off x="0" y="0"/>
          <a:ext cx="0" cy="0"/>
          <a:chOff x="0" y="0"/>
          <a:chExt cx="0" cy="0"/>
        </a:xfrm>
      </p:grpSpPr>
      <p:sp>
        <p:nvSpPr>
          <p:cNvPr id="2990" name="Title Text"/>
          <p:cNvSpPr txBox="1">
            <a:spLocks noGrp="1"/>
          </p:cNvSpPr>
          <p:nvPr>
            <p:ph type="title"/>
          </p:nvPr>
        </p:nvSpPr>
        <p:spPr>
          <a:xfrm>
            <a:off x="6515100" y="609600"/>
            <a:ext cx="1943100" cy="5486400"/>
          </a:xfrm>
          <a:prstGeom prst="rect">
            <a:avLst/>
          </a:prstGeom>
          <a:noFill/>
        </p:spPr>
        <p:txBody>
          <a:bodyPr vert="eaVert"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91" name="Body Level One…"/>
          <p:cNvSpPr txBox="1">
            <a:spLocks noGrp="1"/>
          </p:cNvSpPr>
          <p:nvPr>
            <p:ph type="body" idx="1"/>
          </p:nvPr>
        </p:nvSpPr>
        <p:spPr>
          <a:xfrm>
            <a:off x="685800" y="609600"/>
            <a:ext cx="5676900" cy="54864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0342883"/>
      </p:ext>
    </p:extLst>
  </p:cSld>
  <p:clrMapOvr>
    <a:masterClrMapping/>
  </p:clrMapOvr>
  <p:transition spd="med"/>
</p:sldLayout>
</file>

<file path=ppt/slideLayouts/slideLayout2056.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rgbClr val="FFFFFF"/>
        </a:solidFill>
        <a:effectLst/>
      </p:bgPr>
    </p:bg>
    <p:spTree>
      <p:nvGrpSpPr>
        <p:cNvPr id="1" name=""/>
        <p:cNvGrpSpPr/>
        <p:nvPr/>
      </p:nvGrpSpPr>
      <p:grpSpPr>
        <a:xfrm>
          <a:off x="0" y="0"/>
          <a:ext cx="0" cy="0"/>
          <a:chOff x="0" y="0"/>
          <a:chExt cx="0" cy="0"/>
        </a:xfrm>
      </p:grpSpPr>
      <p:sp>
        <p:nvSpPr>
          <p:cNvPr id="2999" name="Title Text"/>
          <p:cNvSpPr txBox="1">
            <a:spLocks noGrp="1"/>
          </p:cNvSpPr>
          <p:nvPr>
            <p:ph type="title"/>
          </p:nvPr>
        </p:nvSpPr>
        <p:spPr>
          <a:xfrm>
            <a:off x="685436" y="2130080"/>
            <a:ext cx="7773128" cy="1470290"/>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0" name="Body Level One…"/>
          <p:cNvSpPr txBox="1">
            <a:spLocks noGrp="1"/>
          </p:cNvSpPr>
          <p:nvPr>
            <p:ph type="body" sz="quarter" idx="1"/>
          </p:nvPr>
        </p:nvSpPr>
        <p:spPr>
          <a:xfrm>
            <a:off x="1371990" y="3886163"/>
            <a:ext cx="6400019" cy="1752737"/>
          </a:xfrm>
          <a:prstGeom prst="rect">
            <a:avLst/>
          </a:prstGeom>
        </p:spPr>
        <p:txBody>
          <a:bodyPr lIns="32903" tIns="32903" rIns="32903" bIns="32903">
            <a:normAutofit/>
          </a:bodyPr>
          <a:lstStyle>
            <a:lvl1pPr marL="0" indent="0"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45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90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36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81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5645252"/>
      </p:ext>
    </p:extLst>
  </p:cSld>
  <p:clrMapOvr>
    <a:masterClrMapping/>
  </p:clrMapOvr>
  <p:transition spd="med"/>
</p:sldLayout>
</file>

<file path=ppt/slideLayouts/slideLayout2057.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rgbClr val="FFFFFF"/>
        </a:solidFill>
        <a:effectLst/>
      </p:bgPr>
    </p:bg>
    <p:spTree>
      <p:nvGrpSpPr>
        <p:cNvPr id="1" name=""/>
        <p:cNvGrpSpPr/>
        <p:nvPr/>
      </p:nvGrpSpPr>
      <p:grpSpPr>
        <a:xfrm>
          <a:off x="0" y="0"/>
          <a:ext cx="0" cy="0"/>
          <a:chOff x="0" y="0"/>
          <a:chExt cx="0" cy="0"/>
        </a:xfrm>
      </p:grpSpPr>
      <p:sp>
        <p:nvSpPr>
          <p:cNvPr id="3008"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9" name="Body Level One…"/>
          <p:cNvSpPr txBox="1">
            <a:spLocks noGrp="1"/>
          </p:cNvSpPr>
          <p:nvPr>
            <p:ph type="body" sz="half" idx="1"/>
          </p:nvPr>
        </p:nvSpPr>
        <p:spPr>
          <a:xfrm>
            <a:off x="321507" y="1125327"/>
            <a:ext cx="5786029" cy="3181720"/>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0"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960163"/>
      </p:ext>
    </p:extLst>
  </p:cSld>
  <p:clrMapOvr>
    <a:masterClrMapping/>
  </p:clrMapOvr>
  <p:transition spd="med"/>
</p:sldLayout>
</file>

<file path=ppt/slideLayouts/slideLayout2058.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rgbClr val="FFFFFF"/>
        </a:solidFill>
        <a:effectLst/>
      </p:bgPr>
    </p:bg>
    <p:spTree>
      <p:nvGrpSpPr>
        <p:cNvPr id="1" name=""/>
        <p:cNvGrpSpPr/>
        <p:nvPr/>
      </p:nvGrpSpPr>
      <p:grpSpPr>
        <a:xfrm>
          <a:off x="0" y="0"/>
          <a:ext cx="0" cy="0"/>
          <a:chOff x="0" y="0"/>
          <a:chExt cx="0" cy="0"/>
        </a:xfrm>
      </p:grpSpPr>
      <p:sp>
        <p:nvSpPr>
          <p:cNvPr id="3017" name="Title Text"/>
          <p:cNvSpPr txBox="1">
            <a:spLocks noGrp="1"/>
          </p:cNvSpPr>
          <p:nvPr>
            <p:ph type="title"/>
          </p:nvPr>
        </p:nvSpPr>
        <p:spPr>
          <a:xfrm>
            <a:off x="722279" y="4406405"/>
            <a:ext cx="7772011" cy="1363116"/>
          </a:xfrm>
          <a:prstGeom prst="rect">
            <a:avLst/>
          </a:prstGeom>
          <a:noFill/>
        </p:spPr>
        <p:txBody>
          <a:bodyPr lIns="32903" tIns="32903" rIns="32903" bIns="32903" anchor="t"/>
          <a:lstStyle>
            <a:lvl1pPr algn="l" defTabSz="321454">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18" name="Body Level One…"/>
          <p:cNvSpPr txBox="1">
            <a:spLocks noGrp="1"/>
          </p:cNvSpPr>
          <p:nvPr>
            <p:ph type="body" sz="quarter" idx="1"/>
          </p:nvPr>
        </p:nvSpPr>
        <p:spPr>
          <a:xfrm>
            <a:off x="722279" y="2907085"/>
            <a:ext cx="7772011" cy="1499317"/>
          </a:xfrm>
          <a:prstGeom prst="rect">
            <a:avLst/>
          </a:prstGeom>
        </p:spPr>
        <p:txBody>
          <a:bodyPr lIns="32903" tIns="32903" rIns="32903" bIns="32903" anchor="b">
            <a:normAutofit/>
          </a:bodyPr>
          <a:lstStyle>
            <a:lvl1pPr marL="0" indent="0" defTabSz="321454">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9"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69198743"/>
      </p:ext>
    </p:extLst>
  </p:cSld>
  <p:clrMapOvr>
    <a:masterClrMapping/>
  </p:clrMapOvr>
  <p:transition spd="med"/>
</p:sldLayout>
</file>

<file path=ppt/slideLayouts/slideLayout2059.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FFFFFF"/>
        </a:solidFill>
        <a:effectLst/>
      </p:bgPr>
    </p:bg>
    <p:spTree>
      <p:nvGrpSpPr>
        <p:cNvPr id="1" name=""/>
        <p:cNvGrpSpPr/>
        <p:nvPr/>
      </p:nvGrpSpPr>
      <p:grpSpPr>
        <a:xfrm>
          <a:off x="0" y="0"/>
          <a:ext cx="0" cy="0"/>
          <a:chOff x="0" y="0"/>
          <a:chExt cx="0" cy="0"/>
        </a:xfrm>
      </p:grpSpPr>
      <p:sp>
        <p:nvSpPr>
          <p:cNvPr id="3026"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27" name="Body Level One…"/>
          <p:cNvSpPr txBox="1">
            <a:spLocks noGrp="1"/>
          </p:cNvSpPr>
          <p:nvPr>
            <p:ph type="body" sz="quarter" idx="1"/>
          </p:nvPr>
        </p:nvSpPr>
        <p:spPr>
          <a:xfrm>
            <a:off x="321510" y="1125327"/>
            <a:ext cx="2838872" cy="3181720"/>
          </a:xfrm>
          <a:prstGeom prst="rect">
            <a:avLst/>
          </a:prstGeom>
        </p:spPr>
        <p:txBody>
          <a:bodyPr lIns="32903" tIns="32903" rIns="32903" bIns="32903">
            <a:normAutofit/>
          </a:bodyPr>
          <a:lstStyle>
            <a:lvl1pPr marL="241091" indent="-241091" defTabSz="321454">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36603996"/>
      </p:ext>
    </p:extLst>
  </p:cSld>
  <p:clrMapOvr>
    <a:masterClrMapping/>
  </p:clrMapOvr>
  <p:transition spd="med"/>
</p:sldLayout>
</file>

<file path=ppt/slideLayouts/slideLayout206.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720000"/>
        </a:solidFill>
        <a:effectLst/>
      </p:bgPr>
    </p:bg>
    <p:spTree>
      <p:nvGrpSpPr>
        <p:cNvPr id="1" name=""/>
        <p:cNvGrpSpPr/>
        <p:nvPr/>
      </p:nvGrpSpPr>
      <p:grpSpPr>
        <a:xfrm>
          <a:off x="0" y="0"/>
          <a:ext cx="0" cy="0"/>
          <a:chOff x="0" y="0"/>
          <a:chExt cx="0" cy="0"/>
        </a:xfrm>
      </p:grpSpPr>
      <p:grpSp>
        <p:nvGrpSpPr>
          <p:cNvPr id="1798" name="Group 2"/>
          <p:cNvGrpSpPr/>
          <p:nvPr/>
        </p:nvGrpSpPr>
        <p:grpSpPr>
          <a:xfrm>
            <a:off x="0" y="0"/>
            <a:ext cx="7242175" cy="1981200"/>
            <a:chOff x="0" y="0"/>
            <a:chExt cx="7242175" cy="1981200"/>
          </a:xfrm>
        </p:grpSpPr>
        <p:sp>
          <p:nvSpPr>
            <p:cNvPr id="179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9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99"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00"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0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802"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344581594"/>
      </p:ext>
    </p:extLst>
  </p:cSld>
  <p:clrMapOvr>
    <a:masterClrMapping/>
  </p:clrMapOvr>
  <p:transition spd="med"/>
</p:sldLayout>
</file>

<file path=ppt/slideLayouts/slideLayout2060.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rgbClr val="FFFFFF"/>
        </a:solidFill>
        <a:effectLst/>
      </p:bgPr>
    </p:bg>
    <p:spTree>
      <p:nvGrpSpPr>
        <p:cNvPr id="1" name=""/>
        <p:cNvGrpSpPr/>
        <p:nvPr/>
      </p:nvGrpSpPr>
      <p:grpSpPr>
        <a:xfrm>
          <a:off x="0" y="0"/>
          <a:ext cx="0" cy="0"/>
          <a:chOff x="0" y="0"/>
          <a:chExt cx="0" cy="0"/>
        </a:xfrm>
      </p:grpSpPr>
      <p:sp>
        <p:nvSpPr>
          <p:cNvPr id="3035" name="Title Text"/>
          <p:cNvSpPr txBox="1">
            <a:spLocks noGrp="1"/>
          </p:cNvSpPr>
          <p:nvPr>
            <p:ph type="title"/>
          </p:nvPr>
        </p:nvSpPr>
        <p:spPr>
          <a:xfrm>
            <a:off x="457705" y="274632"/>
            <a:ext cx="8228596" cy="1143188"/>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36" name="Body Level One…"/>
          <p:cNvSpPr txBox="1">
            <a:spLocks noGrp="1"/>
          </p:cNvSpPr>
          <p:nvPr>
            <p:ph type="body" sz="quarter" idx="1"/>
          </p:nvPr>
        </p:nvSpPr>
        <p:spPr>
          <a:xfrm>
            <a:off x="457705" y="1535040"/>
            <a:ext cx="4040063" cy="639694"/>
          </a:xfrm>
          <a:prstGeom prst="rect">
            <a:avLst/>
          </a:prstGeom>
        </p:spPr>
        <p:txBody>
          <a:bodyPr lIns="32903" tIns="32903" rIns="32903" bIns="32903" anchor="b">
            <a:normAutofit/>
          </a:bodyPr>
          <a:lstStyle>
            <a:lvl1pPr marL="0" indent="0" defTabSz="321454">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7" name="Text Placeholder 4"/>
          <p:cNvSpPr>
            <a:spLocks noGrp="1"/>
          </p:cNvSpPr>
          <p:nvPr>
            <p:ph type="body" sz="quarter" idx="21"/>
          </p:nvPr>
        </p:nvSpPr>
        <p:spPr>
          <a:xfrm>
            <a:off x="4645121" y="1535040"/>
            <a:ext cx="4041178" cy="639693"/>
          </a:xfrm>
          <a:prstGeom prst="rect">
            <a:avLst/>
          </a:prstGeom>
        </p:spPr>
        <p:txBody>
          <a:bodyPr lIns="32903" tIns="32903" rIns="32903" bIns="32903" anchor="b">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700" b="1">
                <a:solidFill>
                  <a:srgbClr val="000000"/>
                </a:solidFill>
              </a:defRPr>
            </a:pPr>
            <a:endParaRPr dirty="0"/>
          </a:p>
        </p:txBody>
      </p:sp>
      <p:sp>
        <p:nvSpPr>
          <p:cNvPr id="303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63718670"/>
      </p:ext>
    </p:extLst>
  </p:cSld>
  <p:clrMapOvr>
    <a:masterClrMapping/>
  </p:clrMapOvr>
  <p:transition spd="med"/>
</p:sldLayout>
</file>

<file path=ppt/slideLayouts/slideLayout2061.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FFFFFF"/>
        </a:solidFill>
        <a:effectLst/>
      </p:bgPr>
    </p:bg>
    <p:spTree>
      <p:nvGrpSpPr>
        <p:cNvPr id="1" name=""/>
        <p:cNvGrpSpPr/>
        <p:nvPr/>
      </p:nvGrpSpPr>
      <p:grpSpPr>
        <a:xfrm>
          <a:off x="0" y="0"/>
          <a:ext cx="0" cy="0"/>
          <a:chOff x="0" y="0"/>
          <a:chExt cx="0" cy="0"/>
        </a:xfrm>
      </p:grpSpPr>
      <p:sp>
        <p:nvSpPr>
          <p:cNvPr id="3045"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46"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9474495"/>
      </p:ext>
    </p:extLst>
  </p:cSld>
  <p:clrMapOvr>
    <a:masterClrMapping/>
  </p:clrMapOvr>
  <p:transition spd="med"/>
</p:sldLayout>
</file>

<file path=ppt/slideLayouts/slideLayout2062.xml><?xml version="1.0" encoding="utf-8"?>
<p:sldLayout xmlns:a="http://schemas.openxmlformats.org/drawingml/2006/main" xmlns:r="http://schemas.openxmlformats.org/officeDocument/2006/relationships" xmlns:p="http://schemas.openxmlformats.org/presentationml/2006/main" showMasterSp="0" type="tx">
  <p:cSld name="23_Blank">
    <p:bg>
      <p:bgPr>
        <a:solidFill>
          <a:srgbClr val="FFFFFF"/>
        </a:solidFill>
        <a:effectLst/>
      </p:bgPr>
    </p:bg>
    <p:spTree>
      <p:nvGrpSpPr>
        <p:cNvPr id="1" name=""/>
        <p:cNvGrpSpPr/>
        <p:nvPr/>
      </p:nvGrpSpPr>
      <p:grpSpPr>
        <a:xfrm>
          <a:off x="0" y="0"/>
          <a:ext cx="0" cy="0"/>
          <a:chOff x="0" y="0"/>
          <a:chExt cx="0" cy="0"/>
        </a:xfrm>
      </p:grpSpPr>
      <p:sp>
        <p:nvSpPr>
          <p:cNvPr id="305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98377540"/>
      </p:ext>
    </p:extLst>
  </p:cSld>
  <p:clrMapOvr>
    <a:masterClrMapping/>
  </p:clrMapOvr>
  <p:transition spd="med"/>
</p:sldLayout>
</file>

<file path=ppt/slideLayouts/slideLayout2063.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rgbClr val="FFFFFF"/>
        </a:solidFill>
        <a:effectLst/>
      </p:bgPr>
    </p:bg>
    <p:spTree>
      <p:nvGrpSpPr>
        <p:cNvPr id="1" name=""/>
        <p:cNvGrpSpPr/>
        <p:nvPr/>
      </p:nvGrpSpPr>
      <p:grpSpPr>
        <a:xfrm>
          <a:off x="0" y="0"/>
          <a:ext cx="0" cy="0"/>
          <a:chOff x="0" y="0"/>
          <a:chExt cx="0" cy="0"/>
        </a:xfrm>
      </p:grpSpPr>
      <p:sp>
        <p:nvSpPr>
          <p:cNvPr id="3060" name="Title Text"/>
          <p:cNvSpPr txBox="1">
            <a:spLocks noGrp="1"/>
          </p:cNvSpPr>
          <p:nvPr>
            <p:ph type="title"/>
          </p:nvPr>
        </p:nvSpPr>
        <p:spPr>
          <a:xfrm>
            <a:off x="457705" y="273517"/>
            <a:ext cx="3007440" cy="1161049"/>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61" name="Body Level One…"/>
          <p:cNvSpPr txBox="1">
            <a:spLocks noGrp="1"/>
          </p:cNvSpPr>
          <p:nvPr>
            <p:ph type="body" idx="1"/>
          </p:nvPr>
        </p:nvSpPr>
        <p:spPr>
          <a:xfrm>
            <a:off x="3574544" y="273517"/>
            <a:ext cx="5111755" cy="5852131"/>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2" name="Text Placeholder 3"/>
          <p:cNvSpPr>
            <a:spLocks noGrp="1"/>
          </p:cNvSpPr>
          <p:nvPr>
            <p:ph type="body" sz="half" idx="21"/>
          </p:nvPr>
        </p:nvSpPr>
        <p:spPr>
          <a:xfrm>
            <a:off x="457705" y="1434565"/>
            <a:ext cx="3007441" cy="4691082"/>
          </a:xfrm>
          <a:prstGeom prst="rect">
            <a:avLst/>
          </a:prstGeom>
        </p:spPr>
        <p:txBody>
          <a:bodyPr lIns="32903" tIns="32903" rIns="32903" bIns="32903">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000">
                <a:solidFill>
                  <a:srgbClr val="000000"/>
                </a:solidFill>
              </a:defRPr>
            </a:pPr>
            <a:endParaRPr dirty="0"/>
          </a:p>
        </p:txBody>
      </p:sp>
      <p:sp>
        <p:nvSpPr>
          <p:cNvPr id="306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8920370"/>
      </p:ext>
    </p:extLst>
  </p:cSld>
  <p:clrMapOvr>
    <a:masterClrMapping/>
  </p:clrMapOvr>
  <p:transition spd="med"/>
</p:sldLayout>
</file>

<file path=ppt/slideLayouts/slideLayout2064.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rgbClr val="FFFFFF"/>
        </a:solidFill>
        <a:effectLst/>
      </p:bgPr>
    </p:bg>
    <p:spTree>
      <p:nvGrpSpPr>
        <p:cNvPr id="1" name=""/>
        <p:cNvGrpSpPr/>
        <p:nvPr/>
      </p:nvGrpSpPr>
      <p:grpSpPr>
        <a:xfrm>
          <a:off x="0" y="0"/>
          <a:ext cx="0" cy="0"/>
          <a:chOff x="0" y="0"/>
          <a:chExt cx="0" cy="0"/>
        </a:xfrm>
      </p:grpSpPr>
      <p:sp>
        <p:nvSpPr>
          <p:cNvPr id="3070" name="Title Text"/>
          <p:cNvSpPr txBox="1">
            <a:spLocks noGrp="1"/>
          </p:cNvSpPr>
          <p:nvPr>
            <p:ph type="title"/>
          </p:nvPr>
        </p:nvSpPr>
        <p:spPr>
          <a:xfrm>
            <a:off x="1791737" y="4800491"/>
            <a:ext cx="5486848" cy="567128"/>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71" name="Picture Placeholder 2"/>
          <p:cNvSpPr>
            <a:spLocks noGrp="1"/>
          </p:cNvSpPr>
          <p:nvPr>
            <p:ph type="pic" sz="half" idx="21"/>
          </p:nvPr>
        </p:nvSpPr>
        <p:spPr>
          <a:xfrm>
            <a:off x="1791737" y="612902"/>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072" name="Body Level One…"/>
          <p:cNvSpPr txBox="1">
            <a:spLocks noGrp="1"/>
          </p:cNvSpPr>
          <p:nvPr>
            <p:ph type="body" sz="quarter" idx="1"/>
          </p:nvPr>
        </p:nvSpPr>
        <p:spPr>
          <a:xfrm>
            <a:off x="1791737" y="5367618"/>
            <a:ext cx="5486848" cy="804920"/>
          </a:xfrm>
          <a:prstGeom prst="rect">
            <a:avLst/>
          </a:prstGeom>
        </p:spPr>
        <p:txBody>
          <a:bodyPr lIns="32903" tIns="32903" rIns="32903" bIns="32903">
            <a:normAutofit/>
          </a:bodyPr>
          <a:lstStyle>
            <a:lvl1pPr marL="0" indent="0" defTabSz="321454">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7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6656071"/>
      </p:ext>
    </p:extLst>
  </p:cSld>
  <p:clrMapOvr>
    <a:masterClrMapping/>
  </p:clrMapOvr>
  <p:transition spd="med"/>
</p:sldLayout>
</file>

<file path=ppt/slideLayouts/slideLayout2065.xml><?xml version="1.0" encoding="utf-8"?>
<p:sldLayout xmlns:a="http://schemas.openxmlformats.org/drawingml/2006/main" xmlns:r="http://schemas.openxmlformats.org/officeDocument/2006/relationships" xmlns:p="http://schemas.openxmlformats.org/presentationml/2006/main" showMasterSp="0" type="tx">
  <p:cSld name="21_Title and Vertical Text">
    <p:bg>
      <p:bgPr>
        <a:solidFill>
          <a:srgbClr val="FFFFFF"/>
        </a:solidFill>
        <a:effectLst/>
      </p:bgPr>
    </p:bg>
    <p:spTree>
      <p:nvGrpSpPr>
        <p:cNvPr id="1" name=""/>
        <p:cNvGrpSpPr/>
        <p:nvPr/>
      </p:nvGrpSpPr>
      <p:grpSpPr>
        <a:xfrm>
          <a:off x="0" y="0"/>
          <a:ext cx="0" cy="0"/>
          <a:chOff x="0" y="0"/>
          <a:chExt cx="0" cy="0"/>
        </a:xfrm>
      </p:grpSpPr>
      <p:sp>
        <p:nvSpPr>
          <p:cNvPr id="3080"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81" name="Body Level One…"/>
          <p:cNvSpPr txBox="1">
            <a:spLocks noGrp="1"/>
          </p:cNvSpPr>
          <p:nvPr>
            <p:ph type="body" sz="half" idx="1"/>
          </p:nvPr>
        </p:nvSpPr>
        <p:spPr>
          <a:xfrm>
            <a:off x="321507" y="1125327"/>
            <a:ext cx="5786029" cy="3181720"/>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82"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0544426"/>
      </p:ext>
    </p:extLst>
  </p:cSld>
  <p:clrMapOvr>
    <a:masterClrMapping/>
  </p:clrMapOvr>
  <p:transition spd="med"/>
</p:sldLayout>
</file>

<file path=ppt/slideLayouts/slideLayout2066.xml><?xml version="1.0" encoding="utf-8"?>
<p:sldLayout xmlns:a="http://schemas.openxmlformats.org/drawingml/2006/main" xmlns:r="http://schemas.openxmlformats.org/officeDocument/2006/relationships" xmlns:p="http://schemas.openxmlformats.org/presentationml/2006/main" showMasterSp="0" type="tx">
  <p:cSld name="21_Vertical Title and Text">
    <p:bg>
      <p:bgPr>
        <a:solidFill>
          <a:srgbClr val="FFFFFF"/>
        </a:solidFill>
        <a:effectLst/>
      </p:bgPr>
    </p:bg>
    <p:spTree>
      <p:nvGrpSpPr>
        <p:cNvPr id="1" name=""/>
        <p:cNvGrpSpPr/>
        <p:nvPr/>
      </p:nvGrpSpPr>
      <p:grpSpPr>
        <a:xfrm>
          <a:off x="0" y="0"/>
          <a:ext cx="0" cy="0"/>
          <a:chOff x="0" y="0"/>
          <a:chExt cx="0" cy="0"/>
        </a:xfrm>
      </p:grpSpPr>
      <p:sp>
        <p:nvSpPr>
          <p:cNvPr id="3089" name="Title Text"/>
          <p:cNvSpPr txBox="1">
            <a:spLocks noGrp="1"/>
          </p:cNvSpPr>
          <p:nvPr>
            <p:ph type="title"/>
          </p:nvPr>
        </p:nvSpPr>
        <p:spPr>
          <a:xfrm>
            <a:off x="4661865" y="193136"/>
            <a:ext cx="1445671" cy="4113907"/>
          </a:xfrm>
          <a:prstGeom prst="rect">
            <a:avLst/>
          </a:prstGeom>
          <a:noFill/>
        </p:spPr>
        <p:txBody>
          <a:bodyPr vert="eaVert"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90" name="Body Level One…"/>
          <p:cNvSpPr txBox="1">
            <a:spLocks noGrp="1"/>
          </p:cNvSpPr>
          <p:nvPr>
            <p:ph type="body" sz="half" idx="1"/>
          </p:nvPr>
        </p:nvSpPr>
        <p:spPr>
          <a:xfrm>
            <a:off x="321507" y="193136"/>
            <a:ext cx="4233190" cy="4113907"/>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9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9230877"/>
      </p:ext>
    </p:extLst>
  </p:cSld>
  <p:clrMapOvr>
    <a:masterClrMapping/>
  </p:clrMapOvr>
  <p:transition spd="med"/>
</p:sldLayout>
</file>

<file path=ppt/slideLayouts/slideLayout2067.xml><?xml version="1.0" encoding="utf-8"?>
<p:sldLayout xmlns:a="http://schemas.openxmlformats.org/drawingml/2006/main" xmlns:r="http://schemas.openxmlformats.org/officeDocument/2006/relationships" xmlns:p="http://schemas.openxmlformats.org/presentationml/2006/main" showMasterSp="0" type="tx">
  <p:cSld name="22_Title Slide">
    <p:bg>
      <p:bgPr>
        <a:solidFill>
          <a:srgbClr val="FFFFFF"/>
        </a:solidFill>
        <a:effectLst/>
      </p:bgPr>
    </p:bg>
    <p:spTree>
      <p:nvGrpSpPr>
        <p:cNvPr id="1" name=""/>
        <p:cNvGrpSpPr/>
        <p:nvPr/>
      </p:nvGrpSpPr>
      <p:grpSpPr>
        <a:xfrm>
          <a:off x="0" y="0"/>
          <a:ext cx="0" cy="0"/>
          <a:chOff x="0" y="0"/>
          <a:chExt cx="0" cy="0"/>
        </a:xfrm>
      </p:grpSpPr>
      <p:sp>
        <p:nvSpPr>
          <p:cNvPr id="3098" name="Title Text"/>
          <p:cNvSpPr txBox="1">
            <a:spLocks noGrp="1"/>
          </p:cNvSpPr>
          <p:nvPr>
            <p:ph type="title"/>
          </p:nvPr>
        </p:nvSpPr>
        <p:spPr>
          <a:xfrm>
            <a:off x="685800" y="2130426"/>
            <a:ext cx="7772400" cy="1470026"/>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099"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defTabSz="457020">
              <a:buSzTx/>
              <a:buNone/>
              <a:defRPr>
                <a:solidFill>
                  <a:srgbClr val="888888"/>
                </a:solidFill>
                <a:latin typeface="Calibri"/>
                <a:ea typeface="Calibri"/>
                <a:cs typeface="Calibri"/>
                <a:sym typeface="Calibri"/>
              </a:defRPr>
            </a:lvl1pPr>
            <a:lvl2pPr marL="0" indent="457020" algn="ctr" defTabSz="457020">
              <a:buSzTx/>
              <a:buNone/>
              <a:defRPr>
                <a:solidFill>
                  <a:srgbClr val="888888"/>
                </a:solidFill>
                <a:latin typeface="Calibri"/>
                <a:ea typeface="Calibri"/>
                <a:cs typeface="Calibri"/>
                <a:sym typeface="Calibri"/>
              </a:defRPr>
            </a:lvl2pPr>
            <a:lvl3pPr marL="0" indent="914040" algn="ctr" defTabSz="457020">
              <a:buSzTx/>
              <a:buNone/>
              <a:defRPr>
                <a:solidFill>
                  <a:srgbClr val="888888"/>
                </a:solidFill>
                <a:latin typeface="Calibri"/>
                <a:ea typeface="Calibri"/>
                <a:cs typeface="Calibri"/>
                <a:sym typeface="Calibri"/>
              </a:defRPr>
            </a:lvl3pPr>
            <a:lvl4pPr marL="0" indent="1371056" algn="ctr" defTabSz="457020">
              <a:buSzTx/>
              <a:buNone/>
              <a:defRPr>
                <a:solidFill>
                  <a:srgbClr val="888888"/>
                </a:solidFill>
                <a:latin typeface="Calibri"/>
                <a:ea typeface="Calibri"/>
                <a:cs typeface="Calibri"/>
                <a:sym typeface="Calibri"/>
              </a:defRPr>
            </a:lvl4pPr>
            <a:lvl5pPr marL="0" indent="1828080" algn="ctr" defTabSz="457020">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03390890"/>
      </p:ext>
    </p:extLst>
  </p:cSld>
  <p:clrMapOvr>
    <a:masterClrMapping/>
  </p:clrMapOvr>
  <p:transition spd="med"/>
</p:sldLayout>
</file>

<file path=ppt/slideLayouts/slideLayout2068.xml><?xml version="1.0" encoding="utf-8"?>
<p:sldLayout xmlns:a="http://schemas.openxmlformats.org/drawingml/2006/main" xmlns:r="http://schemas.openxmlformats.org/officeDocument/2006/relationships" xmlns:p="http://schemas.openxmlformats.org/presentationml/2006/main" showMasterSp="0" type="tx">
  <p:cSld name="22_Title and Content">
    <p:bg>
      <p:bgPr>
        <a:solidFill>
          <a:srgbClr val="FFFFFF"/>
        </a:solidFill>
        <a:effectLst/>
      </p:bgPr>
    </p:bg>
    <p:spTree>
      <p:nvGrpSpPr>
        <p:cNvPr id="1" name=""/>
        <p:cNvGrpSpPr/>
        <p:nvPr/>
      </p:nvGrpSpPr>
      <p:grpSpPr>
        <a:xfrm>
          <a:off x="0" y="0"/>
          <a:ext cx="0" cy="0"/>
          <a:chOff x="0" y="0"/>
          <a:chExt cx="0" cy="0"/>
        </a:xfrm>
      </p:grpSpPr>
      <p:sp>
        <p:nvSpPr>
          <p:cNvPr id="310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08" name="Body Level One…"/>
          <p:cNvSpPr txBox="1">
            <a:spLocks noGrp="1"/>
          </p:cNvSpPr>
          <p:nvPr>
            <p:ph type="body" idx="1"/>
          </p:nvPr>
        </p:nvSpPr>
        <p:spPr>
          <a:xfrm>
            <a:off x="457200" y="1600200"/>
            <a:ext cx="8229600" cy="4525963"/>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9"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44553158"/>
      </p:ext>
    </p:extLst>
  </p:cSld>
  <p:clrMapOvr>
    <a:masterClrMapping/>
  </p:clrMapOvr>
  <p:transition spd="med"/>
</p:sldLayout>
</file>

<file path=ppt/slideLayouts/slideLayout2069.xml><?xml version="1.0" encoding="utf-8"?>
<p:sldLayout xmlns:a="http://schemas.openxmlformats.org/drawingml/2006/main" xmlns:r="http://schemas.openxmlformats.org/officeDocument/2006/relationships" xmlns:p="http://schemas.openxmlformats.org/presentationml/2006/main" showMasterSp="0" type="tx">
  <p:cSld name="22_Section Header">
    <p:bg>
      <p:bgPr>
        <a:solidFill>
          <a:srgbClr val="FFFFFF"/>
        </a:solidFill>
        <a:effectLst/>
      </p:bgPr>
    </p:bg>
    <p:spTree>
      <p:nvGrpSpPr>
        <p:cNvPr id="1" name=""/>
        <p:cNvGrpSpPr/>
        <p:nvPr/>
      </p:nvGrpSpPr>
      <p:grpSpPr>
        <a:xfrm>
          <a:off x="0" y="0"/>
          <a:ext cx="0" cy="0"/>
          <a:chOff x="0" y="0"/>
          <a:chExt cx="0" cy="0"/>
        </a:xfrm>
      </p:grpSpPr>
      <p:sp>
        <p:nvSpPr>
          <p:cNvPr id="3116"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defTabSz="457020">
              <a:defRPr sz="4000" cap="all">
                <a:solidFill>
                  <a:srgbClr val="000000"/>
                </a:solidFill>
                <a:latin typeface="Calibri"/>
                <a:ea typeface="Calibri"/>
                <a:cs typeface="Calibri"/>
                <a:sym typeface="Calibri"/>
              </a:defRPr>
            </a:lvl1pPr>
          </a:lstStyle>
          <a:p>
            <a:r>
              <a:t>Title Text</a:t>
            </a:r>
          </a:p>
        </p:txBody>
      </p:sp>
      <p:sp>
        <p:nvSpPr>
          <p:cNvPr id="3117"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defTabSz="457020">
              <a:spcBef>
                <a:spcPts val="400"/>
              </a:spcBef>
              <a:buSzTx/>
              <a:buNone/>
              <a:defRPr sz="2000">
                <a:solidFill>
                  <a:srgbClr val="888888"/>
                </a:solidFill>
                <a:latin typeface="Calibri"/>
                <a:ea typeface="Calibri"/>
                <a:cs typeface="Calibri"/>
                <a:sym typeface="Calibri"/>
              </a:defRPr>
            </a:lvl1pPr>
            <a:lvl2pPr marL="0" indent="457020" defTabSz="457020">
              <a:spcBef>
                <a:spcPts val="400"/>
              </a:spcBef>
              <a:buSzTx/>
              <a:buNone/>
              <a:defRPr sz="2000">
                <a:solidFill>
                  <a:srgbClr val="888888"/>
                </a:solidFill>
                <a:latin typeface="Calibri"/>
                <a:ea typeface="Calibri"/>
                <a:cs typeface="Calibri"/>
                <a:sym typeface="Calibri"/>
              </a:defRPr>
            </a:lvl2pPr>
            <a:lvl3pPr marL="0" indent="914040" defTabSz="457020">
              <a:spcBef>
                <a:spcPts val="400"/>
              </a:spcBef>
              <a:buSzTx/>
              <a:buNone/>
              <a:defRPr sz="2000">
                <a:solidFill>
                  <a:srgbClr val="888888"/>
                </a:solidFill>
                <a:latin typeface="Calibri"/>
                <a:ea typeface="Calibri"/>
                <a:cs typeface="Calibri"/>
                <a:sym typeface="Calibri"/>
              </a:defRPr>
            </a:lvl3pPr>
            <a:lvl4pPr marL="0" indent="1371056" defTabSz="457020">
              <a:spcBef>
                <a:spcPts val="400"/>
              </a:spcBef>
              <a:buSzTx/>
              <a:buNone/>
              <a:defRPr sz="2000">
                <a:solidFill>
                  <a:srgbClr val="888888"/>
                </a:solidFill>
                <a:latin typeface="Calibri"/>
                <a:ea typeface="Calibri"/>
                <a:cs typeface="Calibri"/>
                <a:sym typeface="Calibri"/>
              </a:defRPr>
            </a:lvl4pPr>
            <a:lvl5pPr marL="0" indent="1828080" defTabSz="45702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18"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77683285"/>
      </p:ext>
    </p:extLst>
  </p:cSld>
  <p:clrMapOvr>
    <a:masterClrMapping/>
  </p:clrMapOvr>
  <p:transition spd="med"/>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720000"/>
        </a:solidFill>
        <a:effectLst/>
      </p:bgPr>
    </p:bg>
    <p:spTree>
      <p:nvGrpSpPr>
        <p:cNvPr id="1" name=""/>
        <p:cNvGrpSpPr/>
        <p:nvPr/>
      </p:nvGrpSpPr>
      <p:grpSpPr>
        <a:xfrm>
          <a:off x="0" y="0"/>
          <a:ext cx="0" cy="0"/>
          <a:chOff x="0" y="0"/>
          <a:chExt cx="0" cy="0"/>
        </a:xfrm>
      </p:grpSpPr>
      <p:grpSp>
        <p:nvGrpSpPr>
          <p:cNvPr id="1811" name="Group 2"/>
          <p:cNvGrpSpPr/>
          <p:nvPr/>
        </p:nvGrpSpPr>
        <p:grpSpPr>
          <a:xfrm>
            <a:off x="0" y="0"/>
            <a:ext cx="7242175" cy="1981200"/>
            <a:chOff x="0" y="0"/>
            <a:chExt cx="7242175" cy="1981200"/>
          </a:xfrm>
        </p:grpSpPr>
        <p:sp>
          <p:nvSpPr>
            <p:cNvPr id="1809"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10"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812"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1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1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1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28415654"/>
      </p:ext>
    </p:extLst>
  </p:cSld>
  <p:clrMapOvr>
    <a:masterClrMapping/>
  </p:clrMapOvr>
  <p:transition spd="med"/>
</p:sldLayout>
</file>

<file path=ppt/slideLayouts/slideLayout2070.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rgbClr val="FFFFFF"/>
        </a:solidFill>
        <a:effectLst/>
      </p:bgPr>
    </p:bg>
    <p:spTree>
      <p:nvGrpSpPr>
        <p:cNvPr id="1" name=""/>
        <p:cNvGrpSpPr/>
        <p:nvPr/>
      </p:nvGrpSpPr>
      <p:grpSpPr>
        <a:xfrm>
          <a:off x="0" y="0"/>
          <a:ext cx="0" cy="0"/>
          <a:chOff x="0" y="0"/>
          <a:chExt cx="0" cy="0"/>
        </a:xfrm>
      </p:grpSpPr>
      <p:sp>
        <p:nvSpPr>
          <p:cNvPr id="3125"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26" name="Body Level One…"/>
          <p:cNvSpPr txBox="1">
            <a:spLocks noGrp="1"/>
          </p:cNvSpPr>
          <p:nvPr>
            <p:ph type="body" sz="half" idx="1"/>
          </p:nvPr>
        </p:nvSpPr>
        <p:spPr>
          <a:xfrm>
            <a:off x="457200" y="1600200"/>
            <a:ext cx="4038600" cy="4525963"/>
          </a:xfrm>
          <a:prstGeom prst="rect">
            <a:avLst/>
          </a:prstGeom>
        </p:spPr>
        <p:txBody>
          <a:bodyPr lIns="45702" tIns="45702" rIns="45702" bIns="45702">
            <a:normAutofit/>
          </a:bodyPr>
          <a:lstStyle>
            <a:lvl1pPr marL="342764" indent="-342764" defTabSz="457020">
              <a:spcBef>
                <a:spcPts val="600"/>
              </a:spcBef>
              <a:buSzPct val="100000"/>
              <a:buFont typeface="Arial"/>
              <a:buChar char="•"/>
              <a:defRPr sz="2800">
                <a:solidFill>
                  <a:srgbClr val="000000"/>
                </a:solidFill>
                <a:latin typeface="Calibri"/>
                <a:ea typeface="Calibri"/>
                <a:cs typeface="Calibri"/>
                <a:sym typeface="Calibri"/>
              </a:defRPr>
            </a:lvl1pPr>
            <a:lvl2pPr marL="790260" indent="-333244" defTabSz="457020">
              <a:spcBef>
                <a:spcPts val="600"/>
              </a:spcBef>
              <a:buSzPct val="100000"/>
              <a:buFont typeface="Arial"/>
              <a:buChar char="–"/>
              <a:defRPr sz="2800">
                <a:solidFill>
                  <a:srgbClr val="000000"/>
                </a:solidFill>
                <a:latin typeface="Calibri"/>
                <a:ea typeface="Calibri"/>
                <a:cs typeface="Calibri"/>
                <a:sym typeface="Calibri"/>
              </a:defRPr>
            </a:lvl2pPr>
            <a:lvl3pPr marL="1233949" indent="-319913" defTabSz="457020">
              <a:spcBef>
                <a:spcPts val="600"/>
              </a:spcBef>
              <a:buSzPct val="100000"/>
              <a:buFont typeface="Arial"/>
              <a:buChar char="•"/>
              <a:defRPr sz="2800">
                <a:solidFill>
                  <a:srgbClr val="000000"/>
                </a:solidFill>
                <a:latin typeface="Calibri"/>
                <a:ea typeface="Calibri"/>
                <a:cs typeface="Calibri"/>
                <a:sym typeface="Calibri"/>
              </a:defRPr>
            </a:lvl3pPr>
            <a:lvl4pPr marL="1726515" indent="-355459" defTabSz="457020">
              <a:spcBef>
                <a:spcPts val="600"/>
              </a:spcBef>
              <a:buSzPct val="100000"/>
              <a:buFont typeface="Arial"/>
              <a:buChar char="–"/>
              <a:defRPr sz="2800">
                <a:solidFill>
                  <a:srgbClr val="000000"/>
                </a:solidFill>
                <a:latin typeface="Calibri"/>
                <a:ea typeface="Calibri"/>
                <a:cs typeface="Calibri"/>
                <a:sym typeface="Calibri"/>
              </a:defRPr>
            </a:lvl4pPr>
            <a:lvl5pPr marL="2183533" indent="-355460" defTabSz="45702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2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41521783"/>
      </p:ext>
    </p:extLst>
  </p:cSld>
  <p:clrMapOvr>
    <a:masterClrMapping/>
  </p:clrMapOvr>
  <p:transition spd="med"/>
</p:sldLayout>
</file>

<file path=ppt/slideLayouts/slideLayout2071.xml><?xml version="1.0" encoding="utf-8"?>
<p:sldLayout xmlns:a="http://schemas.openxmlformats.org/drawingml/2006/main" xmlns:r="http://schemas.openxmlformats.org/officeDocument/2006/relationships" xmlns:p="http://schemas.openxmlformats.org/presentationml/2006/main" showMasterSp="0" type="tx">
  <p:cSld name="22_Comparison">
    <p:bg>
      <p:bgPr>
        <a:solidFill>
          <a:srgbClr val="FFFFFF"/>
        </a:solidFill>
        <a:effectLst/>
      </p:bgPr>
    </p:bg>
    <p:spTree>
      <p:nvGrpSpPr>
        <p:cNvPr id="1" name=""/>
        <p:cNvGrpSpPr/>
        <p:nvPr/>
      </p:nvGrpSpPr>
      <p:grpSpPr>
        <a:xfrm>
          <a:off x="0" y="0"/>
          <a:ext cx="0" cy="0"/>
          <a:chOff x="0" y="0"/>
          <a:chExt cx="0" cy="0"/>
        </a:xfrm>
      </p:grpSpPr>
      <p:sp>
        <p:nvSpPr>
          <p:cNvPr id="313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35"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defTabSz="457020">
              <a:spcBef>
                <a:spcPts val="500"/>
              </a:spcBef>
              <a:buSzTx/>
              <a:buNone/>
              <a:defRPr sz="2400" b="1">
                <a:solidFill>
                  <a:srgbClr val="000000"/>
                </a:solidFill>
                <a:latin typeface="Calibri"/>
                <a:ea typeface="Calibri"/>
                <a:cs typeface="Calibri"/>
                <a:sym typeface="Calibri"/>
              </a:defRPr>
            </a:lvl1pPr>
            <a:lvl2pPr marL="0" indent="457020" defTabSz="457020">
              <a:spcBef>
                <a:spcPts val="500"/>
              </a:spcBef>
              <a:buSzTx/>
              <a:buNone/>
              <a:defRPr sz="2400" b="1">
                <a:solidFill>
                  <a:srgbClr val="000000"/>
                </a:solidFill>
                <a:latin typeface="Calibri"/>
                <a:ea typeface="Calibri"/>
                <a:cs typeface="Calibri"/>
                <a:sym typeface="Calibri"/>
              </a:defRPr>
            </a:lvl2pPr>
            <a:lvl3pPr marL="0" indent="914040" defTabSz="457020">
              <a:spcBef>
                <a:spcPts val="500"/>
              </a:spcBef>
              <a:buSzTx/>
              <a:buNone/>
              <a:defRPr sz="2400" b="1">
                <a:solidFill>
                  <a:srgbClr val="000000"/>
                </a:solidFill>
                <a:latin typeface="Calibri"/>
                <a:ea typeface="Calibri"/>
                <a:cs typeface="Calibri"/>
                <a:sym typeface="Calibri"/>
              </a:defRPr>
            </a:lvl3pPr>
            <a:lvl4pPr marL="0" indent="1371056" defTabSz="457020">
              <a:spcBef>
                <a:spcPts val="500"/>
              </a:spcBef>
              <a:buSzTx/>
              <a:buNone/>
              <a:defRPr sz="2400" b="1">
                <a:solidFill>
                  <a:srgbClr val="000000"/>
                </a:solidFill>
                <a:latin typeface="Calibri"/>
                <a:ea typeface="Calibri"/>
                <a:cs typeface="Calibri"/>
                <a:sym typeface="Calibri"/>
              </a:defRPr>
            </a:lvl4pPr>
            <a:lvl5pPr marL="0" indent="1828080" defTabSz="45702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36"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p>
            <a:pPr marL="0" indent="0" defTabSz="457020" rtl="0">
              <a:spcBef>
                <a:spcPts val="500"/>
              </a:spcBef>
              <a:buSzTx/>
              <a:buNone/>
              <a:defRPr sz="2400" b="1">
                <a:solidFill>
                  <a:srgbClr val="000000"/>
                </a:solidFill>
                <a:latin typeface="Calibri"/>
                <a:ea typeface="Calibri"/>
                <a:cs typeface="Calibri"/>
                <a:sym typeface="Calibri"/>
              </a:defRPr>
            </a:pPr>
            <a:endParaRPr/>
          </a:p>
        </p:txBody>
      </p:sp>
      <p:sp>
        <p:nvSpPr>
          <p:cNvPr id="313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59288301"/>
      </p:ext>
    </p:extLst>
  </p:cSld>
  <p:clrMapOvr>
    <a:masterClrMapping/>
  </p:clrMapOvr>
  <p:transition spd="med"/>
</p:sldLayout>
</file>

<file path=ppt/slideLayouts/slideLayout2072.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rgbClr val="FFFFFF"/>
        </a:solidFill>
        <a:effectLst/>
      </p:bgPr>
    </p:bg>
    <p:spTree>
      <p:nvGrpSpPr>
        <p:cNvPr id="1" name=""/>
        <p:cNvGrpSpPr/>
        <p:nvPr/>
      </p:nvGrpSpPr>
      <p:grpSpPr>
        <a:xfrm>
          <a:off x="0" y="0"/>
          <a:ext cx="0" cy="0"/>
          <a:chOff x="0" y="0"/>
          <a:chExt cx="0" cy="0"/>
        </a:xfrm>
      </p:grpSpPr>
      <p:sp>
        <p:nvSpPr>
          <p:cNvPr id="314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45"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030196805"/>
      </p:ext>
    </p:extLst>
  </p:cSld>
  <p:clrMapOvr>
    <a:masterClrMapping/>
  </p:clrMapOvr>
  <p:transition spd="med"/>
</p:sldLayout>
</file>

<file path=ppt/slideLayouts/slideLayout2073.xml><?xml version="1.0" encoding="utf-8"?>
<p:sldLayout xmlns:a="http://schemas.openxmlformats.org/drawingml/2006/main" xmlns:r="http://schemas.openxmlformats.org/officeDocument/2006/relationships" xmlns:p="http://schemas.openxmlformats.org/presentationml/2006/main" showMasterSp="0" type="tx">
  <p:cSld name="24_Blank">
    <p:bg>
      <p:bgPr>
        <a:solidFill>
          <a:srgbClr val="FFFFFF"/>
        </a:solidFill>
        <a:effectLst/>
      </p:bgPr>
    </p:bg>
    <p:spTree>
      <p:nvGrpSpPr>
        <p:cNvPr id="1" name=""/>
        <p:cNvGrpSpPr/>
        <p:nvPr/>
      </p:nvGrpSpPr>
      <p:grpSpPr>
        <a:xfrm>
          <a:off x="0" y="0"/>
          <a:ext cx="0" cy="0"/>
          <a:chOff x="0" y="0"/>
          <a:chExt cx="0" cy="0"/>
        </a:xfrm>
      </p:grpSpPr>
      <p:sp>
        <p:nvSpPr>
          <p:cNvPr id="315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41734678"/>
      </p:ext>
    </p:extLst>
  </p:cSld>
  <p:clrMapOvr>
    <a:masterClrMapping/>
  </p:clrMapOvr>
  <p:transition spd="med"/>
</p:sldLayout>
</file>

<file path=ppt/slideLayouts/slideLayout2074.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solidFill>
          <a:srgbClr val="FFFFFF"/>
        </a:solidFill>
        <a:effectLst/>
      </p:bgPr>
    </p:bg>
    <p:spTree>
      <p:nvGrpSpPr>
        <p:cNvPr id="1" name=""/>
        <p:cNvGrpSpPr/>
        <p:nvPr/>
      </p:nvGrpSpPr>
      <p:grpSpPr>
        <a:xfrm>
          <a:off x="0" y="0"/>
          <a:ext cx="0" cy="0"/>
          <a:chOff x="0" y="0"/>
          <a:chExt cx="0" cy="0"/>
        </a:xfrm>
      </p:grpSpPr>
      <p:sp>
        <p:nvSpPr>
          <p:cNvPr id="3159"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60"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61"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p>
            <a:pPr marL="0" indent="0" defTabSz="457020" rtl="0">
              <a:spcBef>
                <a:spcPts val="300"/>
              </a:spcBef>
              <a:buSzTx/>
              <a:buNone/>
              <a:defRPr sz="1400">
                <a:solidFill>
                  <a:srgbClr val="000000"/>
                </a:solidFill>
                <a:latin typeface="Calibri"/>
                <a:ea typeface="Calibri"/>
                <a:cs typeface="Calibri"/>
                <a:sym typeface="Calibri"/>
              </a:defRPr>
            </a:pPr>
            <a:endParaRPr/>
          </a:p>
        </p:txBody>
      </p:sp>
      <p:sp>
        <p:nvSpPr>
          <p:cNvPr id="316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515483527"/>
      </p:ext>
    </p:extLst>
  </p:cSld>
  <p:clrMapOvr>
    <a:masterClrMapping/>
  </p:clrMapOvr>
  <p:transition spd="med"/>
</p:sldLayout>
</file>

<file path=ppt/slideLayouts/slideLayout2075.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solidFill>
          <a:srgbClr val="FFFFFF"/>
        </a:solidFill>
        <a:effectLst/>
      </p:bgPr>
    </p:bg>
    <p:spTree>
      <p:nvGrpSpPr>
        <p:cNvPr id="1" name=""/>
        <p:cNvGrpSpPr/>
        <p:nvPr/>
      </p:nvGrpSpPr>
      <p:grpSpPr>
        <a:xfrm>
          <a:off x="0" y="0"/>
          <a:ext cx="0" cy="0"/>
          <a:chOff x="0" y="0"/>
          <a:chExt cx="0" cy="0"/>
        </a:xfrm>
      </p:grpSpPr>
      <p:sp>
        <p:nvSpPr>
          <p:cNvPr id="3169"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7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171"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defTabSz="457020">
              <a:spcBef>
                <a:spcPts val="300"/>
              </a:spcBef>
              <a:buSzTx/>
              <a:buNone/>
              <a:defRPr sz="1400">
                <a:solidFill>
                  <a:srgbClr val="000000"/>
                </a:solidFill>
                <a:latin typeface="Calibri"/>
                <a:ea typeface="Calibri"/>
                <a:cs typeface="Calibri"/>
                <a:sym typeface="Calibri"/>
              </a:defRPr>
            </a:lvl1pPr>
            <a:lvl2pPr marL="0" indent="457020" defTabSz="457020">
              <a:spcBef>
                <a:spcPts val="300"/>
              </a:spcBef>
              <a:buSzTx/>
              <a:buNone/>
              <a:defRPr sz="1400">
                <a:solidFill>
                  <a:srgbClr val="000000"/>
                </a:solidFill>
                <a:latin typeface="Calibri"/>
                <a:ea typeface="Calibri"/>
                <a:cs typeface="Calibri"/>
                <a:sym typeface="Calibri"/>
              </a:defRPr>
            </a:lvl2pPr>
            <a:lvl3pPr marL="0" indent="914040" defTabSz="457020">
              <a:spcBef>
                <a:spcPts val="300"/>
              </a:spcBef>
              <a:buSzTx/>
              <a:buNone/>
              <a:defRPr sz="1400">
                <a:solidFill>
                  <a:srgbClr val="000000"/>
                </a:solidFill>
                <a:latin typeface="Calibri"/>
                <a:ea typeface="Calibri"/>
                <a:cs typeface="Calibri"/>
                <a:sym typeface="Calibri"/>
              </a:defRPr>
            </a:lvl3pPr>
            <a:lvl4pPr marL="0" indent="1371056" defTabSz="457020">
              <a:spcBef>
                <a:spcPts val="300"/>
              </a:spcBef>
              <a:buSzTx/>
              <a:buNone/>
              <a:defRPr sz="1400">
                <a:solidFill>
                  <a:srgbClr val="000000"/>
                </a:solidFill>
                <a:latin typeface="Calibri"/>
                <a:ea typeface="Calibri"/>
                <a:cs typeface="Calibri"/>
                <a:sym typeface="Calibri"/>
              </a:defRPr>
            </a:lvl4pPr>
            <a:lvl5pPr marL="0" indent="1828080" defTabSz="45702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22890715"/>
      </p:ext>
    </p:extLst>
  </p:cSld>
  <p:clrMapOvr>
    <a:masterClrMapping/>
  </p:clrMapOvr>
  <p:transition spd="med"/>
</p:sldLayout>
</file>

<file path=ppt/slideLayouts/slideLayout2076.xml><?xml version="1.0" encoding="utf-8"?>
<p:sldLayout xmlns:a="http://schemas.openxmlformats.org/drawingml/2006/main" xmlns:r="http://schemas.openxmlformats.org/officeDocument/2006/relationships" xmlns:p="http://schemas.openxmlformats.org/presentationml/2006/main" showMasterSp="0" type="tx">
  <p:cSld name="22_Title and Vertical Text">
    <p:bg>
      <p:bgPr>
        <a:solidFill>
          <a:srgbClr val="FFFFFF"/>
        </a:solidFill>
        <a:effectLst/>
      </p:bgPr>
    </p:bg>
    <p:spTree>
      <p:nvGrpSpPr>
        <p:cNvPr id="1" name=""/>
        <p:cNvGrpSpPr/>
        <p:nvPr/>
      </p:nvGrpSpPr>
      <p:grpSpPr>
        <a:xfrm>
          <a:off x="0" y="0"/>
          <a:ext cx="0" cy="0"/>
          <a:chOff x="0" y="0"/>
          <a:chExt cx="0" cy="0"/>
        </a:xfrm>
      </p:grpSpPr>
      <p:sp>
        <p:nvSpPr>
          <p:cNvPr id="3179"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0" name="Body Level One…"/>
          <p:cNvSpPr txBox="1">
            <a:spLocks noGrp="1"/>
          </p:cNvSpPr>
          <p:nvPr>
            <p:ph type="body" idx="1"/>
          </p:nvPr>
        </p:nvSpPr>
        <p:spPr>
          <a:xfrm>
            <a:off x="457200" y="1600200"/>
            <a:ext cx="8229600" cy="4525963"/>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81"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12126922"/>
      </p:ext>
    </p:extLst>
  </p:cSld>
  <p:clrMapOvr>
    <a:masterClrMapping/>
  </p:clrMapOvr>
  <p:transition spd="med"/>
</p:sldLayout>
</file>

<file path=ppt/slideLayouts/slideLayout2077.xml><?xml version="1.0" encoding="utf-8"?>
<p:sldLayout xmlns:a="http://schemas.openxmlformats.org/drawingml/2006/main" xmlns:r="http://schemas.openxmlformats.org/officeDocument/2006/relationships" xmlns:p="http://schemas.openxmlformats.org/presentationml/2006/main" showMasterSp="0" type="tx">
  <p:cSld name="22_Vertical Title and Text">
    <p:bg>
      <p:bgPr>
        <a:solidFill>
          <a:srgbClr val="FFFFFF"/>
        </a:solidFill>
        <a:effectLst/>
      </p:bgPr>
    </p:bg>
    <p:spTree>
      <p:nvGrpSpPr>
        <p:cNvPr id="1" name=""/>
        <p:cNvGrpSpPr/>
        <p:nvPr/>
      </p:nvGrpSpPr>
      <p:grpSpPr>
        <a:xfrm>
          <a:off x="0" y="0"/>
          <a:ext cx="0" cy="0"/>
          <a:chOff x="0" y="0"/>
          <a:chExt cx="0" cy="0"/>
        </a:xfrm>
      </p:grpSpPr>
      <p:sp>
        <p:nvSpPr>
          <p:cNvPr id="3188" name="Title Text"/>
          <p:cNvSpPr txBox="1">
            <a:spLocks noGrp="1"/>
          </p:cNvSpPr>
          <p:nvPr>
            <p:ph type="title"/>
          </p:nvPr>
        </p:nvSpPr>
        <p:spPr>
          <a:xfrm>
            <a:off x="6629400" y="274646"/>
            <a:ext cx="2057400" cy="5851526"/>
          </a:xfrm>
          <a:prstGeom prst="rect">
            <a:avLst/>
          </a:prstGeom>
          <a:noFill/>
        </p:spPr>
        <p:txBody>
          <a:bodyPr vert="eaVert"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9" name="Body Level One…"/>
          <p:cNvSpPr txBox="1">
            <a:spLocks noGrp="1"/>
          </p:cNvSpPr>
          <p:nvPr>
            <p:ph type="body" idx="1"/>
          </p:nvPr>
        </p:nvSpPr>
        <p:spPr>
          <a:xfrm>
            <a:off x="457200" y="274646"/>
            <a:ext cx="6019800" cy="5851526"/>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9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34488627"/>
      </p:ext>
    </p:extLst>
  </p:cSld>
  <p:clrMapOvr>
    <a:masterClrMapping/>
  </p:clrMapOvr>
  <p:transition spd="med"/>
</p:sldLayout>
</file>

<file path=ppt/slideLayouts/slideLayout2078.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rgbClr val="FFFFFF"/>
        </a:solidFill>
        <a:effectLst/>
      </p:bgPr>
    </p:bg>
    <p:spTree>
      <p:nvGrpSpPr>
        <p:cNvPr id="1" name=""/>
        <p:cNvGrpSpPr/>
        <p:nvPr/>
      </p:nvGrpSpPr>
      <p:grpSpPr>
        <a:xfrm>
          <a:off x="0" y="0"/>
          <a:ext cx="0" cy="0"/>
          <a:chOff x="0" y="0"/>
          <a:chExt cx="0" cy="0"/>
        </a:xfrm>
      </p:grpSpPr>
      <p:sp>
        <p:nvSpPr>
          <p:cNvPr id="3197" name="Title Text"/>
          <p:cNvSpPr txBox="1">
            <a:spLocks noGrp="1"/>
          </p:cNvSpPr>
          <p:nvPr>
            <p:ph type="title"/>
          </p:nvPr>
        </p:nvSpPr>
        <p:spPr>
          <a:xfrm>
            <a:off x="685800" y="2130425"/>
            <a:ext cx="7772400" cy="1470025"/>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198"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000000"/>
                </a:solidFill>
                <a:latin typeface="Times New Roman"/>
                <a:ea typeface="Times New Roman"/>
                <a:cs typeface="Times New Roman"/>
                <a:sym typeface="Times New Roman"/>
              </a:defRPr>
            </a:lvl1pPr>
            <a:lvl2pPr marL="0" indent="457200" algn="ctr">
              <a:buSzTx/>
              <a:buNone/>
              <a:defRPr>
                <a:solidFill>
                  <a:srgbClr val="000000"/>
                </a:solidFill>
                <a:latin typeface="Times New Roman"/>
                <a:ea typeface="Times New Roman"/>
                <a:cs typeface="Times New Roman"/>
                <a:sym typeface="Times New Roman"/>
              </a:defRPr>
            </a:lvl2pPr>
            <a:lvl3pPr marL="0" indent="914400" algn="ctr">
              <a:buSzTx/>
              <a:buNone/>
              <a:defRPr>
                <a:solidFill>
                  <a:srgbClr val="000000"/>
                </a:solidFill>
                <a:latin typeface="Times New Roman"/>
                <a:ea typeface="Times New Roman"/>
                <a:cs typeface="Times New Roman"/>
                <a:sym typeface="Times New Roman"/>
              </a:defRPr>
            </a:lvl3pPr>
            <a:lvl4pPr marL="0" indent="1371600" algn="ctr">
              <a:buSzTx/>
              <a:buNone/>
              <a:defRPr>
                <a:solidFill>
                  <a:srgbClr val="000000"/>
                </a:solidFill>
                <a:latin typeface="Times New Roman"/>
                <a:ea typeface="Times New Roman"/>
                <a:cs typeface="Times New Roman"/>
                <a:sym typeface="Times New Roman"/>
              </a:defRPr>
            </a:lvl4pPr>
            <a:lvl5pPr marL="0" indent="1828800" algn="ctr">
              <a:buSzTx/>
              <a:buNone/>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19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746336790"/>
      </p:ext>
    </p:extLst>
  </p:cSld>
  <p:clrMapOvr>
    <a:masterClrMapping/>
  </p:clrMapOvr>
  <p:transition spd="med"/>
</p:sldLayout>
</file>

<file path=ppt/slideLayouts/slideLayout2079.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rgbClr val="FFFFFF"/>
        </a:solidFill>
        <a:effectLst/>
      </p:bgPr>
    </p:bg>
    <p:spTree>
      <p:nvGrpSpPr>
        <p:cNvPr id="1" name=""/>
        <p:cNvGrpSpPr/>
        <p:nvPr/>
      </p:nvGrpSpPr>
      <p:grpSpPr>
        <a:xfrm>
          <a:off x="0" y="0"/>
          <a:ext cx="0" cy="0"/>
          <a:chOff x="0" y="0"/>
          <a:chExt cx="0" cy="0"/>
        </a:xfrm>
      </p:grpSpPr>
      <p:sp>
        <p:nvSpPr>
          <p:cNvPr id="3206"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07"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0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717840130"/>
      </p:ext>
    </p:extLst>
  </p:cSld>
  <p:clrMapOvr>
    <a:masterClrMapping/>
  </p:clrMapOvr>
  <p:transition spd="med"/>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9CDCDA"/>
        </a:solidFill>
        <a:effectLst/>
      </p:bgPr>
    </p:bg>
    <p:spTree>
      <p:nvGrpSpPr>
        <p:cNvPr id="1" name=""/>
        <p:cNvGrpSpPr/>
        <p:nvPr/>
      </p:nvGrpSpPr>
      <p:grpSpPr>
        <a:xfrm>
          <a:off x="0" y="0"/>
          <a:ext cx="0" cy="0"/>
          <a:chOff x="0" y="0"/>
          <a:chExt cx="0" cy="0"/>
        </a:xfrm>
      </p:grpSpPr>
      <p:grpSp>
        <p:nvGrpSpPr>
          <p:cNvPr id="1918" name="Group 2"/>
          <p:cNvGrpSpPr/>
          <p:nvPr/>
        </p:nvGrpSpPr>
        <p:grpSpPr>
          <a:xfrm>
            <a:off x="-344782" y="-186949"/>
            <a:ext cx="9600389" cy="7485697"/>
            <a:chOff x="0" y="0"/>
            <a:chExt cx="9600387" cy="7485695"/>
          </a:xfrm>
        </p:grpSpPr>
        <p:grpSp>
          <p:nvGrpSpPr>
            <p:cNvPr id="1903" name="Group 3"/>
            <p:cNvGrpSpPr/>
            <p:nvPr/>
          </p:nvGrpSpPr>
          <p:grpSpPr>
            <a:xfrm>
              <a:off x="-1" y="0"/>
              <a:ext cx="9600389" cy="7485696"/>
              <a:chOff x="0" y="0"/>
              <a:chExt cx="9600387" cy="7485695"/>
            </a:xfrm>
          </p:grpSpPr>
          <p:sp>
            <p:nvSpPr>
              <p:cNvPr id="1822" name="Freeform 4"/>
              <p:cNvSpPr/>
              <p:nvPr/>
            </p:nvSpPr>
            <p:spPr>
              <a:xfrm>
                <a:off x="5618462" y="49439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3" name="Freeform 5"/>
              <p:cNvSpPr/>
              <p:nvPr/>
            </p:nvSpPr>
            <p:spPr>
              <a:xfrm>
                <a:off x="3961387" y="4323352"/>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4" name="Freeform 6"/>
              <p:cNvSpPr/>
              <p:nvPr/>
            </p:nvSpPr>
            <p:spPr>
              <a:xfrm>
                <a:off x="4010461" y="5064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5" name="Freeform 7"/>
              <p:cNvSpPr/>
              <p:nvPr/>
            </p:nvSpPr>
            <p:spPr>
              <a:xfrm>
                <a:off x="4541679" y="59443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6" name="Freeform 8"/>
              <p:cNvSpPr/>
              <p:nvPr/>
            </p:nvSpPr>
            <p:spPr>
              <a:xfrm>
                <a:off x="6733506" y="311765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9" name="Freeform 11"/>
              <p:cNvSpPr/>
              <p:nvPr/>
            </p:nvSpPr>
            <p:spPr>
              <a:xfrm rot="20976685" flipH="1">
                <a:off x="5096557" y="55824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1" name="Freeform 13"/>
              <p:cNvSpPr/>
              <p:nvPr/>
            </p:nvSpPr>
            <p:spPr>
              <a:xfrm rot="16244410" flipH="1">
                <a:off x="6148117" y="61731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2" name="Freeform 14"/>
              <p:cNvSpPr/>
              <p:nvPr/>
            </p:nvSpPr>
            <p:spPr>
              <a:xfrm rot="6018034">
                <a:off x="3545525" y="595244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3" name="Freeform 15"/>
              <p:cNvSpPr/>
              <p:nvPr/>
            </p:nvSpPr>
            <p:spPr>
              <a:xfrm rot="6284068">
                <a:off x="5762435" y="514543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4" name="Freeform 16"/>
              <p:cNvSpPr/>
              <p:nvPr/>
            </p:nvSpPr>
            <p:spPr>
              <a:xfrm rot="8472242" flipH="1">
                <a:off x="5444459" y="384362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5" name="Freeform 17"/>
              <p:cNvSpPr/>
              <p:nvPr/>
            </p:nvSpPr>
            <p:spPr>
              <a:xfrm rot="563450" flipH="1">
                <a:off x="3255099" y="395492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6" name="Freeform 18"/>
              <p:cNvSpPr/>
              <p:nvPr/>
            </p:nvSpPr>
            <p:spPr>
              <a:xfrm>
                <a:off x="2305349" y="45311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7" name="Freeform 19"/>
              <p:cNvSpPr/>
              <p:nvPr/>
            </p:nvSpPr>
            <p:spPr>
              <a:xfrm>
                <a:off x="648275" y="43106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8" name="Freeform 20"/>
              <p:cNvSpPr/>
              <p:nvPr/>
            </p:nvSpPr>
            <p:spPr>
              <a:xfrm>
                <a:off x="621149" y="499499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9" name="Freeform 21"/>
              <p:cNvSpPr/>
              <p:nvPr/>
            </p:nvSpPr>
            <p:spPr>
              <a:xfrm rot="19469908">
                <a:off x="1582520" y="6226165"/>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0" name="Freeform 22"/>
              <p:cNvSpPr/>
              <p:nvPr/>
            </p:nvSpPr>
            <p:spPr>
              <a:xfrm>
                <a:off x="3306093" y="331450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2"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3" name="Freeform 25"/>
              <p:cNvSpPr/>
              <p:nvPr/>
            </p:nvSpPr>
            <p:spPr>
              <a:xfrm rot="20976685" flipH="1">
                <a:off x="1783444" y="55697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5" name="Freeform 27"/>
              <p:cNvSpPr/>
              <p:nvPr/>
            </p:nvSpPr>
            <p:spPr>
              <a:xfrm rot="16244410" flipH="1">
                <a:off x="2815954" y="61350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6" name="Freeform 28"/>
              <p:cNvSpPr/>
              <p:nvPr/>
            </p:nvSpPr>
            <p:spPr>
              <a:xfrm rot="5508135">
                <a:off x="390432" y="586252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7"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8" name="Freeform 30"/>
              <p:cNvSpPr/>
              <p:nvPr/>
            </p:nvSpPr>
            <p:spPr>
              <a:xfrm rot="8472242" flipH="1">
                <a:off x="1883697" y="348802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9" name="Freeform 31"/>
              <p:cNvSpPr/>
              <p:nvPr/>
            </p:nvSpPr>
            <p:spPr>
              <a:xfrm rot="563450" flipH="1">
                <a:off x="1199287" y="37326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3" name="Freeform 35"/>
              <p:cNvSpPr/>
              <p:nvPr/>
            </p:nvSpPr>
            <p:spPr>
              <a:xfrm>
                <a:off x="1544479" y="288367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9" name="Freeform 41"/>
              <p:cNvSpPr/>
              <p:nvPr/>
            </p:nvSpPr>
            <p:spPr>
              <a:xfrm rot="16244410" flipH="1">
                <a:off x="2769917" y="25409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0" name="Freeform 42"/>
              <p:cNvSpPr/>
              <p:nvPr/>
            </p:nvSpPr>
            <p:spPr>
              <a:xfrm rot="2428453">
                <a:off x="193818" y="2918293"/>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3" name="Freeform 45"/>
              <p:cNvSpPr/>
              <p:nvPr/>
            </p:nvSpPr>
            <p:spPr>
              <a:xfrm rot="563450" flipH="1">
                <a:off x="372199"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6" name="Freeform 48"/>
              <p:cNvSpPr/>
              <p:nvPr/>
            </p:nvSpPr>
            <p:spPr>
              <a:xfrm>
                <a:off x="3672324"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7" name="Freeform 49"/>
              <p:cNvSpPr/>
              <p:nvPr/>
            </p:nvSpPr>
            <p:spPr>
              <a:xfrm>
                <a:off x="4870292" y="28836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8" name="Freeform 50"/>
              <p:cNvSpPr/>
              <p:nvPr/>
            </p:nvSpPr>
            <p:spPr>
              <a:xfrm>
                <a:off x="6604919"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3" name="Freeform 55"/>
              <p:cNvSpPr/>
              <p:nvPr/>
            </p:nvSpPr>
            <p:spPr>
              <a:xfrm rot="16244410" flipH="1">
                <a:off x="6095729" y="25409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4" name="Freeform 56"/>
              <p:cNvSpPr/>
              <p:nvPr/>
            </p:nvSpPr>
            <p:spPr>
              <a:xfrm rot="2428453">
                <a:off x="3519630" y="291829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0" name="Freeform 62"/>
              <p:cNvSpPr/>
              <p:nvPr/>
            </p:nvSpPr>
            <p:spPr>
              <a:xfrm>
                <a:off x="6999723" y="2018431"/>
                <a:ext cx="963879"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3"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4" name="Freeform 66"/>
              <p:cNvSpPr/>
              <p:nvPr/>
            </p:nvSpPr>
            <p:spPr>
              <a:xfrm rot="20976685" flipH="1">
                <a:off x="8409669" y="223127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7" name="Freeform 69"/>
              <p:cNvSpPr/>
              <p:nvPr/>
            </p:nvSpPr>
            <p:spPr>
              <a:xfrm rot="2428453">
                <a:off x="7056580" y="2799231"/>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8" name="Freeform 70"/>
              <p:cNvSpPr/>
              <p:nvPr/>
            </p:nvSpPr>
            <p:spPr>
              <a:xfrm rot="6284068">
                <a:off x="8142097" y="15084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1" name="Freeform 73"/>
              <p:cNvSpPr/>
              <p:nvPr/>
            </p:nvSpPr>
            <p:spPr>
              <a:xfrm rot="6521641">
                <a:off x="8535032" y="4935151"/>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2" name="Freeform 74"/>
              <p:cNvSpPr/>
              <p:nvPr/>
            </p:nvSpPr>
            <p:spPr>
              <a:xfrm>
                <a:off x="7274500" y="4324939"/>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3" name="Freeform 75"/>
              <p:cNvSpPr/>
              <p:nvPr/>
            </p:nvSpPr>
            <p:spPr>
              <a:xfrm>
                <a:off x="6999723" y="5371231"/>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5" name="Freeform 77"/>
              <p:cNvSpPr/>
              <p:nvPr/>
            </p:nvSpPr>
            <p:spPr>
              <a:xfrm>
                <a:off x="8060037" y="34357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6" name="Freeform 78"/>
              <p:cNvSpPr/>
              <p:nvPr/>
            </p:nvSpPr>
            <p:spPr>
              <a:xfrm rot="3318475">
                <a:off x="6887235" y="349390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7" name="Freeform 79"/>
              <p:cNvSpPr/>
              <p:nvPr/>
            </p:nvSpPr>
            <p:spPr>
              <a:xfrm rot="20976685" flipH="1">
                <a:off x="8219169" y="6061915"/>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8" name="Freeform 80"/>
              <p:cNvSpPr/>
              <p:nvPr/>
            </p:nvSpPr>
            <p:spPr>
              <a:xfrm>
                <a:off x="6724957" y="5255836"/>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9" name="Freeform 81"/>
              <p:cNvSpPr/>
              <p:nvPr/>
            </p:nvSpPr>
            <p:spPr>
              <a:xfrm rot="6820032">
                <a:off x="7020644" y="605321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0" name="Freeform 82"/>
              <p:cNvSpPr/>
              <p:nvPr/>
            </p:nvSpPr>
            <p:spPr>
              <a:xfrm rot="6284068">
                <a:off x="7646797" y="43659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1" name="Freeform 83"/>
              <p:cNvSpPr/>
              <p:nvPr/>
            </p:nvSpPr>
            <p:spPr>
              <a:xfrm rot="5149041" flipH="1">
                <a:off x="8487826" y="3612751"/>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2" name="Freeform 84"/>
              <p:cNvSpPr/>
              <p:nvPr/>
            </p:nvSpPr>
            <p:spPr>
              <a:xfrm rot="563450" flipH="1">
                <a:off x="6720612" y="4051767"/>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7" name="Group 85"/>
            <p:cNvGrpSpPr/>
            <p:nvPr/>
          </p:nvGrpSpPr>
          <p:grpSpPr>
            <a:xfrm>
              <a:off x="457576" y="3081467"/>
              <a:ext cx="8861343" cy="2351964"/>
              <a:chOff x="0" y="0"/>
              <a:chExt cx="8861342" cy="2351962"/>
            </a:xfrm>
          </p:grpSpPr>
          <p:sp>
            <p:nvSpPr>
              <p:cNvPr id="1904" name="Freeform 86"/>
              <p:cNvSpPr/>
              <p:nvPr/>
            </p:nvSpPr>
            <p:spPr>
              <a:xfrm rot="17967916">
                <a:off x="279391" y="481007"/>
                <a:ext cx="1599038" cy="1574978"/>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907" name="Group 87"/>
              <p:cNvGrpSpPr/>
              <p:nvPr/>
            </p:nvGrpSpPr>
            <p:grpSpPr>
              <a:xfrm>
                <a:off x="115804" y="631318"/>
                <a:ext cx="8745539" cy="223838"/>
                <a:chOff x="0" y="0"/>
                <a:chExt cx="8745537" cy="223837"/>
              </a:xfrm>
            </p:grpSpPr>
            <p:sp>
              <p:nvSpPr>
                <p:cNvPr id="1905"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6"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0" name="Group 90"/>
              <p:cNvGrpSpPr/>
              <p:nvPr/>
            </p:nvGrpSpPr>
            <p:grpSpPr>
              <a:xfrm>
                <a:off x="7854" y="540830"/>
                <a:ext cx="8745539" cy="223839"/>
                <a:chOff x="0" y="0"/>
                <a:chExt cx="8745537" cy="223837"/>
              </a:xfrm>
            </p:grpSpPr>
            <p:sp>
              <p:nvSpPr>
                <p:cNvPr id="1908"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9"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6" name="Group 93"/>
              <p:cNvGrpSpPr/>
              <p:nvPr/>
            </p:nvGrpSpPr>
            <p:grpSpPr>
              <a:xfrm>
                <a:off x="55425" y="-1"/>
                <a:ext cx="1970158" cy="1978356"/>
                <a:chOff x="0" y="0"/>
                <a:chExt cx="1970157" cy="1978354"/>
              </a:xfrm>
            </p:grpSpPr>
            <p:sp>
              <p:nvSpPr>
                <p:cNvPr id="1911" name="Freeform 94"/>
                <p:cNvSpPr/>
                <p:nvPr/>
              </p:nvSpPr>
              <p:spPr>
                <a:xfrm rot="17970461">
                  <a:off x="255331" y="270280"/>
                  <a:ext cx="1459496" cy="1437795"/>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2" name="Freeform 95"/>
                <p:cNvSpPr/>
                <p:nvPr/>
              </p:nvSpPr>
              <p:spPr>
                <a:xfrm>
                  <a:off x="85948" y="971688"/>
                  <a:ext cx="1019692" cy="573522"/>
                </a:xfrm>
                <a:custGeom>
                  <a:avLst/>
                  <a:gdLst/>
                  <a:ahLst/>
                  <a:cxnLst>
                    <a:cxn ang="0">
                      <a:pos x="wd2" y="hd2"/>
                    </a:cxn>
                    <a:cxn ang="5400000">
                      <a:pos x="wd2" y="hd2"/>
                    </a:cxn>
                    <a:cxn ang="10800000">
                      <a:pos x="wd2" y="hd2"/>
                    </a:cxn>
                    <a:cxn ang="16200000">
                      <a:pos x="wd2" y="hd2"/>
                    </a:cxn>
                  </a:cxnLst>
                  <a:rect l="0" t="0" r="r" b="b"/>
                  <a:pathLst>
                    <a:path w="21110" h="21025" extrusionOk="0">
                      <a:moveTo>
                        <a:pt x="43" y="7667"/>
                      </a:moveTo>
                      <a:cubicBezTo>
                        <a:pt x="22" y="11262"/>
                        <a:pt x="1872" y="14537"/>
                        <a:pt x="4071" y="16717"/>
                      </a:cubicBezTo>
                      <a:cubicBezTo>
                        <a:pt x="6271" y="18897"/>
                        <a:pt x="10520" y="20023"/>
                        <a:pt x="13246" y="20683"/>
                      </a:cubicBezTo>
                      <a:cubicBezTo>
                        <a:pt x="15972" y="21342"/>
                        <a:pt x="19324" y="20894"/>
                        <a:pt x="20413" y="20635"/>
                      </a:cubicBezTo>
                      <a:cubicBezTo>
                        <a:pt x="21502" y="20377"/>
                        <a:pt x="21341" y="19733"/>
                        <a:pt x="19741" y="19166"/>
                      </a:cubicBezTo>
                      <a:cubicBezTo>
                        <a:pt x="18141" y="18599"/>
                        <a:pt x="13199" y="18321"/>
                        <a:pt x="10818" y="17261"/>
                      </a:cubicBezTo>
                      <a:cubicBezTo>
                        <a:pt x="8438" y="16201"/>
                        <a:pt x="6831" y="14591"/>
                        <a:pt x="5420" y="12838"/>
                      </a:cubicBezTo>
                      <a:cubicBezTo>
                        <a:pt x="4008" y="11086"/>
                        <a:pt x="2881" y="8318"/>
                        <a:pt x="2369" y="6769"/>
                      </a:cubicBezTo>
                      <a:cubicBezTo>
                        <a:pt x="1858" y="5220"/>
                        <a:pt x="2314" y="4688"/>
                        <a:pt x="2373" y="3567"/>
                      </a:cubicBezTo>
                      <a:cubicBezTo>
                        <a:pt x="2432" y="2445"/>
                        <a:pt x="2837" y="369"/>
                        <a:pt x="2693" y="56"/>
                      </a:cubicBezTo>
                      <a:cubicBezTo>
                        <a:pt x="2548" y="-258"/>
                        <a:pt x="1875" y="827"/>
                        <a:pt x="1495" y="1675"/>
                      </a:cubicBezTo>
                      <a:cubicBezTo>
                        <a:pt x="1115" y="2524"/>
                        <a:pt x="617" y="4169"/>
                        <a:pt x="375" y="5180"/>
                      </a:cubicBezTo>
                      <a:cubicBezTo>
                        <a:pt x="134" y="6191"/>
                        <a:pt x="-98" y="6321"/>
                        <a:pt x="43" y="7667"/>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3" name="Freeform 96"/>
                <p:cNvSpPr/>
                <p:nvPr/>
              </p:nvSpPr>
              <p:spPr>
                <a:xfrm>
                  <a:off x="77324" y="182374"/>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4" name="Freeform 97"/>
                <p:cNvSpPr/>
                <p:nvPr/>
              </p:nvSpPr>
              <p:spPr>
                <a:xfrm>
                  <a:off x="658983" y="357274"/>
                  <a:ext cx="721610" cy="975072"/>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2"/>
                        <a:pt x="-677" y="13905"/>
                        <a:pt x="556" y="11424"/>
                      </a:cubicBezTo>
                      <a:cubicBezTo>
                        <a:pt x="1789" y="8943"/>
                        <a:pt x="6990" y="3370"/>
                        <a:pt x="8689" y="1573"/>
                      </a:cubicBezTo>
                      <a:cubicBezTo>
                        <a:pt x="10389" y="-223"/>
                        <a:pt x="11481" y="-425"/>
                        <a:pt x="10767" y="681"/>
                      </a:cubicBezTo>
                      <a:cubicBezTo>
                        <a:pt x="10054" y="1787"/>
                        <a:pt x="5763" y="6068"/>
                        <a:pt x="4386" y="8188"/>
                      </a:cubicBezTo>
                      <a:cubicBezTo>
                        <a:pt x="3009" y="10307"/>
                        <a:pt x="2294" y="11969"/>
                        <a:pt x="2494" y="13439"/>
                      </a:cubicBezTo>
                      <a:cubicBezTo>
                        <a:pt x="2694" y="14908"/>
                        <a:pt x="3529" y="16007"/>
                        <a:pt x="5614" y="17044"/>
                      </a:cubicBezTo>
                      <a:cubicBezTo>
                        <a:pt x="7700" y="18080"/>
                        <a:pt x="12562" y="19052"/>
                        <a:pt x="14987" y="19635"/>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3" y="18773"/>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5" name="Freeform 98"/>
                <p:cNvSpPr/>
                <p:nvPr/>
              </p:nvSpPr>
              <p:spPr>
                <a:xfrm>
                  <a:off x="439586" y="748489"/>
                  <a:ext cx="463387" cy="494300"/>
                </a:xfrm>
                <a:custGeom>
                  <a:avLst/>
                  <a:gdLst/>
                  <a:ahLst/>
                  <a:cxnLst>
                    <a:cxn ang="0">
                      <a:pos x="wd2" y="hd2"/>
                    </a:cxn>
                    <a:cxn ang="5400000">
                      <a:pos x="wd2" y="hd2"/>
                    </a:cxn>
                    <a:cxn ang="10800000">
                      <a:pos x="wd2" y="hd2"/>
                    </a:cxn>
                    <a:cxn ang="16200000">
                      <a:pos x="wd2" y="hd2"/>
                    </a:cxn>
                  </a:cxnLst>
                  <a:rect l="0" t="0" r="r" b="b"/>
                  <a:pathLst>
                    <a:path w="19190" h="19535" extrusionOk="0">
                      <a:moveTo>
                        <a:pt x="1913" y="16369"/>
                      </a:moveTo>
                      <a:cubicBezTo>
                        <a:pt x="-269" y="15554"/>
                        <a:pt x="-847" y="13501"/>
                        <a:pt x="1572" y="10936"/>
                      </a:cubicBezTo>
                      <a:cubicBezTo>
                        <a:pt x="4373" y="7175"/>
                        <a:pt x="4219" y="5325"/>
                        <a:pt x="13006" y="94"/>
                      </a:cubicBezTo>
                      <a:cubicBezTo>
                        <a:pt x="13940" y="-701"/>
                        <a:pt x="11144" y="3739"/>
                        <a:pt x="10840" y="5627"/>
                      </a:cubicBezTo>
                      <a:cubicBezTo>
                        <a:pt x="10536" y="7515"/>
                        <a:pt x="10771" y="9825"/>
                        <a:pt x="11233" y="11477"/>
                      </a:cubicBezTo>
                      <a:cubicBezTo>
                        <a:pt x="11694" y="13130"/>
                        <a:pt x="12319" y="14324"/>
                        <a:pt x="13586" y="15580"/>
                      </a:cubicBezTo>
                      <a:cubicBezTo>
                        <a:pt x="14854" y="16837"/>
                        <a:pt x="20753" y="18906"/>
                        <a:pt x="18795" y="19043"/>
                      </a:cubicBezTo>
                      <a:cubicBezTo>
                        <a:pt x="11792" y="20899"/>
                        <a:pt x="5137" y="16941"/>
                        <a:pt x="1913" y="16369"/>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1919"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1920"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19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5912566"/>
      </p:ext>
    </p:extLst>
  </p:cSld>
  <p:clrMapOvr>
    <a:masterClrMapping/>
  </p:clrMapOvr>
  <p:transition spd="med"/>
</p:sldLayout>
</file>

<file path=ppt/slideLayouts/slideLayout2080.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rgbClr val="FFFFFF"/>
        </a:solidFill>
        <a:effectLst/>
      </p:bgPr>
    </p:bg>
    <p:spTree>
      <p:nvGrpSpPr>
        <p:cNvPr id="1" name=""/>
        <p:cNvGrpSpPr/>
        <p:nvPr/>
      </p:nvGrpSpPr>
      <p:grpSpPr>
        <a:xfrm>
          <a:off x="0" y="0"/>
          <a:ext cx="0" cy="0"/>
          <a:chOff x="0" y="0"/>
          <a:chExt cx="0" cy="0"/>
        </a:xfrm>
      </p:grpSpPr>
      <p:sp>
        <p:nvSpPr>
          <p:cNvPr id="3215" name="Title Text"/>
          <p:cNvSpPr txBox="1">
            <a:spLocks noGrp="1"/>
          </p:cNvSpPr>
          <p:nvPr>
            <p:ph type="title"/>
          </p:nvPr>
        </p:nvSpPr>
        <p:spPr>
          <a:xfrm>
            <a:off x="722312" y="4406900"/>
            <a:ext cx="7772401" cy="1362075"/>
          </a:xfrm>
          <a:prstGeom prst="rect">
            <a:avLst/>
          </a:prstGeom>
          <a:noFill/>
        </p:spPr>
        <p:txBody>
          <a:bodyPr lIns="45715" tIns="45715" rIns="45715" bIns="45715" anchor="t"/>
          <a:lstStyle>
            <a:lvl1pPr algn="l">
              <a:defRPr sz="4000" cap="all">
                <a:latin typeface="Times New Roman"/>
                <a:ea typeface="Times New Roman"/>
                <a:cs typeface="Times New Roman"/>
                <a:sym typeface="Times New Roman"/>
              </a:defRPr>
            </a:lvl1pPr>
          </a:lstStyle>
          <a:p>
            <a:r>
              <a:t>Title Text</a:t>
            </a:r>
          </a:p>
        </p:txBody>
      </p:sp>
      <p:sp>
        <p:nvSpPr>
          <p:cNvPr id="3216"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000000"/>
                </a:solidFill>
                <a:latin typeface="Times New Roman"/>
                <a:ea typeface="Times New Roman"/>
                <a:cs typeface="Times New Roman"/>
                <a:sym typeface="Times New Roman"/>
              </a:defRPr>
            </a:lvl1pPr>
            <a:lvl2pPr marL="0" indent="457200">
              <a:spcBef>
                <a:spcPts val="400"/>
              </a:spcBef>
              <a:buSzTx/>
              <a:buNone/>
              <a:defRPr sz="2000">
                <a:solidFill>
                  <a:srgbClr val="000000"/>
                </a:solidFill>
                <a:latin typeface="Times New Roman"/>
                <a:ea typeface="Times New Roman"/>
                <a:cs typeface="Times New Roman"/>
                <a:sym typeface="Times New Roman"/>
              </a:defRPr>
            </a:lvl2pPr>
            <a:lvl3pPr marL="0" indent="914400">
              <a:spcBef>
                <a:spcPts val="400"/>
              </a:spcBef>
              <a:buSzTx/>
              <a:buNone/>
              <a:defRPr sz="2000">
                <a:solidFill>
                  <a:srgbClr val="000000"/>
                </a:solidFill>
                <a:latin typeface="Times New Roman"/>
                <a:ea typeface="Times New Roman"/>
                <a:cs typeface="Times New Roman"/>
                <a:sym typeface="Times New Roman"/>
              </a:defRPr>
            </a:lvl3pPr>
            <a:lvl4pPr marL="0" indent="1371600">
              <a:spcBef>
                <a:spcPts val="400"/>
              </a:spcBef>
              <a:buSzTx/>
              <a:buNone/>
              <a:defRPr sz="2000">
                <a:solidFill>
                  <a:srgbClr val="000000"/>
                </a:solidFill>
                <a:latin typeface="Times New Roman"/>
                <a:ea typeface="Times New Roman"/>
                <a:cs typeface="Times New Roman"/>
                <a:sym typeface="Times New Roman"/>
              </a:defRPr>
            </a:lvl4pPr>
            <a:lvl5pPr marL="0" indent="1828800">
              <a:spcBef>
                <a:spcPts val="400"/>
              </a:spcBef>
              <a:buSzTx/>
              <a:buNone/>
              <a:defRPr sz="20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17"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114481412"/>
      </p:ext>
    </p:extLst>
  </p:cSld>
  <p:clrMapOvr>
    <a:masterClrMapping/>
  </p:clrMapOvr>
  <p:transition spd="med"/>
</p:sldLayout>
</file>

<file path=ppt/slideLayouts/slideLayout2081.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rgbClr val="FFFFFF"/>
        </a:solidFill>
        <a:effectLst/>
      </p:bgPr>
    </p:bg>
    <p:spTree>
      <p:nvGrpSpPr>
        <p:cNvPr id="1" name=""/>
        <p:cNvGrpSpPr/>
        <p:nvPr/>
      </p:nvGrpSpPr>
      <p:grpSpPr>
        <a:xfrm>
          <a:off x="0" y="0"/>
          <a:ext cx="0" cy="0"/>
          <a:chOff x="0" y="0"/>
          <a:chExt cx="0" cy="0"/>
        </a:xfrm>
      </p:grpSpPr>
      <p:sp>
        <p:nvSpPr>
          <p:cNvPr id="3224"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25"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a:solidFill>
                  <a:srgbClr val="000000"/>
                </a:solidFill>
                <a:latin typeface="Times New Roman"/>
                <a:ea typeface="Times New Roman"/>
                <a:cs typeface="Times New Roman"/>
                <a:sym typeface="Times New Roman"/>
              </a:defRPr>
            </a:lvl1pPr>
            <a:lvl2pPr marL="790575" indent="-333375">
              <a:spcBef>
                <a:spcPts val="600"/>
              </a:spcBef>
              <a:buSzPct val="100000"/>
              <a:buChar char="–"/>
              <a:defRPr sz="2800">
                <a:solidFill>
                  <a:srgbClr val="000000"/>
                </a:solidFill>
                <a:latin typeface="Times New Roman"/>
                <a:ea typeface="Times New Roman"/>
                <a:cs typeface="Times New Roman"/>
                <a:sym typeface="Times New Roman"/>
              </a:defRPr>
            </a:lvl2pPr>
            <a:lvl3pPr marL="1234439" indent="-320039">
              <a:spcBef>
                <a:spcPts val="600"/>
              </a:spcBef>
              <a:buSzPct val="100000"/>
              <a:buChar char="•"/>
              <a:defRPr sz="2800">
                <a:solidFill>
                  <a:srgbClr val="000000"/>
                </a:solidFill>
                <a:latin typeface="Times New Roman"/>
                <a:ea typeface="Times New Roman"/>
                <a:cs typeface="Times New Roman"/>
                <a:sym typeface="Times New Roman"/>
              </a:defRPr>
            </a:lvl3pPr>
            <a:lvl4pPr marL="1727200" indent="-355600">
              <a:spcBef>
                <a:spcPts val="600"/>
              </a:spcBef>
              <a:buSzPct val="100000"/>
              <a:buChar char="–"/>
              <a:defRPr sz="2800">
                <a:solidFill>
                  <a:srgbClr val="000000"/>
                </a:solidFill>
                <a:latin typeface="Times New Roman"/>
                <a:ea typeface="Times New Roman"/>
                <a:cs typeface="Times New Roman"/>
                <a:sym typeface="Times New Roman"/>
              </a:defRPr>
            </a:lvl4pPr>
            <a:lvl5pPr marL="2184400" indent="-355600">
              <a:spcBef>
                <a:spcPts val="600"/>
              </a:spcBef>
              <a:buChar char="»"/>
              <a:defRPr sz="28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2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70379730"/>
      </p:ext>
    </p:extLst>
  </p:cSld>
  <p:clrMapOvr>
    <a:masterClrMapping/>
  </p:clrMapOvr>
  <p:transition spd="med"/>
</p:sldLayout>
</file>

<file path=ppt/slideLayouts/slideLayout2082.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rgbClr val="FFFFFF"/>
        </a:solidFill>
        <a:effectLst/>
      </p:bgPr>
    </p:bg>
    <p:spTree>
      <p:nvGrpSpPr>
        <p:cNvPr id="1" name=""/>
        <p:cNvGrpSpPr/>
        <p:nvPr/>
      </p:nvGrpSpPr>
      <p:grpSpPr>
        <a:xfrm>
          <a:off x="0" y="0"/>
          <a:ext cx="0" cy="0"/>
          <a:chOff x="0" y="0"/>
          <a:chExt cx="0" cy="0"/>
        </a:xfrm>
      </p:grpSpPr>
      <p:sp>
        <p:nvSpPr>
          <p:cNvPr id="3233" name="Title Text"/>
          <p:cNvSpPr txBox="1">
            <a:spLocks noGrp="1"/>
          </p:cNvSpPr>
          <p:nvPr>
            <p:ph type="title"/>
          </p:nvPr>
        </p:nvSpPr>
        <p:spPr>
          <a:xfrm>
            <a:off x="457200" y="274638"/>
            <a:ext cx="8229600"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34"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Times New Roman"/>
                <a:ea typeface="Times New Roman"/>
                <a:cs typeface="Times New Roman"/>
                <a:sym typeface="Times New Roman"/>
              </a:defRPr>
            </a:lvl1pPr>
            <a:lvl2pPr marL="0" indent="457200">
              <a:spcBef>
                <a:spcPts val="500"/>
              </a:spcBef>
              <a:buSzTx/>
              <a:buNone/>
              <a:defRPr sz="2400" b="1">
                <a:solidFill>
                  <a:srgbClr val="000000"/>
                </a:solidFill>
                <a:latin typeface="Times New Roman"/>
                <a:ea typeface="Times New Roman"/>
                <a:cs typeface="Times New Roman"/>
                <a:sym typeface="Times New Roman"/>
              </a:defRPr>
            </a:lvl2pPr>
            <a:lvl3pPr marL="0" indent="914400">
              <a:spcBef>
                <a:spcPts val="500"/>
              </a:spcBef>
              <a:buSzTx/>
              <a:buNone/>
              <a:defRPr sz="2400" b="1">
                <a:solidFill>
                  <a:srgbClr val="000000"/>
                </a:solidFill>
                <a:latin typeface="Times New Roman"/>
                <a:ea typeface="Times New Roman"/>
                <a:cs typeface="Times New Roman"/>
                <a:sym typeface="Times New Roman"/>
              </a:defRPr>
            </a:lvl3pPr>
            <a:lvl4pPr marL="0" indent="1371600">
              <a:spcBef>
                <a:spcPts val="500"/>
              </a:spcBef>
              <a:buSzTx/>
              <a:buNone/>
              <a:defRPr sz="2400" b="1">
                <a:solidFill>
                  <a:srgbClr val="000000"/>
                </a:solidFill>
                <a:latin typeface="Times New Roman"/>
                <a:ea typeface="Times New Roman"/>
                <a:cs typeface="Times New Roman"/>
                <a:sym typeface="Times New Roman"/>
              </a:defRPr>
            </a:lvl4pPr>
            <a:lvl5pPr marL="0" indent="1828800">
              <a:spcBef>
                <a:spcPts val="500"/>
              </a:spcBef>
              <a:buSzTx/>
              <a:buNone/>
              <a:defRPr sz="2400" b="1">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35"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Times New Roman"/>
                <a:ea typeface="Times New Roman"/>
                <a:cs typeface="Times New Roman"/>
                <a:sym typeface="Times New Roman"/>
              </a:defRPr>
            </a:pPr>
            <a:endParaRPr/>
          </a:p>
        </p:txBody>
      </p:sp>
      <p:sp>
        <p:nvSpPr>
          <p:cNvPr id="323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075845917"/>
      </p:ext>
    </p:extLst>
  </p:cSld>
  <p:clrMapOvr>
    <a:masterClrMapping/>
  </p:clrMapOvr>
  <p:transition spd="med"/>
</p:sldLayout>
</file>

<file path=ppt/slideLayouts/slideLayout2083.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rgbClr val="FFFFFF"/>
        </a:solidFill>
        <a:effectLst/>
      </p:bgPr>
    </p:bg>
    <p:spTree>
      <p:nvGrpSpPr>
        <p:cNvPr id="1" name=""/>
        <p:cNvGrpSpPr/>
        <p:nvPr/>
      </p:nvGrpSpPr>
      <p:grpSpPr>
        <a:xfrm>
          <a:off x="0" y="0"/>
          <a:ext cx="0" cy="0"/>
          <a:chOff x="0" y="0"/>
          <a:chExt cx="0" cy="0"/>
        </a:xfrm>
      </p:grpSpPr>
      <p:sp>
        <p:nvSpPr>
          <p:cNvPr id="3243"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44"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372190497"/>
      </p:ext>
    </p:extLst>
  </p:cSld>
  <p:clrMapOvr>
    <a:masterClrMapping/>
  </p:clrMapOvr>
  <p:transition spd="med"/>
</p:sldLayout>
</file>

<file path=ppt/slideLayouts/slideLayout2084.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FFFFFF"/>
        </a:solidFill>
        <a:effectLst/>
      </p:bgPr>
    </p:bg>
    <p:spTree>
      <p:nvGrpSpPr>
        <p:cNvPr id="1" name=""/>
        <p:cNvGrpSpPr/>
        <p:nvPr/>
      </p:nvGrpSpPr>
      <p:grpSpPr>
        <a:xfrm>
          <a:off x="0" y="0"/>
          <a:ext cx="0" cy="0"/>
          <a:chOff x="0" y="0"/>
          <a:chExt cx="0" cy="0"/>
        </a:xfrm>
      </p:grpSpPr>
      <p:sp>
        <p:nvSpPr>
          <p:cNvPr id="325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887680534"/>
      </p:ext>
    </p:extLst>
  </p:cSld>
  <p:clrMapOvr>
    <a:masterClrMapping/>
  </p:clrMapOvr>
  <p:transition spd="med"/>
</p:sldLayout>
</file>

<file path=ppt/slideLayouts/slideLayout2085.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rgbClr val="FFFFFF"/>
        </a:solidFill>
        <a:effectLst/>
      </p:bgPr>
    </p:bg>
    <p:spTree>
      <p:nvGrpSpPr>
        <p:cNvPr id="1" name=""/>
        <p:cNvGrpSpPr/>
        <p:nvPr/>
      </p:nvGrpSpPr>
      <p:grpSpPr>
        <a:xfrm>
          <a:off x="0" y="0"/>
          <a:ext cx="0" cy="0"/>
          <a:chOff x="0" y="0"/>
          <a:chExt cx="0" cy="0"/>
        </a:xfrm>
      </p:grpSpPr>
      <p:sp>
        <p:nvSpPr>
          <p:cNvPr id="3258" name="Title Text"/>
          <p:cNvSpPr txBox="1">
            <a:spLocks noGrp="1"/>
          </p:cNvSpPr>
          <p:nvPr>
            <p:ph type="title"/>
          </p:nvPr>
        </p:nvSpPr>
        <p:spPr>
          <a:xfrm>
            <a:off x="457200" y="273050"/>
            <a:ext cx="3008314" cy="1162050"/>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5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6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Times New Roman"/>
                <a:ea typeface="Times New Roman"/>
                <a:cs typeface="Times New Roman"/>
                <a:sym typeface="Times New Roman"/>
              </a:defRPr>
            </a:pPr>
            <a:endParaRPr/>
          </a:p>
        </p:txBody>
      </p:sp>
      <p:sp>
        <p:nvSpPr>
          <p:cNvPr id="326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827746351"/>
      </p:ext>
    </p:extLst>
  </p:cSld>
  <p:clrMapOvr>
    <a:masterClrMapping/>
  </p:clrMapOvr>
  <p:transition spd="med"/>
</p:sldLayout>
</file>

<file path=ppt/slideLayouts/slideLayout2086.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rgbClr val="FFFFFF"/>
        </a:solidFill>
        <a:effectLst/>
      </p:bgPr>
    </p:bg>
    <p:spTree>
      <p:nvGrpSpPr>
        <p:cNvPr id="1" name=""/>
        <p:cNvGrpSpPr/>
        <p:nvPr/>
      </p:nvGrpSpPr>
      <p:grpSpPr>
        <a:xfrm>
          <a:off x="0" y="0"/>
          <a:ext cx="0" cy="0"/>
          <a:chOff x="0" y="0"/>
          <a:chExt cx="0" cy="0"/>
        </a:xfrm>
      </p:grpSpPr>
      <p:sp>
        <p:nvSpPr>
          <p:cNvPr id="3268" name="Title Text"/>
          <p:cNvSpPr txBox="1">
            <a:spLocks noGrp="1"/>
          </p:cNvSpPr>
          <p:nvPr>
            <p:ph type="title"/>
          </p:nvPr>
        </p:nvSpPr>
        <p:spPr>
          <a:xfrm>
            <a:off x="1792288" y="4800600"/>
            <a:ext cx="5486401" cy="566738"/>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27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Times New Roman"/>
                <a:ea typeface="Times New Roman"/>
                <a:cs typeface="Times New Roman"/>
                <a:sym typeface="Times New Roman"/>
              </a:defRPr>
            </a:lvl1pPr>
            <a:lvl2pPr marL="0" indent="457200">
              <a:spcBef>
                <a:spcPts val="300"/>
              </a:spcBef>
              <a:buSzTx/>
              <a:buNone/>
              <a:defRPr sz="1400">
                <a:solidFill>
                  <a:srgbClr val="000000"/>
                </a:solidFill>
                <a:latin typeface="Times New Roman"/>
                <a:ea typeface="Times New Roman"/>
                <a:cs typeface="Times New Roman"/>
                <a:sym typeface="Times New Roman"/>
              </a:defRPr>
            </a:lvl2pPr>
            <a:lvl3pPr marL="0" indent="914400">
              <a:spcBef>
                <a:spcPts val="300"/>
              </a:spcBef>
              <a:buSzTx/>
              <a:buNone/>
              <a:defRPr sz="1400">
                <a:solidFill>
                  <a:srgbClr val="000000"/>
                </a:solidFill>
                <a:latin typeface="Times New Roman"/>
                <a:ea typeface="Times New Roman"/>
                <a:cs typeface="Times New Roman"/>
                <a:sym typeface="Times New Roman"/>
              </a:defRPr>
            </a:lvl3pPr>
            <a:lvl4pPr marL="0" indent="1371600">
              <a:spcBef>
                <a:spcPts val="300"/>
              </a:spcBef>
              <a:buSzTx/>
              <a:buNone/>
              <a:defRPr sz="1400">
                <a:solidFill>
                  <a:srgbClr val="000000"/>
                </a:solidFill>
                <a:latin typeface="Times New Roman"/>
                <a:ea typeface="Times New Roman"/>
                <a:cs typeface="Times New Roman"/>
                <a:sym typeface="Times New Roman"/>
              </a:defRPr>
            </a:lvl4pPr>
            <a:lvl5pPr marL="0" indent="1828800">
              <a:spcBef>
                <a:spcPts val="300"/>
              </a:spcBef>
              <a:buSzTx/>
              <a:buNone/>
              <a:defRPr sz="14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7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417982623"/>
      </p:ext>
    </p:extLst>
  </p:cSld>
  <p:clrMapOvr>
    <a:masterClrMapping/>
  </p:clrMapOvr>
  <p:transition spd="med"/>
</p:sldLayout>
</file>

<file path=ppt/slideLayouts/slideLayout2087.xml><?xml version="1.0" encoding="utf-8"?>
<p:sldLayout xmlns:a="http://schemas.openxmlformats.org/drawingml/2006/main" xmlns:r="http://schemas.openxmlformats.org/officeDocument/2006/relationships" xmlns:p="http://schemas.openxmlformats.org/presentationml/2006/main" showMasterSp="0" type="tx">
  <p:cSld name="23_Title and Vertical Text">
    <p:bg>
      <p:bgPr>
        <a:solidFill>
          <a:srgbClr val="FFFFFF"/>
        </a:solidFill>
        <a:effectLst/>
      </p:bgPr>
    </p:bg>
    <p:spTree>
      <p:nvGrpSpPr>
        <p:cNvPr id="1" name=""/>
        <p:cNvGrpSpPr/>
        <p:nvPr/>
      </p:nvGrpSpPr>
      <p:grpSpPr>
        <a:xfrm>
          <a:off x="0" y="0"/>
          <a:ext cx="0" cy="0"/>
          <a:chOff x="0" y="0"/>
          <a:chExt cx="0" cy="0"/>
        </a:xfrm>
      </p:grpSpPr>
      <p:sp>
        <p:nvSpPr>
          <p:cNvPr id="3278"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79"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0"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517536928"/>
      </p:ext>
    </p:extLst>
  </p:cSld>
  <p:clrMapOvr>
    <a:masterClrMapping/>
  </p:clrMapOvr>
  <p:transition spd="med"/>
</p:sldLayout>
</file>

<file path=ppt/slideLayouts/slideLayout2088.xml><?xml version="1.0" encoding="utf-8"?>
<p:sldLayout xmlns:a="http://schemas.openxmlformats.org/drawingml/2006/main" xmlns:r="http://schemas.openxmlformats.org/officeDocument/2006/relationships" xmlns:p="http://schemas.openxmlformats.org/presentationml/2006/main" showMasterSp="0" type="tx">
  <p:cSld name="23_Vertical Title and Text">
    <p:bg>
      <p:bgPr>
        <a:solidFill>
          <a:srgbClr val="FFFFFF"/>
        </a:solidFill>
        <a:effectLst/>
      </p:bgPr>
    </p:bg>
    <p:spTree>
      <p:nvGrpSpPr>
        <p:cNvPr id="1" name=""/>
        <p:cNvGrpSpPr/>
        <p:nvPr/>
      </p:nvGrpSpPr>
      <p:grpSpPr>
        <a:xfrm>
          <a:off x="0" y="0"/>
          <a:ext cx="0" cy="0"/>
          <a:chOff x="0" y="0"/>
          <a:chExt cx="0" cy="0"/>
        </a:xfrm>
      </p:grpSpPr>
      <p:sp>
        <p:nvSpPr>
          <p:cNvPr id="3287" name="Title Text"/>
          <p:cNvSpPr txBox="1">
            <a:spLocks noGrp="1"/>
          </p:cNvSpPr>
          <p:nvPr>
            <p:ph type="title"/>
          </p:nvPr>
        </p:nvSpPr>
        <p:spPr>
          <a:xfrm>
            <a:off x="6629400" y="1600200"/>
            <a:ext cx="2057400" cy="4525963"/>
          </a:xfrm>
          <a:prstGeom prst="rect">
            <a:avLst/>
          </a:prstGeom>
          <a:noFill/>
        </p:spPr>
        <p:txBody>
          <a:bodyPr vert="eaVert"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88" name="Body Level One…"/>
          <p:cNvSpPr txBox="1">
            <a:spLocks noGrp="1"/>
          </p:cNvSpPr>
          <p:nvPr>
            <p:ph type="body" idx="1"/>
          </p:nvPr>
        </p:nvSpPr>
        <p:spPr>
          <a:xfrm>
            <a:off x="457200" y="1600200"/>
            <a:ext cx="60198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929703463"/>
      </p:ext>
    </p:extLst>
  </p:cSld>
  <p:clrMapOvr>
    <a:masterClrMapping/>
  </p:clrMapOvr>
  <p:transition spd="med"/>
</p:sldLayout>
</file>

<file path=ppt/slideLayouts/slideLayout2089.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rgbClr val="000000"/>
        </a:solidFill>
        <a:effectLst/>
      </p:bgPr>
    </p:bg>
    <p:spTree>
      <p:nvGrpSpPr>
        <p:cNvPr id="1" name=""/>
        <p:cNvGrpSpPr/>
        <p:nvPr/>
      </p:nvGrpSpPr>
      <p:grpSpPr>
        <a:xfrm>
          <a:off x="0" y="0"/>
          <a:ext cx="0" cy="0"/>
          <a:chOff x="0" y="0"/>
          <a:chExt cx="0" cy="0"/>
        </a:xfrm>
      </p:grpSpPr>
      <p:sp>
        <p:nvSpPr>
          <p:cNvPr id="329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29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9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65431250"/>
      </p:ext>
    </p:extLst>
  </p:cSld>
  <p:clrMapOvr>
    <a:masterClrMapping/>
  </p:clrMapOvr>
  <p:transition spd="med"/>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9CDCDA"/>
        </a:solidFill>
        <a:effectLst/>
      </p:bgPr>
    </p:bg>
    <p:spTree>
      <p:nvGrpSpPr>
        <p:cNvPr id="1" name=""/>
        <p:cNvGrpSpPr/>
        <p:nvPr/>
      </p:nvGrpSpPr>
      <p:grpSpPr>
        <a:xfrm>
          <a:off x="0" y="0"/>
          <a:ext cx="0" cy="0"/>
          <a:chOff x="0" y="0"/>
          <a:chExt cx="0" cy="0"/>
        </a:xfrm>
      </p:grpSpPr>
      <p:grpSp>
        <p:nvGrpSpPr>
          <p:cNvPr id="2023" name="Group 2"/>
          <p:cNvGrpSpPr/>
          <p:nvPr/>
        </p:nvGrpSpPr>
        <p:grpSpPr>
          <a:xfrm>
            <a:off x="-341607" y="-213936"/>
            <a:ext cx="9600389" cy="7485696"/>
            <a:chOff x="0" y="0"/>
            <a:chExt cx="9600387" cy="7485695"/>
          </a:xfrm>
        </p:grpSpPr>
        <p:grpSp>
          <p:nvGrpSpPr>
            <p:cNvPr id="2009" name="Group 3"/>
            <p:cNvGrpSpPr/>
            <p:nvPr/>
          </p:nvGrpSpPr>
          <p:grpSpPr>
            <a:xfrm>
              <a:off x="-1" y="0"/>
              <a:ext cx="9600389" cy="7485696"/>
              <a:chOff x="0" y="0"/>
              <a:chExt cx="9600387" cy="7485695"/>
            </a:xfrm>
          </p:grpSpPr>
          <p:sp>
            <p:nvSpPr>
              <p:cNvPr id="192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2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2" name="Group 85"/>
            <p:cNvGrpSpPr/>
            <p:nvPr/>
          </p:nvGrpSpPr>
          <p:grpSpPr>
            <a:xfrm>
              <a:off x="532106" y="687010"/>
              <a:ext cx="8745538" cy="223839"/>
              <a:chOff x="0" y="0"/>
              <a:chExt cx="8745537" cy="223837"/>
            </a:xfrm>
          </p:grpSpPr>
          <p:sp>
            <p:nvSpPr>
              <p:cNvPr id="201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5" name="Group 88"/>
            <p:cNvGrpSpPr/>
            <p:nvPr/>
          </p:nvGrpSpPr>
          <p:grpSpPr>
            <a:xfrm>
              <a:off x="424156" y="596523"/>
              <a:ext cx="8745538" cy="223838"/>
              <a:chOff x="0" y="0"/>
              <a:chExt cx="8745537" cy="223837"/>
            </a:xfrm>
          </p:grpSpPr>
          <p:sp>
            <p:nvSpPr>
              <p:cNvPr id="201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01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022" name="Group 92"/>
            <p:cNvGrpSpPr/>
            <p:nvPr/>
          </p:nvGrpSpPr>
          <p:grpSpPr>
            <a:xfrm>
              <a:off x="579241" y="366407"/>
              <a:ext cx="1124880" cy="1123270"/>
              <a:chOff x="0" y="0"/>
              <a:chExt cx="1124878" cy="1123268"/>
            </a:xfrm>
          </p:grpSpPr>
          <p:sp>
            <p:nvSpPr>
              <p:cNvPr id="201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02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0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0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2266597"/>
      </p:ext>
    </p:extLst>
  </p:cSld>
  <p:clrMapOvr>
    <a:masterClrMapping/>
  </p:clrMapOvr>
  <p:transition spd="med"/>
</p:sldLayout>
</file>

<file path=ppt/slideLayouts/slideLayout2090.xml><?xml version="1.0" encoding="utf-8"?>
<p:sldLayout xmlns:a="http://schemas.openxmlformats.org/drawingml/2006/main" xmlns:r="http://schemas.openxmlformats.org/officeDocument/2006/relationships" xmlns:p="http://schemas.openxmlformats.org/presentationml/2006/main" showMasterSp="0" type="tx">
  <p:cSld name="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3305"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06"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0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5741592"/>
      </p:ext>
    </p:extLst>
  </p:cSld>
  <p:clrMapOvr>
    <a:masterClrMapping/>
  </p:clrMapOvr>
  <p:transition spd="med"/>
</p:sldLayout>
</file>

<file path=ppt/slideLayouts/slideLayout2091.xml><?xml version="1.0" encoding="utf-8"?>
<p:sldLayout xmlns:a="http://schemas.openxmlformats.org/drawingml/2006/main" xmlns:r="http://schemas.openxmlformats.org/officeDocument/2006/relationships" xmlns:p="http://schemas.openxmlformats.org/presentationml/2006/main" showMasterSp="0" type="tx">
  <p:cSld name="24_Title and Content">
    <p:bg>
      <p:bgPr>
        <a:solidFill>
          <a:srgbClr val="000000"/>
        </a:solidFill>
        <a:effectLst/>
      </p:bgPr>
    </p:bg>
    <p:spTree>
      <p:nvGrpSpPr>
        <p:cNvPr id="1" name=""/>
        <p:cNvGrpSpPr/>
        <p:nvPr/>
      </p:nvGrpSpPr>
      <p:grpSpPr>
        <a:xfrm>
          <a:off x="0" y="0"/>
          <a:ext cx="0" cy="0"/>
          <a:chOff x="0" y="0"/>
          <a:chExt cx="0" cy="0"/>
        </a:xfrm>
      </p:grpSpPr>
      <p:sp>
        <p:nvSpPr>
          <p:cNvPr id="3314"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15"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1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16779959"/>
      </p:ext>
    </p:extLst>
  </p:cSld>
  <p:clrMapOvr>
    <a:masterClrMapping/>
  </p:clrMapOvr>
  <p:transition spd="med"/>
</p:sldLayout>
</file>

<file path=ppt/slideLayouts/slideLayout2092.xml><?xml version="1.0" encoding="utf-8"?>
<p:sldLayout xmlns:a="http://schemas.openxmlformats.org/drawingml/2006/main" xmlns:r="http://schemas.openxmlformats.org/officeDocument/2006/relationships" xmlns:p="http://schemas.openxmlformats.org/presentationml/2006/main" showMasterSp="0" type="tx">
  <p:cSld name="24_Section Header">
    <p:bg>
      <p:bgPr>
        <a:solidFill>
          <a:srgbClr val="000000"/>
        </a:solidFill>
        <a:effectLst/>
      </p:bgPr>
    </p:bg>
    <p:spTree>
      <p:nvGrpSpPr>
        <p:cNvPr id="1" name=""/>
        <p:cNvGrpSpPr/>
        <p:nvPr/>
      </p:nvGrpSpPr>
      <p:grpSpPr>
        <a:xfrm>
          <a:off x="0" y="0"/>
          <a:ext cx="0" cy="0"/>
          <a:chOff x="0" y="0"/>
          <a:chExt cx="0" cy="0"/>
        </a:xfrm>
      </p:grpSpPr>
      <p:sp>
        <p:nvSpPr>
          <p:cNvPr id="3323"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324"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0189681"/>
      </p:ext>
    </p:extLst>
  </p:cSld>
  <p:clrMapOvr>
    <a:masterClrMapping/>
  </p:clrMapOvr>
  <p:transition spd="med"/>
</p:sldLayout>
</file>

<file path=ppt/slideLayouts/slideLayout209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rgbClr val="000000"/>
        </a:solidFill>
        <a:effectLst/>
      </p:bgPr>
    </p:bg>
    <p:spTree>
      <p:nvGrpSpPr>
        <p:cNvPr id="1" name=""/>
        <p:cNvGrpSpPr/>
        <p:nvPr/>
      </p:nvGrpSpPr>
      <p:grpSpPr>
        <a:xfrm>
          <a:off x="0" y="0"/>
          <a:ext cx="0" cy="0"/>
          <a:chOff x="0" y="0"/>
          <a:chExt cx="0" cy="0"/>
        </a:xfrm>
      </p:grpSpPr>
      <p:sp>
        <p:nvSpPr>
          <p:cNvPr id="33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33"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3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87221296"/>
      </p:ext>
    </p:extLst>
  </p:cSld>
  <p:clrMapOvr>
    <a:masterClrMapping/>
  </p:clrMapOvr>
  <p:transition spd="med"/>
</p:sldLayout>
</file>

<file path=ppt/slideLayouts/slideLayout2094.xml><?xml version="1.0" encoding="utf-8"?>
<p:sldLayout xmlns:a="http://schemas.openxmlformats.org/drawingml/2006/main" xmlns:r="http://schemas.openxmlformats.org/officeDocument/2006/relationships" xmlns:p="http://schemas.openxmlformats.org/presentationml/2006/main" showMasterSp="0" type="tx">
  <p:cSld name="24_Comparison">
    <p:bg>
      <p:bgPr>
        <a:solidFill>
          <a:srgbClr val="000000"/>
        </a:solidFill>
        <a:effectLst/>
      </p:bgPr>
    </p:bg>
    <p:spTree>
      <p:nvGrpSpPr>
        <p:cNvPr id="1" name=""/>
        <p:cNvGrpSpPr/>
        <p:nvPr/>
      </p:nvGrpSpPr>
      <p:grpSpPr>
        <a:xfrm>
          <a:off x="0" y="0"/>
          <a:ext cx="0" cy="0"/>
          <a:chOff x="0" y="0"/>
          <a:chExt cx="0" cy="0"/>
        </a:xfrm>
      </p:grpSpPr>
      <p:sp>
        <p:nvSpPr>
          <p:cNvPr id="334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42"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43"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334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0063102"/>
      </p:ext>
    </p:extLst>
  </p:cSld>
  <p:clrMapOvr>
    <a:masterClrMapping/>
  </p:clrMapOvr>
  <p:transition spd="med"/>
</p:sldLayout>
</file>

<file path=ppt/slideLayouts/slideLayout209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rgbClr val="000000"/>
        </a:solidFill>
        <a:effectLst/>
      </p:bgPr>
    </p:bg>
    <p:spTree>
      <p:nvGrpSpPr>
        <p:cNvPr id="1" name=""/>
        <p:cNvGrpSpPr/>
        <p:nvPr/>
      </p:nvGrpSpPr>
      <p:grpSpPr>
        <a:xfrm>
          <a:off x="0" y="0"/>
          <a:ext cx="0" cy="0"/>
          <a:chOff x="0" y="0"/>
          <a:chExt cx="0" cy="0"/>
        </a:xfrm>
      </p:grpSpPr>
      <p:sp>
        <p:nvSpPr>
          <p:cNvPr id="3351"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52"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9691543"/>
      </p:ext>
    </p:extLst>
  </p:cSld>
  <p:clrMapOvr>
    <a:masterClrMapping/>
  </p:clrMapOvr>
  <p:transition spd="med"/>
</p:sldLayout>
</file>

<file path=ppt/slideLayouts/slideLayout2096.xml><?xml version="1.0" encoding="utf-8"?>
<p:sldLayout xmlns:a="http://schemas.openxmlformats.org/drawingml/2006/main" xmlns:r="http://schemas.openxmlformats.org/officeDocument/2006/relationships" xmlns:p="http://schemas.openxmlformats.org/presentationml/2006/main" showMasterSp="0" type="tx">
  <p:cSld name="26_Blank">
    <p:bg>
      <p:bgPr>
        <a:solidFill>
          <a:srgbClr val="000000"/>
        </a:solidFill>
        <a:effectLst/>
      </p:bgPr>
    </p:bg>
    <p:spTree>
      <p:nvGrpSpPr>
        <p:cNvPr id="1" name=""/>
        <p:cNvGrpSpPr/>
        <p:nvPr/>
      </p:nvGrpSpPr>
      <p:grpSpPr>
        <a:xfrm>
          <a:off x="0" y="0"/>
          <a:ext cx="0" cy="0"/>
          <a:chOff x="0" y="0"/>
          <a:chExt cx="0" cy="0"/>
        </a:xfrm>
      </p:grpSpPr>
      <p:sp>
        <p:nvSpPr>
          <p:cNvPr id="335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2898555"/>
      </p:ext>
    </p:extLst>
  </p:cSld>
  <p:clrMapOvr>
    <a:masterClrMapping/>
  </p:clrMapOvr>
  <p:transition spd="med"/>
</p:sldLayout>
</file>

<file path=ppt/slideLayouts/slideLayout2097.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solidFill>
          <a:srgbClr val="000000"/>
        </a:solidFill>
        <a:effectLst/>
      </p:bgPr>
    </p:bg>
    <p:spTree>
      <p:nvGrpSpPr>
        <p:cNvPr id="1" name=""/>
        <p:cNvGrpSpPr/>
        <p:nvPr/>
      </p:nvGrpSpPr>
      <p:grpSpPr>
        <a:xfrm>
          <a:off x="0" y="0"/>
          <a:ext cx="0" cy="0"/>
          <a:chOff x="0" y="0"/>
          <a:chExt cx="0" cy="0"/>
        </a:xfrm>
      </p:grpSpPr>
      <p:sp>
        <p:nvSpPr>
          <p:cNvPr id="3366"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67"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68"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33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81101136"/>
      </p:ext>
    </p:extLst>
  </p:cSld>
  <p:clrMapOvr>
    <a:masterClrMapping/>
  </p:clrMapOvr>
  <p:transition spd="med"/>
</p:sldLayout>
</file>

<file path=ppt/slideLayouts/slideLayout2098.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solidFill>
          <a:srgbClr val="000000"/>
        </a:solidFill>
        <a:effectLst/>
      </p:bgPr>
    </p:bg>
    <p:spTree>
      <p:nvGrpSpPr>
        <p:cNvPr id="1" name=""/>
        <p:cNvGrpSpPr/>
        <p:nvPr/>
      </p:nvGrpSpPr>
      <p:grpSpPr>
        <a:xfrm>
          <a:off x="0" y="0"/>
          <a:ext cx="0" cy="0"/>
          <a:chOff x="0" y="0"/>
          <a:chExt cx="0" cy="0"/>
        </a:xfrm>
      </p:grpSpPr>
      <p:sp>
        <p:nvSpPr>
          <p:cNvPr id="3376"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7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378"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8366543"/>
      </p:ext>
    </p:extLst>
  </p:cSld>
  <p:clrMapOvr>
    <a:masterClrMapping/>
  </p:clrMapOvr>
  <p:transition spd="med"/>
</p:sldLayout>
</file>

<file path=ppt/slideLayouts/slideLayout2099.xml><?xml version="1.0" encoding="utf-8"?>
<p:sldLayout xmlns:a="http://schemas.openxmlformats.org/drawingml/2006/main" xmlns:r="http://schemas.openxmlformats.org/officeDocument/2006/relationships" xmlns:p="http://schemas.openxmlformats.org/presentationml/2006/main" showMasterSp="0" type="tx">
  <p:cSld name="24_Title and Vertical Text">
    <p:bg>
      <p:bgPr>
        <a:solidFill>
          <a:srgbClr val="000000"/>
        </a:solidFill>
        <a:effectLst/>
      </p:bgPr>
    </p:bg>
    <p:spTree>
      <p:nvGrpSpPr>
        <p:cNvPr id="1" name=""/>
        <p:cNvGrpSpPr/>
        <p:nvPr/>
      </p:nvGrpSpPr>
      <p:grpSpPr>
        <a:xfrm>
          <a:off x="0" y="0"/>
          <a:ext cx="0" cy="0"/>
          <a:chOff x="0" y="0"/>
          <a:chExt cx="0" cy="0"/>
        </a:xfrm>
      </p:grpSpPr>
      <p:sp>
        <p:nvSpPr>
          <p:cNvPr id="3386"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87"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7508695"/>
      </p:ext>
    </p:extLst>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10566203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9CDCDA"/>
        </a:solidFill>
        <a:effectLst/>
      </p:bgPr>
    </p:bg>
    <p:spTree>
      <p:nvGrpSpPr>
        <p:cNvPr id="1" name=""/>
        <p:cNvGrpSpPr/>
        <p:nvPr/>
      </p:nvGrpSpPr>
      <p:grpSpPr>
        <a:xfrm>
          <a:off x="0" y="0"/>
          <a:ext cx="0" cy="0"/>
          <a:chOff x="0" y="0"/>
          <a:chExt cx="0" cy="0"/>
        </a:xfrm>
      </p:grpSpPr>
      <p:grpSp>
        <p:nvGrpSpPr>
          <p:cNvPr id="2128" name="Group 2"/>
          <p:cNvGrpSpPr/>
          <p:nvPr/>
        </p:nvGrpSpPr>
        <p:grpSpPr>
          <a:xfrm>
            <a:off x="-341607" y="-213936"/>
            <a:ext cx="9600389" cy="7485696"/>
            <a:chOff x="0" y="0"/>
            <a:chExt cx="9600387" cy="7485695"/>
          </a:xfrm>
        </p:grpSpPr>
        <p:grpSp>
          <p:nvGrpSpPr>
            <p:cNvPr id="2114" name="Group 3"/>
            <p:cNvGrpSpPr/>
            <p:nvPr/>
          </p:nvGrpSpPr>
          <p:grpSpPr>
            <a:xfrm>
              <a:off x="-1" y="0"/>
              <a:ext cx="9600389" cy="7485696"/>
              <a:chOff x="0" y="0"/>
              <a:chExt cx="9600387" cy="7485695"/>
            </a:xfrm>
          </p:grpSpPr>
          <p:sp>
            <p:nvSpPr>
              <p:cNvPr id="203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17" name="Group 85"/>
            <p:cNvGrpSpPr/>
            <p:nvPr/>
          </p:nvGrpSpPr>
          <p:grpSpPr>
            <a:xfrm>
              <a:off x="532106" y="687010"/>
              <a:ext cx="8745538" cy="223839"/>
              <a:chOff x="0" y="0"/>
              <a:chExt cx="8745537" cy="223837"/>
            </a:xfrm>
          </p:grpSpPr>
          <p:sp>
            <p:nvSpPr>
              <p:cNvPr id="211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20" name="Group 88"/>
            <p:cNvGrpSpPr/>
            <p:nvPr/>
          </p:nvGrpSpPr>
          <p:grpSpPr>
            <a:xfrm>
              <a:off x="424156" y="596523"/>
              <a:ext cx="8745538" cy="223838"/>
              <a:chOff x="0" y="0"/>
              <a:chExt cx="8745537" cy="223837"/>
            </a:xfrm>
          </p:grpSpPr>
          <p:sp>
            <p:nvSpPr>
              <p:cNvPr id="211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12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127" name="Group 92"/>
            <p:cNvGrpSpPr/>
            <p:nvPr/>
          </p:nvGrpSpPr>
          <p:grpSpPr>
            <a:xfrm>
              <a:off x="579241" y="366407"/>
              <a:ext cx="1124880" cy="1123270"/>
              <a:chOff x="0" y="0"/>
              <a:chExt cx="1124878" cy="1123268"/>
            </a:xfrm>
          </p:grpSpPr>
          <p:sp>
            <p:nvSpPr>
              <p:cNvPr id="212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1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21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79988514"/>
      </p:ext>
    </p:extLst>
  </p:cSld>
  <p:clrMapOvr>
    <a:masterClrMapping/>
  </p:clrMapOvr>
  <p:transition spd="med"/>
</p:sldLayout>
</file>

<file path=ppt/slideLayouts/slideLayout2100.xml><?xml version="1.0" encoding="utf-8"?>
<p:sldLayout xmlns:a="http://schemas.openxmlformats.org/drawingml/2006/main" xmlns:r="http://schemas.openxmlformats.org/officeDocument/2006/relationships" xmlns:p="http://schemas.openxmlformats.org/presentationml/2006/main" showMasterSp="0" type="tx">
  <p:cSld name="24_Vertical Title and Text">
    <p:bg>
      <p:bgPr>
        <a:solidFill>
          <a:srgbClr val="000000"/>
        </a:solidFill>
        <a:effectLst/>
      </p:bgPr>
    </p:bg>
    <p:spTree>
      <p:nvGrpSpPr>
        <p:cNvPr id="1" name=""/>
        <p:cNvGrpSpPr/>
        <p:nvPr/>
      </p:nvGrpSpPr>
      <p:grpSpPr>
        <a:xfrm>
          <a:off x="0" y="0"/>
          <a:ext cx="0" cy="0"/>
          <a:chOff x="0" y="0"/>
          <a:chExt cx="0" cy="0"/>
        </a:xfrm>
      </p:grpSpPr>
      <p:sp>
        <p:nvSpPr>
          <p:cNvPr id="3395"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96"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1475811"/>
      </p:ext>
    </p:extLst>
  </p:cSld>
  <p:clrMapOvr>
    <a:masterClrMapping/>
  </p:clrMapOvr>
  <p:transition spd="med"/>
</p:sldLayout>
</file>

<file path=ppt/slideLayouts/slideLayout2101.xml><?xml version="1.0" encoding="utf-8"?>
<p:sldLayout xmlns:a="http://schemas.openxmlformats.org/drawingml/2006/main" xmlns:r="http://schemas.openxmlformats.org/officeDocument/2006/relationships" xmlns:p="http://schemas.openxmlformats.org/presentationml/2006/main" showMasterSp="0" type="tx">
  <p:cSld name="3_Title and 4 Content">
    <p:bg>
      <p:bgPr>
        <a:solidFill>
          <a:srgbClr val="000000"/>
        </a:solidFill>
        <a:effectLst/>
      </p:bgPr>
    </p:bg>
    <p:spTree>
      <p:nvGrpSpPr>
        <p:cNvPr id="1" name=""/>
        <p:cNvGrpSpPr/>
        <p:nvPr/>
      </p:nvGrpSpPr>
      <p:grpSpPr>
        <a:xfrm>
          <a:off x="0" y="0"/>
          <a:ext cx="0" cy="0"/>
          <a:chOff x="0" y="0"/>
          <a:chExt cx="0" cy="0"/>
        </a:xfrm>
      </p:grpSpPr>
      <p:sp>
        <p:nvSpPr>
          <p:cNvPr id="340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05"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4484704"/>
      </p:ext>
    </p:extLst>
  </p:cSld>
  <p:clrMapOvr>
    <a:masterClrMapping/>
  </p:clrMapOvr>
  <p:transition spd="med"/>
</p:sldLayout>
</file>

<file path=ppt/slideLayouts/slideLayout2102.xml><?xml version="1.0" encoding="utf-8"?>
<p:sldLayout xmlns:a="http://schemas.openxmlformats.org/drawingml/2006/main" xmlns:r="http://schemas.openxmlformats.org/officeDocument/2006/relationships" xmlns:p="http://schemas.openxmlformats.org/presentationml/2006/main" showMasterSp="0" type="tx">
  <p:cSld name="2_Title, Content, and 2 Content">
    <p:bg>
      <p:bgPr>
        <a:solidFill>
          <a:srgbClr val="000000"/>
        </a:solidFill>
        <a:effectLst/>
      </p:bgPr>
    </p:bg>
    <p:spTree>
      <p:nvGrpSpPr>
        <p:cNvPr id="1" name=""/>
        <p:cNvGrpSpPr/>
        <p:nvPr/>
      </p:nvGrpSpPr>
      <p:grpSpPr>
        <a:xfrm>
          <a:off x="0" y="0"/>
          <a:ext cx="0" cy="0"/>
          <a:chOff x="0" y="0"/>
          <a:chExt cx="0" cy="0"/>
        </a:xfrm>
      </p:grpSpPr>
      <p:sp>
        <p:nvSpPr>
          <p:cNvPr id="3413"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3084871"/>
      </p:ext>
    </p:extLst>
  </p:cSld>
  <p:clrMapOvr>
    <a:masterClrMapping/>
  </p:clrMapOvr>
  <p:transition spd="med"/>
</p:sldLayout>
</file>

<file path=ppt/slideLayouts/slideLayout2103.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rgbClr val="FFFFFF"/>
        </a:solidFill>
        <a:effectLst/>
      </p:bgPr>
    </p:bg>
    <p:spTree>
      <p:nvGrpSpPr>
        <p:cNvPr id="1" name=""/>
        <p:cNvGrpSpPr/>
        <p:nvPr/>
      </p:nvGrpSpPr>
      <p:grpSpPr>
        <a:xfrm>
          <a:off x="0" y="0"/>
          <a:ext cx="0" cy="0"/>
          <a:chOff x="0" y="0"/>
          <a:chExt cx="0" cy="0"/>
        </a:xfrm>
      </p:grpSpPr>
      <p:sp>
        <p:nvSpPr>
          <p:cNvPr id="3422" name="Title Text"/>
          <p:cNvSpPr txBox="1">
            <a:spLocks noGrp="1"/>
          </p:cNvSpPr>
          <p:nvPr>
            <p:ph type="title"/>
          </p:nvPr>
        </p:nvSpPr>
        <p:spPr>
          <a:xfrm>
            <a:off x="1143140" y="1121975"/>
            <a:ext cx="6857721" cy="2387963"/>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23" name="Body Level One…"/>
          <p:cNvSpPr txBox="1">
            <a:spLocks noGrp="1"/>
          </p:cNvSpPr>
          <p:nvPr>
            <p:ph type="body" sz="quarter" idx="1"/>
          </p:nvPr>
        </p:nvSpPr>
        <p:spPr>
          <a:xfrm>
            <a:off x="1143140" y="3601482"/>
            <a:ext cx="6857721" cy="1656728"/>
          </a:xfrm>
          <a:prstGeom prst="rect">
            <a:avLst/>
          </a:prstGeom>
        </p:spPr>
        <p:txBody>
          <a:bodyPr lIns="46799" tIns="46799" rIns="46799" bIns="46799">
            <a:normAutofit/>
          </a:bodyPr>
          <a:lstStyle>
            <a:lvl1pPr marL="0" indent="0"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2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57500420"/>
      </p:ext>
    </p:extLst>
  </p:cSld>
  <p:clrMapOvr>
    <a:masterClrMapping/>
  </p:clrMapOvr>
  <p:transition spd="med"/>
</p:sldLayout>
</file>

<file path=ppt/slideLayouts/slideLayout2104.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rgbClr val="FFFFFF"/>
        </a:solidFill>
        <a:effectLst/>
      </p:bgPr>
    </p:bg>
    <p:spTree>
      <p:nvGrpSpPr>
        <p:cNvPr id="1" name=""/>
        <p:cNvGrpSpPr/>
        <p:nvPr/>
      </p:nvGrpSpPr>
      <p:grpSpPr>
        <a:xfrm>
          <a:off x="0" y="0"/>
          <a:ext cx="0" cy="0"/>
          <a:chOff x="0" y="0"/>
          <a:chExt cx="0" cy="0"/>
        </a:xfrm>
      </p:grpSpPr>
      <p:sp>
        <p:nvSpPr>
          <p:cNvPr id="3431"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32" name="Body Level One…"/>
          <p:cNvSpPr txBox="1">
            <a:spLocks noGrp="1"/>
          </p:cNvSpPr>
          <p:nvPr>
            <p:ph type="body" sz="half" idx="1"/>
          </p:nvPr>
        </p:nvSpPr>
        <p:spPr>
          <a:xfrm>
            <a:off x="321507" y="1125324"/>
            <a:ext cx="5786029"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33"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18077980"/>
      </p:ext>
    </p:extLst>
  </p:cSld>
  <p:clrMapOvr>
    <a:masterClrMapping/>
  </p:clrMapOvr>
  <p:transition spd="med"/>
</p:sldLayout>
</file>

<file path=ppt/slideLayouts/slideLayout2105.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rgbClr val="FFFFFF"/>
        </a:solidFill>
        <a:effectLst/>
      </p:bgPr>
    </p:bg>
    <p:spTree>
      <p:nvGrpSpPr>
        <p:cNvPr id="1" name=""/>
        <p:cNvGrpSpPr/>
        <p:nvPr/>
      </p:nvGrpSpPr>
      <p:grpSpPr>
        <a:xfrm>
          <a:off x="0" y="0"/>
          <a:ext cx="0" cy="0"/>
          <a:chOff x="0" y="0"/>
          <a:chExt cx="0" cy="0"/>
        </a:xfrm>
      </p:grpSpPr>
      <p:sp>
        <p:nvSpPr>
          <p:cNvPr id="3440" name="Title Text"/>
          <p:cNvSpPr txBox="1">
            <a:spLocks noGrp="1"/>
          </p:cNvSpPr>
          <p:nvPr>
            <p:ph type="title"/>
          </p:nvPr>
        </p:nvSpPr>
        <p:spPr>
          <a:xfrm>
            <a:off x="624038" y="1709197"/>
            <a:ext cx="7886994" cy="2853501"/>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41" name="Body Level One…"/>
          <p:cNvSpPr txBox="1">
            <a:spLocks noGrp="1"/>
          </p:cNvSpPr>
          <p:nvPr>
            <p:ph type="body" sz="quarter" idx="1"/>
          </p:nvPr>
        </p:nvSpPr>
        <p:spPr>
          <a:xfrm>
            <a:off x="624038" y="4589490"/>
            <a:ext cx="7886994" cy="1500432"/>
          </a:xfrm>
          <a:prstGeom prst="rect">
            <a:avLst/>
          </a:prstGeom>
        </p:spPr>
        <p:txBody>
          <a:bodyPr lIns="46799" tIns="46799" rIns="46799" bIns="46799">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42"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58114375"/>
      </p:ext>
    </p:extLst>
  </p:cSld>
  <p:clrMapOvr>
    <a:masterClrMapping/>
  </p:clrMapOvr>
  <p:transition spd="med"/>
</p:sldLayout>
</file>

<file path=ppt/slideLayouts/slideLayout2106.xml><?xml version="1.0" encoding="utf-8"?>
<p:sldLayout xmlns:a="http://schemas.openxmlformats.org/drawingml/2006/main" xmlns:r="http://schemas.openxmlformats.org/officeDocument/2006/relationships" xmlns:p="http://schemas.openxmlformats.org/presentationml/2006/main" showMasterSp="0" type="tx">
  <p:cSld name="25_Two Content">
    <p:bg>
      <p:bgPr>
        <a:solidFill>
          <a:srgbClr val="FFFFFF"/>
        </a:solidFill>
        <a:effectLst/>
      </p:bgPr>
    </p:bg>
    <p:spTree>
      <p:nvGrpSpPr>
        <p:cNvPr id="1" name=""/>
        <p:cNvGrpSpPr/>
        <p:nvPr/>
      </p:nvGrpSpPr>
      <p:grpSpPr>
        <a:xfrm>
          <a:off x="0" y="0"/>
          <a:ext cx="0" cy="0"/>
          <a:chOff x="0" y="0"/>
          <a:chExt cx="0" cy="0"/>
        </a:xfrm>
      </p:grpSpPr>
      <p:sp>
        <p:nvSpPr>
          <p:cNvPr id="3449"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0" name="Body Level One…"/>
          <p:cNvSpPr txBox="1">
            <a:spLocks noGrp="1"/>
          </p:cNvSpPr>
          <p:nvPr>
            <p:ph type="body" sz="quarter" idx="1"/>
          </p:nvPr>
        </p:nvSpPr>
        <p:spPr>
          <a:xfrm>
            <a:off x="321507" y="1125324"/>
            <a:ext cx="2838872"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5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41778979"/>
      </p:ext>
    </p:extLst>
  </p:cSld>
  <p:clrMapOvr>
    <a:masterClrMapping/>
  </p:clrMapOvr>
  <p:transition spd="med"/>
</p:sldLayout>
</file>

<file path=ppt/slideLayouts/slideLayout2107.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rgbClr val="FFFFFF"/>
        </a:solidFill>
        <a:effectLst/>
      </p:bgPr>
    </p:bg>
    <p:spTree>
      <p:nvGrpSpPr>
        <p:cNvPr id="1" name=""/>
        <p:cNvGrpSpPr/>
        <p:nvPr/>
      </p:nvGrpSpPr>
      <p:grpSpPr>
        <a:xfrm>
          <a:off x="0" y="0"/>
          <a:ext cx="0" cy="0"/>
          <a:chOff x="0" y="0"/>
          <a:chExt cx="0" cy="0"/>
        </a:xfrm>
      </p:grpSpPr>
      <p:sp>
        <p:nvSpPr>
          <p:cNvPr id="3458" name="Title Text"/>
          <p:cNvSpPr txBox="1">
            <a:spLocks noGrp="1"/>
          </p:cNvSpPr>
          <p:nvPr>
            <p:ph type="title"/>
          </p:nvPr>
        </p:nvSpPr>
        <p:spPr>
          <a:xfrm>
            <a:off x="629619" y="365061"/>
            <a:ext cx="7886995" cy="1325158"/>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9" name="Body Level One…"/>
          <p:cNvSpPr txBox="1">
            <a:spLocks noGrp="1"/>
          </p:cNvSpPr>
          <p:nvPr>
            <p:ph type="body" sz="quarter" idx="1"/>
          </p:nvPr>
        </p:nvSpPr>
        <p:spPr>
          <a:xfrm>
            <a:off x="629619" y="1681286"/>
            <a:ext cx="3868144" cy="823899"/>
          </a:xfrm>
          <a:prstGeom prst="rect">
            <a:avLst/>
          </a:prstGeom>
        </p:spPr>
        <p:txBody>
          <a:bodyPr lIns="46799" tIns="46799" rIns="46799" bIns="46799" anchor="b">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0" name="Text Placeholder 4"/>
          <p:cNvSpPr>
            <a:spLocks noGrp="1"/>
          </p:cNvSpPr>
          <p:nvPr>
            <p:ph type="body" sz="quarter" idx="21"/>
          </p:nvPr>
        </p:nvSpPr>
        <p:spPr>
          <a:xfrm>
            <a:off x="4629491" y="1681286"/>
            <a:ext cx="3887121" cy="823898"/>
          </a:xfrm>
          <a:prstGeom prst="rect">
            <a:avLst/>
          </a:prstGeom>
        </p:spPr>
        <p:txBody>
          <a:bodyPr lIns="46799" tIns="46799" rIns="46799" bIns="46799"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600" b="1">
                <a:solidFill>
                  <a:srgbClr val="000000"/>
                </a:solidFill>
              </a:defRPr>
            </a:pPr>
            <a:endParaRPr dirty="0"/>
          </a:p>
        </p:txBody>
      </p:sp>
      <p:sp>
        <p:nvSpPr>
          <p:cNvPr id="346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6336505"/>
      </p:ext>
    </p:extLst>
  </p:cSld>
  <p:clrMapOvr>
    <a:masterClrMapping/>
  </p:clrMapOvr>
  <p:transition spd="med"/>
</p:sldLayout>
</file>

<file path=ppt/slideLayouts/slideLayout2108.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rgbClr val="FFFFFF"/>
        </a:solidFill>
        <a:effectLst/>
      </p:bgPr>
    </p:bg>
    <p:spTree>
      <p:nvGrpSpPr>
        <p:cNvPr id="1" name=""/>
        <p:cNvGrpSpPr/>
        <p:nvPr/>
      </p:nvGrpSpPr>
      <p:grpSpPr>
        <a:xfrm>
          <a:off x="0" y="0"/>
          <a:ext cx="0" cy="0"/>
          <a:chOff x="0" y="0"/>
          <a:chExt cx="0" cy="0"/>
        </a:xfrm>
      </p:grpSpPr>
      <p:sp>
        <p:nvSpPr>
          <p:cNvPr id="3468"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69"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031450"/>
      </p:ext>
    </p:extLst>
  </p:cSld>
  <p:clrMapOvr>
    <a:masterClrMapping/>
  </p:clrMapOvr>
  <p:transition spd="med"/>
</p:sldLayout>
</file>

<file path=ppt/slideLayouts/slideLayout2109.xml><?xml version="1.0" encoding="utf-8"?>
<p:sldLayout xmlns:a="http://schemas.openxmlformats.org/drawingml/2006/main" xmlns:r="http://schemas.openxmlformats.org/officeDocument/2006/relationships" xmlns:p="http://schemas.openxmlformats.org/presentationml/2006/main" showMasterSp="0" type="tx">
  <p:cSld name="27_Blank">
    <p:bg>
      <p:bgPr>
        <a:solidFill>
          <a:srgbClr val="FFFFFF"/>
        </a:solidFill>
        <a:effectLst/>
      </p:bgPr>
    </p:bg>
    <p:spTree>
      <p:nvGrpSpPr>
        <p:cNvPr id="1" name=""/>
        <p:cNvGrpSpPr/>
        <p:nvPr/>
      </p:nvGrpSpPr>
      <p:grpSpPr>
        <a:xfrm>
          <a:off x="0" y="0"/>
          <a:ext cx="0" cy="0"/>
          <a:chOff x="0" y="0"/>
          <a:chExt cx="0" cy="0"/>
        </a:xfrm>
      </p:grpSpPr>
      <p:sp>
        <p:nvSpPr>
          <p:cNvPr id="347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7887400"/>
      </p:ext>
    </p:extLst>
  </p:cSld>
  <p:clrMapOvr>
    <a:masterClrMapping/>
  </p:clrMapOvr>
  <p:transition spd="med"/>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9CDCDA"/>
        </a:solidFill>
        <a:effectLst/>
      </p:bgPr>
    </p:bg>
    <p:spTree>
      <p:nvGrpSpPr>
        <p:cNvPr id="1" name=""/>
        <p:cNvGrpSpPr/>
        <p:nvPr/>
      </p:nvGrpSpPr>
      <p:grpSpPr>
        <a:xfrm>
          <a:off x="0" y="0"/>
          <a:ext cx="0" cy="0"/>
          <a:chOff x="0" y="0"/>
          <a:chExt cx="0" cy="0"/>
        </a:xfrm>
      </p:grpSpPr>
      <p:grpSp>
        <p:nvGrpSpPr>
          <p:cNvPr id="2233" name="Group 2"/>
          <p:cNvGrpSpPr/>
          <p:nvPr/>
        </p:nvGrpSpPr>
        <p:grpSpPr>
          <a:xfrm>
            <a:off x="-341607" y="-213936"/>
            <a:ext cx="9600389" cy="7485696"/>
            <a:chOff x="0" y="0"/>
            <a:chExt cx="9600387" cy="7485695"/>
          </a:xfrm>
        </p:grpSpPr>
        <p:grpSp>
          <p:nvGrpSpPr>
            <p:cNvPr id="2219" name="Group 3"/>
            <p:cNvGrpSpPr/>
            <p:nvPr/>
          </p:nvGrpSpPr>
          <p:grpSpPr>
            <a:xfrm>
              <a:off x="-1" y="0"/>
              <a:ext cx="9600389" cy="7485696"/>
              <a:chOff x="0" y="0"/>
              <a:chExt cx="9600387" cy="7485695"/>
            </a:xfrm>
          </p:grpSpPr>
          <p:sp>
            <p:nvSpPr>
              <p:cNvPr id="213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3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222" name="Group 85"/>
            <p:cNvGrpSpPr/>
            <p:nvPr/>
          </p:nvGrpSpPr>
          <p:grpSpPr>
            <a:xfrm>
              <a:off x="532106" y="687010"/>
              <a:ext cx="8745538" cy="223839"/>
              <a:chOff x="0" y="0"/>
              <a:chExt cx="8745537" cy="223837"/>
            </a:xfrm>
          </p:grpSpPr>
          <p:sp>
            <p:nvSpPr>
              <p:cNvPr id="222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225" name="Group 88"/>
            <p:cNvGrpSpPr/>
            <p:nvPr/>
          </p:nvGrpSpPr>
          <p:grpSpPr>
            <a:xfrm>
              <a:off x="424156" y="596523"/>
              <a:ext cx="8745538" cy="223838"/>
              <a:chOff x="0" y="0"/>
              <a:chExt cx="8745537" cy="223837"/>
            </a:xfrm>
          </p:grpSpPr>
          <p:sp>
            <p:nvSpPr>
              <p:cNvPr id="222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22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232" name="Group 92"/>
            <p:cNvGrpSpPr/>
            <p:nvPr/>
          </p:nvGrpSpPr>
          <p:grpSpPr>
            <a:xfrm>
              <a:off x="579241" y="366407"/>
              <a:ext cx="1124880" cy="1123270"/>
              <a:chOff x="0" y="0"/>
              <a:chExt cx="1124878" cy="1123268"/>
            </a:xfrm>
          </p:grpSpPr>
          <p:sp>
            <p:nvSpPr>
              <p:cNvPr id="222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3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3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23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23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23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8249042"/>
      </p:ext>
    </p:extLst>
  </p:cSld>
  <p:clrMapOvr>
    <a:masterClrMapping/>
  </p:clrMapOvr>
  <p:transition spd="med"/>
</p:sldLayout>
</file>

<file path=ppt/slideLayouts/slideLayout2110.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rgbClr val="FFFFFF"/>
        </a:solidFill>
        <a:effectLst/>
      </p:bgPr>
    </p:bg>
    <p:spTree>
      <p:nvGrpSpPr>
        <p:cNvPr id="1" name=""/>
        <p:cNvGrpSpPr/>
        <p:nvPr/>
      </p:nvGrpSpPr>
      <p:grpSpPr>
        <a:xfrm>
          <a:off x="0" y="0"/>
          <a:ext cx="0" cy="0"/>
          <a:chOff x="0" y="0"/>
          <a:chExt cx="0" cy="0"/>
        </a:xfrm>
      </p:grpSpPr>
      <p:sp>
        <p:nvSpPr>
          <p:cNvPr id="348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84" name="Body Level One…"/>
          <p:cNvSpPr txBox="1">
            <a:spLocks noGrp="1"/>
          </p:cNvSpPr>
          <p:nvPr>
            <p:ph type="body" sz="half" idx="1"/>
          </p:nvPr>
        </p:nvSpPr>
        <p:spPr>
          <a:xfrm>
            <a:off x="3887120" y="986891"/>
            <a:ext cx="4629493" cy="487417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85" name="Text Placeholder 3"/>
          <p:cNvSpPr>
            <a:spLocks noGrp="1"/>
          </p:cNvSpPr>
          <p:nvPr>
            <p:ph type="body" sz="quarter" idx="21"/>
          </p:nvPr>
        </p:nvSpPr>
        <p:spPr>
          <a:xfrm>
            <a:off x="629619" y="2057512"/>
            <a:ext cx="2949390" cy="3811364"/>
          </a:xfrm>
          <a:prstGeom prst="rect">
            <a:avLst/>
          </a:prstGeom>
        </p:spPr>
        <p:txBody>
          <a:bodyPr lIns="46799" tIns="46799" rIns="46799" bIns="46799">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100">
                <a:solidFill>
                  <a:srgbClr val="000000"/>
                </a:solidFill>
              </a:defRPr>
            </a:pPr>
            <a:endParaRPr dirty="0"/>
          </a:p>
        </p:txBody>
      </p:sp>
      <p:sp>
        <p:nvSpPr>
          <p:cNvPr id="348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84595363"/>
      </p:ext>
    </p:extLst>
  </p:cSld>
  <p:clrMapOvr>
    <a:masterClrMapping/>
  </p:clrMapOvr>
  <p:transition spd="med"/>
</p:sldLayout>
</file>

<file path=ppt/slideLayouts/slideLayout2111.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rgbClr val="FFFFFF"/>
        </a:solidFill>
        <a:effectLst/>
      </p:bgPr>
    </p:bg>
    <p:spTree>
      <p:nvGrpSpPr>
        <p:cNvPr id="1" name=""/>
        <p:cNvGrpSpPr/>
        <p:nvPr/>
      </p:nvGrpSpPr>
      <p:grpSpPr>
        <a:xfrm>
          <a:off x="0" y="0"/>
          <a:ext cx="0" cy="0"/>
          <a:chOff x="0" y="0"/>
          <a:chExt cx="0" cy="0"/>
        </a:xfrm>
      </p:grpSpPr>
      <p:sp>
        <p:nvSpPr>
          <p:cNvPr id="349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94" name="Picture Placeholder 2"/>
          <p:cNvSpPr>
            <a:spLocks noGrp="1"/>
          </p:cNvSpPr>
          <p:nvPr>
            <p:ph type="pic" sz="half" idx="21"/>
          </p:nvPr>
        </p:nvSpPr>
        <p:spPr>
          <a:xfrm>
            <a:off x="3887120" y="986891"/>
            <a:ext cx="4629493" cy="487417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495" name="Body Level One…"/>
          <p:cNvSpPr txBox="1">
            <a:spLocks noGrp="1"/>
          </p:cNvSpPr>
          <p:nvPr>
            <p:ph type="body" sz="quarter" idx="1"/>
          </p:nvPr>
        </p:nvSpPr>
        <p:spPr>
          <a:xfrm>
            <a:off x="629619" y="2057512"/>
            <a:ext cx="2949390" cy="3811364"/>
          </a:xfrm>
          <a:prstGeom prst="rect">
            <a:avLst/>
          </a:prstGeom>
        </p:spPr>
        <p:txBody>
          <a:bodyPr lIns="46799" tIns="46799" rIns="46799" bIns="46799">
            <a:normAutofit/>
          </a:bodyPr>
          <a:lstStyle>
            <a:lvl1pPr marL="0" indent="0" defTabSz="321503">
              <a:spcBef>
                <a:spcPts val="500"/>
              </a:spcBef>
              <a:buSzTx/>
              <a:buNone/>
              <a:defRPr sz="11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1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1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1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1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9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35081259"/>
      </p:ext>
    </p:extLst>
  </p:cSld>
  <p:clrMapOvr>
    <a:masterClrMapping/>
  </p:clrMapOvr>
  <p:transition spd="med"/>
</p:sldLayout>
</file>

<file path=ppt/slideLayouts/slideLayout2112.xml><?xml version="1.0" encoding="utf-8"?>
<p:sldLayout xmlns:a="http://schemas.openxmlformats.org/drawingml/2006/main" xmlns:r="http://schemas.openxmlformats.org/officeDocument/2006/relationships" xmlns:p="http://schemas.openxmlformats.org/presentationml/2006/main" showMasterSp="0" type="tx">
  <p:cSld name="25_Title and Vertical Text">
    <p:bg>
      <p:bgPr>
        <a:solidFill>
          <a:srgbClr val="FFFFFF"/>
        </a:solidFill>
        <a:effectLst/>
      </p:bgPr>
    </p:bg>
    <p:spTree>
      <p:nvGrpSpPr>
        <p:cNvPr id="1" name=""/>
        <p:cNvGrpSpPr/>
        <p:nvPr/>
      </p:nvGrpSpPr>
      <p:grpSpPr>
        <a:xfrm>
          <a:off x="0" y="0"/>
          <a:ext cx="0" cy="0"/>
          <a:chOff x="0" y="0"/>
          <a:chExt cx="0" cy="0"/>
        </a:xfrm>
      </p:grpSpPr>
      <p:sp>
        <p:nvSpPr>
          <p:cNvPr id="3503"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04" name="Body Level One…"/>
          <p:cNvSpPr txBox="1">
            <a:spLocks noGrp="1"/>
          </p:cNvSpPr>
          <p:nvPr>
            <p:ph type="body" sz="half" idx="1"/>
          </p:nvPr>
        </p:nvSpPr>
        <p:spPr>
          <a:xfrm>
            <a:off x="321507" y="1125324"/>
            <a:ext cx="5786029" cy="3181720"/>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05"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989495"/>
      </p:ext>
    </p:extLst>
  </p:cSld>
  <p:clrMapOvr>
    <a:masterClrMapping/>
  </p:clrMapOvr>
  <p:transition spd="med"/>
</p:sldLayout>
</file>

<file path=ppt/slideLayouts/slideLayout2113.xml><?xml version="1.0" encoding="utf-8"?>
<p:sldLayout xmlns:a="http://schemas.openxmlformats.org/drawingml/2006/main" xmlns:r="http://schemas.openxmlformats.org/officeDocument/2006/relationships" xmlns:p="http://schemas.openxmlformats.org/presentationml/2006/main" showMasterSp="0" type="tx">
  <p:cSld name="25_Vertical Title and Text">
    <p:bg>
      <p:bgPr>
        <a:solidFill>
          <a:srgbClr val="FFFFFF"/>
        </a:solidFill>
        <a:effectLst/>
      </p:bgPr>
    </p:bg>
    <p:spTree>
      <p:nvGrpSpPr>
        <p:cNvPr id="1" name=""/>
        <p:cNvGrpSpPr/>
        <p:nvPr/>
      </p:nvGrpSpPr>
      <p:grpSpPr>
        <a:xfrm>
          <a:off x="0" y="0"/>
          <a:ext cx="0" cy="0"/>
          <a:chOff x="0" y="0"/>
          <a:chExt cx="0" cy="0"/>
        </a:xfrm>
      </p:grpSpPr>
      <p:sp>
        <p:nvSpPr>
          <p:cNvPr id="3512" name="Title Text"/>
          <p:cNvSpPr txBox="1">
            <a:spLocks noGrp="1"/>
          </p:cNvSpPr>
          <p:nvPr>
            <p:ph type="title"/>
          </p:nvPr>
        </p:nvSpPr>
        <p:spPr>
          <a:xfrm>
            <a:off x="4661865" y="193136"/>
            <a:ext cx="1445671" cy="4113907"/>
          </a:xfrm>
          <a:prstGeom prst="rect">
            <a:avLst/>
          </a:prstGeom>
          <a:noFill/>
        </p:spPr>
        <p:txBody>
          <a:bodyPr vert="eaVert"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13" name="Body Level One…"/>
          <p:cNvSpPr txBox="1">
            <a:spLocks noGrp="1"/>
          </p:cNvSpPr>
          <p:nvPr>
            <p:ph type="body" sz="half" idx="1"/>
          </p:nvPr>
        </p:nvSpPr>
        <p:spPr>
          <a:xfrm>
            <a:off x="321507" y="193136"/>
            <a:ext cx="4233190" cy="4113907"/>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1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48970944"/>
      </p:ext>
    </p:extLst>
  </p:cSld>
  <p:clrMapOvr>
    <a:masterClrMapping/>
  </p:clrMapOvr>
  <p:transition spd="med"/>
</p:sldLayout>
</file>

<file path=ppt/slideLayouts/slideLayout2114.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390039"/>
        </a:solidFill>
        <a:effectLst/>
      </p:bgPr>
    </p:bg>
    <p:spTree>
      <p:nvGrpSpPr>
        <p:cNvPr id="1" name=""/>
        <p:cNvGrpSpPr/>
        <p:nvPr/>
      </p:nvGrpSpPr>
      <p:grpSpPr>
        <a:xfrm>
          <a:off x="0" y="0"/>
          <a:ext cx="0" cy="0"/>
          <a:chOff x="0" y="0"/>
          <a:chExt cx="0" cy="0"/>
        </a:xfrm>
      </p:grpSpPr>
      <p:sp>
        <p:nvSpPr>
          <p:cNvPr id="3521" name="Title Text"/>
          <p:cNvSpPr txBox="1">
            <a:spLocks noGrp="1"/>
          </p:cNvSpPr>
          <p:nvPr>
            <p:ph type="title"/>
          </p:nvPr>
        </p:nvSpPr>
        <p:spPr>
          <a:xfrm>
            <a:off x="685800" y="2130426"/>
            <a:ext cx="7772400" cy="1470026"/>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22"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2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08772504"/>
      </p:ext>
    </p:extLst>
  </p:cSld>
  <p:clrMapOvr>
    <a:masterClrMapping/>
  </p:clrMapOvr>
  <p:transition spd="med"/>
</p:sldLayout>
</file>

<file path=ppt/slideLayouts/slideLayout2115.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390039"/>
        </a:solidFill>
        <a:effectLst/>
      </p:bgPr>
    </p:bg>
    <p:spTree>
      <p:nvGrpSpPr>
        <p:cNvPr id="1" name=""/>
        <p:cNvGrpSpPr/>
        <p:nvPr/>
      </p:nvGrpSpPr>
      <p:grpSpPr>
        <a:xfrm>
          <a:off x="0" y="0"/>
          <a:ext cx="0" cy="0"/>
          <a:chOff x="0" y="0"/>
          <a:chExt cx="0" cy="0"/>
        </a:xfrm>
      </p:grpSpPr>
      <p:sp>
        <p:nvSpPr>
          <p:cNvPr id="353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31" name="Body Level One…"/>
          <p:cNvSpPr txBox="1">
            <a:spLocks noGrp="1"/>
          </p:cNvSpPr>
          <p:nvPr>
            <p:ph type="body" idx="1"/>
          </p:nvPr>
        </p:nvSpPr>
        <p:spPr>
          <a:xfrm>
            <a:off x="457200" y="1600200"/>
            <a:ext cx="8229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3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2294887"/>
      </p:ext>
    </p:extLst>
  </p:cSld>
  <p:clrMapOvr>
    <a:masterClrMapping/>
  </p:clrMapOvr>
  <p:transition spd="med"/>
</p:sldLayout>
</file>

<file path=ppt/slideLayouts/slideLayout2116.xml><?xml version="1.0" encoding="utf-8"?>
<p:sldLayout xmlns:a="http://schemas.openxmlformats.org/drawingml/2006/main" xmlns:r="http://schemas.openxmlformats.org/officeDocument/2006/relationships" xmlns:p="http://schemas.openxmlformats.org/presentationml/2006/main" showMasterSp="0" type="tx">
  <p:cSld name="26_Section Header">
    <p:bg>
      <p:bgPr>
        <a:solidFill>
          <a:srgbClr val="390039"/>
        </a:solidFill>
        <a:effectLst/>
      </p:bgPr>
    </p:bg>
    <p:spTree>
      <p:nvGrpSpPr>
        <p:cNvPr id="1" name=""/>
        <p:cNvGrpSpPr/>
        <p:nvPr/>
      </p:nvGrpSpPr>
      <p:grpSpPr>
        <a:xfrm>
          <a:off x="0" y="0"/>
          <a:ext cx="0" cy="0"/>
          <a:chOff x="0" y="0"/>
          <a:chExt cx="0" cy="0"/>
        </a:xfrm>
      </p:grpSpPr>
      <p:sp>
        <p:nvSpPr>
          <p:cNvPr id="3539"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0"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41"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2891396"/>
      </p:ext>
    </p:extLst>
  </p:cSld>
  <p:clrMapOvr>
    <a:masterClrMapping/>
  </p:clrMapOvr>
  <p:transition spd="med"/>
</p:sldLayout>
</file>

<file path=ppt/slideLayouts/slideLayout2117.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390039"/>
        </a:solidFill>
        <a:effectLst/>
      </p:bgPr>
    </p:bg>
    <p:spTree>
      <p:nvGrpSpPr>
        <p:cNvPr id="1" name=""/>
        <p:cNvGrpSpPr/>
        <p:nvPr/>
      </p:nvGrpSpPr>
      <p:grpSpPr>
        <a:xfrm>
          <a:off x="0" y="0"/>
          <a:ext cx="0" cy="0"/>
          <a:chOff x="0" y="0"/>
          <a:chExt cx="0" cy="0"/>
        </a:xfrm>
      </p:grpSpPr>
      <p:sp>
        <p:nvSpPr>
          <p:cNvPr id="354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9"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2126" indent="-355231">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1014592"/>
      </p:ext>
    </p:extLst>
  </p:cSld>
  <p:clrMapOvr>
    <a:masterClrMapping/>
  </p:clrMapOvr>
  <p:transition spd="med"/>
</p:sldLayout>
</file>

<file path=ppt/slideLayouts/slideLayout2118.xml><?xml version="1.0" encoding="utf-8"?>
<p:sldLayout xmlns:a="http://schemas.openxmlformats.org/drawingml/2006/main" xmlns:r="http://schemas.openxmlformats.org/officeDocument/2006/relationships" xmlns:p="http://schemas.openxmlformats.org/presentationml/2006/main" showMasterSp="0" type="tx">
  <p:cSld name="26_Comparison">
    <p:bg>
      <p:bgPr>
        <a:solidFill>
          <a:srgbClr val="390039"/>
        </a:solidFill>
        <a:effectLst/>
      </p:bgPr>
    </p:bg>
    <p:spTree>
      <p:nvGrpSpPr>
        <p:cNvPr id="1" name=""/>
        <p:cNvGrpSpPr/>
        <p:nvPr/>
      </p:nvGrpSpPr>
      <p:grpSpPr>
        <a:xfrm>
          <a:off x="0" y="0"/>
          <a:ext cx="0" cy="0"/>
          <a:chOff x="0" y="0"/>
          <a:chExt cx="0" cy="0"/>
        </a:xfrm>
      </p:grpSpPr>
      <p:sp>
        <p:nvSpPr>
          <p:cNvPr id="355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58"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9"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356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43886533"/>
      </p:ext>
    </p:extLst>
  </p:cSld>
  <p:clrMapOvr>
    <a:masterClrMapping/>
  </p:clrMapOvr>
  <p:transition spd="med"/>
</p:sldLayout>
</file>

<file path=ppt/slideLayouts/slideLayout2119.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rgbClr val="390039"/>
        </a:solidFill>
        <a:effectLst/>
      </p:bgPr>
    </p:bg>
    <p:spTree>
      <p:nvGrpSpPr>
        <p:cNvPr id="1" name=""/>
        <p:cNvGrpSpPr/>
        <p:nvPr/>
      </p:nvGrpSpPr>
      <p:grpSpPr>
        <a:xfrm>
          <a:off x="0" y="0"/>
          <a:ext cx="0" cy="0"/>
          <a:chOff x="0" y="0"/>
          <a:chExt cx="0" cy="0"/>
        </a:xfrm>
      </p:grpSpPr>
      <p:sp>
        <p:nvSpPr>
          <p:cNvPr id="356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68"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46942322"/>
      </p:ext>
    </p:extLst>
  </p:cSld>
  <p:clrMapOvr>
    <a:masterClrMapping/>
  </p:clrMapOvr>
  <p:transition spd="med"/>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9CDCDA"/>
        </a:solidFill>
        <a:effectLst/>
      </p:bgPr>
    </p:bg>
    <p:spTree>
      <p:nvGrpSpPr>
        <p:cNvPr id="1" name=""/>
        <p:cNvGrpSpPr/>
        <p:nvPr/>
      </p:nvGrpSpPr>
      <p:grpSpPr>
        <a:xfrm>
          <a:off x="0" y="0"/>
          <a:ext cx="0" cy="0"/>
          <a:chOff x="0" y="0"/>
          <a:chExt cx="0" cy="0"/>
        </a:xfrm>
      </p:grpSpPr>
      <p:grpSp>
        <p:nvGrpSpPr>
          <p:cNvPr id="2338" name="Group 2"/>
          <p:cNvGrpSpPr/>
          <p:nvPr/>
        </p:nvGrpSpPr>
        <p:grpSpPr>
          <a:xfrm>
            <a:off x="-341607" y="-213936"/>
            <a:ext cx="9600389" cy="7485696"/>
            <a:chOff x="0" y="0"/>
            <a:chExt cx="9600387" cy="7485695"/>
          </a:xfrm>
        </p:grpSpPr>
        <p:grpSp>
          <p:nvGrpSpPr>
            <p:cNvPr id="2324" name="Group 3"/>
            <p:cNvGrpSpPr/>
            <p:nvPr/>
          </p:nvGrpSpPr>
          <p:grpSpPr>
            <a:xfrm>
              <a:off x="-1" y="0"/>
              <a:ext cx="9600389" cy="7485696"/>
              <a:chOff x="0" y="0"/>
              <a:chExt cx="9600387" cy="7485695"/>
            </a:xfrm>
          </p:grpSpPr>
          <p:sp>
            <p:nvSpPr>
              <p:cNvPr id="224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27" name="Group 85"/>
            <p:cNvGrpSpPr/>
            <p:nvPr/>
          </p:nvGrpSpPr>
          <p:grpSpPr>
            <a:xfrm>
              <a:off x="532106" y="687010"/>
              <a:ext cx="8745538" cy="223839"/>
              <a:chOff x="0" y="0"/>
              <a:chExt cx="8745537" cy="223837"/>
            </a:xfrm>
          </p:grpSpPr>
          <p:sp>
            <p:nvSpPr>
              <p:cNvPr id="232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30" name="Group 88"/>
            <p:cNvGrpSpPr/>
            <p:nvPr/>
          </p:nvGrpSpPr>
          <p:grpSpPr>
            <a:xfrm>
              <a:off x="424156" y="596523"/>
              <a:ext cx="8745538" cy="223838"/>
              <a:chOff x="0" y="0"/>
              <a:chExt cx="8745537" cy="223837"/>
            </a:xfrm>
          </p:grpSpPr>
          <p:sp>
            <p:nvSpPr>
              <p:cNvPr id="232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33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337" name="Group 92"/>
            <p:cNvGrpSpPr/>
            <p:nvPr/>
          </p:nvGrpSpPr>
          <p:grpSpPr>
            <a:xfrm>
              <a:off x="579241" y="366407"/>
              <a:ext cx="1124880" cy="1123270"/>
              <a:chOff x="0" y="0"/>
              <a:chExt cx="1124878" cy="1123268"/>
            </a:xfrm>
          </p:grpSpPr>
          <p:sp>
            <p:nvSpPr>
              <p:cNvPr id="233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339"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34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34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234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1321786"/>
      </p:ext>
    </p:extLst>
  </p:cSld>
  <p:clrMapOvr>
    <a:masterClrMapping/>
  </p:clrMapOvr>
  <p:transition spd="med"/>
</p:sldLayout>
</file>

<file path=ppt/slideLayouts/slideLayout2120.xml><?xml version="1.0" encoding="utf-8"?>
<p:sldLayout xmlns:a="http://schemas.openxmlformats.org/drawingml/2006/main" xmlns:r="http://schemas.openxmlformats.org/officeDocument/2006/relationships" xmlns:p="http://schemas.openxmlformats.org/presentationml/2006/main" showMasterSp="0" type="tx">
  <p:cSld name="28_Blank">
    <p:bg>
      <p:bgPr>
        <a:solidFill>
          <a:srgbClr val="390039"/>
        </a:solidFill>
        <a:effectLst/>
      </p:bgPr>
    </p:bg>
    <p:spTree>
      <p:nvGrpSpPr>
        <p:cNvPr id="1" name=""/>
        <p:cNvGrpSpPr/>
        <p:nvPr/>
      </p:nvGrpSpPr>
      <p:grpSpPr>
        <a:xfrm>
          <a:off x="0" y="0"/>
          <a:ext cx="0" cy="0"/>
          <a:chOff x="0" y="0"/>
          <a:chExt cx="0" cy="0"/>
        </a:xfrm>
      </p:grpSpPr>
      <p:sp>
        <p:nvSpPr>
          <p:cNvPr id="357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6354844"/>
      </p:ext>
    </p:extLst>
  </p:cSld>
  <p:clrMapOvr>
    <a:masterClrMapping/>
  </p:clrMapOvr>
  <p:transition spd="med"/>
</p:sldLayout>
</file>

<file path=ppt/slideLayouts/slideLayout2121.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solidFill>
          <a:srgbClr val="390039"/>
        </a:solidFill>
        <a:effectLst/>
      </p:bgPr>
    </p:bg>
    <p:spTree>
      <p:nvGrpSpPr>
        <p:cNvPr id="1" name=""/>
        <p:cNvGrpSpPr/>
        <p:nvPr/>
      </p:nvGrpSpPr>
      <p:grpSpPr>
        <a:xfrm>
          <a:off x="0" y="0"/>
          <a:ext cx="0" cy="0"/>
          <a:chOff x="0" y="0"/>
          <a:chExt cx="0" cy="0"/>
        </a:xfrm>
      </p:grpSpPr>
      <p:sp>
        <p:nvSpPr>
          <p:cNvPr id="3582"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83"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84"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358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3470075"/>
      </p:ext>
    </p:extLst>
  </p:cSld>
  <p:clrMapOvr>
    <a:masterClrMapping/>
  </p:clrMapOvr>
  <p:transition spd="med"/>
</p:sldLayout>
</file>

<file path=ppt/slideLayouts/slideLayout2122.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solidFill>
          <a:srgbClr val="390039"/>
        </a:solidFill>
        <a:effectLst/>
      </p:bgPr>
    </p:bg>
    <p:spTree>
      <p:nvGrpSpPr>
        <p:cNvPr id="1" name=""/>
        <p:cNvGrpSpPr/>
        <p:nvPr/>
      </p:nvGrpSpPr>
      <p:grpSpPr>
        <a:xfrm>
          <a:off x="0" y="0"/>
          <a:ext cx="0" cy="0"/>
          <a:chOff x="0" y="0"/>
          <a:chExt cx="0" cy="0"/>
        </a:xfrm>
      </p:grpSpPr>
      <p:sp>
        <p:nvSpPr>
          <p:cNvPr id="3592"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9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594"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9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72128578"/>
      </p:ext>
    </p:extLst>
  </p:cSld>
  <p:clrMapOvr>
    <a:masterClrMapping/>
  </p:clrMapOvr>
  <p:transition spd="med"/>
</p:sldLayout>
</file>

<file path=ppt/slideLayouts/slideLayout2123.xml><?xml version="1.0" encoding="utf-8"?>
<p:sldLayout xmlns:a="http://schemas.openxmlformats.org/drawingml/2006/main" xmlns:r="http://schemas.openxmlformats.org/officeDocument/2006/relationships" xmlns:p="http://schemas.openxmlformats.org/presentationml/2006/main" showMasterSp="0" type="tx">
  <p:cSld name="26_Title and Vertical Text">
    <p:bg>
      <p:bgPr>
        <a:solidFill>
          <a:srgbClr val="390039"/>
        </a:solidFill>
        <a:effectLst/>
      </p:bgPr>
    </p:bg>
    <p:spTree>
      <p:nvGrpSpPr>
        <p:cNvPr id="1" name=""/>
        <p:cNvGrpSpPr/>
        <p:nvPr/>
      </p:nvGrpSpPr>
      <p:grpSpPr>
        <a:xfrm>
          <a:off x="0" y="0"/>
          <a:ext cx="0" cy="0"/>
          <a:chOff x="0" y="0"/>
          <a:chExt cx="0" cy="0"/>
        </a:xfrm>
      </p:grpSpPr>
      <p:sp>
        <p:nvSpPr>
          <p:cNvPr id="3602"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03" name="Body Level One…"/>
          <p:cNvSpPr txBox="1">
            <a:spLocks noGrp="1"/>
          </p:cNvSpPr>
          <p:nvPr>
            <p:ph type="body" idx="1"/>
          </p:nvPr>
        </p:nvSpPr>
        <p:spPr>
          <a:xfrm>
            <a:off x="457200" y="1600200"/>
            <a:ext cx="8229600" cy="4525963"/>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04"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6251178"/>
      </p:ext>
    </p:extLst>
  </p:cSld>
  <p:clrMapOvr>
    <a:masterClrMapping/>
  </p:clrMapOvr>
  <p:transition spd="med"/>
</p:sldLayout>
</file>

<file path=ppt/slideLayouts/slideLayout2124.xml><?xml version="1.0" encoding="utf-8"?>
<p:sldLayout xmlns:a="http://schemas.openxmlformats.org/drawingml/2006/main" xmlns:r="http://schemas.openxmlformats.org/officeDocument/2006/relationships" xmlns:p="http://schemas.openxmlformats.org/presentationml/2006/main" showMasterSp="0" type="tx">
  <p:cSld name="26_Vertical Title and Text">
    <p:bg>
      <p:bgPr>
        <a:solidFill>
          <a:srgbClr val="390039"/>
        </a:solidFill>
        <a:effectLst/>
      </p:bgPr>
    </p:bg>
    <p:spTree>
      <p:nvGrpSpPr>
        <p:cNvPr id="1" name=""/>
        <p:cNvGrpSpPr/>
        <p:nvPr/>
      </p:nvGrpSpPr>
      <p:grpSpPr>
        <a:xfrm>
          <a:off x="0" y="0"/>
          <a:ext cx="0" cy="0"/>
          <a:chOff x="0" y="0"/>
          <a:chExt cx="0" cy="0"/>
        </a:xfrm>
      </p:grpSpPr>
      <p:sp>
        <p:nvSpPr>
          <p:cNvPr id="3611" name="Title Text"/>
          <p:cNvSpPr txBox="1">
            <a:spLocks noGrp="1"/>
          </p:cNvSpPr>
          <p:nvPr>
            <p:ph type="title"/>
          </p:nvPr>
        </p:nvSpPr>
        <p:spPr>
          <a:xfrm>
            <a:off x="6629400" y="274659"/>
            <a:ext cx="2057400" cy="5851526"/>
          </a:xfrm>
          <a:prstGeom prst="rect">
            <a:avLst/>
          </a:prstGeom>
          <a:noFill/>
        </p:spPr>
        <p:txBody>
          <a:bodyPr vert="eaVert"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12" name="Body Level One…"/>
          <p:cNvSpPr txBox="1">
            <a:spLocks noGrp="1"/>
          </p:cNvSpPr>
          <p:nvPr>
            <p:ph type="body" idx="1"/>
          </p:nvPr>
        </p:nvSpPr>
        <p:spPr>
          <a:xfrm>
            <a:off x="457200" y="274659"/>
            <a:ext cx="6019800" cy="5851526"/>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1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625174"/>
      </p:ext>
    </p:extLst>
  </p:cSld>
  <p:clrMapOvr>
    <a:masterClrMapping/>
  </p:clrMapOvr>
  <p:transition spd="med"/>
</p:sldLayout>
</file>

<file path=ppt/slideLayouts/slideLayout2125.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390039"/>
        </a:solidFill>
        <a:effectLst/>
      </p:bgPr>
    </p:bg>
    <p:spTree>
      <p:nvGrpSpPr>
        <p:cNvPr id="1" name=""/>
        <p:cNvGrpSpPr/>
        <p:nvPr/>
      </p:nvGrpSpPr>
      <p:grpSpPr>
        <a:xfrm>
          <a:off x="0" y="0"/>
          <a:ext cx="0" cy="0"/>
          <a:chOff x="0" y="0"/>
          <a:chExt cx="0" cy="0"/>
        </a:xfrm>
      </p:grpSpPr>
      <p:sp>
        <p:nvSpPr>
          <p:cNvPr id="362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21"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2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42287178"/>
      </p:ext>
    </p:extLst>
  </p:cSld>
  <p:clrMapOvr>
    <a:masterClrMapping/>
  </p:clrMapOvr>
  <p:transition spd="med"/>
</p:sldLayout>
</file>

<file path=ppt/slideLayouts/slideLayout2126.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grpSp>
        <p:nvGrpSpPr>
          <p:cNvPr id="3636" name="Group 2"/>
          <p:cNvGrpSpPr/>
          <p:nvPr/>
        </p:nvGrpSpPr>
        <p:grpSpPr>
          <a:xfrm>
            <a:off x="0" y="3902080"/>
            <a:ext cx="3400426" cy="2949576"/>
            <a:chOff x="0" y="0"/>
            <a:chExt cx="3400425" cy="2949575"/>
          </a:xfrm>
        </p:grpSpPr>
        <p:sp>
          <p:nvSpPr>
            <p:cNvPr id="36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37"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38" name="Body Level One…"/>
          <p:cNvSpPr txBox="1">
            <a:spLocks noGrp="1"/>
          </p:cNvSpPr>
          <p:nvPr>
            <p:ph type="body" idx="1"/>
          </p:nvPr>
        </p:nvSpPr>
        <p:spPr>
          <a:xfrm>
            <a:off x="457200" y="1600205"/>
            <a:ext cx="8229600" cy="4530726"/>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3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6223482"/>
      </p:ext>
    </p:extLst>
  </p:cSld>
  <p:clrMapOvr>
    <a:masterClrMapping/>
  </p:clrMapOvr>
  <p:transition spd="med"/>
</p:sldLayout>
</file>

<file path=ppt/slideLayouts/slideLayout2127.xml><?xml version="1.0" encoding="utf-8"?>
<p:sldLayout xmlns:a="http://schemas.openxmlformats.org/drawingml/2006/main" xmlns:r="http://schemas.openxmlformats.org/officeDocument/2006/relationships" xmlns:p="http://schemas.openxmlformats.org/presentationml/2006/main" showMasterSp="0" type="tx">
  <p:cSld name="27_Section Header">
    <p:bg>
      <p:bgPr>
        <a:solidFill>
          <a:srgbClr val="000000"/>
        </a:solidFill>
        <a:effectLst/>
      </p:bgPr>
    </p:bg>
    <p:spTree>
      <p:nvGrpSpPr>
        <p:cNvPr id="1" name=""/>
        <p:cNvGrpSpPr/>
        <p:nvPr/>
      </p:nvGrpSpPr>
      <p:grpSpPr>
        <a:xfrm>
          <a:off x="0" y="0"/>
          <a:ext cx="0" cy="0"/>
          <a:chOff x="0" y="0"/>
          <a:chExt cx="0" cy="0"/>
        </a:xfrm>
      </p:grpSpPr>
      <p:grpSp>
        <p:nvGrpSpPr>
          <p:cNvPr id="3653" name="Group 2"/>
          <p:cNvGrpSpPr/>
          <p:nvPr/>
        </p:nvGrpSpPr>
        <p:grpSpPr>
          <a:xfrm>
            <a:off x="0" y="3902080"/>
            <a:ext cx="3400426" cy="2949576"/>
            <a:chOff x="0" y="0"/>
            <a:chExt cx="3400425" cy="2949575"/>
          </a:xfrm>
        </p:grpSpPr>
        <p:sp>
          <p:nvSpPr>
            <p:cNvPr id="3646"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7"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8"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9"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0"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1"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2"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54" name="Title Text"/>
          <p:cNvSpPr txBox="1">
            <a:spLocks noGrp="1"/>
          </p:cNvSpPr>
          <p:nvPr>
            <p:ph type="title"/>
          </p:nvPr>
        </p:nvSpPr>
        <p:spPr>
          <a:xfrm>
            <a:off x="722312" y="4406905"/>
            <a:ext cx="7772401" cy="1362076"/>
          </a:xfrm>
          <a:prstGeom prst="rect">
            <a:avLst/>
          </a:prstGeom>
          <a:noFill/>
        </p:spPr>
        <p:txBody>
          <a:bodyPr lIns="45714" tIns="45714" rIns="45714" bIns="45714" anchor="t"/>
          <a:lstStyle>
            <a:lvl1pPr>
              <a:defRPr sz="4000" b="1" i="0" cap="a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55" name="Body Level One…"/>
          <p:cNvSpPr txBox="1">
            <a:spLocks noGrp="1"/>
          </p:cNvSpPr>
          <p:nvPr>
            <p:ph type="body" sz="quarter" idx="1"/>
          </p:nvPr>
        </p:nvSpPr>
        <p:spPr>
          <a:xfrm>
            <a:off x="722312" y="2906713"/>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56"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57352680"/>
      </p:ext>
    </p:extLst>
  </p:cSld>
  <p:clrMapOvr>
    <a:masterClrMapping/>
  </p:clrMapOvr>
  <p:transition spd="med"/>
</p:sldLayout>
</file>

<file path=ppt/slideLayouts/slideLayout2128.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grpSp>
        <p:nvGrpSpPr>
          <p:cNvPr id="3670" name="Group 2"/>
          <p:cNvGrpSpPr/>
          <p:nvPr/>
        </p:nvGrpSpPr>
        <p:grpSpPr>
          <a:xfrm>
            <a:off x="0" y="3902080"/>
            <a:ext cx="3400426" cy="2949576"/>
            <a:chOff x="0" y="0"/>
            <a:chExt cx="3400425" cy="2949575"/>
          </a:xfrm>
        </p:grpSpPr>
        <p:sp>
          <p:nvSpPr>
            <p:cNvPr id="3663"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4"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5"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6"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7"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8"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9"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71"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72" name="Body Level One…"/>
          <p:cNvSpPr txBox="1">
            <a:spLocks noGrp="1"/>
          </p:cNvSpPr>
          <p:nvPr>
            <p:ph type="body" sz="half" idx="1"/>
          </p:nvPr>
        </p:nvSpPr>
        <p:spPr>
          <a:xfrm>
            <a:off x="457200" y="1600205"/>
            <a:ext cx="4038600" cy="4530726"/>
          </a:xfrm>
          <a:prstGeom prst="rect">
            <a:avLst/>
          </a:prstGeom>
        </p:spPr>
        <p:txBody>
          <a:bodyPr lIns="45714" tIns="45714" rIns="45714" bIns="45714">
            <a:normAutofit/>
          </a:bodyPr>
          <a:lstStyle>
            <a:lvl1pPr marL="342861" indent="-3428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90488" indent="-333339">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34304" indent="-320004">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27011" indent="-355561">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84161" indent="-3555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73"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7620127"/>
      </p:ext>
    </p:extLst>
  </p:cSld>
  <p:clrMapOvr>
    <a:masterClrMapping/>
  </p:clrMapOvr>
  <p:transition spd="med"/>
</p:sldLayout>
</file>

<file path=ppt/slideLayouts/slideLayout2129.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grpSp>
        <p:nvGrpSpPr>
          <p:cNvPr id="3687" name="Group 2"/>
          <p:cNvGrpSpPr/>
          <p:nvPr/>
        </p:nvGrpSpPr>
        <p:grpSpPr>
          <a:xfrm>
            <a:off x="0" y="3902080"/>
            <a:ext cx="3400426" cy="2949576"/>
            <a:chOff x="0" y="0"/>
            <a:chExt cx="3400425" cy="2949575"/>
          </a:xfrm>
        </p:grpSpPr>
        <p:sp>
          <p:nvSpPr>
            <p:cNvPr id="3680"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1"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2"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3"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4"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5"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6"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88"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89"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90" name="Text Placeholder 4"/>
          <p:cNvSpPr>
            <a:spLocks noGrp="1"/>
          </p:cNvSpPr>
          <p:nvPr>
            <p:ph type="body" sz="quarter" idx="21"/>
          </p:nvPr>
        </p:nvSpPr>
        <p:spPr>
          <a:xfrm>
            <a:off x="4645030"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effectLst>
                  <a:outerShdw blurRad="38100" dist="38100" dir="2700000" rotWithShape="0">
                    <a:srgbClr val="000000"/>
                  </a:outerShdw>
                </a:effectLst>
              </a:defRPr>
            </a:pPr>
            <a:endParaRPr dirty="0"/>
          </a:p>
        </p:txBody>
      </p:sp>
      <p:sp>
        <p:nvSpPr>
          <p:cNvPr id="3691"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1066197"/>
      </p:ext>
    </p:extLst>
  </p:cSld>
  <p:clrMapOvr>
    <a:masterClrMapping/>
  </p:clrMapOvr>
  <p:transition spd="med"/>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9CDCDA"/>
        </a:solidFill>
        <a:effectLst/>
      </p:bgPr>
    </p:bg>
    <p:spTree>
      <p:nvGrpSpPr>
        <p:cNvPr id="1" name=""/>
        <p:cNvGrpSpPr/>
        <p:nvPr/>
      </p:nvGrpSpPr>
      <p:grpSpPr>
        <a:xfrm>
          <a:off x="0" y="0"/>
          <a:ext cx="0" cy="0"/>
          <a:chOff x="0" y="0"/>
          <a:chExt cx="0" cy="0"/>
        </a:xfrm>
      </p:grpSpPr>
      <p:grpSp>
        <p:nvGrpSpPr>
          <p:cNvPr id="2444" name="Group 2"/>
          <p:cNvGrpSpPr/>
          <p:nvPr/>
        </p:nvGrpSpPr>
        <p:grpSpPr>
          <a:xfrm>
            <a:off x="-341607" y="-213936"/>
            <a:ext cx="9600389" cy="7485696"/>
            <a:chOff x="0" y="0"/>
            <a:chExt cx="9600387" cy="7485695"/>
          </a:xfrm>
        </p:grpSpPr>
        <p:grpSp>
          <p:nvGrpSpPr>
            <p:cNvPr id="2430" name="Group 3"/>
            <p:cNvGrpSpPr/>
            <p:nvPr/>
          </p:nvGrpSpPr>
          <p:grpSpPr>
            <a:xfrm>
              <a:off x="-1" y="0"/>
              <a:ext cx="9600389" cy="7485696"/>
              <a:chOff x="0" y="0"/>
              <a:chExt cx="9600387" cy="7485695"/>
            </a:xfrm>
          </p:grpSpPr>
          <p:sp>
            <p:nvSpPr>
              <p:cNvPr id="234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0"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5"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3"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7"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8"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3" name="Group 85"/>
            <p:cNvGrpSpPr/>
            <p:nvPr/>
          </p:nvGrpSpPr>
          <p:grpSpPr>
            <a:xfrm>
              <a:off x="532106" y="687010"/>
              <a:ext cx="8745538" cy="223839"/>
              <a:chOff x="0" y="0"/>
              <a:chExt cx="8745537" cy="223837"/>
            </a:xfrm>
          </p:grpSpPr>
          <p:sp>
            <p:nvSpPr>
              <p:cNvPr id="243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6" name="Group 88"/>
            <p:cNvGrpSpPr/>
            <p:nvPr/>
          </p:nvGrpSpPr>
          <p:grpSpPr>
            <a:xfrm>
              <a:off x="424156" y="596523"/>
              <a:ext cx="8745538" cy="223838"/>
              <a:chOff x="0" y="0"/>
              <a:chExt cx="8745537" cy="223837"/>
            </a:xfrm>
          </p:grpSpPr>
          <p:sp>
            <p:nvSpPr>
              <p:cNvPr id="243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43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443" name="Group 92"/>
            <p:cNvGrpSpPr/>
            <p:nvPr/>
          </p:nvGrpSpPr>
          <p:grpSpPr>
            <a:xfrm>
              <a:off x="579241" y="366407"/>
              <a:ext cx="1124880" cy="1123270"/>
              <a:chOff x="0" y="0"/>
              <a:chExt cx="1124878" cy="1123268"/>
            </a:xfrm>
          </p:grpSpPr>
          <p:sp>
            <p:nvSpPr>
              <p:cNvPr id="243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44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4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2985795"/>
      </p:ext>
    </p:extLst>
  </p:cSld>
  <p:clrMapOvr>
    <a:masterClrMapping/>
  </p:clrMapOvr>
  <p:transition spd="med"/>
</p:sldLayout>
</file>

<file path=ppt/slideLayouts/slideLayout2130.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grpSp>
        <p:nvGrpSpPr>
          <p:cNvPr id="3705" name="Group 2"/>
          <p:cNvGrpSpPr/>
          <p:nvPr/>
        </p:nvGrpSpPr>
        <p:grpSpPr>
          <a:xfrm>
            <a:off x="0" y="3902080"/>
            <a:ext cx="3400426" cy="2949576"/>
            <a:chOff x="0" y="0"/>
            <a:chExt cx="3400425" cy="2949575"/>
          </a:xfrm>
        </p:grpSpPr>
        <p:sp>
          <p:nvSpPr>
            <p:cNvPr id="3698"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99"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0"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1"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2"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3"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4"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06"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07"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6853120"/>
      </p:ext>
    </p:extLst>
  </p:cSld>
  <p:clrMapOvr>
    <a:masterClrMapping/>
  </p:clrMapOvr>
  <p:transition spd="med"/>
</p:sldLayout>
</file>

<file path=ppt/slideLayouts/slideLayout2131.xml><?xml version="1.0" encoding="utf-8"?>
<p:sldLayout xmlns:a="http://schemas.openxmlformats.org/drawingml/2006/main" xmlns:r="http://schemas.openxmlformats.org/officeDocument/2006/relationships" xmlns:p="http://schemas.openxmlformats.org/presentationml/2006/main" showMasterSp="0" type="tx">
  <p:cSld name="29_Blank">
    <p:bg>
      <p:bgPr>
        <a:solidFill>
          <a:srgbClr val="000000"/>
        </a:solidFill>
        <a:effectLst/>
      </p:bgPr>
    </p:bg>
    <p:spTree>
      <p:nvGrpSpPr>
        <p:cNvPr id="1" name=""/>
        <p:cNvGrpSpPr/>
        <p:nvPr/>
      </p:nvGrpSpPr>
      <p:grpSpPr>
        <a:xfrm>
          <a:off x="0" y="0"/>
          <a:ext cx="0" cy="0"/>
          <a:chOff x="0" y="0"/>
          <a:chExt cx="0" cy="0"/>
        </a:xfrm>
      </p:grpSpPr>
      <p:grpSp>
        <p:nvGrpSpPr>
          <p:cNvPr id="3721" name="Group 2"/>
          <p:cNvGrpSpPr/>
          <p:nvPr/>
        </p:nvGrpSpPr>
        <p:grpSpPr>
          <a:xfrm>
            <a:off x="0" y="3902080"/>
            <a:ext cx="3400426" cy="2949576"/>
            <a:chOff x="0" y="0"/>
            <a:chExt cx="3400425" cy="2949575"/>
          </a:xfrm>
        </p:grpSpPr>
        <p:sp>
          <p:nvSpPr>
            <p:cNvPr id="3714"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5"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6"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7"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8"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9"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20"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2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9358336"/>
      </p:ext>
    </p:extLst>
  </p:cSld>
  <p:clrMapOvr>
    <a:masterClrMapping/>
  </p:clrMapOvr>
  <p:transition spd="med"/>
</p:sldLayout>
</file>

<file path=ppt/slideLayouts/slideLayout2132.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grpSp>
        <p:nvGrpSpPr>
          <p:cNvPr id="3736" name="Group 2"/>
          <p:cNvGrpSpPr/>
          <p:nvPr/>
        </p:nvGrpSpPr>
        <p:grpSpPr>
          <a:xfrm>
            <a:off x="0" y="3902080"/>
            <a:ext cx="3400426" cy="2949576"/>
            <a:chOff x="0" y="0"/>
            <a:chExt cx="3400425" cy="2949575"/>
          </a:xfrm>
        </p:grpSpPr>
        <p:sp>
          <p:nvSpPr>
            <p:cNvPr id="37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37" name="Title Text"/>
          <p:cNvSpPr txBox="1">
            <a:spLocks noGrp="1"/>
          </p:cNvSpPr>
          <p:nvPr>
            <p:ph type="title"/>
          </p:nvPr>
        </p:nvSpPr>
        <p:spPr>
          <a:xfrm>
            <a:off x="457200" y="273050"/>
            <a:ext cx="3008314" cy="1162050"/>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38" name="Body Level One…"/>
          <p:cNvSpPr txBox="1">
            <a:spLocks noGrp="1"/>
          </p:cNvSpPr>
          <p:nvPr>
            <p:ph type="body" idx="1"/>
          </p:nvPr>
        </p:nvSpPr>
        <p:spPr>
          <a:xfrm>
            <a:off x="3575050" y="273054"/>
            <a:ext cx="5111750" cy="5853114"/>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39" name="Text Placeholder 3"/>
          <p:cNvSpPr>
            <a:spLocks noGrp="1"/>
          </p:cNvSpPr>
          <p:nvPr>
            <p:ph type="body" sz="half" idx="21"/>
          </p:nvPr>
        </p:nvSpPr>
        <p:spPr>
          <a:xfrm>
            <a:off x="457199" y="1435103"/>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effectLst>
                  <a:outerShdw blurRad="38100" dist="38100" dir="2700000" rotWithShape="0">
                    <a:srgbClr val="000000"/>
                  </a:outerShdw>
                </a:effectLst>
              </a:defRPr>
            </a:pPr>
            <a:endParaRPr dirty="0"/>
          </a:p>
        </p:txBody>
      </p:sp>
      <p:sp>
        <p:nvSpPr>
          <p:cNvPr id="3740"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0586182"/>
      </p:ext>
    </p:extLst>
  </p:cSld>
  <p:clrMapOvr>
    <a:masterClrMapping/>
  </p:clrMapOvr>
  <p:transition spd="med"/>
</p:sldLayout>
</file>

<file path=ppt/slideLayouts/slideLayout2133.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grpSp>
        <p:nvGrpSpPr>
          <p:cNvPr id="3754" name="Group 2"/>
          <p:cNvGrpSpPr/>
          <p:nvPr/>
        </p:nvGrpSpPr>
        <p:grpSpPr>
          <a:xfrm>
            <a:off x="0" y="3902080"/>
            <a:ext cx="3400426" cy="2949576"/>
            <a:chOff x="0" y="0"/>
            <a:chExt cx="3400425" cy="2949575"/>
          </a:xfrm>
        </p:grpSpPr>
        <p:sp>
          <p:nvSpPr>
            <p:cNvPr id="3747"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8"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9"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0"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1"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2"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3"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55"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5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757"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58"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4587761"/>
      </p:ext>
    </p:extLst>
  </p:cSld>
  <p:clrMapOvr>
    <a:masterClrMapping/>
  </p:clrMapOvr>
  <p:transition spd="med"/>
</p:sldLayout>
</file>

<file path=ppt/slideLayouts/slideLayout2134.xml><?xml version="1.0" encoding="utf-8"?>
<p:sldLayout xmlns:a="http://schemas.openxmlformats.org/drawingml/2006/main" xmlns:r="http://schemas.openxmlformats.org/officeDocument/2006/relationships" xmlns:p="http://schemas.openxmlformats.org/presentationml/2006/main" showMasterSp="0" type="tx">
  <p:cSld name="27_Title and Vertical Text">
    <p:bg>
      <p:bgPr>
        <a:solidFill>
          <a:srgbClr val="000000"/>
        </a:solidFill>
        <a:effectLst/>
      </p:bgPr>
    </p:bg>
    <p:spTree>
      <p:nvGrpSpPr>
        <p:cNvPr id="1" name=""/>
        <p:cNvGrpSpPr/>
        <p:nvPr/>
      </p:nvGrpSpPr>
      <p:grpSpPr>
        <a:xfrm>
          <a:off x="0" y="0"/>
          <a:ext cx="0" cy="0"/>
          <a:chOff x="0" y="0"/>
          <a:chExt cx="0" cy="0"/>
        </a:xfrm>
      </p:grpSpPr>
      <p:grpSp>
        <p:nvGrpSpPr>
          <p:cNvPr id="3772" name="Group 2"/>
          <p:cNvGrpSpPr/>
          <p:nvPr/>
        </p:nvGrpSpPr>
        <p:grpSpPr>
          <a:xfrm>
            <a:off x="0" y="3902080"/>
            <a:ext cx="3400426" cy="2949576"/>
            <a:chOff x="0" y="0"/>
            <a:chExt cx="3400425" cy="2949575"/>
          </a:xfrm>
        </p:grpSpPr>
        <p:sp>
          <p:nvSpPr>
            <p:cNvPr id="3765"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6"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7"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8"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9"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0"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1"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73"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74" name="Body Level One…"/>
          <p:cNvSpPr txBox="1">
            <a:spLocks noGrp="1"/>
          </p:cNvSpPr>
          <p:nvPr>
            <p:ph type="body" idx="1"/>
          </p:nvPr>
        </p:nvSpPr>
        <p:spPr>
          <a:xfrm>
            <a:off x="457200" y="1600205"/>
            <a:ext cx="8229600" cy="4530726"/>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75"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604972"/>
      </p:ext>
    </p:extLst>
  </p:cSld>
  <p:clrMapOvr>
    <a:masterClrMapping/>
  </p:clrMapOvr>
  <p:transition spd="med"/>
</p:sldLayout>
</file>

<file path=ppt/slideLayouts/slideLayout2135.xml><?xml version="1.0" encoding="utf-8"?>
<p:sldLayout xmlns:a="http://schemas.openxmlformats.org/drawingml/2006/main" xmlns:r="http://schemas.openxmlformats.org/officeDocument/2006/relationships" xmlns:p="http://schemas.openxmlformats.org/presentationml/2006/main" showMasterSp="0" type="tx">
  <p:cSld name="27_Vertical Title and Text">
    <p:bg>
      <p:bgPr>
        <a:solidFill>
          <a:srgbClr val="000000"/>
        </a:solidFill>
        <a:effectLst/>
      </p:bgPr>
    </p:bg>
    <p:spTree>
      <p:nvGrpSpPr>
        <p:cNvPr id="1" name=""/>
        <p:cNvGrpSpPr/>
        <p:nvPr/>
      </p:nvGrpSpPr>
      <p:grpSpPr>
        <a:xfrm>
          <a:off x="0" y="0"/>
          <a:ext cx="0" cy="0"/>
          <a:chOff x="0" y="0"/>
          <a:chExt cx="0" cy="0"/>
        </a:xfrm>
      </p:grpSpPr>
      <p:grpSp>
        <p:nvGrpSpPr>
          <p:cNvPr id="3789" name="Group 2"/>
          <p:cNvGrpSpPr/>
          <p:nvPr/>
        </p:nvGrpSpPr>
        <p:grpSpPr>
          <a:xfrm>
            <a:off x="0" y="3902080"/>
            <a:ext cx="3400426" cy="2949576"/>
            <a:chOff x="0" y="0"/>
            <a:chExt cx="3400425" cy="2949575"/>
          </a:xfrm>
        </p:grpSpPr>
        <p:sp>
          <p:nvSpPr>
            <p:cNvPr id="3782"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3"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4"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5"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6"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7"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8"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90" name="Title Text"/>
          <p:cNvSpPr txBox="1">
            <a:spLocks noGrp="1"/>
          </p:cNvSpPr>
          <p:nvPr>
            <p:ph type="title"/>
          </p:nvPr>
        </p:nvSpPr>
        <p:spPr>
          <a:xfrm>
            <a:off x="6629400" y="277813"/>
            <a:ext cx="2057400" cy="5853113"/>
          </a:xfrm>
          <a:prstGeom prst="rect">
            <a:avLst/>
          </a:prstGeom>
          <a:noFill/>
        </p:spPr>
        <p:txBody>
          <a:bodyPr vert="eaVert"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91" name="Body Level One…"/>
          <p:cNvSpPr txBox="1">
            <a:spLocks noGrp="1"/>
          </p:cNvSpPr>
          <p:nvPr>
            <p:ph type="body" idx="1"/>
          </p:nvPr>
        </p:nvSpPr>
        <p:spPr>
          <a:xfrm>
            <a:off x="457200" y="277813"/>
            <a:ext cx="6019800" cy="5853113"/>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9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69129458"/>
      </p:ext>
    </p:extLst>
  </p:cSld>
  <p:clrMapOvr>
    <a:masterClrMapping/>
  </p:clrMapOvr>
  <p:transition spd="med"/>
</p:sldLayout>
</file>

<file path=ppt/slideLayouts/slideLayout2136.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rgbClr val="000000"/>
        </a:solidFill>
        <a:effectLst/>
      </p:bgPr>
    </p:bg>
    <p:spTree>
      <p:nvGrpSpPr>
        <p:cNvPr id="1" name=""/>
        <p:cNvGrpSpPr/>
        <p:nvPr/>
      </p:nvGrpSpPr>
      <p:grpSpPr>
        <a:xfrm>
          <a:off x="0" y="0"/>
          <a:ext cx="0" cy="0"/>
          <a:chOff x="0" y="0"/>
          <a:chExt cx="0" cy="0"/>
        </a:xfrm>
      </p:grpSpPr>
      <p:grpSp>
        <p:nvGrpSpPr>
          <p:cNvPr id="3806" name="Group 2"/>
          <p:cNvGrpSpPr/>
          <p:nvPr/>
        </p:nvGrpSpPr>
        <p:grpSpPr>
          <a:xfrm>
            <a:off x="0" y="3902080"/>
            <a:ext cx="3400426" cy="2949576"/>
            <a:chOff x="0" y="0"/>
            <a:chExt cx="3400425" cy="2949575"/>
          </a:xfrm>
        </p:grpSpPr>
        <p:sp>
          <p:nvSpPr>
            <p:cNvPr id="379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807" name="Title Text"/>
          <p:cNvSpPr txBox="1">
            <a:spLocks noGrp="1"/>
          </p:cNvSpPr>
          <p:nvPr>
            <p:ph type="title"/>
          </p:nvPr>
        </p:nvSpPr>
        <p:spPr>
          <a:xfrm>
            <a:off x="685800" y="2130430"/>
            <a:ext cx="7772400" cy="14700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808" name="Body Level One…"/>
          <p:cNvSpPr txBox="1">
            <a:spLocks noGrp="1"/>
          </p:cNvSpPr>
          <p:nvPr>
            <p:ph type="body" sz="quarter" idx="1"/>
          </p:nvPr>
        </p:nvSpPr>
        <p:spPr>
          <a:xfrm>
            <a:off x="1371600" y="3886200"/>
            <a:ext cx="6400800" cy="1752600"/>
          </a:xfrm>
          <a:prstGeom prst="rect">
            <a:avLst/>
          </a:prstGeom>
        </p:spPr>
        <p:txBody>
          <a:bodyPr lIns="45714" tIns="45714" rIns="45714" bIns="45714">
            <a:normAutofit/>
          </a:bodyPr>
          <a:lstStyle>
            <a:lvl1pPr marL="0" indent="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0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defTabSz="457150">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701748"/>
      </p:ext>
    </p:extLst>
  </p:cSld>
  <p:clrMapOvr>
    <a:masterClrMapping/>
  </p:clrMapOvr>
  <p:transition spd="med"/>
</p:sldLayout>
</file>

<file path=ppt/slideLayouts/slideLayout2137.xml><?xml version="1.0" encoding="utf-8"?>
<p:sldLayout xmlns:a="http://schemas.openxmlformats.org/drawingml/2006/main" xmlns:r="http://schemas.openxmlformats.org/officeDocument/2006/relationships" xmlns:p="http://schemas.openxmlformats.org/presentationml/2006/main" showMasterSp="0" type="tx">
  <p:cSld name="30_Blank">
    <p:bg>
      <p:bgPr>
        <a:solidFill>
          <a:srgbClr val="000000"/>
        </a:solidFill>
        <a:effectLst/>
      </p:bgPr>
    </p:bg>
    <p:spTree>
      <p:nvGrpSpPr>
        <p:cNvPr id="1" name=""/>
        <p:cNvGrpSpPr/>
        <p:nvPr/>
      </p:nvGrpSpPr>
      <p:grpSpPr>
        <a:xfrm>
          <a:off x="0" y="0"/>
          <a:ext cx="0" cy="0"/>
          <a:chOff x="0" y="0"/>
          <a:chExt cx="0" cy="0"/>
        </a:xfrm>
      </p:grpSpPr>
      <p:grpSp>
        <p:nvGrpSpPr>
          <p:cNvPr id="3823" name="Group 1026"/>
          <p:cNvGrpSpPr/>
          <p:nvPr/>
        </p:nvGrpSpPr>
        <p:grpSpPr>
          <a:xfrm>
            <a:off x="0" y="3902075"/>
            <a:ext cx="3400426" cy="2949575"/>
            <a:chOff x="0" y="0"/>
            <a:chExt cx="3400425" cy="2949575"/>
          </a:xfrm>
        </p:grpSpPr>
        <p:sp>
          <p:nvSpPr>
            <p:cNvPr id="381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2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4634341"/>
      </p:ext>
    </p:extLst>
  </p:cSld>
  <p:clrMapOvr>
    <a:masterClrMapping/>
  </p:clrMapOvr>
  <p:transition spd="med"/>
</p:sldLayout>
</file>

<file path=ppt/slideLayouts/slideLayout2138.xml><?xml version="1.0" encoding="utf-8"?>
<p:sldLayout xmlns:a="http://schemas.openxmlformats.org/drawingml/2006/main" xmlns:r="http://schemas.openxmlformats.org/officeDocument/2006/relationships" xmlns:p="http://schemas.openxmlformats.org/presentationml/2006/main" showMasterSp="0" type="tx">
  <p:cSld name="28_Title and Content">
    <p:bg>
      <p:bgPr>
        <a:solidFill>
          <a:srgbClr val="000000"/>
        </a:solidFill>
        <a:effectLst/>
      </p:bgPr>
    </p:bg>
    <p:spTree>
      <p:nvGrpSpPr>
        <p:cNvPr id="1" name=""/>
        <p:cNvGrpSpPr/>
        <p:nvPr/>
      </p:nvGrpSpPr>
      <p:grpSpPr>
        <a:xfrm>
          <a:off x="0" y="0"/>
          <a:ext cx="0" cy="0"/>
          <a:chOff x="0" y="0"/>
          <a:chExt cx="0" cy="0"/>
        </a:xfrm>
      </p:grpSpPr>
      <p:grpSp>
        <p:nvGrpSpPr>
          <p:cNvPr id="3838" name="Group 1026"/>
          <p:cNvGrpSpPr/>
          <p:nvPr/>
        </p:nvGrpSpPr>
        <p:grpSpPr>
          <a:xfrm>
            <a:off x="0" y="3902075"/>
            <a:ext cx="3400426" cy="2949575"/>
            <a:chOff x="0" y="0"/>
            <a:chExt cx="3400425" cy="2949575"/>
          </a:xfrm>
        </p:grpSpPr>
        <p:sp>
          <p:nvSpPr>
            <p:cNvPr id="383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3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4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4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3916964"/>
      </p:ext>
    </p:extLst>
  </p:cSld>
  <p:clrMapOvr>
    <a:masterClrMapping/>
  </p:clrMapOvr>
  <p:transition spd="med"/>
</p:sldLayout>
</file>

<file path=ppt/slideLayouts/slideLayout2139.xml><?xml version="1.0" encoding="utf-8"?>
<p:sldLayout xmlns:a="http://schemas.openxmlformats.org/drawingml/2006/main" xmlns:r="http://schemas.openxmlformats.org/officeDocument/2006/relationships" xmlns:p="http://schemas.openxmlformats.org/presentationml/2006/main" showMasterSp="0" type="tx">
  <p:cSld name="Title, Text, and 2 Content">
    <p:bg>
      <p:bgPr>
        <a:solidFill>
          <a:srgbClr val="000000"/>
        </a:solidFill>
        <a:effectLst/>
      </p:bgPr>
    </p:bg>
    <p:spTree>
      <p:nvGrpSpPr>
        <p:cNvPr id="1" name=""/>
        <p:cNvGrpSpPr/>
        <p:nvPr/>
      </p:nvGrpSpPr>
      <p:grpSpPr>
        <a:xfrm>
          <a:off x="0" y="0"/>
          <a:ext cx="0" cy="0"/>
          <a:chOff x="0" y="0"/>
          <a:chExt cx="0" cy="0"/>
        </a:xfrm>
      </p:grpSpPr>
      <p:grpSp>
        <p:nvGrpSpPr>
          <p:cNvPr id="3855" name="Group 1026"/>
          <p:cNvGrpSpPr/>
          <p:nvPr/>
        </p:nvGrpSpPr>
        <p:grpSpPr>
          <a:xfrm>
            <a:off x="0" y="3902075"/>
            <a:ext cx="3400426" cy="2949575"/>
            <a:chOff x="0" y="0"/>
            <a:chExt cx="3400425" cy="2949575"/>
          </a:xfrm>
        </p:grpSpPr>
        <p:sp>
          <p:nvSpPr>
            <p:cNvPr id="384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4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5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5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5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72015841"/>
      </p:ext>
    </p:extLst>
  </p:cSld>
  <p:clrMapOvr>
    <a:masterClrMapping/>
  </p:clrMapOvr>
  <p:transition spd="med"/>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9CDCDA"/>
        </a:solidFill>
        <a:effectLst/>
      </p:bgPr>
    </p:bg>
    <p:spTree>
      <p:nvGrpSpPr>
        <p:cNvPr id="1" name=""/>
        <p:cNvGrpSpPr/>
        <p:nvPr/>
      </p:nvGrpSpPr>
      <p:grpSpPr>
        <a:xfrm>
          <a:off x="0" y="0"/>
          <a:ext cx="0" cy="0"/>
          <a:chOff x="0" y="0"/>
          <a:chExt cx="0" cy="0"/>
        </a:xfrm>
      </p:grpSpPr>
      <p:grpSp>
        <p:nvGrpSpPr>
          <p:cNvPr id="2548" name="Group 2"/>
          <p:cNvGrpSpPr/>
          <p:nvPr/>
        </p:nvGrpSpPr>
        <p:grpSpPr>
          <a:xfrm>
            <a:off x="-341607" y="-213936"/>
            <a:ext cx="9600389" cy="7485696"/>
            <a:chOff x="0" y="0"/>
            <a:chExt cx="9600387" cy="7485695"/>
          </a:xfrm>
        </p:grpSpPr>
        <p:grpSp>
          <p:nvGrpSpPr>
            <p:cNvPr id="2534" name="Group 3"/>
            <p:cNvGrpSpPr/>
            <p:nvPr/>
          </p:nvGrpSpPr>
          <p:grpSpPr>
            <a:xfrm>
              <a:off x="-1" y="0"/>
              <a:ext cx="9600389" cy="7485696"/>
              <a:chOff x="0" y="0"/>
              <a:chExt cx="9600387" cy="7485695"/>
            </a:xfrm>
          </p:grpSpPr>
          <p:sp>
            <p:nvSpPr>
              <p:cNvPr id="245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37" name="Group 85"/>
            <p:cNvGrpSpPr/>
            <p:nvPr/>
          </p:nvGrpSpPr>
          <p:grpSpPr>
            <a:xfrm>
              <a:off x="532106" y="687010"/>
              <a:ext cx="8745538" cy="223839"/>
              <a:chOff x="0" y="0"/>
              <a:chExt cx="8745537" cy="223837"/>
            </a:xfrm>
          </p:grpSpPr>
          <p:sp>
            <p:nvSpPr>
              <p:cNvPr id="253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40" name="Group 88"/>
            <p:cNvGrpSpPr/>
            <p:nvPr/>
          </p:nvGrpSpPr>
          <p:grpSpPr>
            <a:xfrm>
              <a:off x="424156" y="596523"/>
              <a:ext cx="8745538" cy="223838"/>
              <a:chOff x="0" y="0"/>
              <a:chExt cx="8745537" cy="223837"/>
            </a:xfrm>
          </p:grpSpPr>
          <p:sp>
            <p:nvSpPr>
              <p:cNvPr id="253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54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547" name="Group 92"/>
            <p:cNvGrpSpPr/>
            <p:nvPr/>
          </p:nvGrpSpPr>
          <p:grpSpPr>
            <a:xfrm>
              <a:off x="579241" y="366407"/>
              <a:ext cx="1124880" cy="1123270"/>
              <a:chOff x="0" y="0"/>
              <a:chExt cx="1124878" cy="1123268"/>
            </a:xfrm>
          </p:grpSpPr>
          <p:sp>
            <p:nvSpPr>
              <p:cNvPr id="254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5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1991751"/>
      </p:ext>
    </p:extLst>
  </p:cSld>
  <p:clrMapOvr>
    <a:masterClrMapping/>
  </p:clrMapOvr>
  <p:transition spd="med"/>
</p:sldLayout>
</file>

<file path=ppt/slideLayouts/slideLayout2140.xml><?xml version="1.0" encoding="utf-8"?>
<p:sldLayout xmlns:a="http://schemas.openxmlformats.org/drawingml/2006/main" xmlns:r="http://schemas.openxmlformats.org/officeDocument/2006/relationships" xmlns:p="http://schemas.openxmlformats.org/presentationml/2006/main" showMasterSp="0" type="tx">
  <p:cSld name="31_Blank">
    <p:bg>
      <p:bgPr>
        <a:solidFill>
          <a:srgbClr val="FFFFFF"/>
        </a:solidFill>
        <a:effectLst/>
      </p:bgPr>
    </p:bg>
    <p:spTree>
      <p:nvGrpSpPr>
        <p:cNvPr id="1" name=""/>
        <p:cNvGrpSpPr/>
        <p:nvPr/>
      </p:nvGrpSpPr>
      <p:grpSpPr>
        <a:xfrm>
          <a:off x="0" y="0"/>
          <a:ext cx="0" cy="0"/>
          <a:chOff x="0" y="0"/>
          <a:chExt cx="0" cy="0"/>
        </a:xfrm>
      </p:grpSpPr>
      <p:sp>
        <p:nvSpPr>
          <p:cNvPr id="3865"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866" name="Text Box 2"/>
          <p:cNvSpPr txBox="1"/>
          <p:nvPr/>
        </p:nvSpPr>
        <p:spPr>
          <a:xfrm>
            <a:off x="794239" y="6570253"/>
            <a:ext cx="803893" cy="20719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867" name="Rectangle 3"/>
          <p:cNvSpPr txBox="1"/>
          <p:nvPr/>
        </p:nvSpPr>
        <p:spPr>
          <a:xfrm>
            <a:off x="7884120" y="6534253"/>
            <a:ext cx="594132" cy="2490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868" name="Rectangle 4"/>
          <p:cNvSpPr txBox="1"/>
          <p:nvPr/>
        </p:nvSpPr>
        <p:spPr>
          <a:xfrm>
            <a:off x="507489" y="106362"/>
            <a:ext cx="3969783" cy="91971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86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19945483"/>
      </p:ext>
    </p:extLst>
  </p:cSld>
  <p:clrMapOvr>
    <a:masterClrMapping/>
  </p:clrMapOvr>
  <p:transition spd="med"/>
</p:sldLayout>
</file>

<file path=ppt/slideLayouts/slideLayout2141.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grpSp>
        <p:nvGrpSpPr>
          <p:cNvPr id="3883" name="Group 1026"/>
          <p:cNvGrpSpPr/>
          <p:nvPr/>
        </p:nvGrpSpPr>
        <p:grpSpPr>
          <a:xfrm>
            <a:off x="0" y="3902075"/>
            <a:ext cx="3400426" cy="2949575"/>
            <a:chOff x="0" y="0"/>
            <a:chExt cx="3400425" cy="2949575"/>
          </a:xfrm>
        </p:grpSpPr>
        <p:sp>
          <p:nvSpPr>
            <p:cNvPr id="387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8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859925"/>
      </p:ext>
    </p:extLst>
  </p:cSld>
  <p:clrMapOvr>
    <a:masterClrMapping/>
  </p:clrMapOvr>
  <p:transition spd="med"/>
</p:sldLayout>
</file>

<file path=ppt/slideLayouts/slideLayout2142.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grpSp>
        <p:nvGrpSpPr>
          <p:cNvPr id="3898" name="Group 1026"/>
          <p:cNvGrpSpPr/>
          <p:nvPr/>
        </p:nvGrpSpPr>
        <p:grpSpPr>
          <a:xfrm>
            <a:off x="0" y="3902075"/>
            <a:ext cx="3400426" cy="2949575"/>
            <a:chOff x="0" y="0"/>
            <a:chExt cx="3400425" cy="2949575"/>
          </a:xfrm>
        </p:grpSpPr>
        <p:sp>
          <p:nvSpPr>
            <p:cNvPr id="389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9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0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0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2143076"/>
      </p:ext>
    </p:extLst>
  </p:cSld>
  <p:clrMapOvr>
    <a:masterClrMapping/>
  </p:clrMapOvr>
  <p:transition spd="med"/>
</p:sldLayout>
</file>

<file path=ppt/slideLayouts/slideLayout2143.xml><?xml version="1.0" encoding="utf-8"?>
<p:sldLayout xmlns:a="http://schemas.openxmlformats.org/drawingml/2006/main" xmlns:r="http://schemas.openxmlformats.org/officeDocument/2006/relationships" xmlns:p="http://schemas.openxmlformats.org/presentationml/2006/main" showMasterSp="0" type="tx">
  <p:cSld name="1_Title, Text, and 2 Content">
    <p:bg>
      <p:bgPr>
        <a:solidFill>
          <a:srgbClr val="000000"/>
        </a:solidFill>
        <a:effectLst/>
      </p:bgPr>
    </p:bg>
    <p:spTree>
      <p:nvGrpSpPr>
        <p:cNvPr id="1" name=""/>
        <p:cNvGrpSpPr/>
        <p:nvPr/>
      </p:nvGrpSpPr>
      <p:grpSpPr>
        <a:xfrm>
          <a:off x="0" y="0"/>
          <a:ext cx="0" cy="0"/>
          <a:chOff x="0" y="0"/>
          <a:chExt cx="0" cy="0"/>
        </a:xfrm>
      </p:grpSpPr>
      <p:grpSp>
        <p:nvGrpSpPr>
          <p:cNvPr id="3915" name="Group 1026"/>
          <p:cNvGrpSpPr/>
          <p:nvPr/>
        </p:nvGrpSpPr>
        <p:grpSpPr>
          <a:xfrm>
            <a:off x="0" y="3902075"/>
            <a:ext cx="3400426" cy="2949575"/>
            <a:chOff x="0" y="0"/>
            <a:chExt cx="3400425" cy="2949575"/>
          </a:xfrm>
        </p:grpSpPr>
        <p:sp>
          <p:nvSpPr>
            <p:cNvPr id="390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0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1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1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2332659"/>
      </p:ext>
    </p:extLst>
  </p:cSld>
  <p:clrMapOvr>
    <a:masterClrMapping/>
  </p:clrMapOvr>
  <p:transition spd="med"/>
</p:sldLayout>
</file>

<file path=ppt/slideLayouts/slideLayout2144.xml><?xml version="1.0" encoding="utf-8"?>
<p:sldLayout xmlns:a="http://schemas.openxmlformats.org/drawingml/2006/main" xmlns:r="http://schemas.openxmlformats.org/officeDocument/2006/relationships" xmlns:p="http://schemas.openxmlformats.org/presentationml/2006/main" showMasterSp="0" type="tx">
  <p:cSld name="33_Blank">
    <p:bg>
      <p:bgPr>
        <a:solidFill>
          <a:srgbClr val="000000"/>
        </a:solidFill>
        <a:effectLst/>
      </p:bgPr>
    </p:bg>
    <p:spTree>
      <p:nvGrpSpPr>
        <p:cNvPr id="1" name=""/>
        <p:cNvGrpSpPr/>
        <p:nvPr/>
      </p:nvGrpSpPr>
      <p:grpSpPr>
        <a:xfrm>
          <a:off x="0" y="0"/>
          <a:ext cx="0" cy="0"/>
          <a:chOff x="0" y="0"/>
          <a:chExt cx="0" cy="0"/>
        </a:xfrm>
      </p:grpSpPr>
      <p:grpSp>
        <p:nvGrpSpPr>
          <p:cNvPr id="3932" name="Group 1026"/>
          <p:cNvGrpSpPr/>
          <p:nvPr/>
        </p:nvGrpSpPr>
        <p:grpSpPr>
          <a:xfrm>
            <a:off x="0" y="3902075"/>
            <a:ext cx="3400426" cy="2949575"/>
            <a:chOff x="0" y="0"/>
            <a:chExt cx="3400425" cy="2949575"/>
          </a:xfrm>
        </p:grpSpPr>
        <p:sp>
          <p:nvSpPr>
            <p:cNvPr id="3925"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6"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7"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8"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9"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0"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1"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33"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6425529"/>
      </p:ext>
    </p:extLst>
  </p:cSld>
  <p:clrMapOvr>
    <a:masterClrMapping/>
  </p:clrMapOvr>
  <p:transition spd="med"/>
</p:sldLayout>
</file>

<file path=ppt/slideLayouts/slideLayout2145.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rgbClr val="000000"/>
        </a:solidFill>
        <a:effectLst/>
      </p:bgPr>
    </p:bg>
    <p:spTree>
      <p:nvGrpSpPr>
        <p:cNvPr id="1" name=""/>
        <p:cNvGrpSpPr/>
        <p:nvPr/>
      </p:nvGrpSpPr>
      <p:grpSpPr>
        <a:xfrm>
          <a:off x="0" y="0"/>
          <a:ext cx="0" cy="0"/>
          <a:chOff x="0" y="0"/>
          <a:chExt cx="0" cy="0"/>
        </a:xfrm>
      </p:grpSpPr>
      <p:grpSp>
        <p:nvGrpSpPr>
          <p:cNvPr id="3944" name="Group 1026"/>
          <p:cNvGrpSpPr/>
          <p:nvPr/>
        </p:nvGrpSpPr>
        <p:grpSpPr>
          <a:xfrm>
            <a:off x="457200" y="992150"/>
            <a:ext cx="8153401" cy="1600239"/>
            <a:chOff x="0" y="-37"/>
            <a:chExt cx="8153400" cy="1600237"/>
          </a:xfrm>
        </p:grpSpPr>
        <p:sp>
          <p:nvSpPr>
            <p:cNvPr id="3940" name="Arc 1027"/>
            <p:cNvSpPr/>
            <p:nvPr/>
          </p:nvSpPr>
          <p:spPr>
            <a:xfrm>
              <a:off x="5249862" y="-38"/>
              <a:ext cx="2903539" cy="1600239"/>
            </a:xfrm>
            <a:custGeom>
              <a:avLst/>
              <a:gdLst/>
              <a:ahLst/>
              <a:cxnLst>
                <a:cxn ang="0">
                  <a:pos x="wd2" y="hd2"/>
                </a:cxn>
                <a:cxn ang="5400000">
                  <a:pos x="wd2" y="hd2"/>
                </a:cxn>
                <a:cxn ang="10800000">
                  <a:pos x="wd2" y="hd2"/>
                </a:cxn>
                <a:cxn ang="16200000">
                  <a:pos x="wd2" y="hd2"/>
                </a:cxn>
              </a:cxnLst>
              <a:rect l="0" t="0" r="r" b="b"/>
              <a:pathLst>
                <a:path w="21600" h="21600" extrusionOk="0">
                  <a:moveTo>
                    <a:pt x="296" y="1"/>
                  </a:moveTo>
                  <a:cubicBezTo>
                    <a:pt x="300" y="1"/>
                    <a:pt x="304" y="0"/>
                    <a:pt x="308" y="0"/>
                  </a:cubicBezTo>
                  <a:cubicBezTo>
                    <a:pt x="12067" y="1"/>
                    <a:pt x="21600" y="4835"/>
                    <a:pt x="21600" y="10800"/>
                  </a:cubicBezTo>
                  <a:cubicBezTo>
                    <a:pt x="21600" y="16765"/>
                    <a:pt x="12067" y="21600"/>
                    <a:pt x="308" y="21600"/>
                  </a:cubicBezTo>
                  <a:cubicBezTo>
                    <a:pt x="204" y="21600"/>
                    <a:pt x="102" y="21600"/>
                    <a:pt x="0" y="21598"/>
                  </a:cubicBezTo>
                  <a:lnTo>
                    <a:pt x="308" y="10800"/>
                  </a:lnTo>
                  <a:lnTo>
                    <a:pt x="296" y="1"/>
                  </a:lnTo>
                  <a:close/>
                </a:path>
              </a:pathLst>
            </a:custGeom>
            <a:gradFill flip="none" rotWithShape="1">
              <a:gsLst>
                <a:gs pos="0">
                  <a:srgbClr val="000000"/>
                </a:gs>
                <a:gs pos="100000">
                  <a:srgbClr val="6633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1" name="Arc 1028"/>
            <p:cNvSpPr/>
            <p:nvPr/>
          </p:nvSpPr>
          <p:spPr>
            <a:xfrm>
              <a:off x="5175250" y="165070"/>
              <a:ext cx="2906713" cy="1270030"/>
            </a:xfrm>
            <a:custGeom>
              <a:avLst/>
              <a:gdLst/>
              <a:ahLst/>
              <a:cxnLst>
                <a:cxn ang="0">
                  <a:pos x="wd2" y="hd2"/>
                </a:cxn>
                <a:cxn ang="5400000">
                  <a:pos x="wd2" y="hd2"/>
                </a:cxn>
                <a:cxn ang="10800000">
                  <a:pos x="wd2" y="hd2"/>
                </a:cxn>
                <a:cxn ang="16200000">
                  <a:pos x="wd2" y="hd2"/>
                </a:cxn>
              </a:cxnLst>
              <a:rect l="0" t="0" r="r" b="b"/>
              <a:pathLst>
                <a:path w="21600" h="21600" extrusionOk="0">
                  <a:moveTo>
                    <a:pt x="307" y="0"/>
                  </a:moveTo>
                  <a:cubicBezTo>
                    <a:pt x="311" y="0"/>
                    <a:pt x="315" y="0"/>
                    <a:pt x="319" y="0"/>
                  </a:cubicBezTo>
                  <a:cubicBezTo>
                    <a:pt x="12072" y="0"/>
                    <a:pt x="21600" y="4835"/>
                    <a:pt x="21600" y="10800"/>
                  </a:cubicBezTo>
                  <a:cubicBezTo>
                    <a:pt x="21600" y="16765"/>
                    <a:pt x="12072" y="21600"/>
                    <a:pt x="319" y="21600"/>
                  </a:cubicBezTo>
                  <a:cubicBezTo>
                    <a:pt x="212" y="21600"/>
                    <a:pt x="105" y="21600"/>
                    <a:pt x="0" y="21599"/>
                  </a:cubicBezTo>
                  <a:lnTo>
                    <a:pt x="319" y="10800"/>
                  </a:lnTo>
                  <a:lnTo>
                    <a:pt x="307" y="0"/>
                  </a:lnTo>
                  <a:close/>
                </a:path>
              </a:pathLst>
            </a:custGeom>
            <a:gradFill flip="none" rotWithShape="1">
              <a:gsLst>
                <a:gs pos="0">
                  <a:srgbClr val="000000"/>
                </a:gs>
                <a:gs pos="100000">
                  <a:srgbClr val="8944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2" name="Arc 1029"/>
            <p:cNvSpPr/>
            <p:nvPr/>
          </p:nvSpPr>
          <p:spPr>
            <a:xfrm>
              <a:off x="5132387" y="385743"/>
              <a:ext cx="2905126" cy="828695"/>
            </a:xfrm>
            <a:custGeom>
              <a:avLst/>
              <a:gdLst/>
              <a:ahLst/>
              <a:cxnLst>
                <a:cxn ang="0">
                  <a:pos x="wd2" y="hd2"/>
                </a:cxn>
                <a:cxn ang="5400000">
                  <a:pos x="wd2" y="hd2"/>
                </a:cxn>
                <a:cxn ang="10800000">
                  <a:pos x="wd2" y="hd2"/>
                </a:cxn>
                <a:cxn ang="16200000">
                  <a:pos x="wd2" y="hd2"/>
                </a:cxn>
              </a:cxnLst>
              <a:rect l="0" t="0" r="r" b="b"/>
              <a:pathLst>
                <a:path w="21600" h="21600" extrusionOk="0">
                  <a:moveTo>
                    <a:pt x="308" y="0"/>
                  </a:moveTo>
                  <a:cubicBezTo>
                    <a:pt x="312" y="0"/>
                    <a:pt x="316" y="0"/>
                    <a:pt x="320" y="0"/>
                  </a:cubicBezTo>
                  <a:cubicBezTo>
                    <a:pt x="12072" y="0"/>
                    <a:pt x="21600" y="4835"/>
                    <a:pt x="21600" y="10800"/>
                  </a:cubicBezTo>
                  <a:cubicBezTo>
                    <a:pt x="21600" y="16765"/>
                    <a:pt x="12072" y="21600"/>
                    <a:pt x="320" y="21600"/>
                  </a:cubicBezTo>
                  <a:cubicBezTo>
                    <a:pt x="213" y="21600"/>
                    <a:pt x="106" y="21600"/>
                    <a:pt x="0" y="21599"/>
                  </a:cubicBezTo>
                  <a:lnTo>
                    <a:pt x="320" y="10800"/>
                  </a:lnTo>
                  <a:lnTo>
                    <a:pt x="308" y="0"/>
                  </a:lnTo>
                  <a:close/>
                </a:path>
              </a:pathLst>
            </a:custGeom>
            <a:gradFill flip="none" rotWithShape="1">
              <a:gsLst>
                <a:gs pos="0">
                  <a:srgbClr val="000000"/>
                </a:gs>
                <a:gs pos="100000">
                  <a:srgbClr val="B75B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3" name="AutoShape 1030"/>
            <p:cNvSpPr/>
            <p:nvPr/>
          </p:nvSpPr>
          <p:spPr>
            <a:xfrm>
              <a:off x="0" y="715962"/>
              <a:ext cx="7918450" cy="165101"/>
            </a:xfrm>
            <a:prstGeom prst="roundRect">
              <a:avLst>
                <a:gd name="adj" fmla="val 49995"/>
              </a:avLst>
            </a:prstGeom>
            <a:gradFill flip="none" rotWithShape="1">
              <a:gsLst>
                <a:gs pos="0">
                  <a:srgbClr val="000000"/>
                </a:gs>
                <a:gs pos="20000">
                  <a:srgbClr val="000040"/>
                </a:gs>
                <a:gs pos="50000">
                  <a:srgbClr val="400040"/>
                </a:gs>
                <a:gs pos="75000">
                  <a:srgbClr val="8F0040"/>
                </a:gs>
                <a:gs pos="89999">
                  <a:srgbClr val="F27300"/>
                </a:gs>
                <a:gs pos="100000">
                  <a:srgbClr val="FFBF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grpSp>
      <p:sp>
        <p:nvSpPr>
          <p:cNvPr id="3945" name="Title Text"/>
          <p:cNvSpPr txBox="1">
            <a:spLocks noGrp="1"/>
          </p:cNvSpPr>
          <p:nvPr>
            <p:ph type="title"/>
          </p:nvPr>
        </p:nvSpPr>
        <p:spPr>
          <a:xfrm>
            <a:off x="381000" y="381000"/>
            <a:ext cx="8458200" cy="1143000"/>
          </a:xfrm>
          <a:prstGeom prst="rect">
            <a:avLst/>
          </a:prstGeom>
          <a:noFill/>
        </p:spPr>
        <p:txBody>
          <a:bodyPr lIns="46005" tIns="46005" rIns="46005" bIns="46005" anchor="b"/>
          <a:lstStyle>
            <a:lvl1pPr algn="r">
              <a:defRPr sz="4400" b="1" i="0">
                <a:solidFill>
                  <a:srgbClr val="FFCC66"/>
                </a:solidFill>
                <a:latin typeface="Arial" panose="020B0604020202020204" pitchFamily="34" charset="0"/>
                <a:cs typeface="Arial" panose="020B0604020202020204" pitchFamily="34" charset="0"/>
              </a:defRPr>
            </a:lvl1pPr>
          </a:lstStyle>
          <a:p>
            <a:r>
              <a:rPr dirty="0"/>
              <a:t>Title Text</a:t>
            </a:r>
          </a:p>
        </p:txBody>
      </p:sp>
      <p:sp>
        <p:nvSpPr>
          <p:cNvPr id="3946" name="Body Level One…"/>
          <p:cNvSpPr txBox="1">
            <a:spLocks noGrp="1"/>
          </p:cNvSpPr>
          <p:nvPr>
            <p:ph type="body" idx="1"/>
          </p:nvPr>
        </p:nvSpPr>
        <p:spPr>
          <a:xfrm>
            <a:off x="381000" y="2057400"/>
            <a:ext cx="8458200" cy="4114800"/>
          </a:xfrm>
          <a:prstGeom prst="rect">
            <a:avLst/>
          </a:prstGeom>
        </p:spPr>
        <p:txBody>
          <a:bodyPr lIns="46005" tIns="46005" rIns="46005" bIns="46005">
            <a:normAutofit/>
          </a:bodyPr>
          <a:lstStyle>
            <a:lvl1pPr marL="342659" indent="-342659">
              <a:buClr>
                <a:srgbClr val="FFCC66"/>
              </a:buClr>
              <a:buSzPct val="100000"/>
              <a:buChar char="•"/>
              <a:defRPr b="1" i="0">
                <a:solidFill>
                  <a:srgbClr val="FFFFCC"/>
                </a:solidFill>
                <a:latin typeface="Arial" panose="020B0604020202020204" pitchFamily="34" charset="0"/>
                <a:cs typeface="Arial" panose="020B0604020202020204" pitchFamily="34" charset="0"/>
              </a:defRPr>
            </a:lvl1pPr>
            <a:lvl2pPr marL="783220" indent="-326340">
              <a:buClr>
                <a:srgbClr val="FFCC66"/>
              </a:buClr>
              <a:buSzPct val="100000"/>
              <a:buChar char="–"/>
              <a:defRPr b="1" i="0">
                <a:solidFill>
                  <a:srgbClr val="FFFFCC"/>
                </a:solidFill>
                <a:latin typeface="Arial" panose="020B0604020202020204" pitchFamily="34" charset="0"/>
                <a:cs typeface="Arial" panose="020B0604020202020204" pitchFamily="34" charset="0"/>
              </a:defRPr>
            </a:lvl2pPr>
            <a:lvl3pPr marL="1218345" indent="-304585">
              <a:buClr>
                <a:srgbClr val="FFCC66"/>
              </a:buClr>
              <a:buSzPct val="100000"/>
              <a:buChar char="•"/>
              <a:defRPr b="1" i="0">
                <a:solidFill>
                  <a:srgbClr val="FFFFCC"/>
                </a:solidFill>
                <a:latin typeface="Arial" panose="020B0604020202020204" pitchFamily="34" charset="0"/>
                <a:cs typeface="Arial" panose="020B0604020202020204" pitchFamily="34" charset="0"/>
              </a:defRPr>
            </a:lvl3pPr>
            <a:lvl4pPr marL="1736140" indent="-365502">
              <a:buClr>
                <a:srgbClr val="FFCC66"/>
              </a:buClr>
              <a:buSzPct val="100000"/>
              <a:buChar char="–"/>
              <a:defRPr b="1" i="0">
                <a:solidFill>
                  <a:srgbClr val="FFFFCC"/>
                </a:solidFill>
                <a:latin typeface="Arial" panose="020B0604020202020204" pitchFamily="34" charset="0"/>
                <a:cs typeface="Arial" panose="020B0604020202020204" pitchFamily="34" charset="0"/>
              </a:defRPr>
            </a:lvl4pPr>
            <a:lvl5pPr marL="2193020" indent="-365502">
              <a:buClr>
                <a:srgbClr val="FFCC66"/>
              </a:buClr>
              <a:defRPr b="1" i="0">
                <a:solidFill>
                  <a:srgbClr val="FFFFCC"/>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47" name="Slide Number"/>
          <p:cNvSpPr txBox="1">
            <a:spLocks noGrp="1"/>
          </p:cNvSpPr>
          <p:nvPr>
            <p:ph type="sldNum" sz="quarter" idx="2"/>
          </p:nvPr>
        </p:nvSpPr>
        <p:spPr>
          <a:xfrm>
            <a:off x="8147284" y="6399024"/>
            <a:ext cx="310917" cy="308352"/>
          </a:xfrm>
          <a:prstGeom prst="rect">
            <a:avLst/>
          </a:prstGeom>
        </p:spPr>
        <p:txBody>
          <a:bodyPr lIns="46005" tIns="46005" rIns="46005" bIns="46005" anchor="ctr"/>
          <a:lstStyle>
            <a:lvl1pPr>
              <a:defRPr b="1" i="0">
                <a:solidFill>
                  <a:srgbClr val="FFFFCC"/>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89158652"/>
      </p:ext>
    </p:extLst>
  </p:cSld>
  <p:clrMapOvr>
    <a:masterClrMapping/>
  </p:clrMapOvr>
  <p:transition spd="med"/>
</p:sldLayout>
</file>

<file path=ppt/slideLayouts/slideLayout2146.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FFFFFF"/>
        </a:solidFill>
        <a:effectLst/>
      </p:bgPr>
    </p:bg>
    <p:spTree>
      <p:nvGrpSpPr>
        <p:cNvPr id="1" name=""/>
        <p:cNvGrpSpPr/>
        <p:nvPr/>
      </p:nvGrpSpPr>
      <p:grpSpPr>
        <a:xfrm>
          <a:off x="0" y="0"/>
          <a:ext cx="0" cy="0"/>
          <a:chOff x="0" y="0"/>
          <a:chExt cx="0" cy="0"/>
        </a:xfrm>
      </p:grpSpPr>
      <p:sp>
        <p:nvSpPr>
          <p:cNvPr id="3954"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955" name="Text Box 2"/>
          <p:cNvSpPr txBox="1"/>
          <p:nvPr/>
        </p:nvSpPr>
        <p:spPr>
          <a:xfrm>
            <a:off x="794239" y="6570253"/>
            <a:ext cx="803893" cy="20719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956" name="Rectangle 3"/>
          <p:cNvSpPr txBox="1"/>
          <p:nvPr/>
        </p:nvSpPr>
        <p:spPr>
          <a:xfrm>
            <a:off x="7884120" y="6534253"/>
            <a:ext cx="594132" cy="249037"/>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957" name="Rectangle 4"/>
          <p:cNvSpPr txBox="1"/>
          <p:nvPr/>
        </p:nvSpPr>
        <p:spPr>
          <a:xfrm>
            <a:off x="507489" y="106362"/>
            <a:ext cx="3969783" cy="91971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95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47080232"/>
      </p:ext>
    </p:extLst>
  </p:cSld>
  <p:clrMapOvr>
    <a:masterClrMapping/>
  </p:clrMapOvr>
  <p:transition spd="med"/>
</p:sldLayout>
</file>

<file path=ppt/slideLayouts/slideLayout2147.xml><?xml version="1.0" encoding="utf-8"?>
<p:sldLayout xmlns:a="http://schemas.openxmlformats.org/drawingml/2006/main" xmlns:r="http://schemas.openxmlformats.org/officeDocument/2006/relationships" xmlns:p="http://schemas.openxmlformats.org/presentationml/2006/main" showMasterSp="0" type="tx">
  <p:cSld name="35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3965" name="Slide Number"/>
          <p:cNvSpPr txBox="1">
            <a:spLocks noGrp="1"/>
          </p:cNvSpPr>
          <p:nvPr>
            <p:ph type="sldNum" sz="quarter" idx="2"/>
          </p:nvPr>
        </p:nvSpPr>
        <p:spPr>
          <a:xfrm>
            <a:off x="8176323" y="6248400"/>
            <a:ext cx="281877" cy="287023"/>
          </a:xfrm>
          <a:prstGeom prst="rect">
            <a:avLst/>
          </a:prstGeom>
        </p:spPr>
        <p:txBody>
          <a:bodyPr lIns="45687" tIns="45687" rIns="45687" bIns="45687"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93509875"/>
      </p:ext>
    </p:extLst>
  </p:cSld>
  <p:clrMapOvr>
    <a:masterClrMapping/>
  </p:clrMapOvr>
  <p:transition spd="med"/>
</p:sldLayout>
</file>

<file path=ppt/slideLayouts/slideLayout2148.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rgbClr val="390039"/>
        </a:solidFill>
        <a:effectLst/>
      </p:bgPr>
    </p:bg>
    <p:spTree>
      <p:nvGrpSpPr>
        <p:cNvPr id="1" name=""/>
        <p:cNvGrpSpPr/>
        <p:nvPr/>
      </p:nvGrpSpPr>
      <p:grpSpPr>
        <a:xfrm>
          <a:off x="0" y="0"/>
          <a:ext cx="0" cy="0"/>
          <a:chOff x="0" y="0"/>
          <a:chExt cx="0" cy="0"/>
        </a:xfrm>
      </p:grpSpPr>
      <p:sp>
        <p:nvSpPr>
          <p:cNvPr id="3972"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7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7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2238178"/>
      </p:ext>
    </p:extLst>
  </p:cSld>
  <p:clrMapOvr>
    <a:masterClrMapping/>
  </p:clrMapOvr>
  <p:transition spd="med"/>
</p:sldLayout>
</file>

<file path=ppt/slideLayouts/slideLayout214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rgbClr val="390039"/>
        </a:solidFill>
        <a:effectLst/>
      </p:bgPr>
    </p:bg>
    <p:spTree>
      <p:nvGrpSpPr>
        <p:cNvPr id="1" name=""/>
        <p:cNvGrpSpPr/>
        <p:nvPr/>
      </p:nvGrpSpPr>
      <p:grpSpPr>
        <a:xfrm>
          <a:off x="0" y="0"/>
          <a:ext cx="0" cy="0"/>
          <a:chOff x="0" y="0"/>
          <a:chExt cx="0" cy="0"/>
        </a:xfrm>
      </p:grpSpPr>
      <p:sp>
        <p:nvSpPr>
          <p:cNvPr id="398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82"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8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8530145"/>
      </p:ext>
    </p:extLst>
  </p:cSld>
  <p:clrMapOvr>
    <a:masterClrMapping/>
  </p:clrMapOvr>
  <p:transition spd="med"/>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9CDCDA"/>
        </a:solidFill>
        <a:effectLst/>
      </p:bgPr>
    </p:bg>
    <p:spTree>
      <p:nvGrpSpPr>
        <p:cNvPr id="1" name=""/>
        <p:cNvGrpSpPr/>
        <p:nvPr/>
      </p:nvGrpSpPr>
      <p:grpSpPr>
        <a:xfrm>
          <a:off x="0" y="0"/>
          <a:ext cx="0" cy="0"/>
          <a:chOff x="0" y="0"/>
          <a:chExt cx="0" cy="0"/>
        </a:xfrm>
      </p:grpSpPr>
      <p:grpSp>
        <p:nvGrpSpPr>
          <p:cNvPr id="2651" name="Group 2"/>
          <p:cNvGrpSpPr/>
          <p:nvPr/>
        </p:nvGrpSpPr>
        <p:grpSpPr>
          <a:xfrm>
            <a:off x="-341607" y="-213936"/>
            <a:ext cx="9600389" cy="7485696"/>
            <a:chOff x="0" y="0"/>
            <a:chExt cx="9600387" cy="7485695"/>
          </a:xfrm>
        </p:grpSpPr>
        <p:grpSp>
          <p:nvGrpSpPr>
            <p:cNvPr id="2637" name="Group 3"/>
            <p:cNvGrpSpPr/>
            <p:nvPr/>
          </p:nvGrpSpPr>
          <p:grpSpPr>
            <a:xfrm>
              <a:off x="-1" y="0"/>
              <a:ext cx="9600389" cy="7485696"/>
              <a:chOff x="0" y="0"/>
              <a:chExt cx="9600387" cy="7485695"/>
            </a:xfrm>
          </p:grpSpPr>
          <p:sp>
            <p:nvSpPr>
              <p:cNvPr id="255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7"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2"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0"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4"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5"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0" name="Group 85"/>
            <p:cNvGrpSpPr/>
            <p:nvPr/>
          </p:nvGrpSpPr>
          <p:grpSpPr>
            <a:xfrm>
              <a:off x="532106" y="687010"/>
              <a:ext cx="8745538" cy="223839"/>
              <a:chOff x="0" y="0"/>
              <a:chExt cx="8745537" cy="223837"/>
            </a:xfrm>
          </p:grpSpPr>
          <p:sp>
            <p:nvSpPr>
              <p:cNvPr id="263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3" name="Group 88"/>
            <p:cNvGrpSpPr/>
            <p:nvPr/>
          </p:nvGrpSpPr>
          <p:grpSpPr>
            <a:xfrm>
              <a:off x="424156" y="596523"/>
              <a:ext cx="8745538" cy="223838"/>
              <a:chOff x="0" y="0"/>
              <a:chExt cx="8745537" cy="223837"/>
            </a:xfrm>
          </p:grpSpPr>
          <p:sp>
            <p:nvSpPr>
              <p:cNvPr id="264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64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650" name="Group 92"/>
            <p:cNvGrpSpPr/>
            <p:nvPr/>
          </p:nvGrpSpPr>
          <p:grpSpPr>
            <a:xfrm>
              <a:off x="579241" y="366407"/>
              <a:ext cx="1124880" cy="1123270"/>
              <a:chOff x="0" y="0"/>
              <a:chExt cx="1124878" cy="1123268"/>
            </a:xfrm>
          </p:grpSpPr>
          <p:sp>
            <p:nvSpPr>
              <p:cNvPr id="264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652"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65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65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265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6483988"/>
      </p:ext>
    </p:extLst>
  </p:cSld>
  <p:clrMapOvr>
    <a:masterClrMapping/>
  </p:clrMapOvr>
  <p:transition spd="med"/>
</p:sldLayout>
</file>

<file path=ppt/slideLayouts/slideLayout2150.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390039"/>
        </a:solidFill>
        <a:effectLst/>
      </p:bgPr>
    </p:bg>
    <p:spTree>
      <p:nvGrpSpPr>
        <p:cNvPr id="1" name=""/>
        <p:cNvGrpSpPr/>
        <p:nvPr/>
      </p:nvGrpSpPr>
      <p:grpSpPr>
        <a:xfrm>
          <a:off x="0" y="0"/>
          <a:ext cx="0" cy="0"/>
          <a:chOff x="0" y="0"/>
          <a:chExt cx="0" cy="0"/>
        </a:xfrm>
      </p:grpSpPr>
      <p:sp>
        <p:nvSpPr>
          <p:cNvPr id="399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9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92"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27965977"/>
      </p:ext>
    </p:extLst>
  </p:cSld>
  <p:clrMapOvr>
    <a:masterClrMapping/>
  </p:clrMapOvr>
  <p:transition spd="med"/>
</p:sldLayout>
</file>

<file path=ppt/slideLayouts/slideLayout2151.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390039"/>
        </a:solidFill>
        <a:effectLst/>
      </p:bgPr>
    </p:bg>
    <p:spTree>
      <p:nvGrpSpPr>
        <p:cNvPr id="1" name=""/>
        <p:cNvGrpSpPr/>
        <p:nvPr/>
      </p:nvGrpSpPr>
      <p:grpSpPr>
        <a:xfrm>
          <a:off x="0" y="0"/>
          <a:ext cx="0" cy="0"/>
          <a:chOff x="0" y="0"/>
          <a:chExt cx="0" cy="0"/>
        </a:xfrm>
      </p:grpSpPr>
      <p:sp>
        <p:nvSpPr>
          <p:cNvPr id="399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0"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7086607"/>
      </p:ext>
    </p:extLst>
  </p:cSld>
  <p:clrMapOvr>
    <a:masterClrMapping/>
  </p:clrMapOvr>
  <p:transition spd="med"/>
</p:sldLayout>
</file>

<file path=ppt/slideLayouts/slideLayout2152.xml><?xml version="1.0" encoding="utf-8"?>
<p:sldLayout xmlns:a="http://schemas.openxmlformats.org/drawingml/2006/main" xmlns:r="http://schemas.openxmlformats.org/officeDocument/2006/relationships" xmlns:p="http://schemas.openxmlformats.org/presentationml/2006/main" showMasterSp="0" type="tx">
  <p:cSld name="28_Comparison">
    <p:bg>
      <p:bgPr>
        <a:solidFill>
          <a:srgbClr val="390039"/>
        </a:solidFill>
        <a:effectLst/>
      </p:bgPr>
    </p:bg>
    <p:spTree>
      <p:nvGrpSpPr>
        <p:cNvPr id="1" name=""/>
        <p:cNvGrpSpPr/>
        <p:nvPr/>
      </p:nvGrpSpPr>
      <p:grpSpPr>
        <a:xfrm>
          <a:off x="0" y="0"/>
          <a:ext cx="0" cy="0"/>
          <a:chOff x="0" y="0"/>
          <a:chExt cx="0" cy="0"/>
        </a:xfrm>
      </p:grpSpPr>
      <p:sp>
        <p:nvSpPr>
          <p:cNvPr id="400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1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401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4850242"/>
      </p:ext>
    </p:extLst>
  </p:cSld>
  <p:clrMapOvr>
    <a:masterClrMapping/>
  </p:clrMapOvr>
  <p:transition spd="med"/>
</p:sldLayout>
</file>

<file path=ppt/slideLayouts/slideLayout2153.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390039"/>
        </a:solidFill>
        <a:effectLst/>
      </p:bgPr>
    </p:bg>
    <p:spTree>
      <p:nvGrpSpPr>
        <p:cNvPr id="1" name=""/>
        <p:cNvGrpSpPr/>
        <p:nvPr/>
      </p:nvGrpSpPr>
      <p:grpSpPr>
        <a:xfrm>
          <a:off x="0" y="0"/>
          <a:ext cx="0" cy="0"/>
          <a:chOff x="0" y="0"/>
          <a:chExt cx="0" cy="0"/>
        </a:xfrm>
      </p:grpSpPr>
      <p:sp>
        <p:nvSpPr>
          <p:cNvPr id="401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19"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8818280"/>
      </p:ext>
    </p:extLst>
  </p:cSld>
  <p:clrMapOvr>
    <a:masterClrMapping/>
  </p:clrMapOvr>
  <p:transition spd="med"/>
</p:sldLayout>
</file>

<file path=ppt/slideLayouts/slideLayout2154.xml><?xml version="1.0" encoding="utf-8"?>
<p:sldLayout xmlns:a="http://schemas.openxmlformats.org/drawingml/2006/main" xmlns:r="http://schemas.openxmlformats.org/officeDocument/2006/relationships" xmlns:p="http://schemas.openxmlformats.org/presentationml/2006/main" showMasterSp="0" type="tx">
  <p:cSld name="36_Blank">
    <p:bg>
      <p:bgPr>
        <a:solidFill>
          <a:srgbClr val="390039"/>
        </a:solidFill>
        <a:effectLst/>
      </p:bgPr>
    </p:bg>
    <p:spTree>
      <p:nvGrpSpPr>
        <p:cNvPr id="1" name=""/>
        <p:cNvGrpSpPr/>
        <p:nvPr/>
      </p:nvGrpSpPr>
      <p:grpSpPr>
        <a:xfrm>
          <a:off x="0" y="0"/>
          <a:ext cx="0" cy="0"/>
          <a:chOff x="0" y="0"/>
          <a:chExt cx="0" cy="0"/>
        </a:xfrm>
      </p:grpSpPr>
      <p:sp>
        <p:nvSpPr>
          <p:cNvPr id="402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9912189"/>
      </p:ext>
    </p:extLst>
  </p:cSld>
  <p:clrMapOvr>
    <a:masterClrMapping/>
  </p:clrMapOvr>
  <p:transition spd="med"/>
</p:sldLayout>
</file>

<file path=ppt/slideLayouts/slideLayout2155.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solidFill>
          <a:srgbClr val="390039"/>
        </a:solidFill>
        <a:effectLst/>
      </p:bgPr>
    </p:bg>
    <p:spTree>
      <p:nvGrpSpPr>
        <p:cNvPr id="1" name=""/>
        <p:cNvGrpSpPr/>
        <p:nvPr/>
      </p:nvGrpSpPr>
      <p:grpSpPr>
        <a:xfrm>
          <a:off x="0" y="0"/>
          <a:ext cx="0" cy="0"/>
          <a:chOff x="0" y="0"/>
          <a:chExt cx="0" cy="0"/>
        </a:xfrm>
      </p:grpSpPr>
      <p:sp>
        <p:nvSpPr>
          <p:cNvPr id="403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3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3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403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8791439"/>
      </p:ext>
    </p:extLst>
  </p:cSld>
  <p:clrMapOvr>
    <a:masterClrMapping/>
  </p:clrMapOvr>
  <p:transition spd="med"/>
</p:sldLayout>
</file>

<file path=ppt/slideLayouts/slideLayout2156.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solidFill>
          <a:srgbClr val="390039"/>
        </a:solidFill>
        <a:effectLst/>
      </p:bgPr>
    </p:bg>
    <p:spTree>
      <p:nvGrpSpPr>
        <p:cNvPr id="1" name=""/>
        <p:cNvGrpSpPr/>
        <p:nvPr/>
      </p:nvGrpSpPr>
      <p:grpSpPr>
        <a:xfrm>
          <a:off x="0" y="0"/>
          <a:ext cx="0" cy="0"/>
          <a:chOff x="0" y="0"/>
          <a:chExt cx="0" cy="0"/>
        </a:xfrm>
      </p:grpSpPr>
      <p:sp>
        <p:nvSpPr>
          <p:cNvPr id="404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4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04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4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74979637"/>
      </p:ext>
    </p:extLst>
  </p:cSld>
  <p:clrMapOvr>
    <a:masterClrMapping/>
  </p:clrMapOvr>
  <p:transition spd="med"/>
</p:sldLayout>
</file>

<file path=ppt/slideLayouts/slideLayout2157.xml><?xml version="1.0" encoding="utf-8"?>
<p:sldLayout xmlns:a="http://schemas.openxmlformats.org/drawingml/2006/main" xmlns:r="http://schemas.openxmlformats.org/officeDocument/2006/relationships" xmlns:p="http://schemas.openxmlformats.org/presentationml/2006/main" showMasterSp="0" type="tx">
  <p:cSld name="28_Title and Vertical Text">
    <p:bg>
      <p:bgPr>
        <a:solidFill>
          <a:srgbClr val="390039"/>
        </a:solidFill>
        <a:effectLst/>
      </p:bgPr>
    </p:bg>
    <p:spTree>
      <p:nvGrpSpPr>
        <p:cNvPr id="1" name=""/>
        <p:cNvGrpSpPr/>
        <p:nvPr/>
      </p:nvGrpSpPr>
      <p:grpSpPr>
        <a:xfrm>
          <a:off x="0" y="0"/>
          <a:ext cx="0" cy="0"/>
          <a:chOff x="0" y="0"/>
          <a:chExt cx="0" cy="0"/>
        </a:xfrm>
      </p:grpSpPr>
      <p:sp>
        <p:nvSpPr>
          <p:cNvPr id="4053"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54"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55"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31459852"/>
      </p:ext>
    </p:extLst>
  </p:cSld>
  <p:clrMapOvr>
    <a:masterClrMapping/>
  </p:clrMapOvr>
  <p:transition spd="med"/>
</p:sldLayout>
</file>

<file path=ppt/slideLayouts/slideLayout2158.xml><?xml version="1.0" encoding="utf-8"?>
<p:sldLayout xmlns:a="http://schemas.openxmlformats.org/drawingml/2006/main" xmlns:r="http://schemas.openxmlformats.org/officeDocument/2006/relationships" xmlns:p="http://schemas.openxmlformats.org/presentationml/2006/main" showMasterSp="0" type="tx">
  <p:cSld name="28_Vertical Title and Text">
    <p:bg>
      <p:bgPr>
        <a:solidFill>
          <a:srgbClr val="390039"/>
        </a:solidFill>
        <a:effectLst/>
      </p:bgPr>
    </p:bg>
    <p:spTree>
      <p:nvGrpSpPr>
        <p:cNvPr id="1" name=""/>
        <p:cNvGrpSpPr/>
        <p:nvPr/>
      </p:nvGrpSpPr>
      <p:grpSpPr>
        <a:xfrm>
          <a:off x="0" y="0"/>
          <a:ext cx="0" cy="0"/>
          <a:chOff x="0" y="0"/>
          <a:chExt cx="0" cy="0"/>
        </a:xfrm>
      </p:grpSpPr>
      <p:sp>
        <p:nvSpPr>
          <p:cNvPr id="4062"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63"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6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97737"/>
      </p:ext>
    </p:extLst>
  </p:cSld>
  <p:clrMapOvr>
    <a:masterClrMapping/>
  </p:clrMapOvr>
  <p:transition spd="med"/>
</p:sldLayout>
</file>

<file path=ppt/slideLayouts/slideLayout2159.xml><?xml version="1.0" encoding="utf-8"?>
<p:sldLayout xmlns:a="http://schemas.openxmlformats.org/drawingml/2006/main" xmlns:r="http://schemas.openxmlformats.org/officeDocument/2006/relationships" xmlns:p="http://schemas.openxmlformats.org/presentationml/2006/main" showMasterSp="0" type="tx">
  <p:cSld name="1_Title, Text and Clip Art">
    <p:bg>
      <p:bgPr>
        <a:solidFill>
          <a:srgbClr val="390039"/>
        </a:solidFill>
        <a:effectLst/>
      </p:bgPr>
    </p:bg>
    <p:spTree>
      <p:nvGrpSpPr>
        <p:cNvPr id="1" name=""/>
        <p:cNvGrpSpPr/>
        <p:nvPr/>
      </p:nvGrpSpPr>
      <p:grpSpPr>
        <a:xfrm>
          <a:off x="0" y="0"/>
          <a:ext cx="0" cy="0"/>
          <a:chOff x="0" y="0"/>
          <a:chExt cx="0" cy="0"/>
        </a:xfrm>
      </p:grpSpPr>
      <p:sp>
        <p:nvSpPr>
          <p:cNvPr id="407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72"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7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03528903"/>
      </p:ext>
    </p:extLst>
  </p:cSld>
  <p:clrMapOvr>
    <a:masterClrMapping/>
  </p:clrMapOvr>
  <p:transition spd="med"/>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9CDCDA"/>
        </a:solidFill>
        <a:effectLst/>
      </p:bgPr>
    </p:bg>
    <p:spTree>
      <p:nvGrpSpPr>
        <p:cNvPr id="1" name=""/>
        <p:cNvGrpSpPr/>
        <p:nvPr/>
      </p:nvGrpSpPr>
      <p:grpSpPr>
        <a:xfrm>
          <a:off x="0" y="0"/>
          <a:ext cx="0" cy="0"/>
          <a:chOff x="0" y="0"/>
          <a:chExt cx="0" cy="0"/>
        </a:xfrm>
      </p:grpSpPr>
      <p:grpSp>
        <p:nvGrpSpPr>
          <p:cNvPr id="2757" name="Group 2"/>
          <p:cNvGrpSpPr/>
          <p:nvPr/>
        </p:nvGrpSpPr>
        <p:grpSpPr>
          <a:xfrm>
            <a:off x="-341607" y="-213936"/>
            <a:ext cx="9600389" cy="7485696"/>
            <a:chOff x="0" y="0"/>
            <a:chExt cx="9600387" cy="7485695"/>
          </a:xfrm>
        </p:grpSpPr>
        <p:grpSp>
          <p:nvGrpSpPr>
            <p:cNvPr id="2743" name="Group 3"/>
            <p:cNvGrpSpPr/>
            <p:nvPr/>
          </p:nvGrpSpPr>
          <p:grpSpPr>
            <a:xfrm>
              <a:off x="-1" y="0"/>
              <a:ext cx="9600389" cy="7485696"/>
              <a:chOff x="0" y="0"/>
              <a:chExt cx="9600387" cy="7485695"/>
            </a:xfrm>
          </p:grpSpPr>
          <p:sp>
            <p:nvSpPr>
              <p:cNvPr id="266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3"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8"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6"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0"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1"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6" name="Group 85"/>
            <p:cNvGrpSpPr/>
            <p:nvPr/>
          </p:nvGrpSpPr>
          <p:grpSpPr>
            <a:xfrm>
              <a:off x="532106" y="687010"/>
              <a:ext cx="8745538" cy="223839"/>
              <a:chOff x="0" y="0"/>
              <a:chExt cx="8745537" cy="223837"/>
            </a:xfrm>
          </p:grpSpPr>
          <p:sp>
            <p:nvSpPr>
              <p:cNvPr id="274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9" name="Group 88"/>
            <p:cNvGrpSpPr/>
            <p:nvPr/>
          </p:nvGrpSpPr>
          <p:grpSpPr>
            <a:xfrm>
              <a:off x="424156" y="596523"/>
              <a:ext cx="8745538" cy="223838"/>
              <a:chOff x="0" y="0"/>
              <a:chExt cx="8745537" cy="223837"/>
            </a:xfrm>
          </p:grpSpPr>
          <p:sp>
            <p:nvSpPr>
              <p:cNvPr id="274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5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756" name="Group 92"/>
            <p:cNvGrpSpPr/>
            <p:nvPr/>
          </p:nvGrpSpPr>
          <p:grpSpPr>
            <a:xfrm>
              <a:off x="579241" y="366407"/>
              <a:ext cx="1124880" cy="1123270"/>
              <a:chOff x="0" y="0"/>
              <a:chExt cx="1124878" cy="1123268"/>
            </a:xfrm>
          </p:grpSpPr>
          <p:sp>
            <p:nvSpPr>
              <p:cNvPr id="275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58"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75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76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7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4567660"/>
      </p:ext>
    </p:extLst>
  </p:cSld>
  <p:clrMapOvr>
    <a:masterClrMapping/>
  </p:clrMapOvr>
  <p:transition spd="med"/>
</p:sldLayout>
</file>

<file path=ppt/slideLayouts/slideLayout2160.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FFFFFF"/>
        </a:solidFill>
        <a:effectLst/>
      </p:bgPr>
    </p:bg>
    <p:spTree>
      <p:nvGrpSpPr>
        <p:cNvPr id="1" name=""/>
        <p:cNvGrpSpPr/>
        <p:nvPr/>
      </p:nvGrpSpPr>
      <p:grpSpPr>
        <a:xfrm>
          <a:off x="0" y="0"/>
          <a:ext cx="0" cy="0"/>
          <a:chOff x="0" y="0"/>
          <a:chExt cx="0" cy="0"/>
        </a:xfrm>
      </p:grpSpPr>
      <p:sp>
        <p:nvSpPr>
          <p:cNvPr id="4080" name="Title Text"/>
          <p:cNvSpPr txBox="1">
            <a:spLocks noGrp="1"/>
          </p:cNvSpPr>
          <p:nvPr>
            <p:ph type="title"/>
          </p:nvPr>
        </p:nvSpPr>
        <p:spPr>
          <a:xfrm>
            <a:off x="685436" y="2130088"/>
            <a:ext cx="7773128" cy="1470291"/>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81" name="Body Level One…"/>
          <p:cNvSpPr txBox="1">
            <a:spLocks noGrp="1"/>
          </p:cNvSpPr>
          <p:nvPr>
            <p:ph type="body" sz="quarter" idx="1"/>
          </p:nvPr>
        </p:nvSpPr>
        <p:spPr>
          <a:xfrm>
            <a:off x="1371990" y="3886163"/>
            <a:ext cx="6400019" cy="1752737"/>
          </a:xfrm>
          <a:prstGeom prst="rect">
            <a:avLst/>
          </a:prstGeom>
        </p:spPr>
        <p:txBody>
          <a:bodyPr lIns="32888" tIns="32888" rIns="32888" bIns="32888">
            <a:normAutofit/>
          </a:bodyPr>
          <a:lstStyle>
            <a:lvl1pPr marL="0" indent="0"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11"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22"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33"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244"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8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14725208"/>
      </p:ext>
    </p:extLst>
  </p:cSld>
  <p:clrMapOvr>
    <a:masterClrMapping/>
  </p:clrMapOvr>
  <p:transition spd="med"/>
</p:sldLayout>
</file>

<file path=ppt/slideLayouts/slideLayout2161.xml><?xml version="1.0" encoding="utf-8"?>
<p:sldLayout xmlns:a="http://schemas.openxmlformats.org/drawingml/2006/main" xmlns:r="http://schemas.openxmlformats.org/officeDocument/2006/relationships" xmlns:p="http://schemas.openxmlformats.org/presentationml/2006/main" showMasterSp="0" type="tx">
  <p:cSld name="32_Title and Content">
    <p:bg>
      <p:bgPr>
        <a:solidFill>
          <a:srgbClr val="FFFFFF"/>
        </a:solidFill>
        <a:effectLst/>
      </p:bgPr>
    </p:bg>
    <p:spTree>
      <p:nvGrpSpPr>
        <p:cNvPr id="1" name=""/>
        <p:cNvGrpSpPr/>
        <p:nvPr/>
      </p:nvGrpSpPr>
      <p:grpSpPr>
        <a:xfrm>
          <a:off x="0" y="0"/>
          <a:ext cx="0" cy="0"/>
          <a:chOff x="0" y="0"/>
          <a:chExt cx="0" cy="0"/>
        </a:xfrm>
      </p:grpSpPr>
      <p:sp>
        <p:nvSpPr>
          <p:cNvPr id="4089"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0" name="Body Level One…"/>
          <p:cNvSpPr txBox="1">
            <a:spLocks noGrp="1"/>
          </p:cNvSpPr>
          <p:nvPr>
            <p:ph type="body" sz="half" idx="1"/>
          </p:nvPr>
        </p:nvSpPr>
        <p:spPr>
          <a:xfrm>
            <a:off x="321507" y="1125335"/>
            <a:ext cx="5786029" cy="3181720"/>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91"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5013258"/>
      </p:ext>
    </p:extLst>
  </p:cSld>
  <p:clrMapOvr>
    <a:masterClrMapping/>
  </p:clrMapOvr>
  <p:transition spd="med"/>
</p:sldLayout>
</file>

<file path=ppt/slideLayouts/slideLayout216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rgbClr val="FFFFFF"/>
        </a:solidFill>
        <a:effectLst/>
      </p:bgPr>
    </p:bg>
    <p:spTree>
      <p:nvGrpSpPr>
        <p:cNvPr id="1" name=""/>
        <p:cNvGrpSpPr/>
        <p:nvPr/>
      </p:nvGrpSpPr>
      <p:grpSpPr>
        <a:xfrm>
          <a:off x="0" y="0"/>
          <a:ext cx="0" cy="0"/>
          <a:chOff x="0" y="0"/>
          <a:chExt cx="0" cy="0"/>
        </a:xfrm>
      </p:grpSpPr>
      <p:sp>
        <p:nvSpPr>
          <p:cNvPr id="4098" name="Title Text"/>
          <p:cNvSpPr txBox="1">
            <a:spLocks noGrp="1"/>
          </p:cNvSpPr>
          <p:nvPr>
            <p:ph type="title"/>
          </p:nvPr>
        </p:nvSpPr>
        <p:spPr>
          <a:xfrm>
            <a:off x="722289" y="4406413"/>
            <a:ext cx="7772010" cy="1363116"/>
          </a:xfrm>
          <a:prstGeom prst="rect">
            <a:avLst/>
          </a:prstGeom>
          <a:noFill/>
        </p:spPr>
        <p:txBody>
          <a:bodyPr lIns="32888" tIns="32888" rIns="32888" bIns="32888" anchor="t"/>
          <a:lstStyle>
            <a:lvl1pPr algn="l" defTabSz="321311">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9" name="Body Level One…"/>
          <p:cNvSpPr txBox="1">
            <a:spLocks noGrp="1"/>
          </p:cNvSpPr>
          <p:nvPr>
            <p:ph type="body" sz="quarter" idx="1"/>
          </p:nvPr>
        </p:nvSpPr>
        <p:spPr>
          <a:xfrm>
            <a:off x="722289" y="2907085"/>
            <a:ext cx="7772010" cy="1499317"/>
          </a:xfrm>
          <a:prstGeom prst="rect">
            <a:avLst/>
          </a:prstGeom>
        </p:spPr>
        <p:txBody>
          <a:bodyPr lIns="32888" tIns="32888" rIns="32888" bIns="32888" anchor="b">
            <a:normAutofit/>
          </a:bodyPr>
          <a:lstStyle>
            <a:lvl1pPr marL="0" indent="0" defTabSz="321311">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0"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0047515"/>
      </p:ext>
    </p:extLst>
  </p:cSld>
  <p:clrMapOvr>
    <a:masterClrMapping/>
  </p:clrMapOvr>
  <p:transition spd="med"/>
</p:sldLayout>
</file>

<file path=ppt/slideLayouts/slideLayout2163.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FFFFFF"/>
        </a:solidFill>
        <a:effectLst/>
      </p:bgPr>
    </p:bg>
    <p:spTree>
      <p:nvGrpSpPr>
        <p:cNvPr id="1" name=""/>
        <p:cNvGrpSpPr/>
        <p:nvPr/>
      </p:nvGrpSpPr>
      <p:grpSpPr>
        <a:xfrm>
          <a:off x="0" y="0"/>
          <a:ext cx="0" cy="0"/>
          <a:chOff x="0" y="0"/>
          <a:chExt cx="0" cy="0"/>
        </a:xfrm>
      </p:grpSpPr>
      <p:sp>
        <p:nvSpPr>
          <p:cNvPr id="4107"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08" name="Body Level One…"/>
          <p:cNvSpPr txBox="1">
            <a:spLocks noGrp="1"/>
          </p:cNvSpPr>
          <p:nvPr>
            <p:ph type="body" sz="quarter" idx="1"/>
          </p:nvPr>
        </p:nvSpPr>
        <p:spPr>
          <a:xfrm>
            <a:off x="321520" y="1125335"/>
            <a:ext cx="2838871" cy="3181720"/>
          </a:xfrm>
          <a:prstGeom prst="rect">
            <a:avLst/>
          </a:prstGeom>
        </p:spPr>
        <p:txBody>
          <a:bodyPr lIns="32888" tIns="32888" rIns="32888" bIns="32888">
            <a:normAutofit/>
          </a:bodyPr>
          <a:lstStyle>
            <a:lvl1pPr marL="240982" indent="-240982" defTabSz="321311">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75135216"/>
      </p:ext>
    </p:extLst>
  </p:cSld>
  <p:clrMapOvr>
    <a:masterClrMapping/>
  </p:clrMapOvr>
  <p:transition spd="med"/>
</p:sldLayout>
</file>

<file path=ppt/slideLayouts/slideLayout2164.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FFFFFF"/>
        </a:solidFill>
        <a:effectLst/>
      </p:bgPr>
    </p:bg>
    <p:spTree>
      <p:nvGrpSpPr>
        <p:cNvPr id="1" name=""/>
        <p:cNvGrpSpPr/>
        <p:nvPr/>
      </p:nvGrpSpPr>
      <p:grpSpPr>
        <a:xfrm>
          <a:off x="0" y="0"/>
          <a:ext cx="0" cy="0"/>
          <a:chOff x="0" y="0"/>
          <a:chExt cx="0" cy="0"/>
        </a:xfrm>
      </p:grpSpPr>
      <p:sp>
        <p:nvSpPr>
          <p:cNvPr id="4116" name="Title Text"/>
          <p:cNvSpPr txBox="1">
            <a:spLocks noGrp="1"/>
          </p:cNvSpPr>
          <p:nvPr>
            <p:ph type="title"/>
          </p:nvPr>
        </p:nvSpPr>
        <p:spPr>
          <a:xfrm>
            <a:off x="457714" y="274632"/>
            <a:ext cx="8228596" cy="1143188"/>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17" name="Body Level One…"/>
          <p:cNvSpPr txBox="1">
            <a:spLocks noGrp="1"/>
          </p:cNvSpPr>
          <p:nvPr>
            <p:ph type="body" sz="quarter" idx="1"/>
          </p:nvPr>
        </p:nvSpPr>
        <p:spPr>
          <a:xfrm>
            <a:off x="457714" y="1535040"/>
            <a:ext cx="4040063" cy="639694"/>
          </a:xfrm>
          <a:prstGeom prst="rect">
            <a:avLst/>
          </a:prstGeom>
        </p:spPr>
        <p:txBody>
          <a:bodyPr lIns="32888" tIns="32888" rIns="32888" bIns="32888" anchor="b">
            <a:normAutofit/>
          </a:bodyPr>
          <a:lstStyle>
            <a:lvl1pPr marL="0" indent="0" defTabSz="321311">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18" name="Text Placeholder 4"/>
          <p:cNvSpPr>
            <a:spLocks noGrp="1"/>
          </p:cNvSpPr>
          <p:nvPr>
            <p:ph type="body" sz="quarter" idx="21"/>
          </p:nvPr>
        </p:nvSpPr>
        <p:spPr>
          <a:xfrm>
            <a:off x="4645121" y="1535040"/>
            <a:ext cx="4041178" cy="639693"/>
          </a:xfrm>
          <a:prstGeom prst="rect">
            <a:avLst/>
          </a:prstGeom>
        </p:spPr>
        <p:txBody>
          <a:bodyPr lIns="32888" tIns="32888" rIns="32888" bIns="32888" anchor="b">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700" b="1">
                <a:solidFill>
                  <a:srgbClr val="000000"/>
                </a:solidFill>
              </a:defRPr>
            </a:pPr>
            <a:endParaRPr dirty="0"/>
          </a:p>
        </p:txBody>
      </p:sp>
      <p:sp>
        <p:nvSpPr>
          <p:cNvPr id="411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7098832"/>
      </p:ext>
    </p:extLst>
  </p:cSld>
  <p:clrMapOvr>
    <a:masterClrMapping/>
  </p:clrMapOvr>
  <p:transition spd="med"/>
</p:sldLayout>
</file>

<file path=ppt/slideLayouts/slideLayout2165.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FFFFFF"/>
        </a:solidFill>
        <a:effectLst/>
      </p:bgPr>
    </p:bg>
    <p:spTree>
      <p:nvGrpSpPr>
        <p:cNvPr id="1" name=""/>
        <p:cNvGrpSpPr/>
        <p:nvPr/>
      </p:nvGrpSpPr>
      <p:grpSpPr>
        <a:xfrm>
          <a:off x="0" y="0"/>
          <a:ext cx="0" cy="0"/>
          <a:chOff x="0" y="0"/>
          <a:chExt cx="0" cy="0"/>
        </a:xfrm>
      </p:grpSpPr>
      <p:sp>
        <p:nvSpPr>
          <p:cNvPr id="4126"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27"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73168346"/>
      </p:ext>
    </p:extLst>
  </p:cSld>
  <p:clrMapOvr>
    <a:masterClrMapping/>
  </p:clrMapOvr>
  <p:transition spd="med"/>
</p:sldLayout>
</file>

<file path=ppt/slideLayouts/slideLayout2166.xml><?xml version="1.0" encoding="utf-8"?>
<p:sldLayout xmlns:a="http://schemas.openxmlformats.org/drawingml/2006/main" xmlns:r="http://schemas.openxmlformats.org/officeDocument/2006/relationships" xmlns:p="http://schemas.openxmlformats.org/presentationml/2006/main" showMasterSp="0" type="tx">
  <p:cSld name="37_Blank">
    <p:bg>
      <p:bgPr>
        <a:solidFill>
          <a:srgbClr val="FFFFFF"/>
        </a:solidFill>
        <a:effectLst/>
      </p:bgPr>
    </p:bg>
    <p:spTree>
      <p:nvGrpSpPr>
        <p:cNvPr id="1" name=""/>
        <p:cNvGrpSpPr/>
        <p:nvPr/>
      </p:nvGrpSpPr>
      <p:grpSpPr>
        <a:xfrm>
          <a:off x="0" y="0"/>
          <a:ext cx="0" cy="0"/>
          <a:chOff x="0" y="0"/>
          <a:chExt cx="0" cy="0"/>
        </a:xfrm>
      </p:grpSpPr>
      <p:sp>
        <p:nvSpPr>
          <p:cNvPr id="413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59188504"/>
      </p:ext>
    </p:extLst>
  </p:cSld>
  <p:clrMapOvr>
    <a:masterClrMapping/>
  </p:clrMapOvr>
  <p:transition spd="med"/>
</p:sldLayout>
</file>

<file path=ppt/slideLayouts/slideLayout2167.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FFFFFF"/>
        </a:solidFill>
        <a:effectLst/>
      </p:bgPr>
    </p:bg>
    <p:spTree>
      <p:nvGrpSpPr>
        <p:cNvPr id="1" name=""/>
        <p:cNvGrpSpPr/>
        <p:nvPr/>
      </p:nvGrpSpPr>
      <p:grpSpPr>
        <a:xfrm>
          <a:off x="0" y="0"/>
          <a:ext cx="0" cy="0"/>
          <a:chOff x="0" y="0"/>
          <a:chExt cx="0" cy="0"/>
        </a:xfrm>
      </p:grpSpPr>
      <p:sp>
        <p:nvSpPr>
          <p:cNvPr id="4141" name="Title Text"/>
          <p:cNvSpPr txBox="1">
            <a:spLocks noGrp="1"/>
          </p:cNvSpPr>
          <p:nvPr>
            <p:ph type="title"/>
          </p:nvPr>
        </p:nvSpPr>
        <p:spPr>
          <a:xfrm>
            <a:off x="457714" y="273517"/>
            <a:ext cx="3007440" cy="1161049"/>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42" name="Body Level One…"/>
          <p:cNvSpPr txBox="1">
            <a:spLocks noGrp="1"/>
          </p:cNvSpPr>
          <p:nvPr>
            <p:ph type="body" idx="1"/>
          </p:nvPr>
        </p:nvSpPr>
        <p:spPr>
          <a:xfrm>
            <a:off x="3574544" y="273517"/>
            <a:ext cx="5111755" cy="5852131"/>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43" name="Text Placeholder 3"/>
          <p:cNvSpPr>
            <a:spLocks noGrp="1"/>
          </p:cNvSpPr>
          <p:nvPr>
            <p:ph type="body" sz="half" idx="21"/>
          </p:nvPr>
        </p:nvSpPr>
        <p:spPr>
          <a:xfrm>
            <a:off x="457714" y="1434565"/>
            <a:ext cx="3007441" cy="4691082"/>
          </a:xfrm>
          <a:prstGeom prst="rect">
            <a:avLst/>
          </a:prstGeom>
        </p:spPr>
        <p:txBody>
          <a:bodyPr lIns="32888" tIns="32888" rIns="32888" bIns="32888">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000">
                <a:solidFill>
                  <a:srgbClr val="000000"/>
                </a:solidFill>
              </a:defRPr>
            </a:pPr>
            <a:endParaRPr dirty="0"/>
          </a:p>
        </p:txBody>
      </p:sp>
      <p:sp>
        <p:nvSpPr>
          <p:cNvPr id="414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7174325"/>
      </p:ext>
    </p:extLst>
  </p:cSld>
  <p:clrMapOvr>
    <a:masterClrMapping/>
  </p:clrMapOvr>
  <p:transition spd="med"/>
</p:sldLayout>
</file>

<file path=ppt/slideLayouts/slideLayout2168.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FFFFFF"/>
        </a:solidFill>
        <a:effectLst/>
      </p:bgPr>
    </p:bg>
    <p:spTree>
      <p:nvGrpSpPr>
        <p:cNvPr id="1" name=""/>
        <p:cNvGrpSpPr/>
        <p:nvPr/>
      </p:nvGrpSpPr>
      <p:grpSpPr>
        <a:xfrm>
          <a:off x="0" y="0"/>
          <a:ext cx="0" cy="0"/>
          <a:chOff x="0" y="0"/>
          <a:chExt cx="0" cy="0"/>
        </a:xfrm>
      </p:grpSpPr>
      <p:sp>
        <p:nvSpPr>
          <p:cNvPr id="4151" name="Title Text"/>
          <p:cNvSpPr txBox="1">
            <a:spLocks noGrp="1"/>
          </p:cNvSpPr>
          <p:nvPr>
            <p:ph type="title"/>
          </p:nvPr>
        </p:nvSpPr>
        <p:spPr>
          <a:xfrm>
            <a:off x="1791737" y="4800500"/>
            <a:ext cx="5486848" cy="567128"/>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52" name="Picture Placeholder 2"/>
          <p:cNvSpPr>
            <a:spLocks noGrp="1"/>
          </p:cNvSpPr>
          <p:nvPr>
            <p:ph type="pic" sz="half" idx="21"/>
          </p:nvPr>
        </p:nvSpPr>
        <p:spPr>
          <a:xfrm>
            <a:off x="1791737" y="612912"/>
            <a:ext cx="5486848" cy="4115023"/>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153" name="Body Level One…"/>
          <p:cNvSpPr txBox="1">
            <a:spLocks noGrp="1"/>
          </p:cNvSpPr>
          <p:nvPr>
            <p:ph type="body" sz="quarter" idx="1"/>
          </p:nvPr>
        </p:nvSpPr>
        <p:spPr>
          <a:xfrm>
            <a:off x="1791737" y="5367628"/>
            <a:ext cx="5486848" cy="804920"/>
          </a:xfrm>
          <a:prstGeom prst="rect">
            <a:avLst/>
          </a:prstGeom>
        </p:spPr>
        <p:txBody>
          <a:bodyPr lIns="32888" tIns="32888" rIns="32888" bIns="32888">
            <a:normAutofit/>
          </a:bodyPr>
          <a:lstStyle>
            <a:lvl1pPr marL="0" indent="0" defTabSz="321311">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5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0527071"/>
      </p:ext>
    </p:extLst>
  </p:cSld>
  <p:clrMapOvr>
    <a:masterClrMapping/>
  </p:clrMapOvr>
  <p:transition spd="med"/>
</p:sldLayout>
</file>

<file path=ppt/slideLayouts/slideLayout2169.xml><?xml version="1.0" encoding="utf-8"?>
<p:sldLayout xmlns:a="http://schemas.openxmlformats.org/drawingml/2006/main" xmlns:r="http://schemas.openxmlformats.org/officeDocument/2006/relationships" xmlns:p="http://schemas.openxmlformats.org/presentationml/2006/main" showMasterSp="0" type="tx">
  <p:cSld name="29_Title and Vertical Text">
    <p:bg>
      <p:bgPr>
        <a:solidFill>
          <a:srgbClr val="FFFFFF"/>
        </a:solidFill>
        <a:effectLst/>
      </p:bgPr>
    </p:bg>
    <p:spTree>
      <p:nvGrpSpPr>
        <p:cNvPr id="1" name=""/>
        <p:cNvGrpSpPr/>
        <p:nvPr/>
      </p:nvGrpSpPr>
      <p:grpSpPr>
        <a:xfrm>
          <a:off x="0" y="0"/>
          <a:ext cx="0" cy="0"/>
          <a:chOff x="0" y="0"/>
          <a:chExt cx="0" cy="0"/>
        </a:xfrm>
      </p:grpSpPr>
      <p:sp>
        <p:nvSpPr>
          <p:cNvPr id="4161"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62" name="Body Level One…"/>
          <p:cNvSpPr txBox="1">
            <a:spLocks noGrp="1"/>
          </p:cNvSpPr>
          <p:nvPr>
            <p:ph type="body" sz="half" idx="1"/>
          </p:nvPr>
        </p:nvSpPr>
        <p:spPr>
          <a:xfrm>
            <a:off x="321507" y="1125335"/>
            <a:ext cx="5786029" cy="3181720"/>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63"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3211521"/>
      </p:ext>
    </p:extLst>
  </p:cSld>
  <p:clrMapOvr>
    <a:masterClrMapping/>
  </p:clrMapOvr>
  <p:transition spd="med"/>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2770" name="Group 2"/>
          <p:cNvGrpSpPr/>
          <p:nvPr/>
        </p:nvGrpSpPr>
        <p:grpSpPr>
          <a:xfrm>
            <a:off x="0" y="0"/>
            <a:ext cx="5867400" cy="6858000"/>
            <a:chOff x="0" y="0"/>
            <a:chExt cx="5867400" cy="6858000"/>
          </a:xfrm>
        </p:grpSpPr>
        <p:sp>
          <p:nvSpPr>
            <p:cNvPr id="2768" name="Rectangle 3"/>
            <p:cNvSpPr/>
            <p:nvPr/>
          </p:nvSpPr>
          <p:spPr>
            <a:xfrm>
              <a:off x="0" y="0"/>
              <a:ext cx="457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sp>
          <p:nvSpPr>
            <p:cNvPr id="2769" name="AutoShape 4"/>
            <p:cNvSpPr/>
            <p:nvPr/>
          </p:nvSpPr>
          <p:spPr>
            <a:xfrm>
              <a:off x="685800" y="990600"/>
              <a:ext cx="5181600" cy="1905000"/>
            </a:xfrm>
            <a:prstGeom prst="roundRect">
              <a:avLst>
                <a:gd name="adj" fmla="val 50000"/>
              </a:avLst>
            </a:prstGeom>
            <a:solidFill>
              <a:schemeClr val="accent3">
                <a:lumOff val="44000"/>
              </a:schemeClr>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grpSp>
      <p:grpSp>
        <p:nvGrpSpPr>
          <p:cNvPr id="2773" name="Group 5"/>
          <p:cNvGrpSpPr/>
          <p:nvPr/>
        </p:nvGrpSpPr>
        <p:grpSpPr>
          <a:xfrm>
            <a:off x="3632200" y="4889500"/>
            <a:ext cx="4876800" cy="319088"/>
            <a:chOff x="0" y="0"/>
            <a:chExt cx="4876800" cy="319087"/>
          </a:xfrm>
        </p:grpSpPr>
        <p:sp>
          <p:nvSpPr>
            <p:cNvPr id="277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74" name="Body Level One…"/>
          <p:cNvSpPr txBox="1">
            <a:spLocks noGrp="1"/>
          </p:cNvSpPr>
          <p:nvPr>
            <p:ph type="body" sz="quarter" idx="1"/>
          </p:nvPr>
        </p:nvSpPr>
        <p:spPr>
          <a:xfrm>
            <a:off x="4673600" y="2927350"/>
            <a:ext cx="4013200"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SzPct val="80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SzPct val="6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5" name="Title Text"/>
          <p:cNvSpPr txBox="1">
            <a:spLocks noGrp="1"/>
          </p:cNvSpPr>
          <p:nvPr>
            <p:ph type="title"/>
          </p:nvPr>
        </p:nvSpPr>
        <p:spPr>
          <a:xfrm>
            <a:off x="685800" y="990600"/>
            <a:ext cx="8229600" cy="1905000"/>
          </a:xfrm>
          <a:prstGeom prst="rect">
            <a:avLst/>
          </a:prstGeom>
        </p:spPr>
        <p:txBody>
          <a:bodyPr anchor="ctr"/>
          <a:lstStyle>
            <a:lvl1pPr algn="ctr">
              <a:lnSpc>
                <a:spcPct val="90000"/>
              </a:lnSpc>
              <a:defRPr sz="36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76" name="Slide Number"/>
          <p:cNvSpPr txBox="1">
            <a:spLocks noGrp="1"/>
          </p:cNvSpPr>
          <p:nvPr>
            <p:ph type="sldNum" sz="quarter" idx="2"/>
          </p:nvPr>
        </p:nvSpPr>
        <p:spPr>
          <a:xfrm>
            <a:off x="134175" y="624490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5708673"/>
      </p:ext>
    </p:extLst>
  </p:cSld>
  <p:clrMapOvr>
    <a:masterClrMapping/>
  </p:clrMapOvr>
  <p:transition spd="med"/>
</p:sldLayout>
</file>

<file path=ppt/slideLayouts/slideLayout2170.xml><?xml version="1.0" encoding="utf-8"?>
<p:sldLayout xmlns:a="http://schemas.openxmlformats.org/drawingml/2006/main" xmlns:r="http://schemas.openxmlformats.org/officeDocument/2006/relationships" xmlns:p="http://schemas.openxmlformats.org/presentationml/2006/main" showMasterSp="0" type="tx">
  <p:cSld name="29_Vertical Title and Text">
    <p:bg>
      <p:bgPr>
        <a:solidFill>
          <a:srgbClr val="FFFFFF"/>
        </a:solidFill>
        <a:effectLst/>
      </p:bgPr>
    </p:bg>
    <p:spTree>
      <p:nvGrpSpPr>
        <p:cNvPr id="1" name=""/>
        <p:cNvGrpSpPr/>
        <p:nvPr/>
      </p:nvGrpSpPr>
      <p:grpSpPr>
        <a:xfrm>
          <a:off x="0" y="0"/>
          <a:ext cx="0" cy="0"/>
          <a:chOff x="0" y="0"/>
          <a:chExt cx="0" cy="0"/>
        </a:xfrm>
      </p:grpSpPr>
      <p:sp>
        <p:nvSpPr>
          <p:cNvPr id="4170" name="Title Text"/>
          <p:cNvSpPr txBox="1">
            <a:spLocks noGrp="1"/>
          </p:cNvSpPr>
          <p:nvPr>
            <p:ph type="title"/>
          </p:nvPr>
        </p:nvSpPr>
        <p:spPr>
          <a:xfrm>
            <a:off x="4661865" y="193136"/>
            <a:ext cx="1445671" cy="4113907"/>
          </a:xfrm>
          <a:prstGeom prst="rect">
            <a:avLst/>
          </a:prstGeom>
          <a:noFill/>
        </p:spPr>
        <p:txBody>
          <a:bodyPr vert="eaVert"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71" name="Body Level One…"/>
          <p:cNvSpPr txBox="1">
            <a:spLocks noGrp="1"/>
          </p:cNvSpPr>
          <p:nvPr>
            <p:ph type="body" sz="half" idx="1"/>
          </p:nvPr>
        </p:nvSpPr>
        <p:spPr>
          <a:xfrm>
            <a:off x="321507" y="193136"/>
            <a:ext cx="4233190" cy="4113907"/>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7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9546528"/>
      </p:ext>
    </p:extLst>
  </p:cSld>
  <p:clrMapOvr>
    <a:masterClrMapping/>
  </p:clrMapOvr>
  <p:transition spd="med"/>
</p:sldLayout>
</file>

<file path=ppt/slideLayouts/slideLayout2171.xml><?xml version="1.0" encoding="utf-8"?>
<p:sldLayout xmlns:a="http://schemas.openxmlformats.org/drawingml/2006/main" xmlns:r="http://schemas.openxmlformats.org/officeDocument/2006/relationships" xmlns:p="http://schemas.openxmlformats.org/presentationml/2006/main" showMasterSp="0" type="tx">
  <p:cSld name="30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187" name="Group 2"/>
          <p:cNvGrpSpPr/>
          <p:nvPr/>
        </p:nvGrpSpPr>
        <p:grpSpPr>
          <a:xfrm>
            <a:off x="-1" y="6"/>
            <a:ext cx="9144001" cy="6860193"/>
            <a:chOff x="0" y="3"/>
            <a:chExt cx="9144000" cy="6860192"/>
          </a:xfrm>
        </p:grpSpPr>
        <p:sp>
          <p:nvSpPr>
            <p:cNvPr id="417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188" name="Title Text"/>
          <p:cNvSpPr txBox="1">
            <a:spLocks noGrp="1"/>
          </p:cNvSpPr>
          <p:nvPr>
            <p:ph type="title"/>
          </p:nvPr>
        </p:nvSpPr>
        <p:spPr>
          <a:xfrm>
            <a:off x="685800" y="2286000"/>
            <a:ext cx="77724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189" name="Body Level One…"/>
          <p:cNvSpPr txBox="1">
            <a:spLocks noGrp="1"/>
          </p:cNvSpPr>
          <p:nvPr>
            <p:ph type="body" sz="quarter" idx="1"/>
          </p:nvPr>
        </p:nvSpPr>
        <p:spPr>
          <a:xfrm>
            <a:off x="1371600" y="3886200"/>
            <a:ext cx="6400800" cy="1752600"/>
          </a:xfrm>
          <a:prstGeom prst="rect">
            <a:avLst/>
          </a:prstGeom>
        </p:spPr>
        <p:txBody>
          <a:bodyPr lIns="45687" tIns="45687" rIns="45687" bIns="45687">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783220" indent="-326340" algn="ctr">
              <a:buSzPct val="100000"/>
              <a:buChar char="–"/>
              <a:defRPr b="1" i="0">
                <a:solidFill>
                  <a:srgbClr val="FFFFFF"/>
                </a:solidFill>
                <a:latin typeface="Arial" panose="020B0604020202020204" pitchFamily="34" charset="0"/>
                <a:cs typeface="Arial" panose="020B0604020202020204" pitchFamily="34" charset="0"/>
              </a:defRPr>
            </a:lvl2pPr>
            <a:lvl3pPr marL="1218345" indent="-304585" algn="ctr">
              <a:buSzPct val="100000"/>
              <a:buChar char="•"/>
              <a:defRPr b="1" i="0">
                <a:solidFill>
                  <a:srgbClr val="FFFFFF"/>
                </a:solidFill>
                <a:latin typeface="Arial" panose="020B0604020202020204" pitchFamily="34" charset="0"/>
                <a:cs typeface="Arial" panose="020B0604020202020204" pitchFamily="34" charset="0"/>
              </a:defRPr>
            </a:lvl3pPr>
            <a:lvl4pPr marL="1736140" indent="-365502" algn="ctr">
              <a:buSzPct val="100000"/>
              <a:buChar char="–"/>
              <a:defRPr b="1" i="0">
                <a:solidFill>
                  <a:srgbClr val="FFFFFF"/>
                </a:solidFill>
                <a:latin typeface="Arial" panose="020B0604020202020204" pitchFamily="34" charset="0"/>
                <a:cs typeface="Arial" panose="020B0604020202020204" pitchFamily="34" charset="0"/>
              </a:defRPr>
            </a:lvl4pPr>
            <a:lvl5pPr marL="2193020" indent="-365502"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9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70046157"/>
      </p:ext>
    </p:extLst>
  </p:cSld>
  <p:clrMapOvr>
    <a:masterClrMapping/>
  </p:clrMapOvr>
  <p:transition spd="med"/>
</p:sldLayout>
</file>

<file path=ppt/slideLayouts/slideLayout2172.xml><?xml version="1.0" encoding="utf-8"?>
<p:sldLayout xmlns:a="http://schemas.openxmlformats.org/drawingml/2006/main" xmlns:r="http://schemas.openxmlformats.org/officeDocument/2006/relationships" xmlns:p="http://schemas.openxmlformats.org/presentationml/2006/main" showMasterSp="0" type="tx">
  <p:cSld name="33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05" name="Group 2"/>
          <p:cNvGrpSpPr/>
          <p:nvPr/>
        </p:nvGrpSpPr>
        <p:grpSpPr>
          <a:xfrm>
            <a:off x="-1" y="6"/>
            <a:ext cx="9144001" cy="6860193"/>
            <a:chOff x="0" y="3"/>
            <a:chExt cx="9144000" cy="6860192"/>
          </a:xfrm>
        </p:grpSpPr>
        <p:sp>
          <p:nvSpPr>
            <p:cNvPr id="419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06"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07" name="Body Level One…"/>
          <p:cNvSpPr txBox="1">
            <a:spLocks noGrp="1"/>
          </p:cNvSpPr>
          <p:nvPr>
            <p:ph type="body" idx="1"/>
          </p:nvPr>
        </p:nvSpPr>
        <p:spPr>
          <a:xfrm>
            <a:off x="0" y="1981200"/>
            <a:ext cx="9144000" cy="41148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0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6714835"/>
      </p:ext>
    </p:extLst>
  </p:cSld>
  <p:clrMapOvr>
    <a:masterClrMapping/>
  </p:clrMapOvr>
  <p:transition spd="med"/>
</p:sldLayout>
</file>

<file path=ppt/slideLayouts/slideLayout2173.xml><?xml version="1.0" encoding="utf-8"?>
<p:sldLayout xmlns:a="http://schemas.openxmlformats.org/drawingml/2006/main" xmlns:r="http://schemas.openxmlformats.org/officeDocument/2006/relationships" xmlns:p="http://schemas.openxmlformats.org/presentationml/2006/main" showMasterSp="0" type="tx">
  <p:cSld name="30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23" name="Group 2"/>
          <p:cNvGrpSpPr/>
          <p:nvPr/>
        </p:nvGrpSpPr>
        <p:grpSpPr>
          <a:xfrm>
            <a:off x="-1" y="6"/>
            <a:ext cx="9144001" cy="6860193"/>
            <a:chOff x="0" y="3"/>
            <a:chExt cx="9144000" cy="6860192"/>
          </a:xfrm>
        </p:grpSpPr>
        <p:sp>
          <p:nvSpPr>
            <p:cNvPr id="421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24" name="Title Text"/>
          <p:cNvSpPr txBox="1">
            <a:spLocks noGrp="1"/>
          </p:cNvSpPr>
          <p:nvPr>
            <p:ph type="title"/>
          </p:nvPr>
        </p:nvSpPr>
        <p:spPr>
          <a:xfrm>
            <a:off x="722312" y="4406905"/>
            <a:ext cx="7772401" cy="1362076"/>
          </a:xfrm>
          <a:prstGeom prst="rect">
            <a:avLst/>
          </a:prstGeom>
          <a:noFill/>
        </p:spPr>
        <p:txBody>
          <a:bodyPr lIns="45687" tIns="45687" rIns="45687" bIns="45687"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4225" name="Body Level One…"/>
          <p:cNvSpPr txBox="1">
            <a:spLocks noGrp="1"/>
          </p:cNvSpPr>
          <p:nvPr>
            <p:ph type="body" sz="quarter" idx="1"/>
          </p:nvPr>
        </p:nvSpPr>
        <p:spPr>
          <a:xfrm>
            <a:off x="722312" y="2906713"/>
            <a:ext cx="7772401" cy="1500188"/>
          </a:xfrm>
          <a:prstGeom prst="rect">
            <a:avLst/>
          </a:prstGeom>
        </p:spPr>
        <p:txBody>
          <a:bodyPr lIns="45687" tIns="45687" rIns="45687" bIns="45687"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88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3757">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0639">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7516">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2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37740226"/>
      </p:ext>
    </p:extLst>
  </p:cSld>
  <p:clrMapOvr>
    <a:masterClrMapping/>
  </p:clrMapOvr>
  <p:transition spd="med"/>
</p:sldLayout>
</file>

<file path=ppt/slideLayouts/slideLayout2174.xml><?xml version="1.0" encoding="utf-8"?>
<p:sldLayout xmlns:a="http://schemas.openxmlformats.org/drawingml/2006/main" xmlns:r="http://schemas.openxmlformats.org/officeDocument/2006/relationships" xmlns:p="http://schemas.openxmlformats.org/presentationml/2006/main" showMasterSp="0" type="tx">
  <p:cSld name="30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41" name="Group 2"/>
          <p:cNvGrpSpPr/>
          <p:nvPr/>
        </p:nvGrpSpPr>
        <p:grpSpPr>
          <a:xfrm>
            <a:off x="-1" y="6"/>
            <a:ext cx="9144001" cy="6860193"/>
            <a:chOff x="0" y="3"/>
            <a:chExt cx="9144000" cy="6860192"/>
          </a:xfrm>
        </p:grpSpPr>
        <p:sp>
          <p:nvSpPr>
            <p:cNvPr id="423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4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42"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43" name="Body Level One…"/>
          <p:cNvSpPr txBox="1">
            <a:spLocks noGrp="1"/>
          </p:cNvSpPr>
          <p:nvPr>
            <p:ph type="body" sz="half" idx="1"/>
          </p:nvPr>
        </p:nvSpPr>
        <p:spPr>
          <a:xfrm>
            <a:off x="685800" y="1981200"/>
            <a:ext cx="3810000" cy="4114800"/>
          </a:xfrm>
          <a:prstGeom prst="rect">
            <a:avLst/>
          </a:prstGeom>
        </p:spPr>
        <p:txBody>
          <a:bodyPr lIns="45687" tIns="45687" rIns="45687" bIns="45687">
            <a:normAutofit/>
          </a:bodyPr>
          <a:lstStyle>
            <a:lvl1pPr marL="342659" indent="-342659">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019" indent="-333139">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3574" indent="-319814">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5987" indent="-355349">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2867" indent="-355349">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4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6546616"/>
      </p:ext>
    </p:extLst>
  </p:cSld>
  <p:clrMapOvr>
    <a:masterClrMapping/>
  </p:clrMapOvr>
  <p:transition spd="med"/>
</p:sldLayout>
</file>

<file path=ppt/slideLayouts/slideLayout2175.xml><?xml version="1.0" encoding="utf-8"?>
<p:sldLayout xmlns:a="http://schemas.openxmlformats.org/drawingml/2006/main" xmlns:r="http://schemas.openxmlformats.org/officeDocument/2006/relationships" xmlns:p="http://schemas.openxmlformats.org/presentationml/2006/main" showMasterSp="0" type="tx">
  <p:cSld name="30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59" name="Group 2"/>
          <p:cNvGrpSpPr/>
          <p:nvPr/>
        </p:nvGrpSpPr>
        <p:grpSpPr>
          <a:xfrm>
            <a:off x="-1" y="6"/>
            <a:ext cx="9144001" cy="6860193"/>
            <a:chOff x="0" y="3"/>
            <a:chExt cx="9144000" cy="6860192"/>
          </a:xfrm>
        </p:grpSpPr>
        <p:sp>
          <p:nvSpPr>
            <p:cNvPr id="425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60" name="Title Text"/>
          <p:cNvSpPr txBox="1">
            <a:spLocks noGrp="1"/>
          </p:cNvSpPr>
          <p:nvPr>
            <p:ph type="title"/>
          </p:nvPr>
        </p:nvSpPr>
        <p:spPr>
          <a:xfrm>
            <a:off x="457200" y="274638"/>
            <a:ext cx="8229600" cy="1143001"/>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61" name="Body Level One…"/>
          <p:cNvSpPr txBox="1">
            <a:spLocks noGrp="1"/>
          </p:cNvSpPr>
          <p:nvPr>
            <p:ph type="body" sz="quarter" idx="1"/>
          </p:nvPr>
        </p:nvSpPr>
        <p:spPr>
          <a:xfrm>
            <a:off x="457201" y="1535112"/>
            <a:ext cx="4040188" cy="639763"/>
          </a:xfrm>
          <a:prstGeom prst="rect">
            <a:avLst/>
          </a:prstGeom>
        </p:spPr>
        <p:txBody>
          <a:bodyPr lIns="45687" tIns="45687" rIns="45687" bIns="45687"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88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3757">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0639">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7516">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62" name="Text Placeholder 4"/>
          <p:cNvSpPr>
            <a:spLocks noGrp="1"/>
          </p:cNvSpPr>
          <p:nvPr>
            <p:ph type="body" sz="quarter" idx="21"/>
          </p:nvPr>
        </p:nvSpPr>
        <p:spPr>
          <a:xfrm>
            <a:off x="4645030" y="1535112"/>
            <a:ext cx="4041776" cy="639763"/>
          </a:xfrm>
          <a:prstGeom prst="rect">
            <a:avLst/>
          </a:prstGeom>
        </p:spPr>
        <p:txBody>
          <a:bodyPr lIns="45687" tIns="45687" rIns="45687" bIns="45687"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4263"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47710855"/>
      </p:ext>
    </p:extLst>
  </p:cSld>
  <p:clrMapOvr>
    <a:masterClrMapping/>
  </p:clrMapOvr>
  <p:transition spd="med"/>
</p:sldLayout>
</file>

<file path=ppt/slideLayouts/slideLayout2176.xml><?xml version="1.0" encoding="utf-8"?>
<p:sldLayout xmlns:a="http://schemas.openxmlformats.org/drawingml/2006/main" xmlns:r="http://schemas.openxmlformats.org/officeDocument/2006/relationships" xmlns:p="http://schemas.openxmlformats.org/presentationml/2006/main" showMasterSp="0" type="tx">
  <p:cSld name="30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78" name="Group 2"/>
          <p:cNvGrpSpPr/>
          <p:nvPr/>
        </p:nvGrpSpPr>
        <p:grpSpPr>
          <a:xfrm>
            <a:off x="-1" y="6"/>
            <a:ext cx="9144001" cy="6860193"/>
            <a:chOff x="0" y="3"/>
            <a:chExt cx="9144000" cy="6860192"/>
          </a:xfrm>
        </p:grpSpPr>
        <p:sp>
          <p:nvSpPr>
            <p:cNvPr id="4270"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1"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2"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3"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4"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5"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6"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7"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79"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8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77130705"/>
      </p:ext>
    </p:extLst>
  </p:cSld>
  <p:clrMapOvr>
    <a:masterClrMapping/>
  </p:clrMapOvr>
  <p:transition spd="med"/>
</p:sldLayout>
</file>

<file path=ppt/slideLayouts/slideLayout2177.xml><?xml version="1.0" encoding="utf-8"?>
<p:sldLayout xmlns:a="http://schemas.openxmlformats.org/drawingml/2006/main" xmlns:r="http://schemas.openxmlformats.org/officeDocument/2006/relationships" xmlns:p="http://schemas.openxmlformats.org/presentationml/2006/main" showMasterSp="0" type="tx">
  <p:cSld name="38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95" name="Group 2"/>
          <p:cNvGrpSpPr/>
          <p:nvPr/>
        </p:nvGrpSpPr>
        <p:grpSpPr>
          <a:xfrm>
            <a:off x="-1" y="6"/>
            <a:ext cx="9144001" cy="6860193"/>
            <a:chOff x="0" y="3"/>
            <a:chExt cx="9144000" cy="6860192"/>
          </a:xfrm>
        </p:grpSpPr>
        <p:sp>
          <p:nvSpPr>
            <p:cNvPr id="428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9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65097602"/>
      </p:ext>
    </p:extLst>
  </p:cSld>
  <p:clrMapOvr>
    <a:masterClrMapping/>
  </p:clrMapOvr>
  <p:transition spd="med"/>
</p:sldLayout>
</file>

<file path=ppt/slideLayouts/slideLayout2178.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11" name="Group 2"/>
          <p:cNvGrpSpPr/>
          <p:nvPr/>
        </p:nvGrpSpPr>
        <p:grpSpPr>
          <a:xfrm>
            <a:off x="-1" y="6"/>
            <a:ext cx="9144001" cy="6860193"/>
            <a:chOff x="0" y="3"/>
            <a:chExt cx="9144000" cy="6860192"/>
          </a:xfrm>
        </p:grpSpPr>
        <p:sp>
          <p:nvSpPr>
            <p:cNvPr id="430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1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12" name="Title Text"/>
          <p:cNvSpPr txBox="1">
            <a:spLocks noGrp="1"/>
          </p:cNvSpPr>
          <p:nvPr>
            <p:ph type="title"/>
          </p:nvPr>
        </p:nvSpPr>
        <p:spPr>
          <a:xfrm>
            <a:off x="457204" y="273050"/>
            <a:ext cx="3008314" cy="1162050"/>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13" name="Body Level One…"/>
          <p:cNvSpPr txBox="1">
            <a:spLocks noGrp="1"/>
          </p:cNvSpPr>
          <p:nvPr>
            <p:ph type="body" idx="1"/>
          </p:nvPr>
        </p:nvSpPr>
        <p:spPr>
          <a:xfrm>
            <a:off x="3575050" y="273050"/>
            <a:ext cx="5111750" cy="5853113"/>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4" name="Text Placeholder 3"/>
          <p:cNvSpPr>
            <a:spLocks noGrp="1"/>
          </p:cNvSpPr>
          <p:nvPr>
            <p:ph type="body" sz="half" idx="21"/>
          </p:nvPr>
        </p:nvSpPr>
        <p:spPr>
          <a:xfrm>
            <a:off x="457203" y="1435100"/>
            <a:ext cx="3008315" cy="4691063"/>
          </a:xfrm>
          <a:prstGeom prst="rect">
            <a:avLst/>
          </a:prstGeom>
        </p:spPr>
        <p:txBody>
          <a:bodyPr lIns="45687" tIns="45687" rIns="45687" bIns="45687">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431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63458301"/>
      </p:ext>
    </p:extLst>
  </p:cSld>
  <p:clrMapOvr>
    <a:masterClrMapping/>
  </p:clrMapOvr>
  <p:transition spd="med"/>
</p:sldLayout>
</file>

<file path=ppt/slideLayouts/slideLayout2179.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30" name="Group 2"/>
          <p:cNvGrpSpPr/>
          <p:nvPr/>
        </p:nvGrpSpPr>
        <p:grpSpPr>
          <a:xfrm>
            <a:off x="-1" y="6"/>
            <a:ext cx="9144001" cy="6860193"/>
            <a:chOff x="0" y="3"/>
            <a:chExt cx="9144000" cy="6860192"/>
          </a:xfrm>
        </p:grpSpPr>
        <p:sp>
          <p:nvSpPr>
            <p:cNvPr id="4322"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3"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4"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5"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6"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7"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8"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9"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31" name="Title Text"/>
          <p:cNvSpPr txBox="1">
            <a:spLocks noGrp="1"/>
          </p:cNvSpPr>
          <p:nvPr>
            <p:ph type="title"/>
          </p:nvPr>
        </p:nvSpPr>
        <p:spPr>
          <a:xfrm>
            <a:off x="1792288" y="4800600"/>
            <a:ext cx="5486401" cy="566738"/>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3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333" name="Body Level One…"/>
          <p:cNvSpPr txBox="1">
            <a:spLocks noGrp="1"/>
          </p:cNvSpPr>
          <p:nvPr>
            <p:ph type="body" sz="quarter" idx="1"/>
          </p:nvPr>
        </p:nvSpPr>
        <p:spPr>
          <a:xfrm>
            <a:off x="1792288" y="5367337"/>
            <a:ext cx="5486401" cy="804863"/>
          </a:xfrm>
          <a:prstGeom prst="rect">
            <a:avLst/>
          </a:prstGeom>
        </p:spPr>
        <p:txBody>
          <a:bodyPr lIns="45687" tIns="45687" rIns="45687" bIns="45687">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88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3757">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0639">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7516">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3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6306829"/>
      </p:ext>
    </p:extLst>
  </p:cSld>
  <p:clrMapOvr>
    <a:masterClrMapping/>
  </p:clrMapOvr>
  <p:transition spd="med"/>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789" name="Group 2"/>
          <p:cNvGrpSpPr/>
          <p:nvPr/>
        </p:nvGrpSpPr>
        <p:grpSpPr>
          <a:xfrm>
            <a:off x="0" y="0"/>
            <a:ext cx="7620000" cy="6858000"/>
            <a:chOff x="0" y="0"/>
            <a:chExt cx="7620000" cy="6858000"/>
          </a:xfrm>
        </p:grpSpPr>
        <p:grpSp>
          <p:nvGrpSpPr>
            <p:cNvPr id="2785" name="Group 3"/>
            <p:cNvGrpSpPr/>
            <p:nvPr/>
          </p:nvGrpSpPr>
          <p:grpSpPr>
            <a:xfrm>
              <a:off x="0" y="0"/>
              <a:ext cx="3200400" cy="6858000"/>
              <a:chOff x="0" y="0"/>
              <a:chExt cx="3200400" cy="6858000"/>
            </a:xfrm>
          </p:grpSpPr>
          <p:sp>
            <p:nvSpPr>
              <p:cNvPr id="278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88" name="Group 6"/>
            <p:cNvGrpSpPr/>
            <p:nvPr/>
          </p:nvGrpSpPr>
          <p:grpSpPr>
            <a:xfrm>
              <a:off x="228600" y="1981199"/>
              <a:ext cx="7391400" cy="319090"/>
              <a:chOff x="0" y="0"/>
              <a:chExt cx="7391400" cy="319088"/>
            </a:xfrm>
          </p:grpSpPr>
          <p:sp>
            <p:nvSpPr>
              <p:cNvPr id="278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90"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91" name="Body Level One…"/>
          <p:cNvSpPr txBox="1">
            <a:spLocks noGrp="1"/>
          </p:cNvSpPr>
          <p:nvPr>
            <p:ph type="body" idx="1"/>
          </p:nvPr>
        </p:nvSpPr>
        <p:spPr>
          <a:xfrm>
            <a:off x="838200" y="2362200"/>
            <a:ext cx="7693025"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2"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28290456"/>
      </p:ext>
    </p:extLst>
  </p:cSld>
  <p:clrMapOvr>
    <a:masterClrMapping/>
  </p:clrMapOvr>
  <p:transition spd="med"/>
</p:sldLayout>
</file>

<file path=ppt/slideLayouts/slideLayout2180.xml><?xml version="1.0" encoding="utf-8"?>
<p:sldLayout xmlns:a="http://schemas.openxmlformats.org/drawingml/2006/main" xmlns:r="http://schemas.openxmlformats.org/officeDocument/2006/relationships" xmlns:p="http://schemas.openxmlformats.org/presentationml/2006/main" showMasterSp="0" type="tx">
  <p:cSld name="30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49" name="Group 2"/>
          <p:cNvGrpSpPr/>
          <p:nvPr/>
        </p:nvGrpSpPr>
        <p:grpSpPr>
          <a:xfrm>
            <a:off x="-1" y="6"/>
            <a:ext cx="9144001" cy="6860193"/>
            <a:chOff x="0" y="3"/>
            <a:chExt cx="9144000" cy="6860192"/>
          </a:xfrm>
        </p:grpSpPr>
        <p:sp>
          <p:nvSpPr>
            <p:cNvPr id="434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50"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51" name="Body Level One…"/>
          <p:cNvSpPr txBox="1">
            <a:spLocks noGrp="1"/>
          </p:cNvSpPr>
          <p:nvPr>
            <p:ph type="body" idx="1"/>
          </p:nvPr>
        </p:nvSpPr>
        <p:spPr>
          <a:xfrm>
            <a:off x="0" y="1981200"/>
            <a:ext cx="9144000" cy="41148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52"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84288820"/>
      </p:ext>
    </p:extLst>
  </p:cSld>
  <p:clrMapOvr>
    <a:masterClrMapping/>
  </p:clrMapOvr>
  <p:transition spd="med"/>
</p:sldLayout>
</file>

<file path=ppt/slideLayouts/slideLayout2181.xml><?xml version="1.0" encoding="utf-8"?>
<p:sldLayout xmlns:a="http://schemas.openxmlformats.org/drawingml/2006/main" xmlns:r="http://schemas.openxmlformats.org/officeDocument/2006/relationships" xmlns:p="http://schemas.openxmlformats.org/presentationml/2006/main" showMasterSp="0" type="tx">
  <p:cSld name="30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67" name="Group 2"/>
          <p:cNvGrpSpPr/>
          <p:nvPr/>
        </p:nvGrpSpPr>
        <p:grpSpPr>
          <a:xfrm>
            <a:off x="-1" y="6"/>
            <a:ext cx="9144001" cy="6860193"/>
            <a:chOff x="0" y="3"/>
            <a:chExt cx="9144000" cy="6860192"/>
          </a:xfrm>
        </p:grpSpPr>
        <p:sp>
          <p:nvSpPr>
            <p:cNvPr id="435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68" name="Title Text"/>
          <p:cNvSpPr txBox="1">
            <a:spLocks noGrp="1"/>
          </p:cNvSpPr>
          <p:nvPr>
            <p:ph type="title"/>
          </p:nvPr>
        </p:nvSpPr>
        <p:spPr>
          <a:xfrm>
            <a:off x="6515100" y="609600"/>
            <a:ext cx="1943100" cy="5486400"/>
          </a:xfrm>
          <a:prstGeom prst="rect">
            <a:avLst/>
          </a:prstGeom>
          <a:noFill/>
        </p:spPr>
        <p:txBody>
          <a:bodyPr vert="eaVert"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69" name="Body Level One…"/>
          <p:cNvSpPr txBox="1">
            <a:spLocks noGrp="1"/>
          </p:cNvSpPr>
          <p:nvPr>
            <p:ph type="body" idx="1"/>
          </p:nvPr>
        </p:nvSpPr>
        <p:spPr>
          <a:xfrm>
            <a:off x="685800" y="609600"/>
            <a:ext cx="5676900" cy="54864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7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86208468"/>
      </p:ext>
    </p:extLst>
  </p:cSld>
  <p:clrMapOvr>
    <a:masterClrMapping/>
  </p:clrMapOvr>
  <p:transition spd="med"/>
</p:sldLayout>
</file>

<file path=ppt/slideLayouts/slideLayout2182.xml><?xml version="1.0" encoding="utf-8"?>
<p:sldLayout xmlns:a="http://schemas.openxmlformats.org/drawingml/2006/main" xmlns:r="http://schemas.openxmlformats.org/officeDocument/2006/relationships" xmlns:p="http://schemas.openxmlformats.org/presentationml/2006/main" showMasterSp="0" type="tx">
  <p:cSld name="4_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85" name="Group 2"/>
          <p:cNvGrpSpPr/>
          <p:nvPr/>
        </p:nvGrpSpPr>
        <p:grpSpPr>
          <a:xfrm>
            <a:off x="-1" y="6"/>
            <a:ext cx="9144001" cy="6860193"/>
            <a:chOff x="0" y="3"/>
            <a:chExt cx="9144000" cy="6860192"/>
          </a:xfrm>
        </p:grpSpPr>
        <p:sp>
          <p:nvSpPr>
            <p:cNvPr id="437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86"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87" name="Body Level One…"/>
          <p:cNvSpPr txBox="1">
            <a:spLocks noGrp="1"/>
          </p:cNvSpPr>
          <p:nvPr>
            <p:ph type="body" sz="quarter" idx="1"/>
          </p:nvPr>
        </p:nvSpPr>
        <p:spPr>
          <a:xfrm>
            <a:off x="685800" y="1981200"/>
            <a:ext cx="3810000" cy="19812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9461117"/>
      </p:ext>
    </p:extLst>
  </p:cSld>
  <p:clrMapOvr>
    <a:masterClrMapping/>
  </p:clrMapOvr>
  <p:transition spd="med"/>
</p:sldLayout>
</file>

<file path=ppt/slideLayouts/slideLayout2183.xml><?xml version="1.0" encoding="utf-8"?>
<p:sldLayout xmlns:a="http://schemas.openxmlformats.org/drawingml/2006/main" xmlns:r="http://schemas.openxmlformats.org/officeDocument/2006/relationships" xmlns:p="http://schemas.openxmlformats.org/presentationml/2006/main" showMasterSp="0" type="tx">
  <p:cSld name="1_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403" name="Group 2"/>
          <p:cNvGrpSpPr/>
          <p:nvPr/>
        </p:nvGrpSpPr>
        <p:grpSpPr>
          <a:xfrm>
            <a:off x="-1" y="6"/>
            <a:ext cx="9144001" cy="6860193"/>
            <a:chOff x="0" y="3"/>
            <a:chExt cx="9144000" cy="6860192"/>
          </a:xfrm>
        </p:grpSpPr>
        <p:sp>
          <p:nvSpPr>
            <p:cNvPr id="439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404"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40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3113211"/>
      </p:ext>
    </p:extLst>
  </p:cSld>
  <p:clrMapOvr>
    <a:masterClrMapping/>
  </p:clrMapOvr>
  <p:transition spd="med"/>
</p:sldLayout>
</file>

<file path=ppt/slideLayouts/slideLayout21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7101252"/>
      </p:ext>
    </p:extLst>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84902119"/>
      </p:ext>
    </p:extLst>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8723081"/>
      </p:ext>
    </p:extLst>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8304855"/>
      </p:ext>
    </p:extLst>
  </p:cSld>
  <p:clrMapOvr>
    <a:masterClrMapping/>
  </p:clrMapOvr>
</p:sldLayout>
</file>

<file path=ppt/slideLayouts/slideLayout21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0801700"/>
      </p:ext>
    </p:extLst>
  </p:cSld>
  <p:clrMapOvr>
    <a:masterClrMapping/>
  </p:clrMapOvr>
</p:sldLayout>
</file>

<file path=ppt/slideLayouts/slideLayout21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9671838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2805" name="Group 2"/>
          <p:cNvGrpSpPr/>
          <p:nvPr/>
        </p:nvGrpSpPr>
        <p:grpSpPr>
          <a:xfrm>
            <a:off x="0" y="0"/>
            <a:ext cx="7620000" cy="6858000"/>
            <a:chOff x="0" y="0"/>
            <a:chExt cx="7620000" cy="6858000"/>
          </a:xfrm>
        </p:grpSpPr>
        <p:grpSp>
          <p:nvGrpSpPr>
            <p:cNvPr id="2801" name="Group 3"/>
            <p:cNvGrpSpPr/>
            <p:nvPr/>
          </p:nvGrpSpPr>
          <p:grpSpPr>
            <a:xfrm>
              <a:off x="0" y="0"/>
              <a:ext cx="3200400" cy="6858000"/>
              <a:chOff x="0" y="0"/>
              <a:chExt cx="3200400" cy="6858000"/>
            </a:xfrm>
          </p:grpSpPr>
          <p:sp>
            <p:nvSpPr>
              <p:cNvPr id="2799"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0"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04" name="Group 6"/>
            <p:cNvGrpSpPr/>
            <p:nvPr/>
          </p:nvGrpSpPr>
          <p:grpSpPr>
            <a:xfrm>
              <a:off x="228600" y="1981199"/>
              <a:ext cx="7391400" cy="319090"/>
              <a:chOff x="0" y="0"/>
              <a:chExt cx="7391400" cy="319088"/>
            </a:xfrm>
          </p:grpSpPr>
          <p:sp>
            <p:nvSpPr>
              <p:cNvPr id="2802"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3"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06" name="Title Text"/>
          <p:cNvSpPr txBox="1">
            <a:spLocks noGrp="1"/>
          </p:cNvSpPr>
          <p:nvPr>
            <p:ph type="title"/>
          </p:nvPr>
        </p:nvSpPr>
        <p:spPr>
          <a:xfrm>
            <a:off x="722312" y="4406900"/>
            <a:ext cx="7772401" cy="1362075"/>
          </a:xfrm>
          <a:prstGeom prst="rect">
            <a:avLst/>
          </a:prstGeom>
        </p:spPr>
        <p:txBody>
          <a:bodyPr anchor="t"/>
          <a:lstStyle>
            <a:lvl1pPr>
              <a:lnSpc>
                <a:spcPct val="90000"/>
              </a:lnSpc>
              <a:defRPr sz="4000" b="1" i="0" cap="all">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0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8"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9577915"/>
      </p:ext>
    </p:extLst>
  </p:cSld>
  <p:clrMapOvr>
    <a:masterClrMapping/>
  </p:clrMapOvr>
  <p:transition spd="med"/>
</p:sldLayout>
</file>

<file path=ppt/slideLayouts/slideLayout21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47527498"/>
      </p:ext>
    </p:extLst>
  </p:cSld>
  <p:clrMapOvr>
    <a:masterClrMapping/>
  </p:clrMapOvr>
</p:sldLayout>
</file>

<file path=ppt/slideLayouts/slideLayout21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819724"/>
      </p:ext>
    </p:extLst>
  </p:cSld>
  <p:clrMapOvr>
    <a:masterClrMapping/>
  </p:clrMapOvr>
</p:sldLayout>
</file>

<file path=ppt/slideLayouts/slideLayout21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1980256"/>
      </p:ext>
    </p:extLst>
  </p:cSld>
  <p:clrMapOvr>
    <a:masterClrMapping/>
  </p:clrMapOvr>
</p:sldLayout>
</file>

<file path=ppt/slideLayouts/slideLayout21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9086729"/>
      </p:ext>
    </p:extLst>
  </p:cSld>
  <p:clrMapOvr>
    <a:masterClrMapping/>
  </p:clrMapOvr>
</p:sldLayout>
</file>

<file path=ppt/slideLayouts/slideLayout21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10318981"/>
      </p:ext>
    </p:extLst>
  </p:cSld>
  <p:clrMapOvr>
    <a:masterClrMapping/>
  </p:clrMapOvr>
</p:sldLayout>
</file>

<file path=ppt/slideLayouts/slideLayout219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3"/>
            <a:ext cx="9144000" cy="6918325"/>
            <a:chOff x="0" y="0"/>
            <a:chExt cx="5760" cy="4358"/>
          </a:xfrm>
        </p:grpSpPr>
        <p:sp>
          <p:nvSpPr>
            <p:cNvPr id="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9" name="Freeform 7"/>
            <p:cNvSpPr>
              <a:spLocks/>
            </p:cNvSpPr>
            <p:nvPr/>
          </p:nvSpPr>
          <p:spPr bwMode="hidden">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0" name="Freeform 8"/>
            <p:cNvSpPr>
              <a:spLocks/>
            </p:cNvSpPr>
            <p:nvPr/>
          </p:nvSpPr>
          <p:spPr bwMode="white">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1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2" name="Freeform 10"/>
            <p:cNvSpPr>
              <a:spLocks/>
            </p:cNvSpPr>
            <p:nvPr/>
          </p:nvSpPr>
          <p:spPr bwMode="white">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4107"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idx="1"/>
          </p:nvPr>
        </p:nvSpPr>
        <p:spPr>
          <a:xfrm>
            <a:off x="1371600" y="3886201"/>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p:txBody>
          <a:bodyPr/>
          <a:lstStyle>
            <a:lvl1pPr>
              <a:spcBef>
                <a:spcPct val="0"/>
              </a:spcBef>
              <a:defRPr/>
            </a:lvl1pPr>
          </a:lstStyle>
          <a:p>
            <a:pPr>
              <a:defRPr/>
            </a:pPr>
            <a:endParaRPr lang="en-US">
              <a:solidFill>
                <a:srgbClr val="FFFFCC"/>
              </a:solidFill>
              <a:latin typeface="Times New Roman"/>
            </a:endParaRPr>
          </a:p>
        </p:txBody>
      </p:sp>
      <p:sp>
        <p:nvSpPr>
          <p:cNvPr id="14" name="Rectangle 14"/>
          <p:cNvSpPr>
            <a:spLocks noGrp="1" noChangeArrowheads="1"/>
          </p:cNvSpPr>
          <p:nvPr>
            <p:ph type="ftr" sz="quarter" idx="11"/>
          </p:nvPr>
        </p:nvSpPr>
        <p:spPr/>
        <p:txBody>
          <a:bodyPr/>
          <a:lstStyle>
            <a:lvl1pPr>
              <a:spcBef>
                <a:spcPct val="0"/>
              </a:spcBef>
              <a:defRPr/>
            </a:lvl1pPr>
          </a:lstStyle>
          <a:p>
            <a:pPr>
              <a:defRPr/>
            </a:pPr>
            <a:endParaRPr lang="en-US">
              <a:solidFill>
                <a:srgbClr val="FFFFCC"/>
              </a:solidFill>
              <a:latin typeface="Times New Roman"/>
            </a:endParaRPr>
          </a:p>
        </p:txBody>
      </p:sp>
      <p:sp>
        <p:nvSpPr>
          <p:cNvPr id="15" name="Rectangle 15"/>
          <p:cNvSpPr>
            <a:spLocks noGrp="1" noChangeArrowheads="1"/>
          </p:cNvSpPr>
          <p:nvPr>
            <p:ph type="sldNum" sz="quarter" idx="12"/>
          </p:nvPr>
        </p:nvSpPr>
        <p:spPr/>
        <p:txBody>
          <a:bodyPr/>
          <a:lstStyle>
            <a:lvl1pPr>
              <a:spcBef>
                <a:spcPct val="0"/>
              </a:spcBef>
              <a:defRPr/>
            </a:lvl1pPr>
          </a:lstStyle>
          <a:p>
            <a:pPr>
              <a:defRPr/>
            </a:pPr>
            <a:fld id="{1DAD7D73-3D59-4444-A768-4ABE31B4CD3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091421658"/>
      </p:ext>
    </p:extLst>
  </p:cSld>
  <p:clrMapOvr>
    <a:masterClrMapping/>
  </p:clrMapOvr>
</p:sldLayout>
</file>

<file path=ppt/slideLayouts/slideLayout21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91D9F8F-4350-684C-A9E0-61E76DBA7EBE}"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034925267"/>
      </p:ext>
    </p:extLst>
  </p:cSld>
  <p:clrMapOvr>
    <a:masterClrMapping/>
  </p:clrMapOvr>
</p:sldLayout>
</file>

<file path=ppt/slideLayouts/slideLayout21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E1FADD0C-215E-5248-81C3-5BC47D994A9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391966128"/>
      </p:ext>
    </p:extLst>
  </p:cSld>
  <p:clrMapOvr>
    <a:masterClrMapping/>
  </p:clrMapOvr>
</p:sldLayout>
</file>

<file path=ppt/slideLayouts/slideLayout21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796C781-5D16-2C4E-A188-A7F675D7F4C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177168471"/>
      </p:ext>
    </p:extLst>
  </p:cSld>
  <p:clrMapOvr>
    <a:masterClrMapping/>
  </p:clrMapOvr>
</p:sldLayout>
</file>

<file path=ppt/slideLayouts/slideLayout21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C6F4B1E2-6300-854E-8FC0-8F070A133F2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80210873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161706462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821" name="Group 2"/>
          <p:cNvGrpSpPr/>
          <p:nvPr/>
        </p:nvGrpSpPr>
        <p:grpSpPr>
          <a:xfrm>
            <a:off x="0" y="0"/>
            <a:ext cx="7620000" cy="6858000"/>
            <a:chOff x="0" y="0"/>
            <a:chExt cx="7620000" cy="6858000"/>
          </a:xfrm>
        </p:grpSpPr>
        <p:grpSp>
          <p:nvGrpSpPr>
            <p:cNvPr id="2817" name="Group 3"/>
            <p:cNvGrpSpPr/>
            <p:nvPr/>
          </p:nvGrpSpPr>
          <p:grpSpPr>
            <a:xfrm>
              <a:off x="0" y="0"/>
              <a:ext cx="3200400" cy="6858000"/>
              <a:chOff x="0" y="0"/>
              <a:chExt cx="3200400" cy="6858000"/>
            </a:xfrm>
          </p:grpSpPr>
          <p:sp>
            <p:nvSpPr>
              <p:cNvPr id="2815"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6"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20" name="Group 6"/>
            <p:cNvGrpSpPr/>
            <p:nvPr/>
          </p:nvGrpSpPr>
          <p:grpSpPr>
            <a:xfrm>
              <a:off x="228600" y="1981199"/>
              <a:ext cx="7391400" cy="319090"/>
              <a:chOff x="0" y="0"/>
              <a:chExt cx="7391400" cy="319088"/>
            </a:xfrm>
          </p:grpSpPr>
          <p:sp>
            <p:nvSpPr>
              <p:cNvPr id="2818"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9"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22"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23" name="Body Level One…"/>
          <p:cNvSpPr txBox="1">
            <a:spLocks noGrp="1"/>
          </p:cNvSpPr>
          <p:nvPr>
            <p:ph type="body" sz="half" idx="1"/>
          </p:nvPr>
        </p:nvSpPr>
        <p:spPr>
          <a:xfrm>
            <a:off x="838200" y="2362200"/>
            <a:ext cx="3770313"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4"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6081630"/>
      </p:ext>
    </p:extLst>
  </p:cSld>
  <p:clrMapOvr>
    <a:masterClrMapping/>
  </p:clrMapOvr>
  <p:transition spd="med"/>
</p:sldLayout>
</file>

<file path=ppt/slideLayouts/slideLayout22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14"/>
          <p:cNvSpPr>
            <a:spLocks noGrp="1" noChangeArrowheads="1"/>
          </p:cNvSpPr>
          <p:nvPr>
            <p:ph type="sldNum" sz="quarter" idx="12"/>
          </p:nvPr>
        </p:nvSpPr>
        <p:spPr>
          <a:ln/>
        </p:spPr>
        <p:txBody>
          <a:bodyPr/>
          <a:lstStyle>
            <a:lvl1pPr>
              <a:defRPr/>
            </a:lvl1pPr>
          </a:lstStyle>
          <a:p>
            <a:pPr>
              <a:defRPr/>
            </a:pPr>
            <a:fld id="{793D88D2-FD20-D547-83C6-90EB826A0A5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891940455"/>
      </p:ext>
    </p:extLst>
  </p:cSld>
  <p:clrMapOvr>
    <a:masterClrMapping/>
  </p:clrMapOvr>
</p:sldLayout>
</file>

<file path=ppt/slideLayouts/slideLayout22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14"/>
          <p:cNvSpPr>
            <a:spLocks noGrp="1" noChangeArrowheads="1"/>
          </p:cNvSpPr>
          <p:nvPr>
            <p:ph type="sldNum" sz="quarter" idx="12"/>
          </p:nvPr>
        </p:nvSpPr>
        <p:spPr>
          <a:ln/>
        </p:spPr>
        <p:txBody>
          <a:bodyPr/>
          <a:lstStyle>
            <a:lvl1pPr>
              <a:defRPr/>
            </a:lvl1pPr>
          </a:lstStyle>
          <a:p>
            <a:pPr>
              <a:defRPr/>
            </a:pPr>
            <a:fld id="{0CBBEBF2-172D-9849-8639-76785F027914}"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45267535"/>
      </p:ext>
    </p:extLst>
  </p:cSld>
  <p:clrMapOvr>
    <a:masterClrMapping/>
  </p:clrMapOvr>
</p:sldLayout>
</file>

<file path=ppt/slideLayouts/slideLayout22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E6DBF271-B823-2E42-AB96-1E442E29F11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936085470"/>
      </p:ext>
    </p:extLst>
  </p:cSld>
  <p:clrMapOvr>
    <a:masterClrMapping/>
  </p:clrMapOvr>
</p:sldLayout>
</file>

<file path=ppt/slideLayouts/slideLayout22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E08EB2C-4504-6740-9EFA-1B5189359F2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414049929"/>
      </p:ext>
    </p:extLst>
  </p:cSld>
  <p:clrMapOvr>
    <a:masterClrMapping/>
  </p:clrMapOvr>
</p:sldLayout>
</file>

<file path=ppt/slideLayouts/slideLayout22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22D92F5E-25AF-B24A-B7B4-3FF6B58FDC6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539298258"/>
      </p:ext>
    </p:extLst>
  </p:cSld>
  <p:clrMapOvr>
    <a:masterClrMapping/>
  </p:clrMapOvr>
</p:sldLayout>
</file>

<file path=ppt/slideLayouts/slideLayout22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F1B8E2BF-B229-9544-AC8E-931ECF3C6BC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23139663"/>
      </p:ext>
    </p:extLst>
  </p:cSld>
  <p:clrMapOvr>
    <a:masterClrMapping/>
  </p:clrMapOvr>
</p:sldLayout>
</file>

<file path=ppt/slideLayouts/slideLayout2206.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A58FC1C5-B441-7042-AF35-DEE682BDBDF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215381220"/>
      </p:ext>
    </p:extLst>
  </p:cSld>
  <p:clrMapOvr>
    <a:masterClrMapping/>
  </p:clrMapOvr>
</p:sldLayout>
</file>

<file path=ppt/slideLayouts/slideLayout22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3389FEEE-63AD-FE4D-B6C0-17052670CE7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972904282"/>
      </p:ext>
    </p:extLst>
  </p:cSld>
  <p:clrMapOvr>
    <a:masterClrMapping/>
  </p:clrMapOvr>
</p:sldLayout>
</file>

<file path=ppt/slideLayouts/slideLayout22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462836985"/>
      </p:ext>
    </p:extLst>
  </p:cSld>
  <p:clrMapOvr>
    <a:masterClrMapping/>
  </p:clrMapOvr>
</p:sldLayout>
</file>

<file path=ppt/slideLayouts/slideLayout22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407593635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37" name="Group 2"/>
          <p:cNvGrpSpPr/>
          <p:nvPr/>
        </p:nvGrpSpPr>
        <p:grpSpPr>
          <a:xfrm>
            <a:off x="0" y="0"/>
            <a:ext cx="7620000" cy="6858000"/>
            <a:chOff x="0" y="0"/>
            <a:chExt cx="7620000" cy="6858000"/>
          </a:xfrm>
        </p:grpSpPr>
        <p:grpSp>
          <p:nvGrpSpPr>
            <p:cNvPr id="2833" name="Group 3"/>
            <p:cNvGrpSpPr/>
            <p:nvPr/>
          </p:nvGrpSpPr>
          <p:grpSpPr>
            <a:xfrm>
              <a:off x="0" y="0"/>
              <a:ext cx="3200400" cy="6858000"/>
              <a:chOff x="0" y="0"/>
              <a:chExt cx="3200400" cy="6858000"/>
            </a:xfrm>
          </p:grpSpPr>
          <p:sp>
            <p:nvSpPr>
              <p:cNvPr id="2831"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2"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36" name="Group 6"/>
            <p:cNvGrpSpPr/>
            <p:nvPr/>
          </p:nvGrpSpPr>
          <p:grpSpPr>
            <a:xfrm>
              <a:off x="228600" y="1981199"/>
              <a:ext cx="7391400" cy="319090"/>
              <a:chOff x="0" y="0"/>
              <a:chExt cx="7391400" cy="319088"/>
            </a:xfrm>
          </p:grpSpPr>
          <p:sp>
            <p:nvSpPr>
              <p:cNvPr id="2834"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5"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38" name="Title Text"/>
          <p:cNvSpPr txBox="1">
            <a:spLocks noGrp="1"/>
          </p:cNvSpPr>
          <p:nvPr>
            <p:ph type="title"/>
          </p:nvPr>
        </p:nvSpPr>
        <p:spPr>
          <a:xfrm>
            <a:off x="457200" y="274638"/>
            <a:ext cx="8229600" cy="1143001"/>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4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003366"/>
                </a:solidFill>
                <a:latin typeface="Arial"/>
                <a:ea typeface="Arial"/>
                <a:cs typeface="Arial"/>
                <a:sym typeface="Arial"/>
              </a:defRPr>
            </a:pPr>
            <a:endParaRPr dirty="0"/>
          </a:p>
        </p:txBody>
      </p:sp>
      <p:sp>
        <p:nvSpPr>
          <p:cNvPr id="2841"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40892506"/>
      </p:ext>
    </p:extLst>
  </p:cSld>
  <p:clrMapOvr>
    <a:masterClrMapping/>
  </p:clrMapOvr>
  <p:transition spd="med"/>
</p:sldLayout>
</file>

<file path=ppt/slideLayouts/slideLayout22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423536195"/>
      </p:ext>
    </p:extLst>
  </p:cSld>
  <p:clrMapOvr>
    <a:masterClrMapping/>
  </p:clrMapOvr>
</p:sldLayout>
</file>

<file path=ppt/slideLayouts/slideLayout22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655520537"/>
      </p:ext>
    </p:extLst>
  </p:cSld>
  <p:clrMapOvr>
    <a:masterClrMapping/>
  </p:clrMapOvr>
</p:sldLayout>
</file>

<file path=ppt/slideLayouts/slideLayout22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65119295"/>
      </p:ext>
    </p:extLst>
  </p:cSld>
  <p:clrMapOvr>
    <a:masterClrMapping/>
  </p:clrMapOvr>
</p:sldLayout>
</file>

<file path=ppt/slideLayouts/slideLayout22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713970962"/>
      </p:ext>
    </p:extLst>
  </p:cSld>
  <p:clrMapOvr>
    <a:masterClrMapping/>
  </p:clrMapOvr>
</p:sldLayout>
</file>

<file path=ppt/slideLayouts/slideLayout22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735589806"/>
      </p:ext>
    </p:extLst>
  </p:cSld>
  <p:clrMapOvr>
    <a:masterClrMapping/>
  </p:clrMapOvr>
</p:sldLayout>
</file>

<file path=ppt/slideLayouts/slideLayout22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3498959036"/>
      </p:ext>
    </p:extLst>
  </p:cSld>
  <p:clrMapOvr>
    <a:masterClrMapping/>
  </p:clrMapOvr>
</p:sldLayout>
</file>

<file path=ppt/slideLayouts/slideLayout22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184573083"/>
      </p:ext>
    </p:extLst>
  </p:cSld>
  <p:clrMapOvr>
    <a:masterClrMapping/>
  </p:clrMapOvr>
</p:sldLayout>
</file>

<file path=ppt/slideLayouts/slideLayout22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320356982"/>
      </p:ext>
    </p:extLst>
  </p:cSld>
  <p:clrMapOvr>
    <a:masterClrMapping/>
  </p:clrMapOvr>
</p:sldLayout>
</file>

<file path=ppt/slideLayouts/slideLayout22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95947942"/>
      </p:ext>
    </p:extLst>
  </p:cSld>
  <p:clrMapOvr>
    <a:masterClrMapping/>
  </p:clrMapOvr>
</p:sldLayout>
</file>

<file path=ppt/slideLayouts/slideLayout221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758081511"/>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2854" name="Group 2"/>
          <p:cNvGrpSpPr/>
          <p:nvPr/>
        </p:nvGrpSpPr>
        <p:grpSpPr>
          <a:xfrm>
            <a:off x="0" y="0"/>
            <a:ext cx="7620000" cy="6858000"/>
            <a:chOff x="0" y="0"/>
            <a:chExt cx="7620000" cy="6858000"/>
          </a:xfrm>
        </p:grpSpPr>
        <p:grpSp>
          <p:nvGrpSpPr>
            <p:cNvPr id="2850" name="Group 3"/>
            <p:cNvGrpSpPr/>
            <p:nvPr/>
          </p:nvGrpSpPr>
          <p:grpSpPr>
            <a:xfrm>
              <a:off x="0" y="0"/>
              <a:ext cx="3200400" cy="6858000"/>
              <a:chOff x="0" y="0"/>
              <a:chExt cx="3200400" cy="6858000"/>
            </a:xfrm>
          </p:grpSpPr>
          <p:sp>
            <p:nvSpPr>
              <p:cNvPr id="2848"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9"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53" name="Group 6"/>
            <p:cNvGrpSpPr/>
            <p:nvPr/>
          </p:nvGrpSpPr>
          <p:grpSpPr>
            <a:xfrm>
              <a:off x="228600" y="1981199"/>
              <a:ext cx="7391400" cy="319090"/>
              <a:chOff x="0" y="0"/>
              <a:chExt cx="7391400" cy="319088"/>
            </a:xfrm>
          </p:grpSpPr>
          <p:sp>
            <p:nvSpPr>
              <p:cNvPr id="2851"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2"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55"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56"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1834918"/>
      </p:ext>
    </p:extLst>
  </p:cSld>
  <p:clrMapOvr>
    <a:masterClrMapping/>
  </p:clrMapOvr>
  <p:transition spd="med"/>
</p:sldLayout>
</file>

<file path=ppt/slideLayouts/slideLayout222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086564698"/>
      </p:ext>
    </p:extLst>
  </p:cSld>
  <p:clrMapOvr>
    <a:masterClrMapping/>
  </p:clrMapOvr>
</p:sldLayout>
</file>

<file path=ppt/slideLayouts/slideLayout22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7132" indent="0" algn="ctr">
              <a:buNone/>
              <a:defRPr>
                <a:solidFill>
                  <a:schemeClr val="tx1">
                    <a:tint val="75000"/>
                  </a:schemeClr>
                </a:solidFill>
              </a:defRPr>
            </a:lvl2pPr>
            <a:lvl3pPr marL="914265" indent="0" algn="ctr">
              <a:buNone/>
              <a:defRPr>
                <a:solidFill>
                  <a:schemeClr val="tx1">
                    <a:tint val="75000"/>
                  </a:schemeClr>
                </a:solidFill>
              </a:defRPr>
            </a:lvl3pPr>
            <a:lvl4pPr marL="1371396" indent="0" algn="ctr">
              <a:buNone/>
              <a:defRPr>
                <a:solidFill>
                  <a:schemeClr val="tx1">
                    <a:tint val="75000"/>
                  </a:schemeClr>
                </a:solidFill>
              </a:defRPr>
            </a:lvl4pPr>
            <a:lvl5pPr marL="1828530" indent="0" algn="ctr">
              <a:buNone/>
              <a:defRPr>
                <a:solidFill>
                  <a:schemeClr val="tx1">
                    <a:tint val="75000"/>
                  </a:schemeClr>
                </a:solidFill>
              </a:defRPr>
            </a:lvl5pPr>
            <a:lvl6pPr marL="2285659" indent="0" algn="ctr">
              <a:buNone/>
              <a:defRPr>
                <a:solidFill>
                  <a:schemeClr val="tx1">
                    <a:tint val="75000"/>
                  </a:schemeClr>
                </a:solidFill>
              </a:defRPr>
            </a:lvl6pPr>
            <a:lvl7pPr marL="2742792" indent="0" algn="ctr">
              <a:buNone/>
              <a:defRPr>
                <a:solidFill>
                  <a:schemeClr val="tx1">
                    <a:tint val="75000"/>
                  </a:schemeClr>
                </a:solidFill>
              </a:defRPr>
            </a:lvl7pPr>
            <a:lvl8pPr marL="3199924" indent="0" algn="ctr">
              <a:buNone/>
              <a:defRPr>
                <a:solidFill>
                  <a:schemeClr val="tx1">
                    <a:tint val="75000"/>
                  </a:schemeClr>
                </a:solidFill>
              </a:defRPr>
            </a:lvl8pPr>
            <a:lvl9pPr marL="365705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683011961"/>
      </p:ext>
    </p:extLst>
  </p:cSld>
  <p:clrMapOvr>
    <a:masterClrMapping/>
  </p:clrMapOvr>
</p:sldLayout>
</file>

<file path=ppt/slideLayouts/slideLayout22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1235546094"/>
      </p:ext>
    </p:extLst>
  </p:cSld>
  <p:clrMapOvr>
    <a:masterClrMapping/>
  </p:clrMapOvr>
</p:sldLayout>
</file>

<file path=ppt/slideLayouts/slideLayout22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132" indent="0">
              <a:buNone/>
              <a:defRPr sz="1800">
                <a:solidFill>
                  <a:schemeClr val="tx1">
                    <a:tint val="75000"/>
                  </a:schemeClr>
                </a:solidFill>
              </a:defRPr>
            </a:lvl2pPr>
            <a:lvl3pPr marL="914265" indent="0">
              <a:buNone/>
              <a:defRPr sz="1600">
                <a:solidFill>
                  <a:schemeClr val="tx1">
                    <a:tint val="75000"/>
                  </a:schemeClr>
                </a:solidFill>
              </a:defRPr>
            </a:lvl3pPr>
            <a:lvl4pPr marL="1371396" indent="0">
              <a:buNone/>
              <a:defRPr sz="1400">
                <a:solidFill>
                  <a:schemeClr val="tx1">
                    <a:tint val="75000"/>
                  </a:schemeClr>
                </a:solidFill>
              </a:defRPr>
            </a:lvl4pPr>
            <a:lvl5pPr marL="1828530" indent="0">
              <a:buNone/>
              <a:defRPr sz="1400">
                <a:solidFill>
                  <a:schemeClr val="tx1">
                    <a:tint val="75000"/>
                  </a:schemeClr>
                </a:solidFill>
              </a:defRPr>
            </a:lvl5pPr>
            <a:lvl6pPr marL="2285659" indent="0">
              <a:buNone/>
              <a:defRPr sz="1400">
                <a:solidFill>
                  <a:schemeClr val="tx1">
                    <a:tint val="75000"/>
                  </a:schemeClr>
                </a:solidFill>
              </a:defRPr>
            </a:lvl6pPr>
            <a:lvl7pPr marL="2742792" indent="0">
              <a:buNone/>
              <a:defRPr sz="1400">
                <a:solidFill>
                  <a:schemeClr val="tx1">
                    <a:tint val="75000"/>
                  </a:schemeClr>
                </a:solidFill>
              </a:defRPr>
            </a:lvl7pPr>
            <a:lvl8pPr marL="3199924" indent="0">
              <a:buNone/>
              <a:defRPr sz="1400">
                <a:solidFill>
                  <a:schemeClr val="tx1">
                    <a:tint val="75000"/>
                  </a:schemeClr>
                </a:solidFill>
              </a:defRPr>
            </a:lvl8pPr>
            <a:lvl9pPr marL="3657055"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832293410"/>
      </p:ext>
    </p:extLst>
  </p:cSld>
  <p:clrMapOvr>
    <a:masterClrMapping/>
  </p:clrMapOvr>
</p:sldLayout>
</file>

<file path=ppt/slideLayouts/slideLayout22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139654815"/>
      </p:ext>
    </p:extLst>
  </p:cSld>
  <p:clrMapOvr>
    <a:masterClrMapping/>
  </p:clrMapOvr>
</p:sldLayout>
</file>

<file path=ppt/slideLayouts/slideLayout22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523661354"/>
      </p:ext>
    </p:extLst>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7371516"/>
      </p:ext>
    </p:extLst>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614679898"/>
      </p:ext>
    </p:extLst>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736093147"/>
      </p:ext>
    </p:extLst>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0793298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type="tx">
  <p:cSld name="15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2869" name="Group 2"/>
          <p:cNvGrpSpPr/>
          <p:nvPr/>
        </p:nvGrpSpPr>
        <p:grpSpPr>
          <a:xfrm>
            <a:off x="0" y="0"/>
            <a:ext cx="7620000" cy="6858000"/>
            <a:chOff x="0" y="0"/>
            <a:chExt cx="7620000" cy="6858000"/>
          </a:xfrm>
        </p:grpSpPr>
        <p:grpSp>
          <p:nvGrpSpPr>
            <p:cNvPr id="2865" name="Group 3"/>
            <p:cNvGrpSpPr/>
            <p:nvPr/>
          </p:nvGrpSpPr>
          <p:grpSpPr>
            <a:xfrm>
              <a:off x="0" y="0"/>
              <a:ext cx="3200400" cy="6858000"/>
              <a:chOff x="0" y="0"/>
              <a:chExt cx="3200400" cy="6858000"/>
            </a:xfrm>
          </p:grpSpPr>
          <p:sp>
            <p:nvSpPr>
              <p:cNvPr id="286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68" name="Group 6"/>
            <p:cNvGrpSpPr/>
            <p:nvPr/>
          </p:nvGrpSpPr>
          <p:grpSpPr>
            <a:xfrm>
              <a:off x="228600" y="1981199"/>
              <a:ext cx="7391400" cy="319090"/>
              <a:chOff x="0" y="0"/>
              <a:chExt cx="7391400" cy="319088"/>
            </a:xfrm>
          </p:grpSpPr>
          <p:sp>
            <p:nvSpPr>
              <p:cNvPr id="286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70"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6775780"/>
      </p:ext>
    </p:extLst>
  </p:cSld>
  <p:clrMapOvr>
    <a:masterClrMapping/>
  </p:clrMapOvr>
  <p:transition spd="med"/>
</p:sldLayout>
</file>

<file path=ppt/slideLayouts/slideLayout22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521222604"/>
      </p:ext>
    </p:extLst>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1784381337"/>
      </p:ext>
    </p:extLst>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8478838" cy="6173788"/>
            <a:chOff x="0" y="0"/>
            <a:chExt cx="5341" cy="3889"/>
          </a:xfrm>
        </p:grpSpPr>
        <p:sp>
          <p:nvSpPr>
            <p:cNvPr id="5" name="Freeform 3"/>
            <p:cNvSpPr>
              <a:spLocks/>
            </p:cNvSpPr>
            <p:nvPr/>
          </p:nvSpPr>
          <p:spPr bwMode="auto">
            <a:xfrm>
              <a:off x="0" y="0"/>
              <a:ext cx="3863" cy="3889"/>
            </a:xfrm>
            <a:custGeom>
              <a:avLst/>
              <a:gdLst>
                <a:gd name="T0" fmla="*/ 3862 w 3863"/>
                <a:gd name="T1" fmla="*/ 3418 h 3889"/>
                <a:gd name="T2" fmla="*/ 457 w 3863"/>
                <a:gd name="T3" fmla="*/ 0 h 3889"/>
                <a:gd name="T4" fmla="*/ 0 w 3863"/>
                <a:gd name="T5" fmla="*/ 0 h 3889"/>
                <a:gd name="T6" fmla="*/ 0 w 3863"/>
                <a:gd name="T7" fmla="*/ 481 h 3889"/>
                <a:gd name="T8" fmla="*/ 3394 w 3863"/>
                <a:gd name="T9" fmla="*/ 3888 h 3889"/>
                <a:gd name="T10" fmla="*/ 3862 w 3863"/>
                <a:gd name="T11" fmla="*/ 3418 h 388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63" h="3889">
                  <a:moveTo>
                    <a:pt x="3862" y="3418"/>
                  </a:moveTo>
                  <a:lnTo>
                    <a:pt x="457" y="0"/>
                  </a:lnTo>
                  <a:lnTo>
                    <a:pt x="0" y="0"/>
                  </a:lnTo>
                  <a:lnTo>
                    <a:pt x="0" y="481"/>
                  </a:lnTo>
                  <a:lnTo>
                    <a:pt x="3394" y="3888"/>
                  </a:lnTo>
                  <a:lnTo>
                    <a:pt x="3862" y="3418"/>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6" name="Freeform 4"/>
            <p:cNvSpPr>
              <a:spLocks/>
            </p:cNvSpPr>
            <p:nvPr/>
          </p:nvSpPr>
          <p:spPr bwMode="auto">
            <a:xfrm>
              <a:off x="860" y="0"/>
              <a:ext cx="3394" cy="3223"/>
            </a:xfrm>
            <a:custGeom>
              <a:avLst/>
              <a:gdLst>
                <a:gd name="T0" fmla="*/ 370 w 3394"/>
                <a:gd name="T1" fmla="*/ 0 h 3223"/>
                <a:gd name="T2" fmla="*/ 3393 w 3394"/>
                <a:gd name="T3" fmla="*/ 3036 h 3223"/>
                <a:gd name="T4" fmla="*/ 3208 w 3394"/>
                <a:gd name="T5" fmla="*/ 3222 h 3223"/>
                <a:gd name="T6" fmla="*/ 0 w 3394"/>
                <a:gd name="T7" fmla="*/ 0 h 3223"/>
                <a:gd name="T8" fmla="*/ 370 w 3394"/>
                <a:gd name="T9" fmla="*/ 0 h 32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94" h="3223">
                  <a:moveTo>
                    <a:pt x="370" y="0"/>
                  </a:moveTo>
                  <a:lnTo>
                    <a:pt x="3393" y="3036"/>
                  </a:lnTo>
                  <a:lnTo>
                    <a:pt x="3208" y="3222"/>
                  </a:lnTo>
                  <a:lnTo>
                    <a:pt x="0" y="0"/>
                  </a:lnTo>
                  <a:lnTo>
                    <a:pt x="37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7" name="Freeform 5"/>
            <p:cNvSpPr>
              <a:spLocks/>
            </p:cNvSpPr>
            <p:nvPr/>
          </p:nvSpPr>
          <p:spPr bwMode="auto">
            <a:xfrm>
              <a:off x="2187" y="0"/>
              <a:ext cx="2859" cy="2556"/>
            </a:xfrm>
            <a:custGeom>
              <a:avLst/>
              <a:gdLst>
                <a:gd name="T0" fmla="*/ 630 w 2859"/>
                <a:gd name="T1" fmla="*/ 0 h 2556"/>
                <a:gd name="T2" fmla="*/ 2858 w 2859"/>
                <a:gd name="T3" fmla="*/ 2238 h 2556"/>
                <a:gd name="T4" fmla="*/ 2543 w 2859"/>
                <a:gd name="T5" fmla="*/ 2555 h 2556"/>
                <a:gd name="T6" fmla="*/ 0 w 2859"/>
                <a:gd name="T7" fmla="*/ 0 h 2556"/>
                <a:gd name="T8" fmla="*/ 630 w 2859"/>
                <a:gd name="T9" fmla="*/ 0 h 25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59" h="2556">
                  <a:moveTo>
                    <a:pt x="630" y="0"/>
                  </a:moveTo>
                  <a:lnTo>
                    <a:pt x="2858" y="2238"/>
                  </a:lnTo>
                  <a:lnTo>
                    <a:pt x="2543" y="2555"/>
                  </a:lnTo>
                  <a:lnTo>
                    <a:pt x="0" y="0"/>
                  </a:lnTo>
                  <a:lnTo>
                    <a:pt x="63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8" name="Freeform 6"/>
            <p:cNvSpPr>
              <a:spLocks/>
            </p:cNvSpPr>
            <p:nvPr/>
          </p:nvSpPr>
          <p:spPr bwMode="auto">
            <a:xfrm>
              <a:off x="3055" y="0"/>
              <a:ext cx="2286" cy="2121"/>
            </a:xfrm>
            <a:custGeom>
              <a:avLst/>
              <a:gdLst>
                <a:gd name="T0" fmla="*/ 0 w 2286"/>
                <a:gd name="T1" fmla="*/ 0 h 2121"/>
                <a:gd name="T2" fmla="*/ 2111 w 2286"/>
                <a:gd name="T3" fmla="*/ 2120 h 2121"/>
                <a:gd name="T4" fmla="*/ 2285 w 2286"/>
                <a:gd name="T5" fmla="*/ 1945 h 2121"/>
                <a:gd name="T6" fmla="*/ 348 w 2286"/>
                <a:gd name="T7" fmla="*/ 0 h 2121"/>
                <a:gd name="T8" fmla="*/ 0 w 2286"/>
                <a:gd name="T9" fmla="*/ 0 h 2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6" h="2121">
                  <a:moveTo>
                    <a:pt x="0" y="0"/>
                  </a:moveTo>
                  <a:lnTo>
                    <a:pt x="2111" y="2120"/>
                  </a:lnTo>
                  <a:lnTo>
                    <a:pt x="2285" y="1945"/>
                  </a:lnTo>
                  <a:lnTo>
                    <a:pt x="348" y="0"/>
                  </a:lnTo>
                  <a:lnTo>
                    <a:pt x="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grpSp>
      <p:sp>
        <p:nvSpPr>
          <p:cNvPr id="243719" name="Rectangle 7"/>
          <p:cNvSpPr>
            <a:spLocks noGrp="1" noChangeArrowheads="1"/>
          </p:cNvSpPr>
          <p:nvPr>
            <p:ph type="ctrTitle" sz="quarter"/>
          </p:nvPr>
        </p:nvSpPr>
        <p:spPr>
          <a:xfrm>
            <a:off x="685800" y="1143000"/>
            <a:ext cx="7772400" cy="1143000"/>
          </a:xfrm>
        </p:spPr>
        <p:txBody>
          <a:bodyPr/>
          <a:lstStyle>
            <a:lvl1pPr>
              <a:defRPr/>
            </a:lvl1pPr>
          </a:lstStyle>
          <a:p>
            <a:r>
              <a:rPr lang="en-US"/>
              <a:t>Click to edit Master title style</a:t>
            </a:r>
          </a:p>
        </p:txBody>
      </p:sp>
      <p:sp>
        <p:nvSpPr>
          <p:cNvPr id="243720" name="Rectangle 8"/>
          <p:cNvSpPr>
            <a:spLocks noGrp="1" noChangeArrowheads="1"/>
          </p:cNvSpPr>
          <p:nvPr>
            <p:ph type="subTitle" sz="quarter" idx="1"/>
          </p:nvPr>
        </p:nvSpPr>
        <p:spPr>
          <a:xfrm>
            <a:off x="1371600" y="2819400"/>
            <a:ext cx="6400800" cy="1752600"/>
          </a:xfrm>
          <a:ln w="9525">
            <a:headEnd/>
            <a:tailEnd/>
          </a:ln>
        </p:spPr>
        <p:txBody>
          <a:bodyPr lIns="92075" tIns="46038" rIns="92075" bIns="46038"/>
          <a:lstStyle>
            <a:lvl1pPr marL="0" indent="0" algn="ctr">
              <a:buFont typeface="Wingdings" pitchFamily="-105" charset="2"/>
              <a:buNone/>
              <a:defRPr/>
            </a:lvl1pPr>
          </a:lstStyle>
          <a:p>
            <a:r>
              <a:rPr lang="en-US"/>
              <a:t>Click to edit Master subtitle style</a:t>
            </a:r>
          </a:p>
        </p:txBody>
      </p:sp>
      <p:sp>
        <p:nvSpPr>
          <p:cNvPr id="9" name="Rectangle 9"/>
          <p:cNvSpPr>
            <a:spLocks noGrp="1" noChangeArrowheads="1"/>
          </p:cNvSpPr>
          <p:nvPr>
            <p:ph type="dt" sz="quarter" idx="10"/>
          </p:nvPr>
        </p:nvSpPr>
        <p:spPr/>
        <p:txBody>
          <a:bodyPr/>
          <a:lstStyle>
            <a:lvl1pPr>
              <a:defRPr>
                <a:solidFill>
                  <a:srgbClr val="FFFFFF"/>
                </a:solidFill>
              </a:defRPr>
            </a:lvl1pPr>
          </a:lstStyle>
          <a:p>
            <a:pPr>
              <a:defRPr/>
            </a:pPr>
            <a:endParaRPr lang="en-US"/>
          </a:p>
        </p:txBody>
      </p:sp>
      <p:sp>
        <p:nvSpPr>
          <p:cNvPr id="10" name="Rectangle 10"/>
          <p:cNvSpPr>
            <a:spLocks noGrp="1" noChangeArrowheads="1"/>
          </p:cNvSpPr>
          <p:nvPr>
            <p:ph type="ftr" sz="quarter" idx="11"/>
          </p:nvPr>
        </p:nvSpPr>
        <p:spPr/>
        <p:txBody>
          <a:bodyPr/>
          <a:lstStyle>
            <a:lvl1pPr algn="l">
              <a:defRPr>
                <a:solidFill>
                  <a:srgbClr val="FFFFFF"/>
                </a:solidFill>
              </a:defRPr>
            </a:lvl1pPr>
          </a:lstStyle>
          <a:p>
            <a:pPr>
              <a:defRPr/>
            </a:pPr>
            <a:endParaRPr lang="en-US"/>
          </a:p>
        </p:txBody>
      </p:sp>
      <p:sp>
        <p:nvSpPr>
          <p:cNvPr id="11" name="Rectangle 11"/>
          <p:cNvSpPr>
            <a:spLocks noGrp="1" noChangeArrowheads="1"/>
          </p:cNvSpPr>
          <p:nvPr>
            <p:ph type="sldNum" sz="quarter" idx="12"/>
          </p:nvPr>
        </p:nvSpPr>
        <p:spPr/>
        <p:txBody>
          <a:bodyPr/>
          <a:lstStyle>
            <a:lvl1pPr>
              <a:defRPr/>
            </a:lvl1pPr>
          </a:lstStyle>
          <a:p>
            <a:pPr>
              <a:defRPr/>
            </a:pPr>
            <a:fld id="{6B5094FA-9830-6343-9353-BB9206A8E729}" type="slidenum">
              <a:rPr lang="en-US"/>
              <a:pPr>
                <a:defRPr/>
              </a:pPr>
              <a:t>‹#›</a:t>
            </a:fld>
            <a:endParaRPr lang="en-US"/>
          </a:p>
        </p:txBody>
      </p:sp>
    </p:spTree>
    <p:extLst>
      <p:ext uri="{BB962C8B-B14F-4D97-AF65-F5344CB8AC3E}">
        <p14:creationId xmlns:p14="http://schemas.microsoft.com/office/powerpoint/2010/main" val="1027735776"/>
      </p:ext>
    </p:extLst>
  </p:cSld>
  <p:clrMapOvr>
    <a:masterClrMapping/>
  </p:clrMapOvr>
  <p:transition/>
</p:sldLayout>
</file>

<file path=ppt/slideLayouts/slideLayout223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a:lvl1pPr>
          </a:lstStyle>
          <a:p>
            <a:pPr>
              <a:defRPr/>
            </a:pPr>
            <a:endParaRPr lang="en-US"/>
          </a:p>
        </p:txBody>
      </p:sp>
      <p:sp>
        <p:nvSpPr>
          <p:cNvPr id="5" name="Rectangle 9"/>
          <p:cNvSpPr>
            <a:spLocks noGrp="1" noChangeArrowheads="1"/>
          </p:cNvSpPr>
          <p:nvPr>
            <p:ph type="ftr" sz="quarter" idx="11"/>
          </p:nvPr>
        </p:nvSpPr>
        <p:spPr/>
        <p:txBody>
          <a:bodyPr/>
          <a:lstStyle>
            <a:lvl1pPr algn="l">
              <a:defRPr/>
            </a:lvl1pPr>
          </a:lstStyle>
          <a:p>
            <a:pPr>
              <a:defRPr/>
            </a:pPr>
            <a:endParaRPr lang="en-US"/>
          </a:p>
        </p:txBody>
      </p:sp>
      <p:sp>
        <p:nvSpPr>
          <p:cNvPr id="6" name="Rectangle 10"/>
          <p:cNvSpPr>
            <a:spLocks noGrp="1" noChangeArrowheads="1"/>
          </p:cNvSpPr>
          <p:nvPr>
            <p:ph type="sldNum" sz="quarter" idx="12"/>
          </p:nvPr>
        </p:nvSpPr>
        <p:spPr/>
        <p:txBody>
          <a:bodyPr/>
          <a:lstStyle>
            <a:lvl1pPr>
              <a:defRPr/>
            </a:lvl1pPr>
          </a:lstStyle>
          <a:p>
            <a:pPr>
              <a:defRPr/>
            </a:pPr>
            <a:fld id="{2C74C029-22D8-F041-9332-660DDBEB016E}" type="slidenum">
              <a:rPr lang="en-US"/>
              <a:pPr>
                <a:defRPr/>
              </a:pPr>
              <a:t>‹#›</a:t>
            </a:fld>
            <a:endParaRPr lang="en-US"/>
          </a:p>
        </p:txBody>
      </p:sp>
    </p:spTree>
    <p:extLst>
      <p:ext uri="{BB962C8B-B14F-4D97-AF65-F5344CB8AC3E}">
        <p14:creationId xmlns:p14="http://schemas.microsoft.com/office/powerpoint/2010/main" val="75516092"/>
      </p:ext>
    </p:extLst>
  </p:cSld>
  <p:clrMapOvr>
    <a:masterClrMapping/>
  </p:clrMapOvr>
  <p:transition/>
</p:sldLayout>
</file>

<file path=ppt/slideLayouts/slideLayout223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3D37CC6-BD36-F04F-8B0C-E1D98B21BBA5}" type="slidenum">
              <a:rPr lang="en-US" smtClean="0"/>
              <a:pPr>
                <a:defRPr/>
              </a:pPr>
              <a:t>‹#›</a:t>
            </a:fld>
            <a:endParaRPr lang="en-US" dirty="0"/>
          </a:p>
        </p:txBody>
      </p:sp>
    </p:spTree>
    <p:extLst>
      <p:ext uri="{BB962C8B-B14F-4D97-AF65-F5344CB8AC3E}">
        <p14:creationId xmlns:p14="http://schemas.microsoft.com/office/powerpoint/2010/main" val="2568839573"/>
      </p:ext>
    </p:extLst>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6D193821-F571-3441-8B91-DE97F054B98D}" type="slidenum">
              <a:rPr lang="en-US" smtClean="0"/>
              <a:pPr>
                <a:defRPr/>
              </a:pPr>
              <a:t>‹#›</a:t>
            </a:fld>
            <a:endParaRPr lang="en-US" dirty="0"/>
          </a:p>
        </p:txBody>
      </p:sp>
    </p:spTree>
    <p:extLst>
      <p:ext uri="{BB962C8B-B14F-4D97-AF65-F5344CB8AC3E}">
        <p14:creationId xmlns:p14="http://schemas.microsoft.com/office/powerpoint/2010/main" val="3870667598"/>
      </p:ext>
    </p:extLst>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035050" y="1552603"/>
            <a:ext cx="10179050" cy="5305425"/>
            <a:chOff x="-652" y="978"/>
            <a:chExt cx="6412" cy="3342"/>
          </a:xfrm>
        </p:grpSpPr>
        <p:sp>
          <p:nvSpPr>
            <p:cNvPr id="5" name="Freeform 3"/>
            <p:cNvSpPr>
              <a:spLocks/>
            </p:cNvSpPr>
            <p:nvPr/>
          </p:nvSpPr>
          <p:spPr bwMode="auto">
            <a:xfrm>
              <a:off x="2061" y="1707"/>
              <a:ext cx="3699" cy="2613"/>
            </a:xfrm>
            <a:custGeom>
              <a:avLst/>
              <a:gdLst/>
              <a:ahLst/>
              <a:cxnLst>
                <a:cxn ang="0">
                  <a:pos x="1523" y="2611"/>
                </a:cxn>
                <a:cxn ang="0">
                  <a:pos x="3698" y="2612"/>
                </a:cxn>
                <a:cxn ang="0">
                  <a:pos x="3698" y="2228"/>
                </a:cxn>
                <a:cxn ang="0">
                  <a:pos x="0" y="0"/>
                </a:cxn>
                <a:cxn ang="0">
                  <a:pos x="160" y="118"/>
                </a:cxn>
                <a:cxn ang="0">
                  <a:pos x="292" y="219"/>
                </a:cxn>
                <a:cxn ang="0">
                  <a:pos x="441" y="347"/>
                </a:cxn>
                <a:cxn ang="0">
                  <a:pos x="585" y="482"/>
                </a:cxn>
                <a:cxn ang="0">
                  <a:pos x="796" y="711"/>
                </a:cxn>
                <a:cxn ang="0">
                  <a:pos x="983" y="955"/>
                </a:cxn>
                <a:cxn ang="0">
                  <a:pos x="1119" y="1168"/>
                </a:cxn>
                <a:cxn ang="0">
                  <a:pos x="1238" y="1388"/>
                </a:cxn>
                <a:cxn ang="0">
                  <a:pos x="1331" y="1608"/>
                </a:cxn>
                <a:cxn ang="0">
                  <a:pos x="1400" y="1809"/>
                </a:cxn>
                <a:cxn ang="0">
                  <a:pos x="1447" y="1979"/>
                </a:cxn>
                <a:cxn ang="0">
                  <a:pos x="1490" y="2190"/>
                </a:cxn>
                <a:cxn ang="0">
                  <a:pos x="1511" y="2374"/>
                </a:cxn>
                <a:cxn ang="0">
                  <a:pos x="1523" y="2611"/>
                </a:cxn>
              </a:cxnLst>
              <a:rect l="0" t="0" r="r" b="b"/>
              <a:pathLst>
                <a:path w="3699" h="2613">
                  <a:moveTo>
                    <a:pt x="1523" y="2611"/>
                  </a:moveTo>
                  <a:lnTo>
                    <a:pt x="3698" y="2612"/>
                  </a:lnTo>
                  <a:lnTo>
                    <a:pt x="3698" y="2228"/>
                  </a:lnTo>
                  <a:lnTo>
                    <a:pt x="0" y="0"/>
                  </a:lnTo>
                  <a:lnTo>
                    <a:pt x="160" y="118"/>
                  </a:lnTo>
                  <a:lnTo>
                    <a:pt x="292" y="219"/>
                  </a:lnTo>
                  <a:lnTo>
                    <a:pt x="441" y="347"/>
                  </a:lnTo>
                  <a:lnTo>
                    <a:pt x="585" y="482"/>
                  </a:lnTo>
                  <a:lnTo>
                    <a:pt x="796" y="711"/>
                  </a:lnTo>
                  <a:lnTo>
                    <a:pt x="983" y="955"/>
                  </a:lnTo>
                  <a:lnTo>
                    <a:pt x="1119" y="1168"/>
                  </a:lnTo>
                  <a:lnTo>
                    <a:pt x="1238" y="1388"/>
                  </a:lnTo>
                  <a:lnTo>
                    <a:pt x="1331" y="1608"/>
                  </a:lnTo>
                  <a:lnTo>
                    <a:pt x="1400" y="1809"/>
                  </a:lnTo>
                  <a:lnTo>
                    <a:pt x="1447" y="1979"/>
                  </a:lnTo>
                  <a:lnTo>
                    <a:pt x="1490" y="2190"/>
                  </a:lnTo>
                  <a:lnTo>
                    <a:pt x="1511" y="2374"/>
                  </a:lnTo>
                  <a:lnTo>
                    <a:pt x="1523" y="2611"/>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6" name="Arc 4"/>
            <p:cNvSpPr>
              <a:spLocks/>
            </p:cNvSpPr>
            <p:nvPr/>
          </p:nvSpPr>
          <p:spPr bwMode="auto">
            <a:xfrm>
              <a:off x="-652" y="978"/>
              <a:ext cx="4237" cy="3342"/>
            </a:xfrm>
            <a:custGeom>
              <a:avLst/>
              <a:gdLst>
                <a:gd name="T0" fmla="*/ 0 w 21600"/>
                <a:gd name="T1" fmla="*/ 0 h 21231"/>
                <a:gd name="T2" fmla="*/ 0 w 21600"/>
                <a:gd name="T3" fmla="*/ 0 h 21231"/>
                <a:gd name="T4" fmla="*/ 0 w 21600"/>
                <a:gd name="T5" fmla="*/ 0 h 21231"/>
                <a:gd name="T6" fmla="*/ 0 60000 65536"/>
                <a:gd name="T7" fmla="*/ 0 60000 65536"/>
                <a:gd name="T8" fmla="*/ 0 60000 65536"/>
              </a:gdLst>
              <a:ahLst/>
              <a:cxnLst>
                <a:cxn ang="T6">
                  <a:pos x="T0" y="T1"/>
                </a:cxn>
                <a:cxn ang="T7">
                  <a:pos x="T2" y="T3"/>
                </a:cxn>
                <a:cxn ang="T8">
                  <a:pos x="T4" y="T5"/>
                </a:cxn>
              </a:cxnLst>
              <a:rect l="0" t="0" r="r" b="b"/>
              <a:pathLst>
                <a:path w="21600" h="21231" fill="none" extrusionOk="0">
                  <a:moveTo>
                    <a:pt x="3976" y="0"/>
                  </a:moveTo>
                  <a:cubicBezTo>
                    <a:pt x="14194" y="1914"/>
                    <a:pt x="21600" y="10835"/>
                    <a:pt x="21600" y="21231"/>
                  </a:cubicBezTo>
                </a:path>
                <a:path w="21600" h="21231" stroke="0" extrusionOk="0">
                  <a:moveTo>
                    <a:pt x="3976" y="0"/>
                  </a:moveTo>
                  <a:cubicBezTo>
                    <a:pt x="14194" y="1914"/>
                    <a:pt x="21600" y="10835"/>
                    <a:pt x="21600" y="21231"/>
                  </a:cubicBezTo>
                  <a:lnTo>
                    <a:pt x="0" y="21231"/>
                  </a:lnTo>
                  <a:lnTo>
                    <a:pt x="3976" y="0"/>
                  </a:lnTo>
                  <a:close/>
                </a:path>
              </a:pathLst>
            </a:custGeom>
            <a:noFill/>
            <a:ln w="12700" cap="rnd">
              <a:solidFill>
                <a:schemeClr val="accent2"/>
              </a:solidFill>
              <a:round/>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endParaRPr lang="en-US">
                <a:solidFill>
                  <a:srgbClr val="FFFFFF"/>
                </a:solidFill>
              </a:endParaRPr>
            </a:p>
          </p:txBody>
        </p:sp>
      </p:grpSp>
      <p:sp>
        <p:nvSpPr>
          <p:cNvPr id="7173" name="Rectangle 5"/>
          <p:cNvSpPr>
            <a:spLocks noGrp="1" noChangeArrowheads="1"/>
          </p:cNvSpPr>
          <p:nvPr>
            <p:ph type="ctrTitle" sz="quarter"/>
          </p:nvPr>
        </p:nvSpPr>
        <p:spPr>
          <a:xfrm>
            <a:off x="1293813" y="762000"/>
            <a:ext cx="7772400" cy="1143000"/>
          </a:xfrm>
        </p:spPr>
        <p:txBody>
          <a:bodyPr anchor="b"/>
          <a:lstStyle>
            <a:lvl1pPr>
              <a:defRPr b="1" i="0">
                <a:latin typeface="Arial" panose="020B0604020202020204" pitchFamily="34" charset="0"/>
              </a:defRPr>
            </a:lvl1pPr>
          </a:lstStyle>
          <a:p>
            <a:r>
              <a:rPr lang="en-US" dirty="0"/>
              <a:t>Click to edit Master title style</a:t>
            </a:r>
          </a:p>
        </p:txBody>
      </p:sp>
      <p:sp>
        <p:nvSpPr>
          <p:cNvPr id="7174" name="Rectangle 6"/>
          <p:cNvSpPr>
            <a:spLocks noGrp="1" noChangeArrowheads="1"/>
          </p:cNvSpPr>
          <p:nvPr>
            <p:ph type="subTitle" sz="quarter" idx="1"/>
          </p:nvPr>
        </p:nvSpPr>
        <p:spPr>
          <a:xfrm>
            <a:off x="685800" y="3429001"/>
            <a:ext cx="6400800" cy="1752600"/>
          </a:xfrm>
        </p:spPr>
        <p:txBody>
          <a:bodyPr lIns="91628" tIns="45812" rIns="91628" bIns="45812" anchor="ctr"/>
          <a:lstStyle>
            <a:lvl1pPr marL="0" indent="0" algn="ctr">
              <a:buFont typeface="Wingdings" pitchFamily="-108"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quarter" idx="10"/>
          </p:nvPr>
        </p:nvSpPr>
        <p:spPr/>
        <p:txBody>
          <a:bodyPr/>
          <a:lstStyle>
            <a:lvl1pPr>
              <a:defRPr/>
            </a:lvl1pPr>
          </a:lstStyle>
          <a:p>
            <a:pPr>
              <a:defRPr/>
            </a:pPr>
            <a:endParaRPr lang="en-US">
              <a:solidFill>
                <a:srgbClr val="FFFFFF"/>
              </a:solidFill>
            </a:endParaRPr>
          </a:p>
        </p:txBody>
      </p:sp>
      <p:sp>
        <p:nvSpPr>
          <p:cNvPr id="8" name="Rectangle 8"/>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9" name="Rectangle 9"/>
          <p:cNvSpPr>
            <a:spLocks noGrp="1" noChangeArrowheads="1"/>
          </p:cNvSpPr>
          <p:nvPr>
            <p:ph type="sldNum" sz="quarter" idx="12"/>
          </p:nvPr>
        </p:nvSpPr>
        <p:spPr/>
        <p:txBody>
          <a:bodyPr/>
          <a:lstStyle>
            <a:lvl1pPr>
              <a:defRPr/>
            </a:lvl1pPr>
          </a:lstStyle>
          <a:p>
            <a:pPr>
              <a:defRPr/>
            </a:pPr>
            <a:fld id="{7335E267-0744-5545-A261-A53AAA964F6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860847175"/>
      </p:ext>
    </p:extLst>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B5C75D92-1C10-CF4B-A27C-5224A049429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02864701"/>
      </p:ext>
    </p:extLst>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4998" indent="0">
              <a:buNone/>
              <a:defRPr sz="1800"/>
            </a:lvl2pPr>
            <a:lvl3pPr marL="909996" indent="0">
              <a:buNone/>
              <a:defRPr sz="1600"/>
            </a:lvl3pPr>
            <a:lvl4pPr marL="1364972" indent="0">
              <a:buNone/>
              <a:defRPr sz="1400"/>
            </a:lvl4pPr>
            <a:lvl5pPr marL="1819980" indent="0">
              <a:buNone/>
              <a:defRPr sz="1400"/>
            </a:lvl5pPr>
            <a:lvl6pPr marL="2274953" indent="0">
              <a:buNone/>
              <a:defRPr sz="1400"/>
            </a:lvl6pPr>
            <a:lvl7pPr marL="2729942" indent="0">
              <a:buNone/>
              <a:defRPr sz="1400"/>
            </a:lvl7pPr>
            <a:lvl8pPr marL="3184932" indent="0">
              <a:buNone/>
              <a:defRPr sz="1400"/>
            </a:lvl8pPr>
            <a:lvl9pPr marL="3639924" indent="0">
              <a:buNone/>
              <a:defRPr sz="1400"/>
            </a:lvl9pPr>
          </a:lstStyle>
          <a:p>
            <a:pPr lvl="0"/>
            <a:r>
              <a:rPr lang="en-US" dirty="0"/>
              <a:t>Click to edit Master text styles</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9D58A8FC-4D69-0F4F-80B7-30AA88BBA0E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083153271"/>
      </p:ext>
    </p:extLst>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9BCD9396-5D04-BA4A-B915-C6F4FD812AE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9813359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83" name="Group 2"/>
          <p:cNvGrpSpPr/>
          <p:nvPr/>
        </p:nvGrpSpPr>
        <p:grpSpPr>
          <a:xfrm>
            <a:off x="0" y="0"/>
            <a:ext cx="7620000" cy="6858000"/>
            <a:chOff x="0" y="0"/>
            <a:chExt cx="7620000" cy="6858000"/>
          </a:xfrm>
        </p:grpSpPr>
        <p:grpSp>
          <p:nvGrpSpPr>
            <p:cNvPr id="2879" name="Group 3"/>
            <p:cNvGrpSpPr/>
            <p:nvPr/>
          </p:nvGrpSpPr>
          <p:grpSpPr>
            <a:xfrm>
              <a:off x="0" y="0"/>
              <a:ext cx="3200400" cy="6858000"/>
              <a:chOff x="0" y="0"/>
              <a:chExt cx="3200400" cy="6858000"/>
            </a:xfrm>
          </p:grpSpPr>
          <p:sp>
            <p:nvSpPr>
              <p:cNvPr id="2877"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8"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82" name="Group 6"/>
            <p:cNvGrpSpPr/>
            <p:nvPr/>
          </p:nvGrpSpPr>
          <p:grpSpPr>
            <a:xfrm>
              <a:off x="228600" y="1981199"/>
              <a:ext cx="7391400" cy="319090"/>
              <a:chOff x="0" y="0"/>
              <a:chExt cx="7391400" cy="319088"/>
            </a:xfrm>
          </p:grpSpPr>
          <p:sp>
            <p:nvSpPr>
              <p:cNvPr id="2880"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1"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84" name="Title Text"/>
          <p:cNvSpPr txBox="1">
            <a:spLocks noGrp="1"/>
          </p:cNvSpPr>
          <p:nvPr>
            <p:ph type="title"/>
          </p:nvPr>
        </p:nvSpPr>
        <p:spPr>
          <a:xfrm>
            <a:off x="457200" y="273050"/>
            <a:ext cx="3008314" cy="1162050"/>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8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3366"/>
              </a:buClr>
              <a:buSzPct val="80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3366"/>
              </a:buClr>
              <a:buSzPct val="6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003366"/>
                </a:solidFill>
                <a:latin typeface="Arial"/>
                <a:ea typeface="Arial"/>
                <a:cs typeface="Arial"/>
                <a:sym typeface="Arial"/>
              </a:defRPr>
            </a:pPr>
            <a:endParaRPr dirty="0"/>
          </a:p>
        </p:txBody>
      </p:sp>
      <p:sp>
        <p:nvSpPr>
          <p:cNvPr id="2887"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6013627"/>
      </p:ext>
    </p:extLst>
  </p:cSld>
  <p:clrMapOvr>
    <a:masterClrMapping/>
  </p:clrMapOvr>
  <p:transition spd="med"/>
</p:sldLayout>
</file>

<file path=ppt/slideLayouts/slideLayout2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8"/>
          <p:cNvSpPr>
            <a:spLocks noGrp="1" noChangeArrowheads="1"/>
          </p:cNvSpPr>
          <p:nvPr>
            <p:ph type="sldNum" sz="quarter" idx="12"/>
          </p:nvPr>
        </p:nvSpPr>
        <p:spPr>
          <a:ln/>
        </p:spPr>
        <p:txBody>
          <a:bodyPr/>
          <a:lstStyle>
            <a:lvl1pPr>
              <a:defRPr/>
            </a:lvl1pPr>
          </a:lstStyle>
          <a:p>
            <a:pPr>
              <a:defRPr/>
            </a:pPr>
            <a:fld id="{89AA3612-B84F-F940-88B0-1A42C92F030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91838586"/>
      </p:ext>
    </p:extLst>
  </p:cSld>
  <p:clrMapOvr>
    <a:masterClrMapping/>
  </p:clrMapOvr>
</p:sldLayout>
</file>

<file path=ppt/slideLayouts/slideLayout224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3285972863"/>
      </p:ext>
    </p:extLst>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8"/>
          <p:cNvSpPr>
            <a:spLocks noGrp="1" noChangeArrowheads="1"/>
          </p:cNvSpPr>
          <p:nvPr>
            <p:ph type="sldNum" sz="quarter" idx="12"/>
          </p:nvPr>
        </p:nvSpPr>
        <p:spPr>
          <a:ln/>
        </p:spPr>
        <p:txBody>
          <a:bodyPr/>
          <a:lstStyle>
            <a:lvl1pPr>
              <a:defRPr/>
            </a:lvl1pPr>
          </a:lstStyle>
          <a:p>
            <a:pPr>
              <a:defRPr/>
            </a:pPr>
            <a:fld id="{3306BA26-5FAF-FE44-860E-AA49FDBF00D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560806783"/>
      </p:ext>
    </p:extLst>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8"/>
          <p:cNvSpPr>
            <a:spLocks noGrp="1" noChangeArrowheads="1"/>
          </p:cNvSpPr>
          <p:nvPr>
            <p:ph type="sldNum" sz="quarter" idx="12"/>
          </p:nvPr>
        </p:nvSpPr>
        <p:spPr>
          <a:ln/>
        </p:spPr>
        <p:txBody>
          <a:bodyPr/>
          <a:lstStyle>
            <a:lvl1pPr>
              <a:defRPr/>
            </a:lvl1pPr>
          </a:lstStyle>
          <a:p>
            <a:pPr>
              <a:defRPr/>
            </a:pPr>
            <a:fld id="{A2119F1F-A5F2-0844-8502-0234C5EA494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61163461"/>
      </p:ext>
    </p:extLst>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864E02AC-C9FE-2244-A82B-1434294C81A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67900738"/>
      </p:ext>
    </p:extLst>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0FB39229-0EBD-BA49-A0B1-F4778E24FF6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87906335"/>
      </p:ext>
    </p:extLst>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00F872BE-84B3-F644-A099-40F652A9EC5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97607407"/>
      </p:ext>
    </p:extLst>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C9F90741-A848-2341-83A8-045A96CCA97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16729117"/>
      </p:ext>
    </p:extLst>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7"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8" name="Rectangle 8"/>
          <p:cNvSpPr>
            <a:spLocks noGrp="1" noChangeArrowheads="1"/>
          </p:cNvSpPr>
          <p:nvPr>
            <p:ph type="sldNum" sz="quarter" idx="12"/>
          </p:nvPr>
        </p:nvSpPr>
        <p:spPr>
          <a:ln/>
        </p:spPr>
        <p:txBody>
          <a:bodyPr/>
          <a:lstStyle>
            <a:lvl1pPr>
              <a:defRPr/>
            </a:lvl1pPr>
          </a:lstStyle>
          <a:p>
            <a:pPr>
              <a:defRPr/>
            </a:pPr>
            <a:fld id="{31ED6456-469E-EE41-9064-F19ECE8C3FD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303957732"/>
      </p:ext>
    </p:extLst>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0"/>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4998" indent="0" algn="ctr">
              <a:buNone/>
              <a:defRPr/>
            </a:lvl2pPr>
            <a:lvl3pPr marL="909996" indent="0" algn="ctr">
              <a:buNone/>
              <a:defRPr/>
            </a:lvl3pPr>
            <a:lvl4pPr marL="1364972" indent="0" algn="ctr">
              <a:buNone/>
              <a:defRPr/>
            </a:lvl4pPr>
            <a:lvl5pPr marL="1819980" indent="0" algn="ctr">
              <a:buNone/>
              <a:defRPr/>
            </a:lvl5pPr>
            <a:lvl6pPr marL="2274953" indent="0" algn="ctr">
              <a:buNone/>
              <a:defRPr/>
            </a:lvl6pPr>
            <a:lvl7pPr marL="2729942" indent="0" algn="ctr">
              <a:buNone/>
              <a:defRPr/>
            </a:lvl7pPr>
            <a:lvl8pPr marL="3184932" indent="0" algn="ctr">
              <a:buNone/>
              <a:defRPr/>
            </a:lvl8pPr>
            <a:lvl9pPr marL="3639924"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C5C15F16-3529-5D42-BF0A-5B3CF5C51CA9}" type="slidenum">
              <a:rPr lang="en-US"/>
              <a:pPr>
                <a:defRPr/>
              </a:pPr>
              <a:t>‹#›</a:t>
            </a:fld>
            <a:endParaRPr lang="en-US"/>
          </a:p>
        </p:txBody>
      </p:sp>
    </p:spTree>
    <p:extLst>
      <p:ext uri="{BB962C8B-B14F-4D97-AF65-F5344CB8AC3E}">
        <p14:creationId xmlns:p14="http://schemas.microsoft.com/office/powerpoint/2010/main" val="4224902069"/>
      </p:ext>
    </p:extLst>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D997E1B1-5587-CF49-ACD0-D91EEC6C3AD4}" type="slidenum">
              <a:rPr lang="en-US"/>
              <a:pPr>
                <a:defRPr/>
              </a:pPr>
              <a:t>‹#›</a:t>
            </a:fld>
            <a:endParaRPr lang="en-US"/>
          </a:p>
        </p:txBody>
      </p:sp>
    </p:spTree>
    <p:extLst>
      <p:ext uri="{BB962C8B-B14F-4D97-AF65-F5344CB8AC3E}">
        <p14:creationId xmlns:p14="http://schemas.microsoft.com/office/powerpoint/2010/main" val="44816910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900" name="Group 2"/>
          <p:cNvGrpSpPr/>
          <p:nvPr/>
        </p:nvGrpSpPr>
        <p:grpSpPr>
          <a:xfrm>
            <a:off x="0" y="0"/>
            <a:ext cx="7620000" cy="6858000"/>
            <a:chOff x="0" y="0"/>
            <a:chExt cx="7620000" cy="6858000"/>
          </a:xfrm>
        </p:grpSpPr>
        <p:grpSp>
          <p:nvGrpSpPr>
            <p:cNvPr id="2896" name="Group 3"/>
            <p:cNvGrpSpPr/>
            <p:nvPr/>
          </p:nvGrpSpPr>
          <p:grpSpPr>
            <a:xfrm>
              <a:off x="0" y="0"/>
              <a:ext cx="3200400" cy="6858000"/>
              <a:chOff x="0" y="0"/>
              <a:chExt cx="3200400" cy="6858000"/>
            </a:xfrm>
          </p:grpSpPr>
          <p:sp>
            <p:nvSpPr>
              <p:cNvPr id="2894"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5"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99" name="Group 6"/>
            <p:cNvGrpSpPr/>
            <p:nvPr/>
          </p:nvGrpSpPr>
          <p:grpSpPr>
            <a:xfrm>
              <a:off x="228600" y="1981199"/>
              <a:ext cx="7391400" cy="319090"/>
              <a:chOff x="0" y="0"/>
              <a:chExt cx="7391400" cy="319088"/>
            </a:xfrm>
          </p:grpSpPr>
          <p:sp>
            <p:nvSpPr>
              <p:cNvPr id="2897"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8"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901" name="Title Text"/>
          <p:cNvSpPr txBox="1">
            <a:spLocks noGrp="1"/>
          </p:cNvSpPr>
          <p:nvPr>
            <p:ph type="title"/>
          </p:nvPr>
        </p:nvSpPr>
        <p:spPr>
          <a:xfrm>
            <a:off x="1792288" y="4800600"/>
            <a:ext cx="5486401" cy="566738"/>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4"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2084321"/>
      </p:ext>
    </p:extLst>
  </p:cSld>
  <p:clrMapOvr>
    <a:masterClrMapping/>
  </p:clrMapOvr>
  <p:transition spd="med"/>
</p:sldLayout>
</file>

<file path=ppt/slideLayouts/slideLayout2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4998" indent="0">
              <a:buNone/>
              <a:defRPr sz="1800"/>
            </a:lvl2pPr>
            <a:lvl3pPr marL="909996" indent="0">
              <a:buNone/>
              <a:defRPr sz="1600"/>
            </a:lvl3pPr>
            <a:lvl4pPr marL="1364972" indent="0">
              <a:buNone/>
              <a:defRPr sz="1400"/>
            </a:lvl4pPr>
            <a:lvl5pPr marL="1819980" indent="0">
              <a:buNone/>
              <a:defRPr sz="1400"/>
            </a:lvl5pPr>
            <a:lvl6pPr marL="2274953" indent="0">
              <a:buNone/>
              <a:defRPr sz="1400"/>
            </a:lvl6pPr>
            <a:lvl7pPr marL="2729942" indent="0">
              <a:buNone/>
              <a:defRPr sz="1400"/>
            </a:lvl7pPr>
            <a:lvl8pPr marL="3184932" indent="0">
              <a:buNone/>
              <a:defRPr sz="1400"/>
            </a:lvl8pPr>
            <a:lvl9pPr marL="3639924"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418D04B5-A7FE-C84C-B69D-FC14E5FFA0F9}" type="slidenum">
              <a:rPr lang="en-US"/>
              <a:pPr>
                <a:defRPr/>
              </a:pPr>
              <a:t>‹#›</a:t>
            </a:fld>
            <a:endParaRPr lang="en-US"/>
          </a:p>
        </p:txBody>
      </p:sp>
    </p:spTree>
    <p:extLst>
      <p:ext uri="{BB962C8B-B14F-4D97-AF65-F5344CB8AC3E}">
        <p14:creationId xmlns:p14="http://schemas.microsoft.com/office/powerpoint/2010/main" val="2445822705"/>
      </p:ext>
    </p:extLst>
  </p:cSld>
  <p:clrMapOvr>
    <a:masterClrMapping/>
  </p:clrMapOvr>
</p:sldLayout>
</file>

<file path=ppt/slideLayouts/slideLayout225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3570552094"/>
      </p:ext>
    </p:extLst>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6081764C-7E75-8546-895A-DDC6B69D73EE}" type="slidenum">
              <a:rPr lang="en-US"/>
              <a:pPr>
                <a:defRPr/>
              </a:pPr>
              <a:t>‹#›</a:t>
            </a:fld>
            <a:endParaRPr lang="en-US"/>
          </a:p>
        </p:txBody>
      </p:sp>
    </p:spTree>
    <p:extLst>
      <p:ext uri="{BB962C8B-B14F-4D97-AF65-F5344CB8AC3E}">
        <p14:creationId xmlns:p14="http://schemas.microsoft.com/office/powerpoint/2010/main" val="2882650576"/>
      </p:ext>
    </p:extLst>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A666B97A-4E51-DE4F-B2BD-095C8E6E3C1C}" type="slidenum">
              <a:rPr lang="en-US"/>
              <a:pPr>
                <a:defRPr/>
              </a:pPr>
              <a:t>‹#›</a:t>
            </a:fld>
            <a:endParaRPr lang="en-US"/>
          </a:p>
        </p:txBody>
      </p:sp>
    </p:spTree>
    <p:extLst>
      <p:ext uri="{BB962C8B-B14F-4D97-AF65-F5344CB8AC3E}">
        <p14:creationId xmlns:p14="http://schemas.microsoft.com/office/powerpoint/2010/main" val="353574999"/>
      </p:ext>
    </p:extLst>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4EFE1424-6B88-C347-934B-B831A1B273D9}" type="slidenum">
              <a:rPr lang="en-US"/>
              <a:pPr>
                <a:defRPr/>
              </a:pPr>
              <a:t>‹#›</a:t>
            </a:fld>
            <a:endParaRPr lang="en-US"/>
          </a:p>
        </p:txBody>
      </p:sp>
    </p:spTree>
    <p:extLst>
      <p:ext uri="{BB962C8B-B14F-4D97-AF65-F5344CB8AC3E}">
        <p14:creationId xmlns:p14="http://schemas.microsoft.com/office/powerpoint/2010/main" val="4197573385"/>
      </p:ext>
    </p:extLst>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69F08CB6-9DED-F246-88FB-E280801B01A1}" type="slidenum">
              <a:rPr lang="en-US"/>
              <a:pPr>
                <a:defRPr/>
              </a:pPr>
              <a:t>‹#›</a:t>
            </a:fld>
            <a:endParaRPr lang="en-US"/>
          </a:p>
        </p:txBody>
      </p:sp>
    </p:spTree>
    <p:extLst>
      <p:ext uri="{BB962C8B-B14F-4D97-AF65-F5344CB8AC3E}">
        <p14:creationId xmlns:p14="http://schemas.microsoft.com/office/powerpoint/2010/main" val="1026192614"/>
      </p:ext>
    </p:extLst>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2505917-44C6-C34D-8C76-38CE08B922B2}" type="slidenum">
              <a:rPr lang="en-US"/>
              <a:pPr>
                <a:defRPr/>
              </a:pPr>
              <a:t>‹#›</a:t>
            </a:fld>
            <a:endParaRPr lang="en-US"/>
          </a:p>
        </p:txBody>
      </p:sp>
    </p:spTree>
    <p:extLst>
      <p:ext uri="{BB962C8B-B14F-4D97-AF65-F5344CB8AC3E}">
        <p14:creationId xmlns:p14="http://schemas.microsoft.com/office/powerpoint/2010/main" val="1167251738"/>
      </p:ext>
    </p:extLst>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C72B1FC1-8EC3-4345-BEEA-1EA9F8FE5DB5}" type="slidenum">
              <a:rPr lang="en-US"/>
              <a:pPr>
                <a:defRPr/>
              </a:pPr>
              <a:t>‹#›</a:t>
            </a:fld>
            <a:endParaRPr lang="en-US"/>
          </a:p>
        </p:txBody>
      </p:sp>
    </p:spTree>
    <p:extLst>
      <p:ext uri="{BB962C8B-B14F-4D97-AF65-F5344CB8AC3E}">
        <p14:creationId xmlns:p14="http://schemas.microsoft.com/office/powerpoint/2010/main" val="2754786657"/>
      </p:ext>
    </p:extLst>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AC90B17-9DF0-2042-935E-CBC5E12DDB9D}" type="slidenum">
              <a:rPr lang="en-US"/>
              <a:pPr>
                <a:defRPr/>
              </a:pPr>
              <a:t>‹#›</a:t>
            </a:fld>
            <a:endParaRPr lang="en-US"/>
          </a:p>
        </p:txBody>
      </p:sp>
    </p:spTree>
    <p:extLst>
      <p:ext uri="{BB962C8B-B14F-4D97-AF65-F5344CB8AC3E}">
        <p14:creationId xmlns:p14="http://schemas.microsoft.com/office/powerpoint/2010/main" val="1515262342"/>
      </p:ext>
    </p:extLst>
  </p:cSld>
  <p:clrMapOvr>
    <a:masterClrMapping/>
  </p:clrMapOvr>
</p:sldLayout>
</file>

<file path=ppt/slideLayouts/slideLayout2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D6B7EBA4-4F4E-0A4A-867F-53DD14EB7A39}" type="slidenum">
              <a:rPr lang="en-US"/>
              <a:pPr>
                <a:defRPr/>
              </a:pPr>
              <a:t>‹#›</a:t>
            </a:fld>
            <a:endParaRPr lang="en-US"/>
          </a:p>
        </p:txBody>
      </p:sp>
    </p:spTree>
    <p:extLst>
      <p:ext uri="{BB962C8B-B14F-4D97-AF65-F5344CB8AC3E}">
        <p14:creationId xmlns:p14="http://schemas.microsoft.com/office/powerpoint/2010/main" val="3351900649"/>
      </p:ext>
    </p:extLst>
  </p:cSld>
  <p:clrMapOvr>
    <a:masterClrMapping/>
  </p:clrMapOvr>
</p:sldLayout>
</file>

<file path=ppt/slideLayouts/slideLayout225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FB22182F-9F0E-5146-AD30-0E553CCF2BA3}" type="slidenum">
              <a:rPr lang="en-US"/>
              <a:pPr>
                <a:defRPr/>
              </a:pPr>
              <a:t>‹#›</a:t>
            </a:fld>
            <a:endParaRPr lang="en-US"/>
          </a:p>
        </p:txBody>
      </p:sp>
    </p:spTree>
    <p:extLst>
      <p:ext uri="{BB962C8B-B14F-4D97-AF65-F5344CB8AC3E}">
        <p14:creationId xmlns:p14="http://schemas.microsoft.com/office/powerpoint/2010/main" val="414272780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x">
  <p:cSld name="18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47990"/>
      </p:ext>
    </p:extLst>
  </p:cSld>
  <p:clrMapOvr>
    <a:masterClrMapping/>
  </p:clrMapOvr>
  <p:transition spd="med"/>
</p:sldLayout>
</file>

<file path=ppt/slideLayouts/slideLayout226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B16AB7CE-B23D-B14F-BF02-2E78DA7AA6B4}" type="slidenum">
              <a:rPr lang="en-US"/>
              <a:pPr>
                <a:defRPr/>
              </a:pPr>
              <a:t>‹#›</a:t>
            </a:fld>
            <a:endParaRPr lang="en-US"/>
          </a:p>
        </p:txBody>
      </p:sp>
    </p:spTree>
    <p:extLst>
      <p:ext uri="{BB962C8B-B14F-4D97-AF65-F5344CB8AC3E}">
        <p14:creationId xmlns:p14="http://schemas.microsoft.com/office/powerpoint/2010/main" val="2457143468"/>
      </p:ext>
    </p:extLst>
  </p:cSld>
  <p:clrMapOvr>
    <a:masterClrMapping/>
  </p:clrMapOvr>
</p:sldLayout>
</file>

<file path=ppt/slideLayouts/slideLayout226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4192232414"/>
      </p:ext>
    </p:extLst>
  </p:cSld>
  <p:clrMapOvr>
    <a:masterClrMapping/>
  </p:clrMapOvr>
</p:sldLayout>
</file>

<file path=ppt/slideLayouts/slideLayout226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7"/>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8"/>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89DB8148-6939-2B46-8FEC-099FE4C146AE}" type="slidenum">
              <a:rPr lang="en-US" smtClean="0"/>
              <a:pPr>
                <a:defRPr/>
              </a:pPr>
              <a:t>‹#›</a:t>
            </a:fld>
            <a:endParaRPr lang="en-US" dirty="0"/>
          </a:p>
        </p:txBody>
      </p:sp>
    </p:spTree>
    <p:extLst>
      <p:ext uri="{BB962C8B-B14F-4D97-AF65-F5344CB8AC3E}">
        <p14:creationId xmlns:p14="http://schemas.microsoft.com/office/powerpoint/2010/main" val="4106624198"/>
      </p:ext>
    </p:extLst>
  </p:cSld>
  <p:clrMapOvr>
    <a:masterClrMapping/>
  </p:clrMapOvr>
</p:sldLayout>
</file>

<file path=ppt/slideLayouts/slideLayout22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0"/>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4998" indent="0" algn="ctr">
              <a:buNone/>
              <a:defRPr>
                <a:solidFill>
                  <a:schemeClr val="tx1">
                    <a:tint val="75000"/>
                  </a:schemeClr>
                </a:solidFill>
              </a:defRPr>
            </a:lvl2pPr>
            <a:lvl3pPr marL="909996" indent="0" algn="ctr">
              <a:buNone/>
              <a:defRPr>
                <a:solidFill>
                  <a:schemeClr val="tx1">
                    <a:tint val="75000"/>
                  </a:schemeClr>
                </a:solidFill>
              </a:defRPr>
            </a:lvl3pPr>
            <a:lvl4pPr marL="1364972" indent="0" algn="ctr">
              <a:buNone/>
              <a:defRPr>
                <a:solidFill>
                  <a:schemeClr val="tx1">
                    <a:tint val="75000"/>
                  </a:schemeClr>
                </a:solidFill>
              </a:defRPr>
            </a:lvl4pPr>
            <a:lvl5pPr marL="1819980" indent="0" algn="ctr">
              <a:buNone/>
              <a:defRPr>
                <a:solidFill>
                  <a:schemeClr val="tx1">
                    <a:tint val="75000"/>
                  </a:schemeClr>
                </a:solidFill>
              </a:defRPr>
            </a:lvl5pPr>
            <a:lvl6pPr marL="2274953" indent="0" algn="ctr">
              <a:buNone/>
              <a:defRPr>
                <a:solidFill>
                  <a:schemeClr val="tx1">
                    <a:tint val="75000"/>
                  </a:schemeClr>
                </a:solidFill>
              </a:defRPr>
            </a:lvl6pPr>
            <a:lvl7pPr marL="2729942" indent="0" algn="ctr">
              <a:buNone/>
              <a:defRPr>
                <a:solidFill>
                  <a:schemeClr val="tx1">
                    <a:tint val="75000"/>
                  </a:schemeClr>
                </a:solidFill>
              </a:defRPr>
            </a:lvl7pPr>
            <a:lvl8pPr marL="3184932" indent="0" algn="ctr">
              <a:buNone/>
              <a:defRPr>
                <a:solidFill>
                  <a:schemeClr val="tx1">
                    <a:tint val="75000"/>
                  </a:schemeClr>
                </a:solidFill>
              </a:defRPr>
            </a:lvl8pPr>
            <a:lvl9pPr marL="363992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3489455093"/>
      </p:ext>
    </p:extLst>
  </p:cSld>
  <p:clrMapOvr>
    <a:masterClrMapping/>
  </p:clrMapOvr>
</p:sldLayout>
</file>

<file path=ppt/slideLayouts/slideLayout22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4111255143"/>
      </p:ext>
    </p:extLst>
  </p:cSld>
  <p:clrMapOvr>
    <a:masterClrMapping/>
  </p:clrMapOvr>
</p:sldLayout>
</file>

<file path=ppt/slideLayouts/slideLayout22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4998" indent="0">
              <a:buNone/>
              <a:defRPr sz="1800">
                <a:solidFill>
                  <a:schemeClr val="tx1">
                    <a:tint val="75000"/>
                  </a:schemeClr>
                </a:solidFill>
              </a:defRPr>
            </a:lvl2pPr>
            <a:lvl3pPr marL="909996" indent="0">
              <a:buNone/>
              <a:defRPr sz="1600">
                <a:solidFill>
                  <a:schemeClr val="tx1">
                    <a:tint val="75000"/>
                  </a:schemeClr>
                </a:solidFill>
              </a:defRPr>
            </a:lvl3pPr>
            <a:lvl4pPr marL="1364972" indent="0">
              <a:buNone/>
              <a:defRPr sz="1400">
                <a:solidFill>
                  <a:schemeClr val="tx1">
                    <a:tint val="75000"/>
                  </a:schemeClr>
                </a:solidFill>
              </a:defRPr>
            </a:lvl4pPr>
            <a:lvl5pPr marL="1819980" indent="0">
              <a:buNone/>
              <a:defRPr sz="1400">
                <a:solidFill>
                  <a:schemeClr val="tx1">
                    <a:tint val="75000"/>
                  </a:schemeClr>
                </a:solidFill>
              </a:defRPr>
            </a:lvl5pPr>
            <a:lvl6pPr marL="2274953" indent="0">
              <a:buNone/>
              <a:defRPr sz="1400">
                <a:solidFill>
                  <a:schemeClr val="tx1">
                    <a:tint val="75000"/>
                  </a:schemeClr>
                </a:solidFill>
              </a:defRPr>
            </a:lvl6pPr>
            <a:lvl7pPr marL="2729942" indent="0">
              <a:buNone/>
              <a:defRPr sz="1400">
                <a:solidFill>
                  <a:schemeClr val="tx1">
                    <a:tint val="75000"/>
                  </a:schemeClr>
                </a:solidFill>
              </a:defRPr>
            </a:lvl7pPr>
            <a:lvl8pPr marL="3184932" indent="0">
              <a:buNone/>
              <a:defRPr sz="1400">
                <a:solidFill>
                  <a:schemeClr val="tx1">
                    <a:tint val="75000"/>
                  </a:schemeClr>
                </a:solidFill>
              </a:defRPr>
            </a:lvl8pPr>
            <a:lvl9pPr marL="3639924"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499489290"/>
      </p:ext>
    </p:extLst>
  </p:cSld>
  <p:clrMapOvr>
    <a:masterClrMapping/>
  </p:clrMapOvr>
</p:sldLayout>
</file>

<file path=ppt/slideLayouts/slideLayout22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27"/>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27"/>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4206479324"/>
      </p:ext>
    </p:extLst>
  </p:cSld>
  <p:clrMapOvr>
    <a:masterClrMapping/>
  </p:clrMapOvr>
</p:sldLayout>
</file>

<file path=ppt/slideLayouts/slideLayout22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897430391"/>
      </p:ext>
    </p:extLst>
  </p:cSld>
  <p:clrMapOvr>
    <a:masterClrMapping/>
  </p:clrMapOvr>
</p:sldLayout>
</file>

<file path=ppt/slideLayouts/slideLayout22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3395761514"/>
      </p:ext>
    </p:extLst>
  </p:cSld>
  <p:clrMapOvr>
    <a:masterClrMapping/>
  </p:clrMapOvr>
</p:sldLayout>
</file>

<file path=ppt/slideLayouts/slideLayout22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583024705"/>
      </p:ext>
    </p:extLst>
  </p:cSld>
  <p:clrMapOvr>
    <a:masterClrMapping/>
  </p:clrMapOvr>
</p:sldLayout>
</file>

<file path=ppt/slideLayouts/slideLayout22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321568409"/>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x">
  <p:cSld name="15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4592988"/>
      </p:ext>
    </p:extLst>
  </p:cSld>
  <p:clrMapOvr>
    <a:masterClrMapping/>
  </p:clrMapOvr>
  <p:transition spd="med"/>
</p:sldLayout>
</file>

<file path=ppt/slideLayouts/slideLayout22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827643668"/>
      </p:ext>
    </p:extLst>
  </p:cSld>
  <p:clrMapOvr>
    <a:masterClrMapping/>
  </p:clrMapOvr>
</p:sldLayout>
</file>

<file path=ppt/slideLayouts/slideLayout227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643818828"/>
      </p:ext>
    </p:extLst>
  </p:cSld>
  <p:clrMapOvr>
    <a:masterClrMapping/>
  </p:clrMapOvr>
</p:sldLayout>
</file>

<file path=ppt/slideLayouts/slideLayout22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980987150"/>
      </p:ext>
    </p:extLst>
  </p:cSld>
  <p:clrMapOvr>
    <a:masterClrMapping/>
  </p:clrMapOvr>
</p:sldLayout>
</file>

<file path=ppt/slideLayouts/slideLayout22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75"/>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75"/>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98115615"/>
      </p:ext>
    </p:extLst>
  </p:cSld>
  <p:clrMapOvr>
    <a:masterClrMapping/>
  </p:clrMapOvr>
</p:sldLayout>
</file>

<file path=ppt/slideLayouts/slideLayout227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lvl1pPr>
            <a:lvl2pPr marL="456411" indent="0" algn="ctr">
              <a:buNone/>
              <a:defRPr/>
            </a:lvl2pPr>
            <a:lvl3pPr marL="912825" indent="0" algn="ctr">
              <a:buNone/>
              <a:defRPr/>
            </a:lvl3pPr>
            <a:lvl4pPr marL="1369220" indent="0" algn="ctr">
              <a:buNone/>
              <a:defRPr/>
            </a:lvl4pPr>
            <a:lvl5pPr marL="1825644" indent="0" algn="ctr">
              <a:buNone/>
              <a:defRPr/>
            </a:lvl5pPr>
            <a:lvl6pPr marL="2282036" indent="0" algn="ctr">
              <a:buNone/>
              <a:defRPr/>
            </a:lvl6pPr>
            <a:lvl7pPr marL="2738440" indent="0" algn="ctr">
              <a:buNone/>
              <a:defRPr/>
            </a:lvl7pPr>
            <a:lvl8pPr marL="3194844" indent="0" algn="ctr">
              <a:buNone/>
              <a:defRPr/>
            </a:lvl8pPr>
            <a:lvl9pPr marL="3651255"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767A7554-4421-564F-9D6F-D85D560BAF21}" type="slidenum">
              <a:rPr lang="en-US"/>
              <a:pPr>
                <a:defRPr/>
              </a:pPr>
              <a:t>‹#›</a:t>
            </a:fld>
            <a:endParaRPr lang="en-US"/>
          </a:p>
        </p:txBody>
      </p:sp>
    </p:spTree>
    <p:extLst>
      <p:ext uri="{BB962C8B-B14F-4D97-AF65-F5344CB8AC3E}">
        <p14:creationId xmlns:p14="http://schemas.microsoft.com/office/powerpoint/2010/main" val="2547725734"/>
      </p:ext>
    </p:extLst>
  </p:cSld>
  <p:clrMapOvr>
    <a:masterClrMapping/>
  </p:clrMapOvr>
</p:sldLayout>
</file>

<file path=ppt/slideLayouts/slideLayout227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p>
        </p:txBody>
      </p:sp>
      <p:sp>
        <p:nvSpPr>
          <p:cNvPr id="5" name="Rectangle 8"/>
          <p:cNvSpPr>
            <a:spLocks noGrp="1" noChangeArrowheads="1"/>
          </p:cNvSpPr>
          <p:nvPr>
            <p:ph type="ftr" sz="quarter" idx="11"/>
          </p:nvPr>
        </p:nvSpPr>
        <p:spPr>
          <a:ln/>
        </p:spPr>
        <p:txBody>
          <a:bodyPr/>
          <a:lstStyle>
            <a:lvl1pPr>
              <a:defRPr/>
            </a:lvl1pPr>
          </a:lstStyle>
          <a:p>
            <a:pPr>
              <a:defRPr/>
            </a:pPr>
            <a:endParaRPr lang="en-US"/>
          </a:p>
        </p:txBody>
      </p:sp>
      <p:sp>
        <p:nvSpPr>
          <p:cNvPr id="6" name="Rectangle 9"/>
          <p:cNvSpPr>
            <a:spLocks noGrp="1" noChangeArrowheads="1"/>
          </p:cNvSpPr>
          <p:nvPr>
            <p:ph type="sldNum" sz="quarter" idx="12"/>
          </p:nvPr>
        </p:nvSpPr>
        <p:spPr>
          <a:ln/>
        </p:spPr>
        <p:txBody>
          <a:bodyPr/>
          <a:lstStyle>
            <a:lvl1pPr>
              <a:defRPr/>
            </a:lvl1pPr>
          </a:lstStyle>
          <a:p>
            <a:pPr>
              <a:defRPr/>
            </a:pPr>
            <a:fld id="{CD4909F6-30E0-2F4A-9A9D-4C04C4C87004}" type="slidenum">
              <a:rPr lang="en-US"/>
              <a:pPr>
                <a:defRPr/>
              </a:pPr>
              <a:t>‹#›</a:t>
            </a:fld>
            <a:endParaRPr lang="en-US"/>
          </a:p>
        </p:txBody>
      </p:sp>
    </p:spTree>
    <p:extLst>
      <p:ext uri="{BB962C8B-B14F-4D97-AF65-F5344CB8AC3E}">
        <p14:creationId xmlns:p14="http://schemas.microsoft.com/office/powerpoint/2010/main" val="3825116430"/>
      </p:ext>
    </p:extLst>
  </p:cSld>
  <p:clrMapOvr>
    <a:masterClrMapping/>
  </p:clrMapOvr>
</p:sldLayout>
</file>

<file path=ppt/slideLayouts/slideLayout2275.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p>
        </p:txBody>
      </p:sp>
      <p:sp>
        <p:nvSpPr>
          <p:cNvPr id="6" name="Rectangle 8"/>
          <p:cNvSpPr>
            <a:spLocks noGrp="1" noChangeArrowheads="1"/>
          </p:cNvSpPr>
          <p:nvPr>
            <p:ph type="ftr" sz="quarter" idx="11"/>
          </p:nvPr>
        </p:nvSpPr>
        <p:spPr>
          <a:ln/>
        </p:spPr>
        <p:txBody>
          <a:bodyPr/>
          <a:lstStyle>
            <a:lvl1pPr>
              <a:defRPr/>
            </a:lvl1pPr>
          </a:lstStyle>
          <a:p>
            <a:pPr>
              <a:defRPr/>
            </a:pPr>
            <a:endParaRPr lang="en-US"/>
          </a:p>
        </p:txBody>
      </p:sp>
      <p:sp>
        <p:nvSpPr>
          <p:cNvPr id="7" name="Rectangle 9"/>
          <p:cNvSpPr>
            <a:spLocks noGrp="1" noChangeArrowheads="1"/>
          </p:cNvSpPr>
          <p:nvPr>
            <p:ph type="sldNum" sz="quarter" idx="12"/>
          </p:nvPr>
        </p:nvSpPr>
        <p:spPr>
          <a:ln/>
        </p:spPr>
        <p:txBody>
          <a:bodyPr/>
          <a:lstStyle>
            <a:lvl1pPr>
              <a:defRPr/>
            </a:lvl1pPr>
          </a:lstStyle>
          <a:p>
            <a:pPr>
              <a:defRPr/>
            </a:pPr>
            <a:fld id="{D08367FB-2BC2-9642-A251-73A5B4249281}" type="slidenum">
              <a:rPr lang="en-US"/>
              <a:pPr>
                <a:defRPr/>
              </a:pPr>
              <a:t>‹#›</a:t>
            </a:fld>
            <a:endParaRPr lang="en-US"/>
          </a:p>
        </p:txBody>
      </p:sp>
    </p:spTree>
    <p:extLst>
      <p:ext uri="{BB962C8B-B14F-4D97-AF65-F5344CB8AC3E}">
        <p14:creationId xmlns:p14="http://schemas.microsoft.com/office/powerpoint/2010/main" val="1168654175"/>
      </p:ext>
    </p:extLst>
  </p:cSld>
  <p:clrMapOvr>
    <a:masterClrMapping/>
  </p:clrMapOvr>
</p:sldLayout>
</file>

<file path=ppt/slideLayouts/slideLayout22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035050" y="1552576"/>
            <a:ext cx="10179050" cy="5305425"/>
            <a:chOff x="-652" y="978"/>
            <a:chExt cx="6412" cy="3342"/>
          </a:xfrm>
        </p:grpSpPr>
        <p:sp>
          <p:nvSpPr>
            <p:cNvPr id="5" name="Freeform 3"/>
            <p:cNvSpPr>
              <a:spLocks/>
            </p:cNvSpPr>
            <p:nvPr/>
          </p:nvSpPr>
          <p:spPr bwMode="auto">
            <a:xfrm>
              <a:off x="2061" y="1707"/>
              <a:ext cx="3699" cy="2613"/>
            </a:xfrm>
            <a:custGeom>
              <a:avLst/>
              <a:gdLst/>
              <a:ahLst/>
              <a:cxnLst>
                <a:cxn ang="0">
                  <a:pos x="1523" y="2611"/>
                </a:cxn>
                <a:cxn ang="0">
                  <a:pos x="3698" y="2612"/>
                </a:cxn>
                <a:cxn ang="0">
                  <a:pos x="3698" y="2228"/>
                </a:cxn>
                <a:cxn ang="0">
                  <a:pos x="0" y="0"/>
                </a:cxn>
                <a:cxn ang="0">
                  <a:pos x="160" y="118"/>
                </a:cxn>
                <a:cxn ang="0">
                  <a:pos x="292" y="219"/>
                </a:cxn>
                <a:cxn ang="0">
                  <a:pos x="441" y="347"/>
                </a:cxn>
                <a:cxn ang="0">
                  <a:pos x="585" y="482"/>
                </a:cxn>
                <a:cxn ang="0">
                  <a:pos x="796" y="711"/>
                </a:cxn>
                <a:cxn ang="0">
                  <a:pos x="983" y="955"/>
                </a:cxn>
                <a:cxn ang="0">
                  <a:pos x="1119" y="1168"/>
                </a:cxn>
                <a:cxn ang="0">
                  <a:pos x="1238" y="1388"/>
                </a:cxn>
                <a:cxn ang="0">
                  <a:pos x="1331" y="1608"/>
                </a:cxn>
                <a:cxn ang="0">
                  <a:pos x="1400" y="1809"/>
                </a:cxn>
                <a:cxn ang="0">
                  <a:pos x="1447" y="1979"/>
                </a:cxn>
                <a:cxn ang="0">
                  <a:pos x="1490" y="2190"/>
                </a:cxn>
                <a:cxn ang="0">
                  <a:pos x="1511" y="2374"/>
                </a:cxn>
                <a:cxn ang="0">
                  <a:pos x="1523" y="2611"/>
                </a:cxn>
              </a:cxnLst>
              <a:rect l="0" t="0" r="r" b="b"/>
              <a:pathLst>
                <a:path w="3699" h="2613">
                  <a:moveTo>
                    <a:pt x="1523" y="2611"/>
                  </a:moveTo>
                  <a:lnTo>
                    <a:pt x="3698" y="2612"/>
                  </a:lnTo>
                  <a:lnTo>
                    <a:pt x="3698" y="2228"/>
                  </a:lnTo>
                  <a:lnTo>
                    <a:pt x="0" y="0"/>
                  </a:lnTo>
                  <a:lnTo>
                    <a:pt x="160" y="118"/>
                  </a:lnTo>
                  <a:lnTo>
                    <a:pt x="292" y="219"/>
                  </a:lnTo>
                  <a:lnTo>
                    <a:pt x="441" y="347"/>
                  </a:lnTo>
                  <a:lnTo>
                    <a:pt x="585" y="482"/>
                  </a:lnTo>
                  <a:lnTo>
                    <a:pt x="796" y="711"/>
                  </a:lnTo>
                  <a:lnTo>
                    <a:pt x="983" y="955"/>
                  </a:lnTo>
                  <a:lnTo>
                    <a:pt x="1119" y="1168"/>
                  </a:lnTo>
                  <a:lnTo>
                    <a:pt x="1238" y="1388"/>
                  </a:lnTo>
                  <a:lnTo>
                    <a:pt x="1331" y="1608"/>
                  </a:lnTo>
                  <a:lnTo>
                    <a:pt x="1400" y="1809"/>
                  </a:lnTo>
                  <a:lnTo>
                    <a:pt x="1447" y="1979"/>
                  </a:lnTo>
                  <a:lnTo>
                    <a:pt x="1490" y="2190"/>
                  </a:lnTo>
                  <a:lnTo>
                    <a:pt x="1511" y="2374"/>
                  </a:lnTo>
                  <a:lnTo>
                    <a:pt x="1523" y="2611"/>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6" name="Arc 4"/>
            <p:cNvSpPr>
              <a:spLocks/>
            </p:cNvSpPr>
            <p:nvPr/>
          </p:nvSpPr>
          <p:spPr bwMode="auto">
            <a:xfrm>
              <a:off x="-652" y="978"/>
              <a:ext cx="4237" cy="3342"/>
            </a:xfrm>
            <a:custGeom>
              <a:avLst/>
              <a:gdLst>
                <a:gd name="T0" fmla="*/ 0 w 21600"/>
                <a:gd name="T1" fmla="*/ 0 h 21231"/>
                <a:gd name="T2" fmla="*/ 0 w 21600"/>
                <a:gd name="T3" fmla="*/ 0 h 21231"/>
                <a:gd name="T4" fmla="*/ 0 w 21600"/>
                <a:gd name="T5" fmla="*/ 0 h 21231"/>
                <a:gd name="T6" fmla="*/ 0 60000 65536"/>
                <a:gd name="T7" fmla="*/ 0 60000 65536"/>
                <a:gd name="T8" fmla="*/ 0 60000 65536"/>
              </a:gdLst>
              <a:ahLst/>
              <a:cxnLst>
                <a:cxn ang="T6">
                  <a:pos x="T0" y="T1"/>
                </a:cxn>
                <a:cxn ang="T7">
                  <a:pos x="T2" y="T3"/>
                </a:cxn>
                <a:cxn ang="T8">
                  <a:pos x="T4" y="T5"/>
                </a:cxn>
              </a:cxnLst>
              <a:rect l="0" t="0" r="r" b="b"/>
              <a:pathLst>
                <a:path w="21600" h="21231" fill="none" extrusionOk="0">
                  <a:moveTo>
                    <a:pt x="3976" y="0"/>
                  </a:moveTo>
                  <a:cubicBezTo>
                    <a:pt x="14194" y="1914"/>
                    <a:pt x="21600" y="10835"/>
                    <a:pt x="21600" y="21231"/>
                  </a:cubicBezTo>
                </a:path>
                <a:path w="21600" h="21231" stroke="0" extrusionOk="0">
                  <a:moveTo>
                    <a:pt x="3976" y="0"/>
                  </a:moveTo>
                  <a:cubicBezTo>
                    <a:pt x="14194" y="1914"/>
                    <a:pt x="21600" y="10835"/>
                    <a:pt x="21600" y="21231"/>
                  </a:cubicBezTo>
                  <a:lnTo>
                    <a:pt x="0" y="21231"/>
                  </a:lnTo>
                  <a:lnTo>
                    <a:pt x="3976" y="0"/>
                  </a:lnTo>
                  <a:close/>
                </a:path>
              </a:pathLst>
            </a:custGeom>
            <a:noFill/>
            <a:ln w="12700" cap="rnd">
              <a:solidFill>
                <a:schemeClr val="accent2"/>
              </a:solidFill>
              <a:round/>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endParaRPr lang="en-US">
                <a:solidFill>
                  <a:srgbClr val="FFFFFF"/>
                </a:solidFill>
              </a:endParaRPr>
            </a:p>
          </p:txBody>
        </p:sp>
      </p:grpSp>
      <p:sp>
        <p:nvSpPr>
          <p:cNvPr id="7173" name="Rectangle 5"/>
          <p:cNvSpPr>
            <a:spLocks noGrp="1" noChangeArrowheads="1"/>
          </p:cNvSpPr>
          <p:nvPr>
            <p:ph type="ctrTitle" sz="quarter"/>
          </p:nvPr>
        </p:nvSpPr>
        <p:spPr>
          <a:xfrm>
            <a:off x="1293813" y="762000"/>
            <a:ext cx="7772400" cy="1143000"/>
          </a:xfrm>
        </p:spPr>
        <p:txBody>
          <a:bodyPr anchor="b"/>
          <a:lstStyle>
            <a:lvl1pPr>
              <a:defRPr b="1" i="0">
                <a:latin typeface="Arial" panose="020B0604020202020204" pitchFamily="34" charset="0"/>
              </a:defRPr>
            </a:lvl1pPr>
          </a:lstStyle>
          <a:p>
            <a:r>
              <a:rPr lang="en-US" dirty="0"/>
              <a:t>Click to edit Master title style</a:t>
            </a:r>
          </a:p>
        </p:txBody>
      </p:sp>
      <p:sp>
        <p:nvSpPr>
          <p:cNvPr id="7174" name="Rectangle 6"/>
          <p:cNvSpPr>
            <a:spLocks noGrp="1" noChangeArrowheads="1"/>
          </p:cNvSpPr>
          <p:nvPr>
            <p:ph type="subTitle" sz="quarter" idx="1"/>
          </p:nvPr>
        </p:nvSpPr>
        <p:spPr>
          <a:xfrm>
            <a:off x="685800" y="3429001"/>
            <a:ext cx="6400800" cy="1752600"/>
          </a:xfrm>
        </p:spPr>
        <p:txBody>
          <a:bodyPr lIns="92024" tIns="46012" rIns="92024" bIns="46012" anchor="ctr"/>
          <a:lstStyle>
            <a:lvl1pPr marL="0" indent="0" algn="ctr">
              <a:buFont typeface="Wingdings" pitchFamily="-108"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quarter" idx="10"/>
          </p:nvPr>
        </p:nvSpPr>
        <p:spPr/>
        <p:txBody>
          <a:bodyPr/>
          <a:lstStyle>
            <a:lvl1pPr>
              <a:defRPr/>
            </a:lvl1pPr>
          </a:lstStyle>
          <a:p>
            <a:pPr>
              <a:defRPr/>
            </a:pPr>
            <a:endParaRPr lang="en-US">
              <a:solidFill>
                <a:srgbClr val="FFFFFF"/>
              </a:solidFill>
              <a:latin typeface="Times New Roman"/>
            </a:endParaRPr>
          </a:p>
        </p:txBody>
      </p:sp>
      <p:sp>
        <p:nvSpPr>
          <p:cNvPr id="8" name="Rectangle 8"/>
          <p:cNvSpPr>
            <a:spLocks noGrp="1" noChangeArrowheads="1"/>
          </p:cNvSpPr>
          <p:nvPr>
            <p:ph type="ftr" sz="quarter" idx="11"/>
          </p:nvPr>
        </p:nvSpPr>
        <p:spPr/>
        <p:txBody>
          <a:bodyPr/>
          <a:lstStyle>
            <a:lvl1pPr>
              <a:defRPr/>
            </a:lvl1pPr>
          </a:lstStyle>
          <a:p>
            <a:pPr>
              <a:defRPr/>
            </a:pPr>
            <a:endParaRPr lang="en-US">
              <a:solidFill>
                <a:srgbClr val="FFFFFF"/>
              </a:solidFill>
              <a:latin typeface="Times New Roman"/>
            </a:endParaRPr>
          </a:p>
        </p:txBody>
      </p:sp>
      <p:sp>
        <p:nvSpPr>
          <p:cNvPr id="9" name="Rectangle 9"/>
          <p:cNvSpPr>
            <a:spLocks noGrp="1" noChangeArrowheads="1"/>
          </p:cNvSpPr>
          <p:nvPr>
            <p:ph type="sldNum" sz="quarter" idx="12"/>
          </p:nvPr>
        </p:nvSpPr>
        <p:spPr/>
        <p:txBody>
          <a:bodyPr/>
          <a:lstStyle>
            <a:lvl1pPr>
              <a:defRPr/>
            </a:lvl1pPr>
          </a:lstStyle>
          <a:p>
            <a:pPr>
              <a:defRPr/>
            </a:pPr>
            <a:fld id="{7335E267-0744-5545-A261-A53AAA964F6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2763992265"/>
      </p:ext>
    </p:extLst>
  </p:cSld>
  <p:clrMapOvr>
    <a:masterClrMapping/>
  </p:clrMapOvr>
</p:sldLayout>
</file>

<file path=ppt/slideLayouts/slideLayout22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B5C75D92-1C10-CF4B-A27C-5224A0494295}"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931789130"/>
      </p:ext>
    </p:extLst>
  </p:cSld>
  <p:clrMapOvr>
    <a:masterClrMapping/>
  </p:clrMapOvr>
</p:sldLayout>
</file>

<file path=ppt/slideLayouts/slideLayout22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952" indent="0">
              <a:buNone/>
              <a:defRPr sz="1800"/>
            </a:lvl2pPr>
            <a:lvl3pPr marL="913905" indent="0">
              <a:buNone/>
              <a:defRPr sz="1600"/>
            </a:lvl3pPr>
            <a:lvl4pPr marL="1370852" indent="0">
              <a:buNone/>
              <a:defRPr sz="1400"/>
            </a:lvl4pPr>
            <a:lvl5pPr marL="1827807" indent="0">
              <a:buNone/>
              <a:defRPr sz="1400"/>
            </a:lvl5pPr>
            <a:lvl6pPr marL="2284752" indent="0">
              <a:buNone/>
              <a:defRPr sz="1400"/>
            </a:lvl6pPr>
            <a:lvl7pPr marL="2741704" indent="0">
              <a:buNone/>
              <a:defRPr sz="1400"/>
            </a:lvl7pPr>
            <a:lvl8pPr marL="3198654" indent="0">
              <a:buNone/>
              <a:defRPr sz="1400"/>
            </a:lvl8pPr>
            <a:lvl9pPr marL="3655603" indent="0">
              <a:buNone/>
              <a:defRPr sz="1400"/>
            </a:lvl9pPr>
          </a:lstStyle>
          <a:p>
            <a:pPr lvl="0"/>
            <a:r>
              <a:rPr lang="en-US" dirty="0"/>
              <a:t>Click to edit Master text styles</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9D58A8FC-4D69-0F4F-80B7-30AA88BBA0E4}"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554953987"/>
      </p:ext>
    </p:extLst>
  </p:cSld>
  <p:clrMapOvr>
    <a:masterClrMapping/>
  </p:clrMapOvr>
</p:sldLayout>
</file>

<file path=ppt/slideLayouts/slideLayout22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9BCD9396-5D04-BA4A-B915-C6F4FD812AE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337229661"/>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tx">
  <p:cSld name="9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3488303"/>
      </p:ext>
    </p:extLst>
  </p:cSld>
  <p:clrMapOvr>
    <a:masterClrMapping/>
  </p:clrMapOvr>
  <p:transition spd="med"/>
</p:sldLayout>
</file>

<file path=ppt/slideLayouts/slideLayout22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8"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9" name="Rectangle 8"/>
          <p:cNvSpPr>
            <a:spLocks noGrp="1" noChangeArrowheads="1"/>
          </p:cNvSpPr>
          <p:nvPr>
            <p:ph type="sldNum" sz="quarter" idx="12"/>
          </p:nvPr>
        </p:nvSpPr>
        <p:spPr>
          <a:ln/>
        </p:spPr>
        <p:txBody>
          <a:bodyPr/>
          <a:lstStyle>
            <a:lvl1pPr>
              <a:defRPr/>
            </a:lvl1pPr>
          </a:lstStyle>
          <a:p>
            <a:pPr>
              <a:defRPr/>
            </a:pPr>
            <a:fld id="{89AA3612-B84F-F940-88B0-1A42C92F030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826774082"/>
      </p:ext>
    </p:extLst>
  </p:cSld>
  <p:clrMapOvr>
    <a:masterClrMapping/>
  </p:clrMapOvr>
</p:sldLayout>
</file>

<file path=ppt/slideLayouts/slideLayout228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4141078014"/>
      </p:ext>
    </p:extLst>
  </p:cSld>
  <p:clrMapOvr>
    <a:masterClrMapping/>
  </p:clrMapOvr>
</p:sldLayout>
</file>

<file path=ppt/slideLayouts/slideLayout22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4"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5" name="Rectangle 8"/>
          <p:cNvSpPr>
            <a:spLocks noGrp="1" noChangeArrowheads="1"/>
          </p:cNvSpPr>
          <p:nvPr>
            <p:ph type="sldNum" sz="quarter" idx="12"/>
          </p:nvPr>
        </p:nvSpPr>
        <p:spPr>
          <a:ln/>
        </p:spPr>
        <p:txBody>
          <a:bodyPr/>
          <a:lstStyle>
            <a:lvl1pPr>
              <a:defRPr/>
            </a:lvl1pPr>
          </a:lstStyle>
          <a:p>
            <a:pPr>
              <a:defRPr/>
            </a:pPr>
            <a:fld id="{3306BA26-5FAF-FE44-860E-AA49FDBF00DB}"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612440621"/>
      </p:ext>
    </p:extLst>
  </p:cSld>
  <p:clrMapOvr>
    <a:masterClrMapping/>
  </p:clrMapOvr>
</p:sldLayout>
</file>

<file path=ppt/slideLayouts/slideLayout22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3"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4" name="Rectangle 8"/>
          <p:cNvSpPr>
            <a:spLocks noGrp="1" noChangeArrowheads="1"/>
          </p:cNvSpPr>
          <p:nvPr>
            <p:ph type="sldNum" sz="quarter" idx="12"/>
          </p:nvPr>
        </p:nvSpPr>
        <p:spPr>
          <a:ln/>
        </p:spPr>
        <p:txBody>
          <a:bodyPr/>
          <a:lstStyle>
            <a:lvl1pPr>
              <a:defRPr/>
            </a:lvl1pPr>
          </a:lstStyle>
          <a:p>
            <a:pPr>
              <a:defRPr/>
            </a:pPr>
            <a:fld id="{A2119F1F-A5F2-0844-8502-0234C5EA4946}"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475761019"/>
      </p:ext>
    </p:extLst>
  </p:cSld>
  <p:clrMapOvr>
    <a:masterClrMapping/>
  </p:clrMapOvr>
</p:sldLayout>
</file>

<file path=ppt/slideLayouts/slideLayout22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864E02AC-C9FE-2244-A82B-1434294C81A6}"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761021628"/>
      </p:ext>
    </p:extLst>
  </p:cSld>
  <p:clrMapOvr>
    <a:masterClrMapping/>
  </p:clrMapOvr>
</p:sldLayout>
</file>

<file path=ppt/slideLayouts/slideLayout22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0FB39229-0EBD-BA49-A0B1-F4778E24FF64}"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643655732"/>
      </p:ext>
    </p:extLst>
  </p:cSld>
  <p:clrMapOvr>
    <a:masterClrMapping/>
  </p:clrMapOvr>
</p:sldLayout>
</file>

<file path=ppt/slideLayouts/slideLayout22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00F872BE-84B3-F644-A099-40F652A9EC55}"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874809785"/>
      </p:ext>
    </p:extLst>
  </p:cSld>
  <p:clrMapOvr>
    <a:masterClrMapping/>
  </p:clrMapOvr>
</p:sldLayout>
</file>

<file path=ppt/slideLayouts/slideLayout22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C9F90741-A848-2341-83A8-045A96CCA97E}"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904992783"/>
      </p:ext>
    </p:extLst>
  </p:cSld>
  <p:clrMapOvr>
    <a:masterClrMapping/>
  </p:clrMapOvr>
</p:sldLayout>
</file>

<file path=ppt/slideLayouts/slideLayout228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7"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8" name="Rectangle 8"/>
          <p:cNvSpPr>
            <a:spLocks noGrp="1" noChangeArrowheads="1"/>
          </p:cNvSpPr>
          <p:nvPr>
            <p:ph type="sldNum" sz="quarter" idx="12"/>
          </p:nvPr>
        </p:nvSpPr>
        <p:spPr>
          <a:ln/>
        </p:spPr>
        <p:txBody>
          <a:bodyPr/>
          <a:lstStyle>
            <a:lvl1pPr>
              <a:defRPr/>
            </a:lvl1pPr>
          </a:lstStyle>
          <a:p>
            <a:pPr>
              <a:defRPr/>
            </a:pPr>
            <a:fld id="{31ED6456-469E-EE41-9064-F19ECE8C3FD1}"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032751790"/>
      </p:ext>
    </p:extLst>
  </p:cSld>
  <p:clrMapOvr>
    <a:masterClrMapping/>
  </p:clrMapOvr>
</p:sldLayout>
</file>

<file path=ppt/slideLayouts/slideLayout22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6952" indent="0" algn="ctr">
              <a:buNone/>
              <a:defRPr/>
            </a:lvl2pPr>
            <a:lvl3pPr marL="913905" indent="0" algn="ctr">
              <a:buNone/>
              <a:defRPr/>
            </a:lvl3pPr>
            <a:lvl4pPr marL="1370852" indent="0" algn="ctr">
              <a:buNone/>
              <a:defRPr/>
            </a:lvl4pPr>
            <a:lvl5pPr marL="1827807" indent="0" algn="ctr">
              <a:buNone/>
              <a:defRPr/>
            </a:lvl5pPr>
            <a:lvl6pPr marL="2284752" indent="0" algn="ctr">
              <a:buNone/>
              <a:defRPr/>
            </a:lvl6pPr>
            <a:lvl7pPr marL="2741704" indent="0" algn="ctr">
              <a:buNone/>
              <a:defRPr/>
            </a:lvl7pPr>
            <a:lvl8pPr marL="3198654" indent="0" algn="ctr">
              <a:buNone/>
              <a:defRPr/>
            </a:lvl8pPr>
            <a:lvl9pPr marL="3655603"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703418745"/>
      </p:ext>
    </p:extLst>
  </p:cSld>
  <p:clrMapOvr>
    <a:masterClrMapping/>
  </p:clrMapOvr>
</p:sldLayout>
</file>

<file path=ppt/slideLayouts/slideLayout2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057140522"/>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type="tx">
  <p:cSld name="10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78487214"/>
      </p:ext>
    </p:extLst>
  </p:cSld>
  <p:clrMapOvr>
    <a:masterClrMapping/>
  </p:clrMapOvr>
  <p:transition spd="med"/>
</p:sldLayout>
</file>

<file path=ppt/slideLayouts/slideLayout2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952" indent="0">
              <a:buNone/>
              <a:defRPr sz="1800"/>
            </a:lvl2pPr>
            <a:lvl3pPr marL="913905" indent="0">
              <a:buNone/>
              <a:defRPr sz="1600"/>
            </a:lvl3pPr>
            <a:lvl4pPr marL="1370852" indent="0">
              <a:buNone/>
              <a:defRPr sz="1400"/>
            </a:lvl4pPr>
            <a:lvl5pPr marL="1827807" indent="0">
              <a:buNone/>
              <a:defRPr sz="1400"/>
            </a:lvl5pPr>
            <a:lvl6pPr marL="2284752" indent="0">
              <a:buNone/>
              <a:defRPr sz="1400"/>
            </a:lvl6pPr>
            <a:lvl7pPr marL="2741704" indent="0">
              <a:buNone/>
              <a:defRPr sz="1400"/>
            </a:lvl7pPr>
            <a:lvl8pPr marL="3198654" indent="0">
              <a:buNone/>
              <a:defRPr sz="1400"/>
            </a:lvl8pPr>
            <a:lvl9pPr marL="365560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824542373"/>
      </p:ext>
    </p:extLst>
  </p:cSld>
  <p:clrMapOvr>
    <a:masterClrMapping/>
  </p:clrMapOvr>
</p:sldLayout>
</file>

<file path=ppt/slideLayouts/slideLayout229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637282020"/>
      </p:ext>
    </p:extLst>
  </p:cSld>
  <p:clrMapOvr>
    <a:masterClrMapping/>
  </p:clrMapOvr>
</p:sldLayout>
</file>

<file path=ppt/slideLayouts/slideLayout2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327664832"/>
      </p:ext>
    </p:extLst>
  </p:cSld>
  <p:clrMapOvr>
    <a:masterClrMapping/>
  </p:clrMapOvr>
</p:sldLayout>
</file>

<file path=ppt/slideLayouts/slideLayout2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182971321"/>
      </p:ext>
    </p:extLst>
  </p:cSld>
  <p:clrMapOvr>
    <a:masterClrMapping/>
  </p:clrMapOvr>
</p:sldLayout>
</file>

<file path=ppt/slideLayouts/slideLayout2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218857743"/>
      </p:ext>
    </p:extLst>
  </p:cSld>
  <p:clrMapOvr>
    <a:masterClrMapping/>
  </p:clrMapOvr>
</p:sldLayout>
</file>

<file path=ppt/slideLayouts/slideLayout2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56071216"/>
      </p:ext>
    </p:extLst>
  </p:cSld>
  <p:clrMapOvr>
    <a:masterClrMapping/>
  </p:clrMapOvr>
</p:sldLayout>
</file>

<file path=ppt/slideLayouts/slideLayout2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042322132"/>
      </p:ext>
    </p:extLst>
  </p:cSld>
  <p:clrMapOvr>
    <a:masterClrMapping/>
  </p:clrMapOvr>
</p:sldLayout>
</file>

<file path=ppt/slideLayouts/slideLayout2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234679976"/>
      </p:ext>
    </p:extLst>
  </p:cSld>
  <p:clrMapOvr>
    <a:masterClrMapping/>
  </p:clrMapOvr>
</p:sldLayout>
</file>

<file path=ppt/slideLayouts/slideLayout2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895041266"/>
      </p:ext>
    </p:extLst>
  </p:cSld>
  <p:clrMapOvr>
    <a:masterClrMapping/>
  </p:clrMapOvr>
</p:sldLayout>
</file>

<file path=ppt/slideLayouts/slideLayout2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3858319745"/>
      </p:ext>
    </p:extLst>
  </p:cSld>
  <p:clrMapOvr>
    <a:masterClrMapping/>
  </p:clrMapOvr>
</p:sldLayout>
</file>

<file path=ppt/slideLayouts/slideLayout229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9731573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00202134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type="tx">
  <p:cSld name="9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9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8986297"/>
      </p:ext>
    </p:extLst>
  </p:cSld>
  <p:clrMapOvr>
    <a:masterClrMapping/>
  </p:clrMapOvr>
  <p:transition spd="med"/>
</p:sldLayout>
</file>

<file path=ppt/slideLayouts/slideLayout230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675169256"/>
      </p:ext>
    </p:extLst>
  </p:cSld>
  <p:clrMapOvr>
    <a:masterClrMapping/>
  </p:clrMapOvr>
</p:sldLayout>
</file>

<file path=ppt/slideLayouts/slideLayout230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087609936"/>
      </p:ext>
    </p:extLst>
  </p:cSld>
  <p:clrMapOvr>
    <a:masterClrMapping/>
  </p:clrMapOvr>
</p:sldLayout>
</file>

<file path=ppt/slideLayouts/slideLayout23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15"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15" y="4038600"/>
            <a:ext cx="3960813" cy="1752600"/>
          </a:xfrm>
          <a:ln w="9525">
            <a:headEnd/>
            <a:tailEnd/>
          </a:ln>
        </p:spPr>
        <p:txBody>
          <a:bodyPr lIns="91967" tIns="45986" rIns="91967" bIns="45986"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3878865524"/>
      </p:ext>
    </p:extLst>
  </p:cSld>
  <p:clrMapOvr>
    <a:masterClrMapping/>
  </p:clrMapOvr>
</p:sldLayout>
</file>

<file path=ppt/slideLayouts/slideLayout2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81640479"/>
      </p:ext>
    </p:extLst>
  </p:cSld>
  <p:clrMapOvr>
    <a:masterClrMapping/>
  </p:clrMapOvr>
</p:sldLayout>
</file>

<file path=ppt/slideLayouts/slideLayout2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686" indent="0">
              <a:buNone/>
              <a:defRPr sz="1800"/>
            </a:lvl2pPr>
            <a:lvl3pPr marL="913370" indent="0">
              <a:buNone/>
              <a:defRPr sz="1600"/>
            </a:lvl3pPr>
            <a:lvl4pPr marL="1370051" indent="0">
              <a:buNone/>
              <a:defRPr sz="1400"/>
            </a:lvl4pPr>
            <a:lvl5pPr marL="1826739" indent="0">
              <a:buNone/>
              <a:defRPr sz="1400"/>
            </a:lvl5pPr>
            <a:lvl6pPr marL="2283420" indent="0">
              <a:buNone/>
              <a:defRPr sz="1400"/>
            </a:lvl6pPr>
            <a:lvl7pPr marL="2740100" indent="0">
              <a:buNone/>
              <a:defRPr sz="1400"/>
            </a:lvl7pPr>
            <a:lvl8pPr marL="3196784" indent="0">
              <a:buNone/>
              <a:defRPr sz="1400"/>
            </a:lvl8pPr>
            <a:lvl9pPr marL="3653466"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74414070"/>
      </p:ext>
    </p:extLst>
  </p:cSld>
  <p:clrMapOvr>
    <a:masterClrMapping/>
  </p:clrMapOvr>
</p:sldLayout>
</file>

<file path=ppt/slideLayouts/slideLayout2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1"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672373050"/>
      </p:ext>
    </p:extLst>
  </p:cSld>
  <p:clrMapOvr>
    <a:masterClrMapping/>
  </p:clrMapOvr>
</p:sldLayout>
</file>

<file path=ppt/slideLayouts/slideLayout2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2" y="1535113"/>
            <a:ext cx="4041775"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878779762"/>
      </p:ext>
    </p:extLst>
  </p:cSld>
  <p:clrMapOvr>
    <a:masterClrMapping/>
  </p:clrMapOvr>
</p:sldLayout>
</file>

<file path=ppt/slideLayouts/slideLayout2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92648124"/>
      </p:ext>
    </p:extLst>
  </p:cSld>
  <p:clrMapOvr>
    <a:masterClrMapping/>
  </p:clrMapOvr>
</p:sldLayout>
</file>

<file path=ppt/slideLayouts/slideLayout2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641854477"/>
      </p:ext>
    </p:extLst>
  </p:cSld>
  <p:clrMapOvr>
    <a:masterClrMapping/>
  </p:clrMapOvr>
</p:sldLayout>
</file>

<file path=ppt/slideLayouts/slideLayout2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5" y="1435108"/>
            <a:ext cx="3008313" cy="4691063"/>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055391255"/>
      </p:ext>
    </p:extLst>
  </p:cSld>
  <p:clrMapOvr>
    <a:masterClrMapping/>
  </p:clrMapOvr>
</p:sldLayout>
</file>

<file path=ppt/slideLayouts/slideLayout2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686" indent="0">
              <a:buNone/>
              <a:defRPr sz="2800"/>
            </a:lvl2pPr>
            <a:lvl3pPr marL="913370" indent="0">
              <a:buNone/>
              <a:defRPr sz="2400"/>
            </a:lvl3pPr>
            <a:lvl4pPr marL="1370051" indent="0">
              <a:buNone/>
              <a:defRPr sz="2000"/>
            </a:lvl4pPr>
            <a:lvl5pPr marL="1826739" indent="0">
              <a:buNone/>
              <a:defRPr sz="2000"/>
            </a:lvl5pPr>
            <a:lvl6pPr marL="2283420" indent="0">
              <a:buNone/>
              <a:defRPr sz="2000"/>
            </a:lvl6pPr>
            <a:lvl7pPr marL="2740100" indent="0">
              <a:buNone/>
              <a:defRPr sz="2000"/>
            </a:lvl7pPr>
            <a:lvl8pPr marL="3196784" indent="0">
              <a:buNone/>
              <a:defRPr sz="2000"/>
            </a:lvl8pPr>
            <a:lvl9pPr marL="365346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33937294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type="tx">
  <p:cSld name="1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0819343"/>
      </p:ext>
    </p:extLst>
  </p:cSld>
  <p:clrMapOvr>
    <a:masterClrMapping/>
  </p:clrMapOvr>
  <p:transition spd="med"/>
</p:sldLayout>
</file>

<file path=ppt/slideLayouts/slideLayout2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020045690"/>
      </p:ext>
    </p:extLst>
  </p:cSld>
  <p:clrMapOvr>
    <a:masterClrMapping/>
  </p:clrMapOvr>
</p:sldLayout>
</file>

<file path=ppt/slideLayouts/slideLayout23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989263674"/>
      </p:ext>
    </p:extLst>
  </p:cSld>
  <p:clrMapOvr>
    <a:masterClrMapping/>
  </p:clrMapOvr>
</p:sldLayout>
</file>

<file path=ppt/slideLayouts/slideLayout2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486277631"/>
      </p:ext>
    </p:extLst>
  </p:cSld>
  <p:clrMapOvr>
    <a:masterClrMapping/>
  </p:clrMapOvr>
</p:sldLayout>
</file>

<file path=ppt/slideLayouts/slideLayout23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6952" indent="0" algn="ctr">
              <a:buNone/>
              <a:defRPr>
                <a:solidFill>
                  <a:schemeClr val="tx1">
                    <a:tint val="75000"/>
                  </a:schemeClr>
                </a:solidFill>
              </a:defRPr>
            </a:lvl2pPr>
            <a:lvl3pPr marL="913905" indent="0" algn="ctr">
              <a:buNone/>
              <a:defRPr>
                <a:solidFill>
                  <a:schemeClr val="tx1">
                    <a:tint val="75000"/>
                  </a:schemeClr>
                </a:solidFill>
              </a:defRPr>
            </a:lvl3pPr>
            <a:lvl4pPr marL="1370852" indent="0" algn="ctr">
              <a:buNone/>
              <a:defRPr>
                <a:solidFill>
                  <a:schemeClr val="tx1">
                    <a:tint val="75000"/>
                  </a:schemeClr>
                </a:solidFill>
              </a:defRPr>
            </a:lvl4pPr>
            <a:lvl5pPr marL="1827807" indent="0" algn="ctr">
              <a:buNone/>
              <a:defRPr>
                <a:solidFill>
                  <a:schemeClr val="tx1">
                    <a:tint val="75000"/>
                  </a:schemeClr>
                </a:solidFill>
              </a:defRPr>
            </a:lvl5pPr>
            <a:lvl6pPr marL="2284752" indent="0" algn="ctr">
              <a:buNone/>
              <a:defRPr>
                <a:solidFill>
                  <a:schemeClr val="tx1">
                    <a:tint val="75000"/>
                  </a:schemeClr>
                </a:solidFill>
              </a:defRPr>
            </a:lvl6pPr>
            <a:lvl7pPr marL="2741704" indent="0" algn="ctr">
              <a:buNone/>
              <a:defRPr>
                <a:solidFill>
                  <a:schemeClr val="tx1">
                    <a:tint val="75000"/>
                  </a:schemeClr>
                </a:solidFill>
              </a:defRPr>
            </a:lvl7pPr>
            <a:lvl8pPr marL="3198654" indent="0" algn="ctr">
              <a:buNone/>
              <a:defRPr>
                <a:solidFill>
                  <a:schemeClr val="tx1">
                    <a:tint val="75000"/>
                  </a:schemeClr>
                </a:solidFill>
              </a:defRPr>
            </a:lvl8pPr>
            <a:lvl9pPr marL="365560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2991126359"/>
      </p:ext>
    </p:extLst>
  </p:cSld>
  <p:clrMapOvr>
    <a:masterClrMapping/>
  </p:clrMapOvr>
</p:sldLayout>
</file>

<file path=ppt/slideLayouts/slideLayout2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3726077018"/>
      </p:ext>
    </p:extLst>
  </p:cSld>
  <p:clrMapOvr>
    <a:masterClrMapping/>
  </p:clrMapOvr>
</p:sldLayout>
</file>

<file path=ppt/slideLayouts/slideLayout2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6952" indent="0">
              <a:buNone/>
              <a:defRPr sz="1800">
                <a:solidFill>
                  <a:schemeClr val="tx1">
                    <a:tint val="75000"/>
                  </a:schemeClr>
                </a:solidFill>
              </a:defRPr>
            </a:lvl2pPr>
            <a:lvl3pPr marL="913905" indent="0">
              <a:buNone/>
              <a:defRPr sz="1600">
                <a:solidFill>
                  <a:schemeClr val="tx1">
                    <a:tint val="75000"/>
                  </a:schemeClr>
                </a:solidFill>
              </a:defRPr>
            </a:lvl3pPr>
            <a:lvl4pPr marL="1370852" indent="0">
              <a:buNone/>
              <a:defRPr sz="1400">
                <a:solidFill>
                  <a:schemeClr val="tx1">
                    <a:tint val="75000"/>
                  </a:schemeClr>
                </a:solidFill>
              </a:defRPr>
            </a:lvl4pPr>
            <a:lvl5pPr marL="1827807" indent="0">
              <a:buNone/>
              <a:defRPr sz="1400">
                <a:solidFill>
                  <a:schemeClr val="tx1">
                    <a:tint val="75000"/>
                  </a:schemeClr>
                </a:solidFill>
              </a:defRPr>
            </a:lvl5pPr>
            <a:lvl6pPr marL="2284752" indent="0">
              <a:buNone/>
              <a:defRPr sz="1400">
                <a:solidFill>
                  <a:schemeClr val="tx1">
                    <a:tint val="75000"/>
                  </a:schemeClr>
                </a:solidFill>
              </a:defRPr>
            </a:lvl6pPr>
            <a:lvl7pPr marL="2741704" indent="0">
              <a:buNone/>
              <a:defRPr sz="1400">
                <a:solidFill>
                  <a:schemeClr val="tx1">
                    <a:tint val="75000"/>
                  </a:schemeClr>
                </a:solidFill>
              </a:defRPr>
            </a:lvl7pPr>
            <a:lvl8pPr marL="3198654" indent="0">
              <a:buNone/>
              <a:defRPr sz="1400">
                <a:solidFill>
                  <a:schemeClr val="tx1">
                    <a:tint val="75000"/>
                  </a:schemeClr>
                </a:solidFill>
              </a:defRPr>
            </a:lvl8pPr>
            <a:lvl9pPr marL="365560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021578201"/>
      </p:ext>
    </p:extLst>
  </p:cSld>
  <p:clrMapOvr>
    <a:masterClrMapping/>
  </p:clrMapOvr>
</p:sldLayout>
</file>

<file path=ppt/slideLayouts/slideLayout2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41863720"/>
      </p:ext>
    </p:extLst>
  </p:cSld>
  <p:clrMapOvr>
    <a:masterClrMapping/>
  </p:clrMapOvr>
</p:sldLayout>
</file>

<file path=ppt/slideLayouts/slideLayout2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593127769"/>
      </p:ext>
    </p:extLst>
  </p:cSld>
  <p:clrMapOvr>
    <a:masterClrMapping/>
  </p:clrMapOvr>
</p:sldLayout>
</file>

<file path=ppt/slideLayouts/slideLayout2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274854184"/>
      </p:ext>
    </p:extLst>
  </p:cSld>
  <p:clrMapOvr>
    <a:masterClrMapping/>
  </p:clrMapOvr>
</p:sldLayout>
</file>

<file path=ppt/slideLayouts/slideLayout2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190152241"/>
      </p:ext>
    </p:extLst>
  </p:cSld>
  <p:clrMapOvr>
    <a:masterClrMapping/>
  </p:clrMapOvr>
</p:sldLayout>
</file>

<file path=ppt/slideLayouts/slideLayout2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43446006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type="tx">
  <p:cSld name="1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6166240"/>
      </p:ext>
    </p:extLst>
  </p:cSld>
  <p:clrMapOvr>
    <a:masterClrMapping/>
  </p:clrMapOvr>
  <p:transition spd="med"/>
</p:sldLayout>
</file>

<file path=ppt/slideLayouts/slideLayout2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4217185447"/>
      </p:ext>
    </p:extLst>
  </p:cSld>
  <p:clrMapOvr>
    <a:masterClrMapping/>
  </p:clrMapOvr>
</p:sldLayout>
</file>

<file path=ppt/slideLayouts/slideLayout232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73434385"/>
      </p:ext>
    </p:extLst>
  </p:cSld>
  <p:clrMapOvr>
    <a:masterClrMapping/>
  </p:clrMapOvr>
</p:sldLayout>
</file>

<file path=ppt/slideLayouts/slideLayout2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398893381"/>
      </p:ext>
    </p:extLst>
  </p:cSld>
  <p:clrMapOvr>
    <a:masterClrMapping/>
  </p:clrMapOvr>
</p:sldLayout>
</file>

<file path=ppt/slideLayouts/slideLayout2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464202165"/>
      </p:ext>
    </p:extLst>
  </p:cSld>
  <p:clrMapOvr>
    <a:masterClrMapping/>
  </p:clrMapOvr>
</p:sldLayout>
</file>

<file path=ppt/slideLayouts/slideLayout2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15"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15" y="4038600"/>
            <a:ext cx="3960813" cy="1752600"/>
          </a:xfrm>
          <a:ln w="9525">
            <a:headEnd/>
            <a:tailEnd/>
          </a:ln>
        </p:spPr>
        <p:txBody>
          <a:bodyPr lIns="91967" tIns="45986" rIns="91967" bIns="45986"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pPr>
                <a:defRPr/>
              </a:pPr>
              <a:t>‹#›</a:t>
            </a:fld>
            <a:endParaRPr lang="en-US"/>
          </a:p>
        </p:txBody>
      </p:sp>
    </p:spTree>
    <p:extLst>
      <p:ext uri="{BB962C8B-B14F-4D97-AF65-F5344CB8AC3E}">
        <p14:creationId xmlns:p14="http://schemas.microsoft.com/office/powerpoint/2010/main" val="4169368371"/>
      </p:ext>
    </p:extLst>
  </p:cSld>
  <p:clrMapOvr>
    <a:masterClrMapping/>
  </p:clrMapOvr>
</p:sldLayout>
</file>

<file path=ppt/slideLayouts/slideLayout2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11762799"/>
      </p:ext>
    </p:extLst>
  </p:cSld>
  <p:clrMapOvr>
    <a:masterClrMapping/>
  </p:clrMapOvr>
</p:sldLayout>
</file>

<file path=ppt/slideLayouts/slideLayout2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686" indent="0">
              <a:buNone/>
              <a:defRPr sz="1800"/>
            </a:lvl2pPr>
            <a:lvl3pPr marL="913370" indent="0">
              <a:buNone/>
              <a:defRPr sz="1600"/>
            </a:lvl3pPr>
            <a:lvl4pPr marL="1370051" indent="0">
              <a:buNone/>
              <a:defRPr sz="1400"/>
            </a:lvl4pPr>
            <a:lvl5pPr marL="1826739" indent="0">
              <a:buNone/>
              <a:defRPr sz="1400"/>
            </a:lvl5pPr>
            <a:lvl6pPr marL="2283420" indent="0">
              <a:buNone/>
              <a:defRPr sz="1400"/>
            </a:lvl6pPr>
            <a:lvl7pPr marL="2740100" indent="0">
              <a:buNone/>
              <a:defRPr sz="1400"/>
            </a:lvl7pPr>
            <a:lvl8pPr marL="3196784" indent="0">
              <a:buNone/>
              <a:defRPr sz="1400"/>
            </a:lvl8pPr>
            <a:lvl9pPr marL="3653466"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50048272"/>
      </p:ext>
    </p:extLst>
  </p:cSld>
  <p:clrMapOvr>
    <a:masterClrMapping/>
  </p:clrMapOvr>
</p:sldLayout>
</file>

<file path=ppt/slideLayouts/slideLayout2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1"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15196627"/>
      </p:ext>
    </p:extLst>
  </p:cSld>
  <p:clrMapOvr>
    <a:masterClrMapping/>
  </p:clrMapOvr>
</p:sldLayout>
</file>

<file path=ppt/slideLayouts/slideLayout2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2" y="1535113"/>
            <a:ext cx="4041775"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08882313"/>
      </p:ext>
    </p:extLst>
  </p:cSld>
  <p:clrMapOvr>
    <a:masterClrMapping/>
  </p:clrMapOvr>
</p:sldLayout>
</file>

<file path=ppt/slideLayouts/slideLayout2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79273230"/>
      </p:ext>
    </p:extLst>
  </p:cSld>
  <p:clrMapOvr>
    <a:masterClrMapping/>
  </p:clrMapOvr>
</p:sldLayout>
</file>

<file path=ppt/slideLayouts/slideLayout2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70972775"/>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9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56290053"/>
      </p:ext>
    </p:extLst>
  </p:cSld>
  <p:clrMapOvr>
    <a:masterClrMapping/>
  </p:clrMapOvr>
  <p:transition spd="med"/>
</p:sldLayout>
</file>

<file path=ppt/slideLayouts/slideLayout2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5" y="1435108"/>
            <a:ext cx="3008313" cy="4691063"/>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51319111"/>
      </p:ext>
    </p:extLst>
  </p:cSld>
  <p:clrMapOvr>
    <a:masterClrMapping/>
  </p:clrMapOvr>
</p:sldLayout>
</file>

<file path=ppt/slideLayouts/slideLayout233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847453350"/>
      </p:ext>
    </p:extLst>
  </p:cSld>
  <p:clrMapOvr>
    <a:masterClrMapping/>
  </p:clrMapOvr>
</p:sldLayout>
</file>

<file path=ppt/slideLayouts/slideLayout2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686" indent="0">
              <a:buNone/>
              <a:defRPr sz="2800"/>
            </a:lvl2pPr>
            <a:lvl3pPr marL="913370" indent="0">
              <a:buNone/>
              <a:defRPr sz="2400"/>
            </a:lvl3pPr>
            <a:lvl4pPr marL="1370051" indent="0">
              <a:buNone/>
              <a:defRPr sz="2000"/>
            </a:lvl4pPr>
            <a:lvl5pPr marL="1826739" indent="0">
              <a:buNone/>
              <a:defRPr sz="2000"/>
            </a:lvl5pPr>
            <a:lvl6pPr marL="2283420" indent="0">
              <a:buNone/>
              <a:defRPr sz="2000"/>
            </a:lvl6pPr>
            <a:lvl7pPr marL="2740100" indent="0">
              <a:buNone/>
              <a:defRPr sz="2000"/>
            </a:lvl7pPr>
            <a:lvl8pPr marL="3196784" indent="0">
              <a:buNone/>
              <a:defRPr sz="2000"/>
            </a:lvl8pPr>
            <a:lvl9pPr marL="365346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89627694"/>
      </p:ext>
    </p:extLst>
  </p:cSld>
  <p:clrMapOvr>
    <a:masterClrMapping/>
  </p:clrMapOvr>
</p:sldLayout>
</file>

<file path=ppt/slideLayouts/slideLayout2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37191391"/>
      </p:ext>
    </p:extLst>
  </p:cSld>
  <p:clrMapOvr>
    <a:masterClrMapping/>
  </p:clrMapOvr>
</p:sldLayout>
</file>

<file path=ppt/slideLayouts/slideLayout2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05631576"/>
      </p:ext>
    </p:extLst>
  </p:cSld>
  <p:clrMapOvr>
    <a:masterClrMapping/>
  </p:clrMapOvr>
</p:sldLayout>
</file>

<file path=ppt/slideLayouts/slideLayout2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04"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04" y="4038600"/>
            <a:ext cx="3960813" cy="1752600"/>
          </a:xfrm>
          <a:ln w="9525">
            <a:headEnd/>
            <a:tailEnd/>
          </a:ln>
        </p:spPr>
        <p:txBody>
          <a:bodyPr lIns="92020" tIns="46011" rIns="92020" bIns="46011"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2153497145"/>
      </p:ext>
    </p:extLst>
  </p:cSld>
  <p:clrMapOvr>
    <a:masterClrMapping/>
  </p:clrMapOvr>
</p:sldLayout>
</file>

<file path=ppt/slideLayouts/slideLayout2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740083825"/>
      </p:ext>
    </p:extLst>
  </p:cSld>
  <p:clrMapOvr>
    <a:masterClrMapping/>
  </p:clrMapOvr>
</p:sldLayout>
</file>

<file path=ppt/slideLayouts/slideLayout2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6933" indent="0">
              <a:buNone/>
              <a:defRPr sz="1800"/>
            </a:lvl2pPr>
            <a:lvl3pPr marL="913865" indent="0">
              <a:buNone/>
              <a:defRPr sz="1600"/>
            </a:lvl3pPr>
            <a:lvl4pPr marL="1370799" indent="0">
              <a:buNone/>
              <a:defRPr sz="1400"/>
            </a:lvl4pPr>
            <a:lvl5pPr marL="1827731" indent="0">
              <a:buNone/>
              <a:defRPr sz="1400"/>
            </a:lvl5pPr>
            <a:lvl6pPr marL="2284665" indent="0">
              <a:buNone/>
              <a:defRPr sz="1400"/>
            </a:lvl6pPr>
            <a:lvl7pPr marL="2741596" indent="0">
              <a:buNone/>
              <a:defRPr sz="1400"/>
            </a:lvl7pPr>
            <a:lvl8pPr marL="3198530" indent="0">
              <a:buNone/>
              <a:defRPr sz="1400"/>
            </a:lvl8pPr>
            <a:lvl9pPr marL="365546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12589630"/>
      </p:ext>
    </p:extLst>
  </p:cSld>
  <p:clrMapOvr>
    <a:masterClrMapping/>
  </p:clrMapOvr>
</p:sldLayout>
</file>

<file path=ppt/slideLayouts/slideLayout2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501475835"/>
      </p:ext>
    </p:extLst>
  </p:cSld>
  <p:clrMapOvr>
    <a:masterClrMapping/>
  </p:clrMapOvr>
</p:sldLayout>
</file>

<file path=ppt/slideLayouts/slideLayout2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933" indent="0">
              <a:buNone/>
              <a:defRPr sz="2000" b="1"/>
            </a:lvl2pPr>
            <a:lvl3pPr marL="913865" indent="0">
              <a:buNone/>
              <a:defRPr sz="1800" b="1"/>
            </a:lvl3pPr>
            <a:lvl4pPr marL="1370799" indent="0">
              <a:buNone/>
              <a:defRPr sz="1600" b="1"/>
            </a:lvl4pPr>
            <a:lvl5pPr marL="1827731" indent="0">
              <a:buNone/>
              <a:defRPr sz="1600" b="1"/>
            </a:lvl5pPr>
            <a:lvl6pPr marL="2284665" indent="0">
              <a:buNone/>
              <a:defRPr sz="1600" b="1"/>
            </a:lvl6pPr>
            <a:lvl7pPr marL="2741596" indent="0">
              <a:buNone/>
              <a:defRPr sz="1600" b="1"/>
            </a:lvl7pPr>
            <a:lvl8pPr marL="3198530" indent="0">
              <a:buNone/>
              <a:defRPr sz="1600" b="1"/>
            </a:lvl8pPr>
            <a:lvl9pPr marL="365546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6933" indent="0">
              <a:buNone/>
              <a:defRPr sz="2000" b="1"/>
            </a:lvl2pPr>
            <a:lvl3pPr marL="913865" indent="0">
              <a:buNone/>
              <a:defRPr sz="1800" b="1"/>
            </a:lvl3pPr>
            <a:lvl4pPr marL="1370799" indent="0">
              <a:buNone/>
              <a:defRPr sz="1600" b="1"/>
            </a:lvl4pPr>
            <a:lvl5pPr marL="1827731" indent="0">
              <a:buNone/>
              <a:defRPr sz="1600" b="1"/>
            </a:lvl5pPr>
            <a:lvl6pPr marL="2284665" indent="0">
              <a:buNone/>
              <a:defRPr sz="1600" b="1"/>
            </a:lvl6pPr>
            <a:lvl7pPr marL="2741596" indent="0">
              <a:buNone/>
              <a:defRPr sz="1600" b="1"/>
            </a:lvl7pPr>
            <a:lvl8pPr marL="3198530" indent="0">
              <a:buNone/>
              <a:defRPr sz="1600" b="1"/>
            </a:lvl8pPr>
            <a:lvl9pPr marL="365546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43900929"/>
      </p:ext>
    </p:extLst>
  </p:cSld>
  <p:clrMapOvr>
    <a:masterClrMapping/>
  </p:clrMapOvr>
</p:sldLayout>
</file>

<file path=ppt/slideLayouts/slideLayout2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3300400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7760448"/>
      </p:ext>
    </p:extLst>
  </p:cSld>
  <p:clrMapOvr>
    <a:masterClrMapping/>
  </p:clrMapOvr>
  <p:transition spd="med"/>
</p:sldLayout>
</file>

<file path=ppt/slideLayouts/slideLayout2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89694730"/>
      </p:ext>
    </p:extLst>
  </p:cSld>
  <p:clrMapOvr>
    <a:masterClrMapping/>
  </p:clrMapOvr>
</p:sldLayout>
</file>

<file path=ppt/slideLayouts/slideLayout234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818810403"/>
      </p:ext>
    </p:extLst>
  </p:cSld>
  <p:clrMapOvr>
    <a:masterClrMapping/>
  </p:clrMapOvr>
</p:sldLayout>
</file>

<file path=ppt/slideLayouts/slideLayout2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6"/>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4" y="1435106"/>
            <a:ext cx="3008313" cy="4691063"/>
          </a:xfrm>
        </p:spPr>
        <p:txBody>
          <a:bodyPr/>
          <a:lstStyle>
            <a:lvl1pPr marL="0" indent="0">
              <a:buNone/>
              <a:defRPr sz="1400"/>
            </a:lvl1pPr>
            <a:lvl2pPr marL="456933" indent="0">
              <a:buNone/>
              <a:defRPr sz="1200"/>
            </a:lvl2pPr>
            <a:lvl3pPr marL="913865" indent="0">
              <a:buNone/>
              <a:defRPr sz="1000"/>
            </a:lvl3pPr>
            <a:lvl4pPr marL="1370799" indent="0">
              <a:buNone/>
              <a:defRPr sz="900"/>
            </a:lvl4pPr>
            <a:lvl5pPr marL="1827731" indent="0">
              <a:buNone/>
              <a:defRPr sz="900"/>
            </a:lvl5pPr>
            <a:lvl6pPr marL="2284665" indent="0">
              <a:buNone/>
              <a:defRPr sz="900"/>
            </a:lvl6pPr>
            <a:lvl7pPr marL="2741596" indent="0">
              <a:buNone/>
              <a:defRPr sz="900"/>
            </a:lvl7pPr>
            <a:lvl8pPr marL="3198530" indent="0">
              <a:buNone/>
              <a:defRPr sz="900"/>
            </a:lvl8pPr>
            <a:lvl9pPr marL="365546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42470560"/>
      </p:ext>
    </p:extLst>
  </p:cSld>
  <p:clrMapOvr>
    <a:masterClrMapping/>
  </p:clrMapOvr>
</p:sldLayout>
</file>

<file path=ppt/slideLayouts/slideLayout2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933" indent="0">
              <a:buNone/>
              <a:defRPr sz="2800"/>
            </a:lvl2pPr>
            <a:lvl3pPr marL="913865" indent="0">
              <a:buNone/>
              <a:defRPr sz="2400"/>
            </a:lvl3pPr>
            <a:lvl4pPr marL="1370799" indent="0">
              <a:buNone/>
              <a:defRPr sz="2000"/>
            </a:lvl4pPr>
            <a:lvl5pPr marL="1827731" indent="0">
              <a:buNone/>
              <a:defRPr sz="2000"/>
            </a:lvl5pPr>
            <a:lvl6pPr marL="2284665" indent="0">
              <a:buNone/>
              <a:defRPr sz="2000"/>
            </a:lvl6pPr>
            <a:lvl7pPr marL="2741596" indent="0">
              <a:buNone/>
              <a:defRPr sz="2000"/>
            </a:lvl7pPr>
            <a:lvl8pPr marL="3198530" indent="0">
              <a:buNone/>
              <a:defRPr sz="2000"/>
            </a:lvl8pPr>
            <a:lvl9pPr marL="365546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933" indent="0">
              <a:buNone/>
              <a:defRPr sz="1200"/>
            </a:lvl2pPr>
            <a:lvl3pPr marL="913865" indent="0">
              <a:buNone/>
              <a:defRPr sz="1000"/>
            </a:lvl3pPr>
            <a:lvl4pPr marL="1370799" indent="0">
              <a:buNone/>
              <a:defRPr sz="900"/>
            </a:lvl4pPr>
            <a:lvl5pPr marL="1827731" indent="0">
              <a:buNone/>
              <a:defRPr sz="900"/>
            </a:lvl5pPr>
            <a:lvl6pPr marL="2284665" indent="0">
              <a:buNone/>
              <a:defRPr sz="900"/>
            </a:lvl6pPr>
            <a:lvl7pPr marL="2741596" indent="0">
              <a:buNone/>
              <a:defRPr sz="900"/>
            </a:lvl7pPr>
            <a:lvl8pPr marL="3198530" indent="0">
              <a:buNone/>
              <a:defRPr sz="900"/>
            </a:lvl8pPr>
            <a:lvl9pPr marL="365546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68116564"/>
      </p:ext>
    </p:extLst>
  </p:cSld>
  <p:clrMapOvr>
    <a:masterClrMapping/>
  </p:clrMapOvr>
</p:sldLayout>
</file>

<file path=ppt/slideLayouts/slideLayout2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650830788"/>
      </p:ext>
    </p:extLst>
  </p:cSld>
  <p:clrMapOvr>
    <a:masterClrMapping/>
  </p:clrMapOvr>
</p:sldLayout>
</file>

<file path=ppt/slideLayouts/slideLayout2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661405814"/>
      </p:ext>
    </p:extLst>
  </p:cSld>
  <p:clrMapOvr>
    <a:masterClrMapping/>
  </p:clrMapOvr>
</p:sldLayout>
</file>

<file path=ppt/slideLayouts/slideLayout23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E59816DD-8391-B847-B607-C622DD50A6B0}"/>
              </a:ext>
            </a:extLst>
          </p:cNvPr>
          <p:cNvSpPr>
            <a:spLocks noGrp="1"/>
          </p:cNvSpPr>
          <p:nvPr>
            <p:ph type="dt" sz="half" idx="10"/>
          </p:nvPr>
        </p:nvSpPr>
        <p:spPr/>
        <p:txBody>
          <a:bodyPr/>
          <a:lstStyle>
            <a:lvl1pPr>
              <a:defRPr/>
            </a:lvl1pPr>
          </a:lstStyle>
          <a:p>
            <a:fld id="{7361457C-48CE-4C4A-969E-BDCCADC4F467}"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48194DFB-B765-C648-B83C-F56954FAFFA1}"/>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B5BEEC35-CB1E-394F-8E05-DA0F92B33716}"/>
              </a:ext>
            </a:extLst>
          </p:cNvPr>
          <p:cNvSpPr>
            <a:spLocks noGrp="1"/>
          </p:cNvSpPr>
          <p:nvPr>
            <p:ph type="sldNum" sz="quarter" idx="12"/>
          </p:nvPr>
        </p:nvSpPr>
        <p:spPr/>
        <p:txBody>
          <a:bodyPr/>
          <a:lstStyle>
            <a:lvl1pPr>
              <a:defRPr/>
            </a:lvl1pPr>
          </a:lstStyle>
          <a:p>
            <a:fld id="{1C0DC193-F885-B84D-8FC3-C3B5D55B8B78}" type="slidenum">
              <a:rPr lang="en-US" altLang="en-US"/>
              <a:pPr/>
              <a:t>‹#›</a:t>
            </a:fld>
            <a:endParaRPr lang="en-US" altLang="en-US"/>
          </a:p>
        </p:txBody>
      </p:sp>
    </p:spTree>
    <p:extLst>
      <p:ext uri="{BB962C8B-B14F-4D97-AF65-F5344CB8AC3E}">
        <p14:creationId xmlns:p14="http://schemas.microsoft.com/office/powerpoint/2010/main" val="727661782"/>
      </p:ext>
    </p:extLst>
  </p:cSld>
  <p:clrMapOvr>
    <a:masterClrMapping/>
  </p:clrMapOvr>
</p:sldLayout>
</file>

<file path=ppt/slideLayouts/slideLayout2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783DD54-264D-9F4D-8AF7-D00B20692861}"/>
              </a:ext>
            </a:extLst>
          </p:cNvPr>
          <p:cNvSpPr>
            <a:spLocks noGrp="1"/>
          </p:cNvSpPr>
          <p:nvPr>
            <p:ph type="dt" sz="half" idx="10"/>
          </p:nvPr>
        </p:nvSpPr>
        <p:spPr/>
        <p:txBody>
          <a:bodyPr/>
          <a:lstStyle>
            <a:lvl1pPr>
              <a:defRPr/>
            </a:lvl1pPr>
          </a:lstStyle>
          <a:p>
            <a:fld id="{6725A3A1-04E2-2C4D-9363-C184CD34A9C8}"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FE303CBF-2746-1549-AF28-83145CB7822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C76EE79D-8E07-5E47-8768-416234833BDE}"/>
              </a:ext>
            </a:extLst>
          </p:cNvPr>
          <p:cNvSpPr>
            <a:spLocks noGrp="1"/>
          </p:cNvSpPr>
          <p:nvPr>
            <p:ph type="sldNum" sz="quarter" idx="12"/>
          </p:nvPr>
        </p:nvSpPr>
        <p:spPr/>
        <p:txBody>
          <a:bodyPr/>
          <a:lstStyle>
            <a:lvl1pPr>
              <a:defRPr/>
            </a:lvl1pPr>
          </a:lstStyle>
          <a:p>
            <a:fld id="{C6E51AA1-AFF5-9C46-BA20-2CE27B3A90A3}" type="slidenum">
              <a:rPr lang="en-US" altLang="en-US"/>
              <a:pPr/>
              <a:t>‹#›</a:t>
            </a:fld>
            <a:endParaRPr lang="en-US" altLang="en-US"/>
          </a:p>
        </p:txBody>
      </p:sp>
    </p:spTree>
    <p:extLst>
      <p:ext uri="{BB962C8B-B14F-4D97-AF65-F5344CB8AC3E}">
        <p14:creationId xmlns:p14="http://schemas.microsoft.com/office/powerpoint/2010/main" val="3472873559"/>
      </p:ext>
    </p:extLst>
  </p:cSld>
  <p:clrMapOvr>
    <a:masterClrMapping/>
  </p:clrMapOvr>
</p:sldLayout>
</file>

<file path=ppt/slideLayouts/slideLayout2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926353E-08E6-0B48-B6D2-D93839249F94}"/>
              </a:ext>
            </a:extLst>
          </p:cNvPr>
          <p:cNvSpPr>
            <a:spLocks noGrp="1"/>
          </p:cNvSpPr>
          <p:nvPr>
            <p:ph type="dt" sz="half" idx="10"/>
          </p:nvPr>
        </p:nvSpPr>
        <p:spPr/>
        <p:txBody>
          <a:bodyPr/>
          <a:lstStyle>
            <a:lvl1pPr>
              <a:defRPr/>
            </a:lvl1pPr>
          </a:lstStyle>
          <a:p>
            <a:fld id="{A18890C2-EB50-7F4D-9004-ABBD6A114DBF}"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D5CD1E4F-8729-2643-90A5-4941202C3F7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D87D2B7E-F41D-874B-8CB3-401044DE7FF8}"/>
              </a:ext>
            </a:extLst>
          </p:cNvPr>
          <p:cNvSpPr>
            <a:spLocks noGrp="1"/>
          </p:cNvSpPr>
          <p:nvPr>
            <p:ph type="sldNum" sz="quarter" idx="12"/>
          </p:nvPr>
        </p:nvSpPr>
        <p:spPr/>
        <p:txBody>
          <a:bodyPr/>
          <a:lstStyle>
            <a:lvl1pPr>
              <a:defRPr/>
            </a:lvl1pPr>
          </a:lstStyle>
          <a:p>
            <a:fld id="{B6CAA912-BD58-C340-BCE6-962830FF9E1A}" type="slidenum">
              <a:rPr lang="en-US" altLang="en-US"/>
              <a:pPr/>
              <a:t>‹#›</a:t>
            </a:fld>
            <a:endParaRPr lang="en-US" altLang="en-US"/>
          </a:p>
        </p:txBody>
      </p:sp>
    </p:spTree>
    <p:extLst>
      <p:ext uri="{BB962C8B-B14F-4D97-AF65-F5344CB8AC3E}">
        <p14:creationId xmlns:p14="http://schemas.microsoft.com/office/powerpoint/2010/main" val="572263274"/>
      </p:ext>
    </p:extLst>
  </p:cSld>
  <p:clrMapOvr>
    <a:masterClrMapping/>
  </p:clrMapOvr>
</p:sldLayout>
</file>

<file path=ppt/slideLayouts/slideLayout2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53CC9AD9-94B5-F048-9C83-7D58D3D9D7F3}"/>
              </a:ext>
            </a:extLst>
          </p:cNvPr>
          <p:cNvSpPr>
            <a:spLocks noGrp="1"/>
          </p:cNvSpPr>
          <p:nvPr>
            <p:ph type="dt" sz="half" idx="10"/>
          </p:nvPr>
        </p:nvSpPr>
        <p:spPr/>
        <p:txBody>
          <a:bodyPr/>
          <a:lstStyle>
            <a:lvl1pPr>
              <a:defRPr/>
            </a:lvl1pPr>
          </a:lstStyle>
          <a:p>
            <a:fld id="{EC7C7EB9-0ADF-6C4C-A1B2-CF23EF97A89D}" type="datetimeFigureOut">
              <a:rPr lang="en-US" altLang="en-US"/>
              <a:pPr/>
              <a:t>3/8/26</a:t>
            </a:fld>
            <a:endParaRPr lang="en-US" altLang="en-US"/>
          </a:p>
        </p:txBody>
      </p:sp>
      <p:sp>
        <p:nvSpPr>
          <p:cNvPr id="6" name="Footer Placeholder 4">
            <a:extLst>
              <a:ext uri="{FF2B5EF4-FFF2-40B4-BE49-F238E27FC236}">
                <a16:creationId xmlns:a16="http://schemas.microsoft.com/office/drawing/2014/main" id="{87372AB1-92A8-E342-BA6C-25156A03BD1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CCAD7994-9AF4-5048-9FF8-1B8BB2DAF803}"/>
              </a:ext>
            </a:extLst>
          </p:cNvPr>
          <p:cNvSpPr>
            <a:spLocks noGrp="1"/>
          </p:cNvSpPr>
          <p:nvPr>
            <p:ph type="sldNum" sz="quarter" idx="12"/>
          </p:nvPr>
        </p:nvSpPr>
        <p:spPr/>
        <p:txBody>
          <a:bodyPr/>
          <a:lstStyle>
            <a:lvl1pPr>
              <a:defRPr/>
            </a:lvl1pPr>
          </a:lstStyle>
          <a:p>
            <a:fld id="{9F214651-CC40-3040-962E-8E1F2396B6A5}" type="slidenum">
              <a:rPr lang="en-US" altLang="en-US"/>
              <a:pPr/>
              <a:t>‹#›</a:t>
            </a:fld>
            <a:endParaRPr lang="en-US" altLang="en-US"/>
          </a:p>
        </p:txBody>
      </p:sp>
    </p:spTree>
    <p:extLst>
      <p:ext uri="{BB962C8B-B14F-4D97-AF65-F5344CB8AC3E}">
        <p14:creationId xmlns:p14="http://schemas.microsoft.com/office/powerpoint/2010/main" val="2021090302"/>
      </p:ext>
    </p:extLst>
  </p:cSld>
  <p:clrMapOvr>
    <a:masterClrMapping/>
  </p:clrMapOvr>
</p:sldLayout>
</file>

<file path=ppt/slideLayouts/slideLayout2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766610FA-673F-0745-8CDB-711455C1098A}"/>
              </a:ext>
            </a:extLst>
          </p:cNvPr>
          <p:cNvSpPr>
            <a:spLocks noGrp="1"/>
          </p:cNvSpPr>
          <p:nvPr>
            <p:ph type="dt" sz="half" idx="10"/>
          </p:nvPr>
        </p:nvSpPr>
        <p:spPr/>
        <p:txBody>
          <a:bodyPr/>
          <a:lstStyle>
            <a:lvl1pPr>
              <a:defRPr/>
            </a:lvl1pPr>
          </a:lstStyle>
          <a:p>
            <a:fld id="{822020DF-584E-CF47-B3D3-29A699729409}" type="datetimeFigureOut">
              <a:rPr lang="en-US" altLang="en-US"/>
              <a:pPr/>
              <a:t>3/8/26</a:t>
            </a:fld>
            <a:endParaRPr lang="en-US" altLang="en-US"/>
          </a:p>
        </p:txBody>
      </p:sp>
      <p:sp>
        <p:nvSpPr>
          <p:cNvPr id="8" name="Footer Placeholder 4">
            <a:extLst>
              <a:ext uri="{FF2B5EF4-FFF2-40B4-BE49-F238E27FC236}">
                <a16:creationId xmlns:a16="http://schemas.microsoft.com/office/drawing/2014/main" id="{050EA308-D763-B340-8135-712D99DFAA2E}"/>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9DF0A782-B2EA-4A49-86CA-BFBB7848927B}"/>
              </a:ext>
            </a:extLst>
          </p:cNvPr>
          <p:cNvSpPr>
            <a:spLocks noGrp="1"/>
          </p:cNvSpPr>
          <p:nvPr>
            <p:ph type="sldNum" sz="quarter" idx="12"/>
          </p:nvPr>
        </p:nvSpPr>
        <p:spPr/>
        <p:txBody>
          <a:bodyPr/>
          <a:lstStyle>
            <a:lvl1pPr>
              <a:defRPr/>
            </a:lvl1pPr>
          </a:lstStyle>
          <a:p>
            <a:fld id="{89BF2AB4-19B0-AE43-A3F1-3EF76F398789}" type="slidenum">
              <a:rPr lang="en-US" altLang="en-US"/>
              <a:pPr/>
              <a:t>‹#›</a:t>
            </a:fld>
            <a:endParaRPr lang="en-US" altLang="en-US"/>
          </a:p>
        </p:txBody>
      </p:sp>
    </p:spTree>
    <p:extLst>
      <p:ext uri="{BB962C8B-B14F-4D97-AF65-F5344CB8AC3E}">
        <p14:creationId xmlns:p14="http://schemas.microsoft.com/office/powerpoint/2010/main" val="386632480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29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2307843"/>
      </p:ext>
    </p:extLst>
  </p:cSld>
  <p:clrMapOvr>
    <a:masterClrMapping/>
  </p:clrMapOvr>
  <p:transition spd="med"/>
</p:sldLayout>
</file>

<file path=ppt/slideLayouts/slideLayout2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3F7F8E27-DAF4-344A-A619-202687E64388}"/>
              </a:ext>
            </a:extLst>
          </p:cNvPr>
          <p:cNvSpPr>
            <a:spLocks noGrp="1"/>
          </p:cNvSpPr>
          <p:nvPr>
            <p:ph type="dt" sz="half" idx="10"/>
          </p:nvPr>
        </p:nvSpPr>
        <p:spPr/>
        <p:txBody>
          <a:bodyPr/>
          <a:lstStyle>
            <a:lvl1pPr>
              <a:defRPr/>
            </a:lvl1pPr>
          </a:lstStyle>
          <a:p>
            <a:fld id="{1242EDDE-4A22-3142-BDA8-55A0E51ADC82}" type="datetimeFigureOut">
              <a:rPr lang="en-US" altLang="en-US"/>
              <a:pPr/>
              <a:t>3/8/26</a:t>
            </a:fld>
            <a:endParaRPr lang="en-US" altLang="en-US"/>
          </a:p>
        </p:txBody>
      </p:sp>
      <p:sp>
        <p:nvSpPr>
          <p:cNvPr id="4" name="Footer Placeholder 4">
            <a:extLst>
              <a:ext uri="{FF2B5EF4-FFF2-40B4-BE49-F238E27FC236}">
                <a16:creationId xmlns:a16="http://schemas.microsoft.com/office/drawing/2014/main" id="{0DD0E754-A48B-B544-BA0D-E9ACB1854F8B}"/>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2264A3E7-1A73-2C48-8115-4ADE87893D67}"/>
              </a:ext>
            </a:extLst>
          </p:cNvPr>
          <p:cNvSpPr>
            <a:spLocks noGrp="1"/>
          </p:cNvSpPr>
          <p:nvPr>
            <p:ph type="sldNum" sz="quarter" idx="12"/>
          </p:nvPr>
        </p:nvSpPr>
        <p:spPr/>
        <p:txBody>
          <a:bodyPr/>
          <a:lstStyle>
            <a:lvl1pPr>
              <a:defRPr/>
            </a:lvl1pPr>
          </a:lstStyle>
          <a:p>
            <a:fld id="{72EF508F-9BE1-384A-8501-DDB1A845B0B6}" type="slidenum">
              <a:rPr lang="en-US" altLang="en-US"/>
              <a:pPr/>
              <a:t>‹#›</a:t>
            </a:fld>
            <a:endParaRPr lang="en-US" altLang="en-US"/>
          </a:p>
        </p:txBody>
      </p:sp>
    </p:spTree>
    <p:extLst>
      <p:ext uri="{BB962C8B-B14F-4D97-AF65-F5344CB8AC3E}">
        <p14:creationId xmlns:p14="http://schemas.microsoft.com/office/powerpoint/2010/main" val="3972078931"/>
      </p:ext>
    </p:extLst>
  </p:cSld>
  <p:clrMapOvr>
    <a:masterClrMapping/>
  </p:clrMapOvr>
</p:sldLayout>
</file>

<file path=ppt/slideLayouts/slideLayout2350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2747564085"/>
      </p:ext>
    </p:extLst>
  </p:cSld>
  <p:clrMapOvr>
    <a:masterClrMapping/>
  </p:clrMapOvr>
</p:sldLayout>
</file>

<file path=ppt/slideLayouts/slideLayout2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3D0CADB7-7079-9141-8AC0-C6840E76FAA4}"/>
              </a:ext>
            </a:extLst>
          </p:cNvPr>
          <p:cNvSpPr>
            <a:spLocks noGrp="1"/>
          </p:cNvSpPr>
          <p:nvPr>
            <p:ph type="dt" sz="half" idx="10"/>
          </p:nvPr>
        </p:nvSpPr>
        <p:spPr/>
        <p:txBody>
          <a:bodyPr/>
          <a:lstStyle>
            <a:lvl1pPr>
              <a:defRPr/>
            </a:lvl1pPr>
          </a:lstStyle>
          <a:p>
            <a:fld id="{25B0A18A-30BB-D547-8387-C8E940B947F8}" type="datetimeFigureOut">
              <a:rPr lang="en-US" altLang="en-US"/>
              <a:pPr/>
              <a:t>3/8/26</a:t>
            </a:fld>
            <a:endParaRPr lang="en-US" altLang="en-US"/>
          </a:p>
        </p:txBody>
      </p:sp>
      <p:sp>
        <p:nvSpPr>
          <p:cNvPr id="3" name="Footer Placeholder 4">
            <a:extLst>
              <a:ext uri="{FF2B5EF4-FFF2-40B4-BE49-F238E27FC236}">
                <a16:creationId xmlns:a16="http://schemas.microsoft.com/office/drawing/2014/main" id="{BCD0A6E1-7577-434C-BFED-FBFC7636CAB5}"/>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1819D7AB-2F9B-2048-991C-D21DE4B5CD02}"/>
              </a:ext>
            </a:extLst>
          </p:cNvPr>
          <p:cNvSpPr>
            <a:spLocks noGrp="1"/>
          </p:cNvSpPr>
          <p:nvPr>
            <p:ph type="sldNum" sz="quarter" idx="12"/>
          </p:nvPr>
        </p:nvSpPr>
        <p:spPr/>
        <p:txBody>
          <a:bodyPr/>
          <a:lstStyle>
            <a:lvl1pPr>
              <a:defRPr/>
            </a:lvl1pPr>
          </a:lstStyle>
          <a:p>
            <a:fld id="{22165B07-4595-954D-9322-37E4909EF01B}" type="slidenum">
              <a:rPr lang="en-US" altLang="en-US"/>
              <a:pPr/>
              <a:t>‹#›</a:t>
            </a:fld>
            <a:endParaRPr lang="en-US" altLang="en-US"/>
          </a:p>
        </p:txBody>
      </p:sp>
    </p:spTree>
    <p:extLst>
      <p:ext uri="{BB962C8B-B14F-4D97-AF65-F5344CB8AC3E}">
        <p14:creationId xmlns:p14="http://schemas.microsoft.com/office/powerpoint/2010/main" val="3041120716"/>
      </p:ext>
    </p:extLst>
  </p:cSld>
  <p:clrMapOvr>
    <a:masterClrMapping/>
  </p:clrMapOvr>
</p:sldLayout>
</file>

<file path=ppt/slideLayouts/slideLayout2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6B1F103C-B59F-D047-B6A6-A28BE3871493}"/>
              </a:ext>
            </a:extLst>
          </p:cNvPr>
          <p:cNvSpPr>
            <a:spLocks noGrp="1"/>
          </p:cNvSpPr>
          <p:nvPr>
            <p:ph type="dt" sz="half" idx="10"/>
          </p:nvPr>
        </p:nvSpPr>
        <p:spPr/>
        <p:txBody>
          <a:bodyPr/>
          <a:lstStyle>
            <a:lvl1pPr>
              <a:defRPr/>
            </a:lvl1pPr>
          </a:lstStyle>
          <a:p>
            <a:fld id="{0A0A5D26-D8A2-1F4A-B89C-D857355DC173}" type="datetimeFigureOut">
              <a:rPr lang="en-US" altLang="en-US"/>
              <a:pPr/>
              <a:t>3/8/26</a:t>
            </a:fld>
            <a:endParaRPr lang="en-US" altLang="en-US"/>
          </a:p>
        </p:txBody>
      </p:sp>
      <p:sp>
        <p:nvSpPr>
          <p:cNvPr id="6" name="Footer Placeholder 4">
            <a:extLst>
              <a:ext uri="{FF2B5EF4-FFF2-40B4-BE49-F238E27FC236}">
                <a16:creationId xmlns:a16="http://schemas.microsoft.com/office/drawing/2014/main" id="{F1BE0D42-A977-DF4F-BAF7-9716055158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F5232D0B-4BDB-154A-B288-29C3E4273769}"/>
              </a:ext>
            </a:extLst>
          </p:cNvPr>
          <p:cNvSpPr>
            <a:spLocks noGrp="1"/>
          </p:cNvSpPr>
          <p:nvPr>
            <p:ph type="sldNum" sz="quarter" idx="12"/>
          </p:nvPr>
        </p:nvSpPr>
        <p:spPr/>
        <p:txBody>
          <a:bodyPr/>
          <a:lstStyle>
            <a:lvl1pPr>
              <a:defRPr/>
            </a:lvl1pPr>
          </a:lstStyle>
          <a:p>
            <a:fld id="{7AAAD7E6-DEA8-B443-ADDA-2A1A640196F2}" type="slidenum">
              <a:rPr lang="en-US" altLang="en-US"/>
              <a:pPr/>
              <a:t>‹#›</a:t>
            </a:fld>
            <a:endParaRPr lang="en-US" altLang="en-US"/>
          </a:p>
        </p:txBody>
      </p:sp>
    </p:spTree>
    <p:extLst>
      <p:ext uri="{BB962C8B-B14F-4D97-AF65-F5344CB8AC3E}">
        <p14:creationId xmlns:p14="http://schemas.microsoft.com/office/powerpoint/2010/main" val="1193545160"/>
      </p:ext>
    </p:extLst>
  </p:cSld>
  <p:clrMapOvr>
    <a:masterClrMapping/>
  </p:clrMapOvr>
</p:sldLayout>
</file>

<file path=ppt/slideLayouts/slideLayout2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6F0A52BC-6E2F-CA4E-9F1A-896FE85C1986}"/>
              </a:ext>
            </a:extLst>
          </p:cNvPr>
          <p:cNvSpPr>
            <a:spLocks noGrp="1"/>
          </p:cNvSpPr>
          <p:nvPr>
            <p:ph type="dt" sz="half" idx="10"/>
          </p:nvPr>
        </p:nvSpPr>
        <p:spPr/>
        <p:txBody>
          <a:bodyPr/>
          <a:lstStyle>
            <a:lvl1pPr>
              <a:defRPr/>
            </a:lvl1pPr>
          </a:lstStyle>
          <a:p>
            <a:fld id="{2DD7F63D-37B0-5D48-BC5C-01DA17B41EFB}" type="datetimeFigureOut">
              <a:rPr lang="en-US" altLang="en-US"/>
              <a:pPr/>
              <a:t>3/8/26</a:t>
            </a:fld>
            <a:endParaRPr lang="en-US" altLang="en-US"/>
          </a:p>
        </p:txBody>
      </p:sp>
      <p:sp>
        <p:nvSpPr>
          <p:cNvPr id="6" name="Footer Placeholder 4">
            <a:extLst>
              <a:ext uri="{FF2B5EF4-FFF2-40B4-BE49-F238E27FC236}">
                <a16:creationId xmlns:a16="http://schemas.microsoft.com/office/drawing/2014/main" id="{E781F726-5011-C74E-BB4A-731A6F1EF59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E5770683-6E53-6140-B656-C83EA465E5A4}"/>
              </a:ext>
            </a:extLst>
          </p:cNvPr>
          <p:cNvSpPr>
            <a:spLocks noGrp="1"/>
          </p:cNvSpPr>
          <p:nvPr>
            <p:ph type="sldNum" sz="quarter" idx="12"/>
          </p:nvPr>
        </p:nvSpPr>
        <p:spPr/>
        <p:txBody>
          <a:bodyPr/>
          <a:lstStyle>
            <a:lvl1pPr>
              <a:defRPr/>
            </a:lvl1pPr>
          </a:lstStyle>
          <a:p>
            <a:fld id="{550DCBA1-BCAE-8A4E-A9E5-A4C2E3FC7951}" type="slidenum">
              <a:rPr lang="en-US" altLang="en-US"/>
              <a:pPr/>
              <a:t>‹#›</a:t>
            </a:fld>
            <a:endParaRPr lang="en-US" altLang="en-US"/>
          </a:p>
        </p:txBody>
      </p:sp>
    </p:spTree>
    <p:extLst>
      <p:ext uri="{BB962C8B-B14F-4D97-AF65-F5344CB8AC3E}">
        <p14:creationId xmlns:p14="http://schemas.microsoft.com/office/powerpoint/2010/main" val="3149275954"/>
      </p:ext>
    </p:extLst>
  </p:cSld>
  <p:clrMapOvr>
    <a:masterClrMapping/>
  </p:clrMapOvr>
</p:sldLayout>
</file>

<file path=ppt/slideLayouts/slideLayout2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D1549A8-6B85-BE43-98CF-40F02C8E0250}"/>
              </a:ext>
            </a:extLst>
          </p:cNvPr>
          <p:cNvSpPr>
            <a:spLocks noGrp="1"/>
          </p:cNvSpPr>
          <p:nvPr>
            <p:ph type="dt" sz="half" idx="10"/>
          </p:nvPr>
        </p:nvSpPr>
        <p:spPr/>
        <p:txBody>
          <a:bodyPr/>
          <a:lstStyle>
            <a:lvl1pPr>
              <a:defRPr/>
            </a:lvl1pPr>
          </a:lstStyle>
          <a:p>
            <a:fld id="{3A378768-705E-4D47-9943-A408C8E34689}"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E0256984-040A-4843-8BBB-F1F62F30987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CC05686B-6229-D842-B7DC-98B82678994A}"/>
              </a:ext>
            </a:extLst>
          </p:cNvPr>
          <p:cNvSpPr>
            <a:spLocks noGrp="1"/>
          </p:cNvSpPr>
          <p:nvPr>
            <p:ph type="sldNum" sz="quarter" idx="12"/>
          </p:nvPr>
        </p:nvSpPr>
        <p:spPr/>
        <p:txBody>
          <a:bodyPr/>
          <a:lstStyle>
            <a:lvl1pPr>
              <a:defRPr/>
            </a:lvl1pPr>
          </a:lstStyle>
          <a:p>
            <a:fld id="{0270EF94-08A5-D547-857D-4BAE5A1E45A0}" type="slidenum">
              <a:rPr lang="en-US" altLang="en-US"/>
              <a:pPr/>
              <a:t>‹#›</a:t>
            </a:fld>
            <a:endParaRPr lang="en-US" altLang="en-US"/>
          </a:p>
        </p:txBody>
      </p:sp>
    </p:spTree>
    <p:extLst>
      <p:ext uri="{BB962C8B-B14F-4D97-AF65-F5344CB8AC3E}">
        <p14:creationId xmlns:p14="http://schemas.microsoft.com/office/powerpoint/2010/main" val="3793593350"/>
      </p:ext>
    </p:extLst>
  </p:cSld>
  <p:clrMapOvr>
    <a:masterClrMapping/>
  </p:clrMapOvr>
</p:sldLayout>
</file>

<file path=ppt/slideLayouts/slideLayout2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31F4D88-A96D-F542-9C62-CB65D0EE6BD8}"/>
              </a:ext>
            </a:extLst>
          </p:cNvPr>
          <p:cNvSpPr>
            <a:spLocks noGrp="1"/>
          </p:cNvSpPr>
          <p:nvPr>
            <p:ph type="dt" sz="half" idx="10"/>
          </p:nvPr>
        </p:nvSpPr>
        <p:spPr/>
        <p:txBody>
          <a:bodyPr/>
          <a:lstStyle>
            <a:lvl1pPr>
              <a:defRPr/>
            </a:lvl1pPr>
          </a:lstStyle>
          <a:p>
            <a:fld id="{BFC9E379-424F-EB4F-A1CC-463055F8DC18}"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EBBB69CC-EEB4-3C4D-BD26-03C52672674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C617BCF-1840-B64D-96FA-532B8E06B3C1}"/>
              </a:ext>
            </a:extLst>
          </p:cNvPr>
          <p:cNvSpPr>
            <a:spLocks noGrp="1"/>
          </p:cNvSpPr>
          <p:nvPr>
            <p:ph type="sldNum" sz="quarter" idx="12"/>
          </p:nvPr>
        </p:nvSpPr>
        <p:spPr/>
        <p:txBody>
          <a:bodyPr/>
          <a:lstStyle>
            <a:lvl1pPr>
              <a:defRPr/>
            </a:lvl1pPr>
          </a:lstStyle>
          <a:p>
            <a:fld id="{7958E049-C017-4941-9859-696ACCEA5F18}" type="slidenum">
              <a:rPr lang="en-US" altLang="en-US"/>
              <a:pPr/>
              <a:t>‹#›</a:t>
            </a:fld>
            <a:endParaRPr lang="en-US" altLang="en-US"/>
          </a:p>
        </p:txBody>
      </p:sp>
    </p:spTree>
    <p:extLst>
      <p:ext uri="{BB962C8B-B14F-4D97-AF65-F5344CB8AC3E}">
        <p14:creationId xmlns:p14="http://schemas.microsoft.com/office/powerpoint/2010/main" val="2559006995"/>
      </p:ext>
    </p:extLst>
  </p:cSld>
  <p:clrMapOvr>
    <a:masterClrMapping/>
  </p:clrMapOvr>
</p:sldLayout>
</file>

<file path=ppt/slideLayouts/slideLayout23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 y="1"/>
            <a:ext cx="9140825" cy="6850063"/>
            <a:chOff x="0" y="0"/>
            <a:chExt cx="5758" cy="4315"/>
          </a:xfrm>
        </p:grpSpPr>
        <p:grpSp>
          <p:nvGrpSpPr>
            <p:cNvPr id="5" name="Group 3"/>
            <p:cNvGrpSpPr>
              <a:grpSpLocks/>
            </p:cNvGrpSpPr>
            <p:nvPr userDrawn="1"/>
          </p:nvGrpSpPr>
          <p:grpSpPr bwMode="auto">
            <a:xfrm>
              <a:off x="1728" y="2230"/>
              <a:ext cx="4027" cy="2085"/>
              <a:chOff x="1728" y="2230"/>
              <a:chExt cx="4027" cy="2085"/>
            </a:xfrm>
          </p:grpSpPr>
          <p:sp>
            <p:nvSpPr>
              <p:cNvPr id="8" name="Freeform 4"/>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9" name="Freeform 5"/>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10" name="Freeform 6"/>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11" name="Freeform 7"/>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w="9525">
                <a:noFill/>
                <a:round/>
                <a:headEnd/>
                <a:tailEnd/>
              </a:ln>
            </p:spPr>
            <p:txBody>
              <a:bodyPr/>
              <a:lstStyle/>
              <a:p>
                <a:pPr>
                  <a:defRPr/>
                </a:pPr>
                <a:endParaRPr lang="en-US">
                  <a:ea typeface="ＭＳ Ｐゴシック" charset="-128"/>
                  <a:cs typeface="ＭＳ Ｐゴシック" charset="-128"/>
                </a:endParaRPr>
              </a:p>
            </p:txBody>
          </p:sp>
          <p:sp>
            <p:nvSpPr>
              <p:cNvPr id="12" name="Freeform 8"/>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grpSp>
        <p:sp>
          <p:nvSpPr>
            <p:cNvPr id="6" name="Freeform 9"/>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7" name="Freeform 10"/>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w="9525">
              <a:noFill/>
              <a:round/>
              <a:headEnd/>
              <a:tailEnd/>
            </a:ln>
          </p:spPr>
          <p:txBody>
            <a:bodyPr/>
            <a:lstStyle/>
            <a:p>
              <a:pPr>
                <a:defRPr/>
              </a:pPr>
              <a:endParaRPr lang="en-US">
                <a:ea typeface="ＭＳ Ｐゴシック" charset="-128"/>
                <a:cs typeface="ＭＳ Ｐゴシック" charset="-128"/>
              </a:endParaRPr>
            </a:p>
          </p:txBody>
        </p:sp>
      </p:grpSp>
      <p:sp>
        <p:nvSpPr>
          <p:cNvPr id="4107" name="Rectangle 11"/>
          <p:cNvSpPr>
            <a:spLocks noGrp="1" noChangeArrowheads="1"/>
          </p:cNvSpPr>
          <p:nvPr>
            <p:ph type="ctrTitle" sz="quarter"/>
          </p:nvPr>
        </p:nvSpPr>
        <p:spPr>
          <a:xfrm>
            <a:off x="685800" y="1736726"/>
            <a:ext cx="7772400" cy="1920875"/>
          </a:xfrm>
        </p:spPr>
        <p:txBody>
          <a:bodyPr/>
          <a:lstStyle>
            <a:lvl1pPr>
              <a:defRPr sz="6000"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sz="quarter" idx="1"/>
          </p:nvPr>
        </p:nvSpPr>
        <p:spPr>
          <a:xfrm>
            <a:off x="1371600" y="3886200"/>
            <a:ext cx="6400800" cy="1752600"/>
          </a:xfrm>
        </p:spPr>
        <p:txBody>
          <a:bodyPr/>
          <a:lstStyle>
            <a:lvl1pPr marL="0" indent="0" algn="ctr">
              <a:buFont typeface="Wingdings"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a:xfrm>
            <a:off x="457200" y="6248401"/>
            <a:ext cx="2133600" cy="476250"/>
          </a:xfrm>
        </p:spPr>
        <p:txBody>
          <a:bodyPr/>
          <a:lstStyle>
            <a:lvl1pPr>
              <a:defRPr/>
            </a:lvl1pPr>
          </a:lstStyle>
          <a:p>
            <a:pPr>
              <a:defRPr/>
            </a:pPr>
            <a:endParaRPr lang="en-US"/>
          </a:p>
        </p:txBody>
      </p:sp>
      <p:sp>
        <p:nvSpPr>
          <p:cNvPr id="14" name="Rectangle 14"/>
          <p:cNvSpPr>
            <a:spLocks noGrp="1" noChangeArrowheads="1"/>
          </p:cNvSpPr>
          <p:nvPr>
            <p:ph type="ftr" sz="quarter" idx="11"/>
          </p:nvPr>
        </p:nvSpPr>
        <p:spPr>
          <a:xfrm>
            <a:off x="3124201" y="6251575"/>
            <a:ext cx="2895600" cy="476250"/>
          </a:xfrm>
        </p:spPr>
        <p:txBody>
          <a:bodyPr/>
          <a:lstStyle>
            <a:lvl1pPr>
              <a:defRPr/>
            </a:lvl1pPr>
          </a:lstStyle>
          <a:p>
            <a:pPr>
              <a:defRPr/>
            </a:pPr>
            <a:endParaRPr lang="en-US"/>
          </a:p>
        </p:txBody>
      </p:sp>
      <p:sp>
        <p:nvSpPr>
          <p:cNvPr id="15" name="Rectangle 15"/>
          <p:cNvSpPr>
            <a:spLocks noGrp="1" noChangeArrowheads="1"/>
          </p:cNvSpPr>
          <p:nvPr>
            <p:ph type="sldNum" sz="quarter" idx="12"/>
          </p:nvPr>
        </p:nvSpPr>
        <p:spPr>
          <a:xfrm>
            <a:off x="6553200" y="6254751"/>
            <a:ext cx="2133600" cy="476250"/>
          </a:xfrm>
        </p:spPr>
        <p:txBody>
          <a:bodyPr/>
          <a:lstStyle>
            <a:lvl1pPr>
              <a:defRPr/>
            </a:lvl1pPr>
          </a:lstStyle>
          <a:p>
            <a:fld id="{826CECD9-28BE-7E4E-B5F4-923261943CFA}" type="slidenum">
              <a:rPr lang="en-US"/>
              <a:pPr/>
              <a:t>‹#›</a:t>
            </a:fld>
            <a:endParaRPr lang="en-US"/>
          </a:p>
        </p:txBody>
      </p:sp>
    </p:spTree>
    <p:extLst>
      <p:ext uri="{BB962C8B-B14F-4D97-AF65-F5344CB8AC3E}">
        <p14:creationId xmlns:p14="http://schemas.microsoft.com/office/powerpoint/2010/main" val="3489345479"/>
      </p:ext>
    </p:extLst>
  </p:cSld>
  <p:clrMapOvr>
    <a:masterClrMapping/>
  </p:clrMapOvr>
</p:sldLayout>
</file>

<file path=ppt/slideLayouts/slideLayout2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a:lvl1pPr>
          </a:lstStyle>
          <a:p>
            <a:pPr>
              <a:defRPr/>
            </a:pPr>
            <a:endParaRPr lang="en-US"/>
          </a:p>
        </p:txBody>
      </p:sp>
      <p:sp>
        <p:nvSpPr>
          <p:cNvPr id="5" name="Rectangle 3"/>
          <p:cNvSpPr>
            <a:spLocks noGrp="1" noChangeArrowheads="1"/>
          </p:cNvSpPr>
          <p:nvPr>
            <p:ph type="sldNum" sz="quarter" idx="11"/>
          </p:nvPr>
        </p:nvSpPr>
        <p:spPr>
          <a:ln/>
        </p:spPr>
        <p:txBody>
          <a:bodyPr/>
          <a:lstStyle>
            <a:lvl1pPr>
              <a:defRPr/>
            </a:lvl1pPr>
          </a:lstStyle>
          <a:p>
            <a:fld id="{60332130-8098-9E48-9883-DD6E83CC151F}" type="slidenum">
              <a:rPr lang="en-US"/>
              <a:pPr/>
              <a:t>‹#›</a:t>
            </a:fld>
            <a:endParaRPr lang="en-US"/>
          </a:p>
        </p:txBody>
      </p:sp>
      <p:sp>
        <p:nvSpPr>
          <p:cNvPr id="6"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2019274170"/>
      </p:ext>
    </p:extLst>
  </p:cSld>
  <p:clrMapOvr>
    <a:masterClrMapping/>
  </p:clrMapOvr>
</p:sldLayout>
</file>

<file path=ppt/slideLayouts/slideLayout2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2"/>
          <p:cNvSpPr>
            <a:spLocks noGrp="1" noChangeArrowheads="1"/>
          </p:cNvSpPr>
          <p:nvPr>
            <p:ph type="dt" sz="half" idx="10"/>
          </p:nvPr>
        </p:nvSpPr>
        <p:spPr>
          <a:ln/>
        </p:spPr>
        <p:txBody>
          <a:bodyPr/>
          <a:lstStyle>
            <a:lvl1pPr>
              <a:defRPr/>
            </a:lvl1pPr>
          </a:lstStyle>
          <a:p>
            <a:pPr>
              <a:defRPr/>
            </a:pPr>
            <a:endParaRPr lang="en-US"/>
          </a:p>
        </p:txBody>
      </p:sp>
      <p:sp>
        <p:nvSpPr>
          <p:cNvPr id="5" name="Rectangle 3"/>
          <p:cNvSpPr>
            <a:spLocks noGrp="1" noChangeArrowheads="1"/>
          </p:cNvSpPr>
          <p:nvPr>
            <p:ph type="sldNum" sz="quarter" idx="11"/>
          </p:nvPr>
        </p:nvSpPr>
        <p:spPr>
          <a:ln/>
        </p:spPr>
        <p:txBody>
          <a:bodyPr/>
          <a:lstStyle>
            <a:lvl1pPr>
              <a:defRPr/>
            </a:lvl1pPr>
          </a:lstStyle>
          <a:p>
            <a:fld id="{B98314F2-8980-5945-87F3-2F370B4F1EB5}" type="slidenum">
              <a:rPr lang="en-US"/>
              <a:pPr/>
              <a:t>‹#›</a:t>
            </a:fld>
            <a:endParaRPr lang="en-US"/>
          </a:p>
        </p:txBody>
      </p:sp>
      <p:sp>
        <p:nvSpPr>
          <p:cNvPr id="6"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1949693204"/>
      </p:ext>
    </p:extLst>
  </p:cSld>
  <p:clrMapOvr>
    <a:masterClrMapping/>
  </p:clrMapOvr>
</p:sldLayout>
</file>

<file path=ppt/slideLayouts/slideLayout2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
          <p:cNvSpPr>
            <a:spLocks noGrp="1" noChangeArrowheads="1"/>
          </p:cNvSpPr>
          <p:nvPr>
            <p:ph type="dt" sz="half" idx="10"/>
          </p:nvPr>
        </p:nvSpPr>
        <p:spPr>
          <a:ln/>
        </p:spPr>
        <p:txBody>
          <a:bodyPr/>
          <a:lstStyle>
            <a:lvl1pPr>
              <a:defRPr/>
            </a:lvl1pPr>
          </a:lstStyle>
          <a:p>
            <a:pPr>
              <a:defRPr/>
            </a:pPr>
            <a:endParaRPr lang="en-US"/>
          </a:p>
        </p:txBody>
      </p:sp>
      <p:sp>
        <p:nvSpPr>
          <p:cNvPr id="6" name="Rectangle 3"/>
          <p:cNvSpPr>
            <a:spLocks noGrp="1" noChangeArrowheads="1"/>
          </p:cNvSpPr>
          <p:nvPr>
            <p:ph type="sldNum" sz="quarter" idx="11"/>
          </p:nvPr>
        </p:nvSpPr>
        <p:spPr>
          <a:ln/>
        </p:spPr>
        <p:txBody>
          <a:bodyPr/>
          <a:lstStyle>
            <a:lvl1pPr>
              <a:defRPr/>
            </a:lvl1pPr>
          </a:lstStyle>
          <a:p>
            <a:fld id="{922460D7-9ABC-AB4F-A145-36250959B5CF}" type="slidenum">
              <a:rPr lang="en-US"/>
              <a:pPr/>
              <a:t>‹#›</a:t>
            </a:fld>
            <a:endParaRPr lang="en-US"/>
          </a:p>
        </p:txBody>
      </p:sp>
      <p:sp>
        <p:nvSpPr>
          <p:cNvPr id="7"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1984121298"/>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9539908"/>
      </p:ext>
    </p:extLst>
  </p:cSld>
  <p:clrMapOvr>
    <a:masterClrMapping/>
  </p:clrMapOvr>
  <p:transition spd="med"/>
</p:sldLayout>
</file>

<file path=ppt/slideLayouts/slideLayout2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
          <p:cNvSpPr>
            <a:spLocks noGrp="1" noChangeArrowheads="1"/>
          </p:cNvSpPr>
          <p:nvPr>
            <p:ph type="dt" sz="half" idx="10"/>
          </p:nvPr>
        </p:nvSpPr>
        <p:spPr>
          <a:ln/>
        </p:spPr>
        <p:txBody>
          <a:bodyPr/>
          <a:lstStyle>
            <a:lvl1pPr>
              <a:defRPr/>
            </a:lvl1pPr>
          </a:lstStyle>
          <a:p>
            <a:pPr>
              <a:defRPr/>
            </a:pPr>
            <a:endParaRPr lang="en-US"/>
          </a:p>
        </p:txBody>
      </p:sp>
      <p:sp>
        <p:nvSpPr>
          <p:cNvPr id="8" name="Rectangle 3"/>
          <p:cNvSpPr>
            <a:spLocks noGrp="1" noChangeArrowheads="1"/>
          </p:cNvSpPr>
          <p:nvPr>
            <p:ph type="sldNum" sz="quarter" idx="11"/>
          </p:nvPr>
        </p:nvSpPr>
        <p:spPr>
          <a:ln/>
        </p:spPr>
        <p:txBody>
          <a:bodyPr/>
          <a:lstStyle>
            <a:lvl1pPr>
              <a:defRPr/>
            </a:lvl1pPr>
          </a:lstStyle>
          <a:p>
            <a:fld id="{50FC72A1-31EC-E74F-AAE0-5FC44F1930B5}" type="slidenum">
              <a:rPr lang="en-US"/>
              <a:pPr/>
              <a:t>‹#›</a:t>
            </a:fld>
            <a:endParaRPr lang="en-US"/>
          </a:p>
        </p:txBody>
      </p:sp>
      <p:sp>
        <p:nvSpPr>
          <p:cNvPr id="9"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2244869631"/>
      </p:ext>
    </p:extLst>
  </p:cSld>
  <p:clrMapOvr>
    <a:masterClrMapping/>
  </p:clrMapOvr>
</p:sldLayout>
</file>

<file path=ppt/slideLayouts/slideLayout2360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685527088"/>
      </p:ext>
    </p:extLst>
  </p:cSld>
  <p:clrMapOvr>
    <a:masterClrMapping/>
  </p:clrMapOvr>
</p:sldLayout>
</file>

<file path=ppt/slideLayouts/slideLayout2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
          <p:cNvSpPr>
            <a:spLocks noGrp="1" noChangeArrowheads="1"/>
          </p:cNvSpPr>
          <p:nvPr>
            <p:ph type="dt" sz="half" idx="10"/>
          </p:nvPr>
        </p:nvSpPr>
        <p:spPr>
          <a:ln/>
        </p:spPr>
        <p:txBody>
          <a:bodyPr/>
          <a:lstStyle>
            <a:lvl1pPr>
              <a:defRPr/>
            </a:lvl1pPr>
          </a:lstStyle>
          <a:p>
            <a:pPr>
              <a:defRPr/>
            </a:pPr>
            <a:endParaRPr lang="en-US"/>
          </a:p>
        </p:txBody>
      </p:sp>
      <p:sp>
        <p:nvSpPr>
          <p:cNvPr id="4" name="Rectangle 3"/>
          <p:cNvSpPr>
            <a:spLocks noGrp="1" noChangeArrowheads="1"/>
          </p:cNvSpPr>
          <p:nvPr>
            <p:ph type="sldNum" sz="quarter" idx="11"/>
          </p:nvPr>
        </p:nvSpPr>
        <p:spPr>
          <a:ln/>
        </p:spPr>
        <p:txBody>
          <a:bodyPr/>
          <a:lstStyle>
            <a:lvl1pPr>
              <a:defRPr/>
            </a:lvl1pPr>
          </a:lstStyle>
          <a:p>
            <a:fld id="{2E9E08BE-0C6D-B84A-A982-C32432023136}" type="slidenum">
              <a:rPr lang="en-US"/>
              <a:pPr/>
              <a:t>‹#›</a:t>
            </a:fld>
            <a:endParaRPr lang="en-US"/>
          </a:p>
        </p:txBody>
      </p:sp>
      <p:sp>
        <p:nvSpPr>
          <p:cNvPr id="5"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336553770"/>
      </p:ext>
    </p:extLst>
  </p:cSld>
  <p:clrMapOvr>
    <a:masterClrMapping/>
  </p:clrMapOvr>
</p:sldLayout>
</file>

<file path=ppt/slideLayouts/slideLayout2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endParaRPr lang="en-US"/>
          </a:p>
        </p:txBody>
      </p:sp>
      <p:sp>
        <p:nvSpPr>
          <p:cNvPr id="3" name="Rectangle 3"/>
          <p:cNvSpPr>
            <a:spLocks noGrp="1" noChangeArrowheads="1"/>
          </p:cNvSpPr>
          <p:nvPr>
            <p:ph type="sldNum" sz="quarter" idx="11"/>
          </p:nvPr>
        </p:nvSpPr>
        <p:spPr>
          <a:ln/>
        </p:spPr>
        <p:txBody>
          <a:bodyPr/>
          <a:lstStyle>
            <a:lvl1pPr>
              <a:defRPr/>
            </a:lvl1pPr>
          </a:lstStyle>
          <a:p>
            <a:fld id="{C537C386-A56D-684A-94F9-B0D7414125AA}" type="slidenum">
              <a:rPr lang="en-US"/>
              <a:pPr/>
              <a:t>‹#›</a:t>
            </a:fld>
            <a:endParaRPr lang="en-US"/>
          </a:p>
        </p:txBody>
      </p:sp>
      <p:sp>
        <p:nvSpPr>
          <p:cNvPr id="4"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4197502536"/>
      </p:ext>
    </p:extLst>
  </p:cSld>
  <p:clrMapOvr>
    <a:masterClrMapping/>
  </p:clrMapOvr>
</p:sldLayout>
</file>

<file path=ppt/slideLayouts/slideLayout2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endParaRPr lang="en-US"/>
          </a:p>
        </p:txBody>
      </p:sp>
      <p:sp>
        <p:nvSpPr>
          <p:cNvPr id="6" name="Rectangle 3"/>
          <p:cNvSpPr>
            <a:spLocks noGrp="1" noChangeArrowheads="1"/>
          </p:cNvSpPr>
          <p:nvPr>
            <p:ph type="sldNum" sz="quarter" idx="11"/>
          </p:nvPr>
        </p:nvSpPr>
        <p:spPr>
          <a:ln/>
        </p:spPr>
        <p:txBody>
          <a:bodyPr/>
          <a:lstStyle>
            <a:lvl1pPr>
              <a:defRPr/>
            </a:lvl1pPr>
          </a:lstStyle>
          <a:p>
            <a:fld id="{4FE4CF47-AB65-3247-9C85-D084EF6A55C1}" type="slidenum">
              <a:rPr lang="en-US"/>
              <a:pPr/>
              <a:t>‹#›</a:t>
            </a:fld>
            <a:endParaRPr lang="en-US"/>
          </a:p>
        </p:txBody>
      </p:sp>
      <p:sp>
        <p:nvSpPr>
          <p:cNvPr id="7"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2979539725"/>
      </p:ext>
    </p:extLst>
  </p:cSld>
  <p:clrMapOvr>
    <a:masterClrMapping/>
  </p:clrMapOvr>
</p:sldLayout>
</file>

<file path=ppt/slideLayouts/slideLayout2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endParaRPr lang="en-US"/>
          </a:p>
        </p:txBody>
      </p:sp>
      <p:sp>
        <p:nvSpPr>
          <p:cNvPr id="6" name="Rectangle 3"/>
          <p:cNvSpPr>
            <a:spLocks noGrp="1" noChangeArrowheads="1"/>
          </p:cNvSpPr>
          <p:nvPr>
            <p:ph type="sldNum" sz="quarter" idx="11"/>
          </p:nvPr>
        </p:nvSpPr>
        <p:spPr>
          <a:ln/>
        </p:spPr>
        <p:txBody>
          <a:bodyPr/>
          <a:lstStyle>
            <a:lvl1pPr>
              <a:defRPr/>
            </a:lvl1pPr>
          </a:lstStyle>
          <a:p>
            <a:fld id="{A4CDF561-7A0E-3748-BBB3-EF85A105CEA0}" type="slidenum">
              <a:rPr lang="en-US"/>
              <a:pPr/>
              <a:t>‹#›</a:t>
            </a:fld>
            <a:endParaRPr lang="en-US"/>
          </a:p>
        </p:txBody>
      </p:sp>
      <p:sp>
        <p:nvSpPr>
          <p:cNvPr id="7"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636790875"/>
      </p:ext>
    </p:extLst>
  </p:cSld>
  <p:clrMapOvr>
    <a:masterClrMapping/>
  </p:clrMapOvr>
</p:sldLayout>
</file>

<file path=ppt/slideLayouts/slideLayout2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a:lvl1pPr>
          </a:lstStyle>
          <a:p>
            <a:pPr>
              <a:defRPr/>
            </a:pPr>
            <a:endParaRPr lang="en-US"/>
          </a:p>
        </p:txBody>
      </p:sp>
      <p:sp>
        <p:nvSpPr>
          <p:cNvPr id="5" name="Rectangle 3"/>
          <p:cNvSpPr>
            <a:spLocks noGrp="1" noChangeArrowheads="1"/>
          </p:cNvSpPr>
          <p:nvPr>
            <p:ph type="sldNum" sz="quarter" idx="11"/>
          </p:nvPr>
        </p:nvSpPr>
        <p:spPr>
          <a:ln/>
        </p:spPr>
        <p:txBody>
          <a:bodyPr/>
          <a:lstStyle>
            <a:lvl1pPr>
              <a:defRPr/>
            </a:lvl1pPr>
          </a:lstStyle>
          <a:p>
            <a:fld id="{20177300-C3CB-754A-9402-1E463D4571B9}" type="slidenum">
              <a:rPr lang="en-US"/>
              <a:pPr/>
              <a:t>‹#›</a:t>
            </a:fld>
            <a:endParaRPr lang="en-US"/>
          </a:p>
        </p:txBody>
      </p:sp>
      <p:sp>
        <p:nvSpPr>
          <p:cNvPr id="6"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686731061"/>
      </p:ext>
    </p:extLst>
  </p:cSld>
  <p:clrMapOvr>
    <a:masterClrMapping/>
  </p:clrMapOvr>
</p:sldLayout>
</file>

<file path=ppt/slideLayouts/slideLayout2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a:lvl1pPr>
          </a:lstStyle>
          <a:p>
            <a:pPr>
              <a:defRPr/>
            </a:pPr>
            <a:endParaRPr lang="en-US"/>
          </a:p>
        </p:txBody>
      </p:sp>
      <p:sp>
        <p:nvSpPr>
          <p:cNvPr id="5" name="Rectangle 3"/>
          <p:cNvSpPr>
            <a:spLocks noGrp="1" noChangeArrowheads="1"/>
          </p:cNvSpPr>
          <p:nvPr>
            <p:ph type="sldNum" sz="quarter" idx="11"/>
          </p:nvPr>
        </p:nvSpPr>
        <p:spPr>
          <a:ln/>
        </p:spPr>
        <p:txBody>
          <a:bodyPr/>
          <a:lstStyle>
            <a:lvl1pPr>
              <a:defRPr/>
            </a:lvl1pPr>
          </a:lstStyle>
          <a:p>
            <a:fld id="{0A9486E7-0184-D54D-BAB2-D66B9407D144}" type="slidenum">
              <a:rPr lang="en-US"/>
              <a:pPr/>
              <a:t>‹#›</a:t>
            </a:fld>
            <a:endParaRPr lang="en-US"/>
          </a:p>
        </p:txBody>
      </p:sp>
      <p:sp>
        <p:nvSpPr>
          <p:cNvPr id="6" name="Rectangle 14"/>
          <p:cNvSpPr>
            <a:spLocks noGrp="1" noChangeArrowheads="1"/>
          </p:cNvSpPr>
          <p:nvPr>
            <p:ph type="ftr"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744685096"/>
      </p:ext>
    </p:extLst>
  </p:cSld>
  <p:clrMapOvr>
    <a:masterClrMapping/>
  </p:clrMapOvr>
</p:sldLayout>
</file>

<file path=ppt/slideLayouts/slideLayout23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3378" name="Rectangle 66"/>
          <p:cNvSpPr>
            <a:spLocks noGrp="1" noChangeArrowheads="1"/>
          </p:cNvSpPr>
          <p:nvPr>
            <p:ph type="ctrTitle" sz="quarter"/>
          </p:nvPr>
        </p:nvSpPr>
        <p:spPr>
          <a:xfrm>
            <a:off x="685800" y="1692276"/>
            <a:ext cx="7772400" cy="1736725"/>
          </a:xfrm>
        </p:spPr>
        <p:txBody>
          <a:bodyPr anchor="b"/>
          <a:lstStyle>
            <a:lvl1pPr>
              <a:defRPr sz="5400" b="1" i="0">
                <a:latin typeface="Arial" panose="020B0604020202020204" pitchFamily="34" charset="0"/>
              </a:defRPr>
            </a:lvl1pPr>
          </a:lstStyle>
          <a:p>
            <a:r>
              <a:rPr lang="en-US" dirty="0"/>
              <a:t>Click to edit Master title style</a:t>
            </a:r>
          </a:p>
        </p:txBody>
      </p:sp>
      <p:sp>
        <p:nvSpPr>
          <p:cNvPr id="13379" name="Rectangle 67"/>
          <p:cNvSpPr>
            <a:spLocks noGrp="1" noChangeArrowheads="1"/>
          </p:cNvSpPr>
          <p:nvPr>
            <p:ph type="subTitle" sz="quarter" idx="1"/>
          </p:nvPr>
        </p:nvSpPr>
        <p:spPr>
          <a:xfrm>
            <a:off x="1371600" y="3886200"/>
            <a:ext cx="6400800" cy="1752600"/>
          </a:xfrm>
        </p:spPr>
        <p:txBody>
          <a:bodyPr/>
          <a:lstStyle>
            <a:lvl1pPr marL="0" indent="0" algn="ctr">
              <a:buFont typeface="Wingdings" pitchFamily="-111" charset="2"/>
              <a:buNone/>
              <a:defRPr b="1" i="0">
                <a:latin typeface="Arial" panose="020B0604020202020204" pitchFamily="34" charset="0"/>
              </a:defRPr>
            </a:lvl1pPr>
          </a:lstStyle>
          <a:p>
            <a:r>
              <a:rPr lang="en-US" dirty="0"/>
              <a:t>Click to edit Master subtitle style</a:t>
            </a:r>
          </a:p>
        </p:txBody>
      </p:sp>
      <p:sp>
        <p:nvSpPr>
          <p:cNvPr id="68" name="Rectangle 68"/>
          <p:cNvSpPr>
            <a:spLocks noGrp="1" noChangeArrowheads="1"/>
          </p:cNvSpPr>
          <p:nvPr>
            <p:ph type="dt" sz="quarter" idx="10"/>
          </p:nvPr>
        </p:nvSpPr>
        <p:spPr>
          <a:xfrm>
            <a:off x="457200" y="6248400"/>
            <a:ext cx="2133600" cy="457200"/>
          </a:xfrm>
          <a:prstGeom prst="rect">
            <a:avLst/>
          </a:prstGeo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9" name="Rectangle 69"/>
          <p:cNvSpPr>
            <a:spLocks noGrp="1" noChangeArrowheads="1"/>
          </p:cNvSpPr>
          <p:nvPr>
            <p:ph type="ftr" sz="quarter" idx="11"/>
          </p:nvPr>
        </p:nvSpPr>
        <p:spPr>
          <a:xfrm>
            <a:off x="3124201" y="6248400"/>
            <a:ext cx="2895600" cy="457200"/>
          </a:xfrm>
          <a:prstGeom prst="rect">
            <a:avLst/>
          </a:prstGeo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0" name="Rectangle 70"/>
          <p:cNvSpPr>
            <a:spLocks noGrp="1" noChangeArrowheads="1"/>
          </p:cNvSpPr>
          <p:nvPr>
            <p:ph type="sldNum" sz="quarter" idx="12"/>
          </p:nvPr>
        </p:nvSpPr>
        <p:spPr>
          <a:xfrm>
            <a:off x="6553200" y="6248400"/>
            <a:ext cx="2133600" cy="457200"/>
          </a:xfrm>
          <a:prstGeom prst="rect">
            <a:avLst/>
          </a:prstGeom>
        </p:spPr>
        <p:txBody>
          <a:bodyPr/>
          <a:lstStyle>
            <a:lvl1pPr>
              <a:defRPr b="1" i="0">
                <a:latin typeface="Arial" panose="020B0604020202020204" pitchFamily="34" charset="0"/>
              </a:defRPr>
            </a:lvl1pPr>
          </a:lstStyle>
          <a:p>
            <a:fld id="{A396028A-E68B-AC46-88B8-7F3DC9E0918E}"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643922328"/>
      </p:ext>
    </p:extLst>
  </p:cSld>
  <p:clrMapOvr>
    <a:masterClrMapping/>
  </p:clrMapOvr>
</p:sldLayout>
</file>

<file path=ppt/slideLayouts/slideLayout2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3688B77C-3DE9-514B-9B83-6A79626DE5A7}"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424610350"/>
      </p:ext>
    </p:extLst>
  </p:cSld>
  <p:clrMapOvr>
    <a:masterClrMapping/>
  </p:clrMapOvr>
</p:sldLayout>
</file>

<file path=ppt/slideLayouts/slideLayout2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3C0081B6-69C5-6B4C-BCA1-445CC8BCD3B8}"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457868481"/>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30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6684193"/>
      </p:ext>
    </p:extLst>
  </p:cSld>
  <p:clrMapOvr>
    <a:masterClrMapping/>
  </p:clrMapOvr>
  <p:transition spd="med"/>
</p:sldLayout>
</file>

<file path=ppt/slideLayouts/slideLayout2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E6267522-C44E-E94B-8317-505AFBC9150C}"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4053065841"/>
      </p:ext>
    </p:extLst>
  </p:cSld>
  <p:clrMapOvr>
    <a:masterClrMapping/>
  </p:clrMapOvr>
</p:sldLayout>
</file>

<file path=ppt/slideLayouts/slideLayout2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CFC40E04-9084-2A4C-A231-F24D797B2771}"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140931309"/>
      </p:ext>
    </p:extLst>
  </p:cSld>
  <p:clrMapOvr>
    <a:masterClrMapping/>
  </p:clrMapOvr>
</p:sldLayout>
</file>

<file path=ppt/slideLayouts/slideLayout2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solidFill>
                  <a:srgbClr val="FFFFFF"/>
                </a:solidFill>
                <a:latin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4044036000"/>
      </p:ext>
    </p:extLst>
  </p:cSld>
  <p:clrMapOvr>
    <a:masterClrMapping/>
  </p:clrMapOvr>
</p:sldLayout>
</file>

<file path=ppt/slideLayouts/slideLayout2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9292012"/>
      </p:ext>
    </p:extLst>
  </p:cSld>
  <p:clrMapOvr>
    <a:masterClrMapping/>
  </p:clrMapOvr>
</p:sldLayout>
</file>

<file path=ppt/slideLayouts/slideLayout2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08471418-BC75-694D-9919-DEBC4E53F4E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684994721"/>
      </p:ext>
    </p:extLst>
  </p:cSld>
  <p:clrMapOvr>
    <a:masterClrMapping/>
  </p:clrMapOvr>
</p:sldLayout>
</file>

<file path=ppt/slideLayouts/slideLayout2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7D2F988E-9414-5A4D-926D-7C61A7DCDFF1}"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378022229"/>
      </p:ext>
    </p:extLst>
  </p:cSld>
  <p:clrMapOvr>
    <a:masterClrMapping/>
  </p:clrMapOvr>
</p:sldLayout>
</file>

<file path=ppt/slideLayouts/slideLayout2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solidFill>
                  <a:srgbClr val="FFFFFF"/>
                </a:solidFill>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solidFill>
                  <a:srgbClr val="FFFFFF"/>
                </a:solidFill>
                <a:latin typeface="Arial" panose="020B0604020202020204" pitchFamily="34" charset="0"/>
              </a:defRPr>
            </a:lvl1pPr>
            <a:lvl2pPr>
              <a:defRPr b="1" i="0">
                <a:solidFill>
                  <a:srgbClr val="FFFFFF"/>
                </a:solidFill>
                <a:latin typeface="Arial" panose="020B0604020202020204" pitchFamily="34" charset="0"/>
              </a:defRPr>
            </a:lvl2pPr>
            <a:lvl3pPr>
              <a:defRPr b="1" i="0">
                <a:solidFill>
                  <a:srgbClr val="FFFFFF"/>
                </a:solidFill>
                <a:latin typeface="Arial" panose="020B0604020202020204" pitchFamily="34" charset="0"/>
              </a:defRPr>
            </a:lvl3pPr>
            <a:lvl4pPr>
              <a:defRPr b="1" i="0">
                <a:solidFill>
                  <a:srgbClr val="FFFFFF"/>
                </a:solidFill>
                <a:latin typeface="Arial" panose="020B0604020202020204" pitchFamily="34" charset="0"/>
              </a:defRPr>
            </a:lvl4pPr>
            <a:lvl5pPr>
              <a:defRPr b="1" i="0">
                <a:solidFill>
                  <a:srgbClr val="FFFFFF"/>
                </a:solidFill>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solidFill>
                  <a:srgbClr val="FFFFFF"/>
                </a:solidFill>
                <a:latin typeface="Arial" panose="020B0604020202020204" pitchFamily="34" charset="0"/>
              </a:defRPr>
            </a:lvl1pPr>
          </a:lstStyle>
          <a:p>
            <a:pPr>
              <a:defRPr/>
            </a:pPr>
            <a:endParaRPr lang="en-US" dirty="0"/>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solidFill>
                  <a:srgbClr val="FFFFFF"/>
                </a:solidFill>
                <a:latin typeface="Arial" panose="020B0604020202020204" pitchFamily="34" charset="0"/>
              </a:defRPr>
            </a:lvl1pPr>
          </a:lstStyle>
          <a:p>
            <a:pPr>
              <a:defRPr/>
            </a:pPr>
            <a:endParaRPr lang="en-US" dirty="0"/>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solidFill>
                  <a:srgbClr val="FFFFFF"/>
                </a:solidFill>
                <a:latin typeface="Arial" panose="020B0604020202020204" pitchFamily="34" charset="0"/>
              </a:defRPr>
            </a:lvl1pPr>
          </a:lstStyle>
          <a:p>
            <a:fld id="{1E6C7165-6B16-AC43-935E-83670B065C3B}" type="slidenum">
              <a:rPr lang="en-US" smtClean="0"/>
              <a:pPr/>
              <a:t>‹#›</a:t>
            </a:fld>
            <a:endParaRPr lang="en-US" dirty="0"/>
          </a:p>
        </p:txBody>
      </p:sp>
    </p:spTree>
    <p:extLst>
      <p:ext uri="{BB962C8B-B14F-4D97-AF65-F5344CB8AC3E}">
        <p14:creationId xmlns:p14="http://schemas.microsoft.com/office/powerpoint/2010/main" val="1870774622"/>
      </p:ext>
    </p:extLst>
  </p:cSld>
  <p:clrMapOvr>
    <a:masterClrMapping/>
  </p:clrMapOvr>
</p:sldLayout>
</file>

<file path=ppt/slideLayouts/slideLayout2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4835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4835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A06D5BF7-B2CD-2745-9211-C6B18DEB32C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725091142"/>
      </p:ext>
    </p:extLst>
  </p:cSld>
  <p:clrMapOvr>
    <a:masterClrMapping/>
  </p:clrMapOvr>
</p:sldLayout>
</file>

<file path=ppt/slideLayouts/slideLayout237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81159E9B-65F6-EE44-8197-22BC723FD7D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681155070"/>
      </p:ext>
    </p:extLst>
  </p:cSld>
  <p:clrMapOvr>
    <a:masterClrMapping/>
  </p:clrMapOvr>
</p:sldLayout>
</file>

<file path=ppt/slideLayouts/slideLayout2379.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600200"/>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3938589"/>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912A509C-1FD8-C340-945D-F484F85253F5}"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14029596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0215984"/>
      </p:ext>
    </p:extLst>
  </p:cSld>
  <p:clrMapOvr>
    <a:masterClrMapping/>
  </p:clrMapOvr>
  <p:transition spd="med"/>
</p:sldLayout>
</file>

<file path=ppt/slideLayouts/slideLayout2380.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7813"/>
            <a:ext cx="8229600" cy="584835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C71FB22D-81DE-E649-9472-2B7AD2F9DA94}"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3522213414"/>
      </p:ext>
    </p:extLst>
  </p:cSld>
  <p:clrMapOvr>
    <a:masterClrMapping/>
  </p:clrMapOvr>
</p:sldLayout>
</file>

<file path=ppt/slideLayouts/slideLayout238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1"/>
            <a:ext cx="8229600" cy="4525963"/>
          </a:xfrm>
        </p:spPr>
        <p:txBody>
          <a:bodyPr/>
          <a:lstStyle>
            <a:lvl1pPr>
              <a:defRPr b="1" i="0">
                <a:latin typeface="Arial" panose="020B0604020202020204" pitchFamily="34" charset="0"/>
              </a:defRPr>
            </a:lvl1pPr>
          </a:lstStyle>
          <a:p>
            <a:pPr lvl="0"/>
            <a:endParaRPr lang="en-US" noProof="0" dirty="0"/>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9C6E5ACD-BD47-764C-A0D8-55D787A46B1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352440213"/>
      </p:ext>
    </p:extLst>
  </p:cSld>
  <p:clrMapOvr>
    <a:masterClrMapping/>
  </p:clrMapOvr>
</p:sldLayout>
</file>

<file path=ppt/slideLayouts/slideLayout2382.xml><?xml version="1.0" encoding="utf-8"?>
<p:sldLayout xmlns:a="http://schemas.openxmlformats.org/drawingml/2006/main" xmlns:r="http://schemas.openxmlformats.org/officeDocument/2006/relationships" xmlns:p="http://schemas.openxmlformats.org/presentationml/2006/main" type="title" preserve="1">
  <p:cSld name="Title Slide">
    <p:bg bwMode="inv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9218" name="Rectangle 2"/>
          <p:cNvSpPr>
            <a:spLocks noGrp="1" noChangeArrowheads="1"/>
          </p:cNvSpPr>
          <p:nvPr>
            <p:ph type="ctrTitle"/>
          </p:nvPr>
        </p:nvSpPr>
        <p:spPr>
          <a:xfrm>
            <a:off x="838201" y="1981200"/>
            <a:ext cx="6553200" cy="990600"/>
          </a:xfrm>
        </p:spPr>
        <p:txBody>
          <a:bodyPr/>
          <a:lstStyle>
            <a:lvl1pPr>
              <a:defRPr sz="4000" b="1" i="0">
                <a:latin typeface="Arial" panose="020B0604020202020204" pitchFamily="34" charset="0"/>
              </a:defRPr>
            </a:lvl1pPr>
          </a:lstStyle>
          <a:p>
            <a:r>
              <a:rPr lang="en-US" dirty="0"/>
              <a:t>Click to edit Master title style</a:t>
            </a:r>
          </a:p>
        </p:txBody>
      </p:sp>
      <p:sp>
        <p:nvSpPr>
          <p:cNvPr id="9219" name="Rectangle 3"/>
          <p:cNvSpPr>
            <a:spLocks noGrp="1" noChangeArrowheads="1"/>
          </p:cNvSpPr>
          <p:nvPr>
            <p:ph type="subTitle" idx="1"/>
          </p:nvPr>
        </p:nvSpPr>
        <p:spPr>
          <a:xfrm>
            <a:off x="838201" y="3048001"/>
            <a:ext cx="6553200" cy="1219200"/>
          </a:xfrm>
        </p:spPr>
        <p:txBody>
          <a:bodyPr anchor="ctr"/>
          <a:lstStyle>
            <a:lvl1pPr marL="0" indent="0">
              <a:buFont typeface="Wingdings" pitchFamily="-111" charset="2"/>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xfrm>
            <a:off x="838200" y="6248400"/>
            <a:ext cx="1905000" cy="457200"/>
          </a:xfrm>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505200" y="6248400"/>
            <a:ext cx="2895600" cy="457200"/>
          </a:xfrm>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7086600" y="6248400"/>
            <a:ext cx="1905000" cy="457200"/>
          </a:xfrm>
        </p:spPr>
        <p:txBody>
          <a:bodyPr/>
          <a:lstStyle>
            <a:lvl1pPr>
              <a:defRPr b="1" i="0">
                <a:latin typeface="Arial" panose="020B0604020202020204" pitchFamily="34" charset="0"/>
              </a:defRPr>
            </a:lvl1pPr>
          </a:lstStyle>
          <a:p>
            <a:fld id="{1B6D0CD2-3832-EF49-A4F2-B86BA47A1DF7}" type="slidenum">
              <a:rPr lang="en-US" smtClean="0"/>
              <a:pPr/>
              <a:t>‹#›</a:t>
            </a:fld>
            <a:endParaRPr lang="en-US" dirty="0"/>
          </a:p>
        </p:txBody>
      </p:sp>
    </p:spTree>
    <p:extLst>
      <p:ext uri="{BB962C8B-B14F-4D97-AF65-F5344CB8AC3E}">
        <p14:creationId xmlns:p14="http://schemas.microsoft.com/office/powerpoint/2010/main" val="2113176161"/>
      </p:ext>
    </p:extLst>
  </p:cSld>
  <p:clrMapOvr>
    <a:masterClrMapping/>
  </p:clrMapOvr>
</p:sldLayout>
</file>

<file path=ppt/slideLayouts/slideLayout2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120B2E8-1777-C648-97E4-FD537C08B28C}" type="slidenum">
              <a:rPr lang="en-US" smtClean="0"/>
              <a:pPr/>
              <a:t>‹#›</a:t>
            </a:fld>
            <a:endParaRPr lang="en-US" dirty="0"/>
          </a:p>
        </p:txBody>
      </p:sp>
    </p:spTree>
    <p:extLst>
      <p:ext uri="{BB962C8B-B14F-4D97-AF65-F5344CB8AC3E}">
        <p14:creationId xmlns:p14="http://schemas.microsoft.com/office/powerpoint/2010/main" val="1722828884"/>
      </p:ext>
    </p:extLst>
  </p:cSld>
  <p:clrMapOvr>
    <a:masterClrMapping/>
  </p:clrMapOvr>
</p:sldLayout>
</file>

<file path=ppt/slideLayouts/slideLayout2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D601B3D-825C-514A-98C8-340CD6E26F58}" type="slidenum">
              <a:rPr lang="en-US" smtClean="0"/>
              <a:pPr/>
              <a:t>‹#›</a:t>
            </a:fld>
            <a:endParaRPr lang="en-US" dirty="0"/>
          </a:p>
        </p:txBody>
      </p:sp>
    </p:spTree>
    <p:extLst>
      <p:ext uri="{BB962C8B-B14F-4D97-AF65-F5344CB8AC3E}">
        <p14:creationId xmlns:p14="http://schemas.microsoft.com/office/powerpoint/2010/main" val="3179814666"/>
      </p:ext>
    </p:extLst>
  </p:cSld>
  <p:clrMapOvr>
    <a:masterClrMapping/>
  </p:clrMapOvr>
</p:sldLayout>
</file>

<file path=ppt/slideLayouts/slideLayout2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838201" y="1371600"/>
            <a:ext cx="3695700" cy="47244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86300" y="1371600"/>
            <a:ext cx="3695700" cy="47244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77B6BBC-55CE-E147-A1E8-279DC2F2BF58}" type="slidenum">
              <a:rPr lang="en-US" smtClean="0"/>
              <a:pPr/>
              <a:t>‹#›</a:t>
            </a:fld>
            <a:endParaRPr lang="en-US" dirty="0"/>
          </a:p>
        </p:txBody>
      </p:sp>
    </p:spTree>
    <p:extLst>
      <p:ext uri="{BB962C8B-B14F-4D97-AF65-F5344CB8AC3E}">
        <p14:creationId xmlns:p14="http://schemas.microsoft.com/office/powerpoint/2010/main" val="1361129028"/>
      </p:ext>
    </p:extLst>
  </p:cSld>
  <p:clrMapOvr>
    <a:masterClrMapping/>
  </p:clrMapOvr>
</p:sldLayout>
</file>

<file path=ppt/slideLayouts/slideLayout2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FE62BCE-2559-D945-8894-DD8B3BA1E4AE}" type="slidenum">
              <a:rPr lang="en-US" smtClean="0"/>
              <a:pPr/>
              <a:t>‹#›</a:t>
            </a:fld>
            <a:endParaRPr lang="en-US" dirty="0"/>
          </a:p>
        </p:txBody>
      </p:sp>
    </p:spTree>
    <p:extLst>
      <p:ext uri="{BB962C8B-B14F-4D97-AF65-F5344CB8AC3E}">
        <p14:creationId xmlns:p14="http://schemas.microsoft.com/office/powerpoint/2010/main" val="1050158607"/>
      </p:ext>
    </p:extLst>
  </p:cSld>
  <p:clrMapOvr>
    <a:masterClrMapping/>
  </p:clrMapOvr>
</p:sldLayout>
</file>

<file path=ppt/slideLayouts/slideLayout2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65AD0BA-8DD8-654D-BF3A-6F4CAFBA2C48}" type="slidenum">
              <a:rPr lang="en-US" smtClean="0"/>
              <a:pPr/>
              <a:t>‹#›</a:t>
            </a:fld>
            <a:endParaRPr lang="en-US" dirty="0"/>
          </a:p>
        </p:txBody>
      </p:sp>
    </p:spTree>
    <p:extLst>
      <p:ext uri="{BB962C8B-B14F-4D97-AF65-F5344CB8AC3E}">
        <p14:creationId xmlns:p14="http://schemas.microsoft.com/office/powerpoint/2010/main" val="2725446680"/>
      </p:ext>
    </p:extLst>
  </p:cSld>
  <p:clrMapOvr>
    <a:masterClrMapping/>
  </p:clrMapOvr>
</p:sldLayout>
</file>

<file path=ppt/slideLayouts/slideLayout2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2F6CB5A-9C8D-414A-BE11-D081EC60FB9E}" type="slidenum">
              <a:rPr lang="en-US" smtClean="0"/>
              <a:pPr/>
              <a:t>‹#›</a:t>
            </a:fld>
            <a:endParaRPr lang="en-US" dirty="0"/>
          </a:p>
        </p:txBody>
      </p:sp>
    </p:spTree>
    <p:extLst>
      <p:ext uri="{BB962C8B-B14F-4D97-AF65-F5344CB8AC3E}">
        <p14:creationId xmlns:p14="http://schemas.microsoft.com/office/powerpoint/2010/main" val="613839722"/>
      </p:ext>
    </p:extLst>
  </p:cSld>
  <p:clrMapOvr>
    <a:masterClrMapping/>
  </p:clrMapOvr>
</p:sldLayout>
</file>

<file path=ppt/slideLayouts/slideLayout2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455CE1D-1E17-F440-BC2F-19FD53A1854F}" type="slidenum">
              <a:rPr lang="en-US" smtClean="0"/>
              <a:pPr/>
              <a:t>‹#›</a:t>
            </a:fld>
            <a:endParaRPr lang="en-US" dirty="0"/>
          </a:p>
        </p:txBody>
      </p:sp>
    </p:spTree>
    <p:extLst>
      <p:ext uri="{BB962C8B-B14F-4D97-AF65-F5344CB8AC3E}">
        <p14:creationId xmlns:p14="http://schemas.microsoft.com/office/powerpoint/2010/main" val="419082538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30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30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8506187"/>
      </p:ext>
    </p:extLst>
  </p:cSld>
  <p:clrMapOvr>
    <a:masterClrMapping/>
  </p:clrMapOvr>
  <p:transition spd="med"/>
</p:sldLayout>
</file>

<file path=ppt/slideLayouts/slideLayout2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B44ADED-4201-6B43-9F77-DC078912BEC2}" type="slidenum">
              <a:rPr lang="en-US" smtClean="0"/>
              <a:pPr/>
              <a:t>‹#›</a:t>
            </a:fld>
            <a:endParaRPr lang="en-US" dirty="0"/>
          </a:p>
        </p:txBody>
      </p:sp>
    </p:spTree>
    <p:extLst>
      <p:ext uri="{BB962C8B-B14F-4D97-AF65-F5344CB8AC3E}">
        <p14:creationId xmlns:p14="http://schemas.microsoft.com/office/powerpoint/2010/main" val="548063064"/>
      </p:ext>
    </p:extLst>
  </p:cSld>
  <p:clrMapOvr>
    <a:masterClrMapping/>
  </p:clrMapOvr>
</p:sldLayout>
</file>

<file path=ppt/slideLayouts/slideLayout2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31C1498-B2FC-574A-A819-61B9D18DB7D7}" type="slidenum">
              <a:rPr lang="en-US" smtClean="0"/>
              <a:pPr/>
              <a:t>‹#›</a:t>
            </a:fld>
            <a:endParaRPr lang="en-US" dirty="0"/>
          </a:p>
        </p:txBody>
      </p:sp>
    </p:spTree>
    <p:extLst>
      <p:ext uri="{BB962C8B-B14F-4D97-AF65-F5344CB8AC3E}">
        <p14:creationId xmlns:p14="http://schemas.microsoft.com/office/powerpoint/2010/main" val="2357094769"/>
      </p:ext>
    </p:extLst>
  </p:cSld>
  <p:clrMapOvr>
    <a:masterClrMapping/>
  </p:clrMapOvr>
</p:sldLayout>
</file>

<file path=ppt/slideLayouts/slideLayout2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96050" y="381000"/>
            <a:ext cx="1885950" cy="5715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838200" y="381000"/>
            <a:ext cx="5505450" cy="5715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D206AB4-89B5-BB4A-80C5-78CC5A626845}" type="slidenum">
              <a:rPr lang="en-US" smtClean="0"/>
              <a:pPr/>
              <a:t>‹#›</a:t>
            </a:fld>
            <a:endParaRPr lang="en-US" dirty="0"/>
          </a:p>
        </p:txBody>
      </p:sp>
    </p:spTree>
    <p:extLst>
      <p:ext uri="{BB962C8B-B14F-4D97-AF65-F5344CB8AC3E}">
        <p14:creationId xmlns:p14="http://schemas.microsoft.com/office/powerpoint/2010/main" val="1731370591"/>
      </p:ext>
    </p:extLst>
  </p:cSld>
  <p:clrMapOvr>
    <a:masterClrMapping/>
  </p:clrMapOvr>
</p:sldLayout>
</file>

<file path=ppt/slideLayouts/slideLayout23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457200" y="2363788"/>
            <a:ext cx="8153400" cy="1600200"/>
            <a:chOff x="288" y="1489"/>
            <a:chExt cx="5136" cy="1008"/>
          </a:xfrm>
        </p:grpSpPr>
        <p:sp>
          <p:nvSpPr>
            <p:cNvPr id="5" name="Arc 3"/>
            <p:cNvSpPr>
              <a:spLocks/>
            </p:cNvSpPr>
            <p:nvPr/>
          </p:nvSpPr>
          <p:spPr bwMode="invGray">
            <a:xfrm>
              <a:off x="3595" y="1489"/>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6" name="Arc 4"/>
            <p:cNvSpPr>
              <a:spLocks/>
            </p:cNvSpPr>
            <p:nvPr/>
          </p:nvSpPr>
          <p:spPr bwMode="invGray">
            <a:xfrm>
              <a:off x="3548" y="1593"/>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7" name="Arc 5"/>
            <p:cNvSpPr>
              <a:spLocks/>
            </p:cNvSpPr>
            <p:nvPr/>
          </p:nvSpPr>
          <p:spPr bwMode="invGray">
            <a:xfrm>
              <a:off x="3521" y="1732"/>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8" name="AutoShape 6"/>
            <p:cNvSpPr>
              <a:spLocks noChangeArrowheads="1"/>
            </p:cNvSpPr>
            <p:nvPr/>
          </p:nvSpPr>
          <p:spPr bwMode="invGray">
            <a:xfrm>
              <a:off x="288" y="1940"/>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grpSp>
      <p:sp>
        <p:nvSpPr>
          <p:cNvPr id="184327" name="Rectangle 7"/>
          <p:cNvSpPr>
            <a:spLocks noGrp="1" noChangeArrowheads="1"/>
          </p:cNvSpPr>
          <p:nvPr>
            <p:ph type="ctrTitle" sz="quarter"/>
          </p:nvPr>
        </p:nvSpPr>
        <p:spPr>
          <a:xfrm>
            <a:off x="685800" y="1447800"/>
            <a:ext cx="7772400" cy="1143000"/>
          </a:xfrm>
        </p:spPr>
        <p:txBody>
          <a:bodyPr/>
          <a:lstStyle>
            <a:lvl1pPr>
              <a:defRPr/>
            </a:lvl1pPr>
          </a:lstStyle>
          <a:p>
            <a:r>
              <a:rPr lang="en-US"/>
              <a:t>Click to edit Master title style</a:t>
            </a:r>
          </a:p>
        </p:txBody>
      </p:sp>
      <p:sp>
        <p:nvSpPr>
          <p:cNvPr id="184328" name="Rectangle 8"/>
          <p:cNvSpPr>
            <a:spLocks noGrp="1" noChangeArrowheads="1"/>
          </p:cNvSpPr>
          <p:nvPr>
            <p:ph type="subTitle" sz="quarter" idx="1"/>
          </p:nvPr>
        </p:nvSpPr>
        <p:spPr>
          <a:xfrm>
            <a:off x="1371600" y="3733800"/>
            <a:ext cx="6400800" cy="1752600"/>
          </a:xfrm>
        </p:spPr>
        <p:txBody>
          <a:bodyPr/>
          <a:lstStyle>
            <a:lvl1pPr marL="0" indent="0" algn="ctr">
              <a:buFontTx/>
              <a:buNone/>
              <a:defRPr/>
            </a:lvl1pPr>
          </a:lstStyle>
          <a:p>
            <a:r>
              <a:rPr lang="en-US"/>
              <a:t>Click to edit Master subtitle style</a:t>
            </a:r>
          </a:p>
        </p:txBody>
      </p:sp>
      <p:sp>
        <p:nvSpPr>
          <p:cNvPr id="9" name="Rectangle 9"/>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10" name="Rectangle 10"/>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11" name="Rectangle 1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94A9146-2D9F-FE47-9250-FB4CD9198C7D}"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700738402"/>
      </p:ext>
    </p:extLst>
  </p:cSld>
  <p:clrMapOvr>
    <a:masterClrMapping/>
  </p:clrMapOvr>
</p:sldLayout>
</file>

<file path=ppt/slideLayouts/slideLayout23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D90309D-80F3-B64F-BA97-BB0F7593B9EE}"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560815164"/>
      </p:ext>
    </p:extLst>
  </p:cSld>
  <p:clrMapOvr>
    <a:masterClrMapping/>
  </p:clrMapOvr>
</p:sldLayout>
</file>

<file path=ppt/slideLayouts/slideLayout23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176A1AD-B1DD-6845-9970-FF1F07293EC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523005610"/>
      </p:ext>
    </p:extLst>
  </p:cSld>
  <p:clrMapOvr>
    <a:masterClrMapping/>
  </p:clrMapOvr>
</p:sldLayout>
</file>

<file path=ppt/slideLayouts/slideLayout23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3F9C798-2D59-6B46-AB89-E3586C454744}"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1522577477"/>
      </p:ext>
    </p:extLst>
  </p:cSld>
  <p:clrMapOvr>
    <a:masterClrMapping/>
  </p:clrMapOvr>
</p:sldLayout>
</file>

<file path=ppt/slideLayouts/slideLayout23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8"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9"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10A96CA-3D1E-0343-907D-037F71F90FFB}"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2282846546"/>
      </p:ext>
    </p:extLst>
  </p:cSld>
  <p:clrMapOvr>
    <a:masterClrMapping/>
  </p:clrMapOvr>
</p:sldLayout>
</file>

<file path=ppt/slideLayouts/slideLayout23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4"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01E0A15-998F-0449-B44D-31D4BE797B88}"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792229094"/>
      </p:ext>
    </p:extLst>
  </p:cSld>
  <p:clrMapOvr>
    <a:masterClrMapping/>
  </p:clrMapOvr>
</p:sldLayout>
</file>

<file path=ppt/slideLayouts/slideLayout23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3"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4"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FBDDB4C-49B6-5B43-8A7A-F0084B24DCC2}"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44158652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702118745"/>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30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2468184"/>
      </p:ext>
    </p:extLst>
  </p:cSld>
  <p:clrMapOvr>
    <a:masterClrMapping/>
  </p:clrMapOvr>
  <p:transition spd="med"/>
</p:sldLayout>
</file>

<file path=ppt/slideLayouts/slideLayout24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FF5111D-ADD1-AA4B-948B-4FD29C4BBF61}"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472599880"/>
      </p:ext>
    </p:extLst>
  </p:cSld>
  <p:clrMapOvr>
    <a:masterClrMapping/>
  </p:clrMapOvr>
</p:sldLayout>
</file>

<file path=ppt/slideLayouts/slideLayout24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C9AA28B-7ED5-2647-A6D8-48D3E40A0F9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307273487"/>
      </p:ext>
    </p:extLst>
  </p:cSld>
  <p:clrMapOvr>
    <a:masterClrMapping/>
  </p:clrMapOvr>
</p:sldLayout>
</file>

<file path=ppt/slideLayouts/slideLayout24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BA67E94-B8DF-1047-BA53-422B3AD38FA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534236818"/>
      </p:ext>
    </p:extLst>
  </p:cSld>
  <p:clrMapOvr>
    <a:masterClrMapping/>
  </p:clrMapOvr>
</p:sldLayout>
</file>

<file path=ppt/slideLayouts/slideLayout24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91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381000"/>
            <a:ext cx="5676900" cy="5791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ED9F755-FC40-4945-ADE4-4B810563BC0E}"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2304779428"/>
      </p:ext>
    </p:extLst>
  </p:cSld>
  <p:clrMapOvr>
    <a:masterClrMapping/>
  </p:clrMapOvr>
</p:sldLayout>
</file>

<file path=ppt/slideLayouts/slideLayout2404.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1"/>
            </a:gs>
            <a:gs pos="100000">
              <a:schemeClr val="bg1">
                <a:gamma/>
                <a:shade val="48627"/>
                <a:invGamma/>
              </a:schemeClr>
            </a:gs>
          </a:gsLst>
          <a:lin ang="2700000" scaled="1"/>
        </a:gradFill>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498475" y="1311275"/>
            <a:ext cx="10429875" cy="5908675"/>
            <a:chOff x="-313" y="824"/>
            <a:chExt cx="6570" cy="3722"/>
          </a:xfrm>
        </p:grpSpPr>
        <p:sp>
          <p:nvSpPr>
            <p:cNvPr id="5" name="Rectangle 3"/>
            <p:cNvSpPr>
              <a:spLocks noChangeArrowheads="1"/>
            </p:cNvSpPr>
            <p:nvPr userDrawn="1"/>
          </p:nvSpPr>
          <p:spPr bwMode="hidden">
            <a:xfrm rot="20798144" flipV="1">
              <a:off x="-14" y="1033"/>
              <a:ext cx="1744"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6" name="Rectangle 4"/>
            <p:cNvSpPr>
              <a:spLocks noChangeArrowheads="1"/>
            </p:cNvSpPr>
            <p:nvPr userDrawn="1"/>
          </p:nvSpPr>
          <p:spPr bwMode="hidden">
            <a:xfrm rot="20774366" flipV="1">
              <a:off x="-24" y="1127"/>
              <a:ext cx="203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7" name="Rectangle 5"/>
            <p:cNvSpPr>
              <a:spLocks noChangeArrowheads="1"/>
            </p:cNvSpPr>
            <p:nvPr userDrawn="1"/>
          </p:nvSpPr>
          <p:spPr bwMode="hidden">
            <a:xfrm rot="20757421" flipV="1">
              <a:off x="-27" y="1198"/>
              <a:ext cx="224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8" name="Rectangle 6"/>
            <p:cNvSpPr>
              <a:spLocks noChangeArrowheads="1"/>
            </p:cNvSpPr>
            <p:nvPr userDrawn="1"/>
          </p:nvSpPr>
          <p:spPr bwMode="hidden">
            <a:xfrm rot="20684206" flipV="1">
              <a:off x="-43" y="1283"/>
              <a:ext cx="247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9" name="Rectangle 7"/>
            <p:cNvSpPr>
              <a:spLocks noChangeArrowheads="1"/>
            </p:cNvSpPr>
            <p:nvPr userDrawn="1"/>
          </p:nvSpPr>
          <p:spPr bwMode="hidden">
            <a:xfrm rot="20631226" flipV="1">
              <a:off x="-51" y="1397"/>
              <a:ext cx="2770"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0" name="Rectangle 8"/>
            <p:cNvSpPr>
              <a:spLocks noChangeArrowheads="1"/>
            </p:cNvSpPr>
            <p:nvPr userDrawn="1"/>
          </p:nvSpPr>
          <p:spPr bwMode="hidden">
            <a:xfrm rot="20554235" flipV="1">
              <a:off x="-65" y="1523"/>
              <a:ext cx="3058"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1" name="Rectangle 9"/>
            <p:cNvSpPr>
              <a:spLocks noChangeArrowheads="1"/>
            </p:cNvSpPr>
            <p:nvPr userDrawn="1"/>
          </p:nvSpPr>
          <p:spPr bwMode="hidden">
            <a:xfrm rot="20466593" flipV="1">
              <a:off x="-93" y="1694"/>
              <a:ext cx="340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2" name="Rectangle 10"/>
            <p:cNvSpPr>
              <a:spLocks noChangeArrowheads="1"/>
            </p:cNvSpPr>
            <p:nvPr userDrawn="1"/>
          </p:nvSpPr>
          <p:spPr bwMode="hidden">
            <a:xfrm rot="20343219" flipV="1">
              <a:off x="-99" y="1863"/>
              <a:ext cx="3749" cy="6"/>
            </a:xfrm>
            <a:prstGeom prst="rect">
              <a:avLst/>
            </a:prstGeom>
            <a:gradFill rotWithShape="0">
              <a:gsLst>
                <a:gs pos="0">
                  <a:schemeClr val="bg1"/>
                </a:gs>
                <a:gs pos="100000">
                  <a:schemeClr val="bg1">
                    <a:gamma/>
                    <a:shade val="8470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3" name="Rectangle 11"/>
            <p:cNvSpPr>
              <a:spLocks noChangeArrowheads="1"/>
            </p:cNvSpPr>
            <p:nvPr userDrawn="1"/>
          </p:nvSpPr>
          <p:spPr bwMode="hidden">
            <a:xfrm rot="20211065" flipV="1">
              <a:off x="-165" y="2053"/>
              <a:ext cx="4209" cy="6"/>
            </a:xfrm>
            <a:prstGeom prst="rect">
              <a:avLst/>
            </a:prstGeom>
            <a:gradFill rotWithShape="0">
              <a:gsLst>
                <a:gs pos="0">
                  <a:schemeClr val="bg1"/>
                </a:gs>
                <a:gs pos="100000">
                  <a:schemeClr val="bg1">
                    <a:gamma/>
                    <a:shade val="7568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4" name="Rectangle 12"/>
            <p:cNvSpPr>
              <a:spLocks noChangeArrowheads="1"/>
            </p:cNvSpPr>
            <p:nvPr userDrawn="1"/>
          </p:nvSpPr>
          <p:spPr bwMode="hidden">
            <a:xfrm rot="20102912" flipV="1">
              <a:off x="-214" y="2289"/>
              <a:ext cx="4612"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5" name="Rectangle 13"/>
            <p:cNvSpPr>
              <a:spLocks noChangeArrowheads="1"/>
            </p:cNvSpPr>
            <p:nvPr userDrawn="1"/>
          </p:nvSpPr>
          <p:spPr bwMode="hidden">
            <a:xfrm rot="19923405" flipV="1">
              <a:off x="-313" y="2617"/>
              <a:ext cx="5200"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6" name="Rectangle 14"/>
            <p:cNvSpPr>
              <a:spLocks noChangeArrowheads="1"/>
            </p:cNvSpPr>
            <p:nvPr userDrawn="1"/>
          </p:nvSpPr>
          <p:spPr bwMode="hidden">
            <a:xfrm rot="19686284" flipV="1">
              <a:off x="9" y="2881"/>
              <a:ext cx="5401" cy="6"/>
            </a:xfrm>
            <a:prstGeom prst="rect">
              <a:avLst/>
            </a:prstGeom>
            <a:gradFill rotWithShape="0">
              <a:gsLst>
                <a:gs pos="0">
                  <a:schemeClr val="bg1"/>
                </a:gs>
                <a:gs pos="100000">
                  <a:schemeClr val="bg1">
                    <a:gamma/>
                    <a:shade val="46275"/>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7" name="Rectangle 15"/>
            <p:cNvSpPr>
              <a:spLocks noChangeArrowheads="1"/>
            </p:cNvSpPr>
            <p:nvPr userDrawn="1"/>
          </p:nvSpPr>
          <p:spPr bwMode="hidden">
            <a:xfrm rot="19383534" flipV="1">
              <a:off x="1319" y="2928"/>
              <a:ext cx="4612" cy="6"/>
            </a:xfrm>
            <a:prstGeom prst="rect">
              <a:avLst/>
            </a:prstGeom>
            <a:gradFill rotWithShape="0">
              <a:gsLst>
                <a:gs pos="0">
                  <a:schemeClr val="bg1"/>
                </a:gs>
                <a:gs pos="100000">
                  <a:schemeClr val="bg1">
                    <a:gamma/>
                    <a:shade val="3019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8" name="Rectangle 16"/>
            <p:cNvSpPr>
              <a:spLocks noChangeArrowheads="1"/>
            </p:cNvSpPr>
            <p:nvPr userDrawn="1"/>
          </p:nvSpPr>
          <p:spPr bwMode="hidden">
            <a:xfrm rot="18994182" flipV="1">
              <a:off x="2681" y="3071"/>
              <a:ext cx="3576" cy="6"/>
            </a:xfrm>
            <a:prstGeom prst="rect">
              <a:avLst/>
            </a:prstGeom>
            <a:gradFill rotWithShape="0">
              <a:gsLst>
                <a:gs pos="0">
                  <a:schemeClr val="bg1"/>
                </a:gs>
                <a:gs pos="100000">
                  <a:schemeClr val="bg1">
                    <a:gamma/>
                    <a:shade val="313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9" name="Rectangle 17"/>
            <p:cNvSpPr>
              <a:spLocks noChangeArrowheads="1"/>
            </p:cNvSpPr>
            <p:nvPr userDrawn="1"/>
          </p:nvSpPr>
          <p:spPr bwMode="hidden">
            <a:xfrm rot="18603245" flipV="1">
              <a:off x="4054" y="3503"/>
              <a:ext cx="2079"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0" name="Rectangle 18"/>
            <p:cNvSpPr>
              <a:spLocks noChangeArrowheads="1"/>
            </p:cNvSpPr>
            <p:nvPr userDrawn="1"/>
          </p:nvSpPr>
          <p:spPr bwMode="hidden">
            <a:xfrm rot="39991575" flipH="1" flipV="1">
              <a:off x="5377" y="4167"/>
              <a:ext cx="501"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1" name="Rectangle 19"/>
            <p:cNvSpPr>
              <a:spLocks noChangeArrowheads="1"/>
            </p:cNvSpPr>
            <p:nvPr userDrawn="1"/>
          </p:nvSpPr>
          <p:spPr bwMode="hidden">
            <a:xfrm rot="-20541361">
              <a:off x="-146" y="2360"/>
              <a:ext cx="6046"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2" name="Rectangle 20"/>
            <p:cNvSpPr>
              <a:spLocks noChangeArrowheads="1"/>
            </p:cNvSpPr>
            <p:nvPr userDrawn="1"/>
          </p:nvSpPr>
          <p:spPr bwMode="hidden">
            <a:xfrm rot="-20036206">
              <a:off x="-198" y="3396"/>
              <a:ext cx="4142"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3" name="Rectangle 21"/>
            <p:cNvSpPr>
              <a:spLocks noChangeArrowheads="1"/>
            </p:cNvSpPr>
            <p:nvPr userDrawn="1"/>
          </p:nvSpPr>
          <p:spPr bwMode="hidden">
            <a:xfrm rot="1732981">
              <a:off x="-165" y="3624"/>
              <a:ext cx="2804"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4" name="Rectangle 22"/>
            <p:cNvSpPr>
              <a:spLocks noChangeArrowheads="1"/>
            </p:cNvSpPr>
            <p:nvPr userDrawn="1"/>
          </p:nvSpPr>
          <p:spPr bwMode="hidden">
            <a:xfrm rot="1969083">
              <a:off x="-110" y="3922"/>
              <a:ext cx="1400"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5" name="Rectangle 23"/>
            <p:cNvSpPr>
              <a:spLocks noChangeArrowheads="1"/>
            </p:cNvSpPr>
            <p:nvPr userDrawn="1"/>
          </p:nvSpPr>
          <p:spPr bwMode="hidden">
            <a:xfrm rot="-20213826">
              <a:off x="-216" y="3221"/>
              <a:ext cx="5477" cy="6"/>
            </a:xfrm>
            <a:prstGeom prst="rect">
              <a:avLst/>
            </a:prstGeom>
            <a:gradFill rotWithShape="0">
              <a:gsLst>
                <a:gs pos="0">
                  <a:schemeClr val="bg1"/>
                </a:gs>
                <a:gs pos="100000">
                  <a:schemeClr val="bg1">
                    <a:gamma/>
                    <a:shade val="4862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6" name="Rectangle 24"/>
            <p:cNvSpPr>
              <a:spLocks noChangeArrowheads="1"/>
            </p:cNvSpPr>
            <p:nvPr userDrawn="1"/>
          </p:nvSpPr>
          <p:spPr bwMode="hidden">
            <a:xfrm rot="22583969">
              <a:off x="-115" y="2129"/>
              <a:ext cx="6016" cy="6"/>
            </a:xfrm>
            <a:prstGeom prst="rect">
              <a:avLst/>
            </a:prstGeom>
            <a:gradFill rotWithShape="0">
              <a:gsLst>
                <a:gs pos="0">
                  <a:schemeClr val="bg1"/>
                </a:gs>
                <a:gs pos="100000">
                  <a:schemeClr val="bg1">
                    <a:gamma/>
                    <a:shade val="57647"/>
                    <a:invGamma/>
                  </a:schemeClr>
                </a:gs>
              </a:gsLst>
              <a:lin ang="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7" name="Rectangle 25"/>
            <p:cNvSpPr>
              <a:spLocks noChangeArrowheads="1"/>
            </p:cNvSpPr>
            <p:nvPr userDrawn="1"/>
          </p:nvSpPr>
          <p:spPr bwMode="hidden">
            <a:xfrm rot="930109" flipV="1">
              <a:off x="80" y="1946"/>
              <a:ext cx="575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8" name="Rectangle 26"/>
            <p:cNvSpPr>
              <a:spLocks noChangeArrowheads="1"/>
            </p:cNvSpPr>
            <p:nvPr userDrawn="1"/>
          </p:nvSpPr>
          <p:spPr bwMode="hidden">
            <a:xfrm rot="-20731987">
              <a:off x="374" y="1802"/>
              <a:ext cx="5475"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 name="Rectangle 27"/>
            <p:cNvSpPr>
              <a:spLocks noChangeArrowheads="1"/>
            </p:cNvSpPr>
            <p:nvPr userDrawn="1"/>
          </p:nvSpPr>
          <p:spPr bwMode="hidden">
            <a:xfrm rot="-64024402">
              <a:off x="848" y="1582"/>
              <a:ext cx="497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0" name="Rectangle 28"/>
            <p:cNvSpPr>
              <a:spLocks noChangeArrowheads="1"/>
            </p:cNvSpPr>
            <p:nvPr userDrawn="1"/>
          </p:nvSpPr>
          <p:spPr bwMode="hidden">
            <a:xfrm rot="-42464612">
              <a:off x="1053" y="1476"/>
              <a:ext cx="4759"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1" name="Rectangle 29"/>
            <p:cNvSpPr>
              <a:spLocks noChangeArrowheads="1"/>
            </p:cNvSpPr>
            <p:nvPr userDrawn="1"/>
          </p:nvSpPr>
          <p:spPr bwMode="hidden">
            <a:xfrm rot="-20907336">
              <a:off x="1244" y="1377"/>
              <a:ext cx="4557"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2" name="Rectangle 30"/>
            <p:cNvSpPr>
              <a:spLocks noChangeArrowheads="1"/>
            </p:cNvSpPr>
            <p:nvPr userDrawn="1"/>
          </p:nvSpPr>
          <p:spPr bwMode="hidden">
            <a:xfrm rot="655690" flipV="1">
              <a:off x="1487" y="1305"/>
              <a:ext cx="431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3" name="Rectangle 31"/>
            <p:cNvSpPr>
              <a:spLocks noChangeArrowheads="1"/>
            </p:cNvSpPr>
            <p:nvPr userDrawn="1"/>
          </p:nvSpPr>
          <p:spPr bwMode="hidden">
            <a:xfrm rot="636921" flipV="1">
              <a:off x="1650" y="1218"/>
              <a:ext cx="415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4" name="Rectangle 32"/>
            <p:cNvSpPr>
              <a:spLocks noChangeArrowheads="1"/>
            </p:cNvSpPr>
            <p:nvPr userDrawn="1"/>
          </p:nvSpPr>
          <p:spPr bwMode="hidden">
            <a:xfrm rot="803987" flipV="1">
              <a:off x="611" y="1684"/>
              <a:ext cx="5204"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5" name="Rectangle 33"/>
            <p:cNvSpPr>
              <a:spLocks noChangeArrowheads="1"/>
            </p:cNvSpPr>
            <p:nvPr userDrawn="1"/>
          </p:nvSpPr>
          <p:spPr bwMode="hidden">
            <a:xfrm rot="1273217" flipV="1">
              <a:off x="-204" y="2976"/>
              <a:ext cx="6150"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6" name="Rectangle 34"/>
            <p:cNvSpPr>
              <a:spLocks noChangeArrowheads="1"/>
            </p:cNvSpPr>
            <p:nvPr userDrawn="1"/>
          </p:nvSpPr>
          <p:spPr bwMode="hidden">
            <a:xfrm rot="1169729" flipV="1">
              <a:off x="-174" y="2663"/>
              <a:ext cx="6104" cy="6"/>
            </a:xfrm>
            <a:prstGeom prst="rect">
              <a:avLst/>
            </a:prstGeom>
            <a:gradFill rotWithShape="0">
              <a:gsLst>
                <a:gs pos="0">
                  <a:schemeClr val="bg1"/>
                </a:gs>
                <a:gs pos="100000">
                  <a:schemeClr val="bg1">
                    <a:gamma/>
                    <a:shade val="51373"/>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7" name="Oval 35"/>
            <p:cNvSpPr>
              <a:spLocks noChangeArrowheads="1"/>
            </p:cNvSpPr>
            <p:nvPr/>
          </p:nvSpPr>
          <p:spPr bwMode="hidden">
            <a:xfrm>
              <a:off x="740" y="3359"/>
              <a:ext cx="168" cy="9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38" name="Oval 36"/>
            <p:cNvSpPr>
              <a:spLocks noChangeArrowheads="1"/>
            </p:cNvSpPr>
            <p:nvPr/>
          </p:nvSpPr>
          <p:spPr bwMode="hidden">
            <a:xfrm>
              <a:off x="236" y="3074"/>
              <a:ext cx="168" cy="9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39" name="Oval 37"/>
            <p:cNvSpPr>
              <a:spLocks noChangeArrowheads="1"/>
            </p:cNvSpPr>
            <p:nvPr/>
          </p:nvSpPr>
          <p:spPr bwMode="hidden">
            <a:xfrm>
              <a:off x="159" y="3652"/>
              <a:ext cx="196" cy="10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0" name="Oval 38"/>
            <p:cNvSpPr>
              <a:spLocks noChangeArrowheads="1"/>
            </p:cNvSpPr>
            <p:nvPr/>
          </p:nvSpPr>
          <p:spPr bwMode="hidden">
            <a:xfrm>
              <a:off x="2077" y="2661"/>
              <a:ext cx="156" cy="8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1" name="Oval 39"/>
            <p:cNvSpPr>
              <a:spLocks noChangeArrowheads="1"/>
            </p:cNvSpPr>
            <p:nvPr/>
          </p:nvSpPr>
          <p:spPr bwMode="hidden">
            <a:xfrm>
              <a:off x="1223" y="3076"/>
              <a:ext cx="168" cy="9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2" name="Oval 40"/>
            <p:cNvSpPr>
              <a:spLocks noChangeArrowheads="1"/>
            </p:cNvSpPr>
            <p:nvPr/>
          </p:nvSpPr>
          <p:spPr bwMode="hidden">
            <a:xfrm>
              <a:off x="1686" y="2857"/>
              <a:ext cx="156" cy="9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3" name="Oval 41"/>
            <p:cNvSpPr>
              <a:spLocks noChangeArrowheads="1"/>
            </p:cNvSpPr>
            <p:nvPr/>
          </p:nvSpPr>
          <p:spPr bwMode="hidden">
            <a:xfrm>
              <a:off x="750" y="2839"/>
              <a:ext cx="151"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4" name="Oval 42"/>
            <p:cNvSpPr>
              <a:spLocks noChangeArrowheads="1"/>
            </p:cNvSpPr>
            <p:nvPr/>
          </p:nvSpPr>
          <p:spPr bwMode="hidden">
            <a:xfrm>
              <a:off x="367" y="2656"/>
              <a:ext cx="150" cy="84"/>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5" name="Oval 43"/>
            <p:cNvSpPr>
              <a:spLocks noChangeArrowheads="1"/>
            </p:cNvSpPr>
            <p:nvPr/>
          </p:nvSpPr>
          <p:spPr bwMode="hidden">
            <a:xfrm>
              <a:off x="1172" y="2642"/>
              <a:ext cx="156" cy="8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6" name="Oval 44"/>
            <p:cNvSpPr>
              <a:spLocks noChangeArrowheads="1"/>
            </p:cNvSpPr>
            <p:nvPr/>
          </p:nvSpPr>
          <p:spPr bwMode="hidden">
            <a:xfrm>
              <a:off x="2401" y="2485"/>
              <a:ext cx="156" cy="83"/>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7" name="Oval 45"/>
            <p:cNvSpPr>
              <a:spLocks noChangeArrowheads="1"/>
            </p:cNvSpPr>
            <p:nvPr/>
          </p:nvSpPr>
          <p:spPr bwMode="hidden">
            <a:xfrm>
              <a:off x="1910" y="2314"/>
              <a:ext cx="134" cy="7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8" name="Oval 46"/>
            <p:cNvSpPr>
              <a:spLocks noChangeArrowheads="1"/>
            </p:cNvSpPr>
            <p:nvPr/>
          </p:nvSpPr>
          <p:spPr bwMode="hidden">
            <a:xfrm>
              <a:off x="2254" y="2154"/>
              <a:ext cx="134"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9" name="Oval 47"/>
            <p:cNvSpPr>
              <a:spLocks noChangeArrowheads="1"/>
            </p:cNvSpPr>
            <p:nvPr/>
          </p:nvSpPr>
          <p:spPr bwMode="hidden">
            <a:xfrm>
              <a:off x="2742" y="2305"/>
              <a:ext cx="140" cy="72"/>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0" name="Oval 48"/>
            <p:cNvSpPr>
              <a:spLocks noChangeArrowheads="1"/>
            </p:cNvSpPr>
            <p:nvPr/>
          </p:nvSpPr>
          <p:spPr bwMode="hidden">
            <a:xfrm>
              <a:off x="2812" y="1898"/>
              <a:ext cx="129"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1" name="Oval 49"/>
            <p:cNvSpPr>
              <a:spLocks noChangeArrowheads="1"/>
            </p:cNvSpPr>
            <p:nvPr/>
          </p:nvSpPr>
          <p:spPr bwMode="hidden">
            <a:xfrm>
              <a:off x="3721" y="1792"/>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2" name="Oval 50"/>
            <p:cNvSpPr>
              <a:spLocks noChangeArrowheads="1"/>
            </p:cNvSpPr>
            <p:nvPr/>
          </p:nvSpPr>
          <p:spPr bwMode="hidden">
            <a:xfrm>
              <a:off x="3528" y="1896"/>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3" name="Oval 51"/>
            <p:cNvSpPr>
              <a:spLocks noChangeArrowheads="1"/>
            </p:cNvSpPr>
            <p:nvPr/>
          </p:nvSpPr>
          <p:spPr bwMode="hidden">
            <a:xfrm>
              <a:off x="3064" y="1778"/>
              <a:ext cx="128" cy="6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4" name="Oval 52"/>
            <p:cNvSpPr>
              <a:spLocks noChangeArrowheads="1"/>
            </p:cNvSpPr>
            <p:nvPr/>
          </p:nvSpPr>
          <p:spPr bwMode="hidden">
            <a:xfrm>
              <a:off x="3277" y="2024"/>
              <a:ext cx="134" cy="73"/>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5" name="Oval 53"/>
            <p:cNvSpPr>
              <a:spLocks noChangeArrowheads="1"/>
            </p:cNvSpPr>
            <p:nvPr/>
          </p:nvSpPr>
          <p:spPr bwMode="hidden">
            <a:xfrm>
              <a:off x="3027" y="2160"/>
              <a:ext cx="133" cy="61"/>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6" name="Oval 54"/>
            <p:cNvSpPr>
              <a:spLocks noChangeArrowheads="1"/>
            </p:cNvSpPr>
            <p:nvPr/>
          </p:nvSpPr>
          <p:spPr bwMode="hidden">
            <a:xfrm>
              <a:off x="1569" y="2453"/>
              <a:ext cx="150" cy="9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7" name="Oval 55"/>
            <p:cNvSpPr>
              <a:spLocks noChangeArrowheads="1"/>
            </p:cNvSpPr>
            <p:nvPr/>
          </p:nvSpPr>
          <p:spPr bwMode="hidden">
            <a:xfrm>
              <a:off x="1863" y="2028"/>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8" name="Oval 56"/>
            <p:cNvSpPr>
              <a:spLocks noChangeArrowheads="1"/>
            </p:cNvSpPr>
            <p:nvPr/>
          </p:nvSpPr>
          <p:spPr bwMode="hidden">
            <a:xfrm>
              <a:off x="1513" y="2175"/>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9" name="Oval 57"/>
            <p:cNvSpPr>
              <a:spLocks noChangeArrowheads="1"/>
            </p:cNvSpPr>
            <p:nvPr/>
          </p:nvSpPr>
          <p:spPr bwMode="hidden">
            <a:xfrm>
              <a:off x="1191" y="2311"/>
              <a:ext cx="134" cy="72"/>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0" name="Oval 58"/>
            <p:cNvSpPr>
              <a:spLocks noChangeArrowheads="1"/>
            </p:cNvSpPr>
            <p:nvPr/>
          </p:nvSpPr>
          <p:spPr bwMode="hidden">
            <a:xfrm>
              <a:off x="1154" y="2047"/>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1" name="Oval 59"/>
            <p:cNvSpPr>
              <a:spLocks noChangeArrowheads="1"/>
            </p:cNvSpPr>
            <p:nvPr/>
          </p:nvSpPr>
          <p:spPr bwMode="hidden">
            <a:xfrm>
              <a:off x="1142" y="1803"/>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2" name="Oval 60"/>
            <p:cNvSpPr>
              <a:spLocks noChangeArrowheads="1"/>
            </p:cNvSpPr>
            <p:nvPr/>
          </p:nvSpPr>
          <p:spPr bwMode="hidden">
            <a:xfrm>
              <a:off x="1500" y="1912"/>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3" name="Oval 61"/>
            <p:cNvSpPr>
              <a:spLocks noChangeArrowheads="1"/>
            </p:cNvSpPr>
            <p:nvPr/>
          </p:nvSpPr>
          <p:spPr bwMode="hidden">
            <a:xfrm>
              <a:off x="1804" y="1801"/>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4" name="Oval 62"/>
            <p:cNvSpPr>
              <a:spLocks noChangeArrowheads="1"/>
            </p:cNvSpPr>
            <p:nvPr/>
          </p:nvSpPr>
          <p:spPr bwMode="hidden">
            <a:xfrm>
              <a:off x="2159" y="1905"/>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 name="Oval 63"/>
            <p:cNvSpPr>
              <a:spLocks noChangeArrowheads="1"/>
            </p:cNvSpPr>
            <p:nvPr/>
          </p:nvSpPr>
          <p:spPr bwMode="hidden">
            <a:xfrm>
              <a:off x="2432" y="1787"/>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6" name="Oval 64"/>
            <p:cNvSpPr>
              <a:spLocks noChangeArrowheads="1"/>
            </p:cNvSpPr>
            <p:nvPr/>
          </p:nvSpPr>
          <p:spPr bwMode="hidden">
            <a:xfrm>
              <a:off x="470" y="2032"/>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7" name="Oval 65"/>
            <p:cNvSpPr>
              <a:spLocks noChangeArrowheads="1"/>
            </p:cNvSpPr>
            <p:nvPr/>
          </p:nvSpPr>
          <p:spPr bwMode="hidden">
            <a:xfrm>
              <a:off x="68" y="2166"/>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8" name="Oval 66"/>
            <p:cNvSpPr>
              <a:spLocks noChangeArrowheads="1"/>
            </p:cNvSpPr>
            <p:nvPr/>
          </p:nvSpPr>
          <p:spPr bwMode="hidden">
            <a:xfrm>
              <a:off x="798" y="1916"/>
              <a:ext cx="128" cy="6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9" name="Oval 67"/>
            <p:cNvSpPr>
              <a:spLocks noChangeArrowheads="1"/>
            </p:cNvSpPr>
            <p:nvPr/>
          </p:nvSpPr>
          <p:spPr bwMode="hidden">
            <a:xfrm>
              <a:off x="455" y="1797"/>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0" name="Oval 68"/>
            <p:cNvSpPr>
              <a:spLocks noChangeArrowheads="1"/>
            </p:cNvSpPr>
            <p:nvPr/>
          </p:nvSpPr>
          <p:spPr bwMode="hidden">
            <a:xfrm>
              <a:off x="113" y="1901"/>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1" name="Oval 69"/>
            <p:cNvSpPr>
              <a:spLocks noChangeArrowheads="1"/>
            </p:cNvSpPr>
            <p:nvPr/>
          </p:nvSpPr>
          <p:spPr bwMode="hidden">
            <a:xfrm>
              <a:off x="432" y="2323"/>
              <a:ext cx="139"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2" name="Oval 70"/>
            <p:cNvSpPr>
              <a:spLocks noChangeArrowheads="1"/>
            </p:cNvSpPr>
            <p:nvPr/>
          </p:nvSpPr>
          <p:spPr bwMode="hidden">
            <a:xfrm>
              <a:off x="814" y="2178"/>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3" name="Oval 71"/>
            <p:cNvSpPr>
              <a:spLocks noChangeArrowheads="1"/>
            </p:cNvSpPr>
            <p:nvPr/>
          </p:nvSpPr>
          <p:spPr bwMode="hidden">
            <a:xfrm>
              <a:off x="789" y="2472"/>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4" name="Oval 72"/>
            <p:cNvSpPr>
              <a:spLocks noChangeArrowheads="1"/>
            </p:cNvSpPr>
            <p:nvPr/>
          </p:nvSpPr>
          <p:spPr bwMode="hidden">
            <a:xfrm>
              <a:off x="2544" y="2015"/>
              <a:ext cx="140" cy="7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5" name="Oval 73"/>
            <p:cNvSpPr>
              <a:spLocks noChangeArrowheads="1"/>
            </p:cNvSpPr>
            <p:nvPr/>
          </p:nvSpPr>
          <p:spPr bwMode="hidden">
            <a:xfrm>
              <a:off x="1457" y="1700"/>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6" name="Oval 74"/>
            <p:cNvSpPr>
              <a:spLocks noChangeArrowheads="1"/>
            </p:cNvSpPr>
            <p:nvPr/>
          </p:nvSpPr>
          <p:spPr bwMode="hidden">
            <a:xfrm>
              <a:off x="1747"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7" name="Oval 75"/>
            <p:cNvSpPr>
              <a:spLocks noChangeArrowheads="1"/>
            </p:cNvSpPr>
            <p:nvPr/>
          </p:nvSpPr>
          <p:spPr bwMode="hidden">
            <a:xfrm>
              <a:off x="1385"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8" name="Oval 76"/>
            <p:cNvSpPr>
              <a:spLocks noChangeArrowheads="1"/>
            </p:cNvSpPr>
            <p:nvPr/>
          </p:nvSpPr>
          <p:spPr bwMode="hidden">
            <a:xfrm>
              <a:off x="1093" y="1595"/>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9" name="Oval 77"/>
            <p:cNvSpPr>
              <a:spLocks noChangeArrowheads="1"/>
            </p:cNvSpPr>
            <p:nvPr/>
          </p:nvSpPr>
          <p:spPr bwMode="hidden">
            <a:xfrm>
              <a:off x="792" y="1690"/>
              <a:ext cx="124"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0" name="Oval 78"/>
            <p:cNvSpPr>
              <a:spLocks noChangeArrowheads="1"/>
            </p:cNvSpPr>
            <p:nvPr/>
          </p:nvSpPr>
          <p:spPr bwMode="hidden">
            <a:xfrm>
              <a:off x="2011" y="1512"/>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1" name="Oval 79"/>
            <p:cNvSpPr>
              <a:spLocks noChangeArrowheads="1"/>
            </p:cNvSpPr>
            <p:nvPr/>
          </p:nvSpPr>
          <p:spPr bwMode="hidden">
            <a:xfrm>
              <a:off x="2087" y="169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2" name="Oval 80"/>
            <p:cNvSpPr>
              <a:spLocks noChangeArrowheads="1"/>
            </p:cNvSpPr>
            <p:nvPr/>
          </p:nvSpPr>
          <p:spPr bwMode="hidden">
            <a:xfrm>
              <a:off x="2345" y="1601"/>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3" name="Oval 81"/>
            <p:cNvSpPr>
              <a:spLocks noChangeArrowheads="1"/>
            </p:cNvSpPr>
            <p:nvPr/>
          </p:nvSpPr>
          <p:spPr bwMode="hidden">
            <a:xfrm>
              <a:off x="2684" y="1686"/>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4" name="Oval 82"/>
            <p:cNvSpPr>
              <a:spLocks noChangeArrowheads="1"/>
            </p:cNvSpPr>
            <p:nvPr/>
          </p:nvSpPr>
          <p:spPr bwMode="hidden">
            <a:xfrm>
              <a:off x="806" y="1512"/>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5" name="Oval 83"/>
            <p:cNvSpPr>
              <a:spLocks noChangeArrowheads="1"/>
            </p:cNvSpPr>
            <p:nvPr/>
          </p:nvSpPr>
          <p:spPr bwMode="hidden">
            <a:xfrm>
              <a:off x="495" y="1597"/>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6" name="Oval 84"/>
            <p:cNvSpPr>
              <a:spLocks noChangeArrowheads="1"/>
            </p:cNvSpPr>
            <p:nvPr/>
          </p:nvSpPr>
          <p:spPr bwMode="hidden">
            <a:xfrm>
              <a:off x="228" y="1508"/>
              <a:ext cx="123"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7" name="Oval 85"/>
            <p:cNvSpPr>
              <a:spLocks noChangeArrowheads="1"/>
            </p:cNvSpPr>
            <p:nvPr/>
          </p:nvSpPr>
          <p:spPr bwMode="hidden">
            <a:xfrm>
              <a:off x="157" y="1698"/>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8" name="Oval 86"/>
            <p:cNvSpPr>
              <a:spLocks noChangeArrowheads="1"/>
            </p:cNvSpPr>
            <p:nvPr/>
          </p:nvSpPr>
          <p:spPr bwMode="hidden">
            <a:xfrm>
              <a:off x="2887" y="1595"/>
              <a:ext cx="124"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9" name="Oval 87"/>
            <p:cNvSpPr>
              <a:spLocks noChangeArrowheads="1"/>
            </p:cNvSpPr>
            <p:nvPr/>
          </p:nvSpPr>
          <p:spPr bwMode="hidden">
            <a:xfrm>
              <a:off x="3079" y="1511"/>
              <a:ext cx="124"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0" name="Oval 88"/>
            <p:cNvSpPr>
              <a:spLocks noChangeArrowheads="1"/>
            </p:cNvSpPr>
            <p:nvPr/>
          </p:nvSpPr>
          <p:spPr bwMode="hidden">
            <a:xfrm>
              <a:off x="3270" y="1688"/>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1" name="Oval 89"/>
            <p:cNvSpPr>
              <a:spLocks noChangeArrowheads="1"/>
            </p:cNvSpPr>
            <p:nvPr/>
          </p:nvSpPr>
          <p:spPr bwMode="hidden">
            <a:xfrm>
              <a:off x="3453"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2" name="Oval 90"/>
            <p:cNvSpPr>
              <a:spLocks noChangeArrowheads="1"/>
            </p:cNvSpPr>
            <p:nvPr/>
          </p:nvSpPr>
          <p:spPr bwMode="hidden">
            <a:xfrm>
              <a:off x="3651"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3" name="Oval 91"/>
            <p:cNvSpPr>
              <a:spLocks noChangeArrowheads="1"/>
            </p:cNvSpPr>
            <p:nvPr/>
          </p:nvSpPr>
          <p:spPr bwMode="hidden">
            <a:xfrm>
              <a:off x="4251" y="1513"/>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4" name="Oval 92"/>
            <p:cNvSpPr>
              <a:spLocks noChangeArrowheads="1"/>
            </p:cNvSpPr>
            <p:nvPr/>
          </p:nvSpPr>
          <p:spPr bwMode="hidden">
            <a:xfrm>
              <a:off x="3901" y="1701"/>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5" name="Oval 93"/>
            <p:cNvSpPr>
              <a:spLocks noChangeArrowheads="1"/>
            </p:cNvSpPr>
            <p:nvPr/>
          </p:nvSpPr>
          <p:spPr bwMode="hidden">
            <a:xfrm>
              <a:off x="4086" y="1608"/>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6" name="Oval 94"/>
            <p:cNvSpPr>
              <a:spLocks noChangeArrowheads="1"/>
            </p:cNvSpPr>
            <p:nvPr/>
          </p:nvSpPr>
          <p:spPr bwMode="hidden">
            <a:xfrm>
              <a:off x="1282" y="3653"/>
              <a:ext cx="196" cy="11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7" name="Oval 95"/>
            <p:cNvSpPr>
              <a:spLocks noChangeArrowheads="1"/>
            </p:cNvSpPr>
            <p:nvPr/>
          </p:nvSpPr>
          <p:spPr bwMode="hidden">
            <a:xfrm>
              <a:off x="707" y="4014"/>
              <a:ext cx="191" cy="11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8" name="Oval 96"/>
            <p:cNvSpPr>
              <a:spLocks noChangeArrowheads="1"/>
            </p:cNvSpPr>
            <p:nvPr/>
          </p:nvSpPr>
          <p:spPr bwMode="hidden">
            <a:xfrm>
              <a:off x="2229" y="309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9" name="Oval 97"/>
            <p:cNvSpPr>
              <a:spLocks noChangeArrowheads="1"/>
            </p:cNvSpPr>
            <p:nvPr/>
          </p:nvSpPr>
          <p:spPr bwMode="hidden">
            <a:xfrm>
              <a:off x="2604" y="2867"/>
              <a:ext cx="156" cy="89"/>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0" name="Oval 98"/>
            <p:cNvSpPr>
              <a:spLocks noChangeArrowheads="1"/>
            </p:cNvSpPr>
            <p:nvPr/>
          </p:nvSpPr>
          <p:spPr bwMode="hidden">
            <a:xfrm>
              <a:off x="2907" y="2668"/>
              <a:ext cx="156" cy="84"/>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1" name="Oval 99"/>
            <p:cNvSpPr>
              <a:spLocks noChangeArrowheads="1"/>
            </p:cNvSpPr>
            <p:nvPr/>
          </p:nvSpPr>
          <p:spPr bwMode="hidden">
            <a:xfrm>
              <a:off x="3248" y="2454"/>
              <a:ext cx="150" cy="9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2" name="Oval 100"/>
            <p:cNvSpPr>
              <a:spLocks noChangeArrowheads="1"/>
            </p:cNvSpPr>
            <p:nvPr/>
          </p:nvSpPr>
          <p:spPr bwMode="hidden">
            <a:xfrm>
              <a:off x="1801" y="336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3" name="Oval 101"/>
            <p:cNvSpPr>
              <a:spLocks noChangeArrowheads="1"/>
            </p:cNvSpPr>
            <p:nvPr/>
          </p:nvSpPr>
          <p:spPr bwMode="hidden">
            <a:xfrm>
              <a:off x="3512" y="2302"/>
              <a:ext cx="134" cy="73"/>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4" name="Oval 102"/>
            <p:cNvSpPr>
              <a:spLocks noChangeArrowheads="1"/>
            </p:cNvSpPr>
            <p:nvPr/>
          </p:nvSpPr>
          <p:spPr bwMode="hidden">
            <a:xfrm>
              <a:off x="3980" y="2014"/>
              <a:ext cx="134" cy="7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5" name="Oval 103"/>
            <p:cNvSpPr>
              <a:spLocks noChangeArrowheads="1"/>
            </p:cNvSpPr>
            <p:nvPr/>
          </p:nvSpPr>
          <p:spPr bwMode="hidden">
            <a:xfrm>
              <a:off x="3753" y="2158"/>
              <a:ext cx="134" cy="6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6" name="Oval 104"/>
            <p:cNvSpPr>
              <a:spLocks noChangeArrowheads="1"/>
            </p:cNvSpPr>
            <p:nvPr/>
          </p:nvSpPr>
          <p:spPr bwMode="hidden">
            <a:xfrm>
              <a:off x="4176" y="1898"/>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7" name="Oval 105"/>
            <p:cNvSpPr>
              <a:spLocks noChangeArrowheads="1"/>
            </p:cNvSpPr>
            <p:nvPr/>
          </p:nvSpPr>
          <p:spPr bwMode="hidden">
            <a:xfrm>
              <a:off x="4338" y="1797"/>
              <a:ext cx="12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8" name="Oval 106"/>
            <p:cNvSpPr>
              <a:spLocks noChangeArrowheads="1"/>
            </p:cNvSpPr>
            <p:nvPr/>
          </p:nvSpPr>
          <p:spPr bwMode="hidden">
            <a:xfrm>
              <a:off x="4505" y="1700"/>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9" name="Oval 107"/>
            <p:cNvSpPr>
              <a:spLocks noChangeArrowheads="1"/>
            </p:cNvSpPr>
            <p:nvPr/>
          </p:nvSpPr>
          <p:spPr bwMode="hidden">
            <a:xfrm>
              <a:off x="4661" y="1603"/>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0" name="Oval 108"/>
            <p:cNvSpPr>
              <a:spLocks noChangeArrowheads="1"/>
            </p:cNvSpPr>
            <p:nvPr/>
          </p:nvSpPr>
          <p:spPr bwMode="hidden">
            <a:xfrm>
              <a:off x="4803" y="1512"/>
              <a:ext cx="128" cy="5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1" name="Oval 109"/>
            <p:cNvSpPr>
              <a:spLocks noChangeArrowheads="1"/>
            </p:cNvSpPr>
            <p:nvPr/>
          </p:nvSpPr>
          <p:spPr bwMode="hidden">
            <a:xfrm>
              <a:off x="4930" y="1431"/>
              <a:ext cx="111" cy="5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2" name="Oval 110"/>
            <p:cNvSpPr>
              <a:spLocks noChangeArrowheads="1"/>
            </p:cNvSpPr>
            <p:nvPr/>
          </p:nvSpPr>
          <p:spPr bwMode="hidden">
            <a:xfrm>
              <a:off x="3835" y="1430"/>
              <a:ext cx="112" cy="5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3" name="Oval 111"/>
            <p:cNvSpPr>
              <a:spLocks noChangeArrowheads="1"/>
            </p:cNvSpPr>
            <p:nvPr/>
          </p:nvSpPr>
          <p:spPr bwMode="hidden">
            <a:xfrm>
              <a:off x="3286" y="1430"/>
              <a:ext cx="112"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4" name="Oval 112"/>
            <p:cNvSpPr>
              <a:spLocks noChangeArrowheads="1"/>
            </p:cNvSpPr>
            <p:nvPr/>
          </p:nvSpPr>
          <p:spPr bwMode="hidden">
            <a:xfrm>
              <a:off x="2972" y="1366"/>
              <a:ext cx="111"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5" name="Oval 113"/>
            <p:cNvSpPr>
              <a:spLocks noChangeArrowheads="1"/>
            </p:cNvSpPr>
            <p:nvPr/>
          </p:nvSpPr>
          <p:spPr bwMode="hidden">
            <a:xfrm>
              <a:off x="3152" y="1292"/>
              <a:ext cx="112" cy="50"/>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6" name="Oval 114"/>
            <p:cNvSpPr>
              <a:spLocks noChangeArrowheads="1"/>
            </p:cNvSpPr>
            <p:nvPr/>
          </p:nvSpPr>
          <p:spPr bwMode="hidden">
            <a:xfrm>
              <a:off x="3020" y="1170"/>
              <a:ext cx="112"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7" name="Oval 115"/>
            <p:cNvSpPr>
              <a:spLocks noChangeArrowheads="1"/>
            </p:cNvSpPr>
            <p:nvPr/>
          </p:nvSpPr>
          <p:spPr bwMode="hidden">
            <a:xfrm>
              <a:off x="2443" y="1368"/>
              <a:ext cx="112"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8" name="Oval 116"/>
            <p:cNvSpPr>
              <a:spLocks noChangeArrowheads="1"/>
            </p:cNvSpPr>
            <p:nvPr/>
          </p:nvSpPr>
          <p:spPr bwMode="hidden">
            <a:xfrm>
              <a:off x="2301" y="1220"/>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9" name="Oval 117"/>
            <p:cNvSpPr>
              <a:spLocks noChangeArrowheads="1"/>
            </p:cNvSpPr>
            <p:nvPr/>
          </p:nvSpPr>
          <p:spPr bwMode="hidden">
            <a:xfrm>
              <a:off x="2095" y="1284"/>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0" name="Oval 118"/>
            <p:cNvSpPr>
              <a:spLocks noChangeArrowheads="1"/>
            </p:cNvSpPr>
            <p:nvPr/>
          </p:nvSpPr>
          <p:spPr bwMode="hidden">
            <a:xfrm>
              <a:off x="2228" y="1442"/>
              <a:ext cx="111"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1" name="Oval 119"/>
            <p:cNvSpPr>
              <a:spLocks noChangeArrowheads="1"/>
            </p:cNvSpPr>
            <p:nvPr/>
          </p:nvSpPr>
          <p:spPr bwMode="hidden">
            <a:xfrm>
              <a:off x="1109" y="1424"/>
              <a:ext cx="112"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2" name="Oval 120"/>
            <p:cNvSpPr>
              <a:spLocks noChangeArrowheads="1"/>
            </p:cNvSpPr>
            <p:nvPr/>
          </p:nvSpPr>
          <p:spPr bwMode="hidden">
            <a:xfrm>
              <a:off x="611" y="1284"/>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3" name="Oval 121"/>
            <p:cNvSpPr>
              <a:spLocks noChangeArrowheads="1"/>
            </p:cNvSpPr>
            <p:nvPr/>
          </p:nvSpPr>
          <p:spPr bwMode="hidden">
            <a:xfrm>
              <a:off x="305" y="1358"/>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4" name="Oval 122"/>
            <p:cNvSpPr>
              <a:spLocks noChangeArrowheads="1"/>
            </p:cNvSpPr>
            <p:nvPr/>
          </p:nvSpPr>
          <p:spPr bwMode="hidden">
            <a:xfrm>
              <a:off x="156" y="1154"/>
              <a:ext cx="112"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5" name="Oval 123"/>
            <p:cNvSpPr>
              <a:spLocks noChangeArrowheads="1"/>
            </p:cNvSpPr>
            <p:nvPr/>
          </p:nvSpPr>
          <p:spPr bwMode="hidden">
            <a:xfrm>
              <a:off x="4538" y="1365"/>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6" name="Oval 124"/>
            <p:cNvSpPr>
              <a:spLocks noChangeArrowheads="1"/>
            </p:cNvSpPr>
            <p:nvPr/>
          </p:nvSpPr>
          <p:spPr bwMode="hidden">
            <a:xfrm>
              <a:off x="4407" y="1440"/>
              <a:ext cx="105" cy="4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7" name="Oval 125"/>
            <p:cNvSpPr>
              <a:spLocks noChangeArrowheads="1"/>
            </p:cNvSpPr>
            <p:nvPr/>
          </p:nvSpPr>
          <p:spPr bwMode="hidden">
            <a:xfrm>
              <a:off x="3992" y="1356"/>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8" name="Oval 126"/>
            <p:cNvSpPr>
              <a:spLocks noChangeArrowheads="1"/>
            </p:cNvSpPr>
            <p:nvPr/>
          </p:nvSpPr>
          <p:spPr bwMode="hidden">
            <a:xfrm>
              <a:off x="3466" y="1356"/>
              <a:ext cx="106" cy="45"/>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9" name="Oval 127"/>
            <p:cNvSpPr>
              <a:spLocks noChangeArrowheads="1"/>
            </p:cNvSpPr>
            <p:nvPr/>
          </p:nvSpPr>
          <p:spPr bwMode="hidden">
            <a:xfrm>
              <a:off x="2852" y="1228"/>
              <a:ext cx="106"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0" name="Oval 128"/>
            <p:cNvSpPr>
              <a:spLocks noChangeArrowheads="1"/>
            </p:cNvSpPr>
            <p:nvPr/>
          </p:nvSpPr>
          <p:spPr bwMode="hidden">
            <a:xfrm>
              <a:off x="2678" y="1109"/>
              <a:ext cx="106" cy="44"/>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1" name="Oval 129"/>
            <p:cNvSpPr>
              <a:spLocks noChangeArrowheads="1"/>
            </p:cNvSpPr>
            <p:nvPr/>
          </p:nvSpPr>
          <p:spPr bwMode="hidden">
            <a:xfrm>
              <a:off x="2859" y="1045"/>
              <a:ext cx="106"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2" name="Oval 130"/>
            <p:cNvSpPr>
              <a:spLocks noChangeArrowheads="1"/>
            </p:cNvSpPr>
            <p:nvPr/>
          </p:nvSpPr>
          <p:spPr bwMode="hidden">
            <a:xfrm>
              <a:off x="1942" y="104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3" name="Oval 131"/>
            <p:cNvSpPr>
              <a:spLocks noChangeArrowheads="1"/>
            </p:cNvSpPr>
            <p:nvPr/>
          </p:nvSpPr>
          <p:spPr bwMode="hidden">
            <a:xfrm>
              <a:off x="1088" y="1277"/>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4" name="Oval 132"/>
            <p:cNvSpPr>
              <a:spLocks noChangeArrowheads="1"/>
            </p:cNvSpPr>
            <p:nvPr/>
          </p:nvSpPr>
          <p:spPr bwMode="hidden">
            <a:xfrm>
              <a:off x="827" y="13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5" name="Oval 133"/>
            <p:cNvSpPr>
              <a:spLocks noChangeArrowheads="1"/>
            </p:cNvSpPr>
            <p:nvPr/>
          </p:nvSpPr>
          <p:spPr bwMode="hidden">
            <a:xfrm>
              <a:off x="537" y="1428"/>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6" name="Oval 134"/>
            <p:cNvSpPr>
              <a:spLocks noChangeArrowheads="1"/>
            </p:cNvSpPr>
            <p:nvPr/>
          </p:nvSpPr>
          <p:spPr bwMode="hidden">
            <a:xfrm>
              <a:off x="635" y="106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7" name="Oval 135"/>
            <p:cNvSpPr>
              <a:spLocks noChangeArrowheads="1"/>
            </p:cNvSpPr>
            <p:nvPr/>
          </p:nvSpPr>
          <p:spPr bwMode="hidden">
            <a:xfrm>
              <a:off x="1540" y="10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8" name="Oval 136"/>
            <p:cNvSpPr>
              <a:spLocks noChangeArrowheads="1"/>
            </p:cNvSpPr>
            <p:nvPr/>
          </p:nvSpPr>
          <p:spPr bwMode="hidden">
            <a:xfrm>
              <a:off x="1120" y="1063"/>
              <a:ext cx="10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9" name="Oval 137"/>
            <p:cNvSpPr>
              <a:spLocks noChangeArrowheads="1"/>
            </p:cNvSpPr>
            <p:nvPr/>
          </p:nvSpPr>
          <p:spPr bwMode="hidden">
            <a:xfrm>
              <a:off x="4131" y="1284"/>
              <a:ext cx="111" cy="4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0" name="Oval 138"/>
            <p:cNvSpPr>
              <a:spLocks noChangeArrowheads="1"/>
            </p:cNvSpPr>
            <p:nvPr/>
          </p:nvSpPr>
          <p:spPr bwMode="hidden">
            <a:xfrm>
              <a:off x="3477" y="1163"/>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1" name="Oval 139"/>
            <p:cNvSpPr>
              <a:spLocks noChangeArrowheads="1"/>
            </p:cNvSpPr>
            <p:nvPr/>
          </p:nvSpPr>
          <p:spPr bwMode="hidden">
            <a:xfrm>
              <a:off x="3315" y="1229"/>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2" name="Oval 140"/>
            <p:cNvSpPr>
              <a:spLocks noChangeArrowheads="1"/>
            </p:cNvSpPr>
            <p:nvPr/>
          </p:nvSpPr>
          <p:spPr bwMode="hidden">
            <a:xfrm>
              <a:off x="3174" y="1112"/>
              <a:ext cx="112"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3" name="Oval 141"/>
            <p:cNvSpPr>
              <a:spLocks noChangeArrowheads="1"/>
            </p:cNvSpPr>
            <p:nvPr/>
          </p:nvSpPr>
          <p:spPr bwMode="hidden">
            <a:xfrm>
              <a:off x="2396" y="1051"/>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4" name="Oval 142"/>
            <p:cNvSpPr>
              <a:spLocks noChangeArrowheads="1"/>
            </p:cNvSpPr>
            <p:nvPr/>
          </p:nvSpPr>
          <p:spPr bwMode="hidden">
            <a:xfrm>
              <a:off x="2769" y="1446"/>
              <a:ext cx="111" cy="44"/>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5" name="Oval 143"/>
            <p:cNvSpPr>
              <a:spLocks noChangeArrowheads="1"/>
            </p:cNvSpPr>
            <p:nvPr/>
          </p:nvSpPr>
          <p:spPr bwMode="hidden">
            <a:xfrm>
              <a:off x="2656" y="1294"/>
              <a:ext cx="112" cy="45"/>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6" name="Oval 144"/>
            <p:cNvSpPr>
              <a:spLocks noChangeArrowheads="1"/>
            </p:cNvSpPr>
            <p:nvPr/>
          </p:nvSpPr>
          <p:spPr bwMode="hidden">
            <a:xfrm>
              <a:off x="2501" y="1159"/>
              <a:ext cx="111"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7" name="Oval 145"/>
            <p:cNvSpPr>
              <a:spLocks noChangeArrowheads="1"/>
            </p:cNvSpPr>
            <p:nvPr/>
          </p:nvSpPr>
          <p:spPr bwMode="hidden">
            <a:xfrm>
              <a:off x="2222" y="1101"/>
              <a:ext cx="112" cy="44"/>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8" name="Oval 146"/>
            <p:cNvSpPr>
              <a:spLocks noChangeArrowheads="1"/>
            </p:cNvSpPr>
            <p:nvPr/>
          </p:nvSpPr>
          <p:spPr bwMode="hidden">
            <a:xfrm>
              <a:off x="2029" y="1162"/>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9" name="Oval 147"/>
            <p:cNvSpPr>
              <a:spLocks noChangeArrowheads="1"/>
            </p:cNvSpPr>
            <p:nvPr/>
          </p:nvSpPr>
          <p:spPr bwMode="hidden">
            <a:xfrm>
              <a:off x="1875" y="1356"/>
              <a:ext cx="112"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0" name="Oval 148"/>
            <p:cNvSpPr>
              <a:spLocks noChangeArrowheads="1"/>
            </p:cNvSpPr>
            <p:nvPr/>
          </p:nvSpPr>
          <p:spPr bwMode="hidden">
            <a:xfrm>
              <a:off x="1809" y="1223"/>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1" name="Oval 149"/>
            <p:cNvSpPr>
              <a:spLocks noChangeArrowheads="1"/>
            </p:cNvSpPr>
            <p:nvPr/>
          </p:nvSpPr>
          <p:spPr bwMode="hidden">
            <a:xfrm>
              <a:off x="1738" y="1098"/>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2" name="Oval 150"/>
            <p:cNvSpPr>
              <a:spLocks noChangeArrowheads="1"/>
            </p:cNvSpPr>
            <p:nvPr/>
          </p:nvSpPr>
          <p:spPr bwMode="hidden">
            <a:xfrm>
              <a:off x="1583" y="1289"/>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3" name="Oval 151"/>
            <p:cNvSpPr>
              <a:spLocks noChangeArrowheads="1"/>
            </p:cNvSpPr>
            <p:nvPr/>
          </p:nvSpPr>
          <p:spPr bwMode="hidden">
            <a:xfrm>
              <a:off x="1379" y="1343"/>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4" name="Oval 152"/>
            <p:cNvSpPr>
              <a:spLocks noChangeArrowheads="1"/>
            </p:cNvSpPr>
            <p:nvPr/>
          </p:nvSpPr>
          <p:spPr bwMode="hidden">
            <a:xfrm>
              <a:off x="1529" y="1156"/>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5" name="Oval 153"/>
            <p:cNvSpPr>
              <a:spLocks noChangeArrowheads="1"/>
            </p:cNvSpPr>
            <p:nvPr/>
          </p:nvSpPr>
          <p:spPr bwMode="hidden">
            <a:xfrm>
              <a:off x="1294" y="1222"/>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6" name="Oval 154"/>
            <p:cNvSpPr>
              <a:spLocks noChangeArrowheads="1"/>
            </p:cNvSpPr>
            <p:nvPr/>
          </p:nvSpPr>
          <p:spPr bwMode="hidden">
            <a:xfrm>
              <a:off x="1314" y="1112"/>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7" name="Oval 155"/>
            <p:cNvSpPr>
              <a:spLocks noChangeArrowheads="1"/>
            </p:cNvSpPr>
            <p:nvPr/>
          </p:nvSpPr>
          <p:spPr bwMode="hidden">
            <a:xfrm>
              <a:off x="1082" y="116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8" name="Oval 156"/>
            <p:cNvSpPr>
              <a:spLocks noChangeArrowheads="1"/>
            </p:cNvSpPr>
            <p:nvPr/>
          </p:nvSpPr>
          <p:spPr bwMode="hidden">
            <a:xfrm>
              <a:off x="877" y="1121"/>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9" name="Oval 157"/>
            <p:cNvSpPr>
              <a:spLocks noChangeArrowheads="1"/>
            </p:cNvSpPr>
            <p:nvPr/>
          </p:nvSpPr>
          <p:spPr bwMode="hidden">
            <a:xfrm>
              <a:off x="875" y="121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0" name="Oval 158"/>
            <p:cNvSpPr>
              <a:spLocks noChangeArrowheads="1"/>
            </p:cNvSpPr>
            <p:nvPr/>
          </p:nvSpPr>
          <p:spPr bwMode="hidden">
            <a:xfrm>
              <a:off x="680" y="117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1" name="Oval 159"/>
            <p:cNvSpPr>
              <a:spLocks noChangeArrowheads="1"/>
            </p:cNvSpPr>
            <p:nvPr/>
          </p:nvSpPr>
          <p:spPr bwMode="hidden">
            <a:xfrm>
              <a:off x="411" y="123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2" name="Oval 160"/>
            <p:cNvSpPr>
              <a:spLocks noChangeArrowheads="1"/>
            </p:cNvSpPr>
            <p:nvPr/>
          </p:nvSpPr>
          <p:spPr bwMode="hidden">
            <a:xfrm>
              <a:off x="434" y="110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3" name="Oval 161"/>
            <p:cNvSpPr>
              <a:spLocks noChangeArrowheads="1"/>
            </p:cNvSpPr>
            <p:nvPr/>
          </p:nvSpPr>
          <p:spPr bwMode="hidden">
            <a:xfrm>
              <a:off x="119" y="131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4" name="Oval 162"/>
            <p:cNvSpPr>
              <a:spLocks noChangeArrowheads="1"/>
            </p:cNvSpPr>
            <p:nvPr/>
          </p:nvSpPr>
          <p:spPr bwMode="hidden">
            <a:xfrm>
              <a:off x="858" y="1001"/>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5" name="Oval 163"/>
            <p:cNvSpPr>
              <a:spLocks noChangeArrowheads="1"/>
            </p:cNvSpPr>
            <p:nvPr/>
          </p:nvSpPr>
          <p:spPr bwMode="hidden">
            <a:xfrm>
              <a:off x="1341" y="1013"/>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6" name="Oval 164"/>
            <p:cNvSpPr>
              <a:spLocks noChangeArrowheads="1"/>
            </p:cNvSpPr>
            <p:nvPr/>
          </p:nvSpPr>
          <p:spPr bwMode="hidden">
            <a:xfrm>
              <a:off x="1739" y="1008"/>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7" name="Oval 165"/>
            <p:cNvSpPr>
              <a:spLocks noChangeArrowheads="1"/>
            </p:cNvSpPr>
            <p:nvPr/>
          </p:nvSpPr>
          <p:spPr bwMode="hidden">
            <a:xfrm>
              <a:off x="2116" y="1001"/>
              <a:ext cx="100"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8" name="Oval 166"/>
            <p:cNvSpPr>
              <a:spLocks noChangeArrowheads="1"/>
            </p:cNvSpPr>
            <p:nvPr/>
          </p:nvSpPr>
          <p:spPr bwMode="hidden">
            <a:xfrm>
              <a:off x="2320" y="941"/>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9" name="Oval 167"/>
            <p:cNvSpPr>
              <a:spLocks noChangeArrowheads="1"/>
            </p:cNvSpPr>
            <p:nvPr/>
          </p:nvSpPr>
          <p:spPr bwMode="hidden">
            <a:xfrm>
              <a:off x="2601" y="995"/>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0" name="Oval 168"/>
            <p:cNvSpPr>
              <a:spLocks noChangeArrowheads="1"/>
            </p:cNvSpPr>
            <p:nvPr/>
          </p:nvSpPr>
          <p:spPr bwMode="hidden">
            <a:xfrm>
              <a:off x="1667" y="1420"/>
              <a:ext cx="106"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1" name="Oval 169"/>
            <p:cNvSpPr>
              <a:spLocks noChangeArrowheads="1"/>
            </p:cNvSpPr>
            <p:nvPr/>
          </p:nvSpPr>
          <p:spPr bwMode="hidden">
            <a:xfrm>
              <a:off x="2557" y="1516"/>
              <a:ext cx="123"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2" name="Oval 170"/>
            <p:cNvSpPr>
              <a:spLocks noChangeArrowheads="1"/>
            </p:cNvSpPr>
            <p:nvPr/>
          </p:nvSpPr>
          <p:spPr bwMode="hidden">
            <a:xfrm>
              <a:off x="3619" y="1287"/>
              <a:ext cx="112"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3" name="Oval 171"/>
            <p:cNvSpPr>
              <a:spLocks noChangeArrowheads="1"/>
            </p:cNvSpPr>
            <p:nvPr/>
          </p:nvSpPr>
          <p:spPr bwMode="hidden">
            <a:xfrm>
              <a:off x="3791" y="1212"/>
              <a:ext cx="111"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4" name="Oval 172"/>
            <p:cNvSpPr>
              <a:spLocks noChangeArrowheads="1"/>
            </p:cNvSpPr>
            <p:nvPr/>
          </p:nvSpPr>
          <p:spPr bwMode="hidden">
            <a:xfrm>
              <a:off x="213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5" name="Oval 173"/>
            <p:cNvSpPr>
              <a:spLocks noChangeArrowheads="1"/>
            </p:cNvSpPr>
            <p:nvPr/>
          </p:nvSpPr>
          <p:spPr bwMode="hidden">
            <a:xfrm>
              <a:off x="126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6" name="Oval 174"/>
            <p:cNvSpPr>
              <a:spLocks noChangeArrowheads="1"/>
            </p:cNvSpPr>
            <p:nvPr/>
          </p:nvSpPr>
          <p:spPr bwMode="hidden">
            <a:xfrm>
              <a:off x="1471" y="869"/>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7" name="Oval 175"/>
            <p:cNvSpPr>
              <a:spLocks noChangeArrowheads="1"/>
            </p:cNvSpPr>
            <p:nvPr/>
          </p:nvSpPr>
          <p:spPr bwMode="hidden">
            <a:xfrm>
              <a:off x="1650" y="824"/>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8" name="Oval 176"/>
            <p:cNvSpPr>
              <a:spLocks noChangeArrowheads="1"/>
            </p:cNvSpPr>
            <p:nvPr/>
          </p:nvSpPr>
          <p:spPr bwMode="hidden">
            <a:xfrm>
              <a:off x="1918" y="869"/>
              <a:ext cx="84"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9" name="Oval 177"/>
            <p:cNvSpPr>
              <a:spLocks noChangeArrowheads="1"/>
            </p:cNvSpPr>
            <p:nvPr/>
          </p:nvSpPr>
          <p:spPr bwMode="hidden">
            <a:xfrm>
              <a:off x="1720" y="923"/>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0" name="Oval 178"/>
            <p:cNvSpPr>
              <a:spLocks noChangeArrowheads="1"/>
            </p:cNvSpPr>
            <p:nvPr/>
          </p:nvSpPr>
          <p:spPr bwMode="hidden">
            <a:xfrm>
              <a:off x="1913" y="957"/>
              <a:ext cx="9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1" name="Oval 179"/>
            <p:cNvSpPr>
              <a:spLocks noChangeArrowheads="1"/>
            </p:cNvSpPr>
            <p:nvPr/>
          </p:nvSpPr>
          <p:spPr bwMode="hidden">
            <a:xfrm>
              <a:off x="1541" y="962"/>
              <a:ext cx="89"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2" name="Oval 180"/>
            <p:cNvSpPr>
              <a:spLocks noChangeArrowheads="1"/>
            </p:cNvSpPr>
            <p:nvPr/>
          </p:nvSpPr>
          <p:spPr bwMode="hidden">
            <a:xfrm>
              <a:off x="1076" y="953"/>
              <a:ext cx="10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3" name="Oval 181"/>
            <p:cNvSpPr>
              <a:spLocks noChangeArrowheads="1"/>
            </p:cNvSpPr>
            <p:nvPr/>
          </p:nvSpPr>
          <p:spPr bwMode="hidden">
            <a:xfrm>
              <a:off x="1983" y="4027"/>
              <a:ext cx="195" cy="10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4" name="Oval 182"/>
            <p:cNvSpPr>
              <a:spLocks noChangeArrowheads="1"/>
            </p:cNvSpPr>
            <p:nvPr/>
          </p:nvSpPr>
          <p:spPr bwMode="hidden">
            <a:xfrm>
              <a:off x="2460" y="3671"/>
              <a:ext cx="196" cy="11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5" name="Oval 183"/>
            <p:cNvSpPr>
              <a:spLocks noChangeArrowheads="1"/>
            </p:cNvSpPr>
            <p:nvPr/>
          </p:nvSpPr>
          <p:spPr bwMode="hidden">
            <a:xfrm>
              <a:off x="3238" y="3121"/>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6" name="Oval 184"/>
            <p:cNvSpPr>
              <a:spLocks noChangeArrowheads="1"/>
            </p:cNvSpPr>
            <p:nvPr/>
          </p:nvSpPr>
          <p:spPr bwMode="hidden">
            <a:xfrm>
              <a:off x="3550" y="2880"/>
              <a:ext cx="157"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7" name="Oval 185"/>
            <p:cNvSpPr>
              <a:spLocks noChangeArrowheads="1"/>
            </p:cNvSpPr>
            <p:nvPr/>
          </p:nvSpPr>
          <p:spPr bwMode="hidden">
            <a:xfrm>
              <a:off x="2892" y="3377"/>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8" name="Oval 186"/>
            <p:cNvSpPr>
              <a:spLocks noChangeArrowheads="1"/>
            </p:cNvSpPr>
            <p:nvPr/>
          </p:nvSpPr>
          <p:spPr bwMode="hidden">
            <a:xfrm>
              <a:off x="3869" y="2657"/>
              <a:ext cx="151" cy="84"/>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9" name="Oval 187"/>
            <p:cNvSpPr>
              <a:spLocks noChangeArrowheads="1"/>
            </p:cNvSpPr>
            <p:nvPr/>
          </p:nvSpPr>
          <p:spPr bwMode="hidden">
            <a:xfrm>
              <a:off x="4090" y="2475"/>
              <a:ext cx="156"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0" name="Oval 188"/>
            <p:cNvSpPr>
              <a:spLocks noChangeArrowheads="1"/>
            </p:cNvSpPr>
            <p:nvPr/>
          </p:nvSpPr>
          <p:spPr bwMode="hidden">
            <a:xfrm>
              <a:off x="4327" y="2314"/>
              <a:ext cx="134" cy="7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1" name="Oval 189"/>
            <p:cNvSpPr>
              <a:spLocks noChangeArrowheads="1"/>
            </p:cNvSpPr>
            <p:nvPr/>
          </p:nvSpPr>
          <p:spPr bwMode="hidden">
            <a:xfrm>
              <a:off x="4712" y="2022"/>
              <a:ext cx="134" cy="73"/>
            </a:xfrm>
            <a:prstGeom prst="ellipse">
              <a:avLst/>
            </a:prstGeom>
            <a:gradFill rotWithShape="0">
              <a:gsLst>
                <a:gs pos="0">
                  <a:schemeClr val="bg2"/>
                </a:gs>
                <a:gs pos="100000">
                  <a:schemeClr val="bg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2" name="Oval 190"/>
            <p:cNvSpPr>
              <a:spLocks noChangeArrowheads="1"/>
            </p:cNvSpPr>
            <p:nvPr/>
          </p:nvSpPr>
          <p:spPr bwMode="hidden">
            <a:xfrm>
              <a:off x="4533" y="2162"/>
              <a:ext cx="13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3" name="Oval 191"/>
            <p:cNvSpPr>
              <a:spLocks noChangeArrowheads="1"/>
            </p:cNvSpPr>
            <p:nvPr/>
          </p:nvSpPr>
          <p:spPr bwMode="hidden">
            <a:xfrm>
              <a:off x="4863" y="1920"/>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4" name="Oval 192"/>
            <p:cNvSpPr>
              <a:spLocks noChangeArrowheads="1"/>
            </p:cNvSpPr>
            <p:nvPr/>
          </p:nvSpPr>
          <p:spPr bwMode="hidden">
            <a:xfrm>
              <a:off x="5009" y="1807"/>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5" name="Oval 193"/>
            <p:cNvSpPr>
              <a:spLocks noChangeArrowheads="1"/>
            </p:cNvSpPr>
            <p:nvPr/>
          </p:nvSpPr>
          <p:spPr bwMode="hidden">
            <a:xfrm>
              <a:off x="5161" y="1702"/>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6" name="Oval 194"/>
            <p:cNvSpPr>
              <a:spLocks noChangeArrowheads="1"/>
            </p:cNvSpPr>
            <p:nvPr/>
          </p:nvSpPr>
          <p:spPr bwMode="hidden">
            <a:xfrm>
              <a:off x="5277" y="1614"/>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7" name="Oval 195"/>
            <p:cNvSpPr>
              <a:spLocks noChangeArrowheads="1"/>
            </p:cNvSpPr>
            <p:nvPr/>
          </p:nvSpPr>
          <p:spPr bwMode="hidden">
            <a:xfrm>
              <a:off x="5398" y="1521"/>
              <a:ext cx="123"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8" name="Oval 196"/>
            <p:cNvSpPr>
              <a:spLocks noChangeArrowheads="1"/>
            </p:cNvSpPr>
            <p:nvPr/>
          </p:nvSpPr>
          <p:spPr bwMode="hidden">
            <a:xfrm>
              <a:off x="3255" y="4071"/>
              <a:ext cx="196" cy="106"/>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9" name="Oval 197"/>
            <p:cNvSpPr>
              <a:spLocks noChangeArrowheads="1"/>
            </p:cNvSpPr>
            <p:nvPr/>
          </p:nvSpPr>
          <p:spPr bwMode="hidden">
            <a:xfrm>
              <a:off x="3651" y="3693"/>
              <a:ext cx="196" cy="111"/>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0" name="Oval 198"/>
            <p:cNvSpPr>
              <a:spLocks noChangeArrowheads="1"/>
            </p:cNvSpPr>
            <p:nvPr/>
          </p:nvSpPr>
          <p:spPr bwMode="hidden">
            <a:xfrm>
              <a:off x="4773" y="3705"/>
              <a:ext cx="201" cy="106"/>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1" name="Oval 199"/>
            <p:cNvSpPr>
              <a:spLocks noChangeArrowheads="1"/>
            </p:cNvSpPr>
            <p:nvPr/>
          </p:nvSpPr>
          <p:spPr bwMode="hidden">
            <a:xfrm>
              <a:off x="4491" y="4049"/>
              <a:ext cx="196" cy="105"/>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2" name="Oval 200"/>
            <p:cNvSpPr>
              <a:spLocks noChangeArrowheads="1"/>
            </p:cNvSpPr>
            <p:nvPr/>
          </p:nvSpPr>
          <p:spPr bwMode="hidden">
            <a:xfrm>
              <a:off x="3989" y="3396"/>
              <a:ext cx="168" cy="96"/>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3" name="Oval 201"/>
            <p:cNvSpPr>
              <a:spLocks noChangeArrowheads="1"/>
            </p:cNvSpPr>
            <p:nvPr/>
          </p:nvSpPr>
          <p:spPr bwMode="hidden">
            <a:xfrm>
              <a:off x="4263" y="3141"/>
              <a:ext cx="167" cy="95"/>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4" name="Oval 202"/>
            <p:cNvSpPr>
              <a:spLocks noChangeArrowheads="1"/>
            </p:cNvSpPr>
            <p:nvPr/>
          </p:nvSpPr>
          <p:spPr bwMode="hidden">
            <a:xfrm>
              <a:off x="5044" y="3418"/>
              <a:ext cx="167" cy="95"/>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5" name="Oval 203"/>
            <p:cNvSpPr>
              <a:spLocks noChangeArrowheads="1"/>
            </p:cNvSpPr>
            <p:nvPr/>
          </p:nvSpPr>
          <p:spPr bwMode="hidden">
            <a:xfrm>
              <a:off x="4553" y="2873"/>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6" name="Oval 204"/>
            <p:cNvSpPr>
              <a:spLocks noChangeArrowheads="1"/>
            </p:cNvSpPr>
            <p:nvPr/>
          </p:nvSpPr>
          <p:spPr bwMode="hidden">
            <a:xfrm>
              <a:off x="5293" y="3116"/>
              <a:ext cx="168" cy="95"/>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7" name="Oval 205"/>
            <p:cNvSpPr>
              <a:spLocks noChangeArrowheads="1"/>
            </p:cNvSpPr>
            <p:nvPr/>
          </p:nvSpPr>
          <p:spPr bwMode="hidden">
            <a:xfrm>
              <a:off x="5497" y="2879"/>
              <a:ext cx="156" cy="89"/>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8" name="Oval 206"/>
            <p:cNvSpPr>
              <a:spLocks noChangeArrowheads="1"/>
            </p:cNvSpPr>
            <p:nvPr/>
          </p:nvSpPr>
          <p:spPr bwMode="hidden">
            <a:xfrm>
              <a:off x="4772" y="2673"/>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9" name="Oval 207"/>
            <p:cNvSpPr>
              <a:spLocks noChangeArrowheads="1"/>
            </p:cNvSpPr>
            <p:nvPr/>
          </p:nvSpPr>
          <p:spPr bwMode="hidden">
            <a:xfrm>
              <a:off x="4966" y="2488"/>
              <a:ext cx="156" cy="84"/>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0" name="Oval 208"/>
            <p:cNvSpPr>
              <a:spLocks noChangeArrowheads="1"/>
            </p:cNvSpPr>
            <p:nvPr/>
          </p:nvSpPr>
          <p:spPr bwMode="hidden">
            <a:xfrm>
              <a:off x="5444" y="2052"/>
              <a:ext cx="134" cy="7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1" name="Oval 209"/>
            <p:cNvSpPr>
              <a:spLocks noChangeArrowheads="1"/>
            </p:cNvSpPr>
            <p:nvPr/>
          </p:nvSpPr>
          <p:spPr bwMode="hidden">
            <a:xfrm>
              <a:off x="5161" y="2314"/>
              <a:ext cx="140" cy="7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2" name="Oval 210"/>
            <p:cNvSpPr>
              <a:spLocks noChangeArrowheads="1"/>
            </p:cNvSpPr>
            <p:nvPr/>
          </p:nvSpPr>
          <p:spPr bwMode="hidden">
            <a:xfrm>
              <a:off x="5318" y="2176"/>
              <a:ext cx="134" cy="61"/>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3" name="Oval 211"/>
            <p:cNvSpPr>
              <a:spLocks noChangeArrowheads="1"/>
            </p:cNvSpPr>
            <p:nvPr/>
          </p:nvSpPr>
          <p:spPr bwMode="hidden">
            <a:xfrm>
              <a:off x="5581" y="1933"/>
              <a:ext cx="128" cy="61"/>
            </a:xfrm>
            <a:prstGeom prst="ellipse">
              <a:avLst/>
            </a:prstGeom>
            <a:gradFill rotWithShape="0">
              <a:gsLst>
                <a:gs pos="0">
                  <a:schemeClr val="bg1"/>
                </a:gs>
                <a:gs pos="100000">
                  <a:schemeClr val="bg1">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4" name="Oval 212"/>
            <p:cNvSpPr>
              <a:spLocks noChangeArrowheads="1"/>
            </p:cNvSpPr>
            <p:nvPr/>
          </p:nvSpPr>
          <p:spPr bwMode="hidden">
            <a:xfrm>
              <a:off x="5689" y="1811"/>
              <a:ext cx="128" cy="61"/>
            </a:xfrm>
            <a:prstGeom prst="ellipse">
              <a:avLst/>
            </a:prstGeom>
            <a:gradFill rotWithShape="0">
              <a:gsLst>
                <a:gs pos="0">
                  <a:schemeClr val="bg1"/>
                </a:gs>
                <a:gs pos="100000">
                  <a:schemeClr val="bg1">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5" name="Oval 213"/>
            <p:cNvSpPr>
              <a:spLocks noChangeArrowheads="1"/>
            </p:cNvSpPr>
            <p:nvPr/>
          </p:nvSpPr>
          <p:spPr bwMode="hidden">
            <a:xfrm>
              <a:off x="5663" y="2680"/>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6" name="Oval 214"/>
            <p:cNvSpPr>
              <a:spLocks noChangeArrowheads="1"/>
            </p:cNvSpPr>
            <p:nvPr/>
          </p:nvSpPr>
          <p:spPr bwMode="hidden">
            <a:xfrm>
              <a:off x="-65" y="2865"/>
              <a:ext cx="150"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7" name="Oval 215"/>
            <p:cNvSpPr>
              <a:spLocks noChangeArrowheads="1"/>
            </p:cNvSpPr>
            <p:nvPr/>
          </p:nvSpPr>
          <p:spPr bwMode="hidden">
            <a:xfrm>
              <a:off x="2" y="2477"/>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8" name="Oval 216"/>
            <p:cNvSpPr>
              <a:spLocks noChangeArrowheads="1"/>
            </p:cNvSpPr>
            <p:nvPr/>
          </p:nvSpPr>
          <p:spPr bwMode="hidden">
            <a:xfrm>
              <a:off x="-9" y="1436"/>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9" name="Oval 217"/>
            <p:cNvSpPr>
              <a:spLocks noChangeArrowheads="1"/>
            </p:cNvSpPr>
            <p:nvPr/>
          </p:nvSpPr>
          <p:spPr bwMode="hidden">
            <a:xfrm>
              <a:off x="5624" y="4010"/>
              <a:ext cx="201" cy="106"/>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sp>
        <p:nvSpPr>
          <p:cNvPr id="66778" name="Rectangle 218"/>
          <p:cNvSpPr>
            <a:spLocks noGrp="1" noChangeArrowheads="1"/>
          </p:cNvSpPr>
          <p:nvPr>
            <p:ph type="ctrTitle" sz="quarter"/>
          </p:nvPr>
        </p:nvSpPr>
        <p:spPr>
          <a:xfrm>
            <a:off x="685800" y="1844675"/>
            <a:ext cx="7772400" cy="1736725"/>
          </a:xfrm>
        </p:spPr>
        <p:txBody>
          <a:bodyPr anchor="b" anchorCtr="1"/>
          <a:lstStyle>
            <a:lvl1pPr>
              <a:defRPr sz="5400" b="1" i="0">
                <a:latin typeface="Arial" panose="020B0604020202020204" pitchFamily="34" charset="0"/>
              </a:defRPr>
            </a:lvl1pPr>
          </a:lstStyle>
          <a:p>
            <a:r>
              <a:rPr lang="en-US" dirty="0"/>
              <a:t>Click to edit Master title style</a:t>
            </a:r>
          </a:p>
        </p:txBody>
      </p:sp>
      <p:sp>
        <p:nvSpPr>
          <p:cNvPr id="66779" name="Rectangle 219"/>
          <p:cNvSpPr>
            <a:spLocks noGrp="1" noChangeArrowheads="1"/>
          </p:cNvSpPr>
          <p:nvPr>
            <p:ph type="subTitle" sz="quarter" idx="1"/>
          </p:nvPr>
        </p:nvSpPr>
        <p:spPr>
          <a:xfrm>
            <a:off x="1371600" y="3886200"/>
            <a:ext cx="6400800" cy="1752600"/>
          </a:xfrm>
        </p:spPr>
        <p:txBody>
          <a:bodyPr/>
          <a:lstStyle>
            <a:lvl1pPr marL="0" indent="0" algn="ctr">
              <a:buFont typeface="Wingdings" charset="2"/>
              <a:buNone/>
              <a:defRPr b="1" i="0">
                <a:latin typeface="Arial" panose="020B0604020202020204" pitchFamily="34" charset="0"/>
              </a:defRPr>
            </a:lvl1pPr>
          </a:lstStyle>
          <a:p>
            <a:r>
              <a:rPr lang="en-US" dirty="0"/>
              <a:t>Click to edit Master subtitle style</a:t>
            </a:r>
          </a:p>
        </p:txBody>
      </p:sp>
      <p:sp>
        <p:nvSpPr>
          <p:cNvPr id="220" name="Rectangle 220"/>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221" name="Rectangle 221"/>
          <p:cNvSpPr>
            <a:spLocks noGrp="1" noChangeArrowheads="1"/>
          </p:cNvSpPr>
          <p:nvPr>
            <p:ph type="ftr" sz="quarter" idx="11"/>
          </p:nvPr>
        </p:nvSpPr>
        <p:spPr>
          <a:xfrm>
            <a:off x="3124200" y="6248400"/>
            <a:ext cx="2895600" cy="457200"/>
          </a:xfr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222" name="Rectangle 222"/>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7791C01-04EE-1F4E-9690-FD4CB4AFABCF}"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513192741"/>
      </p:ext>
    </p:extLst>
  </p:cSld>
  <p:clrMapOvr>
    <a:masterClrMapping/>
  </p:clrMapOvr>
</p:sldLayout>
</file>

<file path=ppt/slideLayouts/slideLayout24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16BF7404-8ACF-2245-931F-8310E2697A7E}"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563048182"/>
      </p:ext>
    </p:extLst>
  </p:cSld>
  <p:clrMapOvr>
    <a:masterClrMapping/>
  </p:clrMapOvr>
</p:sldLayout>
</file>

<file path=ppt/slideLayouts/slideLayout24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FCBA5548-69CE-B74E-9EA3-5D3424E7A742}"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651525541"/>
      </p:ext>
    </p:extLst>
  </p:cSld>
  <p:clrMapOvr>
    <a:masterClrMapping/>
  </p:clrMapOvr>
</p:sldLayout>
</file>

<file path=ppt/slideLayouts/slideLayout24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39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39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42C0EEA0-A1F6-0C4E-96E9-29B52BA60514}"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150123829"/>
      </p:ext>
    </p:extLst>
  </p:cSld>
  <p:clrMapOvr>
    <a:masterClrMapping/>
  </p:clrMapOvr>
</p:sldLayout>
</file>

<file path=ppt/slideLayouts/slideLayout24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CC504BC5-A822-4C45-9808-B9D96E25F22B}" type="slidenum">
              <a:rPr lang="en-US" smtClean="0">
                <a:solidFill>
                  <a:srgbClr val="FFFFFF"/>
                </a:solidFill>
              </a:rPr>
              <a:pPr>
                <a:defRPr/>
              </a:pPr>
              <a:t>‹#›</a:t>
            </a:fld>
            <a:endParaRPr lang="en-US" dirty="0">
              <a:solidFill>
                <a:srgbClr val="FFFFFF"/>
              </a:solidFill>
            </a:endParaRPr>
          </a:p>
        </p:txBody>
      </p:sp>
      <p:sp>
        <p:nvSpPr>
          <p:cNvPr id="8"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3366682899"/>
      </p:ext>
    </p:extLst>
  </p:cSld>
  <p:clrMapOvr>
    <a:masterClrMapping/>
  </p:clrMapOvr>
</p:sldLayout>
</file>

<file path=ppt/slideLayouts/slideLayout24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079D4C57-D088-9344-B6A8-A87CCAD76EB3}" type="slidenum">
              <a:rPr lang="en-US" smtClean="0">
                <a:solidFill>
                  <a:srgbClr val="FFFFFF"/>
                </a:solidFill>
              </a:rPr>
              <a:pPr>
                <a:defRPr/>
              </a:pPr>
              <a:t>‹#›</a:t>
            </a:fld>
            <a:endParaRPr lang="en-US" dirty="0">
              <a:solidFill>
                <a:srgbClr val="FFFFFF"/>
              </a:solidFill>
            </a:endParaRPr>
          </a:p>
        </p:txBody>
      </p:sp>
      <p:sp>
        <p:nvSpPr>
          <p:cNvPr id="4"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34940313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type="tx">
  <p:cSld name="17_Blank">
    <p:bg>
      <p:bgPr>
        <a:solidFill>
          <a:schemeClr val="accent3">
            <a:lumOff val="44000"/>
          </a:schemeClr>
        </a:solidFill>
        <a:effectLst/>
      </p:bgPr>
    </p:bg>
    <p:spTree>
      <p:nvGrpSpPr>
        <p:cNvPr id="1" name=""/>
        <p:cNvGrpSpPr/>
        <p:nvPr/>
      </p:nvGrpSpPr>
      <p:grpSpPr>
        <a:xfrm>
          <a:off x="0" y="0"/>
          <a:ext cx="0" cy="0"/>
          <a:chOff x="0" y="0"/>
          <a:chExt cx="0" cy="0"/>
        </a:xfrm>
      </p:grpSpPr>
      <p:sp>
        <p:nvSpPr>
          <p:cNvPr id="30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135413"/>
      </p:ext>
    </p:extLst>
  </p:cSld>
  <p:clrMapOvr>
    <a:masterClrMapping/>
  </p:clrMapOvr>
  <p:transition spd="med"/>
</p:sldLayout>
</file>

<file path=ppt/slideLayouts/slideLayout24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3D8B433D-BAFC-E24A-99C9-734B96FC8566}" type="slidenum">
              <a:rPr lang="en-US" smtClean="0">
                <a:solidFill>
                  <a:srgbClr val="FFFFFF"/>
                </a:solidFill>
              </a:rPr>
              <a:pPr>
                <a:defRPr/>
              </a:pPr>
              <a:t>‹#›</a:t>
            </a:fld>
            <a:endParaRPr lang="en-US" dirty="0">
              <a:solidFill>
                <a:srgbClr val="FFFFFF"/>
              </a:solidFill>
            </a:endParaRPr>
          </a:p>
        </p:txBody>
      </p:sp>
      <p:sp>
        <p:nvSpPr>
          <p:cNvPr id="3"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137778226"/>
      </p:ext>
    </p:extLst>
  </p:cSld>
  <p:clrMapOvr>
    <a:masterClrMapping/>
  </p:clrMapOvr>
</p:sldLayout>
</file>

<file path=ppt/slideLayouts/slideLayout24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520B6DE8-0102-9848-888F-98174A854A8E}"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715534758"/>
      </p:ext>
    </p:extLst>
  </p:cSld>
  <p:clrMapOvr>
    <a:masterClrMapping/>
  </p:clrMapOvr>
</p:sldLayout>
</file>

<file path=ppt/slideLayouts/slideLayout24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62AD45BE-0D1E-4649-A42A-246B7E83D585}"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19060055"/>
      </p:ext>
    </p:extLst>
  </p:cSld>
  <p:clrMapOvr>
    <a:masterClrMapping/>
  </p:clrMapOvr>
</p:sldLayout>
</file>

<file path=ppt/slideLayouts/slideLayout24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404C8E7D-B7DE-8841-BACE-B6BABA070DBC}"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607490025"/>
      </p:ext>
    </p:extLst>
  </p:cSld>
  <p:clrMapOvr>
    <a:masterClrMapping/>
  </p:clrMapOvr>
</p:sldLayout>
</file>

<file path=ppt/slideLayouts/slideLayout24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946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946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C84344D4-1A6F-AD47-A60B-27F3AD206B47}"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016295183"/>
      </p:ext>
    </p:extLst>
  </p:cSld>
  <p:clrMapOvr>
    <a:masterClrMapping/>
  </p:clrMapOvr>
</p:sldLayout>
</file>

<file path=ppt/slideLayouts/slideLayout241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4FF98287-B6CB-5D40-ADBA-F2718235C28F}" type="slidenum">
              <a:rPr lang="en-US"/>
              <a:pPr>
                <a:defRPr/>
              </a:pPr>
              <a:t>‹#›</a:t>
            </a:fld>
            <a:endParaRPr lang="en-US"/>
          </a:p>
        </p:txBody>
      </p:sp>
    </p:spTree>
    <p:extLst>
      <p:ext uri="{BB962C8B-B14F-4D97-AF65-F5344CB8AC3E}">
        <p14:creationId xmlns:p14="http://schemas.microsoft.com/office/powerpoint/2010/main" val="1114146597"/>
      </p:ext>
    </p:extLst>
  </p:cSld>
  <p:clrMapOvr>
    <a:masterClrMapping/>
  </p:clrMapOvr>
</p:sldLayout>
</file>

<file path=ppt/slideLayouts/slideLayout241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335189BE-18E6-1A45-AFEC-6A4F8691D931}" type="slidenum">
              <a:rPr lang="en-US"/>
              <a:pPr>
                <a:defRPr/>
              </a:pPr>
              <a:t>‹#›</a:t>
            </a:fld>
            <a:endParaRPr lang="en-US"/>
          </a:p>
        </p:txBody>
      </p:sp>
    </p:spTree>
    <p:extLst>
      <p:ext uri="{BB962C8B-B14F-4D97-AF65-F5344CB8AC3E}">
        <p14:creationId xmlns:p14="http://schemas.microsoft.com/office/powerpoint/2010/main" val="294544021"/>
      </p:ext>
    </p:extLst>
  </p:cSld>
  <p:clrMapOvr>
    <a:masterClrMapping/>
  </p:clrMapOvr>
</p:sldLayout>
</file>

<file path=ppt/slideLayouts/slideLayout241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3"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0A7092E9-9BBD-E342-817D-187AEC415F9A}" type="slidenum">
              <a:rPr lang="en-US"/>
              <a:pPr>
                <a:defRPr/>
              </a:pPr>
              <a:t>‹#›</a:t>
            </a:fld>
            <a:endParaRPr lang="en-US"/>
          </a:p>
        </p:txBody>
      </p:sp>
    </p:spTree>
    <p:extLst>
      <p:ext uri="{BB962C8B-B14F-4D97-AF65-F5344CB8AC3E}">
        <p14:creationId xmlns:p14="http://schemas.microsoft.com/office/powerpoint/2010/main" val="84832930"/>
      </p:ext>
    </p:extLst>
  </p:cSld>
  <p:clrMapOvr>
    <a:masterClrMapping/>
  </p:clrMapOvr>
</p:sldLayout>
</file>

<file path=ppt/slideLayouts/slideLayout24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59875" cy="6870700"/>
            <a:chOff x="0" y="0"/>
            <a:chExt cx="5770" cy="4328"/>
          </a:xfrm>
        </p:grpSpPr>
        <p:sp>
          <p:nvSpPr>
            <p:cNvPr id="5" name="Rectangle 3"/>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6" name="Rectangle 4"/>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7" name="Rectangle 5"/>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w="9525">
              <a:noFill/>
              <a:miter lim="800000"/>
              <a:headEnd/>
              <a:tailEnd/>
            </a:ln>
            <a:effectLst/>
          </p:spPr>
          <p:txBody>
            <a:bodyPr wrap="none" anchor="ctr"/>
            <a:lstStyle/>
            <a:p>
              <a:pPr algn="ctr" defTabSz="914400" fontAlgn="base">
                <a:spcBef>
                  <a:spcPct val="0"/>
                </a:spcBef>
                <a:spcAft>
                  <a:spcPct val="0"/>
                </a:spcAft>
                <a:defRPr/>
              </a:pPr>
              <a:endParaRPr kumimoji="1" lang="en-US" b="1" i="0" dirty="0">
                <a:solidFill>
                  <a:srgbClr val="2F1311"/>
                </a:solidFill>
                <a:latin typeface="Arial" panose="020B0604020202020204" pitchFamily="34" charset="0"/>
                <a:ea typeface="ＭＳ Ｐゴシック" charset="0"/>
                <a:cs typeface="ＭＳ Ｐゴシック" charset="0"/>
              </a:endParaRPr>
            </a:p>
          </p:txBody>
        </p:sp>
        <p:grpSp>
          <p:nvGrpSpPr>
            <p:cNvPr id="8" name="Group 6"/>
            <p:cNvGrpSpPr>
              <a:grpSpLocks/>
            </p:cNvGrpSpPr>
            <p:nvPr/>
          </p:nvGrpSpPr>
          <p:grpSpPr bwMode="auto">
            <a:xfrm>
              <a:off x="4944" y="-5"/>
              <a:ext cx="816" cy="3980"/>
              <a:chOff x="4944" y="-5"/>
              <a:chExt cx="816" cy="3980"/>
            </a:xfrm>
          </p:grpSpPr>
          <p:grpSp>
            <p:nvGrpSpPr>
              <p:cNvPr id="20" name="Group 7"/>
              <p:cNvGrpSpPr>
                <a:grpSpLocks/>
              </p:cNvGrpSpPr>
              <p:nvPr userDrawn="1"/>
            </p:nvGrpSpPr>
            <p:grpSpPr bwMode="auto">
              <a:xfrm>
                <a:off x="5280" y="-5"/>
                <a:ext cx="480" cy="1436"/>
                <a:chOff x="5280" y="-5"/>
                <a:chExt cx="480" cy="1436"/>
              </a:xfrm>
            </p:grpSpPr>
            <p:grpSp>
              <p:nvGrpSpPr>
                <p:cNvPr id="41" name="Group 8"/>
                <p:cNvGrpSpPr>
                  <a:grpSpLocks/>
                </p:cNvGrpSpPr>
                <p:nvPr userDrawn="1"/>
              </p:nvGrpSpPr>
              <p:grpSpPr bwMode="auto">
                <a:xfrm rot="-5400000">
                  <a:off x="5486" y="-4"/>
                  <a:ext cx="177" cy="176"/>
                  <a:chOff x="1682" y="330"/>
                  <a:chExt cx="1720" cy="2560"/>
                </a:xfrm>
              </p:grpSpPr>
              <p:grpSp>
                <p:nvGrpSpPr>
                  <p:cNvPr id="50" name="Group 9"/>
                  <p:cNvGrpSpPr>
                    <a:grpSpLocks/>
                  </p:cNvGrpSpPr>
                  <p:nvPr/>
                </p:nvGrpSpPr>
                <p:grpSpPr bwMode="auto">
                  <a:xfrm>
                    <a:off x="1682" y="330"/>
                    <a:ext cx="1720" cy="2560"/>
                    <a:chOff x="1682" y="330"/>
                    <a:chExt cx="1720" cy="2560"/>
                  </a:xfrm>
                </p:grpSpPr>
                <p:sp>
                  <p:nvSpPr>
                    <p:cNvPr id="57" name="Freeform 10"/>
                    <p:cNvSpPr>
                      <a:spLocks/>
                    </p:cNvSpPr>
                    <p:nvPr/>
                  </p:nvSpPr>
                  <p:spPr bwMode="auto">
                    <a:xfrm>
                      <a:off x="2182" y="337"/>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8" name="Freeform 11"/>
                    <p:cNvSpPr>
                      <a:spLocks/>
                    </p:cNvSpPr>
                    <p:nvPr/>
                  </p:nvSpPr>
                  <p:spPr bwMode="auto">
                    <a:xfrm>
                      <a:off x="1687" y="337"/>
                      <a:ext cx="865" cy="2065"/>
                    </a:xfrm>
                    <a:custGeom>
                      <a:avLst/>
                      <a:gdLst>
                        <a:gd name="T0" fmla="*/ 785 w 865"/>
                        <a:gd name="T1" fmla="*/ 522 h 2071"/>
                        <a:gd name="T2" fmla="*/ 797 w 865"/>
                        <a:gd name="T3" fmla="*/ 346 h 2071"/>
                        <a:gd name="T4" fmla="*/ 863 w 865"/>
                        <a:gd name="T5" fmla="*/ 202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2 h 2071"/>
                        <a:gd name="T22" fmla="*/ 119 w 865"/>
                        <a:gd name="T23" fmla="*/ 400 h 2071"/>
                        <a:gd name="T24" fmla="*/ 131 w 865"/>
                        <a:gd name="T25" fmla="*/ 582 h 2071"/>
                        <a:gd name="T26" fmla="*/ 173 w 865"/>
                        <a:gd name="T27" fmla="*/ 774 h 2071"/>
                        <a:gd name="T28" fmla="*/ 197 w 865"/>
                        <a:gd name="T29" fmla="*/ 872 h 2071"/>
                        <a:gd name="T30" fmla="*/ 167 w 865"/>
                        <a:gd name="T31" fmla="*/ 974 h 2071"/>
                        <a:gd name="T32" fmla="*/ 65 w 865"/>
                        <a:gd name="T33" fmla="*/ 1112 h 2071"/>
                        <a:gd name="T34" fmla="*/ 17 w 865"/>
                        <a:gd name="T35" fmla="*/ 1282 h 2071"/>
                        <a:gd name="T36" fmla="*/ 5 w 865"/>
                        <a:gd name="T37" fmla="*/ 1534 h 2071"/>
                        <a:gd name="T38" fmla="*/ 47 w 865"/>
                        <a:gd name="T39" fmla="*/ 1728 h 2071"/>
                        <a:gd name="T40" fmla="*/ 131 w 865"/>
                        <a:gd name="T41" fmla="*/ 1878 h 2071"/>
                        <a:gd name="T42" fmla="*/ 299 w 865"/>
                        <a:gd name="T43" fmla="*/ 1964 h 2071"/>
                        <a:gd name="T44" fmla="*/ 425 w 865"/>
                        <a:gd name="T45" fmla="*/ 1958 h 2071"/>
                        <a:gd name="T46" fmla="*/ 467 w 865"/>
                        <a:gd name="T47" fmla="*/ 1970 h 2071"/>
                        <a:gd name="T48" fmla="*/ 497 w 865"/>
                        <a:gd name="T49" fmla="*/ 2042 h 2071"/>
                        <a:gd name="T50" fmla="*/ 497 w 865"/>
                        <a:gd name="T51" fmla="*/ 1940 h 2071"/>
                        <a:gd name="T52" fmla="*/ 557 w 865"/>
                        <a:gd name="T53" fmla="*/ 1758 h 2071"/>
                        <a:gd name="T54" fmla="*/ 617 w 865"/>
                        <a:gd name="T55" fmla="*/ 1638 h 2071"/>
                        <a:gd name="T56" fmla="*/ 581 w 865"/>
                        <a:gd name="T57" fmla="*/ 1680 h 2071"/>
                        <a:gd name="T58" fmla="*/ 515 w 865"/>
                        <a:gd name="T59" fmla="*/ 1800 h 2071"/>
                        <a:gd name="T60" fmla="*/ 407 w 865"/>
                        <a:gd name="T61" fmla="*/ 1883 h 2071"/>
                        <a:gd name="T62" fmla="*/ 269 w 865"/>
                        <a:gd name="T63" fmla="*/ 1878 h 2071"/>
                        <a:gd name="T64" fmla="*/ 179 w 865"/>
                        <a:gd name="T65" fmla="*/ 1794 h 2071"/>
                        <a:gd name="T66" fmla="*/ 113 w 865"/>
                        <a:gd name="T67" fmla="*/ 1620 h 2071"/>
                        <a:gd name="T68" fmla="*/ 107 w 865"/>
                        <a:gd name="T69" fmla="*/ 1378 h 2071"/>
                        <a:gd name="T70" fmla="*/ 137 w 865"/>
                        <a:gd name="T71" fmla="*/ 1178 h 2071"/>
                        <a:gd name="T72" fmla="*/ 203 w 865"/>
                        <a:gd name="T73" fmla="*/ 1058 h 2071"/>
                        <a:gd name="T74" fmla="*/ 323 w 865"/>
                        <a:gd name="T75" fmla="*/ 1010 h 2071"/>
                        <a:gd name="T76" fmla="*/ 509 w 865"/>
                        <a:gd name="T77" fmla="*/ 1064 h 2071"/>
                        <a:gd name="T78" fmla="*/ 611 w 865"/>
                        <a:gd name="T79" fmla="*/ 1112 h 2071"/>
                        <a:gd name="T80" fmla="*/ 665 w 865"/>
                        <a:gd name="T81" fmla="*/ 1088 h 2071"/>
                        <a:gd name="T82" fmla="*/ 659 w 865"/>
                        <a:gd name="T83" fmla="*/ 1034 h 2071"/>
                        <a:gd name="T84" fmla="*/ 611 w 865"/>
                        <a:gd name="T85" fmla="*/ 992 h 2071"/>
                        <a:gd name="T86" fmla="*/ 497 w 865"/>
                        <a:gd name="T87" fmla="*/ 968 h 2071"/>
                        <a:gd name="T88" fmla="*/ 323 w 865"/>
                        <a:gd name="T89" fmla="*/ 884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4 h 2071"/>
                        <a:gd name="T106" fmla="*/ 809 w 865"/>
                        <a:gd name="T107" fmla="*/ 576 h 2071"/>
                        <a:gd name="T108" fmla="*/ 785 w 865"/>
                        <a:gd name="T109" fmla="*/ 522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51" name="Oval 12"/>
                  <p:cNvSpPr>
                    <a:spLocks noChangeArrowheads="1"/>
                  </p:cNvSpPr>
                  <p:nvPr/>
                </p:nvSpPr>
                <p:spPr bwMode="auto">
                  <a:xfrm>
                    <a:off x="2387" y="1385"/>
                    <a:ext cx="175" cy="247"/>
                  </a:xfrm>
                  <a:prstGeom prst="ellipse">
                    <a:avLst/>
                  </a:prstGeom>
                  <a:solidFill>
                    <a:srgbClr val="E7D6B7"/>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2" name="Freeform 13"/>
                  <p:cNvSpPr>
                    <a:spLocks/>
                  </p:cNvSpPr>
                  <p:nvPr/>
                </p:nvSpPr>
                <p:spPr bwMode="auto">
                  <a:xfrm>
                    <a:off x="2668" y="701"/>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3" name="Freeform 14"/>
                  <p:cNvSpPr>
                    <a:spLocks/>
                  </p:cNvSpPr>
                  <p:nvPr/>
                </p:nvSpPr>
                <p:spPr bwMode="auto">
                  <a:xfrm>
                    <a:off x="2736" y="1603"/>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4" name="Freeform 15"/>
                  <p:cNvSpPr>
                    <a:spLocks/>
                  </p:cNvSpPr>
                  <p:nvPr/>
                </p:nvSpPr>
                <p:spPr bwMode="auto">
                  <a:xfrm>
                    <a:off x="2445" y="1937"/>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5" name="Freeform 16"/>
                  <p:cNvSpPr>
                    <a:spLocks/>
                  </p:cNvSpPr>
                  <p:nvPr/>
                </p:nvSpPr>
                <p:spPr bwMode="auto">
                  <a:xfrm>
                    <a:off x="1901" y="1603"/>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6" name="Freeform 17"/>
                  <p:cNvSpPr>
                    <a:spLocks/>
                  </p:cNvSpPr>
                  <p:nvPr/>
                </p:nvSpPr>
                <p:spPr bwMode="auto">
                  <a:xfrm>
                    <a:off x="2085" y="890"/>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pic>
              <p:nvPicPr>
                <p:cNvPr id="42" name="Picture 1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3" name="Picture 1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4" name="Picture 2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5" name="Picture 2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 name="Picture 2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7" name="Picture 2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8" name="Picture 2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9" name="Picture 2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1" name="Group 26"/>
              <p:cNvGrpSpPr>
                <a:grpSpLocks/>
              </p:cNvGrpSpPr>
              <p:nvPr userDrawn="1"/>
            </p:nvGrpSpPr>
            <p:grpSpPr bwMode="auto">
              <a:xfrm>
                <a:off x="4944" y="1008"/>
                <a:ext cx="522" cy="2967"/>
                <a:chOff x="4944" y="1008"/>
                <a:chExt cx="522" cy="2967"/>
              </a:xfrm>
            </p:grpSpPr>
            <p:pic>
              <p:nvPicPr>
                <p:cNvPr id="22" name="Picture 2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3" name="Picture 2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4" name="Picture 2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5" name="Picture 3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 name="Picture 3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7" name="Picture 3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 name="Picture 3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 name="Picture 3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0" name="Picture 3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1" name="Picture 3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2" name="Picture 3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3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 name="Picture 3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 name="Picture 4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6" name="Picture 4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7" name="Picture 4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8" name="Picture 4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9" name="Picture 4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0" name="Picture 4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9" name="Freeform 46"/>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0" name="Freeform 47"/>
            <p:cNvSpPr>
              <a:spLocks/>
            </p:cNvSpPr>
            <p:nvPr/>
          </p:nvSpPr>
          <p:spPr bwMode="auto">
            <a:xfrm>
              <a:off x="5001" y="3060"/>
              <a:ext cx="768" cy="1260"/>
            </a:xfrm>
            <a:custGeom>
              <a:avLst/>
              <a:gdLst/>
              <a:ahLst/>
              <a:cxnLst>
                <a:cxn ang="0">
                  <a:pos x="0" y="1260"/>
                </a:cxn>
                <a:cxn ang="0">
                  <a:pos x="0" y="1134"/>
                </a:cxn>
                <a:cxn ang="0">
                  <a:pos x="210" y="1032"/>
                </a:cxn>
                <a:cxn ang="0">
                  <a:pos x="324" y="918"/>
                </a:cxn>
                <a:cxn ang="0">
                  <a:pos x="414" y="714"/>
                </a:cxn>
                <a:cxn ang="0">
                  <a:pos x="450" y="456"/>
                </a:cxn>
                <a:cxn ang="0">
                  <a:pos x="438" y="258"/>
                </a:cxn>
                <a:cxn ang="0">
                  <a:pos x="684" y="0"/>
                </a:cxn>
                <a:cxn ang="0">
                  <a:pos x="768" y="18"/>
                </a:cxn>
                <a:cxn ang="0">
                  <a:pos x="768" y="1254"/>
                </a:cxn>
                <a:cxn ang="0">
                  <a:pos x="0" y="1260"/>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1" name="Freeform 48"/>
            <p:cNvSpPr>
              <a:spLocks/>
            </p:cNvSpPr>
            <p:nvPr/>
          </p:nvSpPr>
          <p:spPr bwMode="auto">
            <a:xfrm>
              <a:off x="4994" y="1775"/>
              <a:ext cx="776" cy="2543"/>
            </a:xfrm>
            <a:custGeom>
              <a:avLst/>
              <a:gdLst/>
              <a:ahLst/>
              <a:cxnLst>
                <a:cxn ang="0">
                  <a:pos x="550" y="115"/>
                </a:cxn>
                <a:cxn ang="0">
                  <a:pos x="460" y="529"/>
                </a:cxn>
                <a:cxn ang="0">
                  <a:pos x="298" y="925"/>
                </a:cxn>
                <a:cxn ang="0">
                  <a:pos x="76" y="1267"/>
                </a:cxn>
                <a:cxn ang="0">
                  <a:pos x="4" y="1339"/>
                </a:cxn>
                <a:cxn ang="0">
                  <a:pos x="100" y="1351"/>
                </a:cxn>
                <a:cxn ang="0">
                  <a:pos x="286" y="1399"/>
                </a:cxn>
                <a:cxn ang="0">
                  <a:pos x="394" y="1525"/>
                </a:cxn>
                <a:cxn ang="0">
                  <a:pos x="478" y="1705"/>
                </a:cxn>
                <a:cxn ang="0">
                  <a:pos x="478" y="1969"/>
                </a:cxn>
                <a:cxn ang="0">
                  <a:pos x="370" y="2263"/>
                </a:cxn>
                <a:cxn ang="0">
                  <a:pos x="124" y="2479"/>
                </a:cxn>
                <a:cxn ang="0">
                  <a:pos x="22" y="2515"/>
                </a:cxn>
                <a:cxn ang="0">
                  <a:pos x="196" y="2533"/>
                </a:cxn>
                <a:cxn ang="0">
                  <a:pos x="388" y="2455"/>
                </a:cxn>
                <a:cxn ang="0">
                  <a:pos x="502" y="2299"/>
                </a:cxn>
                <a:cxn ang="0">
                  <a:pos x="598" y="2197"/>
                </a:cxn>
                <a:cxn ang="0">
                  <a:pos x="694" y="2197"/>
                </a:cxn>
                <a:cxn ang="0">
                  <a:pos x="742" y="2230"/>
                </a:cxn>
                <a:cxn ang="0">
                  <a:pos x="712" y="2137"/>
                </a:cxn>
                <a:cxn ang="0">
                  <a:pos x="664" y="1807"/>
                </a:cxn>
                <a:cxn ang="0">
                  <a:pos x="670" y="1561"/>
                </a:cxn>
                <a:cxn ang="0">
                  <a:pos x="718" y="1393"/>
                </a:cxn>
                <a:cxn ang="0">
                  <a:pos x="748" y="1219"/>
                </a:cxn>
                <a:cxn ang="0">
                  <a:pos x="550" y="115"/>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2" name="Freeform 49"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3"/>
              <a:srcRect/>
              <a:tile tx="0" ty="0" sx="100000" sy="100000" flip="none" algn="tl"/>
            </a:blip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3" name="Freeform 50"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3"/>
              <a:srcRect/>
              <a:tile tx="0" ty="0" sx="100000" sy="100000" flip="none" algn="tl"/>
            </a:blip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4" name="Freeform 51"/>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5" name="Freeform 52"/>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6" name="Freeform 53"/>
            <p:cNvSpPr>
              <a:spLocks/>
            </p:cNvSpPr>
            <p:nvPr/>
          </p:nvSpPr>
          <p:spPr bwMode="auto">
            <a:xfrm>
              <a:off x="5004" y="1"/>
              <a:ext cx="189" cy="2112"/>
            </a:xfrm>
            <a:custGeom>
              <a:avLst/>
              <a:gdLst/>
              <a:ahLst/>
              <a:cxnLst>
                <a:cxn ang="0">
                  <a:pos x="0" y="2094"/>
                </a:cxn>
                <a:cxn ang="0">
                  <a:pos x="66" y="1992"/>
                </a:cxn>
                <a:cxn ang="0">
                  <a:pos x="150" y="1464"/>
                </a:cxn>
                <a:cxn ang="0">
                  <a:pos x="234" y="678"/>
                </a:cxn>
                <a:cxn ang="0">
                  <a:pos x="324" y="0"/>
                </a:cxn>
                <a:cxn ang="0">
                  <a:pos x="0" y="0"/>
                </a:cxn>
                <a:cxn ang="0">
                  <a:pos x="0" y="2094"/>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7" name="Rectangle 54"/>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18" name="Freeform 55"/>
            <p:cNvSpPr>
              <a:spLocks/>
            </p:cNvSpPr>
            <p:nvPr/>
          </p:nvSpPr>
          <p:spPr bwMode="auto">
            <a:xfrm>
              <a:off x="5013" y="3924"/>
              <a:ext cx="734" cy="390"/>
            </a:xfrm>
            <a:custGeom>
              <a:avLst/>
              <a:gdLst/>
              <a:ahLst/>
              <a:cxnLst>
                <a:cxn ang="0">
                  <a:pos x="1" y="357"/>
                </a:cxn>
                <a:cxn ang="0">
                  <a:pos x="109" y="341"/>
                </a:cxn>
                <a:cxn ang="0">
                  <a:pos x="241" y="305"/>
                </a:cxn>
                <a:cxn ang="0">
                  <a:pos x="353" y="209"/>
                </a:cxn>
                <a:cxn ang="0">
                  <a:pos x="429" y="89"/>
                </a:cxn>
                <a:cxn ang="0">
                  <a:pos x="493" y="17"/>
                </a:cxn>
                <a:cxn ang="0">
                  <a:pos x="577" y="1"/>
                </a:cxn>
                <a:cxn ang="0">
                  <a:pos x="629" y="21"/>
                </a:cxn>
                <a:cxn ang="0">
                  <a:pos x="673" y="65"/>
                </a:cxn>
                <a:cxn ang="0">
                  <a:pos x="673" y="137"/>
                </a:cxn>
                <a:cxn ang="0">
                  <a:pos x="561" y="225"/>
                </a:cxn>
                <a:cxn ang="0">
                  <a:pos x="425" y="297"/>
                </a:cxn>
                <a:cxn ang="0">
                  <a:pos x="245" y="357"/>
                </a:cxn>
                <a:cxn ang="0">
                  <a:pos x="113" y="377"/>
                </a:cxn>
                <a:cxn ang="0">
                  <a:pos x="1" y="357"/>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9" name="AutoShape 56"/>
            <p:cNvSpPr>
              <a:spLocks noChangeArrowheads="1"/>
            </p:cNvSpPr>
            <p:nvPr/>
          </p:nvSpPr>
          <p:spPr bwMode="hidden">
            <a:xfrm rot="5400000">
              <a:off x="2724" y="2089"/>
              <a:ext cx="4320" cy="142"/>
            </a:xfrm>
            <a:custGeom>
              <a:avLst/>
              <a:gdLst>
                <a:gd name="T0" fmla="*/ 7 w 21600"/>
                <a:gd name="T1" fmla="*/ 0 h 21600"/>
                <a:gd name="T2" fmla="*/ 3 w 21600"/>
                <a:gd name="T3" fmla="*/ 0 h 21600"/>
                <a:gd name="T4" fmla="*/ 0 w 21600"/>
                <a:gd name="T5" fmla="*/ 0 h 21600"/>
                <a:gd name="T6" fmla="*/ 3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rot="10800000" vert="eaVert"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58425" name="Rectangle 57"/>
          <p:cNvSpPr>
            <a:spLocks noGrp="1" noChangeArrowheads="1"/>
          </p:cNvSpPr>
          <p:nvPr>
            <p:ph type="ctrTitle" sz="quarter"/>
          </p:nvPr>
        </p:nvSpPr>
        <p:spPr>
          <a:xfrm>
            <a:off x="685800" y="1370013"/>
            <a:ext cx="6965950" cy="2057400"/>
          </a:xfrm>
        </p:spPr>
        <p:txBody>
          <a:bodyPr/>
          <a:lstStyle>
            <a:lvl1pPr>
              <a:defRPr b="1" i="0">
                <a:latin typeface="Arial" panose="020B0604020202020204" pitchFamily="34" charset="0"/>
              </a:defRPr>
            </a:lvl1pPr>
          </a:lstStyle>
          <a:p>
            <a:r>
              <a:rPr lang="en-US" dirty="0"/>
              <a:t>Click to edit Master title style</a:t>
            </a:r>
          </a:p>
        </p:txBody>
      </p:sp>
      <p:sp>
        <p:nvSpPr>
          <p:cNvPr id="58426" name="Rectangle 58"/>
          <p:cNvSpPr>
            <a:spLocks noGrp="1" noChangeArrowheads="1"/>
          </p:cNvSpPr>
          <p:nvPr>
            <p:ph type="subTitle" sz="quarter" idx="1"/>
          </p:nvPr>
        </p:nvSpPr>
        <p:spPr>
          <a:xfrm>
            <a:off x="1727200" y="3886200"/>
            <a:ext cx="5640388"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59" name="Rectangle 59"/>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0" name="Rectangle 60"/>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1" name="Rectangle 6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9B37407-A5DD-0A43-B92F-1A292DCCD993}"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726390041"/>
      </p:ext>
    </p:extLst>
  </p:cSld>
  <p:clrMapOvr>
    <a:masterClrMapping/>
  </p:clrMapOvr>
</p:sldLayout>
</file>

<file path=ppt/slideLayouts/slideLayout24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189ADB-AAF4-AF4A-ADB9-F10788C8A67D}"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273735550"/>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30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4590703"/>
      </p:ext>
    </p:extLst>
  </p:cSld>
  <p:clrMapOvr>
    <a:masterClrMapping/>
  </p:clrMapOvr>
  <p:transition spd="med"/>
</p:sldLayout>
</file>

<file path=ppt/slideLayouts/slideLayout24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27CC7D-8B45-BC4A-A778-688A8E97C42D}"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613936070"/>
      </p:ext>
    </p:extLst>
  </p:cSld>
  <p:clrMapOvr>
    <a:masterClrMapping/>
  </p:clrMapOvr>
</p:sldLayout>
</file>

<file path=ppt/slideLayouts/slideLayout24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263525" y="1598613"/>
            <a:ext cx="3616325" cy="4497387"/>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032250" y="1598613"/>
            <a:ext cx="3617913" cy="4497387"/>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9F21CC7-C726-1345-B1D0-F43478AB949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621202208"/>
      </p:ext>
    </p:extLst>
  </p:cSld>
  <p:clrMapOvr>
    <a:masterClrMapping/>
  </p:clrMapOvr>
</p:sldLayout>
</file>

<file path=ppt/slideLayouts/slideLayout24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8"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9"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8A0C4D-065C-5849-A596-43CB4E8B52AB}"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1293552978"/>
      </p:ext>
    </p:extLst>
  </p:cSld>
  <p:clrMapOvr>
    <a:masterClrMapping/>
  </p:clrMapOvr>
</p:sldLayout>
</file>

<file path=ppt/slideLayouts/slideLayout24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4"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C89DEB2-56B9-6F41-924F-F2B9FD551ED4}"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787628439"/>
      </p:ext>
    </p:extLst>
  </p:cSld>
  <p:clrMapOvr>
    <a:masterClrMapping/>
  </p:clrMapOvr>
</p:sldLayout>
</file>

<file path=ppt/slideLayouts/slideLayout24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3"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4"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75997C9-7A19-B847-A47E-92AEEB6C097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546665761"/>
      </p:ext>
    </p:extLst>
  </p:cSld>
  <p:clrMapOvr>
    <a:masterClrMapping/>
  </p:clrMapOvr>
</p:sldLayout>
</file>

<file path=ppt/slideLayouts/slideLayout24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3D921B0-EE2D-954B-8E7E-6E17250A7B9B}"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597581873"/>
      </p:ext>
    </p:extLst>
  </p:cSld>
  <p:clrMapOvr>
    <a:masterClrMapping/>
  </p:clrMapOvr>
</p:sldLayout>
</file>

<file path=ppt/slideLayouts/slideLayout24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4DBF4F0-CEDC-3641-AD90-6CDE00422EA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14719502"/>
      </p:ext>
    </p:extLst>
  </p:cSld>
  <p:clrMapOvr>
    <a:masterClrMapping/>
  </p:clrMapOvr>
</p:sldLayout>
</file>

<file path=ppt/slideLayouts/slideLayout24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8D0C08-8819-8D4D-87A9-D196BB06F260}"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229463841"/>
      </p:ext>
    </p:extLst>
  </p:cSld>
  <p:clrMapOvr>
    <a:masterClrMapping/>
  </p:clrMapOvr>
</p:sldLayout>
</file>

<file path=ppt/slideLayouts/slideLayout24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5827713" y="227013"/>
            <a:ext cx="1868487" cy="5868987"/>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219075" y="227013"/>
            <a:ext cx="5456238" cy="5868987"/>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7E39D9F-64CB-524E-9B16-9AFB045632C5}"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798229818"/>
      </p:ext>
    </p:extLst>
  </p:cSld>
  <p:clrMapOvr>
    <a:masterClrMapping/>
  </p:clrMapOvr>
</p:sldLayout>
</file>

<file path=ppt/slideLayouts/slideLayout24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1422400"/>
            <a:ext cx="9147175" cy="5435600"/>
            <a:chOff x="0" y="896"/>
            <a:chExt cx="5762" cy="3424"/>
          </a:xfrm>
        </p:grpSpPr>
        <p:grpSp>
          <p:nvGrpSpPr>
            <p:cNvPr id="5" name="Group 3"/>
            <p:cNvGrpSpPr>
              <a:grpSpLocks/>
            </p:cNvGrpSpPr>
            <p:nvPr userDrawn="1"/>
          </p:nvGrpSpPr>
          <p:grpSpPr bwMode="auto">
            <a:xfrm>
              <a:off x="20" y="896"/>
              <a:ext cx="5742" cy="3424"/>
              <a:chOff x="20" y="896"/>
              <a:chExt cx="5742" cy="3424"/>
            </a:xfrm>
          </p:grpSpPr>
          <p:sp>
            <p:nvSpPr>
              <p:cNvPr id="142" name="Freeform 4"/>
              <p:cNvSpPr>
                <a:spLocks/>
              </p:cNvSpPr>
              <p:nvPr userDrawn="1"/>
            </p:nvSpPr>
            <p:spPr bwMode="hidden">
              <a:xfrm>
                <a:off x="1399" y="1116"/>
                <a:ext cx="2815" cy="2110"/>
              </a:xfrm>
              <a:custGeom>
                <a:avLst/>
                <a:gdLst>
                  <a:gd name="T0" fmla="*/ 950 w 2815"/>
                  <a:gd name="T1" fmla="*/ 85 h 2110"/>
                  <a:gd name="T2" fmla="*/ 628 w 2815"/>
                  <a:gd name="T3" fmla="*/ 438 h 2110"/>
                  <a:gd name="T4" fmla="*/ 66 w 2815"/>
                  <a:gd name="T5" fmla="*/ 471 h 2110"/>
                  <a:gd name="T6" fmla="*/ 0 w 2815"/>
                  <a:gd name="T7" fmla="*/ 627 h 2110"/>
                  <a:gd name="T8" fmla="*/ 372 w 2815"/>
                  <a:gd name="T9" fmla="*/ 1026 h 2110"/>
                  <a:gd name="T10" fmla="*/ 611 w 2815"/>
                  <a:gd name="T11" fmla="*/ 902 h 2110"/>
                  <a:gd name="T12" fmla="*/ 992 w 2815"/>
                  <a:gd name="T13" fmla="*/ 1085 h 2110"/>
                  <a:gd name="T14" fmla="*/ 1116 w 2815"/>
                  <a:gd name="T15" fmla="*/ 1339 h 2110"/>
                  <a:gd name="T16" fmla="*/ 1083 w 2815"/>
                  <a:gd name="T17" fmla="*/ 1450 h 2110"/>
                  <a:gd name="T18" fmla="*/ 1124 w 2815"/>
                  <a:gd name="T19" fmla="*/ 1659 h 2110"/>
                  <a:gd name="T20" fmla="*/ 1149 w 2815"/>
                  <a:gd name="T21" fmla="*/ 1999 h 2110"/>
                  <a:gd name="T22" fmla="*/ 1463 w 2815"/>
                  <a:gd name="T23" fmla="*/ 2110 h 2110"/>
                  <a:gd name="T24" fmla="*/ 1686 w 2815"/>
                  <a:gd name="T25" fmla="*/ 2025 h 2110"/>
                  <a:gd name="T26" fmla="*/ 1603 w 2815"/>
                  <a:gd name="T27" fmla="*/ 1777 h 2110"/>
                  <a:gd name="T28" fmla="*/ 1991 w 2815"/>
                  <a:gd name="T29" fmla="*/ 1555 h 2110"/>
                  <a:gd name="T30" fmla="*/ 2281 w 2815"/>
                  <a:gd name="T31" fmla="*/ 1542 h 2110"/>
                  <a:gd name="T32" fmla="*/ 2446 w 2815"/>
                  <a:gd name="T33" fmla="*/ 1359 h 2110"/>
                  <a:gd name="T34" fmla="*/ 2361 w 2815"/>
                  <a:gd name="T35" fmla="*/ 1001 h 2110"/>
                  <a:gd name="T36" fmla="*/ 2606 w 2815"/>
                  <a:gd name="T37" fmla="*/ 893 h 2110"/>
                  <a:gd name="T38" fmla="*/ 2815 w 2815"/>
                  <a:gd name="T39" fmla="*/ 454 h 2110"/>
                  <a:gd name="T40" fmla="*/ 2518 w 2815"/>
                  <a:gd name="T41" fmla="*/ 0 h 2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15" h="2110">
                    <a:moveTo>
                      <a:pt x="950" y="85"/>
                    </a:moveTo>
                    <a:lnTo>
                      <a:pt x="628" y="438"/>
                    </a:lnTo>
                    <a:lnTo>
                      <a:pt x="66" y="471"/>
                    </a:lnTo>
                    <a:lnTo>
                      <a:pt x="0" y="627"/>
                    </a:lnTo>
                    <a:lnTo>
                      <a:pt x="372" y="1026"/>
                    </a:lnTo>
                    <a:lnTo>
                      <a:pt x="611" y="902"/>
                    </a:lnTo>
                    <a:lnTo>
                      <a:pt x="992" y="1085"/>
                    </a:lnTo>
                    <a:lnTo>
                      <a:pt x="1116" y="1339"/>
                    </a:lnTo>
                    <a:lnTo>
                      <a:pt x="1083" y="1450"/>
                    </a:lnTo>
                    <a:lnTo>
                      <a:pt x="1124" y="1659"/>
                    </a:lnTo>
                    <a:lnTo>
                      <a:pt x="1149" y="1999"/>
                    </a:lnTo>
                    <a:lnTo>
                      <a:pt x="1463" y="2110"/>
                    </a:lnTo>
                    <a:lnTo>
                      <a:pt x="1686" y="2025"/>
                    </a:lnTo>
                    <a:lnTo>
                      <a:pt x="1603" y="1777"/>
                    </a:lnTo>
                    <a:lnTo>
                      <a:pt x="1991" y="1555"/>
                    </a:lnTo>
                    <a:lnTo>
                      <a:pt x="2281" y="1542"/>
                    </a:lnTo>
                    <a:lnTo>
                      <a:pt x="2446" y="1359"/>
                    </a:lnTo>
                    <a:lnTo>
                      <a:pt x="2361" y="1001"/>
                    </a:lnTo>
                    <a:lnTo>
                      <a:pt x="2606" y="893"/>
                    </a:lnTo>
                    <a:lnTo>
                      <a:pt x="2815" y="454"/>
                    </a:lnTo>
                    <a:lnTo>
                      <a:pt x="2518" y="0"/>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3" name="Freeform 5"/>
              <p:cNvSpPr>
                <a:spLocks/>
              </p:cNvSpPr>
              <p:nvPr userDrawn="1"/>
            </p:nvSpPr>
            <p:spPr bwMode="hidden">
              <a:xfrm>
                <a:off x="672" y="1116"/>
                <a:ext cx="3966" cy="2366"/>
              </a:xfrm>
              <a:custGeom>
                <a:avLst/>
                <a:gdLst>
                  <a:gd name="T0" fmla="*/ 1423 w 3966"/>
                  <a:gd name="T1" fmla="*/ 65 h 2366"/>
                  <a:gd name="T2" fmla="*/ 1148 w 3966"/>
                  <a:gd name="T3" fmla="*/ 262 h 2366"/>
                  <a:gd name="T4" fmla="*/ 934 w 3966"/>
                  <a:gd name="T5" fmla="*/ 216 h 2366"/>
                  <a:gd name="T6" fmla="*/ 529 w 3966"/>
                  <a:gd name="T7" fmla="*/ 314 h 2366"/>
                  <a:gd name="T8" fmla="*/ 174 w 3966"/>
                  <a:gd name="T9" fmla="*/ 327 h 2366"/>
                  <a:gd name="T10" fmla="*/ 0 w 3966"/>
                  <a:gd name="T11" fmla="*/ 628 h 2366"/>
                  <a:gd name="T12" fmla="*/ 91 w 3966"/>
                  <a:gd name="T13" fmla="*/ 726 h 2366"/>
                  <a:gd name="T14" fmla="*/ 231 w 3966"/>
                  <a:gd name="T15" fmla="*/ 654 h 2366"/>
                  <a:gd name="T16" fmla="*/ 430 w 3966"/>
                  <a:gd name="T17" fmla="*/ 687 h 2366"/>
                  <a:gd name="T18" fmla="*/ 504 w 3966"/>
                  <a:gd name="T19" fmla="*/ 850 h 2366"/>
                  <a:gd name="T20" fmla="*/ 347 w 3966"/>
                  <a:gd name="T21" fmla="*/ 1020 h 2366"/>
                  <a:gd name="T22" fmla="*/ 529 w 3966"/>
                  <a:gd name="T23" fmla="*/ 1144 h 2366"/>
                  <a:gd name="T24" fmla="*/ 727 w 3966"/>
                  <a:gd name="T25" fmla="*/ 1105 h 2366"/>
                  <a:gd name="T26" fmla="*/ 901 w 3966"/>
                  <a:gd name="T27" fmla="*/ 1216 h 2366"/>
                  <a:gd name="T28" fmla="*/ 1256 w 3966"/>
                  <a:gd name="T29" fmla="*/ 1229 h 2366"/>
                  <a:gd name="T30" fmla="*/ 1611 w 3966"/>
                  <a:gd name="T31" fmla="*/ 1425 h 2366"/>
                  <a:gd name="T32" fmla="*/ 1694 w 3966"/>
                  <a:gd name="T33" fmla="*/ 1673 h 2366"/>
                  <a:gd name="T34" fmla="*/ 1619 w 3966"/>
                  <a:gd name="T35" fmla="*/ 2118 h 2366"/>
                  <a:gd name="T36" fmla="*/ 1694 w 3966"/>
                  <a:gd name="T37" fmla="*/ 2268 h 2366"/>
                  <a:gd name="T38" fmla="*/ 2132 w 3966"/>
                  <a:gd name="T39" fmla="*/ 2242 h 2366"/>
                  <a:gd name="T40" fmla="*/ 2289 w 3966"/>
                  <a:gd name="T41" fmla="*/ 2366 h 2366"/>
                  <a:gd name="T42" fmla="*/ 2594 w 3966"/>
                  <a:gd name="T43" fmla="*/ 2046 h 2366"/>
                  <a:gd name="T44" fmla="*/ 2537 w 3966"/>
                  <a:gd name="T45" fmla="*/ 1817 h 2366"/>
                  <a:gd name="T46" fmla="*/ 2818 w 3966"/>
                  <a:gd name="T47" fmla="*/ 1673 h 2366"/>
                  <a:gd name="T48" fmla="*/ 3016 w 3966"/>
                  <a:gd name="T49" fmla="*/ 1719 h 2366"/>
                  <a:gd name="T50" fmla="*/ 3280 w 3966"/>
                  <a:gd name="T51" fmla="*/ 1615 h 2366"/>
                  <a:gd name="T52" fmla="*/ 3405 w 3966"/>
                  <a:gd name="T53" fmla="*/ 1174 h 2366"/>
                  <a:gd name="T54" fmla="*/ 3643 w 3966"/>
                  <a:gd name="T55" fmla="*/ 922 h 2366"/>
                  <a:gd name="T56" fmla="*/ 3966 w 3966"/>
                  <a:gd name="T57" fmla="*/ 896 h 2366"/>
                  <a:gd name="T58" fmla="*/ 3908 w 3966"/>
                  <a:gd name="T59" fmla="*/ 733 h 2366"/>
                  <a:gd name="T60" fmla="*/ 3669 w 3966"/>
                  <a:gd name="T61" fmla="*/ 563 h 2366"/>
                  <a:gd name="T62" fmla="*/ 3817 w 3966"/>
                  <a:gd name="T63" fmla="*/ 210 h 2366"/>
                  <a:gd name="T64" fmla="*/ 3590 w 3966"/>
                  <a:gd name="T65" fmla="*/ 0 h 2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66" h="2366">
                    <a:moveTo>
                      <a:pt x="1423" y="65"/>
                    </a:moveTo>
                    <a:lnTo>
                      <a:pt x="1148" y="262"/>
                    </a:lnTo>
                    <a:lnTo>
                      <a:pt x="934" y="216"/>
                    </a:lnTo>
                    <a:lnTo>
                      <a:pt x="529" y="314"/>
                    </a:lnTo>
                    <a:lnTo>
                      <a:pt x="174" y="327"/>
                    </a:lnTo>
                    <a:lnTo>
                      <a:pt x="0" y="628"/>
                    </a:lnTo>
                    <a:lnTo>
                      <a:pt x="91" y="726"/>
                    </a:lnTo>
                    <a:lnTo>
                      <a:pt x="231" y="654"/>
                    </a:lnTo>
                    <a:lnTo>
                      <a:pt x="430" y="687"/>
                    </a:lnTo>
                    <a:lnTo>
                      <a:pt x="504" y="850"/>
                    </a:lnTo>
                    <a:lnTo>
                      <a:pt x="347" y="1020"/>
                    </a:lnTo>
                    <a:lnTo>
                      <a:pt x="529" y="1144"/>
                    </a:lnTo>
                    <a:lnTo>
                      <a:pt x="727" y="1105"/>
                    </a:lnTo>
                    <a:lnTo>
                      <a:pt x="901" y="1216"/>
                    </a:lnTo>
                    <a:lnTo>
                      <a:pt x="1256" y="1229"/>
                    </a:lnTo>
                    <a:lnTo>
                      <a:pt x="1611" y="1425"/>
                    </a:lnTo>
                    <a:lnTo>
                      <a:pt x="1694" y="1673"/>
                    </a:lnTo>
                    <a:lnTo>
                      <a:pt x="1619" y="2118"/>
                    </a:lnTo>
                    <a:lnTo>
                      <a:pt x="1694" y="2268"/>
                    </a:lnTo>
                    <a:lnTo>
                      <a:pt x="2132" y="2242"/>
                    </a:lnTo>
                    <a:lnTo>
                      <a:pt x="2289" y="2366"/>
                    </a:lnTo>
                    <a:lnTo>
                      <a:pt x="2594" y="2046"/>
                    </a:lnTo>
                    <a:lnTo>
                      <a:pt x="2537" y="1817"/>
                    </a:lnTo>
                    <a:lnTo>
                      <a:pt x="2818" y="1673"/>
                    </a:lnTo>
                    <a:lnTo>
                      <a:pt x="3016" y="1719"/>
                    </a:lnTo>
                    <a:lnTo>
                      <a:pt x="3280" y="1615"/>
                    </a:lnTo>
                    <a:lnTo>
                      <a:pt x="3405" y="1174"/>
                    </a:lnTo>
                    <a:lnTo>
                      <a:pt x="3643" y="922"/>
                    </a:lnTo>
                    <a:lnTo>
                      <a:pt x="3966" y="896"/>
                    </a:lnTo>
                    <a:lnTo>
                      <a:pt x="3908" y="733"/>
                    </a:lnTo>
                    <a:lnTo>
                      <a:pt x="3669" y="563"/>
                    </a:lnTo>
                    <a:lnTo>
                      <a:pt x="3817" y="210"/>
                    </a:lnTo>
                    <a:lnTo>
                      <a:pt x="3590" y="0"/>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4" name="Freeform 6"/>
              <p:cNvSpPr>
                <a:spLocks/>
              </p:cNvSpPr>
              <p:nvPr userDrawn="1"/>
            </p:nvSpPr>
            <p:spPr bwMode="hidden">
              <a:xfrm>
                <a:off x="20" y="1069"/>
                <a:ext cx="5732" cy="3107"/>
              </a:xfrm>
              <a:custGeom>
                <a:avLst/>
                <a:gdLst>
                  <a:gd name="T0" fmla="*/ 81 w 5732"/>
                  <a:gd name="T1" fmla="*/ 0 h 3107"/>
                  <a:gd name="T2" fmla="*/ 133 w 5732"/>
                  <a:gd name="T3" fmla="*/ 328 h 3107"/>
                  <a:gd name="T4" fmla="*/ 0 w 5732"/>
                  <a:gd name="T5" fmla="*/ 666 h 3107"/>
                  <a:gd name="T6" fmla="*/ 83 w 5732"/>
                  <a:gd name="T7" fmla="*/ 1221 h 3107"/>
                  <a:gd name="T8" fmla="*/ 413 w 5732"/>
                  <a:gd name="T9" fmla="*/ 1515 h 3107"/>
                  <a:gd name="T10" fmla="*/ 881 w 5732"/>
                  <a:gd name="T11" fmla="*/ 1700 h 3107"/>
                  <a:gd name="T12" fmla="*/ 1440 w 5732"/>
                  <a:gd name="T13" fmla="*/ 1651 h 3107"/>
                  <a:gd name="T14" fmla="*/ 1755 w 5732"/>
                  <a:gd name="T15" fmla="*/ 1940 h 3107"/>
                  <a:gd name="T16" fmla="*/ 1653 w 5732"/>
                  <a:gd name="T17" fmla="*/ 2126 h 3107"/>
                  <a:gd name="T18" fmla="*/ 1136 w 5732"/>
                  <a:gd name="T19" fmla="*/ 2142 h 3107"/>
                  <a:gd name="T20" fmla="*/ 911 w 5732"/>
                  <a:gd name="T21" fmla="*/ 2021 h 3107"/>
                  <a:gd name="T22" fmla="*/ 739 w 5732"/>
                  <a:gd name="T23" fmla="*/ 2142 h 3107"/>
                  <a:gd name="T24" fmla="*/ 954 w 5732"/>
                  <a:gd name="T25" fmla="*/ 2524 h 3107"/>
                  <a:gd name="T26" fmla="*/ 973 w 5732"/>
                  <a:gd name="T27" fmla="*/ 2905 h 3107"/>
                  <a:gd name="T28" fmla="*/ 1511 w 5732"/>
                  <a:gd name="T29" fmla="*/ 3107 h 3107"/>
                  <a:gd name="T30" fmla="*/ 1644 w 5732"/>
                  <a:gd name="T31" fmla="*/ 2922 h 3107"/>
                  <a:gd name="T32" fmla="*/ 2077 w 5732"/>
                  <a:gd name="T33" fmla="*/ 2797 h 3107"/>
                  <a:gd name="T34" fmla="*/ 2610 w 5732"/>
                  <a:gd name="T35" fmla="*/ 2962 h 3107"/>
                  <a:gd name="T36" fmla="*/ 3222 w 5732"/>
                  <a:gd name="T37" fmla="*/ 2812 h 3107"/>
                  <a:gd name="T38" fmla="*/ 3443 w 5732"/>
                  <a:gd name="T39" fmla="*/ 2922 h 3107"/>
                  <a:gd name="T40" fmla="*/ 3861 w 5732"/>
                  <a:gd name="T41" fmla="*/ 2648 h 3107"/>
                  <a:gd name="T42" fmla="*/ 4125 w 5732"/>
                  <a:gd name="T43" fmla="*/ 2311 h 3107"/>
                  <a:gd name="T44" fmla="*/ 4369 w 5732"/>
                  <a:gd name="T45" fmla="*/ 2318 h 3107"/>
                  <a:gd name="T46" fmla="*/ 4554 w 5732"/>
                  <a:gd name="T47" fmla="*/ 2445 h 3107"/>
                  <a:gd name="T48" fmla="*/ 5015 w 5732"/>
                  <a:gd name="T49" fmla="*/ 2142 h 3107"/>
                  <a:gd name="T50" fmla="*/ 5404 w 5732"/>
                  <a:gd name="T51" fmla="*/ 2185 h 3107"/>
                  <a:gd name="T52" fmla="*/ 5732 w 5732"/>
                  <a:gd name="T53" fmla="*/ 2069 h 310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32" h="3107">
                    <a:moveTo>
                      <a:pt x="81" y="0"/>
                    </a:moveTo>
                    <a:lnTo>
                      <a:pt x="133" y="328"/>
                    </a:lnTo>
                    <a:lnTo>
                      <a:pt x="0" y="666"/>
                    </a:lnTo>
                    <a:lnTo>
                      <a:pt x="83" y="1221"/>
                    </a:lnTo>
                    <a:lnTo>
                      <a:pt x="413" y="1515"/>
                    </a:lnTo>
                    <a:lnTo>
                      <a:pt x="881" y="1700"/>
                    </a:lnTo>
                    <a:lnTo>
                      <a:pt x="1440" y="1651"/>
                    </a:lnTo>
                    <a:lnTo>
                      <a:pt x="1755" y="1940"/>
                    </a:lnTo>
                    <a:lnTo>
                      <a:pt x="1653" y="2126"/>
                    </a:lnTo>
                    <a:lnTo>
                      <a:pt x="1136" y="2142"/>
                    </a:lnTo>
                    <a:lnTo>
                      <a:pt x="911" y="2021"/>
                    </a:lnTo>
                    <a:lnTo>
                      <a:pt x="739" y="2142"/>
                    </a:lnTo>
                    <a:lnTo>
                      <a:pt x="954" y="2524"/>
                    </a:lnTo>
                    <a:lnTo>
                      <a:pt x="973" y="2905"/>
                    </a:lnTo>
                    <a:lnTo>
                      <a:pt x="1511" y="3107"/>
                    </a:lnTo>
                    <a:lnTo>
                      <a:pt x="1644" y="2922"/>
                    </a:lnTo>
                    <a:lnTo>
                      <a:pt x="2077" y="2797"/>
                    </a:lnTo>
                    <a:lnTo>
                      <a:pt x="2610" y="2962"/>
                    </a:lnTo>
                    <a:lnTo>
                      <a:pt x="3222" y="2812"/>
                    </a:lnTo>
                    <a:lnTo>
                      <a:pt x="3443" y="2922"/>
                    </a:lnTo>
                    <a:lnTo>
                      <a:pt x="3861" y="2648"/>
                    </a:lnTo>
                    <a:lnTo>
                      <a:pt x="4125" y="2311"/>
                    </a:lnTo>
                    <a:lnTo>
                      <a:pt x="4369" y="2318"/>
                    </a:lnTo>
                    <a:lnTo>
                      <a:pt x="4554" y="2445"/>
                    </a:lnTo>
                    <a:lnTo>
                      <a:pt x="5015" y="2142"/>
                    </a:lnTo>
                    <a:lnTo>
                      <a:pt x="5404" y="2185"/>
                    </a:lnTo>
                    <a:lnTo>
                      <a:pt x="5732" y="2069"/>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5" name="Freeform 7"/>
              <p:cNvSpPr>
                <a:spLocks/>
              </p:cNvSpPr>
              <p:nvPr userDrawn="1"/>
            </p:nvSpPr>
            <p:spPr bwMode="hidden">
              <a:xfrm>
                <a:off x="242" y="1145"/>
                <a:ext cx="5512" cy="2760"/>
              </a:xfrm>
              <a:custGeom>
                <a:avLst/>
                <a:gdLst>
                  <a:gd name="T0" fmla="*/ 240 w 5512"/>
                  <a:gd name="T1" fmla="*/ 0 h 2760"/>
                  <a:gd name="T2" fmla="*/ 0 w 5512"/>
                  <a:gd name="T3" fmla="*/ 336 h 2760"/>
                  <a:gd name="T4" fmla="*/ 82 w 5512"/>
                  <a:gd name="T5" fmla="*/ 821 h 2760"/>
                  <a:gd name="T6" fmla="*/ 243 w 5512"/>
                  <a:gd name="T7" fmla="*/ 873 h 2760"/>
                  <a:gd name="T8" fmla="*/ 473 w 5512"/>
                  <a:gd name="T9" fmla="*/ 1087 h 2760"/>
                  <a:gd name="T10" fmla="*/ 557 w 5512"/>
                  <a:gd name="T11" fmla="*/ 1441 h 2760"/>
                  <a:gd name="T12" fmla="*/ 839 w 5512"/>
                  <a:gd name="T13" fmla="*/ 1499 h 2760"/>
                  <a:gd name="T14" fmla="*/ 1258 w 5512"/>
                  <a:gd name="T15" fmla="*/ 1349 h 2760"/>
                  <a:gd name="T16" fmla="*/ 1307 w 5512"/>
                  <a:gd name="T17" fmla="*/ 1493 h 2760"/>
                  <a:gd name="T18" fmla="*/ 1621 w 5512"/>
                  <a:gd name="T19" fmla="*/ 1513 h 2760"/>
                  <a:gd name="T20" fmla="*/ 1862 w 5512"/>
                  <a:gd name="T21" fmla="*/ 1865 h 2760"/>
                  <a:gd name="T22" fmla="*/ 1668 w 5512"/>
                  <a:gd name="T23" fmla="*/ 2166 h 2760"/>
                  <a:gd name="T24" fmla="*/ 1308 w 5512"/>
                  <a:gd name="T25" fmla="*/ 2217 h 2760"/>
                  <a:gd name="T26" fmla="*/ 992 w 5512"/>
                  <a:gd name="T27" fmla="*/ 2172 h 2760"/>
                  <a:gd name="T28" fmla="*/ 903 w 5512"/>
                  <a:gd name="T29" fmla="*/ 2244 h 2760"/>
                  <a:gd name="T30" fmla="*/ 1008 w 5512"/>
                  <a:gd name="T31" fmla="*/ 2415 h 2760"/>
                  <a:gd name="T32" fmla="*/ 992 w 5512"/>
                  <a:gd name="T33" fmla="*/ 2538 h 2760"/>
                  <a:gd name="T34" fmla="*/ 1137 w 5512"/>
                  <a:gd name="T35" fmla="*/ 2760 h 2760"/>
                  <a:gd name="T36" fmla="*/ 1661 w 5512"/>
                  <a:gd name="T37" fmla="*/ 2623 h 2760"/>
                  <a:gd name="T38" fmla="*/ 1725 w 5512"/>
                  <a:gd name="T39" fmla="*/ 2492 h 2760"/>
                  <a:gd name="T40" fmla="*/ 1895 w 5512"/>
                  <a:gd name="T41" fmla="*/ 2551 h 2760"/>
                  <a:gd name="T42" fmla="*/ 2338 w 5512"/>
                  <a:gd name="T43" fmla="*/ 2448 h 2760"/>
                  <a:gd name="T44" fmla="*/ 2443 w 5512"/>
                  <a:gd name="T45" fmla="*/ 2714 h 2760"/>
                  <a:gd name="T46" fmla="*/ 2870 w 5512"/>
                  <a:gd name="T47" fmla="*/ 2541 h 2760"/>
                  <a:gd name="T48" fmla="*/ 3264 w 5512"/>
                  <a:gd name="T49" fmla="*/ 2591 h 2760"/>
                  <a:gd name="T50" fmla="*/ 3522 w 5512"/>
                  <a:gd name="T51" fmla="*/ 2427 h 2760"/>
                  <a:gd name="T52" fmla="*/ 3594 w 5512"/>
                  <a:gd name="T53" fmla="*/ 2081 h 2760"/>
                  <a:gd name="T54" fmla="*/ 4013 w 5512"/>
                  <a:gd name="T55" fmla="*/ 2087 h 2760"/>
                  <a:gd name="T56" fmla="*/ 4070 w 5512"/>
                  <a:gd name="T57" fmla="*/ 1924 h 2760"/>
                  <a:gd name="T58" fmla="*/ 4239 w 5512"/>
                  <a:gd name="T59" fmla="*/ 1931 h 2760"/>
                  <a:gd name="T60" fmla="*/ 4465 w 5512"/>
                  <a:gd name="T61" fmla="*/ 2094 h 2760"/>
                  <a:gd name="T62" fmla="*/ 4836 w 5512"/>
                  <a:gd name="T63" fmla="*/ 1814 h 2760"/>
                  <a:gd name="T64" fmla="*/ 5225 w 5512"/>
                  <a:gd name="T65" fmla="*/ 1785 h 2760"/>
                  <a:gd name="T66" fmla="*/ 5367 w 5512"/>
                  <a:gd name="T67" fmla="*/ 1571 h 2760"/>
                  <a:gd name="T68" fmla="*/ 5512 w 5512"/>
                  <a:gd name="T69" fmla="*/ 1585 h 27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12" h="2760">
                    <a:moveTo>
                      <a:pt x="240" y="0"/>
                    </a:moveTo>
                    <a:lnTo>
                      <a:pt x="0" y="336"/>
                    </a:lnTo>
                    <a:lnTo>
                      <a:pt x="82" y="821"/>
                    </a:lnTo>
                    <a:lnTo>
                      <a:pt x="243" y="873"/>
                    </a:lnTo>
                    <a:lnTo>
                      <a:pt x="473" y="1087"/>
                    </a:lnTo>
                    <a:lnTo>
                      <a:pt x="557" y="1441"/>
                    </a:lnTo>
                    <a:lnTo>
                      <a:pt x="839" y="1499"/>
                    </a:lnTo>
                    <a:lnTo>
                      <a:pt x="1258" y="1349"/>
                    </a:lnTo>
                    <a:lnTo>
                      <a:pt x="1307" y="1493"/>
                    </a:lnTo>
                    <a:lnTo>
                      <a:pt x="1621" y="1513"/>
                    </a:lnTo>
                    <a:lnTo>
                      <a:pt x="1862" y="1865"/>
                    </a:lnTo>
                    <a:lnTo>
                      <a:pt x="1668" y="2166"/>
                    </a:lnTo>
                    <a:lnTo>
                      <a:pt x="1308" y="2217"/>
                    </a:lnTo>
                    <a:lnTo>
                      <a:pt x="992" y="2172"/>
                    </a:lnTo>
                    <a:lnTo>
                      <a:pt x="903" y="2244"/>
                    </a:lnTo>
                    <a:lnTo>
                      <a:pt x="1008" y="2415"/>
                    </a:lnTo>
                    <a:lnTo>
                      <a:pt x="992" y="2538"/>
                    </a:lnTo>
                    <a:lnTo>
                      <a:pt x="1137" y="2760"/>
                    </a:lnTo>
                    <a:lnTo>
                      <a:pt x="1661" y="2623"/>
                    </a:lnTo>
                    <a:lnTo>
                      <a:pt x="1725" y="2492"/>
                    </a:lnTo>
                    <a:lnTo>
                      <a:pt x="1895" y="2551"/>
                    </a:lnTo>
                    <a:lnTo>
                      <a:pt x="2338" y="2448"/>
                    </a:lnTo>
                    <a:lnTo>
                      <a:pt x="2443" y="2714"/>
                    </a:lnTo>
                    <a:lnTo>
                      <a:pt x="2870" y="2541"/>
                    </a:lnTo>
                    <a:lnTo>
                      <a:pt x="3264" y="2591"/>
                    </a:lnTo>
                    <a:lnTo>
                      <a:pt x="3522" y="2427"/>
                    </a:lnTo>
                    <a:lnTo>
                      <a:pt x="3594" y="2081"/>
                    </a:lnTo>
                    <a:lnTo>
                      <a:pt x="4013" y="2087"/>
                    </a:lnTo>
                    <a:lnTo>
                      <a:pt x="4070" y="1924"/>
                    </a:lnTo>
                    <a:lnTo>
                      <a:pt x="4239" y="1931"/>
                    </a:lnTo>
                    <a:lnTo>
                      <a:pt x="4465" y="2094"/>
                    </a:lnTo>
                    <a:lnTo>
                      <a:pt x="4836" y="1814"/>
                    </a:lnTo>
                    <a:lnTo>
                      <a:pt x="5225" y="1785"/>
                    </a:lnTo>
                    <a:lnTo>
                      <a:pt x="5367" y="1571"/>
                    </a:lnTo>
                    <a:lnTo>
                      <a:pt x="5512" y="1585"/>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6" name="Freeform 8"/>
              <p:cNvSpPr>
                <a:spLocks/>
              </p:cNvSpPr>
              <p:nvPr userDrawn="1"/>
            </p:nvSpPr>
            <p:spPr bwMode="hidden">
              <a:xfrm>
                <a:off x="4840" y="984"/>
                <a:ext cx="790" cy="1189"/>
              </a:xfrm>
              <a:custGeom>
                <a:avLst/>
                <a:gdLst>
                  <a:gd name="T0" fmla="*/ 139 w 790"/>
                  <a:gd name="T1" fmla="*/ 0 h 1189"/>
                  <a:gd name="T2" fmla="*/ 210 w 790"/>
                  <a:gd name="T3" fmla="*/ 233 h 1189"/>
                  <a:gd name="T4" fmla="*/ 159 w 790"/>
                  <a:gd name="T5" fmla="*/ 643 h 1189"/>
                  <a:gd name="T6" fmla="*/ 454 w 790"/>
                  <a:gd name="T7" fmla="*/ 771 h 1189"/>
                  <a:gd name="T8" fmla="*/ 605 w 790"/>
                  <a:gd name="T9" fmla="*/ 1046 h 1189"/>
                  <a:gd name="T10" fmla="*/ 790 w 790"/>
                  <a:gd name="T11" fmla="*/ 1189 h 1189"/>
                  <a:gd name="T12" fmla="*/ 540 w 790"/>
                  <a:gd name="T13" fmla="*/ 1111 h 1189"/>
                  <a:gd name="T14" fmla="*/ 363 w 790"/>
                  <a:gd name="T15" fmla="*/ 883 h 1189"/>
                  <a:gd name="T16" fmla="*/ 139 w 790"/>
                  <a:gd name="T17" fmla="*/ 852 h 1189"/>
                  <a:gd name="T18" fmla="*/ 0 w 790"/>
                  <a:gd name="T19" fmla="*/ 499 h 1189"/>
                  <a:gd name="T20" fmla="*/ 48 w 790"/>
                  <a:gd name="T21" fmla="*/ 209 h 1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90" h="1189">
                    <a:moveTo>
                      <a:pt x="139" y="0"/>
                    </a:moveTo>
                    <a:lnTo>
                      <a:pt x="210" y="233"/>
                    </a:lnTo>
                    <a:lnTo>
                      <a:pt x="159" y="643"/>
                    </a:lnTo>
                    <a:lnTo>
                      <a:pt x="454" y="771"/>
                    </a:lnTo>
                    <a:lnTo>
                      <a:pt x="605" y="1046"/>
                    </a:lnTo>
                    <a:lnTo>
                      <a:pt x="790" y="1189"/>
                    </a:lnTo>
                    <a:lnTo>
                      <a:pt x="540" y="1111"/>
                    </a:lnTo>
                    <a:lnTo>
                      <a:pt x="363" y="883"/>
                    </a:lnTo>
                    <a:lnTo>
                      <a:pt x="139" y="852"/>
                    </a:lnTo>
                    <a:lnTo>
                      <a:pt x="0" y="499"/>
                    </a:lnTo>
                    <a:lnTo>
                      <a:pt x="48" y="209"/>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7" name="Freeform 9"/>
              <p:cNvSpPr>
                <a:spLocks/>
              </p:cNvSpPr>
              <p:nvPr userDrawn="1"/>
            </p:nvSpPr>
            <p:spPr bwMode="hidden">
              <a:xfrm>
                <a:off x="5173" y="896"/>
                <a:ext cx="579" cy="1117"/>
              </a:xfrm>
              <a:custGeom>
                <a:avLst/>
                <a:gdLst>
                  <a:gd name="T0" fmla="*/ 0 w 579"/>
                  <a:gd name="T1" fmla="*/ 0 h 1117"/>
                  <a:gd name="T2" fmla="*/ 128 w 579"/>
                  <a:gd name="T3" fmla="*/ 328 h 1117"/>
                  <a:gd name="T4" fmla="*/ 9 w 579"/>
                  <a:gd name="T5" fmla="*/ 659 h 1117"/>
                  <a:gd name="T6" fmla="*/ 40 w 579"/>
                  <a:gd name="T7" fmla="*/ 763 h 1117"/>
                  <a:gd name="T8" fmla="*/ 234 w 579"/>
                  <a:gd name="T9" fmla="*/ 739 h 1117"/>
                  <a:gd name="T10" fmla="*/ 344 w 579"/>
                  <a:gd name="T11" fmla="*/ 1055 h 1117"/>
                  <a:gd name="T12" fmla="*/ 579 w 579"/>
                  <a:gd name="T13" fmla="*/ 1117 h 1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9" h="1117">
                    <a:moveTo>
                      <a:pt x="0" y="0"/>
                    </a:moveTo>
                    <a:lnTo>
                      <a:pt x="128" y="328"/>
                    </a:lnTo>
                    <a:lnTo>
                      <a:pt x="9" y="659"/>
                    </a:lnTo>
                    <a:lnTo>
                      <a:pt x="40" y="763"/>
                    </a:lnTo>
                    <a:lnTo>
                      <a:pt x="234" y="739"/>
                    </a:lnTo>
                    <a:lnTo>
                      <a:pt x="344" y="1055"/>
                    </a:lnTo>
                    <a:lnTo>
                      <a:pt x="579" y="1117"/>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8" name="Freeform 10"/>
              <p:cNvSpPr>
                <a:spLocks/>
              </p:cNvSpPr>
              <p:nvPr userDrawn="1"/>
            </p:nvSpPr>
            <p:spPr bwMode="hidden">
              <a:xfrm>
                <a:off x="3291" y="968"/>
                <a:ext cx="2471" cy="2396"/>
              </a:xfrm>
              <a:custGeom>
                <a:avLst/>
                <a:gdLst>
                  <a:gd name="T0" fmla="*/ 1118 w 2471"/>
                  <a:gd name="T1" fmla="*/ 0 h 2396"/>
                  <a:gd name="T2" fmla="*/ 1179 w 2471"/>
                  <a:gd name="T3" fmla="*/ 225 h 2396"/>
                  <a:gd name="T4" fmla="*/ 1393 w 2471"/>
                  <a:gd name="T5" fmla="*/ 339 h 2396"/>
                  <a:gd name="T6" fmla="*/ 1404 w 2471"/>
                  <a:gd name="T7" fmla="*/ 548 h 2396"/>
                  <a:gd name="T8" fmla="*/ 1342 w 2471"/>
                  <a:gd name="T9" fmla="*/ 732 h 2396"/>
                  <a:gd name="T10" fmla="*/ 1434 w 2471"/>
                  <a:gd name="T11" fmla="*/ 925 h 2396"/>
                  <a:gd name="T12" fmla="*/ 1455 w 2471"/>
                  <a:gd name="T13" fmla="*/ 1109 h 2396"/>
                  <a:gd name="T14" fmla="*/ 1311 w 2471"/>
                  <a:gd name="T15" fmla="*/ 1142 h 2396"/>
                  <a:gd name="T16" fmla="*/ 926 w 2471"/>
                  <a:gd name="T17" fmla="*/ 1384 h 2396"/>
                  <a:gd name="T18" fmla="*/ 975 w 2471"/>
                  <a:gd name="T19" fmla="*/ 1456 h 2396"/>
                  <a:gd name="T20" fmla="*/ 956 w 2471"/>
                  <a:gd name="T21" fmla="*/ 1624 h 2396"/>
                  <a:gd name="T22" fmla="*/ 782 w 2471"/>
                  <a:gd name="T23" fmla="*/ 1817 h 2396"/>
                  <a:gd name="T24" fmla="*/ 539 w 2471"/>
                  <a:gd name="T25" fmla="*/ 1978 h 2396"/>
                  <a:gd name="T26" fmla="*/ 152 w 2471"/>
                  <a:gd name="T27" fmla="*/ 2026 h 2396"/>
                  <a:gd name="T28" fmla="*/ 19 w 2471"/>
                  <a:gd name="T29" fmla="*/ 2251 h 2396"/>
                  <a:gd name="T30" fmla="*/ 0 w 2471"/>
                  <a:gd name="T31" fmla="*/ 2396 h 2396"/>
                  <a:gd name="T32" fmla="*/ 213 w 2471"/>
                  <a:gd name="T33" fmla="*/ 2179 h 2396"/>
                  <a:gd name="T34" fmla="*/ 629 w 2471"/>
                  <a:gd name="T35" fmla="*/ 2090 h 2396"/>
                  <a:gd name="T36" fmla="*/ 894 w 2471"/>
                  <a:gd name="T37" fmla="*/ 1906 h 2396"/>
                  <a:gd name="T38" fmla="*/ 1230 w 2471"/>
                  <a:gd name="T39" fmla="*/ 1986 h 2396"/>
                  <a:gd name="T40" fmla="*/ 1668 w 2471"/>
                  <a:gd name="T41" fmla="*/ 1906 h 2396"/>
                  <a:gd name="T42" fmla="*/ 1983 w 2471"/>
                  <a:gd name="T43" fmla="*/ 1745 h 2396"/>
                  <a:gd name="T44" fmla="*/ 2014 w 2471"/>
                  <a:gd name="T45" fmla="*/ 1600 h 2396"/>
                  <a:gd name="T46" fmla="*/ 2237 w 2471"/>
                  <a:gd name="T47" fmla="*/ 1496 h 2396"/>
                  <a:gd name="T48" fmla="*/ 2359 w 2471"/>
                  <a:gd name="T49" fmla="*/ 1552 h 2396"/>
                  <a:gd name="T50" fmla="*/ 2471 w 2471"/>
                  <a:gd name="T51" fmla="*/ 1479 h 239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71" h="2396">
                    <a:moveTo>
                      <a:pt x="1118" y="0"/>
                    </a:moveTo>
                    <a:lnTo>
                      <a:pt x="1179" y="225"/>
                    </a:lnTo>
                    <a:lnTo>
                      <a:pt x="1393" y="339"/>
                    </a:lnTo>
                    <a:lnTo>
                      <a:pt x="1404" y="548"/>
                    </a:lnTo>
                    <a:lnTo>
                      <a:pt x="1342" y="732"/>
                    </a:lnTo>
                    <a:lnTo>
                      <a:pt x="1434" y="925"/>
                    </a:lnTo>
                    <a:lnTo>
                      <a:pt x="1455" y="1109"/>
                    </a:lnTo>
                    <a:lnTo>
                      <a:pt x="1311" y="1142"/>
                    </a:lnTo>
                    <a:lnTo>
                      <a:pt x="926" y="1384"/>
                    </a:lnTo>
                    <a:lnTo>
                      <a:pt x="975" y="1456"/>
                    </a:lnTo>
                    <a:lnTo>
                      <a:pt x="956" y="1624"/>
                    </a:lnTo>
                    <a:lnTo>
                      <a:pt x="782" y="1817"/>
                    </a:lnTo>
                    <a:lnTo>
                      <a:pt x="539" y="1978"/>
                    </a:lnTo>
                    <a:lnTo>
                      <a:pt x="152" y="2026"/>
                    </a:lnTo>
                    <a:lnTo>
                      <a:pt x="19" y="2251"/>
                    </a:lnTo>
                    <a:lnTo>
                      <a:pt x="0" y="2396"/>
                    </a:lnTo>
                    <a:lnTo>
                      <a:pt x="213" y="2179"/>
                    </a:lnTo>
                    <a:lnTo>
                      <a:pt x="629" y="2090"/>
                    </a:lnTo>
                    <a:lnTo>
                      <a:pt x="894" y="1906"/>
                    </a:lnTo>
                    <a:lnTo>
                      <a:pt x="1230" y="1986"/>
                    </a:lnTo>
                    <a:lnTo>
                      <a:pt x="1668" y="1906"/>
                    </a:lnTo>
                    <a:lnTo>
                      <a:pt x="1983" y="1745"/>
                    </a:lnTo>
                    <a:lnTo>
                      <a:pt x="2014" y="1600"/>
                    </a:lnTo>
                    <a:lnTo>
                      <a:pt x="2237" y="1496"/>
                    </a:lnTo>
                    <a:lnTo>
                      <a:pt x="2359" y="1552"/>
                    </a:lnTo>
                    <a:lnTo>
                      <a:pt x="2471" y="1479"/>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9" name="Freeform 11"/>
              <p:cNvSpPr>
                <a:spLocks/>
              </p:cNvSpPr>
              <p:nvPr userDrawn="1"/>
            </p:nvSpPr>
            <p:spPr bwMode="hidden">
              <a:xfrm>
                <a:off x="2366" y="1067"/>
                <a:ext cx="1399" cy="1349"/>
              </a:xfrm>
              <a:custGeom>
                <a:avLst/>
                <a:gdLst>
                  <a:gd name="T0" fmla="*/ 620 w 1399"/>
                  <a:gd name="T1" fmla="*/ 155 h 1349"/>
                  <a:gd name="T2" fmla="*/ 421 w 1399"/>
                  <a:gd name="T3" fmla="*/ 155 h 1349"/>
                  <a:gd name="T4" fmla="*/ 205 w 1399"/>
                  <a:gd name="T5" fmla="*/ 507 h 1349"/>
                  <a:gd name="T6" fmla="*/ 0 w 1399"/>
                  <a:gd name="T7" fmla="*/ 673 h 1349"/>
                  <a:gd name="T8" fmla="*/ 487 w 1399"/>
                  <a:gd name="T9" fmla="*/ 783 h 1349"/>
                  <a:gd name="T10" fmla="*/ 425 w 1399"/>
                  <a:gd name="T11" fmla="*/ 1009 h 1349"/>
                  <a:gd name="T12" fmla="*/ 617 w 1399"/>
                  <a:gd name="T13" fmla="*/ 1086 h 1349"/>
                  <a:gd name="T14" fmla="*/ 498 w 1399"/>
                  <a:gd name="T15" fmla="*/ 1349 h 1349"/>
                  <a:gd name="T16" fmla="*/ 961 w 1399"/>
                  <a:gd name="T17" fmla="*/ 1035 h 1349"/>
                  <a:gd name="T18" fmla="*/ 926 w 1399"/>
                  <a:gd name="T19" fmla="*/ 776 h 1349"/>
                  <a:gd name="T20" fmla="*/ 1181 w 1399"/>
                  <a:gd name="T21" fmla="*/ 749 h 1349"/>
                  <a:gd name="T22" fmla="*/ 1399 w 1399"/>
                  <a:gd name="T23" fmla="*/ 601 h 1349"/>
                  <a:gd name="T24" fmla="*/ 1315 w 1399"/>
                  <a:gd name="T25" fmla="*/ 416 h 1349"/>
                  <a:gd name="T26" fmla="*/ 1341 w 1399"/>
                  <a:gd name="T27" fmla="*/ 196 h 1349"/>
                  <a:gd name="T28" fmla="*/ 1171 w 1399"/>
                  <a:gd name="T29" fmla="*/ 164 h 1349"/>
                  <a:gd name="T30" fmla="*/ 928 w 1399"/>
                  <a:gd name="T31" fmla="*/ 0 h 1349"/>
                  <a:gd name="T32" fmla="*/ 620 w 1399"/>
                  <a:gd name="T33" fmla="*/ 155 h 13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9" h="1349">
                    <a:moveTo>
                      <a:pt x="620" y="155"/>
                    </a:moveTo>
                    <a:lnTo>
                      <a:pt x="421" y="155"/>
                    </a:lnTo>
                    <a:lnTo>
                      <a:pt x="205" y="507"/>
                    </a:lnTo>
                    <a:lnTo>
                      <a:pt x="0" y="673"/>
                    </a:lnTo>
                    <a:lnTo>
                      <a:pt x="487" y="783"/>
                    </a:lnTo>
                    <a:lnTo>
                      <a:pt x="425" y="1009"/>
                    </a:lnTo>
                    <a:lnTo>
                      <a:pt x="617" y="1086"/>
                    </a:lnTo>
                    <a:lnTo>
                      <a:pt x="498" y="1349"/>
                    </a:lnTo>
                    <a:lnTo>
                      <a:pt x="961" y="1035"/>
                    </a:lnTo>
                    <a:lnTo>
                      <a:pt x="926" y="776"/>
                    </a:lnTo>
                    <a:lnTo>
                      <a:pt x="1181" y="749"/>
                    </a:lnTo>
                    <a:lnTo>
                      <a:pt x="1399" y="601"/>
                    </a:lnTo>
                    <a:lnTo>
                      <a:pt x="1315" y="416"/>
                    </a:lnTo>
                    <a:lnTo>
                      <a:pt x="1341" y="196"/>
                    </a:lnTo>
                    <a:lnTo>
                      <a:pt x="1171" y="164"/>
                    </a:lnTo>
                    <a:lnTo>
                      <a:pt x="928" y="0"/>
                    </a:lnTo>
                    <a:lnTo>
                      <a:pt x="620" y="155"/>
                    </a:lnTo>
                    <a:close/>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0" name="Freeform 12"/>
              <p:cNvSpPr>
                <a:spLocks/>
              </p:cNvSpPr>
              <p:nvPr userDrawn="1"/>
            </p:nvSpPr>
            <p:spPr bwMode="hidden">
              <a:xfrm>
                <a:off x="4275" y="2031"/>
                <a:ext cx="1256" cy="810"/>
              </a:xfrm>
              <a:custGeom>
                <a:avLst/>
                <a:gdLst>
                  <a:gd name="T0" fmla="*/ 719 w 1256"/>
                  <a:gd name="T1" fmla="*/ 183 h 810"/>
                  <a:gd name="T2" fmla="*/ 760 w 1256"/>
                  <a:gd name="T3" fmla="*/ 33 h 810"/>
                  <a:gd name="T4" fmla="*/ 884 w 1256"/>
                  <a:gd name="T5" fmla="*/ 0 h 810"/>
                  <a:gd name="T6" fmla="*/ 983 w 1256"/>
                  <a:gd name="T7" fmla="*/ 78 h 810"/>
                  <a:gd name="T8" fmla="*/ 1082 w 1256"/>
                  <a:gd name="T9" fmla="*/ 248 h 810"/>
                  <a:gd name="T10" fmla="*/ 1256 w 1256"/>
                  <a:gd name="T11" fmla="*/ 229 h 810"/>
                  <a:gd name="T12" fmla="*/ 1248 w 1256"/>
                  <a:gd name="T13" fmla="*/ 359 h 810"/>
                  <a:gd name="T14" fmla="*/ 1016 w 1256"/>
                  <a:gd name="T15" fmla="*/ 431 h 810"/>
                  <a:gd name="T16" fmla="*/ 879 w 1256"/>
                  <a:gd name="T17" fmla="*/ 417 h 810"/>
                  <a:gd name="T18" fmla="*/ 719 w 1256"/>
                  <a:gd name="T19" fmla="*/ 481 h 810"/>
                  <a:gd name="T20" fmla="*/ 591 w 1256"/>
                  <a:gd name="T21" fmla="*/ 633 h 810"/>
                  <a:gd name="T22" fmla="*/ 423 w 1256"/>
                  <a:gd name="T23" fmla="*/ 537 h 810"/>
                  <a:gd name="T24" fmla="*/ 256 w 1256"/>
                  <a:gd name="T25" fmla="*/ 810 h 810"/>
                  <a:gd name="T26" fmla="*/ 66 w 1256"/>
                  <a:gd name="T27" fmla="*/ 764 h 810"/>
                  <a:gd name="T28" fmla="*/ 0 w 1256"/>
                  <a:gd name="T29" fmla="*/ 601 h 810"/>
                  <a:gd name="T30" fmla="*/ 157 w 1256"/>
                  <a:gd name="T31" fmla="*/ 483 h 810"/>
                  <a:gd name="T32" fmla="*/ 248 w 1256"/>
                  <a:gd name="T33" fmla="*/ 281 h 810"/>
                  <a:gd name="T34" fmla="*/ 438 w 1256"/>
                  <a:gd name="T35" fmla="*/ 150 h 810"/>
                  <a:gd name="T36" fmla="*/ 719 w 1256"/>
                  <a:gd name="T37" fmla="*/ 189 h 8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56" h="810">
                    <a:moveTo>
                      <a:pt x="719" y="183"/>
                    </a:moveTo>
                    <a:lnTo>
                      <a:pt x="760" y="33"/>
                    </a:lnTo>
                    <a:lnTo>
                      <a:pt x="884" y="0"/>
                    </a:lnTo>
                    <a:lnTo>
                      <a:pt x="983" y="78"/>
                    </a:lnTo>
                    <a:lnTo>
                      <a:pt x="1082" y="248"/>
                    </a:lnTo>
                    <a:lnTo>
                      <a:pt x="1256" y="229"/>
                    </a:lnTo>
                    <a:lnTo>
                      <a:pt x="1248" y="359"/>
                    </a:lnTo>
                    <a:lnTo>
                      <a:pt x="1016" y="431"/>
                    </a:lnTo>
                    <a:lnTo>
                      <a:pt x="879" y="417"/>
                    </a:lnTo>
                    <a:lnTo>
                      <a:pt x="719" y="481"/>
                    </a:lnTo>
                    <a:lnTo>
                      <a:pt x="591" y="633"/>
                    </a:lnTo>
                    <a:lnTo>
                      <a:pt x="423" y="537"/>
                    </a:lnTo>
                    <a:lnTo>
                      <a:pt x="256" y="810"/>
                    </a:lnTo>
                    <a:lnTo>
                      <a:pt x="66" y="764"/>
                    </a:lnTo>
                    <a:lnTo>
                      <a:pt x="0" y="601"/>
                    </a:lnTo>
                    <a:lnTo>
                      <a:pt x="157" y="483"/>
                    </a:lnTo>
                    <a:lnTo>
                      <a:pt x="248" y="281"/>
                    </a:lnTo>
                    <a:lnTo>
                      <a:pt x="438" y="150"/>
                    </a:lnTo>
                    <a:lnTo>
                      <a:pt x="719" y="189"/>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1" name="Freeform 13"/>
              <p:cNvSpPr>
                <a:spLocks/>
              </p:cNvSpPr>
              <p:nvPr userDrawn="1"/>
            </p:nvSpPr>
            <p:spPr bwMode="hidden">
              <a:xfrm>
                <a:off x="2914" y="3476"/>
                <a:ext cx="2848" cy="788"/>
              </a:xfrm>
              <a:custGeom>
                <a:avLst/>
                <a:gdLst>
                  <a:gd name="T0" fmla="*/ 2838 w 2848"/>
                  <a:gd name="T1" fmla="*/ 16 h 788"/>
                  <a:gd name="T2" fmla="*/ 2493 w 2848"/>
                  <a:gd name="T3" fmla="*/ 0 h 788"/>
                  <a:gd name="T4" fmla="*/ 2278 w 2848"/>
                  <a:gd name="T5" fmla="*/ 81 h 788"/>
                  <a:gd name="T6" fmla="*/ 1936 w 2848"/>
                  <a:gd name="T7" fmla="*/ 44 h 788"/>
                  <a:gd name="T8" fmla="*/ 1739 w 2848"/>
                  <a:gd name="T9" fmla="*/ 354 h 788"/>
                  <a:gd name="T10" fmla="*/ 1600 w 2848"/>
                  <a:gd name="T11" fmla="*/ 212 h 788"/>
                  <a:gd name="T12" fmla="*/ 1352 w 2848"/>
                  <a:gd name="T13" fmla="*/ 308 h 788"/>
                  <a:gd name="T14" fmla="*/ 1445 w 2848"/>
                  <a:gd name="T15" fmla="*/ 515 h 788"/>
                  <a:gd name="T16" fmla="*/ 1072 w 2848"/>
                  <a:gd name="T17" fmla="*/ 412 h 788"/>
                  <a:gd name="T18" fmla="*/ 888 w 2848"/>
                  <a:gd name="T19" fmla="*/ 540 h 788"/>
                  <a:gd name="T20" fmla="*/ 0 w 2848"/>
                  <a:gd name="T21" fmla="*/ 660 h 788"/>
                  <a:gd name="T22" fmla="*/ 288 w 2848"/>
                  <a:gd name="T23" fmla="*/ 788 h 788"/>
                  <a:gd name="T24" fmla="*/ 1040 w 2848"/>
                  <a:gd name="T25" fmla="*/ 676 h 788"/>
                  <a:gd name="T26" fmla="*/ 1272 w 2848"/>
                  <a:gd name="T27" fmla="*/ 748 h 788"/>
                  <a:gd name="T28" fmla="*/ 2096 w 2848"/>
                  <a:gd name="T29" fmla="*/ 691 h 788"/>
                  <a:gd name="T30" fmla="*/ 2320 w 2848"/>
                  <a:gd name="T31" fmla="*/ 748 h 788"/>
                  <a:gd name="T32" fmla="*/ 2456 w 2848"/>
                  <a:gd name="T33" fmla="*/ 596 h 788"/>
                  <a:gd name="T34" fmla="*/ 2712 w 2848"/>
                  <a:gd name="T35" fmla="*/ 716 h 788"/>
                  <a:gd name="T36" fmla="*/ 2716 w 2848"/>
                  <a:gd name="T37" fmla="*/ 339 h 788"/>
                  <a:gd name="T38" fmla="*/ 2848 w 2848"/>
                  <a:gd name="T39" fmla="*/ 258 h 7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48" h="788">
                    <a:moveTo>
                      <a:pt x="2838" y="16"/>
                    </a:moveTo>
                    <a:lnTo>
                      <a:pt x="2493" y="0"/>
                    </a:lnTo>
                    <a:lnTo>
                      <a:pt x="2278" y="81"/>
                    </a:lnTo>
                    <a:lnTo>
                      <a:pt x="1936" y="44"/>
                    </a:lnTo>
                    <a:lnTo>
                      <a:pt x="1739" y="354"/>
                    </a:lnTo>
                    <a:lnTo>
                      <a:pt x="1600" y="212"/>
                    </a:lnTo>
                    <a:lnTo>
                      <a:pt x="1352" y="308"/>
                    </a:lnTo>
                    <a:lnTo>
                      <a:pt x="1445" y="515"/>
                    </a:lnTo>
                    <a:lnTo>
                      <a:pt x="1072" y="412"/>
                    </a:lnTo>
                    <a:lnTo>
                      <a:pt x="888" y="540"/>
                    </a:lnTo>
                    <a:lnTo>
                      <a:pt x="0" y="660"/>
                    </a:lnTo>
                    <a:lnTo>
                      <a:pt x="288" y="788"/>
                    </a:lnTo>
                    <a:lnTo>
                      <a:pt x="1040" y="676"/>
                    </a:lnTo>
                    <a:lnTo>
                      <a:pt x="1272" y="748"/>
                    </a:lnTo>
                    <a:lnTo>
                      <a:pt x="2096" y="691"/>
                    </a:lnTo>
                    <a:lnTo>
                      <a:pt x="2320" y="748"/>
                    </a:lnTo>
                    <a:lnTo>
                      <a:pt x="2456" y="596"/>
                    </a:lnTo>
                    <a:lnTo>
                      <a:pt x="2712" y="716"/>
                    </a:lnTo>
                    <a:lnTo>
                      <a:pt x="2716" y="339"/>
                    </a:lnTo>
                    <a:lnTo>
                      <a:pt x="2848" y="258"/>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2" name="Freeform 14"/>
              <p:cNvSpPr>
                <a:spLocks/>
              </p:cNvSpPr>
              <p:nvPr userDrawn="1"/>
            </p:nvSpPr>
            <p:spPr bwMode="hidden">
              <a:xfrm>
                <a:off x="5443" y="922"/>
                <a:ext cx="319" cy="854"/>
              </a:xfrm>
              <a:custGeom>
                <a:avLst/>
                <a:gdLst>
                  <a:gd name="T0" fmla="*/ 0 w 319"/>
                  <a:gd name="T1" fmla="*/ 0 h 854"/>
                  <a:gd name="T2" fmla="*/ 106 w 319"/>
                  <a:gd name="T3" fmla="*/ 313 h 854"/>
                  <a:gd name="T4" fmla="*/ 106 w 319"/>
                  <a:gd name="T5" fmla="*/ 634 h 854"/>
                  <a:gd name="T6" fmla="*/ 268 w 319"/>
                  <a:gd name="T7" fmla="*/ 854 h 854"/>
                  <a:gd name="T8" fmla="*/ 278 w 319"/>
                  <a:gd name="T9" fmla="*/ 577 h 854"/>
                  <a:gd name="T10" fmla="*/ 238 w 319"/>
                  <a:gd name="T11" fmla="*/ 400 h 854"/>
                  <a:gd name="T12" fmla="*/ 319 w 319"/>
                  <a:gd name="T13" fmla="*/ 240 h 8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9" h="854">
                    <a:moveTo>
                      <a:pt x="0" y="0"/>
                    </a:moveTo>
                    <a:lnTo>
                      <a:pt x="106" y="313"/>
                    </a:lnTo>
                    <a:lnTo>
                      <a:pt x="106" y="634"/>
                    </a:lnTo>
                    <a:lnTo>
                      <a:pt x="268" y="854"/>
                    </a:lnTo>
                    <a:lnTo>
                      <a:pt x="278" y="577"/>
                    </a:lnTo>
                    <a:lnTo>
                      <a:pt x="238" y="400"/>
                    </a:lnTo>
                    <a:lnTo>
                      <a:pt x="319" y="240"/>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3" name="Freeform 15"/>
              <p:cNvSpPr>
                <a:spLocks/>
              </p:cNvSpPr>
              <p:nvPr userDrawn="1"/>
            </p:nvSpPr>
            <p:spPr bwMode="hidden">
              <a:xfrm>
                <a:off x="4954" y="3568"/>
                <a:ext cx="646" cy="392"/>
              </a:xfrm>
              <a:custGeom>
                <a:avLst/>
                <a:gdLst>
                  <a:gd name="T0" fmla="*/ 504 w 646"/>
                  <a:gd name="T1" fmla="*/ 0 h 392"/>
                  <a:gd name="T2" fmla="*/ 320 w 646"/>
                  <a:gd name="T3" fmla="*/ 61 h 392"/>
                  <a:gd name="T4" fmla="*/ 238 w 646"/>
                  <a:gd name="T5" fmla="*/ 109 h 392"/>
                  <a:gd name="T6" fmla="*/ 144 w 646"/>
                  <a:gd name="T7" fmla="*/ 216 h 392"/>
                  <a:gd name="T8" fmla="*/ 0 w 646"/>
                  <a:gd name="T9" fmla="*/ 392 h 392"/>
                  <a:gd name="T10" fmla="*/ 360 w 646"/>
                  <a:gd name="T11" fmla="*/ 263 h 392"/>
                  <a:gd name="T12" fmla="*/ 432 w 646"/>
                  <a:gd name="T13" fmla="*/ 182 h 392"/>
                  <a:gd name="T14" fmla="*/ 646 w 646"/>
                  <a:gd name="T15" fmla="*/ 142 h 392"/>
                  <a:gd name="T16" fmla="*/ 504 w 646"/>
                  <a:gd name="T17" fmla="*/ 0 h 3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6" h="392">
                    <a:moveTo>
                      <a:pt x="504" y="0"/>
                    </a:moveTo>
                    <a:lnTo>
                      <a:pt x="320" y="61"/>
                    </a:lnTo>
                    <a:lnTo>
                      <a:pt x="238" y="109"/>
                    </a:lnTo>
                    <a:lnTo>
                      <a:pt x="144" y="216"/>
                    </a:lnTo>
                    <a:lnTo>
                      <a:pt x="0" y="392"/>
                    </a:lnTo>
                    <a:lnTo>
                      <a:pt x="360" y="263"/>
                    </a:lnTo>
                    <a:lnTo>
                      <a:pt x="432" y="182"/>
                    </a:lnTo>
                    <a:lnTo>
                      <a:pt x="646" y="142"/>
                    </a:lnTo>
                    <a:lnTo>
                      <a:pt x="504" y="0"/>
                    </a:lnTo>
                    <a:close/>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4" name="Freeform 16"/>
              <p:cNvSpPr>
                <a:spLocks/>
              </p:cNvSpPr>
              <p:nvPr userDrawn="1"/>
            </p:nvSpPr>
            <p:spPr bwMode="hidden">
              <a:xfrm>
                <a:off x="50" y="2400"/>
                <a:ext cx="2736" cy="1920"/>
              </a:xfrm>
              <a:custGeom>
                <a:avLst/>
                <a:gdLst>
                  <a:gd name="T0" fmla="*/ 0 w 2736"/>
                  <a:gd name="T1" fmla="*/ 0 h 1920"/>
                  <a:gd name="T2" fmla="*/ 96 w 2736"/>
                  <a:gd name="T3" fmla="*/ 336 h 1920"/>
                  <a:gd name="T4" fmla="*/ 384 w 2736"/>
                  <a:gd name="T5" fmla="*/ 384 h 1920"/>
                  <a:gd name="T6" fmla="*/ 576 w 2736"/>
                  <a:gd name="T7" fmla="*/ 720 h 1920"/>
                  <a:gd name="T8" fmla="*/ 528 w 2736"/>
                  <a:gd name="T9" fmla="*/ 960 h 1920"/>
                  <a:gd name="T10" fmla="*/ 672 w 2736"/>
                  <a:gd name="T11" fmla="*/ 1104 h 1920"/>
                  <a:gd name="T12" fmla="*/ 576 w 2736"/>
                  <a:gd name="T13" fmla="*/ 1392 h 1920"/>
                  <a:gd name="T14" fmla="*/ 624 w 2736"/>
                  <a:gd name="T15" fmla="*/ 1632 h 1920"/>
                  <a:gd name="T16" fmla="*/ 1488 w 2736"/>
                  <a:gd name="T17" fmla="*/ 1872 h 1920"/>
                  <a:gd name="T18" fmla="*/ 1680 w 2736"/>
                  <a:gd name="T19" fmla="*/ 1728 h 1920"/>
                  <a:gd name="T20" fmla="*/ 2208 w 2736"/>
                  <a:gd name="T21" fmla="*/ 1728 h 1920"/>
                  <a:gd name="T22" fmla="*/ 2304 w 2736"/>
                  <a:gd name="T23" fmla="*/ 1632 h 1920"/>
                  <a:gd name="T24" fmla="*/ 2736 w 2736"/>
                  <a:gd name="T25" fmla="*/ 1872 h 1920"/>
                  <a:gd name="T26" fmla="*/ 2640 w 2736"/>
                  <a:gd name="T27" fmla="*/ 1920 h 1920"/>
                  <a:gd name="T28" fmla="*/ 2304 w 2736"/>
                  <a:gd name="T29" fmla="*/ 1824 h 1920"/>
                  <a:gd name="T30" fmla="*/ 2160 w 2736"/>
                  <a:gd name="T31" fmla="*/ 1872 h 1920"/>
                  <a:gd name="T32" fmla="*/ 1632 w 2736"/>
                  <a:gd name="T33" fmla="*/ 1920 h 1920"/>
                  <a:gd name="T34" fmla="*/ 1440 w 2736"/>
                  <a:gd name="T35" fmla="*/ 1920 h 1920"/>
                  <a:gd name="T36" fmla="*/ 480 w 2736"/>
                  <a:gd name="T37" fmla="*/ 1824 h 1920"/>
                  <a:gd name="T38" fmla="*/ 192 w 2736"/>
                  <a:gd name="T39" fmla="*/ 1872 h 1920"/>
                  <a:gd name="T40" fmla="*/ 96 w 2736"/>
                  <a:gd name="T41" fmla="*/ 1680 h 1920"/>
                  <a:gd name="T42" fmla="*/ 288 w 2736"/>
                  <a:gd name="T43" fmla="*/ 1440 h 1920"/>
                  <a:gd name="T44" fmla="*/ 336 w 2736"/>
                  <a:gd name="T45" fmla="*/ 1104 h 1920"/>
                  <a:gd name="T46" fmla="*/ 144 w 2736"/>
                  <a:gd name="T47" fmla="*/ 864 h 1920"/>
                  <a:gd name="T48" fmla="*/ 240 w 2736"/>
                  <a:gd name="T49" fmla="*/ 624 h 1920"/>
                  <a:gd name="T50" fmla="*/ 48 w 2736"/>
                  <a:gd name="T51" fmla="*/ 528 h 1920"/>
                  <a:gd name="T52" fmla="*/ 0 w 2736"/>
                  <a:gd name="T53" fmla="*/ 0 h 19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36" h="1920">
                    <a:moveTo>
                      <a:pt x="0" y="0"/>
                    </a:moveTo>
                    <a:lnTo>
                      <a:pt x="96" y="336"/>
                    </a:lnTo>
                    <a:lnTo>
                      <a:pt x="384" y="384"/>
                    </a:lnTo>
                    <a:lnTo>
                      <a:pt x="576" y="720"/>
                    </a:lnTo>
                    <a:lnTo>
                      <a:pt x="528" y="960"/>
                    </a:lnTo>
                    <a:lnTo>
                      <a:pt x="672" y="1104"/>
                    </a:lnTo>
                    <a:lnTo>
                      <a:pt x="576" y="1392"/>
                    </a:lnTo>
                    <a:lnTo>
                      <a:pt x="624" y="1632"/>
                    </a:lnTo>
                    <a:lnTo>
                      <a:pt x="1488" y="1872"/>
                    </a:lnTo>
                    <a:lnTo>
                      <a:pt x="1680" y="1728"/>
                    </a:lnTo>
                    <a:lnTo>
                      <a:pt x="2208" y="1728"/>
                    </a:lnTo>
                    <a:lnTo>
                      <a:pt x="2304" y="1632"/>
                    </a:lnTo>
                    <a:lnTo>
                      <a:pt x="2736" y="1872"/>
                    </a:lnTo>
                    <a:lnTo>
                      <a:pt x="2640" y="1920"/>
                    </a:lnTo>
                    <a:lnTo>
                      <a:pt x="2304" y="1824"/>
                    </a:lnTo>
                    <a:lnTo>
                      <a:pt x="2160" y="1872"/>
                    </a:lnTo>
                    <a:lnTo>
                      <a:pt x="1632" y="1920"/>
                    </a:lnTo>
                    <a:lnTo>
                      <a:pt x="1440" y="1920"/>
                    </a:lnTo>
                    <a:lnTo>
                      <a:pt x="480" y="1824"/>
                    </a:lnTo>
                    <a:lnTo>
                      <a:pt x="192" y="1872"/>
                    </a:lnTo>
                    <a:lnTo>
                      <a:pt x="96" y="1680"/>
                    </a:lnTo>
                    <a:lnTo>
                      <a:pt x="288" y="1440"/>
                    </a:lnTo>
                    <a:lnTo>
                      <a:pt x="336" y="1104"/>
                    </a:lnTo>
                    <a:lnTo>
                      <a:pt x="144" y="864"/>
                    </a:lnTo>
                    <a:lnTo>
                      <a:pt x="240" y="624"/>
                    </a:lnTo>
                    <a:lnTo>
                      <a:pt x="48" y="528"/>
                    </a:lnTo>
                    <a:lnTo>
                      <a:pt x="0" y="0"/>
                    </a:lnTo>
                    <a:close/>
                  </a:path>
                </a:pathLst>
              </a:custGeom>
              <a:noFill/>
              <a:ln w="9525"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grpSp>
        <p:grpSp>
          <p:nvGrpSpPr>
            <p:cNvPr id="6" name="Group 17"/>
            <p:cNvGrpSpPr>
              <a:grpSpLocks/>
            </p:cNvGrpSpPr>
            <p:nvPr userDrawn="1"/>
          </p:nvGrpSpPr>
          <p:grpSpPr bwMode="auto">
            <a:xfrm>
              <a:off x="0" y="2291"/>
              <a:ext cx="1385" cy="1702"/>
              <a:chOff x="0" y="2291"/>
              <a:chExt cx="1385" cy="1702"/>
            </a:xfrm>
          </p:grpSpPr>
          <p:sp>
            <p:nvSpPr>
              <p:cNvPr id="7" name="Rectangle 18"/>
              <p:cNvSpPr>
                <a:spLocks noChangeArrowheads="1"/>
              </p:cNvSpPr>
              <p:nvPr userDrawn="1"/>
            </p:nvSpPr>
            <p:spPr bwMode="ltGray">
              <a:xfrm rot="6798887">
                <a:off x="63" y="388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 name="Rectangle 19"/>
              <p:cNvSpPr>
                <a:spLocks noChangeArrowheads="1"/>
              </p:cNvSpPr>
              <p:nvPr userDrawn="1"/>
            </p:nvSpPr>
            <p:spPr bwMode="ltGray">
              <a:xfrm rot="6798887">
                <a:off x="33" y="388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 name="Rectangle 20"/>
              <p:cNvSpPr>
                <a:spLocks noChangeArrowheads="1"/>
              </p:cNvSpPr>
              <p:nvPr userDrawn="1"/>
            </p:nvSpPr>
            <p:spPr bwMode="ltGray">
              <a:xfrm rot="6798887">
                <a:off x="7" y="387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 name="Rectangle 21"/>
              <p:cNvSpPr>
                <a:spLocks noChangeArrowheads="1"/>
              </p:cNvSpPr>
              <p:nvPr userDrawn="1"/>
            </p:nvSpPr>
            <p:spPr bwMode="ltGray">
              <a:xfrm rot="5999912">
                <a:off x="209" y="388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 name="Rectangle 22"/>
              <p:cNvSpPr>
                <a:spLocks noChangeArrowheads="1"/>
              </p:cNvSpPr>
              <p:nvPr userDrawn="1"/>
            </p:nvSpPr>
            <p:spPr bwMode="ltGray">
              <a:xfrm rot="5999912">
                <a:off x="183" y="388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 name="Rectangle 23"/>
              <p:cNvSpPr>
                <a:spLocks noChangeArrowheads="1"/>
              </p:cNvSpPr>
              <p:nvPr userDrawn="1"/>
            </p:nvSpPr>
            <p:spPr bwMode="ltGray">
              <a:xfrm rot="6250138">
                <a:off x="153" y="388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 name="Rectangle 24"/>
              <p:cNvSpPr>
                <a:spLocks noChangeArrowheads="1"/>
              </p:cNvSpPr>
              <p:nvPr userDrawn="1"/>
            </p:nvSpPr>
            <p:spPr bwMode="ltGray">
              <a:xfrm rot="6238076">
                <a:off x="123" y="388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 name="Rectangle 25"/>
              <p:cNvSpPr>
                <a:spLocks noChangeArrowheads="1"/>
              </p:cNvSpPr>
              <p:nvPr userDrawn="1"/>
            </p:nvSpPr>
            <p:spPr bwMode="ltGray">
              <a:xfrm rot="5380717">
                <a:off x="363" y="386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 name="Rectangle 26"/>
              <p:cNvSpPr>
                <a:spLocks noChangeArrowheads="1"/>
              </p:cNvSpPr>
              <p:nvPr userDrawn="1"/>
            </p:nvSpPr>
            <p:spPr bwMode="ltGray">
              <a:xfrm rot="5380717">
                <a:off x="333" y="3872"/>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6" name="Rectangle 27"/>
              <p:cNvSpPr>
                <a:spLocks noChangeArrowheads="1"/>
              </p:cNvSpPr>
              <p:nvPr userDrawn="1"/>
            </p:nvSpPr>
            <p:spPr bwMode="ltGray">
              <a:xfrm rot="5583200">
                <a:off x="303" y="387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7" name="Rectangle 28"/>
              <p:cNvSpPr>
                <a:spLocks noChangeArrowheads="1"/>
              </p:cNvSpPr>
              <p:nvPr userDrawn="1"/>
            </p:nvSpPr>
            <p:spPr bwMode="ltGray">
              <a:xfrm rot="5737625">
                <a:off x="271" y="3882"/>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8" name="Rectangle 29"/>
              <p:cNvSpPr>
                <a:spLocks noChangeArrowheads="1"/>
              </p:cNvSpPr>
              <p:nvPr userDrawn="1"/>
            </p:nvSpPr>
            <p:spPr bwMode="ltGray">
              <a:xfrm rot="4715477">
                <a:off x="517" y="382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9" name="Rectangle 30"/>
              <p:cNvSpPr>
                <a:spLocks noChangeArrowheads="1"/>
              </p:cNvSpPr>
              <p:nvPr userDrawn="1"/>
            </p:nvSpPr>
            <p:spPr bwMode="ltGray">
              <a:xfrm rot="4924949">
                <a:off x="486" y="383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0" name="Rectangle 31"/>
              <p:cNvSpPr>
                <a:spLocks noChangeArrowheads="1"/>
              </p:cNvSpPr>
              <p:nvPr userDrawn="1"/>
            </p:nvSpPr>
            <p:spPr bwMode="ltGray">
              <a:xfrm rot="4924949">
                <a:off x="456" y="38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1" name="Rectangle 32"/>
              <p:cNvSpPr>
                <a:spLocks noChangeArrowheads="1"/>
              </p:cNvSpPr>
              <p:nvPr userDrawn="1"/>
            </p:nvSpPr>
            <p:spPr bwMode="ltGray">
              <a:xfrm rot="5041352">
                <a:off x="427" y="385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2" name="Rectangle 33"/>
              <p:cNvSpPr>
                <a:spLocks noChangeArrowheads="1"/>
              </p:cNvSpPr>
              <p:nvPr userDrawn="1"/>
            </p:nvSpPr>
            <p:spPr bwMode="ltGray">
              <a:xfrm rot="3816889">
                <a:off x="664" y="376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3" name="Rectangle 34"/>
              <p:cNvSpPr>
                <a:spLocks noChangeArrowheads="1"/>
              </p:cNvSpPr>
              <p:nvPr userDrawn="1"/>
            </p:nvSpPr>
            <p:spPr bwMode="ltGray">
              <a:xfrm rot="3816889">
                <a:off x="634" y="378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4" name="Rectangle 35"/>
              <p:cNvSpPr>
                <a:spLocks noChangeArrowheads="1"/>
              </p:cNvSpPr>
              <p:nvPr userDrawn="1"/>
            </p:nvSpPr>
            <p:spPr bwMode="ltGray">
              <a:xfrm rot="4104184">
                <a:off x="606" y="379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5" name="Rectangle 36"/>
              <p:cNvSpPr>
                <a:spLocks noChangeArrowheads="1"/>
              </p:cNvSpPr>
              <p:nvPr userDrawn="1"/>
            </p:nvSpPr>
            <p:spPr bwMode="ltGray">
              <a:xfrm rot="4325343">
                <a:off x="575" y="380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6" name="Rectangle 37"/>
              <p:cNvSpPr>
                <a:spLocks noChangeArrowheads="1"/>
              </p:cNvSpPr>
              <p:nvPr userDrawn="1"/>
            </p:nvSpPr>
            <p:spPr bwMode="ltGray">
              <a:xfrm rot="3368036">
                <a:off x="800" y="368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7" name="Rectangle 38"/>
              <p:cNvSpPr>
                <a:spLocks noChangeArrowheads="1"/>
              </p:cNvSpPr>
              <p:nvPr userDrawn="1"/>
            </p:nvSpPr>
            <p:spPr bwMode="ltGray">
              <a:xfrm rot="3368036">
                <a:off x="772" y="369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8" name="Rectangle 39"/>
              <p:cNvSpPr>
                <a:spLocks noChangeArrowheads="1"/>
              </p:cNvSpPr>
              <p:nvPr userDrawn="1"/>
            </p:nvSpPr>
            <p:spPr bwMode="ltGray">
              <a:xfrm rot="3368036">
                <a:off x="746" y="3716"/>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9" name="Rectangle 40"/>
              <p:cNvSpPr>
                <a:spLocks noChangeArrowheads="1"/>
              </p:cNvSpPr>
              <p:nvPr userDrawn="1"/>
            </p:nvSpPr>
            <p:spPr bwMode="ltGray">
              <a:xfrm rot="3816889">
                <a:off x="717" y="373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0" name="Rectangle 41"/>
              <p:cNvSpPr>
                <a:spLocks noChangeArrowheads="1"/>
              </p:cNvSpPr>
              <p:nvPr userDrawn="1"/>
            </p:nvSpPr>
            <p:spPr bwMode="ltGray">
              <a:xfrm rot="2302266">
                <a:off x="923" y="3587"/>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1" name="Rectangle 42"/>
              <p:cNvSpPr>
                <a:spLocks noChangeArrowheads="1"/>
              </p:cNvSpPr>
              <p:nvPr userDrawn="1"/>
            </p:nvSpPr>
            <p:spPr bwMode="ltGray">
              <a:xfrm rot="2302266">
                <a:off x="899" y="360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2" name="Rectangle 43"/>
              <p:cNvSpPr>
                <a:spLocks noChangeArrowheads="1"/>
              </p:cNvSpPr>
              <p:nvPr userDrawn="1"/>
            </p:nvSpPr>
            <p:spPr bwMode="ltGray">
              <a:xfrm rot="2707562">
                <a:off x="876" y="362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 name="Rectangle 44"/>
              <p:cNvSpPr>
                <a:spLocks noChangeArrowheads="1"/>
              </p:cNvSpPr>
              <p:nvPr userDrawn="1"/>
            </p:nvSpPr>
            <p:spPr bwMode="ltGray">
              <a:xfrm rot="2707562">
                <a:off x="850" y="364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4" name="Rectangle 45"/>
              <p:cNvSpPr>
                <a:spLocks noChangeArrowheads="1"/>
              </p:cNvSpPr>
              <p:nvPr userDrawn="1"/>
            </p:nvSpPr>
            <p:spPr bwMode="ltGray">
              <a:xfrm rot="1525830">
                <a:off x="1027" y="3473"/>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5" name="Rectangle 46"/>
              <p:cNvSpPr>
                <a:spLocks noChangeArrowheads="1"/>
              </p:cNvSpPr>
              <p:nvPr userDrawn="1"/>
            </p:nvSpPr>
            <p:spPr bwMode="ltGray">
              <a:xfrm rot="1525830">
                <a:off x="1009" y="3497"/>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6" name="Rectangle 47"/>
              <p:cNvSpPr>
                <a:spLocks noChangeArrowheads="1"/>
              </p:cNvSpPr>
              <p:nvPr userDrawn="1"/>
            </p:nvSpPr>
            <p:spPr bwMode="ltGray">
              <a:xfrm rot="1788117">
                <a:off x="990" y="3519"/>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7" name="Rectangle 48"/>
              <p:cNvSpPr>
                <a:spLocks noChangeArrowheads="1"/>
              </p:cNvSpPr>
              <p:nvPr userDrawn="1"/>
            </p:nvSpPr>
            <p:spPr bwMode="ltGray">
              <a:xfrm rot="1788117">
                <a:off x="969" y="354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8" name="Rectangle 49"/>
              <p:cNvSpPr>
                <a:spLocks noChangeArrowheads="1"/>
              </p:cNvSpPr>
              <p:nvPr userDrawn="1"/>
            </p:nvSpPr>
            <p:spPr bwMode="ltGray">
              <a:xfrm rot="841630">
                <a:off x="1113" y="3355"/>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9" name="Rectangle 50"/>
              <p:cNvSpPr>
                <a:spLocks noChangeArrowheads="1"/>
              </p:cNvSpPr>
              <p:nvPr userDrawn="1"/>
            </p:nvSpPr>
            <p:spPr bwMode="ltGray">
              <a:xfrm rot="841630">
                <a:off x="1100" y="337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0" name="Rectangle 51"/>
              <p:cNvSpPr>
                <a:spLocks noChangeArrowheads="1"/>
              </p:cNvSpPr>
              <p:nvPr userDrawn="1"/>
            </p:nvSpPr>
            <p:spPr bwMode="ltGray">
              <a:xfrm rot="1308689">
                <a:off x="1086" y="340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1" name="Rectangle 52"/>
              <p:cNvSpPr>
                <a:spLocks noChangeArrowheads="1"/>
              </p:cNvSpPr>
              <p:nvPr userDrawn="1"/>
            </p:nvSpPr>
            <p:spPr bwMode="ltGray">
              <a:xfrm rot="1308689">
                <a:off x="1064" y="3425"/>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2" name="Rectangle 53"/>
              <p:cNvSpPr>
                <a:spLocks noChangeArrowheads="1"/>
              </p:cNvSpPr>
              <p:nvPr userDrawn="1"/>
            </p:nvSpPr>
            <p:spPr bwMode="ltGray">
              <a:xfrm rot="469913">
                <a:off x="1172" y="3225"/>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3" name="Rectangle 54"/>
              <p:cNvSpPr>
                <a:spLocks noChangeArrowheads="1"/>
              </p:cNvSpPr>
              <p:nvPr userDrawn="1"/>
            </p:nvSpPr>
            <p:spPr bwMode="ltGray">
              <a:xfrm rot="559869">
                <a:off x="1162" y="3250"/>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4" name="Rectangle 55"/>
              <p:cNvSpPr>
                <a:spLocks noChangeArrowheads="1"/>
              </p:cNvSpPr>
              <p:nvPr userDrawn="1"/>
            </p:nvSpPr>
            <p:spPr bwMode="ltGray">
              <a:xfrm rot="734079">
                <a:off x="1154" y="327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5" name="Rectangle 56"/>
              <p:cNvSpPr>
                <a:spLocks noChangeArrowheads="1"/>
              </p:cNvSpPr>
              <p:nvPr userDrawn="1"/>
            </p:nvSpPr>
            <p:spPr bwMode="ltGray">
              <a:xfrm rot="734079">
                <a:off x="1141" y="330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6" name="Rectangle 57"/>
              <p:cNvSpPr>
                <a:spLocks noChangeArrowheads="1"/>
              </p:cNvSpPr>
              <p:nvPr userDrawn="1"/>
            </p:nvSpPr>
            <p:spPr bwMode="ltGray">
              <a:xfrm rot="-293905">
                <a:off x="1211" y="309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7" name="Rectangle 58"/>
              <p:cNvSpPr>
                <a:spLocks noChangeArrowheads="1"/>
              </p:cNvSpPr>
              <p:nvPr userDrawn="1"/>
            </p:nvSpPr>
            <p:spPr bwMode="ltGray">
              <a:xfrm rot="-8">
                <a:off x="1201" y="312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8" name="Rectangle 59"/>
              <p:cNvSpPr>
                <a:spLocks noChangeArrowheads="1"/>
              </p:cNvSpPr>
              <p:nvPr userDrawn="1"/>
            </p:nvSpPr>
            <p:spPr bwMode="ltGray">
              <a:xfrm rot="-8">
                <a:off x="1200" y="3147"/>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9" name="Rectangle 60"/>
              <p:cNvSpPr>
                <a:spLocks noChangeArrowheads="1"/>
              </p:cNvSpPr>
              <p:nvPr userDrawn="1"/>
            </p:nvSpPr>
            <p:spPr bwMode="ltGray">
              <a:xfrm rot="214188">
                <a:off x="1189" y="3173"/>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0" name="Rectangle 61"/>
              <p:cNvSpPr>
                <a:spLocks noChangeArrowheads="1"/>
              </p:cNvSpPr>
              <p:nvPr userDrawn="1"/>
            </p:nvSpPr>
            <p:spPr bwMode="ltGray">
              <a:xfrm rot="-682388">
                <a:off x="1219" y="296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1" name="Rectangle 62"/>
              <p:cNvSpPr>
                <a:spLocks noChangeArrowheads="1"/>
              </p:cNvSpPr>
              <p:nvPr userDrawn="1"/>
            </p:nvSpPr>
            <p:spPr bwMode="ltGray">
              <a:xfrm rot="-480400">
                <a:off x="1220" y="2991"/>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2" name="Rectangle 63"/>
              <p:cNvSpPr>
                <a:spLocks noChangeArrowheads="1"/>
              </p:cNvSpPr>
              <p:nvPr userDrawn="1"/>
            </p:nvSpPr>
            <p:spPr bwMode="ltGray">
              <a:xfrm rot="-480400">
                <a:off x="1220" y="301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3" name="Rectangle 64"/>
              <p:cNvSpPr>
                <a:spLocks noChangeArrowheads="1"/>
              </p:cNvSpPr>
              <p:nvPr userDrawn="1"/>
            </p:nvSpPr>
            <p:spPr bwMode="ltGray">
              <a:xfrm rot="-270546">
                <a:off x="1219" y="3041"/>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4" name="Rectangle 65"/>
              <p:cNvSpPr>
                <a:spLocks noChangeArrowheads="1"/>
              </p:cNvSpPr>
              <p:nvPr userDrawn="1"/>
            </p:nvSpPr>
            <p:spPr bwMode="ltGray">
              <a:xfrm rot="-1132286">
                <a:off x="1207" y="2843"/>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5" name="Rectangle 66"/>
              <p:cNvSpPr>
                <a:spLocks noChangeArrowheads="1"/>
              </p:cNvSpPr>
              <p:nvPr userDrawn="1"/>
            </p:nvSpPr>
            <p:spPr bwMode="ltGray">
              <a:xfrm rot="-969272">
                <a:off x="1213" y="286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6" name="Rectangle 67"/>
              <p:cNvSpPr>
                <a:spLocks noChangeArrowheads="1"/>
              </p:cNvSpPr>
              <p:nvPr userDrawn="1"/>
            </p:nvSpPr>
            <p:spPr bwMode="ltGray">
              <a:xfrm rot="-969272">
                <a:off x="1216" y="288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7" name="Rectangle 68"/>
              <p:cNvSpPr>
                <a:spLocks noChangeArrowheads="1"/>
              </p:cNvSpPr>
              <p:nvPr userDrawn="1"/>
            </p:nvSpPr>
            <p:spPr bwMode="ltGray">
              <a:xfrm rot="-806259">
                <a:off x="1219" y="291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8" name="Rectangle 69"/>
              <p:cNvSpPr>
                <a:spLocks noChangeArrowheads="1"/>
              </p:cNvSpPr>
              <p:nvPr userDrawn="1"/>
            </p:nvSpPr>
            <p:spPr bwMode="ltGray">
              <a:xfrm rot="-1543941">
                <a:off x="1165" y="272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9" name="Rectangle 70"/>
              <p:cNvSpPr>
                <a:spLocks noChangeArrowheads="1"/>
              </p:cNvSpPr>
              <p:nvPr userDrawn="1"/>
            </p:nvSpPr>
            <p:spPr bwMode="ltGray">
              <a:xfrm rot="-1341953">
                <a:off x="1176" y="2752"/>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0" name="Rectangle 71"/>
              <p:cNvSpPr>
                <a:spLocks noChangeArrowheads="1"/>
              </p:cNvSpPr>
              <p:nvPr userDrawn="1"/>
            </p:nvSpPr>
            <p:spPr bwMode="ltGray">
              <a:xfrm rot="-1341953">
                <a:off x="1184" y="277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1" name="Rectangle 72"/>
              <p:cNvSpPr>
                <a:spLocks noChangeArrowheads="1"/>
              </p:cNvSpPr>
              <p:nvPr userDrawn="1"/>
            </p:nvSpPr>
            <p:spPr bwMode="ltGray">
              <a:xfrm rot="-1341953">
                <a:off x="1194" y="279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2" name="Rectangle 73"/>
              <p:cNvSpPr>
                <a:spLocks noChangeArrowheads="1"/>
              </p:cNvSpPr>
              <p:nvPr userDrawn="1"/>
            </p:nvSpPr>
            <p:spPr bwMode="ltGray">
              <a:xfrm rot="-1928746">
                <a:off x="1101" y="262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3" name="Rectangle 74"/>
              <p:cNvSpPr>
                <a:spLocks noChangeArrowheads="1"/>
              </p:cNvSpPr>
              <p:nvPr userDrawn="1"/>
            </p:nvSpPr>
            <p:spPr bwMode="ltGray">
              <a:xfrm rot="-1844175">
                <a:off x="1114" y="264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4" name="Rectangle 75"/>
              <p:cNvSpPr>
                <a:spLocks noChangeArrowheads="1"/>
              </p:cNvSpPr>
              <p:nvPr userDrawn="1"/>
            </p:nvSpPr>
            <p:spPr bwMode="ltGray">
              <a:xfrm rot="-1752383">
                <a:off x="1129" y="266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5" name="Rectangle 76"/>
              <p:cNvSpPr>
                <a:spLocks noChangeArrowheads="1"/>
              </p:cNvSpPr>
              <p:nvPr userDrawn="1"/>
            </p:nvSpPr>
            <p:spPr bwMode="ltGray">
              <a:xfrm rot="-1752383">
                <a:off x="1142" y="268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6" name="Rectangle 77"/>
              <p:cNvSpPr>
                <a:spLocks noChangeArrowheads="1"/>
              </p:cNvSpPr>
              <p:nvPr userDrawn="1"/>
            </p:nvSpPr>
            <p:spPr bwMode="ltGray">
              <a:xfrm rot="-2466736">
                <a:off x="1014" y="253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7" name="Rectangle 78"/>
              <p:cNvSpPr>
                <a:spLocks noChangeArrowheads="1"/>
              </p:cNvSpPr>
              <p:nvPr userDrawn="1"/>
            </p:nvSpPr>
            <p:spPr bwMode="ltGray">
              <a:xfrm rot="-2466736">
                <a:off x="1035" y="255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8" name="Rectangle 79"/>
              <p:cNvSpPr>
                <a:spLocks noChangeArrowheads="1"/>
              </p:cNvSpPr>
              <p:nvPr userDrawn="1"/>
            </p:nvSpPr>
            <p:spPr bwMode="ltGray">
              <a:xfrm rot="-2466736">
                <a:off x="1050" y="257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9" name="Rectangle 80"/>
              <p:cNvSpPr>
                <a:spLocks noChangeArrowheads="1"/>
              </p:cNvSpPr>
              <p:nvPr userDrawn="1"/>
            </p:nvSpPr>
            <p:spPr bwMode="ltGray">
              <a:xfrm rot="-2342866">
                <a:off x="1068" y="2590"/>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0" name="Freeform 81"/>
              <p:cNvSpPr>
                <a:spLocks/>
              </p:cNvSpPr>
              <p:nvPr userDrawn="1"/>
            </p:nvSpPr>
            <p:spPr bwMode="ltGray">
              <a:xfrm>
                <a:off x="486" y="2563"/>
                <a:ext cx="180" cy="151"/>
              </a:xfrm>
              <a:custGeom>
                <a:avLst/>
                <a:gdLst>
                  <a:gd name="T0" fmla="*/ 0 w 180"/>
                  <a:gd name="T1" fmla="*/ 144 h 151"/>
                  <a:gd name="T2" fmla="*/ 28 w 180"/>
                  <a:gd name="T3" fmla="*/ 147 h 151"/>
                  <a:gd name="T4" fmla="*/ 64 w 180"/>
                  <a:gd name="T5" fmla="*/ 46 h 151"/>
                  <a:gd name="T6" fmla="*/ 94 w 180"/>
                  <a:gd name="T7" fmla="*/ 151 h 151"/>
                  <a:gd name="T8" fmla="*/ 129 w 180"/>
                  <a:gd name="T9" fmla="*/ 151 h 151"/>
                  <a:gd name="T10" fmla="*/ 180 w 180"/>
                  <a:gd name="T11" fmla="*/ 9 h 151"/>
                  <a:gd name="T12" fmla="*/ 148 w 180"/>
                  <a:gd name="T13" fmla="*/ 10 h 151"/>
                  <a:gd name="T14" fmla="*/ 112 w 180"/>
                  <a:gd name="T15" fmla="*/ 112 h 151"/>
                  <a:gd name="T16" fmla="*/ 79 w 180"/>
                  <a:gd name="T17" fmla="*/ 0 h 151"/>
                  <a:gd name="T18" fmla="*/ 48 w 180"/>
                  <a:gd name="T19" fmla="*/ 0 h 151"/>
                  <a:gd name="T20" fmla="*/ 0 w 180"/>
                  <a:gd name="T21" fmla="*/ 144 h 1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51">
                    <a:moveTo>
                      <a:pt x="0" y="144"/>
                    </a:moveTo>
                    <a:lnTo>
                      <a:pt x="28" y="147"/>
                    </a:lnTo>
                    <a:lnTo>
                      <a:pt x="64" y="46"/>
                    </a:lnTo>
                    <a:lnTo>
                      <a:pt x="94" y="151"/>
                    </a:lnTo>
                    <a:lnTo>
                      <a:pt x="129" y="151"/>
                    </a:lnTo>
                    <a:lnTo>
                      <a:pt x="180" y="9"/>
                    </a:lnTo>
                    <a:lnTo>
                      <a:pt x="148" y="10"/>
                    </a:lnTo>
                    <a:lnTo>
                      <a:pt x="112" y="112"/>
                    </a:lnTo>
                    <a:lnTo>
                      <a:pt x="79" y="0"/>
                    </a:lnTo>
                    <a:lnTo>
                      <a:pt x="48" y="0"/>
                    </a:lnTo>
                    <a:lnTo>
                      <a:pt x="0" y="144"/>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1" name="Rectangle 82"/>
              <p:cNvSpPr>
                <a:spLocks noChangeArrowheads="1"/>
              </p:cNvSpPr>
              <p:nvPr userDrawn="1"/>
            </p:nvSpPr>
            <p:spPr bwMode="ltGray">
              <a:xfrm rot="6575641">
                <a:off x="-217" y="3138"/>
                <a:ext cx="122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2" name="Rectangle 83"/>
              <p:cNvSpPr>
                <a:spLocks noChangeArrowheads="1"/>
              </p:cNvSpPr>
              <p:nvPr userDrawn="1"/>
            </p:nvSpPr>
            <p:spPr bwMode="ltGray">
              <a:xfrm rot="238799">
                <a:off x="4" y="3146"/>
                <a:ext cx="103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3" name="Rectangle 84"/>
              <p:cNvSpPr>
                <a:spLocks noChangeArrowheads="1"/>
              </p:cNvSpPr>
              <p:nvPr userDrawn="1"/>
            </p:nvSpPr>
            <p:spPr bwMode="ltGray">
              <a:xfrm rot="-2957028">
                <a:off x="907" y="247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4" name="Rectangle 85"/>
              <p:cNvSpPr>
                <a:spLocks noChangeArrowheads="1"/>
              </p:cNvSpPr>
              <p:nvPr userDrawn="1"/>
            </p:nvSpPr>
            <p:spPr bwMode="ltGray">
              <a:xfrm rot="-2957028">
                <a:off x="930" y="248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5" name="Rectangle 86"/>
              <p:cNvSpPr>
                <a:spLocks noChangeArrowheads="1"/>
              </p:cNvSpPr>
              <p:nvPr userDrawn="1"/>
            </p:nvSpPr>
            <p:spPr bwMode="ltGray">
              <a:xfrm rot="-2957028">
                <a:off x="954" y="249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6" name="Rectangle 87"/>
              <p:cNvSpPr>
                <a:spLocks noChangeArrowheads="1"/>
              </p:cNvSpPr>
              <p:nvPr userDrawn="1"/>
            </p:nvSpPr>
            <p:spPr bwMode="ltGray">
              <a:xfrm rot="-2661033">
                <a:off x="974" y="2509"/>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7" name="Rectangle 88"/>
              <p:cNvSpPr>
                <a:spLocks noChangeArrowheads="1"/>
              </p:cNvSpPr>
              <p:nvPr userDrawn="1"/>
            </p:nvSpPr>
            <p:spPr bwMode="ltGray">
              <a:xfrm rot="-3638503">
                <a:off x="788" y="242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8" name="Rectangle 89"/>
              <p:cNvSpPr>
                <a:spLocks noChangeArrowheads="1"/>
              </p:cNvSpPr>
              <p:nvPr userDrawn="1"/>
            </p:nvSpPr>
            <p:spPr bwMode="ltGray">
              <a:xfrm rot="-3638503">
                <a:off x="815" y="243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9" name="Rectangle 90"/>
              <p:cNvSpPr>
                <a:spLocks noChangeArrowheads="1"/>
              </p:cNvSpPr>
              <p:nvPr userDrawn="1"/>
            </p:nvSpPr>
            <p:spPr bwMode="ltGray">
              <a:xfrm rot="-3514633">
                <a:off x="837" y="2440"/>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0" name="Rectangle 91"/>
              <p:cNvSpPr>
                <a:spLocks noChangeArrowheads="1"/>
              </p:cNvSpPr>
              <p:nvPr userDrawn="1"/>
            </p:nvSpPr>
            <p:spPr bwMode="ltGray">
              <a:xfrm rot="-3220799">
                <a:off x="862" y="245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1" name="Rectangle 92"/>
              <p:cNvSpPr>
                <a:spLocks noChangeArrowheads="1"/>
              </p:cNvSpPr>
              <p:nvPr userDrawn="1"/>
            </p:nvSpPr>
            <p:spPr bwMode="ltGray">
              <a:xfrm rot="-4338250">
                <a:off x="649" y="239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2" name="Rectangle 93"/>
              <p:cNvSpPr>
                <a:spLocks noChangeArrowheads="1"/>
              </p:cNvSpPr>
              <p:nvPr userDrawn="1"/>
            </p:nvSpPr>
            <p:spPr bwMode="ltGray">
              <a:xfrm rot="-4250359">
                <a:off x="677" y="240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3" name="Rectangle 94"/>
              <p:cNvSpPr>
                <a:spLocks noChangeArrowheads="1"/>
              </p:cNvSpPr>
              <p:nvPr userDrawn="1"/>
            </p:nvSpPr>
            <p:spPr bwMode="ltGray">
              <a:xfrm rot="-4250359">
                <a:off x="708" y="240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4" name="Rectangle 95"/>
              <p:cNvSpPr>
                <a:spLocks noChangeArrowheads="1"/>
              </p:cNvSpPr>
              <p:nvPr userDrawn="1"/>
            </p:nvSpPr>
            <p:spPr bwMode="ltGray">
              <a:xfrm rot="-3989246">
                <a:off x="738" y="241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5" name="Rectangle 96"/>
              <p:cNvSpPr>
                <a:spLocks noChangeArrowheads="1"/>
              </p:cNvSpPr>
              <p:nvPr userDrawn="1"/>
            </p:nvSpPr>
            <p:spPr bwMode="ltGray">
              <a:xfrm rot="-4862215">
                <a:off x="503" y="239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6" name="Rectangle 97"/>
              <p:cNvSpPr>
                <a:spLocks noChangeArrowheads="1"/>
              </p:cNvSpPr>
              <p:nvPr userDrawn="1"/>
            </p:nvSpPr>
            <p:spPr bwMode="ltGray">
              <a:xfrm rot="-4673370">
                <a:off x="534" y="239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7" name="Rectangle 98"/>
              <p:cNvSpPr>
                <a:spLocks noChangeArrowheads="1"/>
              </p:cNvSpPr>
              <p:nvPr userDrawn="1"/>
            </p:nvSpPr>
            <p:spPr bwMode="ltGray">
              <a:xfrm rot="-4646721">
                <a:off x="563" y="239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8" name="Rectangle 99"/>
              <p:cNvSpPr>
                <a:spLocks noChangeArrowheads="1"/>
              </p:cNvSpPr>
              <p:nvPr userDrawn="1"/>
            </p:nvSpPr>
            <p:spPr bwMode="ltGray">
              <a:xfrm rot="-4580623">
                <a:off x="595" y="239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9" name="Rectangle 100"/>
              <p:cNvSpPr>
                <a:spLocks noChangeArrowheads="1"/>
              </p:cNvSpPr>
              <p:nvPr userDrawn="1"/>
            </p:nvSpPr>
            <p:spPr bwMode="ltGray">
              <a:xfrm rot="-5195129">
                <a:off x="355" y="241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0" name="Rectangle 101"/>
              <p:cNvSpPr>
                <a:spLocks noChangeArrowheads="1"/>
              </p:cNvSpPr>
              <p:nvPr userDrawn="1"/>
            </p:nvSpPr>
            <p:spPr bwMode="ltGray">
              <a:xfrm rot="-5360484">
                <a:off x="385" y="240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1" name="Rectangle 102"/>
              <p:cNvSpPr>
                <a:spLocks noChangeArrowheads="1"/>
              </p:cNvSpPr>
              <p:nvPr userDrawn="1"/>
            </p:nvSpPr>
            <p:spPr bwMode="ltGray">
              <a:xfrm rot="-5288939">
                <a:off x="419" y="240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2" name="Rectangle 103"/>
              <p:cNvSpPr>
                <a:spLocks noChangeArrowheads="1"/>
              </p:cNvSpPr>
              <p:nvPr userDrawn="1"/>
            </p:nvSpPr>
            <p:spPr bwMode="ltGray">
              <a:xfrm rot="-5164854">
                <a:off x="449" y="2400"/>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3" name="Rectangle 104"/>
              <p:cNvSpPr>
                <a:spLocks noChangeArrowheads="1"/>
              </p:cNvSpPr>
              <p:nvPr userDrawn="1"/>
            </p:nvSpPr>
            <p:spPr bwMode="ltGray">
              <a:xfrm rot="-6132163">
                <a:off x="206" y="245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4" name="Rectangle 105"/>
              <p:cNvSpPr>
                <a:spLocks noChangeArrowheads="1"/>
              </p:cNvSpPr>
              <p:nvPr userDrawn="1"/>
            </p:nvSpPr>
            <p:spPr bwMode="ltGray">
              <a:xfrm rot="-6220433">
                <a:off x="237" y="24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5" name="Rectangle 106"/>
              <p:cNvSpPr>
                <a:spLocks noChangeArrowheads="1"/>
              </p:cNvSpPr>
              <p:nvPr userDrawn="1"/>
            </p:nvSpPr>
            <p:spPr bwMode="ltGray">
              <a:xfrm rot="-6110943">
                <a:off x="266" y="243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6" name="Rectangle 107"/>
              <p:cNvSpPr>
                <a:spLocks noChangeArrowheads="1"/>
              </p:cNvSpPr>
              <p:nvPr userDrawn="1"/>
            </p:nvSpPr>
            <p:spPr bwMode="ltGray">
              <a:xfrm rot="-5919570">
                <a:off x="293" y="242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7" name="Rectangle 108"/>
              <p:cNvSpPr>
                <a:spLocks noChangeArrowheads="1"/>
              </p:cNvSpPr>
              <p:nvPr userDrawn="1"/>
            </p:nvSpPr>
            <p:spPr bwMode="ltGray">
              <a:xfrm rot="-7376291">
                <a:off x="6" y="25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8" name="Rectangle 109"/>
              <p:cNvSpPr>
                <a:spLocks noChangeArrowheads="1"/>
              </p:cNvSpPr>
              <p:nvPr userDrawn="1"/>
            </p:nvSpPr>
            <p:spPr bwMode="ltGray">
              <a:xfrm rot="-7168347">
                <a:off x="65" y="2516"/>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9" name="Rectangle 110"/>
              <p:cNvSpPr>
                <a:spLocks noChangeArrowheads="1"/>
              </p:cNvSpPr>
              <p:nvPr userDrawn="1"/>
            </p:nvSpPr>
            <p:spPr bwMode="ltGray">
              <a:xfrm rot="-6802416">
                <a:off x="92" y="250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0" name="Rectangle 111"/>
              <p:cNvSpPr>
                <a:spLocks noChangeArrowheads="1"/>
              </p:cNvSpPr>
              <p:nvPr userDrawn="1"/>
            </p:nvSpPr>
            <p:spPr bwMode="ltGray">
              <a:xfrm rot="-6802416">
                <a:off x="119" y="249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1" name="Rectangle 112"/>
              <p:cNvSpPr>
                <a:spLocks noChangeArrowheads="1"/>
              </p:cNvSpPr>
              <p:nvPr userDrawn="1"/>
            </p:nvSpPr>
            <p:spPr bwMode="ltGray">
              <a:xfrm rot="-6457704">
                <a:off x="150" y="247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2" name="Rectangle 113"/>
              <p:cNvSpPr>
                <a:spLocks noChangeArrowheads="1"/>
              </p:cNvSpPr>
              <p:nvPr userDrawn="1"/>
            </p:nvSpPr>
            <p:spPr bwMode="ltGray">
              <a:xfrm rot="-1876771">
                <a:off x="0" y="3363"/>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3" name="Rectangle 114"/>
              <p:cNvSpPr>
                <a:spLocks noChangeArrowheads="1"/>
              </p:cNvSpPr>
              <p:nvPr userDrawn="1"/>
            </p:nvSpPr>
            <p:spPr bwMode="ltGray">
              <a:xfrm rot="3283992">
                <a:off x="511" y="3478"/>
                <a:ext cx="24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4" name="Rectangle 115"/>
              <p:cNvSpPr>
                <a:spLocks noChangeArrowheads="1"/>
              </p:cNvSpPr>
              <p:nvPr userDrawn="1"/>
            </p:nvSpPr>
            <p:spPr bwMode="ltGray">
              <a:xfrm rot="3283992">
                <a:off x="35" y="2798"/>
                <a:ext cx="24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5" name="Rectangle 116"/>
              <p:cNvSpPr>
                <a:spLocks noChangeArrowheads="1"/>
              </p:cNvSpPr>
              <p:nvPr userDrawn="1"/>
            </p:nvSpPr>
            <p:spPr bwMode="ltGray">
              <a:xfrm rot="-1876771">
                <a:off x="700" y="2851"/>
                <a:ext cx="31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6" name="Rectangle 117"/>
              <p:cNvSpPr>
                <a:spLocks noChangeArrowheads="1"/>
              </p:cNvSpPr>
              <p:nvPr userDrawn="1"/>
            </p:nvSpPr>
            <p:spPr bwMode="ltGray">
              <a:xfrm rot="5908516">
                <a:off x="200" y="3915"/>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7" name="Rectangle 118"/>
              <p:cNvSpPr>
                <a:spLocks noChangeArrowheads="1"/>
              </p:cNvSpPr>
              <p:nvPr userDrawn="1"/>
            </p:nvSpPr>
            <p:spPr bwMode="ltGray">
              <a:xfrm rot="6683973">
                <a:off x="45" y="3915"/>
                <a:ext cx="144"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8" name="Rectangle 119"/>
              <p:cNvSpPr>
                <a:spLocks noChangeArrowheads="1"/>
              </p:cNvSpPr>
              <p:nvPr userDrawn="1"/>
            </p:nvSpPr>
            <p:spPr bwMode="ltGray">
              <a:xfrm rot="5245609">
                <a:off x="361" y="3893"/>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9" name="Rectangle 120"/>
              <p:cNvSpPr>
                <a:spLocks noChangeArrowheads="1"/>
              </p:cNvSpPr>
              <p:nvPr userDrawn="1"/>
            </p:nvSpPr>
            <p:spPr bwMode="ltGray">
              <a:xfrm rot="4500520">
                <a:off x="522" y="3847"/>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0" name="Rectangle 121"/>
              <p:cNvSpPr>
                <a:spLocks noChangeArrowheads="1"/>
              </p:cNvSpPr>
              <p:nvPr userDrawn="1"/>
            </p:nvSpPr>
            <p:spPr bwMode="ltGray">
              <a:xfrm rot="3805227">
                <a:off x="670" y="3778"/>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1" name="Rectangle 122"/>
              <p:cNvSpPr>
                <a:spLocks noChangeArrowheads="1"/>
              </p:cNvSpPr>
              <p:nvPr userDrawn="1"/>
            </p:nvSpPr>
            <p:spPr bwMode="ltGray">
              <a:xfrm rot="3060138">
                <a:off x="813" y="3688"/>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2" name="Rectangle 123"/>
              <p:cNvSpPr>
                <a:spLocks noChangeArrowheads="1"/>
              </p:cNvSpPr>
              <p:nvPr userDrawn="1"/>
            </p:nvSpPr>
            <p:spPr bwMode="ltGray">
              <a:xfrm rot="2090281">
                <a:off x="938" y="3582"/>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3" name="Rectangle 124"/>
              <p:cNvSpPr>
                <a:spLocks noChangeArrowheads="1"/>
              </p:cNvSpPr>
              <p:nvPr userDrawn="1"/>
            </p:nvSpPr>
            <p:spPr bwMode="ltGray">
              <a:xfrm rot="-7168347">
                <a:off x="-18" y="2506"/>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4" name="Rectangle 125"/>
              <p:cNvSpPr>
                <a:spLocks noChangeArrowheads="1"/>
              </p:cNvSpPr>
              <p:nvPr userDrawn="1"/>
            </p:nvSpPr>
            <p:spPr bwMode="ltGray">
              <a:xfrm rot="-6406501">
                <a:off x="136" y="2433"/>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5" name="Rectangle 126"/>
              <p:cNvSpPr>
                <a:spLocks noChangeArrowheads="1"/>
              </p:cNvSpPr>
              <p:nvPr userDrawn="1"/>
            </p:nvSpPr>
            <p:spPr bwMode="ltGray">
              <a:xfrm rot="-4970620">
                <a:off x="447" y="2364"/>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6" name="Rectangle 127"/>
              <p:cNvSpPr>
                <a:spLocks noChangeArrowheads="1"/>
              </p:cNvSpPr>
              <p:nvPr userDrawn="1"/>
            </p:nvSpPr>
            <p:spPr bwMode="ltGray">
              <a:xfrm rot="-4298502">
                <a:off x="597" y="2360"/>
                <a:ext cx="15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7" name="Rectangle 128"/>
              <p:cNvSpPr>
                <a:spLocks noChangeArrowheads="1"/>
              </p:cNvSpPr>
              <p:nvPr userDrawn="1"/>
            </p:nvSpPr>
            <p:spPr bwMode="ltGray">
              <a:xfrm rot="-3676305">
                <a:off x="739" y="2386"/>
                <a:ext cx="15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8" name="Rectangle 129"/>
              <p:cNvSpPr>
                <a:spLocks noChangeArrowheads="1"/>
              </p:cNvSpPr>
              <p:nvPr userDrawn="1"/>
            </p:nvSpPr>
            <p:spPr bwMode="ltGray">
              <a:xfrm rot="-3188616">
                <a:off x="869" y="2430"/>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9" name="Rectangle 130"/>
              <p:cNvSpPr>
                <a:spLocks noChangeArrowheads="1"/>
              </p:cNvSpPr>
              <p:nvPr userDrawn="1"/>
            </p:nvSpPr>
            <p:spPr bwMode="ltGray">
              <a:xfrm rot="-2610246">
                <a:off x="984" y="2497"/>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0" name="Rectangle 131"/>
              <p:cNvSpPr>
                <a:spLocks noChangeArrowheads="1"/>
              </p:cNvSpPr>
              <p:nvPr userDrawn="1"/>
            </p:nvSpPr>
            <p:spPr bwMode="ltGray">
              <a:xfrm rot="-2190008">
                <a:off x="1075" y="2585"/>
                <a:ext cx="17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1" name="Rectangle 132"/>
              <p:cNvSpPr>
                <a:spLocks noChangeArrowheads="1"/>
              </p:cNvSpPr>
              <p:nvPr userDrawn="1"/>
            </p:nvSpPr>
            <p:spPr bwMode="ltGray">
              <a:xfrm rot="-1728558">
                <a:off x="1147" y="2688"/>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2" name="Rectangle 133"/>
              <p:cNvSpPr>
                <a:spLocks noChangeArrowheads="1"/>
              </p:cNvSpPr>
              <p:nvPr userDrawn="1"/>
            </p:nvSpPr>
            <p:spPr bwMode="ltGray">
              <a:xfrm rot="-1172118">
                <a:off x="1198" y="2805"/>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3" name="Rectangle 134"/>
              <p:cNvSpPr>
                <a:spLocks noChangeArrowheads="1"/>
              </p:cNvSpPr>
              <p:nvPr userDrawn="1"/>
            </p:nvSpPr>
            <p:spPr bwMode="ltGray">
              <a:xfrm rot="-753845">
                <a:off x="1218" y="2930"/>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4" name="Rectangle 135"/>
              <p:cNvSpPr>
                <a:spLocks noChangeArrowheads="1"/>
              </p:cNvSpPr>
              <p:nvPr userDrawn="1"/>
            </p:nvSpPr>
            <p:spPr bwMode="ltGray">
              <a:xfrm rot="-287823">
                <a:off x="1213" y="3066"/>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5" name="Rectangle 136"/>
              <p:cNvSpPr>
                <a:spLocks noChangeArrowheads="1"/>
              </p:cNvSpPr>
              <p:nvPr userDrawn="1"/>
            </p:nvSpPr>
            <p:spPr bwMode="ltGray">
              <a:xfrm rot="696741">
                <a:off x="1126" y="3337"/>
                <a:ext cx="15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6" name="Rectangle 137"/>
              <p:cNvSpPr>
                <a:spLocks noChangeArrowheads="1"/>
              </p:cNvSpPr>
              <p:nvPr userDrawn="1"/>
            </p:nvSpPr>
            <p:spPr bwMode="ltGray">
              <a:xfrm rot="1529990">
                <a:off x="1041" y="3465"/>
                <a:ext cx="14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7" name="Freeform 138"/>
              <p:cNvSpPr>
                <a:spLocks/>
              </p:cNvSpPr>
              <p:nvPr userDrawn="1"/>
            </p:nvSpPr>
            <p:spPr bwMode="ltGray">
              <a:xfrm>
                <a:off x="850" y="3136"/>
                <a:ext cx="204" cy="120"/>
              </a:xfrm>
              <a:custGeom>
                <a:avLst/>
                <a:gdLst>
                  <a:gd name="T0" fmla="*/ 168 w 204"/>
                  <a:gd name="T1" fmla="*/ 120 h 120"/>
                  <a:gd name="T2" fmla="*/ 204 w 204"/>
                  <a:gd name="T3" fmla="*/ 12 h 120"/>
                  <a:gd name="T4" fmla="*/ 42 w 204"/>
                  <a:gd name="T5" fmla="*/ 0 h 120"/>
                  <a:gd name="T6" fmla="*/ 0 w 204"/>
                  <a:gd name="T7" fmla="*/ 108 h 120"/>
                  <a:gd name="T8" fmla="*/ 30 w 204"/>
                  <a:gd name="T9" fmla="*/ 114 h 120"/>
                  <a:gd name="T10" fmla="*/ 60 w 204"/>
                  <a:gd name="T11" fmla="*/ 30 h 120"/>
                  <a:gd name="T12" fmla="*/ 102 w 204"/>
                  <a:gd name="T13" fmla="*/ 36 h 120"/>
                  <a:gd name="T14" fmla="*/ 78 w 204"/>
                  <a:gd name="T15" fmla="*/ 108 h 120"/>
                  <a:gd name="T16" fmla="*/ 102 w 204"/>
                  <a:gd name="T17" fmla="*/ 108 h 120"/>
                  <a:gd name="T18" fmla="*/ 132 w 204"/>
                  <a:gd name="T19" fmla="*/ 36 h 120"/>
                  <a:gd name="T20" fmla="*/ 162 w 204"/>
                  <a:gd name="T21" fmla="*/ 36 h 120"/>
                  <a:gd name="T22" fmla="*/ 138 w 204"/>
                  <a:gd name="T23" fmla="*/ 114 h 120"/>
                  <a:gd name="T24" fmla="*/ 168 w 204"/>
                  <a:gd name="T25" fmla="*/ 120 h 1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4" h="120">
                    <a:moveTo>
                      <a:pt x="168" y="120"/>
                    </a:moveTo>
                    <a:lnTo>
                      <a:pt x="204" y="12"/>
                    </a:lnTo>
                    <a:lnTo>
                      <a:pt x="42" y="0"/>
                    </a:lnTo>
                    <a:lnTo>
                      <a:pt x="0" y="108"/>
                    </a:lnTo>
                    <a:lnTo>
                      <a:pt x="30" y="114"/>
                    </a:lnTo>
                    <a:lnTo>
                      <a:pt x="60" y="30"/>
                    </a:lnTo>
                    <a:lnTo>
                      <a:pt x="102" y="36"/>
                    </a:lnTo>
                    <a:lnTo>
                      <a:pt x="78" y="108"/>
                    </a:lnTo>
                    <a:lnTo>
                      <a:pt x="102" y="108"/>
                    </a:lnTo>
                    <a:lnTo>
                      <a:pt x="132" y="36"/>
                    </a:lnTo>
                    <a:lnTo>
                      <a:pt x="162" y="36"/>
                    </a:lnTo>
                    <a:lnTo>
                      <a:pt x="138" y="114"/>
                    </a:lnTo>
                    <a:lnTo>
                      <a:pt x="168" y="12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8" name="Freeform 139"/>
              <p:cNvSpPr>
                <a:spLocks/>
              </p:cNvSpPr>
              <p:nvPr userDrawn="1"/>
            </p:nvSpPr>
            <p:spPr bwMode="ltGray">
              <a:xfrm>
                <a:off x="19" y="2722"/>
                <a:ext cx="90" cy="78"/>
              </a:xfrm>
              <a:custGeom>
                <a:avLst/>
                <a:gdLst>
                  <a:gd name="T0" fmla="*/ 66 w 90"/>
                  <a:gd name="T1" fmla="*/ 36 h 78"/>
                  <a:gd name="T2" fmla="*/ 66 w 90"/>
                  <a:gd name="T3" fmla="*/ 36 h 78"/>
                  <a:gd name="T4" fmla="*/ 18 w 90"/>
                  <a:gd name="T5" fmla="*/ 24 h 78"/>
                  <a:gd name="T6" fmla="*/ 0 w 90"/>
                  <a:gd name="T7" fmla="*/ 30 h 78"/>
                  <a:gd name="T8" fmla="*/ 36 w 90"/>
                  <a:gd name="T9" fmla="*/ 78 h 78"/>
                  <a:gd name="T10" fmla="*/ 48 w 90"/>
                  <a:gd name="T11" fmla="*/ 72 h 78"/>
                  <a:gd name="T12" fmla="*/ 24 w 90"/>
                  <a:gd name="T13" fmla="*/ 36 h 78"/>
                  <a:gd name="T14" fmla="*/ 24 w 90"/>
                  <a:gd name="T15" fmla="*/ 36 h 78"/>
                  <a:gd name="T16" fmla="*/ 72 w 90"/>
                  <a:gd name="T17" fmla="*/ 54 h 78"/>
                  <a:gd name="T18" fmla="*/ 90 w 90"/>
                  <a:gd name="T19" fmla="*/ 42 h 78"/>
                  <a:gd name="T20" fmla="*/ 54 w 90"/>
                  <a:gd name="T21" fmla="*/ 0 h 78"/>
                  <a:gd name="T22" fmla="*/ 42 w 90"/>
                  <a:gd name="T23" fmla="*/ 6 h 78"/>
                  <a:gd name="T24" fmla="*/ 66 w 90"/>
                  <a:gd name="T25" fmla="*/ 36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8">
                    <a:moveTo>
                      <a:pt x="66" y="36"/>
                    </a:moveTo>
                    <a:lnTo>
                      <a:pt x="66" y="36"/>
                    </a:lnTo>
                    <a:lnTo>
                      <a:pt x="18" y="24"/>
                    </a:lnTo>
                    <a:lnTo>
                      <a:pt x="0" y="30"/>
                    </a:lnTo>
                    <a:lnTo>
                      <a:pt x="36" y="78"/>
                    </a:lnTo>
                    <a:lnTo>
                      <a:pt x="48" y="72"/>
                    </a:lnTo>
                    <a:lnTo>
                      <a:pt x="24" y="36"/>
                    </a:lnTo>
                    <a:lnTo>
                      <a:pt x="72" y="54"/>
                    </a:lnTo>
                    <a:lnTo>
                      <a:pt x="90" y="42"/>
                    </a:lnTo>
                    <a:lnTo>
                      <a:pt x="54" y="0"/>
                    </a:lnTo>
                    <a:lnTo>
                      <a:pt x="42" y="6"/>
                    </a:lnTo>
                    <a:lnTo>
                      <a:pt x="66" y="36"/>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9" name="Freeform 140"/>
              <p:cNvSpPr>
                <a:spLocks/>
              </p:cNvSpPr>
              <p:nvPr userDrawn="1"/>
            </p:nvSpPr>
            <p:spPr bwMode="ltGray">
              <a:xfrm>
                <a:off x="97" y="2651"/>
                <a:ext cx="101" cy="89"/>
              </a:xfrm>
              <a:custGeom>
                <a:avLst/>
                <a:gdLst>
                  <a:gd name="T0" fmla="*/ 54 w 101"/>
                  <a:gd name="T1" fmla="*/ 89 h 89"/>
                  <a:gd name="T2" fmla="*/ 65 w 101"/>
                  <a:gd name="T3" fmla="*/ 83 h 89"/>
                  <a:gd name="T4" fmla="*/ 48 w 101"/>
                  <a:gd name="T5" fmla="*/ 35 h 89"/>
                  <a:gd name="T6" fmla="*/ 89 w 101"/>
                  <a:gd name="T7" fmla="*/ 65 h 89"/>
                  <a:gd name="T8" fmla="*/ 101 w 101"/>
                  <a:gd name="T9" fmla="*/ 59 h 89"/>
                  <a:gd name="T10" fmla="*/ 83 w 101"/>
                  <a:gd name="T11" fmla="*/ 0 h 89"/>
                  <a:gd name="T12" fmla="*/ 71 w 101"/>
                  <a:gd name="T13" fmla="*/ 12 h 89"/>
                  <a:gd name="T14" fmla="*/ 83 w 101"/>
                  <a:gd name="T15" fmla="*/ 41 h 89"/>
                  <a:gd name="T16" fmla="*/ 48 w 101"/>
                  <a:gd name="T17" fmla="*/ 23 h 89"/>
                  <a:gd name="T18" fmla="*/ 36 w 101"/>
                  <a:gd name="T19" fmla="*/ 29 h 89"/>
                  <a:gd name="T20" fmla="*/ 45 w 101"/>
                  <a:gd name="T21" fmla="*/ 68 h 89"/>
                  <a:gd name="T22" fmla="*/ 18 w 101"/>
                  <a:gd name="T23" fmla="*/ 41 h 89"/>
                  <a:gd name="T24" fmla="*/ 0 w 101"/>
                  <a:gd name="T25" fmla="*/ 53 h 89"/>
                  <a:gd name="T26" fmla="*/ 54 w 101"/>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1" h="89">
                    <a:moveTo>
                      <a:pt x="54" y="89"/>
                    </a:moveTo>
                    <a:lnTo>
                      <a:pt x="65" y="83"/>
                    </a:lnTo>
                    <a:lnTo>
                      <a:pt x="48" y="35"/>
                    </a:lnTo>
                    <a:lnTo>
                      <a:pt x="89" y="65"/>
                    </a:lnTo>
                    <a:lnTo>
                      <a:pt x="101" y="59"/>
                    </a:lnTo>
                    <a:lnTo>
                      <a:pt x="83" y="0"/>
                    </a:lnTo>
                    <a:lnTo>
                      <a:pt x="71" y="12"/>
                    </a:lnTo>
                    <a:lnTo>
                      <a:pt x="83" y="41"/>
                    </a:lnTo>
                    <a:lnTo>
                      <a:pt x="48" y="23"/>
                    </a:lnTo>
                    <a:lnTo>
                      <a:pt x="36" y="29"/>
                    </a:lnTo>
                    <a:lnTo>
                      <a:pt x="45" y="68"/>
                    </a:lnTo>
                    <a:lnTo>
                      <a:pt x="18" y="41"/>
                    </a:lnTo>
                    <a:lnTo>
                      <a:pt x="0" y="53"/>
                    </a:lnTo>
                    <a:lnTo>
                      <a:pt x="54" y="89"/>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0" name="Freeform 141"/>
              <p:cNvSpPr>
                <a:spLocks/>
              </p:cNvSpPr>
              <p:nvPr userDrawn="1"/>
            </p:nvSpPr>
            <p:spPr bwMode="ltGray">
              <a:xfrm>
                <a:off x="677" y="3502"/>
                <a:ext cx="83" cy="78"/>
              </a:xfrm>
              <a:custGeom>
                <a:avLst/>
                <a:gdLst>
                  <a:gd name="T0" fmla="*/ 36 w 83"/>
                  <a:gd name="T1" fmla="*/ 78 h 78"/>
                  <a:gd name="T2" fmla="*/ 83 w 83"/>
                  <a:gd name="T3" fmla="*/ 48 h 78"/>
                  <a:gd name="T4" fmla="*/ 54 w 83"/>
                  <a:gd name="T5" fmla="*/ 0 h 78"/>
                  <a:gd name="T6" fmla="*/ 0 w 83"/>
                  <a:gd name="T7" fmla="*/ 30 h 78"/>
                  <a:gd name="T8" fmla="*/ 6 w 83"/>
                  <a:gd name="T9" fmla="*/ 36 h 78"/>
                  <a:gd name="T10" fmla="*/ 42 w 83"/>
                  <a:gd name="T11" fmla="*/ 18 h 78"/>
                  <a:gd name="T12" fmla="*/ 54 w 83"/>
                  <a:gd name="T13" fmla="*/ 30 h 78"/>
                  <a:gd name="T14" fmla="*/ 24 w 83"/>
                  <a:gd name="T15" fmla="*/ 48 h 78"/>
                  <a:gd name="T16" fmla="*/ 30 w 83"/>
                  <a:gd name="T17" fmla="*/ 54 h 78"/>
                  <a:gd name="T18" fmla="*/ 60 w 83"/>
                  <a:gd name="T19" fmla="*/ 36 h 78"/>
                  <a:gd name="T20" fmla="*/ 66 w 83"/>
                  <a:gd name="T21" fmla="*/ 48 h 78"/>
                  <a:gd name="T22" fmla="*/ 30 w 83"/>
                  <a:gd name="T23" fmla="*/ 66 h 78"/>
                  <a:gd name="T24" fmla="*/ 36 w 83"/>
                  <a:gd name="T25" fmla="*/ 78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78">
                    <a:moveTo>
                      <a:pt x="36" y="78"/>
                    </a:moveTo>
                    <a:lnTo>
                      <a:pt x="83" y="48"/>
                    </a:lnTo>
                    <a:lnTo>
                      <a:pt x="54" y="0"/>
                    </a:lnTo>
                    <a:lnTo>
                      <a:pt x="0" y="30"/>
                    </a:lnTo>
                    <a:lnTo>
                      <a:pt x="6" y="36"/>
                    </a:lnTo>
                    <a:lnTo>
                      <a:pt x="42" y="18"/>
                    </a:lnTo>
                    <a:lnTo>
                      <a:pt x="54" y="30"/>
                    </a:lnTo>
                    <a:lnTo>
                      <a:pt x="24" y="48"/>
                    </a:lnTo>
                    <a:lnTo>
                      <a:pt x="30" y="54"/>
                    </a:lnTo>
                    <a:lnTo>
                      <a:pt x="60" y="36"/>
                    </a:lnTo>
                    <a:lnTo>
                      <a:pt x="66" y="48"/>
                    </a:lnTo>
                    <a:lnTo>
                      <a:pt x="30" y="66"/>
                    </a:lnTo>
                    <a:lnTo>
                      <a:pt x="36" y="78"/>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1" name="Freeform 142"/>
              <p:cNvSpPr>
                <a:spLocks/>
              </p:cNvSpPr>
              <p:nvPr userDrawn="1"/>
            </p:nvSpPr>
            <p:spPr bwMode="ltGray">
              <a:xfrm>
                <a:off x="940" y="2782"/>
                <a:ext cx="90" cy="72"/>
              </a:xfrm>
              <a:custGeom>
                <a:avLst/>
                <a:gdLst>
                  <a:gd name="T0" fmla="*/ 90 w 90"/>
                  <a:gd name="T1" fmla="*/ 30 h 72"/>
                  <a:gd name="T2" fmla="*/ 66 w 90"/>
                  <a:gd name="T3" fmla="*/ 0 h 72"/>
                  <a:gd name="T4" fmla="*/ 0 w 90"/>
                  <a:gd name="T5" fmla="*/ 36 h 72"/>
                  <a:gd name="T6" fmla="*/ 24 w 90"/>
                  <a:gd name="T7" fmla="*/ 72 h 72"/>
                  <a:gd name="T8" fmla="*/ 36 w 90"/>
                  <a:gd name="T9" fmla="*/ 66 h 72"/>
                  <a:gd name="T10" fmla="*/ 18 w 90"/>
                  <a:gd name="T11" fmla="*/ 42 h 72"/>
                  <a:gd name="T12" fmla="*/ 36 w 90"/>
                  <a:gd name="T13" fmla="*/ 30 h 72"/>
                  <a:gd name="T14" fmla="*/ 54 w 90"/>
                  <a:gd name="T15" fmla="*/ 54 h 72"/>
                  <a:gd name="T16" fmla="*/ 60 w 90"/>
                  <a:gd name="T17" fmla="*/ 48 h 72"/>
                  <a:gd name="T18" fmla="*/ 48 w 90"/>
                  <a:gd name="T19" fmla="*/ 24 h 72"/>
                  <a:gd name="T20" fmla="*/ 60 w 90"/>
                  <a:gd name="T21" fmla="*/ 12 h 72"/>
                  <a:gd name="T22" fmla="*/ 78 w 90"/>
                  <a:gd name="T23" fmla="*/ 42 h 72"/>
                  <a:gd name="T24" fmla="*/ 90 w 90"/>
                  <a:gd name="T25" fmla="*/ 3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2">
                    <a:moveTo>
                      <a:pt x="90" y="30"/>
                    </a:moveTo>
                    <a:lnTo>
                      <a:pt x="66" y="0"/>
                    </a:lnTo>
                    <a:lnTo>
                      <a:pt x="0" y="36"/>
                    </a:lnTo>
                    <a:lnTo>
                      <a:pt x="24" y="72"/>
                    </a:lnTo>
                    <a:lnTo>
                      <a:pt x="36" y="66"/>
                    </a:lnTo>
                    <a:lnTo>
                      <a:pt x="18" y="42"/>
                    </a:lnTo>
                    <a:lnTo>
                      <a:pt x="36" y="30"/>
                    </a:lnTo>
                    <a:lnTo>
                      <a:pt x="54" y="54"/>
                    </a:lnTo>
                    <a:lnTo>
                      <a:pt x="60" y="48"/>
                    </a:lnTo>
                    <a:lnTo>
                      <a:pt x="48" y="24"/>
                    </a:lnTo>
                    <a:lnTo>
                      <a:pt x="60" y="12"/>
                    </a:lnTo>
                    <a:lnTo>
                      <a:pt x="78" y="42"/>
                    </a:lnTo>
                    <a:lnTo>
                      <a:pt x="90" y="3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2" name="Freeform 143"/>
              <p:cNvSpPr>
                <a:spLocks/>
              </p:cNvSpPr>
              <p:nvPr userDrawn="1"/>
            </p:nvSpPr>
            <p:spPr bwMode="ltGray">
              <a:xfrm>
                <a:off x="898" y="2716"/>
                <a:ext cx="90" cy="84"/>
              </a:xfrm>
              <a:custGeom>
                <a:avLst/>
                <a:gdLst>
                  <a:gd name="T0" fmla="*/ 42 w 90"/>
                  <a:gd name="T1" fmla="*/ 60 h 84"/>
                  <a:gd name="T2" fmla="*/ 42 w 90"/>
                  <a:gd name="T3" fmla="*/ 60 h 84"/>
                  <a:gd name="T4" fmla="*/ 72 w 90"/>
                  <a:gd name="T5" fmla="*/ 12 h 84"/>
                  <a:gd name="T6" fmla="*/ 66 w 90"/>
                  <a:gd name="T7" fmla="*/ 0 h 84"/>
                  <a:gd name="T8" fmla="*/ 0 w 90"/>
                  <a:gd name="T9" fmla="*/ 42 h 84"/>
                  <a:gd name="T10" fmla="*/ 6 w 90"/>
                  <a:gd name="T11" fmla="*/ 54 h 84"/>
                  <a:gd name="T12" fmla="*/ 54 w 90"/>
                  <a:gd name="T13" fmla="*/ 24 h 84"/>
                  <a:gd name="T14" fmla="*/ 54 w 90"/>
                  <a:gd name="T15" fmla="*/ 24 h 84"/>
                  <a:gd name="T16" fmla="*/ 18 w 90"/>
                  <a:gd name="T17" fmla="*/ 72 h 84"/>
                  <a:gd name="T18" fmla="*/ 24 w 90"/>
                  <a:gd name="T19" fmla="*/ 84 h 84"/>
                  <a:gd name="T20" fmla="*/ 90 w 90"/>
                  <a:gd name="T21" fmla="*/ 42 h 84"/>
                  <a:gd name="T22" fmla="*/ 84 w 90"/>
                  <a:gd name="T23" fmla="*/ 30 h 84"/>
                  <a:gd name="T24" fmla="*/ 42 w 90"/>
                  <a:gd name="T25" fmla="*/ 6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84">
                    <a:moveTo>
                      <a:pt x="42" y="60"/>
                    </a:moveTo>
                    <a:lnTo>
                      <a:pt x="42" y="60"/>
                    </a:lnTo>
                    <a:lnTo>
                      <a:pt x="72" y="12"/>
                    </a:lnTo>
                    <a:lnTo>
                      <a:pt x="66" y="0"/>
                    </a:lnTo>
                    <a:lnTo>
                      <a:pt x="0" y="42"/>
                    </a:lnTo>
                    <a:lnTo>
                      <a:pt x="6" y="54"/>
                    </a:lnTo>
                    <a:lnTo>
                      <a:pt x="54" y="24"/>
                    </a:lnTo>
                    <a:lnTo>
                      <a:pt x="18" y="72"/>
                    </a:lnTo>
                    <a:lnTo>
                      <a:pt x="24" y="84"/>
                    </a:lnTo>
                    <a:lnTo>
                      <a:pt x="90" y="42"/>
                    </a:lnTo>
                    <a:lnTo>
                      <a:pt x="84" y="30"/>
                    </a:lnTo>
                    <a:lnTo>
                      <a:pt x="42" y="6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3" name="Freeform 144"/>
              <p:cNvSpPr>
                <a:spLocks/>
              </p:cNvSpPr>
              <p:nvPr userDrawn="1"/>
            </p:nvSpPr>
            <p:spPr bwMode="ltGray">
              <a:xfrm>
                <a:off x="7" y="3837"/>
                <a:ext cx="6" cy="12"/>
              </a:xfrm>
              <a:custGeom>
                <a:avLst/>
                <a:gdLst>
                  <a:gd name="T0" fmla="*/ 6 w 6"/>
                  <a:gd name="T1" fmla="*/ 0 h 12"/>
                  <a:gd name="T2" fmla="*/ 6 w 6"/>
                  <a:gd name="T3" fmla="*/ 0 h 12"/>
                  <a:gd name="T4" fmla="*/ 0 w 6"/>
                  <a:gd name="T5" fmla="*/ 0 h 12"/>
                  <a:gd name="T6" fmla="*/ 0 w 6"/>
                  <a:gd name="T7" fmla="*/ 0 h 12"/>
                  <a:gd name="T8" fmla="*/ 0 w 6"/>
                  <a:gd name="T9" fmla="*/ 12 h 12"/>
                  <a:gd name="T10" fmla="*/ 6 w 6"/>
                  <a:gd name="T11" fmla="*/ 0 h 12"/>
                  <a:gd name="T12" fmla="*/ 6 w 6"/>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2">
                    <a:moveTo>
                      <a:pt x="6" y="0"/>
                    </a:moveTo>
                    <a:lnTo>
                      <a:pt x="6" y="0"/>
                    </a:lnTo>
                    <a:lnTo>
                      <a:pt x="0" y="0"/>
                    </a:lnTo>
                    <a:lnTo>
                      <a:pt x="0" y="12"/>
                    </a:lnTo>
                    <a:lnTo>
                      <a:pt x="6"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4" name="Freeform 145"/>
              <p:cNvSpPr>
                <a:spLocks/>
              </p:cNvSpPr>
              <p:nvPr userDrawn="1"/>
            </p:nvSpPr>
            <p:spPr bwMode="ltGray">
              <a:xfrm>
                <a:off x="7" y="2555"/>
                <a:ext cx="30" cy="48"/>
              </a:xfrm>
              <a:custGeom>
                <a:avLst/>
                <a:gdLst>
                  <a:gd name="T0" fmla="*/ 18 w 30"/>
                  <a:gd name="T1" fmla="*/ 48 h 48"/>
                  <a:gd name="T2" fmla="*/ 18 w 30"/>
                  <a:gd name="T3" fmla="*/ 48 h 48"/>
                  <a:gd name="T4" fmla="*/ 30 w 30"/>
                  <a:gd name="T5" fmla="*/ 42 h 48"/>
                  <a:gd name="T6" fmla="*/ 0 w 30"/>
                  <a:gd name="T7" fmla="*/ 0 h 48"/>
                  <a:gd name="T8" fmla="*/ 0 w 30"/>
                  <a:gd name="T9" fmla="*/ 24 h 48"/>
                  <a:gd name="T10" fmla="*/ 18 w 30"/>
                  <a:gd name="T11" fmla="*/ 48 h 48"/>
                  <a:gd name="T12" fmla="*/ 18 w 30"/>
                  <a:gd name="T13" fmla="*/ 48 h 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48">
                    <a:moveTo>
                      <a:pt x="18" y="48"/>
                    </a:moveTo>
                    <a:lnTo>
                      <a:pt x="18" y="48"/>
                    </a:lnTo>
                    <a:lnTo>
                      <a:pt x="30" y="42"/>
                    </a:lnTo>
                    <a:lnTo>
                      <a:pt x="0" y="0"/>
                    </a:lnTo>
                    <a:lnTo>
                      <a:pt x="0" y="24"/>
                    </a:lnTo>
                    <a:lnTo>
                      <a:pt x="18" y="48"/>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5" name="Freeform 146"/>
              <p:cNvSpPr>
                <a:spLocks/>
              </p:cNvSpPr>
              <p:nvPr userDrawn="1"/>
            </p:nvSpPr>
            <p:spPr bwMode="ltGray">
              <a:xfrm>
                <a:off x="7" y="3843"/>
                <a:ext cx="36" cy="66"/>
              </a:xfrm>
              <a:custGeom>
                <a:avLst/>
                <a:gdLst>
                  <a:gd name="T0" fmla="*/ 36 w 36"/>
                  <a:gd name="T1" fmla="*/ 0 h 66"/>
                  <a:gd name="T2" fmla="*/ 24 w 36"/>
                  <a:gd name="T3" fmla="*/ 0 h 66"/>
                  <a:gd name="T4" fmla="*/ 24 w 36"/>
                  <a:gd name="T5" fmla="*/ 0 h 66"/>
                  <a:gd name="T6" fmla="*/ 0 w 36"/>
                  <a:gd name="T7" fmla="*/ 36 h 66"/>
                  <a:gd name="T8" fmla="*/ 0 w 36"/>
                  <a:gd name="T9" fmla="*/ 66 h 66"/>
                  <a:gd name="T10" fmla="*/ 36 w 36"/>
                  <a:gd name="T11" fmla="*/ 0 h 66"/>
                  <a:gd name="T12" fmla="*/ 36 w 36"/>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66">
                    <a:moveTo>
                      <a:pt x="36" y="0"/>
                    </a:moveTo>
                    <a:lnTo>
                      <a:pt x="24" y="0"/>
                    </a:lnTo>
                    <a:lnTo>
                      <a:pt x="0" y="36"/>
                    </a:lnTo>
                    <a:lnTo>
                      <a:pt x="0" y="66"/>
                    </a:lnTo>
                    <a:lnTo>
                      <a:pt x="36"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6" name="Rectangle 147"/>
              <p:cNvSpPr>
                <a:spLocks noChangeArrowheads="1"/>
              </p:cNvSpPr>
              <p:nvPr userDrawn="1"/>
            </p:nvSpPr>
            <p:spPr bwMode="ltGray">
              <a:xfrm rot="244926">
                <a:off x="1177" y="3201"/>
                <a:ext cx="16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7" name="Rectangle 148"/>
              <p:cNvSpPr>
                <a:spLocks noChangeArrowheads="1"/>
              </p:cNvSpPr>
              <p:nvPr userDrawn="1"/>
            </p:nvSpPr>
            <p:spPr bwMode="ltGray">
              <a:xfrm rot="-5598588">
                <a:off x="290" y="2386"/>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8" name="Freeform 149"/>
              <p:cNvSpPr>
                <a:spLocks/>
              </p:cNvSpPr>
              <p:nvPr userDrawn="1"/>
            </p:nvSpPr>
            <p:spPr bwMode="ltGray">
              <a:xfrm>
                <a:off x="139" y="3573"/>
                <a:ext cx="144" cy="154"/>
              </a:xfrm>
              <a:custGeom>
                <a:avLst/>
                <a:gdLst>
                  <a:gd name="T0" fmla="*/ 0 w 144"/>
                  <a:gd name="T1" fmla="*/ 102 h 154"/>
                  <a:gd name="T2" fmla="*/ 59 w 144"/>
                  <a:gd name="T3" fmla="*/ 154 h 154"/>
                  <a:gd name="T4" fmla="*/ 117 w 144"/>
                  <a:gd name="T5" fmla="*/ 120 h 154"/>
                  <a:gd name="T6" fmla="*/ 62 w 144"/>
                  <a:gd name="T7" fmla="*/ 55 h 154"/>
                  <a:gd name="T8" fmla="*/ 104 w 144"/>
                  <a:gd name="T9" fmla="*/ 34 h 154"/>
                  <a:gd name="T10" fmla="*/ 117 w 144"/>
                  <a:gd name="T11" fmla="*/ 53 h 154"/>
                  <a:gd name="T12" fmla="*/ 141 w 144"/>
                  <a:gd name="T13" fmla="*/ 47 h 154"/>
                  <a:gd name="T14" fmla="*/ 97 w 144"/>
                  <a:gd name="T15" fmla="*/ 2 h 154"/>
                  <a:gd name="T16" fmla="*/ 36 w 144"/>
                  <a:gd name="T17" fmla="*/ 33 h 154"/>
                  <a:gd name="T18" fmla="*/ 90 w 144"/>
                  <a:gd name="T19" fmla="*/ 107 h 154"/>
                  <a:gd name="T20" fmla="*/ 28 w 144"/>
                  <a:gd name="T21" fmla="*/ 101 h 154"/>
                  <a:gd name="T22" fmla="*/ 0 w 144"/>
                  <a:gd name="T23" fmla="*/ 102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9" y="61"/>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9" name="Freeform 150"/>
              <p:cNvSpPr>
                <a:spLocks/>
              </p:cNvSpPr>
              <p:nvPr userDrawn="1"/>
            </p:nvSpPr>
            <p:spPr bwMode="ltGray">
              <a:xfrm rot="-2857037">
                <a:off x="619" y="3550"/>
                <a:ext cx="68" cy="69"/>
              </a:xfrm>
              <a:custGeom>
                <a:avLst/>
                <a:gdLst>
                  <a:gd name="T0" fmla="*/ 0 w 144"/>
                  <a:gd name="T1" fmla="*/ 4 h 154"/>
                  <a:gd name="T2" fmla="*/ 3 w 144"/>
                  <a:gd name="T3" fmla="*/ 6 h 154"/>
                  <a:gd name="T4" fmla="*/ 6 w 144"/>
                  <a:gd name="T5" fmla="*/ 5 h 154"/>
                  <a:gd name="T6" fmla="*/ 3 w 144"/>
                  <a:gd name="T7" fmla="*/ 2 h 154"/>
                  <a:gd name="T8" fmla="*/ 5 w 144"/>
                  <a:gd name="T9" fmla="*/ 1 h 154"/>
                  <a:gd name="T10" fmla="*/ 6 w 144"/>
                  <a:gd name="T11" fmla="*/ 2 h 154"/>
                  <a:gd name="T12" fmla="*/ 7 w 144"/>
                  <a:gd name="T13" fmla="*/ 2 h 154"/>
                  <a:gd name="T14" fmla="*/ 5 w 144"/>
                  <a:gd name="T15" fmla="*/ 0 h 154"/>
                  <a:gd name="T16" fmla="*/ 2 w 144"/>
                  <a:gd name="T17" fmla="*/ 1 h 154"/>
                  <a:gd name="T18" fmla="*/ 4 w 144"/>
                  <a:gd name="T19" fmla="*/ 4 h 154"/>
                  <a:gd name="T20" fmla="*/ 1 w 144"/>
                  <a:gd name="T21" fmla="*/ 4 h 154"/>
                  <a:gd name="T22" fmla="*/ 0 w 144"/>
                  <a:gd name="T23" fmla="*/ 4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3" y="47"/>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0" name="Freeform 151"/>
              <p:cNvSpPr>
                <a:spLocks/>
              </p:cNvSpPr>
              <p:nvPr userDrawn="1"/>
            </p:nvSpPr>
            <p:spPr bwMode="ltGray">
              <a:xfrm>
                <a:off x="235" y="2503"/>
                <a:ext cx="348" cy="1272"/>
              </a:xfrm>
              <a:custGeom>
                <a:avLst/>
                <a:gdLst/>
                <a:ahLst/>
                <a:cxnLst>
                  <a:cxn ang="0">
                    <a:pos x="0" y="0"/>
                  </a:cxn>
                  <a:cxn ang="0">
                    <a:pos x="287" y="582"/>
                  </a:cxn>
                  <a:cxn ang="0">
                    <a:pos x="348" y="1272"/>
                  </a:cxn>
                  <a:cxn ang="0">
                    <a:pos x="54" y="676"/>
                  </a:cxn>
                  <a:cxn ang="0">
                    <a:pos x="0" y="0"/>
                  </a:cxn>
                </a:cxnLst>
                <a:rect l="0" t="0" r="r" b="b"/>
                <a:pathLst>
                  <a:path w="348" h="1272">
                    <a:moveTo>
                      <a:pt x="0" y="0"/>
                    </a:moveTo>
                    <a:lnTo>
                      <a:pt x="287" y="582"/>
                    </a:lnTo>
                    <a:lnTo>
                      <a:pt x="348" y="1272"/>
                    </a:lnTo>
                    <a:lnTo>
                      <a:pt x="54" y="676"/>
                    </a:lnTo>
                    <a:lnTo>
                      <a:pt x="0" y="0"/>
                    </a:lnTo>
                    <a:close/>
                  </a:path>
                </a:pathLst>
              </a:custGeom>
              <a:gradFill rotWithShape="0">
                <a:gsLst>
                  <a:gs pos="0">
                    <a:schemeClr val="bg2"/>
                  </a:gs>
                  <a:gs pos="100000">
                    <a:schemeClr val="bg2">
                      <a:gamma/>
                      <a:shade val="96863"/>
                      <a:invGamma/>
                    </a:schemeClr>
                  </a:gs>
                </a:gsLst>
                <a:lin ang="18900000" scaled="1"/>
              </a:gradFill>
              <a:ln w="9525" cap="flat" cmpd="sng">
                <a:noFill/>
                <a:prstDash val="solid"/>
                <a:round/>
                <a:headEnd type="none" w="med" len="med"/>
                <a:tailEnd type="none" w="med" len="me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1" name="Oval 152"/>
              <p:cNvSpPr>
                <a:spLocks noChangeArrowheads="1"/>
              </p:cNvSpPr>
              <p:nvPr userDrawn="1"/>
            </p:nvSpPr>
            <p:spPr bwMode="ltGray">
              <a:xfrm rot="-1684349">
                <a:off x="296" y="3047"/>
                <a:ext cx="221" cy="174"/>
              </a:xfrm>
              <a:prstGeom prst="ellipse">
                <a:avLst/>
              </a:prstGeom>
              <a:gradFill rotWithShape="0">
                <a:gsLst>
                  <a:gs pos="0">
                    <a:schemeClr val="bg2">
                      <a:gamma/>
                      <a:shade val="90980"/>
                      <a:invGamma/>
                    </a:schemeClr>
                  </a:gs>
                  <a:gs pos="50000">
                    <a:schemeClr val="bg2"/>
                  </a:gs>
                  <a:gs pos="100000">
                    <a:schemeClr val="bg2">
                      <a:gamma/>
                      <a:shade val="90980"/>
                      <a:invGamma/>
                    </a:schemeClr>
                  </a:gs>
                </a:gsLst>
                <a:lin ang="189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grpSp>
      <p:sp>
        <p:nvSpPr>
          <p:cNvPr id="84121" name="Rectangle 153"/>
          <p:cNvSpPr>
            <a:spLocks noGrp="1" noChangeArrowheads="1"/>
          </p:cNvSpPr>
          <p:nvPr>
            <p:ph type="ctrTitle" sz="quarter"/>
          </p:nvPr>
        </p:nvSpPr>
        <p:spPr>
          <a:xfrm>
            <a:off x="685800" y="1768475"/>
            <a:ext cx="7772400" cy="1736725"/>
          </a:xfrm>
        </p:spPr>
        <p:txBody>
          <a:bodyPr anchor="b" anchorCtr="1"/>
          <a:lstStyle>
            <a:lvl1pPr>
              <a:defRPr sz="5400"/>
            </a:lvl1pPr>
          </a:lstStyle>
          <a:p>
            <a:r>
              <a:rPr lang="en-US"/>
              <a:t>Click to edit Master title style</a:t>
            </a:r>
          </a:p>
        </p:txBody>
      </p:sp>
      <p:sp>
        <p:nvSpPr>
          <p:cNvPr id="84122" name="Rectangle 154"/>
          <p:cNvSpPr>
            <a:spLocks noGrp="1" noChangeArrowheads="1"/>
          </p:cNvSpPr>
          <p:nvPr>
            <p:ph type="subTitle" sz="quarter" idx="1"/>
          </p:nvPr>
        </p:nvSpPr>
        <p:spPr>
          <a:xfrm>
            <a:off x="1371600" y="3886200"/>
            <a:ext cx="6400800" cy="1752600"/>
          </a:xfrm>
        </p:spPr>
        <p:txBody>
          <a:bodyPr/>
          <a:lstStyle>
            <a:lvl1pPr marL="0" indent="0" algn="ctr">
              <a:buFont typeface="Arial" charset="0"/>
              <a:buNone/>
              <a:defRPr/>
            </a:lvl1pPr>
          </a:lstStyle>
          <a:p>
            <a:r>
              <a:rPr lang="en-US"/>
              <a:t>Click to edit Master subtitle style</a:t>
            </a:r>
          </a:p>
        </p:txBody>
      </p:sp>
      <p:sp>
        <p:nvSpPr>
          <p:cNvPr id="155" name="Rectangle 155"/>
          <p:cNvSpPr>
            <a:spLocks noGrp="1" noChangeArrowheads="1"/>
          </p:cNvSpPr>
          <p:nvPr>
            <p:ph type="dt" sz="quarter" idx="10"/>
          </p:nvPr>
        </p:nvSpPr>
        <p:spPr>
          <a:xfrm>
            <a:off x="304800" y="6248400"/>
            <a:ext cx="2286000" cy="457200"/>
          </a:xfrm>
        </p:spPr>
        <p:txBody>
          <a:bodyPr/>
          <a:lstStyle>
            <a:lvl1pPr>
              <a:defRPr>
                <a:effectLst>
                  <a:outerShdw blurRad="38100" dist="38100" dir="2700000" algn="tl">
                    <a:srgbClr val="000000"/>
                  </a:outerShdw>
                </a:effectLst>
                <a:latin typeface="+mn-lt"/>
              </a:defRPr>
            </a:lvl1pPr>
          </a:lstStyle>
          <a:p>
            <a:pPr>
              <a:defRPr/>
            </a:pPr>
            <a:endParaRPr lang="en-US">
              <a:solidFill>
                <a:srgbClr val="FFFFFF"/>
              </a:solidFill>
              <a:latin typeface="Tahoma"/>
            </a:endParaRPr>
          </a:p>
        </p:txBody>
      </p:sp>
      <p:sp>
        <p:nvSpPr>
          <p:cNvPr id="156" name="Rectangle 156"/>
          <p:cNvSpPr>
            <a:spLocks noGrp="1" noChangeArrowheads="1"/>
          </p:cNvSpPr>
          <p:nvPr>
            <p:ph type="ftr" sz="quarter" idx="11"/>
          </p:nvPr>
        </p:nvSpPr>
        <p:spPr>
          <a:xfrm>
            <a:off x="3124200" y="6248400"/>
            <a:ext cx="2895600" cy="457200"/>
          </a:xfrm>
        </p:spPr>
        <p:txBody>
          <a:bodyPr/>
          <a:lstStyle>
            <a:lvl1pPr>
              <a:defRPr>
                <a:effectLst>
                  <a:outerShdw blurRad="38100" dist="38100" dir="2700000" algn="tl">
                    <a:srgbClr val="000000"/>
                  </a:outerShdw>
                </a:effectLst>
                <a:latin typeface="+mn-lt"/>
              </a:defRPr>
            </a:lvl1pPr>
          </a:lstStyle>
          <a:p>
            <a:pPr>
              <a:defRPr/>
            </a:pPr>
            <a:endParaRPr lang="en-US">
              <a:solidFill>
                <a:srgbClr val="FFFFFF"/>
              </a:solidFill>
              <a:latin typeface="Tahoma"/>
            </a:endParaRPr>
          </a:p>
        </p:txBody>
      </p:sp>
      <p:sp>
        <p:nvSpPr>
          <p:cNvPr id="157" name="Rectangle 157"/>
          <p:cNvSpPr>
            <a:spLocks noGrp="1" noChangeArrowheads="1"/>
          </p:cNvSpPr>
          <p:nvPr>
            <p:ph type="sldNum" sz="quarter" idx="12"/>
          </p:nvPr>
        </p:nvSpPr>
        <p:spPr>
          <a:xfrm>
            <a:off x="6553200" y="6248400"/>
            <a:ext cx="2286000" cy="457200"/>
          </a:xfrm>
        </p:spPr>
        <p:txBody>
          <a:bodyPr/>
          <a:lstStyle>
            <a:lvl1pPr>
              <a:defRPr>
                <a:effectLst>
                  <a:outerShdw blurRad="38100" dist="38100" dir="2700000" algn="tl">
                    <a:srgbClr val="000000"/>
                  </a:outerShdw>
                </a:effectLst>
                <a:latin typeface="Tahoma" charset="0"/>
              </a:defRPr>
            </a:lvl1pPr>
          </a:lstStyle>
          <a:p>
            <a:pPr>
              <a:defRPr/>
            </a:pPr>
            <a:fld id="{E4EFB7C5-C4AC-4046-8D28-BD18811E532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05671685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30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9417560"/>
      </p:ext>
    </p:extLst>
  </p:cSld>
  <p:clrMapOvr>
    <a:masterClrMapping/>
  </p:clrMapOvr>
  <p:transition spd="med"/>
</p:sldLayout>
</file>

<file path=ppt/slideLayouts/slideLayout24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3FEBB51-9D70-154E-8710-0396DA2B08A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117097755"/>
      </p:ext>
    </p:extLst>
  </p:cSld>
  <p:clrMapOvr>
    <a:masterClrMapping/>
  </p:clrMapOvr>
</p:sldLayout>
</file>

<file path=ppt/slideLayouts/slideLayout24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6CF1EAB-0577-FF4E-915E-DF130D6C699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739011428"/>
      </p:ext>
    </p:extLst>
  </p:cSld>
  <p:clrMapOvr>
    <a:masterClrMapping/>
  </p:clrMapOvr>
</p:sldLayout>
</file>

<file path=ppt/slideLayouts/slideLayout24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1625" y="1600200"/>
            <a:ext cx="4194175" cy="44989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194175" cy="44989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8E4C2F1-B545-554F-B3D2-78B3F06C8A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028247316"/>
      </p:ext>
    </p:extLst>
  </p:cSld>
  <p:clrMapOvr>
    <a:masterClrMapping/>
  </p:clrMapOvr>
</p:sldLayout>
</file>

<file path=ppt/slideLayouts/slideLayout24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6ADA438-5A26-F34F-862C-18E99DBAF3A5}"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701600959"/>
      </p:ext>
    </p:extLst>
  </p:cSld>
  <p:clrMapOvr>
    <a:masterClrMapping/>
  </p:clrMapOvr>
</p:sldLayout>
</file>

<file path=ppt/slideLayouts/slideLayout24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BD1814-EDCB-5241-B75A-79F08B01C48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504955324"/>
      </p:ext>
    </p:extLst>
  </p:cSld>
  <p:clrMapOvr>
    <a:masterClrMapping/>
  </p:clrMapOvr>
</p:sldLayout>
</file>

<file path=ppt/slideLayouts/slideLayout24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3"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73947C-DE3D-EA4A-A321-84DAC1FCA8FC}"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130422904"/>
      </p:ext>
    </p:extLst>
  </p:cSld>
  <p:clrMapOvr>
    <a:masterClrMapping/>
  </p:clrMapOvr>
</p:sldLayout>
</file>

<file path=ppt/slideLayouts/slideLayout24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D690BC8-15B2-2F4F-8A54-B0A661775855}"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701594053"/>
      </p:ext>
    </p:extLst>
  </p:cSld>
  <p:clrMapOvr>
    <a:masterClrMapping/>
  </p:clrMapOvr>
</p:sldLayout>
</file>

<file path=ppt/slideLayouts/slideLayout24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C2E682B-8BAE-5A43-BCF4-AFBB64D37C1C}"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48029674"/>
      </p:ext>
    </p:extLst>
  </p:cSld>
  <p:clrMapOvr>
    <a:masterClrMapping/>
  </p:clrMapOvr>
</p:sldLayout>
</file>

<file path=ppt/slideLayouts/slideLayout24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9CA4D1C-F8CF-7A49-8C4F-B28EAA94690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722803492"/>
      </p:ext>
    </p:extLst>
  </p:cSld>
  <p:clrMapOvr>
    <a:masterClrMapping/>
  </p:clrMapOvr>
</p:sldLayout>
</file>

<file path=ppt/slideLayouts/slideLayout24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07188" y="228600"/>
            <a:ext cx="2135187" cy="58705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1625" y="228600"/>
            <a:ext cx="6253163" cy="58705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6B6490D-911A-6445-AE8C-14847A93D3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363864298"/>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9CDCDA"/>
        </a:solidFill>
        <a:effectLst/>
      </p:bgPr>
    </p:bg>
    <p:spTree>
      <p:nvGrpSpPr>
        <p:cNvPr id="1" name=""/>
        <p:cNvGrpSpPr/>
        <p:nvPr/>
      </p:nvGrpSpPr>
      <p:grpSpPr>
        <a:xfrm>
          <a:off x="0" y="0"/>
          <a:ext cx="0" cy="0"/>
          <a:chOff x="0" y="0"/>
          <a:chExt cx="0" cy="0"/>
        </a:xfrm>
      </p:grpSpPr>
      <p:grpSp>
        <p:nvGrpSpPr>
          <p:cNvPr id="3169" name="Group 2"/>
          <p:cNvGrpSpPr/>
          <p:nvPr/>
        </p:nvGrpSpPr>
        <p:grpSpPr>
          <a:xfrm>
            <a:off x="-344782" y="-185362"/>
            <a:ext cx="9600389" cy="7484110"/>
            <a:chOff x="0" y="0"/>
            <a:chExt cx="9600387" cy="7484108"/>
          </a:xfrm>
        </p:grpSpPr>
        <p:grpSp>
          <p:nvGrpSpPr>
            <p:cNvPr id="3154" name="Group 3"/>
            <p:cNvGrpSpPr/>
            <p:nvPr/>
          </p:nvGrpSpPr>
          <p:grpSpPr>
            <a:xfrm>
              <a:off x="-1" y="0"/>
              <a:ext cx="9600389" cy="7484109"/>
              <a:chOff x="0" y="0"/>
              <a:chExt cx="9600387" cy="7484108"/>
            </a:xfrm>
          </p:grpSpPr>
          <p:sp>
            <p:nvSpPr>
              <p:cNvPr id="3073"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4"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5"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6"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7"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8"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0"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1"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2"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3"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4"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5"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6"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7"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8"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9"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0"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1"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2"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3"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4"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5"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6"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7"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8"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9"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0"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1"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2"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3"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4"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5"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6"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7"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8"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9"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0"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1"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3"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4"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5"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6"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7"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8"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9"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0"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2"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3"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4"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5"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7"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8"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9"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0"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1"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2"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3"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4"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5"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6"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7"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8"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9"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0"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1"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2"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3"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4"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5"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6"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7"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8"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9"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0"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1"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2"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3"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8" name="Group 85"/>
            <p:cNvGrpSpPr/>
            <p:nvPr/>
          </p:nvGrpSpPr>
          <p:grpSpPr>
            <a:xfrm>
              <a:off x="457576" y="3078104"/>
              <a:ext cx="8861343" cy="2353739"/>
              <a:chOff x="0" y="0"/>
              <a:chExt cx="8861342" cy="2353737"/>
            </a:xfrm>
          </p:grpSpPr>
          <p:sp>
            <p:nvSpPr>
              <p:cNvPr id="3155"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158" name="Group 87"/>
              <p:cNvGrpSpPr/>
              <p:nvPr/>
            </p:nvGrpSpPr>
            <p:grpSpPr>
              <a:xfrm>
                <a:off x="115804" y="633093"/>
                <a:ext cx="8745539" cy="223839"/>
                <a:chOff x="0" y="0"/>
                <a:chExt cx="8745537" cy="223837"/>
              </a:xfrm>
            </p:grpSpPr>
            <p:sp>
              <p:nvSpPr>
                <p:cNvPr id="3156"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7"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1" name="Group 90"/>
              <p:cNvGrpSpPr/>
              <p:nvPr/>
            </p:nvGrpSpPr>
            <p:grpSpPr>
              <a:xfrm>
                <a:off x="7854" y="542606"/>
                <a:ext cx="8745539" cy="223838"/>
                <a:chOff x="0" y="0"/>
                <a:chExt cx="8745537" cy="223837"/>
              </a:xfrm>
            </p:grpSpPr>
            <p:sp>
              <p:nvSpPr>
                <p:cNvPr id="3159"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0"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7" name="Group 93"/>
              <p:cNvGrpSpPr/>
              <p:nvPr/>
            </p:nvGrpSpPr>
            <p:grpSpPr>
              <a:xfrm>
                <a:off x="55773" y="-1"/>
                <a:ext cx="1969680" cy="1978085"/>
                <a:chOff x="0" y="0"/>
                <a:chExt cx="1969678" cy="1978083"/>
              </a:xfrm>
            </p:grpSpPr>
            <p:sp>
              <p:nvSpPr>
                <p:cNvPr id="3162"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3" name="Freeform 95"/>
                <p:cNvSpPr/>
                <p:nvPr/>
              </p:nvSpPr>
              <p:spPr>
                <a:xfrm>
                  <a:off x="85347" y="971899"/>
                  <a:ext cx="1019547"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4" name="Freeform 96"/>
                <p:cNvSpPr/>
                <p:nvPr/>
              </p:nvSpPr>
              <p:spPr>
                <a:xfrm>
                  <a:off x="76760" y="183370"/>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5" name="Freeform 97"/>
                <p:cNvSpPr/>
                <p:nvPr/>
              </p:nvSpPr>
              <p:spPr>
                <a:xfrm>
                  <a:off x="658141" y="359587"/>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6"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3170"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171"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7573197"/>
      </p:ext>
    </p:extLst>
  </p:cSld>
  <p:clrMapOvr>
    <a:masterClrMapping/>
  </p:clrMapOvr>
  <p:transition spd="med"/>
</p:sldLayout>
</file>

<file path=ppt/slideLayouts/slideLayout24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4"/>
          <p:cNvSpPr>
            <a:spLocks/>
          </p:cNvSpPr>
          <p:nvPr/>
        </p:nvSpPr>
        <p:spPr bwMode="auto">
          <a:xfrm>
            <a:off x="285750" y="2803525"/>
            <a:ext cx="1588" cy="3035300"/>
          </a:xfrm>
          <a:custGeom>
            <a:avLst/>
            <a:gdLst>
              <a:gd name="T0" fmla="*/ 0 w 1588"/>
              <a:gd name="T1" fmla="*/ 0 h 1912"/>
              <a:gd name="T2" fmla="*/ 0 w 1588"/>
              <a:gd name="T3" fmla="*/ 2147483647 h 1912"/>
              <a:gd name="T4" fmla="*/ 0 w 1588"/>
              <a:gd name="T5" fmla="*/ 2147483647 h 1912"/>
              <a:gd name="T6" fmla="*/ 0 w 1588"/>
              <a:gd name="T7" fmla="*/ 2147483647 h 1912"/>
              <a:gd name="T8" fmla="*/ 0 w 1588"/>
              <a:gd name="T9" fmla="*/ 2147483647 h 1912"/>
              <a:gd name="T10" fmla="*/ 0 w 1588"/>
              <a:gd name="T11" fmla="*/ 2147483647 h 1912"/>
              <a:gd name="T12" fmla="*/ 0 w 1588"/>
              <a:gd name="T13" fmla="*/ 0 h 1912"/>
              <a:gd name="T14" fmla="*/ 0 w 1588"/>
              <a:gd name="T15" fmla="*/ 0 h 19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8" h="1912">
                <a:moveTo>
                  <a:pt x="0" y="0"/>
                </a:moveTo>
                <a:lnTo>
                  <a:pt x="0" y="6"/>
                </a:lnTo>
                <a:lnTo>
                  <a:pt x="0" y="60"/>
                </a:lnTo>
                <a:lnTo>
                  <a:pt x="0" y="1912"/>
                </a:lnTo>
                <a:lnTo>
                  <a:pt x="0" y="0"/>
                </a:lnTo>
                <a:close/>
              </a:path>
            </a:pathLst>
          </a:custGeom>
          <a:solidFill>
            <a:srgbClr val="6BBA27"/>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p>
        </p:txBody>
      </p:sp>
      <p:sp>
        <p:nvSpPr>
          <p:cNvPr id="19458" name="Rectangle 2"/>
          <p:cNvSpPr>
            <a:spLocks noGrp="1" noChangeArrowheads="1"/>
          </p:cNvSpPr>
          <p:nvPr>
            <p:ph type="ctrTitle" sz="quarter"/>
          </p:nvPr>
        </p:nvSpPr>
        <p:spPr>
          <a:xfrm>
            <a:off x="685800" y="1997075"/>
            <a:ext cx="7772400" cy="1431925"/>
          </a:xfrm>
        </p:spPr>
        <p:txBody>
          <a:bodyPr anchor="b" anchorCtr="1"/>
          <a:lstStyle>
            <a:lvl1pPr algn="ctr">
              <a:defRPr/>
            </a:lvl1pPr>
          </a:lstStyle>
          <a:p>
            <a:r>
              <a:rPr lang="en-US"/>
              <a:t>Click to edit Master title style</a:t>
            </a:r>
          </a:p>
        </p:txBody>
      </p:sp>
      <p:sp>
        <p:nvSpPr>
          <p:cNvPr id="19459" name="Rectangle 3"/>
          <p:cNvSpPr>
            <a:spLocks noGrp="1" noChangeArrowheads="1"/>
          </p:cNvSpPr>
          <p:nvPr>
            <p:ph type="subTitle" sz="quarter"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5" name="Rectangle 5"/>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4C886095-0DC1-A142-A7F5-604F0ED58037}" type="slidenum">
              <a:rPr lang="en-US" smtClean="0"/>
              <a:pPr>
                <a:defRPr/>
              </a:pPr>
              <a:t>‹#›</a:t>
            </a:fld>
            <a:endParaRPr lang="en-US" dirty="0"/>
          </a:p>
        </p:txBody>
      </p:sp>
      <p:sp>
        <p:nvSpPr>
          <p:cNvPr id="7" name="Rectangle 7"/>
          <p:cNvSpPr>
            <a:spLocks noGrp="1" noChangeArrowheads="1"/>
          </p:cNvSpPr>
          <p:nvPr>
            <p:ph type="dt" sz="quarter" idx="12"/>
          </p:nvPr>
        </p:nvSpPr>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2816755968"/>
      </p:ext>
    </p:extLst>
  </p:cSld>
  <p:clrMapOvr>
    <a:masterClrMapping/>
  </p:clrMapOvr>
</p:sldLayout>
</file>

<file path=ppt/slideLayouts/slideLayout24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90F4F03-947A-DB44-8C33-EAC754311E4C}" type="slidenum">
              <a:rPr lang="en-US" smtClean="0"/>
              <a:pPr>
                <a:defRPr/>
              </a:pPr>
              <a:t>‹#›</a:t>
            </a:fld>
            <a:endParaRPr lang="en-US" dirty="0"/>
          </a:p>
        </p:txBody>
      </p:sp>
    </p:spTree>
    <p:extLst>
      <p:ext uri="{BB962C8B-B14F-4D97-AF65-F5344CB8AC3E}">
        <p14:creationId xmlns:p14="http://schemas.microsoft.com/office/powerpoint/2010/main" val="3630925063"/>
      </p:ext>
    </p:extLst>
  </p:cSld>
  <p:clrMapOvr>
    <a:masterClrMapping/>
  </p:clrMapOvr>
</p:sldLayout>
</file>

<file path=ppt/slideLayouts/slideLayout24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A7BA837-9FE0-9248-AC8A-92BF04083782}" type="slidenum">
              <a:rPr lang="en-US" smtClean="0"/>
              <a:pPr>
                <a:defRPr/>
              </a:pPr>
              <a:t>‹#›</a:t>
            </a:fld>
            <a:endParaRPr lang="en-US" dirty="0"/>
          </a:p>
        </p:txBody>
      </p:sp>
    </p:spTree>
    <p:extLst>
      <p:ext uri="{BB962C8B-B14F-4D97-AF65-F5344CB8AC3E}">
        <p14:creationId xmlns:p14="http://schemas.microsoft.com/office/powerpoint/2010/main" val="1034366496"/>
      </p:ext>
    </p:extLst>
  </p:cSld>
  <p:clrMapOvr>
    <a:masterClrMapping/>
  </p:clrMapOvr>
</p:sldLayout>
</file>

<file path=ppt/slideLayouts/slideLayout24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A7AFDF5-5630-9B42-BAEB-33D77B65A5B9}" type="slidenum">
              <a:rPr lang="en-US" smtClean="0"/>
              <a:pPr>
                <a:defRPr/>
              </a:pPr>
              <a:t>‹#›</a:t>
            </a:fld>
            <a:endParaRPr lang="en-US" dirty="0"/>
          </a:p>
        </p:txBody>
      </p:sp>
    </p:spTree>
    <p:extLst>
      <p:ext uri="{BB962C8B-B14F-4D97-AF65-F5344CB8AC3E}">
        <p14:creationId xmlns:p14="http://schemas.microsoft.com/office/powerpoint/2010/main" val="4042436618"/>
      </p:ext>
    </p:extLst>
  </p:cSld>
  <p:clrMapOvr>
    <a:masterClrMapping/>
  </p:clrMapOvr>
</p:sldLayout>
</file>

<file path=ppt/slideLayouts/slideLayout24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A550DF-FC34-B94A-8588-209CEDE484A3}" type="slidenum">
              <a:rPr lang="en-US" smtClean="0"/>
              <a:pPr>
                <a:defRPr/>
              </a:pPr>
              <a:t>‹#›</a:t>
            </a:fld>
            <a:endParaRPr lang="en-US" dirty="0"/>
          </a:p>
        </p:txBody>
      </p:sp>
    </p:spTree>
    <p:extLst>
      <p:ext uri="{BB962C8B-B14F-4D97-AF65-F5344CB8AC3E}">
        <p14:creationId xmlns:p14="http://schemas.microsoft.com/office/powerpoint/2010/main" val="1619178894"/>
      </p:ext>
    </p:extLst>
  </p:cSld>
  <p:clrMapOvr>
    <a:masterClrMapping/>
  </p:clrMapOvr>
</p:sldLayout>
</file>

<file path=ppt/slideLayouts/slideLayout24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5A4DD9C-842D-BE40-AD11-F6A21CA157B7}" type="slidenum">
              <a:rPr lang="en-US" smtClean="0"/>
              <a:pPr>
                <a:defRPr/>
              </a:pPr>
              <a:t>‹#›</a:t>
            </a:fld>
            <a:endParaRPr lang="en-US" dirty="0"/>
          </a:p>
        </p:txBody>
      </p:sp>
    </p:spTree>
    <p:extLst>
      <p:ext uri="{BB962C8B-B14F-4D97-AF65-F5344CB8AC3E}">
        <p14:creationId xmlns:p14="http://schemas.microsoft.com/office/powerpoint/2010/main" val="1169462577"/>
      </p:ext>
    </p:extLst>
  </p:cSld>
  <p:clrMapOvr>
    <a:masterClrMapping/>
  </p:clrMapOvr>
</p:sldLayout>
</file>

<file path=ppt/slideLayouts/slideLayout24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365D4FA-E243-8141-99B6-FB3F8A1D09B6}" type="slidenum">
              <a:rPr lang="en-US" smtClean="0"/>
              <a:pPr>
                <a:defRPr/>
              </a:pPr>
              <a:t>‹#›</a:t>
            </a:fld>
            <a:endParaRPr lang="en-US" dirty="0"/>
          </a:p>
        </p:txBody>
      </p:sp>
    </p:spTree>
    <p:extLst>
      <p:ext uri="{BB962C8B-B14F-4D97-AF65-F5344CB8AC3E}">
        <p14:creationId xmlns:p14="http://schemas.microsoft.com/office/powerpoint/2010/main" val="1047542456"/>
      </p:ext>
    </p:extLst>
  </p:cSld>
  <p:clrMapOvr>
    <a:masterClrMapping/>
  </p:clrMapOvr>
</p:sldLayout>
</file>

<file path=ppt/slideLayouts/slideLayout24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00B07CF-3DDB-C241-BFE5-B7A184E65DF3}" type="slidenum">
              <a:rPr lang="en-US" smtClean="0"/>
              <a:pPr>
                <a:defRPr/>
              </a:pPr>
              <a:t>‹#›</a:t>
            </a:fld>
            <a:endParaRPr lang="en-US" dirty="0"/>
          </a:p>
        </p:txBody>
      </p:sp>
    </p:spTree>
    <p:extLst>
      <p:ext uri="{BB962C8B-B14F-4D97-AF65-F5344CB8AC3E}">
        <p14:creationId xmlns:p14="http://schemas.microsoft.com/office/powerpoint/2010/main" val="2479248796"/>
      </p:ext>
    </p:extLst>
  </p:cSld>
  <p:clrMapOvr>
    <a:masterClrMapping/>
  </p:clrMapOvr>
</p:sldLayout>
</file>

<file path=ppt/slideLayouts/slideLayout24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053594B-26BC-3641-AAA7-9D5B108D2BDC}" type="slidenum">
              <a:rPr lang="en-US" smtClean="0"/>
              <a:pPr>
                <a:defRPr/>
              </a:pPr>
              <a:t>‹#›</a:t>
            </a:fld>
            <a:endParaRPr lang="en-US" dirty="0"/>
          </a:p>
        </p:txBody>
      </p:sp>
    </p:spTree>
    <p:extLst>
      <p:ext uri="{BB962C8B-B14F-4D97-AF65-F5344CB8AC3E}">
        <p14:creationId xmlns:p14="http://schemas.microsoft.com/office/powerpoint/2010/main" val="1927561776"/>
      </p:ext>
    </p:extLst>
  </p:cSld>
  <p:clrMapOvr>
    <a:masterClrMapping/>
  </p:clrMapOvr>
</p:sldLayout>
</file>

<file path=ppt/slideLayouts/slideLayout24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F8E2352-5824-614B-99A2-8E6804D20533}" type="slidenum">
              <a:rPr lang="en-US" smtClean="0"/>
              <a:pPr>
                <a:defRPr/>
              </a:pPr>
              <a:t>‹#›</a:t>
            </a:fld>
            <a:endParaRPr lang="en-US" dirty="0"/>
          </a:p>
        </p:txBody>
      </p:sp>
    </p:spTree>
    <p:extLst>
      <p:ext uri="{BB962C8B-B14F-4D97-AF65-F5344CB8AC3E}">
        <p14:creationId xmlns:p14="http://schemas.microsoft.com/office/powerpoint/2010/main" val="652292480"/>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9CDCDA"/>
        </a:solidFill>
        <a:effectLst/>
      </p:bgPr>
    </p:bg>
    <p:spTree>
      <p:nvGrpSpPr>
        <p:cNvPr id="1" name=""/>
        <p:cNvGrpSpPr/>
        <p:nvPr/>
      </p:nvGrpSpPr>
      <p:grpSpPr>
        <a:xfrm>
          <a:off x="0" y="0"/>
          <a:ext cx="0" cy="0"/>
          <a:chOff x="0" y="0"/>
          <a:chExt cx="0" cy="0"/>
        </a:xfrm>
      </p:grpSpPr>
      <p:grpSp>
        <p:nvGrpSpPr>
          <p:cNvPr id="3274" name="Group 2"/>
          <p:cNvGrpSpPr/>
          <p:nvPr/>
        </p:nvGrpSpPr>
        <p:grpSpPr>
          <a:xfrm>
            <a:off x="-341607" y="-213936"/>
            <a:ext cx="9600389" cy="7485696"/>
            <a:chOff x="0" y="0"/>
            <a:chExt cx="9600387" cy="7485695"/>
          </a:xfrm>
        </p:grpSpPr>
        <p:grpSp>
          <p:nvGrpSpPr>
            <p:cNvPr id="3260" name="Group 3"/>
            <p:cNvGrpSpPr/>
            <p:nvPr/>
          </p:nvGrpSpPr>
          <p:grpSpPr>
            <a:xfrm>
              <a:off x="-1" y="0"/>
              <a:ext cx="9600389" cy="7485696"/>
              <a:chOff x="0" y="0"/>
              <a:chExt cx="9600387" cy="7485695"/>
            </a:xfrm>
          </p:grpSpPr>
          <p:sp>
            <p:nvSpPr>
              <p:cNvPr id="317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3" name="Group 85"/>
            <p:cNvGrpSpPr/>
            <p:nvPr/>
          </p:nvGrpSpPr>
          <p:grpSpPr>
            <a:xfrm>
              <a:off x="532106" y="687010"/>
              <a:ext cx="8745538" cy="223839"/>
              <a:chOff x="0" y="0"/>
              <a:chExt cx="8745537" cy="223837"/>
            </a:xfrm>
          </p:grpSpPr>
          <p:sp>
            <p:nvSpPr>
              <p:cNvPr id="326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6" name="Group 88"/>
            <p:cNvGrpSpPr/>
            <p:nvPr/>
          </p:nvGrpSpPr>
          <p:grpSpPr>
            <a:xfrm>
              <a:off x="424156" y="596523"/>
              <a:ext cx="8745538" cy="223838"/>
              <a:chOff x="0" y="0"/>
              <a:chExt cx="8745537" cy="223837"/>
            </a:xfrm>
          </p:grpSpPr>
          <p:sp>
            <p:nvSpPr>
              <p:cNvPr id="326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26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273" name="Group 92"/>
            <p:cNvGrpSpPr/>
            <p:nvPr/>
          </p:nvGrpSpPr>
          <p:grpSpPr>
            <a:xfrm>
              <a:off x="579241" y="366407"/>
              <a:ext cx="1124880" cy="1123270"/>
              <a:chOff x="0" y="0"/>
              <a:chExt cx="1124878" cy="1123268"/>
            </a:xfrm>
          </p:grpSpPr>
          <p:sp>
            <p:nvSpPr>
              <p:cNvPr id="326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27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27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27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3572382"/>
      </p:ext>
    </p:extLst>
  </p:cSld>
  <p:clrMapOvr>
    <a:masterClrMapping/>
  </p:clrMapOvr>
  <p:transition spd="med"/>
</p:sldLayout>
</file>

<file path=ppt/slideLayouts/slideLayout24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92100"/>
            <a:ext cx="2057400" cy="57277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92100"/>
            <a:ext cx="6019800" cy="57277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81B89F5-50A0-814C-B9BB-4B9579013B98}" type="slidenum">
              <a:rPr lang="en-US" smtClean="0"/>
              <a:pPr>
                <a:defRPr/>
              </a:pPr>
              <a:t>‹#›</a:t>
            </a:fld>
            <a:endParaRPr lang="en-US" dirty="0"/>
          </a:p>
        </p:txBody>
      </p:sp>
    </p:spTree>
    <p:extLst>
      <p:ext uri="{BB962C8B-B14F-4D97-AF65-F5344CB8AC3E}">
        <p14:creationId xmlns:p14="http://schemas.microsoft.com/office/powerpoint/2010/main" val="3477822319"/>
      </p:ext>
    </p:extLst>
  </p:cSld>
  <p:clrMapOvr>
    <a:masterClrMapping/>
  </p:clrMapOvr>
</p:sldLayout>
</file>

<file path=ppt/slideLayouts/slideLayout2451.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92100"/>
            <a:ext cx="8229600" cy="5727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53315E-86D0-BF4C-8576-D7EE5F3F7B40}" type="slidenum">
              <a:rPr lang="en-US" smtClean="0"/>
              <a:pPr>
                <a:defRPr/>
              </a:pPr>
              <a:t>‹#›</a:t>
            </a:fld>
            <a:endParaRPr lang="en-US" dirty="0"/>
          </a:p>
        </p:txBody>
      </p:sp>
    </p:spTree>
    <p:extLst>
      <p:ext uri="{BB962C8B-B14F-4D97-AF65-F5344CB8AC3E}">
        <p14:creationId xmlns:p14="http://schemas.microsoft.com/office/powerpoint/2010/main" val="3025288043"/>
      </p:ext>
    </p:extLst>
  </p:cSld>
  <p:clrMapOvr>
    <a:masterClrMapping/>
  </p:clrMapOvr>
</p:sldLayout>
</file>

<file path=ppt/slideLayouts/slideLayout2452.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SmartArt Placeholder 2"/>
          <p:cNvSpPr>
            <a:spLocks noGrp="1"/>
          </p:cNvSpPr>
          <p:nvPr>
            <p:ph type="dgm" idx="1"/>
          </p:nvPr>
        </p:nvSpPr>
        <p:spPr>
          <a:xfrm>
            <a:off x="457200" y="1905000"/>
            <a:ext cx="8229600" cy="4114800"/>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4CD6F8-42F6-8F4F-9206-043B189D4035}" type="slidenum">
              <a:rPr lang="en-US" smtClean="0"/>
              <a:pPr>
                <a:defRPr/>
              </a:pPr>
              <a:t>‹#›</a:t>
            </a:fld>
            <a:endParaRPr lang="en-US" dirty="0"/>
          </a:p>
        </p:txBody>
      </p:sp>
    </p:spTree>
    <p:extLst>
      <p:ext uri="{BB962C8B-B14F-4D97-AF65-F5344CB8AC3E}">
        <p14:creationId xmlns:p14="http://schemas.microsoft.com/office/powerpoint/2010/main" val="736210778"/>
      </p:ext>
    </p:extLst>
  </p:cSld>
  <p:clrMapOvr>
    <a:masterClrMapping/>
  </p:clrMapOvr>
</p:sldLayout>
</file>

<file path=ppt/slideLayouts/slideLayout245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Text Placeholder 2"/>
          <p:cNvSpPr>
            <a:spLocks noGrp="1"/>
          </p:cNvSpPr>
          <p:nvPr>
            <p:ph type="body" sz="half" idx="1"/>
          </p:nvPr>
        </p:nvSpPr>
        <p:spPr>
          <a:xfrm>
            <a:off x="457200" y="1905000"/>
            <a:ext cx="40386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05000"/>
            <a:ext cx="40386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427EF7A-9206-154C-BA9C-61C3C4C38AAB}" type="slidenum">
              <a:rPr lang="en-US" smtClean="0"/>
              <a:pPr>
                <a:defRPr/>
              </a:pPr>
              <a:t>‹#›</a:t>
            </a:fld>
            <a:endParaRPr lang="en-US" dirty="0"/>
          </a:p>
        </p:txBody>
      </p:sp>
    </p:spTree>
    <p:extLst>
      <p:ext uri="{BB962C8B-B14F-4D97-AF65-F5344CB8AC3E}">
        <p14:creationId xmlns:p14="http://schemas.microsoft.com/office/powerpoint/2010/main" val="4186499460"/>
      </p:ext>
    </p:extLst>
  </p:cSld>
  <p:clrMapOvr>
    <a:masterClrMapping/>
  </p:clrMapOvr>
</p:sldLayout>
</file>

<file path=ppt/slideLayouts/slideLayout2454.xml><?xml version="1.0" encoding="utf-8"?>
<p:sldLayout xmlns:a="http://schemas.openxmlformats.org/drawingml/2006/main" xmlns:r="http://schemas.openxmlformats.org/officeDocument/2006/relationships" xmlns:p="http://schemas.openxmlformats.org/presentationml/2006/main" type="dgm">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SmartArt Placeholder 2"/>
          <p:cNvSpPr>
            <a:spLocks noGrp="1"/>
          </p:cNvSpPr>
          <p:nvPr>
            <p:ph type="dgm" idx="1"/>
          </p:nvPr>
        </p:nvSpPr>
        <p:spPr>
          <a:xfrm>
            <a:off x="457200" y="1905000"/>
            <a:ext cx="8229600" cy="4114800"/>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4B0E2CA-51E4-504A-A10C-EE3A6F55281E}" type="slidenum">
              <a:rPr lang="en-US" smtClean="0"/>
              <a:pPr>
                <a:defRPr/>
              </a:pPr>
              <a:t>‹#›</a:t>
            </a:fld>
            <a:endParaRPr lang="en-US" dirty="0"/>
          </a:p>
        </p:txBody>
      </p:sp>
    </p:spTree>
    <p:extLst>
      <p:ext uri="{BB962C8B-B14F-4D97-AF65-F5344CB8AC3E}">
        <p14:creationId xmlns:p14="http://schemas.microsoft.com/office/powerpoint/2010/main" val="722630265"/>
      </p:ext>
    </p:extLst>
  </p:cSld>
  <p:clrMapOvr>
    <a:masterClrMapping/>
  </p:clrMapOvr>
</p:sldLayout>
</file>

<file path=ppt/slideLayouts/slideLayout24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559F693-0F98-7A40-91B5-E095C6A2E0FF}" type="slidenum">
              <a:rPr lang="en-US" smtClean="0"/>
              <a:pPr>
                <a:defRPr/>
              </a:pPr>
              <a:t>‹#›</a:t>
            </a:fld>
            <a:endParaRPr lang="en-US" dirty="0"/>
          </a:p>
        </p:txBody>
      </p:sp>
    </p:spTree>
    <p:extLst>
      <p:ext uri="{BB962C8B-B14F-4D97-AF65-F5344CB8AC3E}">
        <p14:creationId xmlns:p14="http://schemas.microsoft.com/office/powerpoint/2010/main" val="790708550"/>
      </p:ext>
    </p:extLst>
  </p:cSld>
  <p:clrMapOvr>
    <a:masterClrMapping/>
  </p:clrMapOvr>
</p:sldLayout>
</file>

<file path=ppt/slideLayouts/slideLayout2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1F7306-B318-264B-9AAA-3AD77871A7D8}" type="slidenum">
              <a:rPr lang="en-US" smtClean="0"/>
              <a:pPr>
                <a:defRPr/>
              </a:pPr>
              <a:t>‹#›</a:t>
            </a:fld>
            <a:endParaRPr lang="en-US" dirty="0"/>
          </a:p>
        </p:txBody>
      </p:sp>
    </p:spTree>
    <p:extLst>
      <p:ext uri="{BB962C8B-B14F-4D97-AF65-F5344CB8AC3E}">
        <p14:creationId xmlns:p14="http://schemas.microsoft.com/office/powerpoint/2010/main" val="3013482642"/>
      </p:ext>
    </p:extLst>
  </p:cSld>
  <p:clrMapOvr>
    <a:masterClrMapping/>
  </p:clrMapOvr>
</p:sldLayout>
</file>

<file path=ppt/slideLayouts/slideLayout2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3B8806-6BD9-B34D-A7A7-0968BF384AE0}" type="slidenum">
              <a:rPr lang="en-US" smtClean="0"/>
              <a:pPr>
                <a:defRPr/>
              </a:pPr>
              <a:t>‹#›</a:t>
            </a:fld>
            <a:endParaRPr lang="en-US" dirty="0"/>
          </a:p>
        </p:txBody>
      </p:sp>
    </p:spTree>
    <p:extLst>
      <p:ext uri="{BB962C8B-B14F-4D97-AF65-F5344CB8AC3E}">
        <p14:creationId xmlns:p14="http://schemas.microsoft.com/office/powerpoint/2010/main" val="3800400432"/>
      </p:ext>
    </p:extLst>
  </p:cSld>
  <p:clrMapOvr>
    <a:masterClrMapping/>
  </p:clrMapOvr>
</p:sldLayout>
</file>

<file path=ppt/slideLayouts/slideLayout2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95400" y="1676400"/>
            <a:ext cx="3657600" cy="44497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05400" y="1676400"/>
            <a:ext cx="3657600" cy="44497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96510FE-1E2B-9D42-AD5B-84103468027C}" type="slidenum">
              <a:rPr lang="en-US" smtClean="0"/>
              <a:pPr>
                <a:defRPr/>
              </a:pPr>
              <a:t>‹#›</a:t>
            </a:fld>
            <a:endParaRPr lang="en-US" dirty="0"/>
          </a:p>
        </p:txBody>
      </p:sp>
    </p:spTree>
    <p:extLst>
      <p:ext uri="{BB962C8B-B14F-4D97-AF65-F5344CB8AC3E}">
        <p14:creationId xmlns:p14="http://schemas.microsoft.com/office/powerpoint/2010/main" val="2277256449"/>
      </p:ext>
    </p:extLst>
  </p:cSld>
  <p:clrMapOvr>
    <a:masterClrMapping/>
  </p:clrMapOvr>
</p:sldLayout>
</file>

<file path=ppt/slideLayouts/slideLayout2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5E9135E-16EE-7741-AC11-3AF2CB4999D7}" type="slidenum">
              <a:rPr lang="en-US" smtClean="0"/>
              <a:pPr>
                <a:defRPr/>
              </a:pPr>
              <a:t>‹#›</a:t>
            </a:fld>
            <a:endParaRPr lang="en-US" dirty="0"/>
          </a:p>
        </p:txBody>
      </p:sp>
    </p:spTree>
    <p:extLst>
      <p:ext uri="{BB962C8B-B14F-4D97-AF65-F5344CB8AC3E}">
        <p14:creationId xmlns:p14="http://schemas.microsoft.com/office/powerpoint/2010/main" val="299526910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9CDCDA"/>
        </a:solidFill>
        <a:effectLst/>
      </p:bgPr>
    </p:bg>
    <p:spTree>
      <p:nvGrpSpPr>
        <p:cNvPr id="1" name=""/>
        <p:cNvGrpSpPr/>
        <p:nvPr/>
      </p:nvGrpSpPr>
      <p:grpSpPr>
        <a:xfrm>
          <a:off x="0" y="0"/>
          <a:ext cx="0" cy="0"/>
          <a:chOff x="0" y="0"/>
          <a:chExt cx="0" cy="0"/>
        </a:xfrm>
      </p:grpSpPr>
      <p:grpSp>
        <p:nvGrpSpPr>
          <p:cNvPr id="3379" name="Group 2"/>
          <p:cNvGrpSpPr/>
          <p:nvPr/>
        </p:nvGrpSpPr>
        <p:grpSpPr>
          <a:xfrm>
            <a:off x="-341607" y="-213936"/>
            <a:ext cx="9600389" cy="7485696"/>
            <a:chOff x="0" y="0"/>
            <a:chExt cx="9600387" cy="7485695"/>
          </a:xfrm>
        </p:grpSpPr>
        <p:grpSp>
          <p:nvGrpSpPr>
            <p:cNvPr id="3365" name="Group 3"/>
            <p:cNvGrpSpPr/>
            <p:nvPr/>
          </p:nvGrpSpPr>
          <p:grpSpPr>
            <a:xfrm>
              <a:off x="-1" y="0"/>
              <a:ext cx="9600389" cy="7485696"/>
              <a:chOff x="0" y="0"/>
              <a:chExt cx="9600387" cy="7485695"/>
            </a:xfrm>
          </p:grpSpPr>
          <p:sp>
            <p:nvSpPr>
              <p:cNvPr id="328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68" name="Group 85"/>
            <p:cNvGrpSpPr/>
            <p:nvPr/>
          </p:nvGrpSpPr>
          <p:grpSpPr>
            <a:xfrm>
              <a:off x="532106" y="687010"/>
              <a:ext cx="8745538" cy="223839"/>
              <a:chOff x="0" y="0"/>
              <a:chExt cx="8745537" cy="223837"/>
            </a:xfrm>
          </p:grpSpPr>
          <p:sp>
            <p:nvSpPr>
              <p:cNvPr id="336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71" name="Group 88"/>
            <p:cNvGrpSpPr/>
            <p:nvPr/>
          </p:nvGrpSpPr>
          <p:grpSpPr>
            <a:xfrm>
              <a:off x="424156" y="596523"/>
              <a:ext cx="8745538" cy="223838"/>
              <a:chOff x="0" y="0"/>
              <a:chExt cx="8745537" cy="223837"/>
            </a:xfrm>
          </p:grpSpPr>
          <p:sp>
            <p:nvSpPr>
              <p:cNvPr id="336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37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378" name="Group 92"/>
            <p:cNvGrpSpPr/>
            <p:nvPr/>
          </p:nvGrpSpPr>
          <p:grpSpPr>
            <a:xfrm>
              <a:off x="579241" y="366407"/>
              <a:ext cx="1124880" cy="1123270"/>
              <a:chOff x="0" y="0"/>
              <a:chExt cx="1124878" cy="1123268"/>
            </a:xfrm>
          </p:grpSpPr>
          <p:sp>
            <p:nvSpPr>
              <p:cNvPr id="337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38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338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38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57222916"/>
      </p:ext>
    </p:extLst>
  </p:cSld>
  <p:clrMapOvr>
    <a:masterClrMapping/>
  </p:clrMapOvr>
  <p:transition spd="med"/>
</p:sldLayout>
</file>

<file path=ppt/slideLayouts/slideLayout2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704B3B6-6EC8-9443-B7D5-C19AEF1A25A2}" type="slidenum">
              <a:rPr lang="en-US" smtClean="0"/>
              <a:pPr>
                <a:defRPr/>
              </a:pPr>
              <a:t>‹#›</a:t>
            </a:fld>
            <a:endParaRPr lang="en-US" dirty="0"/>
          </a:p>
        </p:txBody>
      </p:sp>
    </p:spTree>
    <p:extLst>
      <p:ext uri="{BB962C8B-B14F-4D97-AF65-F5344CB8AC3E}">
        <p14:creationId xmlns:p14="http://schemas.microsoft.com/office/powerpoint/2010/main" val="1796827990"/>
      </p:ext>
    </p:extLst>
  </p:cSld>
  <p:clrMapOvr>
    <a:masterClrMapping/>
  </p:clrMapOvr>
</p:sldLayout>
</file>

<file path=ppt/slideLayouts/slideLayout2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DA07C0D-D2CE-8046-BCF8-B217B9773E6D}" type="slidenum">
              <a:rPr lang="en-US" smtClean="0"/>
              <a:pPr>
                <a:defRPr/>
              </a:pPr>
              <a:t>‹#›</a:t>
            </a:fld>
            <a:endParaRPr lang="en-US" dirty="0"/>
          </a:p>
        </p:txBody>
      </p:sp>
    </p:spTree>
    <p:extLst>
      <p:ext uri="{BB962C8B-B14F-4D97-AF65-F5344CB8AC3E}">
        <p14:creationId xmlns:p14="http://schemas.microsoft.com/office/powerpoint/2010/main" val="2432026942"/>
      </p:ext>
    </p:extLst>
  </p:cSld>
  <p:clrMapOvr>
    <a:masterClrMapping/>
  </p:clrMapOvr>
</p:sldLayout>
</file>

<file path=ppt/slideLayouts/slideLayout2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5A4043-8797-AB44-B70B-E58E6BAFA4DE}" type="slidenum">
              <a:rPr lang="en-US" smtClean="0"/>
              <a:pPr>
                <a:defRPr/>
              </a:pPr>
              <a:t>‹#›</a:t>
            </a:fld>
            <a:endParaRPr lang="en-US" dirty="0"/>
          </a:p>
        </p:txBody>
      </p:sp>
    </p:spTree>
    <p:extLst>
      <p:ext uri="{BB962C8B-B14F-4D97-AF65-F5344CB8AC3E}">
        <p14:creationId xmlns:p14="http://schemas.microsoft.com/office/powerpoint/2010/main" val="302026107"/>
      </p:ext>
    </p:extLst>
  </p:cSld>
  <p:clrMapOvr>
    <a:masterClrMapping/>
  </p:clrMapOvr>
</p:sldLayout>
</file>

<file path=ppt/slideLayouts/slideLayout2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B1A31B4-F229-6340-ADA4-BF0BCF5E8204}" type="slidenum">
              <a:rPr lang="en-US" smtClean="0"/>
              <a:pPr>
                <a:defRPr/>
              </a:pPr>
              <a:t>‹#›</a:t>
            </a:fld>
            <a:endParaRPr lang="en-US" dirty="0"/>
          </a:p>
        </p:txBody>
      </p:sp>
    </p:spTree>
    <p:extLst>
      <p:ext uri="{BB962C8B-B14F-4D97-AF65-F5344CB8AC3E}">
        <p14:creationId xmlns:p14="http://schemas.microsoft.com/office/powerpoint/2010/main" val="160978798"/>
      </p:ext>
    </p:extLst>
  </p:cSld>
  <p:clrMapOvr>
    <a:masterClrMapping/>
  </p:clrMapOvr>
</p:sldLayout>
</file>

<file path=ppt/slideLayouts/slideLayout2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1A28DE1-E9D2-6341-8F07-20CA96EE6C4C}" type="slidenum">
              <a:rPr lang="en-US" smtClean="0"/>
              <a:pPr>
                <a:defRPr/>
              </a:pPr>
              <a:t>‹#›</a:t>
            </a:fld>
            <a:endParaRPr lang="en-US" dirty="0"/>
          </a:p>
        </p:txBody>
      </p:sp>
    </p:spTree>
    <p:extLst>
      <p:ext uri="{BB962C8B-B14F-4D97-AF65-F5344CB8AC3E}">
        <p14:creationId xmlns:p14="http://schemas.microsoft.com/office/powerpoint/2010/main" val="2221239309"/>
      </p:ext>
    </p:extLst>
  </p:cSld>
  <p:clrMapOvr>
    <a:masterClrMapping/>
  </p:clrMapOvr>
</p:sldLayout>
</file>

<file path=ppt/slideLayouts/slideLayout2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48450" y="274638"/>
            <a:ext cx="211455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304800" y="274638"/>
            <a:ext cx="619125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6C06A86-40AE-CC49-A27A-57F85657D80A}" type="slidenum">
              <a:rPr lang="en-US" smtClean="0"/>
              <a:pPr>
                <a:defRPr/>
              </a:pPr>
              <a:t>‹#›</a:t>
            </a:fld>
            <a:endParaRPr lang="en-US" dirty="0"/>
          </a:p>
        </p:txBody>
      </p:sp>
    </p:spTree>
    <p:extLst>
      <p:ext uri="{BB962C8B-B14F-4D97-AF65-F5344CB8AC3E}">
        <p14:creationId xmlns:p14="http://schemas.microsoft.com/office/powerpoint/2010/main" val="4047260074"/>
      </p:ext>
    </p:extLst>
  </p:cSld>
  <p:clrMapOvr>
    <a:masterClrMapping/>
  </p:clrMapOvr>
</p:sldLayout>
</file>

<file path=ppt/slideLayouts/slideLayout2466.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274638"/>
            <a:ext cx="8458200" cy="58515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48E458E-9524-EA46-8052-2E7FC8A5B83C}" type="slidenum">
              <a:rPr lang="en-US" smtClean="0"/>
              <a:pPr>
                <a:defRPr/>
              </a:pPr>
              <a:t>‹#›</a:t>
            </a:fld>
            <a:endParaRPr lang="en-US" dirty="0"/>
          </a:p>
        </p:txBody>
      </p:sp>
    </p:spTree>
    <p:extLst>
      <p:ext uri="{BB962C8B-B14F-4D97-AF65-F5344CB8AC3E}">
        <p14:creationId xmlns:p14="http://schemas.microsoft.com/office/powerpoint/2010/main" val="1722722629"/>
      </p:ext>
    </p:extLst>
  </p:cSld>
  <p:clrMapOvr>
    <a:masterClrMapping/>
  </p:clrMapOvr>
</p:sldLayout>
</file>

<file path=ppt/slideLayouts/slideLayout246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0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EC69A91-45F3-9C40-90B3-3A2A6E3A0E38}" type="slidenum">
              <a:rPr lang="en-US" smtClean="0"/>
              <a:pPr>
                <a:defRPr/>
              </a:pPr>
              <a:t>‹#›</a:t>
            </a:fld>
            <a:endParaRPr lang="en-US" dirty="0"/>
          </a:p>
        </p:txBody>
      </p:sp>
    </p:spTree>
    <p:extLst>
      <p:ext uri="{BB962C8B-B14F-4D97-AF65-F5344CB8AC3E}">
        <p14:creationId xmlns:p14="http://schemas.microsoft.com/office/powerpoint/2010/main" val="1632955008"/>
      </p:ext>
    </p:extLst>
  </p:cSld>
  <p:clrMapOvr>
    <a:masterClrMapping/>
  </p:clrMapOvr>
</p:sldLayout>
</file>

<file path=ppt/slideLayouts/slideLayout2468.xml><?xml version="1.0" encoding="utf-8"?>
<p:sldLayout xmlns:a="http://schemas.openxmlformats.org/drawingml/2006/main" xmlns:r="http://schemas.openxmlformats.org/officeDocument/2006/relationships" xmlns:p="http://schemas.openxmlformats.org/presentationml/2006/main" type="txAndChart" preserve="1">
  <p:cSld name="Title, Text and Char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hart Placeholder 3"/>
          <p:cNvSpPr>
            <a:spLocks noGrp="1"/>
          </p:cNvSpPr>
          <p:nvPr>
            <p:ph type="chart" sz="half" idx="2"/>
          </p:nvPr>
        </p:nvSpPr>
        <p:spPr>
          <a:xfrm>
            <a:off x="5105400" y="1676400"/>
            <a:ext cx="3657600" cy="4449763"/>
          </a:xfrm>
        </p:spPr>
        <p:txBody>
          <a:bodyPr/>
          <a:lstStyle>
            <a:lvl1pPr>
              <a:defRPr b="1" i="0">
                <a:latin typeface="Arial" panose="020B0604020202020204" pitchFamily="34" charset="0"/>
              </a:defRPr>
            </a:lvl1pPr>
          </a:lstStyle>
          <a:p>
            <a:pPr lvl="0"/>
            <a:endParaRPr lang="en-US" noProof="0" dirty="0"/>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0E9064D-F37F-C147-BB71-BB6B07188CFC}" type="slidenum">
              <a:rPr lang="en-US" smtClean="0"/>
              <a:pPr>
                <a:defRPr/>
              </a:pPr>
              <a:t>‹#›</a:t>
            </a:fld>
            <a:endParaRPr lang="en-US" dirty="0"/>
          </a:p>
        </p:txBody>
      </p:sp>
    </p:spTree>
    <p:extLst>
      <p:ext uri="{BB962C8B-B14F-4D97-AF65-F5344CB8AC3E}">
        <p14:creationId xmlns:p14="http://schemas.microsoft.com/office/powerpoint/2010/main" val="3422165755"/>
      </p:ext>
    </p:extLst>
  </p:cSld>
  <p:clrMapOvr>
    <a:masterClrMapping/>
  </p:clrMapOvr>
</p:sldLayout>
</file>

<file path=ppt/slideLayouts/slideLayout2469.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5105400" y="1676400"/>
            <a:ext cx="3657600" cy="21478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5105400" y="3976688"/>
            <a:ext cx="3657600" cy="21494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8"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2492CC1-986A-E149-B8B4-85F79D66F6A2}" type="slidenum">
              <a:rPr lang="en-US" smtClean="0"/>
              <a:pPr>
                <a:defRPr/>
              </a:pPr>
              <a:t>‹#›</a:t>
            </a:fld>
            <a:endParaRPr lang="en-US" dirty="0"/>
          </a:p>
        </p:txBody>
      </p:sp>
    </p:spTree>
    <p:extLst>
      <p:ext uri="{BB962C8B-B14F-4D97-AF65-F5344CB8AC3E}">
        <p14:creationId xmlns:p14="http://schemas.microsoft.com/office/powerpoint/2010/main" val="4018201334"/>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9CDCDA"/>
        </a:solidFill>
        <a:effectLst/>
      </p:bgPr>
    </p:bg>
    <p:spTree>
      <p:nvGrpSpPr>
        <p:cNvPr id="1" name=""/>
        <p:cNvGrpSpPr/>
        <p:nvPr/>
      </p:nvGrpSpPr>
      <p:grpSpPr>
        <a:xfrm>
          <a:off x="0" y="0"/>
          <a:ext cx="0" cy="0"/>
          <a:chOff x="0" y="0"/>
          <a:chExt cx="0" cy="0"/>
        </a:xfrm>
      </p:grpSpPr>
      <p:grpSp>
        <p:nvGrpSpPr>
          <p:cNvPr id="3484" name="Group 2"/>
          <p:cNvGrpSpPr/>
          <p:nvPr/>
        </p:nvGrpSpPr>
        <p:grpSpPr>
          <a:xfrm>
            <a:off x="-341607" y="-213936"/>
            <a:ext cx="9600389" cy="7485696"/>
            <a:chOff x="0" y="0"/>
            <a:chExt cx="9600387" cy="7485695"/>
          </a:xfrm>
        </p:grpSpPr>
        <p:grpSp>
          <p:nvGrpSpPr>
            <p:cNvPr id="3470" name="Group 3"/>
            <p:cNvGrpSpPr/>
            <p:nvPr/>
          </p:nvGrpSpPr>
          <p:grpSpPr>
            <a:xfrm>
              <a:off x="-1" y="0"/>
              <a:ext cx="9600389" cy="7485696"/>
              <a:chOff x="0" y="0"/>
              <a:chExt cx="9600387" cy="7485695"/>
            </a:xfrm>
          </p:grpSpPr>
          <p:sp>
            <p:nvSpPr>
              <p:cNvPr id="338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3" name="Group 85"/>
            <p:cNvGrpSpPr/>
            <p:nvPr/>
          </p:nvGrpSpPr>
          <p:grpSpPr>
            <a:xfrm>
              <a:off x="532106" y="687010"/>
              <a:ext cx="8745538" cy="223839"/>
              <a:chOff x="0" y="0"/>
              <a:chExt cx="8745537" cy="223837"/>
            </a:xfrm>
          </p:grpSpPr>
          <p:sp>
            <p:nvSpPr>
              <p:cNvPr id="347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6" name="Group 88"/>
            <p:cNvGrpSpPr/>
            <p:nvPr/>
          </p:nvGrpSpPr>
          <p:grpSpPr>
            <a:xfrm>
              <a:off x="424156" y="596523"/>
              <a:ext cx="8745538" cy="223838"/>
              <a:chOff x="0" y="0"/>
              <a:chExt cx="8745537" cy="223837"/>
            </a:xfrm>
          </p:grpSpPr>
          <p:sp>
            <p:nvSpPr>
              <p:cNvPr id="347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47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483" name="Group 92"/>
            <p:cNvGrpSpPr/>
            <p:nvPr/>
          </p:nvGrpSpPr>
          <p:grpSpPr>
            <a:xfrm>
              <a:off x="579241" y="366407"/>
              <a:ext cx="1124880" cy="1123270"/>
              <a:chOff x="0" y="0"/>
              <a:chExt cx="1124878" cy="1123268"/>
            </a:xfrm>
          </p:grpSpPr>
          <p:sp>
            <p:nvSpPr>
              <p:cNvPr id="347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48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48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48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68524574"/>
      </p:ext>
    </p:extLst>
  </p:cSld>
  <p:clrMapOvr>
    <a:masterClrMapping/>
  </p:clrMapOvr>
  <p:transition spd="med"/>
</p:sldLayout>
</file>

<file path=ppt/slideLayouts/slideLayout24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pic>
        <p:nvPicPr>
          <p:cNvPr id="5" name="Picture 3" descr="ANABNR2"/>
          <p:cNvPicPr>
            <a:picLocks noChangeAspect="1" noChangeArrowheads="1"/>
          </p:cNvPicPr>
          <p:nvPr/>
        </p:nvPicPr>
        <p:blipFill>
          <a:blip r:embed="rId2">
            <a:extLst>
              <a:ext uri="{28A0092B-C50C-407E-A947-70E740481C1C}">
                <a14:useLocalDpi xmlns:a14="http://schemas.microsoft.com/office/drawing/2010/main" val="0"/>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254783290"/>
      </p:ext>
    </p:extLst>
  </p:cSld>
  <p:clrMapOvr>
    <a:masterClrMapping/>
  </p:clrMapOvr>
</p:sldLayout>
</file>

<file path=ppt/slideLayouts/slideLayout24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77159387"/>
      </p:ext>
    </p:extLst>
  </p:cSld>
  <p:clrMapOvr>
    <a:masterClrMapping/>
  </p:clrMapOvr>
</p:sldLayout>
</file>

<file path=ppt/slideLayouts/slideLayout24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48283270"/>
      </p:ext>
    </p:extLst>
  </p:cSld>
  <p:clrMapOvr>
    <a:masterClrMapping/>
  </p:clrMapOvr>
</p:sldLayout>
</file>

<file path=ppt/slideLayouts/slideLayout24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497090013"/>
      </p:ext>
    </p:extLst>
  </p:cSld>
  <p:clrMapOvr>
    <a:masterClrMapping/>
  </p:clrMapOvr>
</p:sldLayout>
</file>

<file path=ppt/slideLayouts/slideLayout24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818383232"/>
      </p:ext>
    </p:extLst>
  </p:cSld>
  <p:clrMapOvr>
    <a:masterClrMapping/>
  </p:clrMapOvr>
</p:sldLayout>
</file>

<file path=ppt/slideLayouts/slideLayout24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461327675"/>
      </p:ext>
    </p:extLst>
  </p:cSld>
  <p:clrMapOvr>
    <a:masterClrMapping/>
  </p:clrMapOvr>
</p:sldLayout>
</file>

<file path=ppt/slideLayouts/slideLayout24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757251421"/>
      </p:ext>
    </p:extLst>
  </p:cSld>
  <p:clrMapOvr>
    <a:masterClrMapping/>
  </p:clrMapOvr>
</p:sldLayout>
</file>

<file path=ppt/slideLayouts/slideLayout24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589825673"/>
      </p:ext>
    </p:extLst>
  </p:cSld>
  <p:clrMapOvr>
    <a:masterClrMapping/>
  </p:clrMapOvr>
</p:sldLayout>
</file>

<file path=ppt/slideLayouts/slideLayout24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53217231"/>
      </p:ext>
    </p:extLst>
  </p:cSld>
  <p:clrMapOvr>
    <a:masterClrMapping/>
  </p:clrMapOvr>
</p:sldLayout>
</file>

<file path=ppt/slideLayouts/slideLayout24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75442898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9CDCDA"/>
        </a:solidFill>
        <a:effectLst/>
      </p:bgPr>
    </p:bg>
    <p:spTree>
      <p:nvGrpSpPr>
        <p:cNvPr id="1" name=""/>
        <p:cNvGrpSpPr/>
        <p:nvPr/>
      </p:nvGrpSpPr>
      <p:grpSpPr>
        <a:xfrm>
          <a:off x="0" y="0"/>
          <a:ext cx="0" cy="0"/>
          <a:chOff x="0" y="0"/>
          <a:chExt cx="0" cy="0"/>
        </a:xfrm>
      </p:grpSpPr>
      <p:grpSp>
        <p:nvGrpSpPr>
          <p:cNvPr id="3589" name="Group 2"/>
          <p:cNvGrpSpPr/>
          <p:nvPr/>
        </p:nvGrpSpPr>
        <p:grpSpPr>
          <a:xfrm>
            <a:off x="-341607" y="-213936"/>
            <a:ext cx="9600389" cy="7485696"/>
            <a:chOff x="0" y="0"/>
            <a:chExt cx="9600387" cy="7485695"/>
          </a:xfrm>
        </p:grpSpPr>
        <p:grpSp>
          <p:nvGrpSpPr>
            <p:cNvPr id="3575" name="Group 3"/>
            <p:cNvGrpSpPr/>
            <p:nvPr/>
          </p:nvGrpSpPr>
          <p:grpSpPr>
            <a:xfrm>
              <a:off x="-1" y="0"/>
              <a:ext cx="9600389" cy="7485696"/>
              <a:chOff x="0" y="0"/>
              <a:chExt cx="9600387" cy="7485695"/>
            </a:xfrm>
          </p:grpSpPr>
          <p:sp>
            <p:nvSpPr>
              <p:cNvPr id="349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78" name="Group 85"/>
            <p:cNvGrpSpPr/>
            <p:nvPr/>
          </p:nvGrpSpPr>
          <p:grpSpPr>
            <a:xfrm>
              <a:off x="532106" y="687010"/>
              <a:ext cx="8745538" cy="223839"/>
              <a:chOff x="0" y="0"/>
              <a:chExt cx="8745537" cy="223837"/>
            </a:xfrm>
          </p:grpSpPr>
          <p:sp>
            <p:nvSpPr>
              <p:cNvPr id="357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81" name="Group 88"/>
            <p:cNvGrpSpPr/>
            <p:nvPr/>
          </p:nvGrpSpPr>
          <p:grpSpPr>
            <a:xfrm>
              <a:off x="424156" y="596523"/>
              <a:ext cx="8745538" cy="223838"/>
              <a:chOff x="0" y="0"/>
              <a:chExt cx="8745537" cy="223837"/>
            </a:xfrm>
          </p:grpSpPr>
          <p:sp>
            <p:nvSpPr>
              <p:cNvPr id="357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58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588" name="Group 92"/>
            <p:cNvGrpSpPr/>
            <p:nvPr/>
          </p:nvGrpSpPr>
          <p:grpSpPr>
            <a:xfrm>
              <a:off x="579241" y="366407"/>
              <a:ext cx="1124880" cy="1123270"/>
              <a:chOff x="0" y="0"/>
              <a:chExt cx="1124878" cy="1123268"/>
            </a:xfrm>
          </p:grpSpPr>
          <p:sp>
            <p:nvSpPr>
              <p:cNvPr id="358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590"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5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59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35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47998270"/>
      </p:ext>
    </p:extLst>
  </p:cSld>
  <p:clrMapOvr>
    <a:masterClrMapping/>
  </p:clrMapOvr>
  <p:transition spd="med"/>
</p:sldLayout>
</file>

<file path=ppt/slideLayouts/slideLayout24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901090986"/>
      </p:ext>
    </p:extLst>
  </p:cSld>
  <p:clrMapOvr>
    <a:masterClrMapping/>
  </p:clrMapOvr>
</p:sldLayout>
</file>

<file path=ppt/slideLayouts/slideLayout24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19810" name="Rectangle 2"/>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119811" name="Rectangle 3"/>
          <p:cNvSpPr>
            <a:spLocks noGrp="1" noChangeArrowheads="1"/>
          </p:cNvSpPr>
          <p:nvPr>
            <p:ph type="subTitle" idx="1"/>
          </p:nvPr>
        </p:nvSpPr>
        <p:spPr>
          <a:xfrm>
            <a:off x="1371600" y="3886200"/>
            <a:ext cx="6400800" cy="1752600"/>
          </a:xfrm>
        </p:spPr>
        <p:txBody>
          <a:bodyPr/>
          <a:lstStyle>
            <a:lvl1pPr marL="0" indent="0" algn="ctr">
              <a:buFont typeface="Times" pitchFamily="26" charset="0"/>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1903974E-0164-9C4E-A5B1-59A9F47A4AA2}" type="slidenum">
              <a:rPr lang="en-US"/>
              <a:pPr>
                <a:defRPr/>
              </a:pPr>
              <a:t>‹#›</a:t>
            </a:fld>
            <a:endParaRPr lang="en-US"/>
          </a:p>
        </p:txBody>
      </p:sp>
    </p:spTree>
    <p:extLst>
      <p:ext uri="{BB962C8B-B14F-4D97-AF65-F5344CB8AC3E}">
        <p14:creationId xmlns:p14="http://schemas.microsoft.com/office/powerpoint/2010/main" val="931734337"/>
      </p:ext>
    </p:extLst>
  </p:cSld>
  <p:clrMapOvr>
    <a:masterClrMapping/>
  </p:clrMapOvr>
</p:sldLayout>
</file>

<file path=ppt/slideLayouts/slideLayout24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56A065A-2FB8-5745-BD0D-1AF07B102A44}" type="slidenum">
              <a:rPr lang="en-US"/>
              <a:pPr>
                <a:defRPr/>
              </a:pPr>
              <a:t>‹#›</a:t>
            </a:fld>
            <a:endParaRPr lang="en-US"/>
          </a:p>
        </p:txBody>
      </p:sp>
    </p:spTree>
    <p:extLst>
      <p:ext uri="{BB962C8B-B14F-4D97-AF65-F5344CB8AC3E}">
        <p14:creationId xmlns:p14="http://schemas.microsoft.com/office/powerpoint/2010/main" val="394267409"/>
      </p:ext>
    </p:extLst>
  </p:cSld>
  <p:clrMapOvr>
    <a:masterClrMapping/>
  </p:clrMapOvr>
</p:sldLayout>
</file>

<file path=ppt/slideLayouts/slideLayout24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E725FA95-80BB-7842-BDE5-2E17CC594E43}" type="slidenum">
              <a:rPr lang="en-US"/>
              <a:pPr>
                <a:defRPr/>
              </a:pPr>
              <a:t>‹#›</a:t>
            </a:fld>
            <a:endParaRPr lang="en-US"/>
          </a:p>
        </p:txBody>
      </p:sp>
    </p:spTree>
    <p:extLst>
      <p:ext uri="{BB962C8B-B14F-4D97-AF65-F5344CB8AC3E}">
        <p14:creationId xmlns:p14="http://schemas.microsoft.com/office/powerpoint/2010/main" val="1836936820"/>
      </p:ext>
    </p:extLst>
  </p:cSld>
  <p:clrMapOvr>
    <a:masterClrMapping/>
  </p:clrMapOvr>
</p:sldLayout>
</file>

<file path=ppt/slideLayouts/slideLayout24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1DAFD53F-4E05-C943-B950-D4976E0A7D36}" type="slidenum">
              <a:rPr lang="en-US"/>
              <a:pPr>
                <a:defRPr/>
              </a:pPr>
              <a:t>‹#›</a:t>
            </a:fld>
            <a:endParaRPr lang="en-US"/>
          </a:p>
        </p:txBody>
      </p:sp>
    </p:spTree>
    <p:extLst>
      <p:ext uri="{BB962C8B-B14F-4D97-AF65-F5344CB8AC3E}">
        <p14:creationId xmlns:p14="http://schemas.microsoft.com/office/powerpoint/2010/main" val="1362461236"/>
      </p:ext>
    </p:extLst>
  </p:cSld>
  <p:clrMapOvr>
    <a:masterClrMapping/>
  </p:clrMapOvr>
</p:sldLayout>
</file>

<file path=ppt/slideLayouts/slideLayout24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E9A4B118-EA78-0647-8EE4-164BF3A72BB5}" type="slidenum">
              <a:rPr lang="en-US"/>
              <a:pPr>
                <a:defRPr/>
              </a:pPr>
              <a:t>‹#›</a:t>
            </a:fld>
            <a:endParaRPr lang="en-US"/>
          </a:p>
        </p:txBody>
      </p:sp>
    </p:spTree>
    <p:extLst>
      <p:ext uri="{BB962C8B-B14F-4D97-AF65-F5344CB8AC3E}">
        <p14:creationId xmlns:p14="http://schemas.microsoft.com/office/powerpoint/2010/main" val="1882934170"/>
      </p:ext>
    </p:extLst>
  </p:cSld>
  <p:clrMapOvr>
    <a:masterClrMapping/>
  </p:clrMapOvr>
</p:sldLayout>
</file>

<file path=ppt/slideLayouts/slideLayout24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2A308D83-4044-1249-9163-6D18924B5EEA}" type="slidenum">
              <a:rPr lang="en-US"/>
              <a:pPr>
                <a:defRPr/>
              </a:pPr>
              <a:t>‹#›</a:t>
            </a:fld>
            <a:endParaRPr lang="en-US"/>
          </a:p>
        </p:txBody>
      </p:sp>
    </p:spTree>
    <p:extLst>
      <p:ext uri="{BB962C8B-B14F-4D97-AF65-F5344CB8AC3E}">
        <p14:creationId xmlns:p14="http://schemas.microsoft.com/office/powerpoint/2010/main" val="3436944895"/>
      </p:ext>
    </p:extLst>
  </p:cSld>
  <p:clrMapOvr>
    <a:masterClrMapping/>
  </p:clrMapOvr>
</p:sldLayout>
</file>

<file path=ppt/slideLayouts/slideLayout24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780D73C6-31FD-A140-AB20-295A69CBC91C}" type="slidenum">
              <a:rPr lang="en-US"/>
              <a:pPr>
                <a:defRPr/>
              </a:pPr>
              <a:t>‹#›</a:t>
            </a:fld>
            <a:endParaRPr lang="en-US"/>
          </a:p>
        </p:txBody>
      </p:sp>
    </p:spTree>
    <p:extLst>
      <p:ext uri="{BB962C8B-B14F-4D97-AF65-F5344CB8AC3E}">
        <p14:creationId xmlns:p14="http://schemas.microsoft.com/office/powerpoint/2010/main" val="2113522619"/>
      </p:ext>
    </p:extLst>
  </p:cSld>
  <p:clrMapOvr>
    <a:masterClrMapping/>
  </p:clrMapOvr>
</p:sldLayout>
</file>

<file path=ppt/slideLayouts/slideLayout24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0142EA6-E090-6642-8580-E75C34DCEC7E}" type="slidenum">
              <a:rPr lang="en-US"/>
              <a:pPr>
                <a:defRPr/>
              </a:pPr>
              <a:t>‹#›</a:t>
            </a:fld>
            <a:endParaRPr lang="en-US"/>
          </a:p>
        </p:txBody>
      </p:sp>
    </p:spTree>
    <p:extLst>
      <p:ext uri="{BB962C8B-B14F-4D97-AF65-F5344CB8AC3E}">
        <p14:creationId xmlns:p14="http://schemas.microsoft.com/office/powerpoint/2010/main" val="1817144352"/>
      </p:ext>
    </p:extLst>
  </p:cSld>
  <p:clrMapOvr>
    <a:masterClrMapping/>
  </p:clrMapOvr>
</p:sldLayout>
</file>

<file path=ppt/slideLayouts/slideLayout24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19806EB-D3F7-7345-BE5A-4D9C857B18B1}" type="slidenum">
              <a:rPr lang="en-US"/>
              <a:pPr>
                <a:defRPr/>
              </a:pPr>
              <a:t>‹#›</a:t>
            </a:fld>
            <a:endParaRPr lang="en-US"/>
          </a:p>
        </p:txBody>
      </p:sp>
    </p:spTree>
    <p:extLst>
      <p:ext uri="{BB962C8B-B14F-4D97-AF65-F5344CB8AC3E}">
        <p14:creationId xmlns:p14="http://schemas.microsoft.com/office/powerpoint/2010/main" val="124526447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9CDCDA"/>
        </a:solidFill>
        <a:effectLst/>
      </p:bgPr>
    </p:bg>
    <p:spTree>
      <p:nvGrpSpPr>
        <p:cNvPr id="1" name=""/>
        <p:cNvGrpSpPr/>
        <p:nvPr/>
      </p:nvGrpSpPr>
      <p:grpSpPr>
        <a:xfrm>
          <a:off x="0" y="0"/>
          <a:ext cx="0" cy="0"/>
          <a:chOff x="0" y="0"/>
          <a:chExt cx="0" cy="0"/>
        </a:xfrm>
      </p:grpSpPr>
      <p:grpSp>
        <p:nvGrpSpPr>
          <p:cNvPr id="3695" name="Group 2"/>
          <p:cNvGrpSpPr/>
          <p:nvPr/>
        </p:nvGrpSpPr>
        <p:grpSpPr>
          <a:xfrm>
            <a:off x="-341607" y="-213936"/>
            <a:ext cx="9600389" cy="7485696"/>
            <a:chOff x="0" y="0"/>
            <a:chExt cx="9600387" cy="7485695"/>
          </a:xfrm>
        </p:grpSpPr>
        <p:grpSp>
          <p:nvGrpSpPr>
            <p:cNvPr id="3681" name="Group 3"/>
            <p:cNvGrpSpPr/>
            <p:nvPr/>
          </p:nvGrpSpPr>
          <p:grpSpPr>
            <a:xfrm>
              <a:off x="-1" y="0"/>
              <a:ext cx="9600389" cy="7485696"/>
              <a:chOff x="0" y="0"/>
              <a:chExt cx="9600387" cy="7485695"/>
            </a:xfrm>
          </p:grpSpPr>
          <p:sp>
            <p:nvSpPr>
              <p:cNvPr id="36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4" name="Group 85"/>
            <p:cNvGrpSpPr/>
            <p:nvPr/>
          </p:nvGrpSpPr>
          <p:grpSpPr>
            <a:xfrm>
              <a:off x="532106" y="687010"/>
              <a:ext cx="8745538" cy="223839"/>
              <a:chOff x="0" y="0"/>
              <a:chExt cx="8745537" cy="223837"/>
            </a:xfrm>
          </p:grpSpPr>
          <p:sp>
            <p:nvSpPr>
              <p:cNvPr id="36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7" name="Group 88"/>
            <p:cNvGrpSpPr/>
            <p:nvPr/>
          </p:nvGrpSpPr>
          <p:grpSpPr>
            <a:xfrm>
              <a:off x="424156" y="596523"/>
              <a:ext cx="8745538" cy="223838"/>
              <a:chOff x="0" y="0"/>
              <a:chExt cx="8745537" cy="223837"/>
            </a:xfrm>
          </p:grpSpPr>
          <p:sp>
            <p:nvSpPr>
              <p:cNvPr id="36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6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694" name="Group 92"/>
            <p:cNvGrpSpPr/>
            <p:nvPr/>
          </p:nvGrpSpPr>
          <p:grpSpPr>
            <a:xfrm>
              <a:off x="579241" y="366407"/>
              <a:ext cx="1124880" cy="1123270"/>
              <a:chOff x="0" y="0"/>
              <a:chExt cx="1124878" cy="1123268"/>
            </a:xfrm>
          </p:grpSpPr>
          <p:sp>
            <p:nvSpPr>
              <p:cNvPr id="36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696"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6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3893373"/>
      </p:ext>
    </p:extLst>
  </p:cSld>
  <p:clrMapOvr>
    <a:masterClrMapping/>
  </p:clrMapOvr>
  <p:transition spd="med"/>
</p:sldLayout>
</file>

<file path=ppt/slideLayouts/slideLayout24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B8D141D-C19B-D145-8A78-403642F8965C}" type="slidenum">
              <a:rPr lang="en-US"/>
              <a:pPr>
                <a:defRPr/>
              </a:pPr>
              <a:t>‹#›</a:t>
            </a:fld>
            <a:endParaRPr lang="en-US"/>
          </a:p>
        </p:txBody>
      </p:sp>
    </p:spTree>
    <p:extLst>
      <p:ext uri="{BB962C8B-B14F-4D97-AF65-F5344CB8AC3E}">
        <p14:creationId xmlns:p14="http://schemas.microsoft.com/office/powerpoint/2010/main" val="534828801"/>
      </p:ext>
    </p:extLst>
  </p:cSld>
  <p:clrMapOvr>
    <a:masterClrMapping/>
  </p:clrMapOvr>
</p:sldLayout>
</file>

<file path=ppt/slideLayouts/slideLayout24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6C60668E-E841-6A45-9E3E-D63DC39391FC}" type="slidenum">
              <a:rPr lang="en-US"/>
              <a:pPr>
                <a:defRPr/>
              </a:pPr>
              <a:t>‹#›</a:t>
            </a:fld>
            <a:endParaRPr lang="en-US"/>
          </a:p>
        </p:txBody>
      </p:sp>
    </p:spTree>
    <p:extLst>
      <p:ext uri="{BB962C8B-B14F-4D97-AF65-F5344CB8AC3E}">
        <p14:creationId xmlns:p14="http://schemas.microsoft.com/office/powerpoint/2010/main" val="2961922908"/>
      </p:ext>
    </p:extLst>
  </p:cSld>
  <p:clrMapOvr>
    <a:masterClrMapping/>
  </p:clrMapOvr>
</p:sldLayout>
</file>

<file path=ppt/slideLayouts/slideLayout249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16418" name="Rectangle 1026"/>
          <p:cNvSpPr>
            <a:spLocks noGrp="1" noChangeArrowheads="1"/>
          </p:cNvSpPr>
          <p:nvPr>
            <p:ph type="ctrTitle"/>
          </p:nvPr>
        </p:nvSpPr>
        <p:spPr>
          <a:xfrm>
            <a:off x="1089025" y="1371600"/>
            <a:ext cx="6705600" cy="2057400"/>
          </a:xfrm>
        </p:spPr>
        <p:txBody>
          <a:bodyPr/>
          <a:lstStyle>
            <a:lvl1pPr>
              <a:defRPr sz="4400"/>
            </a:lvl1pPr>
          </a:lstStyle>
          <a:p>
            <a:r>
              <a:rPr lang="en-US"/>
              <a:t>Click to edit Master title style</a:t>
            </a:r>
          </a:p>
        </p:txBody>
      </p:sp>
      <p:sp>
        <p:nvSpPr>
          <p:cNvPr id="316419" name="Rectangle 1027"/>
          <p:cNvSpPr>
            <a:spLocks noGrp="1" noChangeArrowheads="1"/>
          </p:cNvSpPr>
          <p:nvPr>
            <p:ph type="subTitle" idx="1"/>
          </p:nvPr>
        </p:nvSpPr>
        <p:spPr>
          <a:xfrm>
            <a:off x="1143000" y="3886200"/>
            <a:ext cx="6629400" cy="1752600"/>
          </a:xfrm>
        </p:spPr>
        <p:txBody>
          <a:bodyPr/>
          <a:lstStyle>
            <a:lvl1pPr marL="0" indent="0" algn="ctr">
              <a:buFontTx/>
              <a:buNone/>
              <a:defRPr/>
            </a:lvl1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6BE3AA76-8E31-C348-8FA5-A2D00292E0E9}" type="slidenum">
              <a:rPr lang="en-US"/>
              <a:pPr>
                <a:defRPr/>
              </a:pPr>
              <a:t>‹#›</a:t>
            </a:fld>
            <a:endParaRPr lang="en-US"/>
          </a:p>
        </p:txBody>
      </p:sp>
    </p:spTree>
    <p:extLst>
      <p:ext uri="{BB962C8B-B14F-4D97-AF65-F5344CB8AC3E}">
        <p14:creationId xmlns:p14="http://schemas.microsoft.com/office/powerpoint/2010/main" val="3973221512"/>
      </p:ext>
    </p:extLst>
  </p:cSld>
  <p:clrMapOvr>
    <a:masterClrMapping/>
  </p:clrMapOvr>
</p:sldLayout>
</file>

<file path=ppt/slideLayouts/slideLayout24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4DAAAD97-CF84-9D43-9810-CD8305A3A721}" type="slidenum">
              <a:rPr lang="en-US"/>
              <a:pPr>
                <a:defRPr/>
              </a:pPr>
              <a:t>‹#›</a:t>
            </a:fld>
            <a:endParaRPr lang="en-US"/>
          </a:p>
        </p:txBody>
      </p:sp>
    </p:spTree>
    <p:extLst>
      <p:ext uri="{BB962C8B-B14F-4D97-AF65-F5344CB8AC3E}">
        <p14:creationId xmlns:p14="http://schemas.microsoft.com/office/powerpoint/2010/main" val="1750701896"/>
      </p:ext>
    </p:extLst>
  </p:cSld>
  <p:clrMapOvr>
    <a:masterClrMapping/>
  </p:clrMapOvr>
</p:sldLayout>
</file>

<file path=ppt/slideLayouts/slideLayout24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20A867B5-3A02-4948-98A7-9DA9507DA0D6}" type="slidenum">
              <a:rPr lang="en-US"/>
              <a:pPr>
                <a:defRPr/>
              </a:pPr>
              <a:t>‹#›</a:t>
            </a:fld>
            <a:endParaRPr lang="en-US"/>
          </a:p>
        </p:txBody>
      </p:sp>
    </p:spTree>
    <p:extLst>
      <p:ext uri="{BB962C8B-B14F-4D97-AF65-F5344CB8AC3E}">
        <p14:creationId xmlns:p14="http://schemas.microsoft.com/office/powerpoint/2010/main" val="2672662123"/>
      </p:ext>
    </p:extLst>
  </p:cSld>
  <p:clrMapOvr>
    <a:masterClrMapping/>
  </p:clrMapOvr>
</p:sldLayout>
</file>

<file path=ppt/slideLayouts/slideLayout24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90600" y="2209800"/>
            <a:ext cx="3390900" cy="3505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533900" y="2209800"/>
            <a:ext cx="3390900" cy="3505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3B67B751-DCBF-D442-AF58-27D7CE97CDAB}" type="slidenum">
              <a:rPr lang="en-US"/>
              <a:pPr>
                <a:defRPr/>
              </a:pPr>
              <a:t>‹#›</a:t>
            </a:fld>
            <a:endParaRPr lang="en-US"/>
          </a:p>
        </p:txBody>
      </p:sp>
    </p:spTree>
    <p:extLst>
      <p:ext uri="{BB962C8B-B14F-4D97-AF65-F5344CB8AC3E}">
        <p14:creationId xmlns:p14="http://schemas.microsoft.com/office/powerpoint/2010/main" val="1259663876"/>
      </p:ext>
    </p:extLst>
  </p:cSld>
  <p:clrMapOvr>
    <a:masterClrMapping/>
  </p:clrMapOvr>
</p:sldLayout>
</file>

<file path=ppt/slideLayouts/slideLayout24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52B7927D-0466-9248-A0B9-02EC082B4A6F}" type="slidenum">
              <a:rPr lang="en-US"/>
              <a:pPr>
                <a:defRPr/>
              </a:pPr>
              <a:t>‹#›</a:t>
            </a:fld>
            <a:endParaRPr lang="en-US"/>
          </a:p>
        </p:txBody>
      </p:sp>
    </p:spTree>
    <p:extLst>
      <p:ext uri="{BB962C8B-B14F-4D97-AF65-F5344CB8AC3E}">
        <p14:creationId xmlns:p14="http://schemas.microsoft.com/office/powerpoint/2010/main" val="2447441154"/>
      </p:ext>
    </p:extLst>
  </p:cSld>
  <p:clrMapOvr>
    <a:masterClrMapping/>
  </p:clrMapOvr>
</p:sldLayout>
</file>

<file path=ppt/slideLayouts/slideLayout2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37D931D1-01CA-E342-9CA9-041B88605DC5}" type="slidenum">
              <a:rPr lang="en-US"/>
              <a:pPr>
                <a:defRPr/>
              </a:pPr>
              <a:t>‹#›</a:t>
            </a:fld>
            <a:endParaRPr lang="en-US"/>
          </a:p>
        </p:txBody>
      </p:sp>
    </p:spTree>
    <p:extLst>
      <p:ext uri="{BB962C8B-B14F-4D97-AF65-F5344CB8AC3E}">
        <p14:creationId xmlns:p14="http://schemas.microsoft.com/office/powerpoint/2010/main" val="371406227"/>
      </p:ext>
    </p:extLst>
  </p:cSld>
  <p:clrMapOvr>
    <a:masterClrMapping/>
  </p:clrMapOvr>
</p:sldLayout>
</file>

<file path=ppt/slideLayouts/slideLayout24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1CBF1F1E-97D8-A94F-990A-EFE529D0E787}" type="slidenum">
              <a:rPr lang="en-US"/>
              <a:pPr>
                <a:defRPr/>
              </a:pPr>
              <a:t>‹#›</a:t>
            </a:fld>
            <a:endParaRPr lang="en-US"/>
          </a:p>
        </p:txBody>
      </p:sp>
    </p:spTree>
    <p:extLst>
      <p:ext uri="{BB962C8B-B14F-4D97-AF65-F5344CB8AC3E}">
        <p14:creationId xmlns:p14="http://schemas.microsoft.com/office/powerpoint/2010/main" val="3760408209"/>
      </p:ext>
    </p:extLst>
  </p:cSld>
  <p:clrMapOvr>
    <a:masterClrMapping/>
  </p:clrMapOvr>
</p:sldLayout>
</file>

<file path=ppt/slideLayouts/slideLayout2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8CEBB579-EAC0-DF44-A200-8251262CBE11}" type="slidenum">
              <a:rPr lang="en-US"/>
              <a:pPr>
                <a:defRPr/>
              </a:pPr>
              <a:t>‹#›</a:t>
            </a:fld>
            <a:endParaRPr lang="en-US"/>
          </a:p>
        </p:txBody>
      </p:sp>
    </p:spTree>
    <p:extLst>
      <p:ext uri="{BB962C8B-B14F-4D97-AF65-F5344CB8AC3E}">
        <p14:creationId xmlns:p14="http://schemas.microsoft.com/office/powerpoint/2010/main" val="21986226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202355165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9CDCDA"/>
        </a:solidFill>
        <a:effectLst/>
      </p:bgPr>
    </p:bg>
    <p:spTree>
      <p:nvGrpSpPr>
        <p:cNvPr id="1" name=""/>
        <p:cNvGrpSpPr/>
        <p:nvPr/>
      </p:nvGrpSpPr>
      <p:grpSpPr>
        <a:xfrm>
          <a:off x="0" y="0"/>
          <a:ext cx="0" cy="0"/>
          <a:chOff x="0" y="0"/>
          <a:chExt cx="0" cy="0"/>
        </a:xfrm>
      </p:grpSpPr>
      <p:grpSp>
        <p:nvGrpSpPr>
          <p:cNvPr id="3799" name="Group 2"/>
          <p:cNvGrpSpPr/>
          <p:nvPr/>
        </p:nvGrpSpPr>
        <p:grpSpPr>
          <a:xfrm>
            <a:off x="-341607" y="-213936"/>
            <a:ext cx="9600389" cy="7485696"/>
            <a:chOff x="0" y="0"/>
            <a:chExt cx="9600387" cy="7485695"/>
          </a:xfrm>
        </p:grpSpPr>
        <p:grpSp>
          <p:nvGrpSpPr>
            <p:cNvPr id="3785" name="Group 3"/>
            <p:cNvGrpSpPr/>
            <p:nvPr/>
          </p:nvGrpSpPr>
          <p:grpSpPr>
            <a:xfrm>
              <a:off x="-1" y="0"/>
              <a:ext cx="9600389" cy="7485696"/>
              <a:chOff x="0" y="0"/>
              <a:chExt cx="9600387" cy="7485695"/>
            </a:xfrm>
          </p:grpSpPr>
          <p:sp>
            <p:nvSpPr>
              <p:cNvPr id="370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88" name="Group 85"/>
            <p:cNvGrpSpPr/>
            <p:nvPr/>
          </p:nvGrpSpPr>
          <p:grpSpPr>
            <a:xfrm>
              <a:off x="532106" y="687010"/>
              <a:ext cx="8745538" cy="223839"/>
              <a:chOff x="0" y="0"/>
              <a:chExt cx="8745537" cy="223837"/>
            </a:xfrm>
          </p:grpSpPr>
          <p:sp>
            <p:nvSpPr>
              <p:cNvPr id="378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91" name="Group 88"/>
            <p:cNvGrpSpPr/>
            <p:nvPr/>
          </p:nvGrpSpPr>
          <p:grpSpPr>
            <a:xfrm>
              <a:off x="424156" y="596523"/>
              <a:ext cx="8745538" cy="223838"/>
              <a:chOff x="0" y="0"/>
              <a:chExt cx="8745537" cy="223837"/>
            </a:xfrm>
          </p:grpSpPr>
          <p:sp>
            <p:nvSpPr>
              <p:cNvPr id="378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79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798" name="Group 92"/>
            <p:cNvGrpSpPr/>
            <p:nvPr/>
          </p:nvGrpSpPr>
          <p:grpSpPr>
            <a:xfrm>
              <a:off x="579241" y="366407"/>
              <a:ext cx="1124880" cy="1123270"/>
              <a:chOff x="0" y="0"/>
              <a:chExt cx="1124878" cy="1123268"/>
            </a:xfrm>
          </p:grpSpPr>
          <p:sp>
            <p:nvSpPr>
              <p:cNvPr id="379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8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9726207"/>
      </p:ext>
    </p:extLst>
  </p:cSld>
  <p:clrMapOvr>
    <a:masterClrMapping/>
  </p:clrMapOvr>
  <p:transition spd="med"/>
</p:sldLayout>
</file>

<file path=ppt/slideLayouts/slideLayout2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59DC7A8B-BC75-1945-BA7B-BA4B718916D9}" type="slidenum">
              <a:rPr lang="en-US"/>
              <a:pPr>
                <a:defRPr/>
              </a:pPr>
              <a:t>‹#›</a:t>
            </a:fld>
            <a:endParaRPr lang="en-US"/>
          </a:p>
        </p:txBody>
      </p:sp>
    </p:spTree>
    <p:extLst>
      <p:ext uri="{BB962C8B-B14F-4D97-AF65-F5344CB8AC3E}">
        <p14:creationId xmlns:p14="http://schemas.microsoft.com/office/powerpoint/2010/main" val="1370228165"/>
      </p:ext>
    </p:extLst>
  </p:cSld>
  <p:clrMapOvr>
    <a:masterClrMapping/>
  </p:clrMapOvr>
</p:sldLayout>
</file>

<file path=ppt/slideLayouts/slideLayout2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DB0DBE64-1C82-384F-99F6-9ECF1EEA31AC}" type="slidenum">
              <a:rPr lang="en-US"/>
              <a:pPr>
                <a:defRPr/>
              </a:pPr>
              <a:t>‹#›</a:t>
            </a:fld>
            <a:endParaRPr lang="en-US"/>
          </a:p>
        </p:txBody>
      </p:sp>
    </p:spTree>
    <p:extLst>
      <p:ext uri="{BB962C8B-B14F-4D97-AF65-F5344CB8AC3E}">
        <p14:creationId xmlns:p14="http://schemas.microsoft.com/office/powerpoint/2010/main" val="2057950586"/>
      </p:ext>
    </p:extLst>
  </p:cSld>
  <p:clrMapOvr>
    <a:masterClrMapping/>
  </p:clrMapOvr>
</p:sldLayout>
</file>

<file path=ppt/slideLayouts/slideLayout2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91250" y="990600"/>
            <a:ext cx="1733550" cy="4724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90600" y="990600"/>
            <a:ext cx="5048250" cy="4724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E2ECB013-CBE3-C44E-A121-AB066E8C65DC}" type="slidenum">
              <a:rPr lang="en-US"/>
              <a:pPr>
                <a:defRPr/>
              </a:pPr>
              <a:t>‹#›</a:t>
            </a:fld>
            <a:endParaRPr lang="en-US"/>
          </a:p>
        </p:txBody>
      </p:sp>
    </p:spTree>
    <p:extLst>
      <p:ext uri="{BB962C8B-B14F-4D97-AF65-F5344CB8AC3E}">
        <p14:creationId xmlns:p14="http://schemas.microsoft.com/office/powerpoint/2010/main" val="1519257731"/>
      </p:ext>
    </p:extLst>
  </p:cSld>
  <p:clrMapOvr>
    <a:masterClrMapping/>
  </p:clrMapOvr>
</p:sldLayout>
</file>

<file path=ppt/slideLayouts/slideLayout25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pic>
        <p:nvPicPr>
          <p:cNvPr id="5" name="Picture 3" descr="ANABNR2"/>
          <p:cNvPicPr>
            <a:picLocks noChangeAspect="1" noChangeArrowheads="1"/>
          </p:cNvPicPr>
          <p:nvPr/>
        </p:nvPicPr>
        <p:blipFill>
          <a:blip r:embed="rId2" cstate="screen">
            <a:extLst>
              <a:ext uri="{28A0092B-C50C-407E-A947-70E740481C1C}">
                <a14:useLocalDpi xmlns:a14="http://schemas.microsoft.com/office/drawing/2010/main"/>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837598530"/>
      </p:ext>
    </p:extLst>
  </p:cSld>
  <p:clrMapOvr>
    <a:masterClrMapping/>
  </p:clrMapOvr>
</p:sldLayout>
</file>

<file path=ppt/slideLayouts/slideLayout2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909941719"/>
      </p:ext>
    </p:extLst>
  </p:cSld>
  <p:clrMapOvr>
    <a:masterClrMapping/>
  </p:clrMapOvr>
</p:sldLayout>
</file>

<file path=ppt/slideLayouts/slideLayout25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375119374"/>
      </p:ext>
    </p:extLst>
  </p:cSld>
  <p:clrMapOvr>
    <a:masterClrMapping/>
  </p:clrMapOvr>
</p:sldLayout>
</file>

<file path=ppt/slideLayouts/slideLayout25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898202937"/>
      </p:ext>
    </p:extLst>
  </p:cSld>
  <p:clrMapOvr>
    <a:masterClrMapping/>
  </p:clrMapOvr>
</p:sldLayout>
</file>

<file path=ppt/slideLayouts/slideLayout25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194001164"/>
      </p:ext>
    </p:extLst>
  </p:cSld>
  <p:clrMapOvr>
    <a:masterClrMapping/>
  </p:clrMapOvr>
</p:sldLayout>
</file>

<file path=ppt/slideLayouts/slideLayout25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77729865"/>
      </p:ext>
    </p:extLst>
  </p:cSld>
  <p:clrMapOvr>
    <a:masterClrMapping/>
  </p:clrMapOvr>
</p:sldLayout>
</file>

<file path=ppt/slideLayouts/slideLayout25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732298544"/>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9CDCDA"/>
        </a:solidFill>
        <a:effectLst/>
      </p:bgPr>
    </p:bg>
    <p:spTree>
      <p:nvGrpSpPr>
        <p:cNvPr id="1" name=""/>
        <p:cNvGrpSpPr/>
        <p:nvPr/>
      </p:nvGrpSpPr>
      <p:grpSpPr>
        <a:xfrm>
          <a:off x="0" y="0"/>
          <a:ext cx="0" cy="0"/>
          <a:chOff x="0" y="0"/>
          <a:chExt cx="0" cy="0"/>
        </a:xfrm>
      </p:grpSpPr>
      <p:grpSp>
        <p:nvGrpSpPr>
          <p:cNvPr id="3902" name="Group 2"/>
          <p:cNvGrpSpPr/>
          <p:nvPr/>
        </p:nvGrpSpPr>
        <p:grpSpPr>
          <a:xfrm>
            <a:off x="-341607" y="-213936"/>
            <a:ext cx="9600389" cy="7485696"/>
            <a:chOff x="0" y="0"/>
            <a:chExt cx="9600387" cy="7485695"/>
          </a:xfrm>
        </p:grpSpPr>
        <p:grpSp>
          <p:nvGrpSpPr>
            <p:cNvPr id="3888" name="Group 3"/>
            <p:cNvGrpSpPr/>
            <p:nvPr/>
          </p:nvGrpSpPr>
          <p:grpSpPr>
            <a:xfrm>
              <a:off x="-1" y="0"/>
              <a:ext cx="9600389" cy="7485696"/>
              <a:chOff x="0" y="0"/>
              <a:chExt cx="9600387" cy="7485695"/>
            </a:xfrm>
          </p:grpSpPr>
          <p:sp>
            <p:nvSpPr>
              <p:cNvPr id="380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1" name="Group 85"/>
            <p:cNvGrpSpPr/>
            <p:nvPr/>
          </p:nvGrpSpPr>
          <p:grpSpPr>
            <a:xfrm>
              <a:off x="532106" y="687010"/>
              <a:ext cx="8745538" cy="223839"/>
              <a:chOff x="0" y="0"/>
              <a:chExt cx="8745537" cy="223837"/>
            </a:xfrm>
          </p:grpSpPr>
          <p:sp>
            <p:nvSpPr>
              <p:cNvPr id="388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4" name="Group 88"/>
            <p:cNvGrpSpPr/>
            <p:nvPr/>
          </p:nvGrpSpPr>
          <p:grpSpPr>
            <a:xfrm>
              <a:off x="424156" y="596523"/>
              <a:ext cx="8745538" cy="223838"/>
              <a:chOff x="0" y="0"/>
              <a:chExt cx="8745537" cy="223837"/>
            </a:xfrm>
          </p:grpSpPr>
          <p:sp>
            <p:nvSpPr>
              <p:cNvPr id="389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89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901" name="Group 92"/>
            <p:cNvGrpSpPr/>
            <p:nvPr/>
          </p:nvGrpSpPr>
          <p:grpSpPr>
            <a:xfrm>
              <a:off x="579241" y="366407"/>
              <a:ext cx="1124880" cy="1123270"/>
              <a:chOff x="0" y="0"/>
              <a:chExt cx="1124878" cy="1123268"/>
            </a:xfrm>
          </p:grpSpPr>
          <p:sp>
            <p:nvSpPr>
              <p:cNvPr id="389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903"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390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905"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39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5491982"/>
      </p:ext>
    </p:extLst>
  </p:cSld>
  <p:clrMapOvr>
    <a:masterClrMapping/>
  </p:clrMapOvr>
  <p:transition spd="med"/>
</p:sldLayout>
</file>

<file path=ppt/slideLayouts/slideLayout25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935184984"/>
      </p:ext>
    </p:extLst>
  </p:cSld>
  <p:clrMapOvr>
    <a:masterClrMapping/>
  </p:clrMapOvr>
</p:sldLayout>
</file>

<file path=ppt/slideLayouts/slideLayout25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558165575"/>
      </p:ext>
    </p:extLst>
  </p:cSld>
  <p:clrMapOvr>
    <a:masterClrMapping/>
  </p:clrMapOvr>
</p:sldLayout>
</file>

<file path=ppt/slideLayouts/slideLayout25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425305151"/>
      </p:ext>
    </p:extLst>
  </p:cSld>
  <p:clrMapOvr>
    <a:masterClrMapping/>
  </p:clrMapOvr>
</p:sldLayout>
</file>

<file path=ppt/slideLayouts/slideLayout25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732529470"/>
      </p:ext>
    </p:extLst>
  </p:cSld>
  <p:clrMapOvr>
    <a:masterClrMapping/>
  </p:clrMapOvr>
</p:sldLayout>
</file>

<file path=ppt/slideLayouts/slideLayout25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C769FD19-F226-EA48-A189-EDC25CD4650C}" type="slidenum">
              <a:rPr lang="en-US"/>
              <a:pPr>
                <a:defRPr/>
              </a:pPr>
              <a:t>‹#›</a:t>
            </a:fld>
            <a:endParaRPr lang="en-US"/>
          </a:p>
        </p:txBody>
      </p:sp>
    </p:spTree>
    <p:extLst>
      <p:ext uri="{BB962C8B-B14F-4D97-AF65-F5344CB8AC3E}">
        <p14:creationId xmlns:p14="http://schemas.microsoft.com/office/powerpoint/2010/main" val="2364231586"/>
      </p:ext>
    </p:extLst>
  </p:cSld>
  <p:clrMapOvr>
    <a:masterClrMapping/>
  </p:clrMapOvr>
</p:sldLayout>
</file>

<file path=ppt/slideLayouts/slideLayout25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4FCE11A-3604-6547-8850-09B72B5BD61C}" type="slidenum">
              <a:rPr lang="en-US"/>
              <a:pPr>
                <a:defRPr/>
              </a:pPr>
              <a:t>‹#›</a:t>
            </a:fld>
            <a:endParaRPr lang="en-US"/>
          </a:p>
        </p:txBody>
      </p:sp>
    </p:spTree>
    <p:extLst>
      <p:ext uri="{BB962C8B-B14F-4D97-AF65-F5344CB8AC3E}">
        <p14:creationId xmlns:p14="http://schemas.microsoft.com/office/powerpoint/2010/main" val="3437772667"/>
      </p:ext>
    </p:extLst>
  </p:cSld>
  <p:clrMapOvr>
    <a:masterClrMapping/>
  </p:clrMapOvr>
</p:sldLayout>
</file>

<file path=ppt/slideLayouts/slideLayout25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4FC904A-A32B-4041-9D73-D79CE36C5DE5}" type="slidenum">
              <a:rPr lang="en-US"/>
              <a:pPr>
                <a:defRPr/>
              </a:pPr>
              <a:t>‹#›</a:t>
            </a:fld>
            <a:endParaRPr lang="en-US"/>
          </a:p>
        </p:txBody>
      </p:sp>
    </p:spTree>
    <p:extLst>
      <p:ext uri="{BB962C8B-B14F-4D97-AF65-F5344CB8AC3E}">
        <p14:creationId xmlns:p14="http://schemas.microsoft.com/office/powerpoint/2010/main" val="2211105514"/>
      </p:ext>
    </p:extLst>
  </p:cSld>
  <p:clrMapOvr>
    <a:masterClrMapping/>
  </p:clrMapOvr>
</p:sldLayout>
</file>

<file path=ppt/slideLayouts/slideLayout25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1B1926FB-481C-2744-839A-21CD29D74278}" type="slidenum">
              <a:rPr lang="en-US"/>
              <a:pPr>
                <a:defRPr/>
              </a:pPr>
              <a:t>‹#›</a:t>
            </a:fld>
            <a:endParaRPr lang="en-US"/>
          </a:p>
        </p:txBody>
      </p:sp>
    </p:spTree>
    <p:extLst>
      <p:ext uri="{BB962C8B-B14F-4D97-AF65-F5344CB8AC3E}">
        <p14:creationId xmlns:p14="http://schemas.microsoft.com/office/powerpoint/2010/main" val="3947922588"/>
      </p:ext>
    </p:extLst>
  </p:cSld>
  <p:clrMapOvr>
    <a:masterClrMapping/>
  </p:clrMapOvr>
</p:sldLayout>
</file>

<file path=ppt/slideLayouts/slideLayout25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D0BA60A-1646-324C-879B-6753FAECC721}" type="slidenum">
              <a:rPr lang="en-US"/>
              <a:pPr>
                <a:defRPr/>
              </a:pPr>
              <a:t>‹#›</a:t>
            </a:fld>
            <a:endParaRPr lang="en-US"/>
          </a:p>
        </p:txBody>
      </p:sp>
    </p:spTree>
    <p:extLst>
      <p:ext uri="{BB962C8B-B14F-4D97-AF65-F5344CB8AC3E}">
        <p14:creationId xmlns:p14="http://schemas.microsoft.com/office/powerpoint/2010/main" val="1796279088"/>
      </p:ext>
    </p:extLst>
  </p:cSld>
  <p:clrMapOvr>
    <a:masterClrMapping/>
  </p:clrMapOvr>
</p:sldLayout>
</file>

<file path=ppt/slideLayouts/slideLayout25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39B3ADB1-647B-0045-8BE1-B264B1B25C86}" type="slidenum">
              <a:rPr lang="en-US"/>
              <a:pPr>
                <a:defRPr/>
              </a:pPr>
              <a:t>‹#›</a:t>
            </a:fld>
            <a:endParaRPr lang="en-US"/>
          </a:p>
        </p:txBody>
      </p:sp>
    </p:spTree>
    <p:extLst>
      <p:ext uri="{BB962C8B-B14F-4D97-AF65-F5344CB8AC3E}">
        <p14:creationId xmlns:p14="http://schemas.microsoft.com/office/powerpoint/2010/main" val="2098804008"/>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9CDCDA"/>
        </a:solidFill>
        <a:effectLst/>
      </p:bgPr>
    </p:bg>
    <p:spTree>
      <p:nvGrpSpPr>
        <p:cNvPr id="1" name=""/>
        <p:cNvGrpSpPr/>
        <p:nvPr/>
      </p:nvGrpSpPr>
      <p:grpSpPr>
        <a:xfrm>
          <a:off x="0" y="0"/>
          <a:ext cx="0" cy="0"/>
          <a:chOff x="0" y="0"/>
          <a:chExt cx="0" cy="0"/>
        </a:xfrm>
      </p:grpSpPr>
      <p:grpSp>
        <p:nvGrpSpPr>
          <p:cNvPr id="4008" name="Group 2"/>
          <p:cNvGrpSpPr/>
          <p:nvPr/>
        </p:nvGrpSpPr>
        <p:grpSpPr>
          <a:xfrm>
            <a:off x="-341607" y="-213936"/>
            <a:ext cx="9600389" cy="7485696"/>
            <a:chOff x="0" y="0"/>
            <a:chExt cx="9600387" cy="7485695"/>
          </a:xfrm>
        </p:grpSpPr>
        <p:grpSp>
          <p:nvGrpSpPr>
            <p:cNvPr id="3994" name="Group 3"/>
            <p:cNvGrpSpPr/>
            <p:nvPr/>
          </p:nvGrpSpPr>
          <p:grpSpPr>
            <a:xfrm>
              <a:off x="-1" y="0"/>
              <a:ext cx="9600389" cy="7485696"/>
              <a:chOff x="0" y="0"/>
              <a:chExt cx="9600387" cy="7485695"/>
            </a:xfrm>
          </p:grpSpPr>
          <p:sp>
            <p:nvSpPr>
              <p:cNvPr id="391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997" name="Group 85"/>
            <p:cNvGrpSpPr/>
            <p:nvPr/>
          </p:nvGrpSpPr>
          <p:grpSpPr>
            <a:xfrm>
              <a:off x="532106" y="687010"/>
              <a:ext cx="8745538" cy="223839"/>
              <a:chOff x="0" y="0"/>
              <a:chExt cx="8745537" cy="223837"/>
            </a:xfrm>
          </p:grpSpPr>
          <p:sp>
            <p:nvSpPr>
              <p:cNvPr id="399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4000" name="Group 88"/>
            <p:cNvGrpSpPr/>
            <p:nvPr/>
          </p:nvGrpSpPr>
          <p:grpSpPr>
            <a:xfrm>
              <a:off x="424156" y="596523"/>
              <a:ext cx="8745538" cy="223838"/>
              <a:chOff x="0" y="0"/>
              <a:chExt cx="8745537" cy="223837"/>
            </a:xfrm>
          </p:grpSpPr>
          <p:sp>
            <p:nvSpPr>
              <p:cNvPr id="399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00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007" name="Group 92"/>
            <p:cNvGrpSpPr/>
            <p:nvPr/>
          </p:nvGrpSpPr>
          <p:grpSpPr>
            <a:xfrm>
              <a:off x="579241" y="366407"/>
              <a:ext cx="1124880" cy="1123270"/>
              <a:chOff x="0" y="0"/>
              <a:chExt cx="1124878" cy="1123268"/>
            </a:xfrm>
          </p:grpSpPr>
          <p:sp>
            <p:nvSpPr>
              <p:cNvPr id="400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4009"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40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40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01547794"/>
      </p:ext>
    </p:extLst>
  </p:cSld>
  <p:clrMapOvr>
    <a:masterClrMapping/>
  </p:clrMapOvr>
  <p:transition spd="med"/>
</p:sldLayout>
</file>

<file path=ppt/slideLayouts/slideLayout25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F88F4F07-00B8-5A49-A120-0DCE12CA23C0}" type="slidenum">
              <a:rPr lang="en-US"/>
              <a:pPr>
                <a:defRPr/>
              </a:pPr>
              <a:t>‹#›</a:t>
            </a:fld>
            <a:endParaRPr lang="en-US"/>
          </a:p>
        </p:txBody>
      </p:sp>
    </p:spTree>
    <p:extLst>
      <p:ext uri="{BB962C8B-B14F-4D97-AF65-F5344CB8AC3E}">
        <p14:creationId xmlns:p14="http://schemas.microsoft.com/office/powerpoint/2010/main" val="1881008178"/>
      </p:ext>
    </p:extLst>
  </p:cSld>
  <p:clrMapOvr>
    <a:masterClrMapping/>
  </p:clrMapOvr>
</p:sldLayout>
</file>

<file path=ppt/slideLayouts/slideLayout25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D9EE1E6-E580-4243-B3C5-F8B41053ECE5}" type="slidenum">
              <a:rPr lang="en-US"/>
              <a:pPr>
                <a:defRPr/>
              </a:pPr>
              <a:t>‹#›</a:t>
            </a:fld>
            <a:endParaRPr lang="en-US"/>
          </a:p>
        </p:txBody>
      </p:sp>
    </p:spTree>
    <p:extLst>
      <p:ext uri="{BB962C8B-B14F-4D97-AF65-F5344CB8AC3E}">
        <p14:creationId xmlns:p14="http://schemas.microsoft.com/office/powerpoint/2010/main" val="502113026"/>
      </p:ext>
    </p:extLst>
  </p:cSld>
  <p:clrMapOvr>
    <a:masterClrMapping/>
  </p:clrMapOvr>
</p:sldLayout>
</file>

<file path=ppt/slideLayouts/slideLayout25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4F70183-6103-3E4A-8BC4-D6D71578598A}" type="slidenum">
              <a:rPr lang="en-US"/>
              <a:pPr>
                <a:defRPr/>
              </a:pPr>
              <a:t>‹#›</a:t>
            </a:fld>
            <a:endParaRPr lang="en-US"/>
          </a:p>
        </p:txBody>
      </p:sp>
    </p:spTree>
    <p:extLst>
      <p:ext uri="{BB962C8B-B14F-4D97-AF65-F5344CB8AC3E}">
        <p14:creationId xmlns:p14="http://schemas.microsoft.com/office/powerpoint/2010/main" val="3828438849"/>
      </p:ext>
    </p:extLst>
  </p:cSld>
  <p:clrMapOvr>
    <a:masterClrMapping/>
  </p:clrMapOvr>
</p:sldLayout>
</file>

<file path=ppt/slideLayouts/slideLayout25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0C5D8C18-5594-7442-9D3E-87A92F5602F6}" type="slidenum">
              <a:rPr lang="en-US"/>
              <a:pPr>
                <a:defRPr/>
              </a:pPr>
              <a:t>‹#›</a:t>
            </a:fld>
            <a:endParaRPr lang="en-US"/>
          </a:p>
        </p:txBody>
      </p:sp>
    </p:spTree>
    <p:extLst>
      <p:ext uri="{BB962C8B-B14F-4D97-AF65-F5344CB8AC3E}">
        <p14:creationId xmlns:p14="http://schemas.microsoft.com/office/powerpoint/2010/main" val="1756406844"/>
      </p:ext>
    </p:extLst>
  </p:cSld>
  <p:clrMapOvr>
    <a:masterClrMapping/>
  </p:clrMapOvr>
</p:sldLayout>
</file>

<file path=ppt/slideLayouts/slideLayout25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2144052-42C5-2440-A9C8-DB4B09A08CFE}" type="slidenum">
              <a:rPr lang="en-US"/>
              <a:pPr>
                <a:defRPr/>
              </a:pPr>
              <a:t>‹#›</a:t>
            </a:fld>
            <a:endParaRPr lang="en-US"/>
          </a:p>
        </p:txBody>
      </p:sp>
    </p:spTree>
    <p:extLst>
      <p:ext uri="{BB962C8B-B14F-4D97-AF65-F5344CB8AC3E}">
        <p14:creationId xmlns:p14="http://schemas.microsoft.com/office/powerpoint/2010/main" val="3104473718"/>
      </p:ext>
    </p:extLst>
  </p:cSld>
  <p:clrMapOvr>
    <a:masterClrMapping/>
  </p:clrMapOvr>
</p:sldLayout>
</file>

<file path=ppt/slideLayouts/slideLayout25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65985413-4F82-CF49-845C-6663E08F9759}" type="slidenum">
              <a:rPr lang="en-US"/>
              <a:pPr>
                <a:defRPr/>
              </a:pPr>
              <a:t>‹#›</a:t>
            </a:fld>
            <a:endParaRPr lang="en-US"/>
          </a:p>
        </p:txBody>
      </p:sp>
    </p:spTree>
    <p:extLst>
      <p:ext uri="{BB962C8B-B14F-4D97-AF65-F5344CB8AC3E}">
        <p14:creationId xmlns:p14="http://schemas.microsoft.com/office/powerpoint/2010/main" val="2503016439"/>
      </p:ext>
    </p:extLst>
  </p:cSld>
  <p:clrMapOvr>
    <a:masterClrMapping/>
  </p:clrMapOvr>
</p:sldLayout>
</file>

<file path=ppt/slideLayouts/slideLayout25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F4299C1E-28A6-CA41-8169-B271116660F7}" type="slidenum">
              <a:rPr lang="en-US"/>
              <a:pPr>
                <a:defRPr/>
              </a:pPr>
              <a:t>‹#›</a:t>
            </a:fld>
            <a:endParaRPr lang="en-US"/>
          </a:p>
        </p:txBody>
      </p:sp>
    </p:spTree>
    <p:extLst>
      <p:ext uri="{BB962C8B-B14F-4D97-AF65-F5344CB8AC3E}">
        <p14:creationId xmlns:p14="http://schemas.microsoft.com/office/powerpoint/2010/main" val="1126847230"/>
      </p:ext>
    </p:extLst>
  </p:cSld>
  <p:clrMapOvr>
    <a:masterClrMapping/>
  </p:clrMapOvr>
</p:sldLayout>
</file>

<file path=ppt/slideLayouts/slideLayout252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918325"/>
            <a:chOff x="0" y="0"/>
            <a:chExt cx="5760" cy="4358"/>
          </a:xfrm>
        </p:grpSpPr>
        <p:sp>
          <p:nvSpPr>
            <p:cNvPr id="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9" name="Freeform 7"/>
            <p:cNvSpPr>
              <a:spLocks/>
            </p:cNvSpPr>
            <p:nvPr/>
          </p:nvSpPr>
          <p:spPr bwMode="hidden">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0" name="Freeform 8"/>
            <p:cNvSpPr>
              <a:spLocks/>
            </p:cNvSpPr>
            <p:nvPr/>
          </p:nvSpPr>
          <p:spPr bwMode="white">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2" name="Freeform 10"/>
            <p:cNvSpPr>
              <a:spLocks/>
            </p:cNvSpPr>
            <p:nvPr/>
          </p:nvSpPr>
          <p:spPr bwMode="white">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grpSp>
      <p:sp>
        <p:nvSpPr>
          <p:cNvPr id="4107"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p:txBody>
          <a:bodyPr/>
          <a:lstStyle>
            <a:lvl1pPr>
              <a:spcBef>
                <a:spcPct val="0"/>
              </a:spcBef>
              <a:defRPr/>
            </a:lvl1pPr>
          </a:lstStyle>
          <a:p>
            <a:pPr>
              <a:defRPr/>
            </a:pPr>
            <a:endParaRPr lang="en-US">
              <a:solidFill>
                <a:srgbClr val="FFFFCC"/>
              </a:solidFill>
              <a:latin typeface="Times New Roman"/>
            </a:endParaRPr>
          </a:p>
        </p:txBody>
      </p:sp>
      <p:sp>
        <p:nvSpPr>
          <p:cNvPr id="14" name="Rectangle 14"/>
          <p:cNvSpPr>
            <a:spLocks noGrp="1" noChangeArrowheads="1"/>
          </p:cNvSpPr>
          <p:nvPr>
            <p:ph type="ftr" sz="quarter" idx="11"/>
          </p:nvPr>
        </p:nvSpPr>
        <p:spPr/>
        <p:txBody>
          <a:bodyPr/>
          <a:lstStyle>
            <a:lvl1pPr>
              <a:spcBef>
                <a:spcPct val="0"/>
              </a:spcBef>
              <a:defRPr/>
            </a:lvl1pPr>
          </a:lstStyle>
          <a:p>
            <a:pPr>
              <a:defRPr/>
            </a:pPr>
            <a:endParaRPr lang="en-US">
              <a:solidFill>
                <a:srgbClr val="FFFFCC"/>
              </a:solidFill>
              <a:latin typeface="Times New Roman"/>
            </a:endParaRPr>
          </a:p>
        </p:txBody>
      </p:sp>
      <p:sp>
        <p:nvSpPr>
          <p:cNvPr id="15" name="Rectangle 15"/>
          <p:cNvSpPr>
            <a:spLocks noGrp="1" noChangeArrowheads="1"/>
          </p:cNvSpPr>
          <p:nvPr>
            <p:ph type="sldNum" sz="quarter" idx="12"/>
          </p:nvPr>
        </p:nvSpPr>
        <p:spPr/>
        <p:txBody>
          <a:bodyPr/>
          <a:lstStyle>
            <a:lvl1pPr>
              <a:spcBef>
                <a:spcPct val="0"/>
              </a:spcBef>
              <a:defRPr/>
            </a:lvl1pPr>
          </a:lstStyle>
          <a:p>
            <a:pPr>
              <a:defRPr/>
            </a:pPr>
            <a:fld id="{1DAD7D73-3D59-4444-A768-4ABE31B4CD3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856058604"/>
      </p:ext>
    </p:extLst>
  </p:cSld>
  <p:clrMapOvr>
    <a:masterClrMapping/>
  </p:clrMapOvr>
</p:sldLayout>
</file>

<file path=ppt/slideLayouts/slideLayout25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91D9F8F-4350-684C-A9E0-61E76DBA7EBE}"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240212817"/>
      </p:ext>
    </p:extLst>
  </p:cSld>
  <p:clrMapOvr>
    <a:masterClrMapping/>
  </p:clrMapOvr>
</p:sldLayout>
</file>

<file path=ppt/slideLayouts/slideLayout25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E1FADD0C-215E-5248-81C3-5BC47D994A9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270077092"/>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type="tx">
  <p:cSld name="21_Title Slide">
    <p:spTree>
      <p:nvGrpSpPr>
        <p:cNvPr id="1" name=""/>
        <p:cNvGrpSpPr/>
        <p:nvPr/>
      </p:nvGrpSpPr>
      <p:grpSpPr>
        <a:xfrm>
          <a:off x="0" y="0"/>
          <a:ext cx="0" cy="0"/>
          <a:chOff x="0" y="0"/>
          <a:chExt cx="0" cy="0"/>
        </a:xfrm>
      </p:grpSpPr>
      <p:grpSp>
        <p:nvGrpSpPr>
          <p:cNvPr id="4021" name="Group 7"/>
          <p:cNvGrpSpPr/>
          <p:nvPr/>
        </p:nvGrpSpPr>
        <p:grpSpPr>
          <a:xfrm>
            <a:off x="0" y="0"/>
            <a:ext cx="6362700" cy="6858000"/>
            <a:chOff x="0" y="0"/>
            <a:chExt cx="6362700" cy="6858000"/>
          </a:xfrm>
        </p:grpSpPr>
        <p:pic>
          <p:nvPicPr>
            <p:cNvPr id="401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02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02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02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02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02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8512557"/>
      </p:ext>
    </p:extLst>
  </p:cSld>
  <p:clrMapOvr>
    <a:masterClrMapping/>
  </p:clrMapOvr>
  <p:transition spd="med"/>
</p:sldLayout>
</file>

<file path=ppt/slideLayouts/slideLayout25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796C781-5D16-2C4E-A188-A7F675D7F4C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188178939"/>
      </p:ext>
    </p:extLst>
  </p:cSld>
  <p:clrMapOvr>
    <a:masterClrMapping/>
  </p:clrMapOvr>
</p:sldLayout>
</file>

<file path=ppt/slideLayouts/slideLayout25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C6F4B1E2-6300-854E-8FC0-8F070A133F2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559942095"/>
      </p:ext>
    </p:extLst>
  </p:cSld>
  <p:clrMapOvr>
    <a:masterClrMapping/>
  </p:clrMapOvr>
</p:sldLayout>
</file>

<file path=ppt/slideLayouts/slideLayout25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14"/>
          <p:cNvSpPr>
            <a:spLocks noGrp="1" noChangeArrowheads="1"/>
          </p:cNvSpPr>
          <p:nvPr>
            <p:ph type="sldNum" sz="quarter" idx="12"/>
          </p:nvPr>
        </p:nvSpPr>
        <p:spPr>
          <a:ln/>
        </p:spPr>
        <p:txBody>
          <a:bodyPr/>
          <a:lstStyle>
            <a:lvl1pPr>
              <a:defRPr/>
            </a:lvl1pPr>
          </a:lstStyle>
          <a:p>
            <a:pPr>
              <a:defRPr/>
            </a:pPr>
            <a:fld id="{793D88D2-FD20-D547-83C6-90EB826A0A5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855106836"/>
      </p:ext>
    </p:extLst>
  </p:cSld>
  <p:clrMapOvr>
    <a:masterClrMapping/>
  </p:clrMapOvr>
</p:sldLayout>
</file>

<file path=ppt/slideLayouts/slideLayout25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14"/>
          <p:cNvSpPr>
            <a:spLocks noGrp="1" noChangeArrowheads="1"/>
          </p:cNvSpPr>
          <p:nvPr>
            <p:ph type="sldNum" sz="quarter" idx="12"/>
          </p:nvPr>
        </p:nvSpPr>
        <p:spPr>
          <a:ln/>
        </p:spPr>
        <p:txBody>
          <a:bodyPr/>
          <a:lstStyle>
            <a:lvl1pPr>
              <a:defRPr/>
            </a:lvl1pPr>
          </a:lstStyle>
          <a:p>
            <a:pPr>
              <a:defRPr/>
            </a:pPr>
            <a:fld id="{0CBBEBF2-172D-9849-8639-76785F027914}"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127607372"/>
      </p:ext>
    </p:extLst>
  </p:cSld>
  <p:clrMapOvr>
    <a:masterClrMapping/>
  </p:clrMapOvr>
</p:sldLayout>
</file>

<file path=ppt/slideLayouts/slideLayout25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E6DBF271-B823-2E42-AB96-1E442E29F11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270907097"/>
      </p:ext>
    </p:extLst>
  </p:cSld>
  <p:clrMapOvr>
    <a:masterClrMapping/>
  </p:clrMapOvr>
</p:sldLayout>
</file>

<file path=ppt/slideLayouts/slideLayout25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E08EB2C-4504-6740-9EFA-1B5189359F2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133310933"/>
      </p:ext>
    </p:extLst>
  </p:cSld>
  <p:clrMapOvr>
    <a:masterClrMapping/>
  </p:clrMapOvr>
</p:sldLayout>
</file>

<file path=ppt/slideLayouts/slideLayout25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22D92F5E-25AF-B24A-B7B4-3FF6B58FDC6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246354273"/>
      </p:ext>
    </p:extLst>
  </p:cSld>
  <p:clrMapOvr>
    <a:masterClrMapping/>
  </p:clrMapOvr>
</p:sldLayout>
</file>

<file path=ppt/slideLayouts/slideLayout25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F1B8E2BF-B229-9544-AC8E-931ECF3C6BC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497019098"/>
      </p:ext>
    </p:extLst>
  </p:cSld>
  <p:clrMapOvr>
    <a:masterClrMapping/>
  </p:clrMapOvr>
</p:sldLayout>
</file>

<file path=ppt/slideLayouts/slideLayout253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A58FC1C5-B441-7042-AF35-DEE682BDBDF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728115855"/>
      </p:ext>
    </p:extLst>
  </p:cSld>
  <p:clrMapOvr>
    <a:masterClrMapping/>
  </p:clrMapOvr>
</p:sldLayout>
</file>

<file path=ppt/slideLayouts/slideLayout253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3389FEEE-63AD-FE4D-B6C0-17052670CE7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793651905"/>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x">
  <p:cSld name="18_Title and Content">
    <p:spTree>
      <p:nvGrpSpPr>
        <p:cNvPr id="1" name=""/>
        <p:cNvGrpSpPr/>
        <p:nvPr/>
      </p:nvGrpSpPr>
      <p:grpSpPr>
        <a:xfrm>
          <a:off x="0" y="0"/>
          <a:ext cx="0" cy="0"/>
          <a:chOff x="0" y="0"/>
          <a:chExt cx="0" cy="0"/>
        </a:xfrm>
      </p:grpSpPr>
      <p:sp>
        <p:nvSpPr>
          <p:cNvPr id="4032" name="Title Text"/>
          <p:cNvSpPr txBox="1">
            <a:spLocks noGrp="1"/>
          </p:cNvSpPr>
          <p:nvPr>
            <p:ph type="title"/>
          </p:nvPr>
        </p:nvSpPr>
        <p:spPr>
          <a:prstGeom prst="rect">
            <a:avLst/>
          </a:prstGeom>
        </p:spPr>
        <p:txBody>
          <a:bodyPr/>
          <a:lstStyle/>
          <a:p>
            <a:r>
              <a:t>Title Text</a:t>
            </a:r>
          </a:p>
        </p:txBody>
      </p:sp>
      <p:sp>
        <p:nvSpPr>
          <p:cNvPr id="403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3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6855173"/>
      </p:ext>
    </p:extLst>
  </p:cSld>
  <p:clrMapOvr>
    <a:masterClrMapping/>
  </p:clrMapOvr>
  <p:transition spd="med"/>
</p:sldLayout>
</file>

<file path=ppt/slideLayouts/slideLayout25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0" y="0"/>
            <a:ext cx="4572000" cy="6858000"/>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b="1" i="0" dirty="0">
              <a:latin typeface="Arial" panose="020B0604020202020204" pitchFamily="34" charset="0"/>
            </a:endParaRPr>
          </a:p>
        </p:txBody>
      </p:sp>
      <p:sp>
        <p:nvSpPr>
          <p:cNvPr id="5" name="AutoShape 3"/>
          <p:cNvSpPr>
            <a:spLocks noChangeArrowheads="1"/>
          </p:cNvSpPr>
          <p:nvPr/>
        </p:nvSpPr>
        <p:spPr bwMode="auto">
          <a:xfrm>
            <a:off x="685800" y="990600"/>
            <a:ext cx="5181600" cy="1905000"/>
          </a:xfrm>
          <a:prstGeom prst="roundRect">
            <a:avLst>
              <a:gd name="adj" fmla="val 50000"/>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a:endParaRPr kumimoji="1" lang="en-US" b="1" i="0" dirty="0">
              <a:latin typeface="Arial" panose="020B0604020202020204" pitchFamily="34" charset="0"/>
            </a:endParaRPr>
          </a:p>
        </p:txBody>
      </p:sp>
      <p:grpSp>
        <p:nvGrpSpPr>
          <p:cNvPr id="6" name="Group 15"/>
          <p:cNvGrpSpPr>
            <a:grpSpLocks/>
          </p:cNvGrpSpPr>
          <p:nvPr/>
        </p:nvGrpSpPr>
        <p:grpSpPr bwMode="auto">
          <a:xfrm>
            <a:off x="3632200" y="4889500"/>
            <a:ext cx="4876800" cy="319088"/>
            <a:chOff x="2288" y="3080"/>
            <a:chExt cx="3072" cy="201"/>
          </a:xfrm>
        </p:grpSpPr>
        <p:sp>
          <p:nvSpPr>
            <p:cNvPr id="7" name="AutoShape 6"/>
            <p:cNvSpPr>
              <a:spLocks noChangeArrowheads="1"/>
            </p:cNvSpPr>
            <p:nvPr/>
          </p:nvSpPr>
          <p:spPr bwMode="auto">
            <a:xfrm flipH="1">
              <a:off x="2288" y="3080"/>
              <a:ext cx="2914" cy="200"/>
            </a:xfrm>
            <a:prstGeom prst="roundRect">
              <a:avLst>
                <a:gd name="adj" fmla="val 0"/>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8" name="AutoShape 7"/>
            <p:cNvSpPr>
              <a:spLocks noChangeArrowheads="1"/>
            </p:cNvSpPr>
            <p:nvPr/>
          </p:nvSpPr>
          <p:spPr bwMode="auto">
            <a:xfrm>
              <a:off x="5196" y="3080"/>
              <a:ext cx="164" cy="201"/>
            </a:xfrm>
            <a:prstGeom prst="flowChartDelay">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
        <p:nvSpPr>
          <p:cNvPr id="7172" name="Rectangle 4"/>
          <p:cNvSpPr>
            <a:spLocks noGrp="1" noChangeArrowheads="1"/>
          </p:cNvSpPr>
          <p:nvPr>
            <p:ph type="subTitle" idx="1"/>
          </p:nvPr>
        </p:nvSpPr>
        <p:spPr>
          <a:xfrm>
            <a:off x="4673600" y="2927350"/>
            <a:ext cx="3657600" cy="1822450"/>
          </a:xfrm>
        </p:spPr>
        <p:txBody>
          <a:bodyPr anchor="b"/>
          <a:lstStyle>
            <a:lvl1pPr marL="0" indent="0">
              <a:buFont typeface="Wingdings" charset="2"/>
              <a:buNone/>
              <a:defRPr b="1" i="0">
                <a:solidFill>
                  <a:schemeClr val="tx2"/>
                </a:solidFill>
                <a:latin typeface="Arial" panose="020B0604020202020204" pitchFamily="34" charset="0"/>
              </a:defRPr>
            </a:lvl1pPr>
          </a:lstStyle>
          <a:p>
            <a:r>
              <a:rPr lang="en-US" dirty="0"/>
              <a:t>Click to edit Master subtitle style</a:t>
            </a:r>
          </a:p>
        </p:txBody>
      </p:sp>
      <p:sp>
        <p:nvSpPr>
          <p:cNvPr id="7179" name="Rectangle 11"/>
          <p:cNvSpPr>
            <a:spLocks noGrp="1" noChangeArrowheads="1"/>
          </p:cNvSpPr>
          <p:nvPr>
            <p:ph type="ctrTitle" sz="quarter"/>
          </p:nvPr>
        </p:nvSpPr>
        <p:spPr>
          <a:xfrm>
            <a:off x="936625" y="1425575"/>
            <a:ext cx="7772400" cy="1143000"/>
          </a:xfrm>
        </p:spPr>
        <p:txBody>
          <a:bodyPr anchor="ctr"/>
          <a:lstStyle>
            <a:lvl1pPr algn="ctr">
              <a:defRPr b="1" i="0">
                <a:solidFill>
                  <a:schemeClr val="tx1"/>
                </a:solidFill>
                <a:latin typeface="Arial" panose="020B0604020202020204" pitchFamily="34" charset="0"/>
              </a:defRPr>
            </a:lvl1pPr>
          </a:lstStyle>
          <a:p>
            <a:r>
              <a:rPr lang="en-US" dirty="0"/>
              <a:t>Click to edit Master title style</a:t>
            </a:r>
          </a:p>
        </p:txBody>
      </p:sp>
      <p:sp>
        <p:nvSpPr>
          <p:cNvPr id="9" name="Rectangle 8"/>
          <p:cNvSpPr>
            <a:spLocks noGrp="1" noChangeArrowheads="1"/>
          </p:cNvSpPr>
          <p:nvPr>
            <p:ph type="dt" sz="quarter" idx="10"/>
          </p:nvPr>
        </p:nvSpPr>
        <p:spPr>
          <a:xfrm>
            <a:off x="2667000" y="6553200"/>
            <a:ext cx="1905000" cy="304800"/>
          </a:xfrm>
        </p:spPr>
        <p:txBody>
          <a:bodyPr/>
          <a:lstStyle>
            <a:lvl1pPr>
              <a:defRPr b="1" i="0">
                <a:solidFill>
                  <a:schemeClr val="bg1"/>
                </a:solidFill>
                <a:latin typeface="Arial" panose="020B0604020202020204" pitchFamily="34" charset="0"/>
              </a:defRPr>
            </a:lvl1pPr>
          </a:lstStyle>
          <a:p>
            <a:pPr>
              <a:defRPr/>
            </a:pPr>
            <a:endParaRPr lang="en-US" dirty="0"/>
          </a:p>
        </p:txBody>
      </p:sp>
      <p:sp>
        <p:nvSpPr>
          <p:cNvPr id="10" name="Rectangle 9"/>
          <p:cNvSpPr>
            <a:spLocks noGrp="1" noChangeArrowheads="1"/>
          </p:cNvSpPr>
          <p:nvPr>
            <p:ph type="ftr" sz="quarter" idx="11"/>
          </p:nvPr>
        </p:nvSpPr>
        <p:spPr>
          <a:xfrm>
            <a:off x="5195888" y="6553200"/>
            <a:ext cx="3279775" cy="304800"/>
          </a:xfrm>
        </p:spPr>
        <p:txBody>
          <a:bodyPr/>
          <a:lstStyle>
            <a:lvl1pPr algn="r">
              <a:defRPr b="1" i="0">
                <a:latin typeface="Arial" panose="020B0604020202020204" pitchFamily="34" charset="0"/>
              </a:defRPr>
            </a:lvl1pPr>
          </a:lstStyle>
          <a:p>
            <a:pPr>
              <a:defRPr/>
            </a:pPr>
            <a:endParaRPr lang="en-US" dirty="0"/>
          </a:p>
        </p:txBody>
      </p:sp>
      <p:sp>
        <p:nvSpPr>
          <p:cNvPr id="11" name="Rectangle 10"/>
          <p:cNvSpPr>
            <a:spLocks noGrp="1" noChangeArrowheads="1"/>
          </p:cNvSpPr>
          <p:nvPr>
            <p:ph type="sldNum" sz="quarter" idx="12"/>
          </p:nvPr>
        </p:nvSpPr>
        <p:spPr>
          <a:xfrm>
            <a:off x="9525" y="6356033"/>
            <a:ext cx="587375" cy="492443"/>
          </a:xfrm>
        </p:spPr>
        <p:txBody>
          <a:bodyPr anchorCtr="0"/>
          <a:lstStyle>
            <a:lvl1pPr>
              <a:defRPr b="1" i="0">
                <a:latin typeface="Arial" panose="020B0604020202020204" pitchFamily="34" charset="0"/>
              </a:defRPr>
            </a:lvl1pPr>
          </a:lstStyle>
          <a:p>
            <a:pPr>
              <a:defRPr/>
            </a:pPr>
            <a:fld id="{108BD5EF-9779-D249-9AE9-9B97DE3D20F7}" type="slidenum">
              <a:rPr lang="en-US" smtClean="0"/>
              <a:pPr>
                <a:defRPr/>
              </a:pPr>
              <a:t>‹#›</a:t>
            </a:fld>
            <a:endParaRPr lang="en-US" dirty="0"/>
          </a:p>
        </p:txBody>
      </p:sp>
    </p:spTree>
    <p:extLst>
      <p:ext uri="{BB962C8B-B14F-4D97-AF65-F5344CB8AC3E}">
        <p14:creationId xmlns:p14="http://schemas.microsoft.com/office/powerpoint/2010/main" val="1361448542"/>
      </p:ext>
    </p:extLst>
  </p:cSld>
  <p:clrMapOvr>
    <a:masterClrMapping/>
  </p:clrMapOvr>
</p:sldLayout>
</file>

<file path=ppt/slideLayouts/slideLayout2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DADD0B9-FAF8-8E41-B76E-CAEA9A1046A6}" type="slidenum">
              <a:rPr lang="en-US" smtClean="0"/>
              <a:pPr>
                <a:defRPr/>
              </a:pPr>
              <a:t>‹#›</a:t>
            </a:fld>
            <a:endParaRPr lang="en-US" dirty="0"/>
          </a:p>
        </p:txBody>
      </p:sp>
    </p:spTree>
    <p:extLst>
      <p:ext uri="{BB962C8B-B14F-4D97-AF65-F5344CB8AC3E}">
        <p14:creationId xmlns:p14="http://schemas.microsoft.com/office/powerpoint/2010/main" val="124289283"/>
      </p:ext>
    </p:extLst>
  </p:cSld>
  <p:clrMapOvr>
    <a:masterClrMapping/>
  </p:clrMapOvr>
</p:sldLayout>
</file>

<file path=ppt/slideLayouts/slideLayout2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E166FD6-6BFA-CF43-88D8-882A36840981}" type="slidenum">
              <a:rPr lang="en-US" smtClean="0"/>
              <a:pPr>
                <a:defRPr/>
              </a:pPr>
              <a:t>‹#›</a:t>
            </a:fld>
            <a:endParaRPr lang="en-US" dirty="0"/>
          </a:p>
        </p:txBody>
      </p:sp>
    </p:spTree>
    <p:extLst>
      <p:ext uri="{BB962C8B-B14F-4D97-AF65-F5344CB8AC3E}">
        <p14:creationId xmlns:p14="http://schemas.microsoft.com/office/powerpoint/2010/main" val="2567758575"/>
      </p:ext>
    </p:extLst>
  </p:cSld>
  <p:clrMapOvr>
    <a:masterClrMapping/>
  </p:clrMapOvr>
</p:sldLayout>
</file>

<file path=ppt/slideLayouts/slideLayout2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75AF9F-0053-164A-AC42-67F9EA309A2F}" type="slidenum">
              <a:rPr lang="en-US" smtClean="0"/>
              <a:pPr>
                <a:defRPr/>
              </a:pPr>
              <a:t>‹#›</a:t>
            </a:fld>
            <a:endParaRPr lang="en-US" dirty="0"/>
          </a:p>
        </p:txBody>
      </p:sp>
    </p:spTree>
    <p:extLst>
      <p:ext uri="{BB962C8B-B14F-4D97-AF65-F5344CB8AC3E}">
        <p14:creationId xmlns:p14="http://schemas.microsoft.com/office/powerpoint/2010/main" val="2058035280"/>
      </p:ext>
    </p:extLst>
  </p:cSld>
  <p:clrMapOvr>
    <a:masterClrMapping/>
  </p:clrMapOvr>
</p:sldLayout>
</file>

<file path=ppt/slideLayouts/slideLayout2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88B2217-A4E3-9E4A-9E60-C54C82E66684}" type="slidenum">
              <a:rPr lang="en-US" smtClean="0"/>
              <a:pPr>
                <a:defRPr/>
              </a:pPr>
              <a:t>‹#›</a:t>
            </a:fld>
            <a:endParaRPr lang="en-US" dirty="0"/>
          </a:p>
        </p:txBody>
      </p:sp>
    </p:spTree>
    <p:extLst>
      <p:ext uri="{BB962C8B-B14F-4D97-AF65-F5344CB8AC3E}">
        <p14:creationId xmlns:p14="http://schemas.microsoft.com/office/powerpoint/2010/main" val="264875730"/>
      </p:ext>
    </p:extLst>
  </p:cSld>
  <p:clrMapOvr>
    <a:masterClrMapping/>
  </p:clrMapOvr>
</p:sldLayout>
</file>

<file path=ppt/slideLayouts/slideLayout2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55982E6-7566-5142-8721-11259309A012}" type="slidenum">
              <a:rPr lang="en-US" smtClean="0"/>
              <a:pPr>
                <a:defRPr/>
              </a:pPr>
              <a:t>‹#›</a:t>
            </a:fld>
            <a:endParaRPr lang="en-US" dirty="0"/>
          </a:p>
        </p:txBody>
      </p:sp>
    </p:spTree>
    <p:extLst>
      <p:ext uri="{BB962C8B-B14F-4D97-AF65-F5344CB8AC3E}">
        <p14:creationId xmlns:p14="http://schemas.microsoft.com/office/powerpoint/2010/main" val="3292330038"/>
      </p:ext>
    </p:extLst>
  </p:cSld>
  <p:clrMapOvr>
    <a:masterClrMapping/>
  </p:clrMapOvr>
</p:sldLayout>
</file>

<file path=ppt/slideLayouts/slideLayout2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3D11809-599F-694B-8E22-ED5B637D084A}" type="slidenum">
              <a:rPr lang="en-US" smtClean="0"/>
              <a:pPr>
                <a:defRPr/>
              </a:pPr>
              <a:t>‹#›</a:t>
            </a:fld>
            <a:endParaRPr lang="en-US" dirty="0"/>
          </a:p>
        </p:txBody>
      </p:sp>
    </p:spTree>
    <p:extLst>
      <p:ext uri="{BB962C8B-B14F-4D97-AF65-F5344CB8AC3E}">
        <p14:creationId xmlns:p14="http://schemas.microsoft.com/office/powerpoint/2010/main" val="2690393265"/>
      </p:ext>
    </p:extLst>
  </p:cSld>
  <p:clrMapOvr>
    <a:masterClrMapping/>
  </p:clrMapOvr>
</p:sldLayout>
</file>

<file path=ppt/slideLayouts/slideLayout2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23D87B-3FAA-F54A-9117-2478903633DC}" type="slidenum">
              <a:rPr lang="en-US" smtClean="0"/>
              <a:pPr>
                <a:defRPr/>
              </a:pPr>
              <a:t>‹#›</a:t>
            </a:fld>
            <a:endParaRPr lang="en-US" dirty="0"/>
          </a:p>
        </p:txBody>
      </p:sp>
    </p:spTree>
    <p:extLst>
      <p:ext uri="{BB962C8B-B14F-4D97-AF65-F5344CB8AC3E}">
        <p14:creationId xmlns:p14="http://schemas.microsoft.com/office/powerpoint/2010/main" val="3185583250"/>
      </p:ext>
    </p:extLst>
  </p:cSld>
  <p:clrMapOvr>
    <a:masterClrMapping/>
  </p:clrMapOvr>
</p:sldLayout>
</file>

<file path=ppt/slideLayouts/slideLayout2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906E8-887E-7643-8CEC-AC39AB3A170E}" type="slidenum">
              <a:rPr lang="en-US" smtClean="0"/>
              <a:pPr>
                <a:defRPr/>
              </a:pPr>
              <a:t>‹#›</a:t>
            </a:fld>
            <a:endParaRPr lang="en-US" dirty="0"/>
          </a:p>
        </p:txBody>
      </p:sp>
    </p:spTree>
    <p:extLst>
      <p:ext uri="{BB962C8B-B14F-4D97-AF65-F5344CB8AC3E}">
        <p14:creationId xmlns:p14="http://schemas.microsoft.com/office/powerpoint/2010/main" val="4030113400"/>
      </p:ext>
    </p:extLst>
  </p:cSld>
  <p:clrMapOvr>
    <a:masterClrMapping/>
  </p:clrMapOvr>
</p:sldLayout>
</file>

<file path=ppt/slideLayouts/slideLayout2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443C08-16DD-4747-8241-17F15610F6B9}" type="slidenum">
              <a:rPr lang="en-US" smtClean="0"/>
              <a:pPr>
                <a:defRPr/>
              </a:pPr>
              <a:t>‹#›</a:t>
            </a:fld>
            <a:endParaRPr lang="en-US" dirty="0"/>
          </a:p>
        </p:txBody>
      </p:sp>
    </p:spTree>
    <p:extLst>
      <p:ext uri="{BB962C8B-B14F-4D97-AF65-F5344CB8AC3E}">
        <p14:creationId xmlns:p14="http://schemas.microsoft.com/office/powerpoint/2010/main" val="1042984647"/>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tx">
  <p:cSld name="12_Section Header">
    <p:spTree>
      <p:nvGrpSpPr>
        <p:cNvPr id="1" name=""/>
        <p:cNvGrpSpPr/>
        <p:nvPr/>
      </p:nvGrpSpPr>
      <p:grpSpPr>
        <a:xfrm>
          <a:off x="0" y="0"/>
          <a:ext cx="0" cy="0"/>
          <a:chOff x="0" y="0"/>
          <a:chExt cx="0" cy="0"/>
        </a:xfrm>
      </p:grpSpPr>
      <p:sp>
        <p:nvSpPr>
          <p:cNvPr id="404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0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04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7181563"/>
      </p:ext>
    </p:extLst>
  </p:cSld>
  <p:clrMapOvr>
    <a:masterClrMapping/>
  </p:clrMapOvr>
  <p:transition spd="med"/>
</p:sldLayout>
</file>

<file path=ppt/slideLayouts/slideLayout2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5692CFF-5757-3245-B1D2-DA4439462702}" type="slidenum">
              <a:rPr lang="en-US" smtClean="0"/>
              <a:pPr>
                <a:defRPr/>
              </a:pPr>
              <a:t>‹#›</a:t>
            </a:fld>
            <a:endParaRPr lang="en-US" dirty="0"/>
          </a:p>
        </p:txBody>
      </p:sp>
    </p:spTree>
    <p:extLst>
      <p:ext uri="{BB962C8B-B14F-4D97-AF65-F5344CB8AC3E}">
        <p14:creationId xmlns:p14="http://schemas.microsoft.com/office/powerpoint/2010/main" val="229568465"/>
      </p:ext>
    </p:extLst>
  </p:cSld>
  <p:clrMapOvr>
    <a:masterClrMapping/>
  </p:clrMapOvr>
</p:sldLayout>
</file>

<file path=ppt/slideLayouts/slideLayout25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pic>
        <p:nvPicPr>
          <p:cNvPr id="5" name="Picture 3" descr="ANABNR2"/>
          <p:cNvPicPr>
            <a:picLocks noChangeAspect="1" noChangeArrowheads="1"/>
          </p:cNvPicPr>
          <p:nvPr/>
        </p:nvPicPr>
        <p:blipFill>
          <a:blip r:embed="rId2" cstate="screen">
            <a:extLst>
              <a:ext uri="{28A0092B-C50C-407E-A947-70E740481C1C}">
                <a14:useLocalDpi xmlns:a14="http://schemas.microsoft.com/office/drawing/2010/main" val="0"/>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1476373445"/>
      </p:ext>
    </p:extLst>
  </p:cSld>
  <p:clrMapOvr>
    <a:masterClrMapping/>
  </p:clrMapOvr>
</p:sldLayout>
</file>

<file path=ppt/slideLayouts/slideLayout25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690093967"/>
      </p:ext>
    </p:extLst>
  </p:cSld>
  <p:clrMapOvr>
    <a:masterClrMapping/>
  </p:clrMapOvr>
</p:sldLayout>
</file>

<file path=ppt/slideLayouts/slideLayout25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598138806"/>
      </p:ext>
    </p:extLst>
  </p:cSld>
  <p:clrMapOvr>
    <a:masterClrMapping/>
  </p:clrMapOvr>
</p:sldLayout>
</file>

<file path=ppt/slideLayouts/slideLayout25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035161022"/>
      </p:ext>
    </p:extLst>
  </p:cSld>
  <p:clrMapOvr>
    <a:masterClrMapping/>
  </p:clrMapOvr>
</p:sldLayout>
</file>

<file path=ppt/slideLayouts/slideLayout25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630182821"/>
      </p:ext>
    </p:extLst>
  </p:cSld>
  <p:clrMapOvr>
    <a:masterClrMapping/>
  </p:clrMapOvr>
</p:sldLayout>
</file>

<file path=ppt/slideLayouts/slideLayout25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699987641"/>
      </p:ext>
    </p:extLst>
  </p:cSld>
  <p:clrMapOvr>
    <a:masterClrMapping/>
  </p:clrMapOvr>
</p:sldLayout>
</file>

<file path=ppt/slideLayouts/slideLayout25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299082430"/>
      </p:ext>
    </p:extLst>
  </p:cSld>
  <p:clrMapOvr>
    <a:masterClrMapping/>
  </p:clrMapOvr>
</p:sldLayout>
</file>

<file path=ppt/slideLayouts/slideLayout25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910778726"/>
      </p:ext>
    </p:extLst>
  </p:cSld>
  <p:clrMapOvr>
    <a:masterClrMapping/>
  </p:clrMapOvr>
</p:sldLayout>
</file>

<file path=ppt/slideLayouts/slideLayout25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181928645"/>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tx">
  <p:cSld name="13_Two Content">
    <p:spTree>
      <p:nvGrpSpPr>
        <p:cNvPr id="1" name=""/>
        <p:cNvGrpSpPr/>
        <p:nvPr/>
      </p:nvGrpSpPr>
      <p:grpSpPr>
        <a:xfrm>
          <a:off x="0" y="0"/>
          <a:ext cx="0" cy="0"/>
          <a:chOff x="0" y="0"/>
          <a:chExt cx="0" cy="0"/>
        </a:xfrm>
      </p:grpSpPr>
      <p:sp>
        <p:nvSpPr>
          <p:cNvPr id="4050" name="Title Text"/>
          <p:cNvSpPr txBox="1">
            <a:spLocks noGrp="1"/>
          </p:cNvSpPr>
          <p:nvPr>
            <p:ph type="title"/>
          </p:nvPr>
        </p:nvSpPr>
        <p:spPr>
          <a:prstGeom prst="rect">
            <a:avLst/>
          </a:prstGeom>
        </p:spPr>
        <p:txBody>
          <a:bodyPr/>
          <a:lstStyle/>
          <a:p>
            <a:r>
              <a:t>Title Text</a:t>
            </a:r>
          </a:p>
        </p:txBody>
      </p:sp>
      <p:sp>
        <p:nvSpPr>
          <p:cNvPr id="405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96336475"/>
      </p:ext>
    </p:extLst>
  </p:cSld>
  <p:clrMapOvr>
    <a:masterClrMapping/>
  </p:clrMapOvr>
  <p:transition spd="med"/>
</p:sldLayout>
</file>

<file path=ppt/slideLayouts/slideLayout25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575874241"/>
      </p:ext>
    </p:extLst>
  </p:cSld>
  <p:clrMapOvr>
    <a:masterClrMapping/>
  </p:clrMapOvr>
</p:sldLayout>
</file>

<file path=ppt/slideLayouts/slideLayout25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030024544"/>
      </p:ext>
    </p:extLst>
  </p:cSld>
  <p:clrMapOvr>
    <a:masterClrMapping/>
  </p:clrMapOvr>
</p:sldLayout>
</file>

<file path=ppt/slideLayouts/slideLayout25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1"/>
              <a:chOff x="-3" y="1562"/>
              <a:chExt cx="5763" cy="641"/>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1" name="Freeform 7"/>
              <p:cNvSpPr>
                <a:spLocks/>
              </p:cNvSpPr>
              <p:nvPr/>
            </p:nvSpPr>
            <p:spPr bwMode="ltGray">
              <a:xfrm rot="-5400000">
                <a:off x="-58" y="1756"/>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14867 h 272"/>
                  <a:gd name="T4" fmla="*/ 240 w 624"/>
                  <a:gd name="T5" fmla="*/ 13125 h 272"/>
                  <a:gd name="T6" fmla="*/ 624 w 624"/>
                  <a:gd name="T7" fmla="*/ 1486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4" name="Freeform 10"/>
              <p:cNvSpPr>
                <a:spLocks/>
              </p:cNvSpPr>
              <p:nvPr/>
            </p:nvSpPr>
            <p:spPr bwMode="ltGray">
              <a:xfrm rot="-5400000">
                <a:off x="154" y="1730"/>
                <a:ext cx="632" cy="315"/>
              </a:xfrm>
              <a:custGeom>
                <a:avLst/>
                <a:gdLst>
                  <a:gd name="T0" fmla="*/ 8 w 632"/>
                  <a:gd name="T1" fmla="*/ 7 h 362"/>
                  <a:gd name="T2" fmla="*/ 8 w 632"/>
                  <a:gd name="T3" fmla="*/ 44 h 362"/>
                  <a:gd name="T4" fmla="*/ 248 w 632"/>
                  <a:gd name="T5" fmla="*/ 44 h 362"/>
                  <a:gd name="T6" fmla="*/ 632 w 632"/>
                  <a:gd name="T7" fmla="*/ 44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5" name="Freeform 11"/>
              <p:cNvSpPr>
                <a:spLocks/>
              </p:cNvSpPr>
              <p:nvPr/>
            </p:nvSpPr>
            <p:spPr bwMode="ltGray">
              <a:xfrm rot="-5400000">
                <a:off x="3208" y="1665"/>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7" name="Freeform 13"/>
              <p:cNvSpPr>
                <a:spLocks/>
              </p:cNvSpPr>
              <p:nvPr/>
            </p:nvSpPr>
            <p:spPr bwMode="ltGray">
              <a:xfrm rot="-5400000">
                <a:off x="1828" y="1751"/>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1" name="Freeform 17"/>
              <p:cNvSpPr>
                <a:spLocks/>
              </p:cNvSpPr>
              <p:nvPr/>
            </p:nvSpPr>
            <p:spPr bwMode="ltGray">
              <a:xfrm rot="-5400000">
                <a:off x="4074"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3" name="Freeform 19"/>
              <p:cNvSpPr>
                <a:spLocks/>
              </p:cNvSpPr>
              <p:nvPr/>
            </p:nvSpPr>
            <p:spPr bwMode="ltGray">
              <a:xfrm rot="-5400000">
                <a:off x="4580" y="1750"/>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5" name="Freeform 21"/>
              <p:cNvSpPr>
                <a:spLocks/>
              </p:cNvSpPr>
              <p:nvPr/>
            </p:nvSpPr>
            <p:spPr bwMode="ltGray">
              <a:xfrm rot="-5400000">
                <a:off x="5080"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507 h 385"/>
                <a:gd name="T2" fmla="*/ 5762 w 5762"/>
                <a:gd name="T3" fmla="*/ 485 h 385"/>
                <a:gd name="T4" fmla="*/ 576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a:tailEnd/>
                </a14:hiddenLine>
              </a:ext>
            </a:extLst>
          </p:spPr>
          <p:txBody>
            <a:bodyPr wrap="none" anchor="ctr"/>
            <a:lstStyle/>
            <a:p>
              <a:endParaRPr lang="en-US" b="1" i="0" dirty="0">
                <a:latin typeface="Arial" panose="020B0604020202020204" pitchFamily="34" charset="0"/>
              </a:endParaRPr>
            </a:p>
          </p:txBody>
        </p:sp>
      </p:grpSp>
      <p:sp>
        <p:nvSpPr>
          <p:cNvPr id="8217"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8218"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51BDD263-1971-984E-9CF2-75DD11700FC4}" type="slidenum">
              <a:rPr lang="en-US" smtClean="0"/>
              <a:pPr>
                <a:defRPr/>
              </a:pPr>
              <a:t>‹#›</a:t>
            </a:fld>
            <a:endParaRPr lang="en-US" dirty="0"/>
          </a:p>
        </p:txBody>
      </p:sp>
    </p:spTree>
    <p:extLst>
      <p:ext uri="{BB962C8B-B14F-4D97-AF65-F5344CB8AC3E}">
        <p14:creationId xmlns:p14="http://schemas.microsoft.com/office/powerpoint/2010/main" val="3887914337"/>
      </p:ext>
    </p:extLst>
  </p:cSld>
  <p:clrMapOvr>
    <a:masterClrMapping/>
  </p:clrMapOvr>
</p:sldLayout>
</file>

<file path=ppt/slideLayouts/slideLayout25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A7FC2CB-932B-B24A-A4F8-E4BCD651C4A2}" type="slidenum">
              <a:rPr lang="en-US" smtClean="0"/>
              <a:pPr>
                <a:defRPr/>
              </a:pPr>
              <a:t>‹#›</a:t>
            </a:fld>
            <a:endParaRPr lang="en-US" dirty="0"/>
          </a:p>
        </p:txBody>
      </p:sp>
    </p:spTree>
    <p:extLst>
      <p:ext uri="{BB962C8B-B14F-4D97-AF65-F5344CB8AC3E}">
        <p14:creationId xmlns:p14="http://schemas.microsoft.com/office/powerpoint/2010/main" val="3543578883"/>
      </p:ext>
    </p:extLst>
  </p:cSld>
  <p:clrMapOvr>
    <a:masterClrMapping/>
  </p:clrMapOvr>
</p:sldLayout>
</file>

<file path=ppt/slideLayouts/slideLayout25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295DA5-54EE-704C-B02B-E30230D064D1}" type="slidenum">
              <a:rPr lang="en-US" smtClean="0"/>
              <a:pPr>
                <a:defRPr/>
              </a:pPr>
              <a:t>‹#›</a:t>
            </a:fld>
            <a:endParaRPr lang="en-US" dirty="0"/>
          </a:p>
        </p:txBody>
      </p:sp>
    </p:spTree>
    <p:extLst>
      <p:ext uri="{BB962C8B-B14F-4D97-AF65-F5344CB8AC3E}">
        <p14:creationId xmlns:p14="http://schemas.microsoft.com/office/powerpoint/2010/main" val="2742986289"/>
      </p:ext>
    </p:extLst>
  </p:cSld>
  <p:clrMapOvr>
    <a:masterClrMapping/>
  </p:clrMapOvr>
</p:sldLayout>
</file>

<file path=ppt/slideLayouts/slideLayout25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B70B62-09E0-D641-AA45-D820199EF885}" type="slidenum">
              <a:rPr lang="en-US" smtClean="0"/>
              <a:pPr>
                <a:defRPr/>
              </a:pPr>
              <a:t>‹#›</a:t>
            </a:fld>
            <a:endParaRPr lang="en-US" dirty="0"/>
          </a:p>
        </p:txBody>
      </p:sp>
    </p:spTree>
    <p:extLst>
      <p:ext uri="{BB962C8B-B14F-4D97-AF65-F5344CB8AC3E}">
        <p14:creationId xmlns:p14="http://schemas.microsoft.com/office/powerpoint/2010/main" val="400300352"/>
      </p:ext>
    </p:extLst>
  </p:cSld>
  <p:clrMapOvr>
    <a:masterClrMapping/>
  </p:clrMapOvr>
</p:sldLayout>
</file>

<file path=ppt/slideLayouts/slideLayout25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F3970B2-D43A-7444-AA76-33A3C2CF358D}" type="slidenum">
              <a:rPr lang="en-US" smtClean="0"/>
              <a:pPr>
                <a:defRPr/>
              </a:pPr>
              <a:t>‹#›</a:t>
            </a:fld>
            <a:endParaRPr lang="en-US" dirty="0"/>
          </a:p>
        </p:txBody>
      </p:sp>
    </p:spTree>
    <p:extLst>
      <p:ext uri="{BB962C8B-B14F-4D97-AF65-F5344CB8AC3E}">
        <p14:creationId xmlns:p14="http://schemas.microsoft.com/office/powerpoint/2010/main" val="1028986743"/>
      </p:ext>
    </p:extLst>
  </p:cSld>
  <p:clrMapOvr>
    <a:masterClrMapping/>
  </p:clrMapOvr>
</p:sldLayout>
</file>

<file path=ppt/slideLayouts/slideLayout25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5EC6C49-021D-1A4E-8F8D-90413F54B07D}" type="slidenum">
              <a:rPr lang="en-US" smtClean="0"/>
              <a:pPr>
                <a:defRPr/>
              </a:pPr>
              <a:t>‹#›</a:t>
            </a:fld>
            <a:endParaRPr lang="en-US" dirty="0"/>
          </a:p>
        </p:txBody>
      </p:sp>
    </p:spTree>
    <p:extLst>
      <p:ext uri="{BB962C8B-B14F-4D97-AF65-F5344CB8AC3E}">
        <p14:creationId xmlns:p14="http://schemas.microsoft.com/office/powerpoint/2010/main" val="3591196634"/>
      </p:ext>
    </p:extLst>
  </p:cSld>
  <p:clrMapOvr>
    <a:masterClrMapping/>
  </p:clrMapOvr>
</p:sldLayout>
</file>

<file path=ppt/slideLayouts/slideLayout25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FF4CAA-2171-224A-887F-B0F045632128}" type="slidenum">
              <a:rPr lang="en-US" smtClean="0"/>
              <a:pPr>
                <a:defRPr/>
              </a:pPr>
              <a:t>‹#›</a:t>
            </a:fld>
            <a:endParaRPr lang="en-US" dirty="0"/>
          </a:p>
        </p:txBody>
      </p:sp>
    </p:spTree>
    <p:extLst>
      <p:ext uri="{BB962C8B-B14F-4D97-AF65-F5344CB8AC3E}">
        <p14:creationId xmlns:p14="http://schemas.microsoft.com/office/powerpoint/2010/main" val="2224503608"/>
      </p:ext>
    </p:extLst>
  </p:cSld>
  <p:clrMapOvr>
    <a:masterClrMapping/>
  </p:clrMapOvr>
</p:sldLayout>
</file>

<file path=ppt/slideLayouts/slideLayout25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EBA11C-5B29-3247-9CB5-5AF14B7B49FD}" type="slidenum">
              <a:rPr lang="en-US" smtClean="0"/>
              <a:pPr>
                <a:defRPr/>
              </a:pPr>
              <a:t>‹#›</a:t>
            </a:fld>
            <a:endParaRPr lang="en-US" dirty="0"/>
          </a:p>
        </p:txBody>
      </p:sp>
    </p:spTree>
    <p:extLst>
      <p:ext uri="{BB962C8B-B14F-4D97-AF65-F5344CB8AC3E}">
        <p14:creationId xmlns:p14="http://schemas.microsoft.com/office/powerpoint/2010/main" val="1667912158"/>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tx">
  <p:cSld name="12_Comparison">
    <p:spTree>
      <p:nvGrpSpPr>
        <p:cNvPr id="1" name=""/>
        <p:cNvGrpSpPr/>
        <p:nvPr/>
      </p:nvGrpSpPr>
      <p:grpSpPr>
        <a:xfrm>
          <a:off x="0" y="0"/>
          <a:ext cx="0" cy="0"/>
          <a:chOff x="0" y="0"/>
          <a:chExt cx="0" cy="0"/>
        </a:xfrm>
      </p:grpSpPr>
      <p:sp>
        <p:nvSpPr>
          <p:cNvPr id="405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0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06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0749560"/>
      </p:ext>
    </p:extLst>
  </p:cSld>
  <p:clrMapOvr>
    <a:masterClrMapping/>
  </p:clrMapOvr>
  <p:transition spd="med"/>
</p:sldLayout>
</file>

<file path=ppt/slideLayouts/slideLayout25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5C60F-947F-874F-A7A8-0416B8809D11}" type="slidenum">
              <a:rPr lang="en-US" smtClean="0"/>
              <a:pPr>
                <a:defRPr/>
              </a:pPr>
              <a:t>‹#›</a:t>
            </a:fld>
            <a:endParaRPr lang="en-US" dirty="0"/>
          </a:p>
        </p:txBody>
      </p:sp>
    </p:spTree>
    <p:extLst>
      <p:ext uri="{BB962C8B-B14F-4D97-AF65-F5344CB8AC3E}">
        <p14:creationId xmlns:p14="http://schemas.microsoft.com/office/powerpoint/2010/main" val="1325543303"/>
      </p:ext>
    </p:extLst>
  </p:cSld>
  <p:clrMapOvr>
    <a:masterClrMapping/>
  </p:clrMapOvr>
</p:sldLayout>
</file>

<file path=ppt/slideLayouts/slideLayout25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C6ED26-848F-1A47-BA2F-6614396DDFB9}" type="slidenum">
              <a:rPr lang="en-US" smtClean="0"/>
              <a:pPr>
                <a:defRPr/>
              </a:pPr>
              <a:t>‹#›</a:t>
            </a:fld>
            <a:endParaRPr lang="en-US" dirty="0"/>
          </a:p>
        </p:txBody>
      </p:sp>
    </p:spTree>
    <p:extLst>
      <p:ext uri="{BB962C8B-B14F-4D97-AF65-F5344CB8AC3E}">
        <p14:creationId xmlns:p14="http://schemas.microsoft.com/office/powerpoint/2010/main" val="412052669"/>
      </p:ext>
    </p:extLst>
  </p:cSld>
  <p:clrMapOvr>
    <a:masterClrMapping/>
  </p:clrMapOvr>
</p:sldLayout>
</file>

<file path=ppt/slideLayouts/slideLayout25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5CEB815-184B-EE46-B1EC-D948356B5E9B}" type="slidenum">
              <a:rPr lang="en-US" smtClean="0"/>
              <a:pPr>
                <a:defRPr/>
              </a:pPr>
              <a:t>‹#›</a:t>
            </a:fld>
            <a:endParaRPr lang="en-US" dirty="0"/>
          </a:p>
        </p:txBody>
      </p:sp>
    </p:spTree>
    <p:extLst>
      <p:ext uri="{BB962C8B-B14F-4D97-AF65-F5344CB8AC3E}">
        <p14:creationId xmlns:p14="http://schemas.microsoft.com/office/powerpoint/2010/main" val="3361324537"/>
      </p:ext>
    </p:extLst>
  </p:cSld>
  <p:clrMapOvr>
    <a:masterClrMapping/>
  </p:clrMapOvr>
</p:sldLayout>
</file>

<file path=ppt/slideLayouts/slideLayout25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1"/>
              <a:chOff x="-3" y="1562"/>
              <a:chExt cx="5763" cy="641"/>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1" name="Freeform 7"/>
              <p:cNvSpPr>
                <a:spLocks/>
              </p:cNvSpPr>
              <p:nvPr/>
            </p:nvSpPr>
            <p:spPr bwMode="ltGray">
              <a:xfrm rot="-5400000">
                <a:off x="-58" y="1756"/>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14867 h 272"/>
                  <a:gd name="T4" fmla="*/ 240 w 624"/>
                  <a:gd name="T5" fmla="*/ 13125 h 272"/>
                  <a:gd name="T6" fmla="*/ 624 w 624"/>
                  <a:gd name="T7" fmla="*/ 1486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4" name="Freeform 10"/>
              <p:cNvSpPr>
                <a:spLocks/>
              </p:cNvSpPr>
              <p:nvPr/>
            </p:nvSpPr>
            <p:spPr bwMode="ltGray">
              <a:xfrm rot="-5400000">
                <a:off x="154" y="1730"/>
                <a:ext cx="632" cy="315"/>
              </a:xfrm>
              <a:custGeom>
                <a:avLst/>
                <a:gdLst>
                  <a:gd name="T0" fmla="*/ 8 w 632"/>
                  <a:gd name="T1" fmla="*/ 7 h 362"/>
                  <a:gd name="T2" fmla="*/ 8 w 632"/>
                  <a:gd name="T3" fmla="*/ 44 h 362"/>
                  <a:gd name="T4" fmla="*/ 248 w 632"/>
                  <a:gd name="T5" fmla="*/ 44 h 362"/>
                  <a:gd name="T6" fmla="*/ 632 w 632"/>
                  <a:gd name="T7" fmla="*/ 44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5" name="Freeform 11"/>
              <p:cNvSpPr>
                <a:spLocks/>
              </p:cNvSpPr>
              <p:nvPr/>
            </p:nvSpPr>
            <p:spPr bwMode="ltGray">
              <a:xfrm rot="-5400000">
                <a:off x="3208" y="1665"/>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7" name="Freeform 13"/>
              <p:cNvSpPr>
                <a:spLocks/>
              </p:cNvSpPr>
              <p:nvPr/>
            </p:nvSpPr>
            <p:spPr bwMode="ltGray">
              <a:xfrm rot="-5400000">
                <a:off x="1828" y="1751"/>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1" name="Freeform 17"/>
              <p:cNvSpPr>
                <a:spLocks/>
              </p:cNvSpPr>
              <p:nvPr/>
            </p:nvSpPr>
            <p:spPr bwMode="ltGray">
              <a:xfrm rot="-5400000">
                <a:off x="4074"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3" name="Freeform 19"/>
              <p:cNvSpPr>
                <a:spLocks/>
              </p:cNvSpPr>
              <p:nvPr/>
            </p:nvSpPr>
            <p:spPr bwMode="ltGray">
              <a:xfrm rot="-5400000">
                <a:off x="4580" y="1750"/>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5" name="Freeform 21"/>
              <p:cNvSpPr>
                <a:spLocks/>
              </p:cNvSpPr>
              <p:nvPr/>
            </p:nvSpPr>
            <p:spPr bwMode="ltGray">
              <a:xfrm rot="-5400000">
                <a:off x="5080"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507 h 385"/>
                <a:gd name="T2" fmla="*/ 5762 w 5762"/>
                <a:gd name="T3" fmla="*/ 485 h 385"/>
                <a:gd name="T4" fmla="*/ 576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a14="http://schemas.microsoft.com/office/drawing/2010/main" xmlns="" w="9525" cap="flat">
                  <a:solidFill>
                    <a:srgbClr val="000000"/>
                  </a:solidFill>
                  <a:prstDash val="solid"/>
                  <a:miter lim="800000"/>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8217"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8218"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51BDD263-1971-984E-9CF2-75DD11700FC4}" type="slidenum">
              <a:rPr lang="en-US" smtClean="0"/>
              <a:pPr>
                <a:defRPr/>
              </a:pPr>
              <a:t>‹#›</a:t>
            </a:fld>
            <a:endParaRPr lang="en-US" dirty="0"/>
          </a:p>
        </p:txBody>
      </p:sp>
    </p:spTree>
    <p:extLst>
      <p:ext uri="{BB962C8B-B14F-4D97-AF65-F5344CB8AC3E}">
        <p14:creationId xmlns:p14="http://schemas.microsoft.com/office/powerpoint/2010/main" val="1809791713"/>
      </p:ext>
    </p:extLst>
  </p:cSld>
  <p:clrMapOvr>
    <a:masterClrMapping/>
  </p:clrMapOvr>
</p:sldLayout>
</file>

<file path=ppt/slideLayouts/slideLayout25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A7FC2CB-932B-B24A-A4F8-E4BCD651C4A2}"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448869350"/>
      </p:ext>
    </p:extLst>
  </p:cSld>
  <p:clrMapOvr>
    <a:masterClrMapping/>
  </p:clrMapOvr>
</p:sldLayout>
</file>

<file path=ppt/slideLayouts/slideLayout25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295DA5-54EE-704C-B02B-E30230D064D1}"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473292098"/>
      </p:ext>
    </p:extLst>
  </p:cSld>
  <p:clrMapOvr>
    <a:masterClrMapping/>
  </p:clrMapOvr>
</p:sldLayout>
</file>

<file path=ppt/slideLayouts/slideLayout25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B70B62-09E0-D641-AA45-D820199EF88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378241755"/>
      </p:ext>
    </p:extLst>
  </p:cSld>
  <p:clrMapOvr>
    <a:masterClrMapping/>
  </p:clrMapOvr>
</p:sldLayout>
</file>

<file path=ppt/slideLayouts/slideLayout25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F3970B2-D43A-7444-AA76-33A3C2CF358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455038170"/>
      </p:ext>
    </p:extLst>
  </p:cSld>
  <p:clrMapOvr>
    <a:masterClrMapping/>
  </p:clrMapOvr>
</p:sldLayout>
</file>

<file path=ppt/slideLayouts/slideLayout25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5EC6C49-021D-1A4E-8F8D-90413F54B07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386365150"/>
      </p:ext>
    </p:extLst>
  </p:cSld>
  <p:clrMapOvr>
    <a:masterClrMapping/>
  </p:clrMapOvr>
</p:sldLayout>
</file>

<file path=ppt/slideLayouts/slideLayout25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FF4CAA-2171-224A-887F-B0F045632128}"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975038858"/>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x">
  <p:cSld name="13_Title Only">
    <p:spTree>
      <p:nvGrpSpPr>
        <p:cNvPr id="1" name=""/>
        <p:cNvGrpSpPr/>
        <p:nvPr/>
      </p:nvGrpSpPr>
      <p:grpSpPr>
        <a:xfrm>
          <a:off x="0" y="0"/>
          <a:ext cx="0" cy="0"/>
          <a:chOff x="0" y="0"/>
          <a:chExt cx="0" cy="0"/>
        </a:xfrm>
      </p:grpSpPr>
      <p:sp>
        <p:nvSpPr>
          <p:cNvPr id="4069" name="Title Text"/>
          <p:cNvSpPr txBox="1">
            <a:spLocks noGrp="1"/>
          </p:cNvSpPr>
          <p:nvPr>
            <p:ph type="title"/>
          </p:nvPr>
        </p:nvSpPr>
        <p:spPr>
          <a:prstGeom prst="rect">
            <a:avLst/>
          </a:prstGeom>
        </p:spPr>
        <p:txBody>
          <a:bodyPr/>
          <a:lstStyle/>
          <a:p>
            <a:r>
              <a:t>Title Text</a:t>
            </a:r>
          </a:p>
        </p:txBody>
      </p:sp>
      <p:sp>
        <p:nvSpPr>
          <p:cNvPr id="4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914007"/>
      </p:ext>
    </p:extLst>
  </p:cSld>
  <p:clrMapOvr>
    <a:masterClrMapping/>
  </p:clrMapOvr>
  <p:transition spd="med"/>
</p:sldLayout>
</file>

<file path=ppt/slideLayouts/slideLayout25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EBA11C-5B29-3247-9CB5-5AF14B7B49F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396900560"/>
      </p:ext>
    </p:extLst>
  </p:cSld>
  <p:clrMapOvr>
    <a:masterClrMapping/>
  </p:clrMapOvr>
</p:sldLayout>
</file>

<file path=ppt/slideLayouts/slideLayout25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5C60F-947F-874F-A7A8-0416B8809D11}"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684180133"/>
      </p:ext>
    </p:extLst>
  </p:cSld>
  <p:clrMapOvr>
    <a:masterClrMapping/>
  </p:clrMapOvr>
</p:sldLayout>
</file>

<file path=ppt/slideLayouts/slideLayout25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C6ED26-848F-1A47-BA2F-6614396DDFB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356464357"/>
      </p:ext>
    </p:extLst>
  </p:cSld>
  <p:clrMapOvr>
    <a:masterClrMapping/>
  </p:clrMapOvr>
</p:sldLayout>
</file>

<file path=ppt/slideLayouts/slideLayout25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5CEB815-184B-EE46-B1EC-D948356B5E9B}"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4172600750"/>
      </p:ext>
    </p:extLst>
  </p:cSld>
  <p:clrMapOvr>
    <a:masterClrMapping/>
  </p:clrMapOvr>
</p:sldLayout>
</file>

<file path=ppt/slideLayouts/slideLayout25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b="1" i="0">
                <a:solidFill>
                  <a:schemeClr val="tx1">
                    <a:tint val="75000"/>
                  </a:schemeClr>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9FB7D883-84A5-1E49-9FFB-BB45A7197CBB}" type="datetimeFigureOut">
              <a:rPr lang="en-US"/>
              <a:pPr>
                <a:defRPr/>
              </a:pPr>
              <a:t>3/8/26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0D936E0-64A8-5A43-8BB7-446D5C125756}" type="slidenum">
              <a:rPr lang="en-US"/>
              <a:pPr>
                <a:defRPr/>
              </a:pPr>
              <a:t>‹#›</a:t>
            </a:fld>
            <a:endParaRPr lang="en-US"/>
          </a:p>
        </p:txBody>
      </p:sp>
    </p:spTree>
    <p:extLst>
      <p:ext uri="{BB962C8B-B14F-4D97-AF65-F5344CB8AC3E}">
        <p14:creationId xmlns:p14="http://schemas.microsoft.com/office/powerpoint/2010/main" val="2797585699"/>
      </p:ext>
    </p:extLst>
  </p:cSld>
  <p:clrMapOvr>
    <a:masterClrMapping/>
  </p:clrMapOvr>
</p:sldLayout>
</file>

<file path=ppt/slideLayouts/slideLayout25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77C908E8-E98B-2B4C-9507-83641746F161}" type="datetimeFigureOut">
              <a:rPr lang="en-US"/>
              <a:pPr>
                <a:defRPr/>
              </a:pPr>
              <a:t>3/8/26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A9D9CAA-86EF-D147-BBD0-613EBD6E9CD2}" type="slidenum">
              <a:rPr lang="en-US"/>
              <a:pPr>
                <a:defRPr/>
              </a:pPr>
              <a:t>‹#›</a:t>
            </a:fld>
            <a:endParaRPr lang="en-US"/>
          </a:p>
        </p:txBody>
      </p:sp>
    </p:spTree>
    <p:extLst>
      <p:ext uri="{BB962C8B-B14F-4D97-AF65-F5344CB8AC3E}">
        <p14:creationId xmlns:p14="http://schemas.microsoft.com/office/powerpoint/2010/main" val="2385247829"/>
      </p:ext>
    </p:extLst>
  </p:cSld>
  <p:clrMapOvr>
    <a:masterClrMapping/>
  </p:clrMapOvr>
</p:sldLayout>
</file>

<file path=ppt/slideLayouts/slideLayout25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b="1" i="0">
                <a:solidFill>
                  <a:schemeClr val="tx1">
                    <a:tint val="75000"/>
                  </a:schemeClr>
                </a:solidFill>
                <a:latin typeface="Arial" panose="020B0604020202020204" pitchFamily="34" charset="0"/>
                <a:cs typeface="Arial"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8EC5B94A-3AE1-CD47-BDC4-CEF46CDA586A}" type="datetimeFigureOut">
              <a:rPr lang="en-US"/>
              <a:pPr>
                <a:defRPr/>
              </a:pPr>
              <a:t>3/8/26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E2361289-B3E8-F44F-9D93-5752CE09E6E5}" type="slidenum">
              <a:rPr lang="en-US"/>
              <a:pPr>
                <a:defRPr/>
              </a:pPr>
              <a:t>‹#›</a:t>
            </a:fld>
            <a:endParaRPr lang="en-US"/>
          </a:p>
        </p:txBody>
      </p:sp>
    </p:spTree>
    <p:extLst>
      <p:ext uri="{BB962C8B-B14F-4D97-AF65-F5344CB8AC3E}">
        <p14:creationId xmlns:p14="http://schemas.microsoft.com/office/powerpoint/2010/main" val="3402859443"/>
      </p:ext>
    </p:extLst>
  </p:cSld>
  <p:clrMapOvr>
    <a:masterClrMapping/>
  </p:clrMapOvr>
</p:sldLayout>
</file>

<file path=ppt/slideLayouts/slideLayout25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a:prstGeom prst="rect">
            <a:avLst/>
          </a:prstGeo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FC09FD0-C576-C94E-AA6E-9D8272172D8D}" type="datetimeFigureOut">
              <a:rPr lang="en-US"/>
              <a:pPr>
                <a:defRPr/>
              </a:pPr>
              <a:t>3/8/26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B06BF0B1-BDE6-3A4B-825D-28CB84460DAD}" type="slidenum">
              <a:rPr lang="en-US"/>
              <a:pPr>
                <a:defRPr/>
              </a:pPr>
              <a:t>‹#›</a:t>
            </a:fld>
            <a:endParaRPr lang="en-US"/>
          </a:p>
        </p:txBody>
      </p:sp>
    </p:spTree>
    <p:extLst>
      <p:ext uri="{BB962C8B-B14F-4D97-AF65-F5344CB8AC3E}">
        <p14:creationId xmlns:p14="http://schemas.microsoft.com/office/powerpoint/2010/main" val="2522439414"/>
      </p:ext>
    </p:extLst>
  </p:cSld>
  <p:clrMapOvr>
    <a:masterClrMapping/>
  </p:clrMapOvr>
</p:sldLayout>
</file>

<file path=ppt/slideLayouts/slideLayout25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F07CFA50-1EC2-8045-8CC9-E530AC34403A}" type="datetimeFigureOut">
              <a:rPr lang="en-US"/>
              <a:pPr>
                <a:defRPr/>
              </a:pPr>
              <a:t>3/8/26</a:t>
            </a:fld>
            <a:endParaRPr lang="en-US"/>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9" name="Slide Number Placeholder 8"/>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DC984C9-6AEA-6048-8DE0-629AC2043619}" type="slidenum">
              <a:rPr lang="en-US"/>
              <a:pPr>
                <a:defRPr/>
              </a:pPr>
              <a:t>‹#›</a:t>
            </a:fld>
            <a:endParaRPr lang="en-US"/>
          </a:p>
        </p:txBody>
      </p:sp>
    </p:spTree>
    <p:extLst>
      <p:ext uri="{BB962C8B-B14F-4D97-AF65-F5344CB8AC3E}">
        <p14:creationId xmlns:p14="http://schemas.microsoft.com/office/powerpoint/2010/main" val="1969740978"/>
      </p:ext>
    </p:extLst>
  </p:cSld>
  <p:clrMapOvr>
    <a:masterClrMapping/>
  </p:clrMapOvr>
</p:sldLayout>
</file>

<file path=ppt/slideLayouts/slideLayout25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E75EB5F-E13A-9F40-A12C-E7A3E0EC56C6}" type="datetimeFigureOut">
              <a:rPr lang="en-US"/>
              <a:pPr>
                <a:defRPr/>
              </a:pPr>
              <a:t>3/8/26</a:t>
            </a:fld>
            <a:endParaRPr lang="en-US"/>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CB30A97A-DCD9-074D-86E4-8261A122F36A}" type="slidenum">
              <a:rPr lang="en-US"/>
              <a:pPr>
                <a:defRPr/>
              </a:pPr>
              <a:t>‹#›</a:t>
            </a:fld>
            <a:endParaRPr lang="en-US"/>
          </a:p>
        </p:txBody>
      </p:sp>
    </p:spTree>
    <p:extLst>
      <p:ext uri="{BB962C8B-B14F-4D97-AF65-F5344CB8AC3E}">
        <p14:creationId xmlns:p14="http://schemas.microsoft.com/office/powerpoint/2010/main" val="352544800"/>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x">
  <p:cSld name="12_Content with Caption">
    <p:spTree>
      <p:nvGrpSpPr>
        <p:cNvPr id="1" name=""/>
        <p:cNvGrpSpPr/>
        <p:nvPr/>
      </p:nvGrpSpPr>
      <p:grpSpPr>
        <a:xfrm>
          <a:off x="0" y="0"/>
          <a:ext cx="0" cy="0"/>
          <a:chOff x="0" y="0"/>
          <a:chExt cx="0" cy="0"/>
        </a:xfrm>
      </p:grpSpPr>
      <p:sp>
        <p:nvSpPr>
          <p:cNvPr id="408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08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8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08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637011"/>
      </p:ext>
    </p:extLst>
  </p:cSld>
  <p:clrMapOvr>
    <a:masterClrMapping/>
  </p:clrMapOvr>
  <p:transition spd="med"/>
</p:sldLayout>
</file>

<file path=ppt/slideLayouts/slideLayout25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0A80913-E7F9-3F4F-A0F7-7C6FC73A8170}" type="datetimeFigureOut">
              <a:rPr lang="en-US"/>
              <a:pPr>
                <a:defRPr/>
              </a:pPr>
              <a:t>3/8/26</a:t>
            </a:fld>
            <a:endParaRPr lang="en-US"/>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4" name="Slide Number Placeholder 3"/>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6FEFBCC7-EBF0-424D-AEA0-01D0F921C417}" type="slidenum">
              <a:rPr lang="en-US"/>
              <a:pPr>
                <a:defRPr/>
              </a:pPr>
              <a:t>‹#›</a:t>
            </a:fld>
            <a:endParaRPr lang="en-US"/>
          </a:p>
        </p:txBody>
      </p:sp>
    </p:spTree>
    <p:extLst>
      <p:ext uri="{BB962C8B-B14F-4D97-AF65-F5344CB8AC3E}">
        <p14:creationId xmlns:p14="http://schemas.microsoft.com/office/powerpoint/2010/main" val="3758008842"/>
      </p:ext>
    </p:extLst>
  </p:cSld>
  <p:clrMapOvr>
    <a:masterClrMapping/>
  </p:clrMapOvr>
</p:sldLayout>
</file>

<file path=ppt/slideLayouts/slideLayout25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C002333B-E3D7-0D4F-A59C-AE9BC41B3F4D}" type="datetimeFigureOut">
              <a:rPr lang="en-US"/>
              <a:pPr>
                <a:defRPr/>
              </a:pPr>
              <a:t>3/8/26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2C2D4D6-0D3A-B44E-A224-1FD2E827AA1F}" type="slidenum">
              <a:rPr lang="en-US"/>
              <a:pPr>
                <a:defRPr/>
              </a:pPr>
              <a:t>‹#›</a:t>
            </a:fld>
            <a:endParaRPr lang="en-US"/>
          </a:p>
        </p:txBody>
      </p:sp>
    </p:spTree>
    <p:extLst>
      <p:ext uri="{BB962C8B-B14F-4D97-AF65-F5344CB8AC3E}">
        <p14:creationId xmlns:p14="http://schemas.microsoft.com/office/powerpoint/2010/main" val="1288494193"/>
      </p:ext>
    </p:extLst>
  </p:cSld>
  <p:clrMapOvr>
    <a:masterClrMapping/>
  </p:clrMapOvr>
</p:sldLayout>
</file>

<file path=ppt/slideLayouts/slideLayout25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A5AF9ACB-A3CF-C244-9FEE-4BFF8165F552}" type="datetimeFigureOut">
              <a:rPr lang="en-US"/>
              <a:pPr>
                <a:defRPr/>
              </a:pPr>
              <a:t>3/8/26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DB33BDD-42D0-AC47-BE03-2B3F040ED802}" type="slidenum">
              <a:rPr lang="en-US"/>
              <a:pPr>
                <a:defRPr/>
              </a:pPr>
              <a:t>‹#›</a:t>
            </a:fld>
            <a:endParaRPr lang="en-US"/>
          </a:p>
        </p:txBody>
      </p:sp>
    </p:spTree>
    <p:extLst>
      <p:ext uri="{BB962C8B-B14F-4D97-AF65-F5344CB8AC3E}">
        <p14:creationId xmlns:p14="http://schemas.microsoft.com/office/powerpoint/2010/main" val="3613837416"/>
      </p:ext>
    </p:extLst>
  </p:cSld>
  <p:clrMapOvr>
    <a:masterClrMapping/>
  </p:clrMapOvr>
</p:sldLayout>
</file>

<file path=ppt/slideLayouts/slideLayout25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6D2D06A3-2158-3C4D-BF81-0AA25D5FE8AA}" type="datetimeFigureOut">
              <a:rPr lang="en-US"/>
              <a:pPr>
                <a:defRPr/>
              </a:pPr>
              <a:t>3/8/26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A9733B6-2C9F-0348-89EE-480E0A0D5F0A}" type="slidenum">
              <a:rPr lang="en-US"/>
              <a:pPr>
                <a:defRPr/>
              </a:pPr>
              <a:t>‹#›</a:t>
            </a:fld>
            <a:endParaRPr lang="en-US"/>
          </a:p>
        </p:txBody>
      </p:sp>
    </p:spTree>
    <p:extLst>
      <p:ext uri="{BB962C8B-B14F-4D97-AF65-F5344CB8AC3E}">
        <p14:creationId xmlns:p14="http://schemas.microsoft.com/office/powerpoint/2010/main" val="2132219784"/>
      </p:ext>
    </p:extLst>
  </p:cSld>
  <p:clrMapOvr>
    <a:masterClrMapping/>
  </p:clrMapOvr>
</p:sldLayout>
</file>

<file path=ppt/slideLayouts/slideLayout25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A7181C8D-9082-FE46-9029-6497FDCC8386}" type="datetimeFigureOut">
              <a:rPr lang="en-US"/>
              <a:pPr>
                <a:defRPr/>
              </a:pPr>
              <a:t>3/8/26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034E6AF-2DCA-374A-8A86-187272CF655A}" type="slidenum">
              <a:rPr lang="en-US"/>
              <a:pPr>
                <a:defRPr/>
              </a:pPr>
              <a:t>‹#›</a:t>
            </a:fld>
            <a:endParaRPr lang="en-US"/>
          </a:p>
        </p:txBody>
      </p:sp>
    </p:spTree>
    <p:extLst>
      <p:ext uri="{BB962C8B-B14F-4D97-AF65-F5344CB8AC3E}">
        <p14:creationId xmlns:p14="http://schemas.microsoft.com/office/powerpoint/2010/main" val="3154168392"/>
      </p:ext>
    </p:extLst>
  </p:cSld>
  <p:clrMapOvr>
    <a:masterClrMapping/>
  </p:clrMapOvr>
</p:sldLayout>
</file>

<file path=ppt/slideLayouts/slideLayout25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361912213"/>
      </p:ext>
    </p:extLst>
  </p:cSld>
  <p:clrMapOvr>
    <a:masterClrMapping/>
  </p:clrMapOvr>
</p:sldLayout>
</file>

<file path=ppt/slideLayouts/slideLayout25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B63AABD9-E53B-9241-877F-DFCCA8B54ED4}"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93804190"/>
      </p:ext>
    </p:extLst>
  </p:cSld>
  <p:clrMapOvr>
    <a:masterClrMapping/>
  </p:clrMapOvr>
</p:sldLayout>
</file>

<file path=ppt/slideLayouts/slideLayout25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F7348FA0-BF27-7B47-94F7-39C78385B93B}"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4140936215"/>
      </p:ext>
    </p:extLst>
  </p:cSld>
  <p:clrMapOvr>
    <a:masterClrMapping/>
  </p:clrMapOvr>
</p:sldLayout>
</file>

<file path=ppt/slideLayouts/slideLayout25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C6F10ED4-0689-6B43-B2DA-10298A3FB6C3}"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99618444"/>
      </p:ext>
    </p:extLst>
  </p:cSld>
  <p:clrMapOvr>
    <a:masterClrMapping/>
  </p:clrMapOvr>
</p:sldLayout>
</file>

<file path=ppt/slideLayouts/slideLayout25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8"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9"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3CD2A76-DCDD-7741-8C77-DE934297E6D5}"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97220379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017369667"/>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x">
  <p:cSld name="12_Picture with Caption">
    <p:spTree>
      <p:nvGrpSpPr>
        <p:cNvPr id="1" name=""/>
        <p:cNvGrpSpPr/>
        <p:nvPr/>
      </p:nvGrpSpPr>
      <p:grpSpPr>
        <a:xfrm>
          <a:off x="0" y="0"/>
          <a:ext cx="0" cy="0"/>
          <a:chOff x="0" y="0"/>
          <a:chExt cx="0" cy="0"/>
        </a:xfrm>
      </p:grpSpPr>
      <p:sp>
        <p:nvSpPr>
          <p:cNvPr id="409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0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09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2598833"/>
      </p:ext>
    </p:extLst>
  </p:cSld>
  <p:clrMapOvr>
    <a:masterClrMapping/>
  </p:clrMapOvr>
  <p:transition spd="med"/>
</p:sldLayout>
</file>

<file path=ppt/slideLayouts/slideLayout26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4"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AC757E35-AD68-A74F-B533-51E2E656BFBF}"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042061485"/>
      </p:ext>
    </p:extLst>
  </p:cSld>
  <p:clrMapOvr>
    <a:masterClrMapping/>
  </p:clrMapOvr>
</p:sldLayout>
</file>

<file path=ppt/slideLayouts/slideLayout26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3"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4"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0B07FEB-969D-2B41-B703-9707BAB3CA47}"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1474770108"/>
      </p:ext>
    </p:extLst>
  </p:cSld>
  <p:clrMapOvr>
    <a:masterClrMapping/>
  </p:clrMapOvr>
</p:sldLayout>
</file>

<file path=ppt/slideLayouts/slideLayout26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AD6DF18-E628-0741-A49D-6C8F9AB73976}"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558191945"/>
      </p:ext>
    </p:extLst>
  </p:cSld>
  <p:clrMapOvr>
    <a:masterClrMapping/>
  </p:clrMapOvr>
</p:sldLayout>
</file>

<file path=ppt/slideLayouts/slideLayout26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BEF42DC8-30B4-2A48-BB11-49F0779E84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114183706"/>
      </p:ext>
    </p:extLst>
  </p:cSld>
  <p:clrMapOvr>
    <a:masterClrMapping/>
  </p:clrMapOvr>
</p:sldLayout>
</file>

<file path=ppt/slideLayouts/slideLayout26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CFB94EA7-0554-D740-8964-AC80D1EAEF89}"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4238314598"/>
      </p:ext>
    </p:extLst>
  </p:cSld>
  <p:clrMapOvr>
    <a:masterClrMapping/>
  </p:clrMapOvr>
</p:sldLayout>
</file>

<file path=ppt/slideLayouts/slideLayout26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ADBF685E-3C9C-FF48-9103-BCD7F1CA31CA}"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802494656"/>
      </p:ext>
    </p:extLst>
  </p:cSld>
  <p:clrMapOvr>
    <a:masterClrMapping/>
  </p:clrMapOvr>
</p:sldLayout>
</file>

<file path=ppt/slideLayouts/slideLayout2606.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defRPr>
                <a:latin typeface="Times New Roman" charset="0"/>
                <a:ea typeface="ＭＳ Ｐゴシック"/>
              </a:defRPr>
            </a:lvl1pPr>
          </a:lstStyle>
          <a:p>
            <a:pPr defTabSz="914400" fontAlgn="base">
              <a:spcBef>
                <a:spcPct val="0"/>
              </a:spcBef>
              <a:spcAft>
                <a:spcPct val="0"/>
              </a:spcAft>
              <a:defRPr/>
            </a:pPr>
            <a:endParaRPr lang="en-US">
              <a:solidFill>
                <a:srgbClr val="2A3D7A"/>
              </a:solidFill>
            </a:endParaRPr>
          </a:p>
        </p:txBody>
      </p:sp>
      <p:sp>
        <p:nvSpPr>
          <p:cNvPr id="7" name="Rectangle 5"/>
          <p:cNvSpPr>
            <a:spLocks noGrp="1" noChangeArrowheads="1"/>
          </p:cNvSpPr>
          <p:nvPr>
            <p:ph type="ftr" sz="quarter" idx="11"/>
          </p:nvPr>
        </p:nvSpPr>
        <p:spPr/>
        <p:txBody>
          <a:bodyPr/>
          <a:lstStyle>
            <a:lvl1pPr>
              <a:defRPr>
                <a:latin typeface="Times New Roman" charset="0"/>
                <a:ea typeface="ＭＳ Ｐゴシック"/>
              </a:defRPr>
            </a:lvl1pPr>
          </a:lstStyle>
          <a:p>
            <a:pPr defTabSz="914400" fontAlgn="base">
              <a:spcBef>
                <a:spcPct val="0"/>
              </a:spcBef>
              <a:spcAft>
                <a:spcPct val="0"/>
              </a:spcAft>
              <a:defRPr/>
            </a:pPr>
            <a:endParaRPr lang="en-US">
              <a:solidFill>
                <a:srgbClr val="2A3D7A"/>
              </a:solidFill>
            </a:endParaRPr>
          </a:p>
        </p:txBody>
      </p:sp>
      <p:sp>
        <p:nvSpPr>
          <p:cNvPr id="8"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defTabSz="914400" fontAlgn="base">
              <a:spcBef>
                <a:spcPct val="0"/>
              </a:spcBef>
              <a:spcAft>
                <a:spcPct val="0"/>
              </a:spcAft>
              <a:defRPr/>
            </a:pPr>
            <a:fld id="{AE8FC753-32A8-904B-B20C-9CE3D3F722C2}" type="slidenum">
              <a:rPr lang="en-US" sz="2400">
                <a:solidFill>
                  <a:srgbClr val="2A3D7A"/>
                </a:solidFill>
                <a:ea typeface="ＭＳ Ｐゴシック" charset="0"/>
                <a:cs typeface="ＭＳ Ｐゴシック" charset="0"/>
              </a:rPr>
              <a:pPr defTabSz="914400" fontAlgn="base">
                <a:spcBef>
                  <a:spcPct val="0"/>
                </a:spcBef>
                <a:spcAft>
                  <a:spcPct val="0"/>
                </a:spcAft>
                <a:defRPr/>
              </a:pPr>
              <a:t>‹#›</a:t>
            </a:fld>
            <a:endParaRPr lang="en-US">
              <a:solidFill>
                <a:srgbClr val="2A3D7A"/>
              </a:solidFill>
              <a:ea typeface="ＭＳ Ｐゴシック" charset="0"/>
              <a:cs typeface="ＭＳ Ｐゴシック" charset="0"/>
            </a:endParaRPr>
          </a:p>
        </p:txBody>
      </p:sp>
    </p:spTree>
    <p:extLst>
      <p:ext uri="{BB962C8B-B14F-4D97-AF65-F5344CB8AC3E}">
        <p14:creationId xmlns:p14="http://schemas.microsoft.com/office/powerpoint/2010/main" val="4020688795"/>
      </p:ext>
    </p:extLst>
  </p:cSld>
  <p:clrMapOvr>
    <a:masterClrMapping/>
  </p:clrMapOvr>
</p:sldLayout>
</file>

<file path=ppt/slideLayouts/slideLayout26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093864277"/>
      </p:ext>
    </p:extLst>
  </p:cSld>
  <p:clrMapOvr>
    <a:masterClrMapping/>
  </p:clrMapOvr>
</p:sldLayout>
</file>

<file path=ppt/slideLayouts/slideLayout26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1928041455"/>
      </p:ext>
    </p:extLst>
  </p:cSld>
  <p:clrMapOvr>
    <a:masterClrMapping/>
  </p:clrMapOvr>
</p:sldLayout>
</file>

<file path=ppt/slideLayouts/slideLayout26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020991123"/>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type="tx">
  <p:cSld name="22_Title Slide">
    <p:bg>
      <p:bgPr>
        <a:gradFill flip="none" rotWithShape="1">
          <a:gsLst>
            <a:gs pos="0">
              <a:srgbClr val="000000"/>
            </a:gs>
            <a:gs pos="50000">
              <a:srgbClr val="00763B"/>
            </a:gs>
            <a:gs pos="100000">
              <a:srgbClr val="000000"/>
            </a:gs>
          </a:gsLst>
          <a:lin ang="0" scaled="0"/>
        </a:gradFill>
        <a:effectLst/>
      </p:bgPr>
    </p:bg>
    <p:spTree>
      <p:nvGrpSpPr>
        <p:cNvPr id="1" name=""/>
        <p:cNvGrpSpPr/>
        <p:nvPr/>
      </p:nvGrpSpPr>
      <p:grpSpPr>
        <a:xfrm>
          <a:off x="0" y="0"/>
          <a:ext cx="0" cy="0"/>
          <a:chOff x="0" y="0"/>
          <a:chExt cx="0" cy="0"/>
        </a:xfrm>
      </p:grpSpPr>
      <p:sp>
        <p:nvSpPr>
          <p:cNvPr id="4104" name="Rectangle 2"/>
          <p:cNvSpPr/>
          <p:nvPr/>
        </p:nvSpPr>
        <p:spPr>
          <a:xfrm>
            <a:off x="2895600" y="0"/>
            <a:ext cx="33528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13" name="Group 3"/>
          <p:cNvGrpSpPr/>
          <p:nvPr/>
        </p:nvGrpSpPr>
        <p:grpSpPr>
          <a:xfrm>
            <a:off x="2133600" y="473075"/>
            <a:ext cx="4876801" cy="3489326"/>
            <a:chOff x="0" y="0"/>
            <a:chExt cx="4876800" cy="3489325"/>
          </a:xfrm>
        </p:grpSpPr>
        <p:sp>
          <p:nvSpPr>
            <p:cNvPr id="4105" name="Freeform 4"/>
            <p:cNvSpPr/>
            <p:nvPr/>
          </p:nvSpPr>
          <p:spPr>
            <a:xfrm>
              <a:off x="0"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0" y="13494"/>
                  </a:moveTo>
                  <a:lnTo>
                    <a:pt x="0" y="21600"/>
                  </a:lnTo>
                  <a:lnTo>
                    <a:pt x="21515" y="6747"/>
                  </a:lnTo>
                  <a:lnTo>
                    <a:pt x="21600" y="7319"/>
                  </a:lnTo>
                  <a:lnTo>
                    <a:pt x="18439" y="0"/>
                  </a:lnTo>
                  <a:lnTo>
                    <a:pt x="0" y="13494"/>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6" name="Freeform 5"/>
            <p:cNvSpPr/>
            <p:nvPr/>
          </p:nvSpPr>
          <p:spPr>
            <a:xfrm>
              <a:off x="3260725"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21600" y="13494"/>
                  </a:moveTo>
                  <a:lnTo>
                    <a:pt x="21600" y="21600"/>
                  </a:lnTo>
                  <a:lnTo>
                    <a:pt x="64" y="6747"/>
                  </a:lnTo>
                  <a:lnTo>
                    <a:pt x="0" y="7319"/>
                  </a:lnTo>
                  <a:lnTo>
                    <a:pt x="3140" y="0"/>
                  </a:lnTo>
                  <a:lnTo>
                    <a:pt x="21600" y="13494"/>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11" name="Group 6"/>
            <p:cNvGrpSpPr/>
            <p:nvPr/>
          </p:nvGrpSpPr>
          <p:grpSpPr>
            <a:xfrm>
              <a:off x="360362" y="0"/>
              <a:ext cx="4176714" cy="3489326"/>
              <a:chOff x="0" y="0"/>
              <a:chExt cx="4176712" cy="3489325"/>
            </a:xfrm>
          </p:grpSpPr>
          <p:sp>
            <p:nvSpPr>
              <p:cNvPr id="4107" name="AutoShape 7"/>
              <p:cNvSpPr/>
              <p:nvPr/>
            </p:nvSpPr>
            <p:spPr>
              <a:xfrm>
                <a:off x="0" y="0"/>
                <a:ext cx="4176713"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8" name="Freeform 8"/>
              <p:cNvSpPr/>
              <p:nvPr/>
            </p:nvSpPr>
            <p:spPr>
              <a:xfrm>
                <a:off x="0" y="0"/>
                <a:ext cx="2087563" cy="34893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36"/>
                    </a:lnTo>
                    <a:lnTo>
                      <a:pt x="6718" y="2103"/>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9" name="Freeform 9"/>
              <p:cNvSpPr/>
              <p:nvPr/>
            </p:nvSpPr>
            <p:spPr>
              <a:xfrm>
                <a:off x="0" y="0"/>
                <a:ext cx="4176713" cy="3429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58" y="21600"/>
                    </a:lnTo>
                    <a:lnTo>
                      <a:pt x="18710"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10" name="Freeform 10"/>
              <p:cNvSpPr/>
              <p:nvPr/>
            </p:nvSpPr>
            <p:spPr>
              <a:xfrm>
                <a:off x="2087562" y="0"/>
                <a:ext cx="2089151"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36"/>
                    </a:lnTo>
                    <a:lnTo>
                      <a:pt x="14871" y="2103"/>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2" name="Rectangle 11"/>
            <p:cNvSpPr/>
            <p:nvPr/>
          </p:nvSpPr>
          <p:spPr>
            <a:xfrm>
              <a:off x="0" y="2116137"/>
              <a:ext cx="4872038" cy="492126"/>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4" name="Title Text"/>
          <p:cNvSpPr txBox="1">
            <a:spLocks noGrp="1"/>
          </p:cNvSpPr>
          <p:nvPr>
            <p:ph type="title"/>
          </p:nvPr>
        </p:nvSpPr>
        <p:spPr>
          <a:xfrm>
            <a:off x="685800" y="3886200"/>
            <a:ext cx="7772400" cy="1143000"/>
          </a:xfrm>
          <a:prstGeom prst="rect">
            <a:avLst/>
          </a:prstGeom>
        </p:spPr>
        <p:txBody>
          <a:bodyPr lIns="46037" tIns="46037" rIns="46037" bIns="46037" anchor="ctr"/>
          <a:lstStyle>
            <a:lvl1pPr algn="ctr">
              <a:defRPr>
                <a:solidFill>
                  <a:srgbClr val="FFFFCC"/>
                </a:solidFill>
              </a:defRPr>
            </a:lvl1pPr>
          </a:lstStyle>
          <a:p>
            <a:r>
              <a:t>Title Text</a:t>
            </a:r>
          </a:p>
        </p:txBody>
      </p:sp>
      <p:sp>
        <p:nvSpPr>
          <p:cNvPr id="4115" name="Body Level One…"/>
          <p:cNvSpPr txBox="1">
            <a:spLocks noGrp="1"/>
          </p:cNvSpPr>
          <p:nvPr>
            <p:ph type="body" sz="quarter" idx="1"/>
          </p:nvPr>
        </p:nvSpPr>
        <p:spPr>
          <a:xfrm>
            <a:off x="1371600" y="5410200"/>
            <a:ext cx="6400800" cy="1295400"/>
          </a:xfrm>
          <a:prstGeom prst="rect">
            <a:avLst/>
          </a:prstGeom>
        </p:spPr>
        <p:txBody>
          <a:bodyPr lIns="46037" tIns="46037" rIns="46037" bIns="46037">
            <a:normAutofit/>
          </a:bodyPr>
          <a:lstStyle>
            <a:lvl1pPr marL="0" indent="0" algn="ctr">
              <a:buSzTx/>
              <a:buNone/>
              <a:defRPr>
                <a:solidFill>
                  <a:srgbClr val="EAEAEA"/>
                </a:solidFill>
              </a:defRPr>
            </a:lvl1pPr>
            <a:lvl2pPr algn="ctr">
              <a:buChar char="–"/>
              <a:defRPr>
                <a:solidFill>
                  <a:srgbClr val="EAEAEA"/>
                </a:solidFill>
              </a:defRPr>
            </a:lvl2pPr>
            <a:lvl3pPr algn="ctr">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16" name="Slide Number"/>
          <p:cNvSpPr txBox="1">
            <a:spLocks noGrp="1"/>
          </p:cNvSpPr>
          <p:nvPr>
            <p:ph type="sldNum" sz="quarter" idx="2"/>
          </p:nvPr>
        </p:nvSpPr>
        <p:spPr>
          <a:xfrm>
            <a:off x="8175624" y="84738"/>
            <a:ext cx="282577" cy="287724"/>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3561006"/>
      </p:ext>
    </p:extLst>
  </p:cSld>
  <p:clrMapOvr>
    <a:masterClrMapping/>
  </p:clrMapOvr>
  <p:transition spd="med"/>
</p:sldLayout>
</file>

<file path=ppt/slideLayouts/slideLayout26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026291472"/>
      </p:ext>
    </p:extLst>
  </p:cSld>
  <p:clrMapOvr>
    <a:masterClrMapping/>
  </p:clrMapOvr>
</p:sldLayout>
</file>

<file path=ppt/slideLayouts/slideLayout26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623686101"/>
      </p:ext>
    </p:extLst>
  </p:cSld>
  <p:clrMapOvr>
    <a:masterClrMapping/>
  </p:clrMapOvr>
</p:sldLayout>
</file>

<file path=ppt/slideLayouts/slideLayout26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64276577"/>
      </p:ext>
    </p:extLst>
  </p:cSld>
  <p:clrMapOvr>
    <a:masterClrMapping/>
  </p:clrMapOvr>
</p:sldLayout>
</file>

<file path=ppt/slideLayouts/slideLayout26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743613912"/>
      </p:ext>
    </p:extLst>
  </p:cSld>
  <p:clrMapOvr>
    <a:masterClrMapping/>
  </p:clrMapOvr>
</p:sldLayout>
</file>

<file path=ppt/slideLayouts/slideLayout26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643986661"/>
      </p:ext>
    </p:extLst>
  </p:cSld>
  <p:clrMapOvr>
    <a:masterClrMapping/>
  </p:clrMapOvr>
</p:sldLayout>
</file>

<file path=ppt/slideLayouts/slideLayout26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915961851"/>
      </p:ext>
    </p:extLst>
  </p:cSld>
  <p:clrMapOvr>
    <a:masterClrMapping/>
  </p:clrMapOvr>
</p:sldLayout>
</file>

<file path=ppt/slideLayouts/slideLayout26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2209921339"/>
      </p:ext>
    </p:extLst>
  </p:cSld>
  <p:clrMapOvr>
    <a:masterClrMapping/>
  </p:clrMapOvr>
</p:sldLayout>
</file>

<file path=ppt/slideLayouts/slideLayout26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712946224"/>
      </p:ext>
    </p:extLst>
  </p:cSld>
  <p:clrMapOvr>
    <a:masterClrMapping/>
  </p:clrMapOvr>
</p:sldLayout>
</file>

<file path=ppt/slideLayouts/slideLayout261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1235064934"/>
      </p:ext>
    </p:extLst>
  </p:cSld>
  <p:clrMapOvr>
    <a:masterClrMapping/>
  </p:clrMapOvr>
</p:sldLayout>
</file>

<file path=ppt/slideLayouts/slideLayout261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106850220"/>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type="tx">
  <p:cSld name="19_Title and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23"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32" name="Group 3"/>
          <p:cNvGrpSpPr/>
          <p:nvPr/>
        </p:nvGrpSpPr>
        <p:grpSpPr>
          <a:xfrm>
            <a:off x="152399" y="374650"/>
            <a:ext cx="1524002" cy="1225551"/>
            <a:chOff x="0" y="0"/>
            <a:chExt cx="1524000" cy="1225550"/>
          </a:xfrm>
        </p:grpSpPr>
        <p:sp>
          <p:nvSpPr>
            <p:cNvPr id="4124"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5"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30" name="Group 6"/>
            <p:cNvGrpSpPr/>
            <p:nvPr/>
          </p:nvGrpSpPr>
          <p:grpSpPr>
            <a:xfrm>
              <a:off x="88900" y="0"/>
              <a:ext cx="1304926" cy="1225551"/>
              <a:chOff x="0" y="0"/>
              <a:chExt cx="1304925" cy="1225550"/>
            </a:xfrm>
          </p:grpSpPr>
          <p:sp>
            <p:nvSpPr>
              <p:cNvPr id="4126"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7"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8"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9"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1"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3"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34" name="Body Level One…"/>
          <p:cNvSpPr txBox="1">
            <a:spLocks noGrp="1"/>
          </p:cNvSpPr>
          <p:nvPr>
            <p:ph type="body" idx="1"/>
          </p:nvPr>
        </p:nvSpPr>
        <p:spPr>
          <a:xfrm>
            <a:off x="661987" y="1905000"/>
            <a:ext cx="7772401" cy="4114800"/>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35"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4272530"/>
      </p:ext>
    </p:extLst>
  </p:cSld>
  <p:clrMapOvr>
    <a:masterClrMapping/>
  </p:clrMapOvr>
  <p:transition spd="med"/>
</p:sldLayout>
</file>

<file path=ppt/slideLayouts/slideLayout26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7"/>
          <p:cNvGrpSpPr>
            <a:grpSpLocks/>
          </p:cNvGrpSpPr>
          <p:nvPr/>
        </p:nvGrpSpPr>
        <p:grpSpPr bwMode="auto">
          <a:xfrm>
            <a:off x="0" y="0"/>
            <a:ext cx="6362700" cy="6858000"/>
            <a:chOff x="0" y="0"/>
            <a:chExt cx="4008" cy="4320"/>
          </a:xfrm>
        </p:grpSpPr>
        <p:pic>
          <p:nvPicPr>
            <p:cNvPr id="5" name="Picture 8" descr="Expbanna"/>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invGray">
            <a:xfrm>
              <a:off x="0" y="0"/>
              <a:ext cx="432" cy="4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9" descr="EXPHORSA"/>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208" y="3600"/>
              <a:ext cx="1800" cy="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pic>
        <p:nvPicPr>
          <p:cNvPr id="7" name="Picture 10" descr="EXPHORSA"/>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981200" y="3657600"/>
            <a:ext cx="5715000" cy="95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70" name="Rectangle 2"/>
          <p:cNvSpPr>
            <a:spLocks noGrp="1" noChangeArrowheads="1"/>
          </p:cNvSpPr>
          <p:nvPr>
            <p:ph type="ctrTitle"/>
          </p:nvPr>
        </p:nvSpPr>
        <p:spPr>
          <a:xfrm>
            <a:off x="1752600" y="990600"/>
            <a:ext cx="6400800" cy="2514600"/>
          </a:xfrm>
          <a:ln w="76200" cmpd="tri"/>
        </p:spPr>
        <p:txBody>
          <a:bodyPr/>
          <a:lstStyle>
            <a:lvl1pPr algn="ctr">
              <a:defRPr/>
            </a:lvl1pPr>
          </a:lstStyle>
          <a:p>
            <a:r>
              <a:rPr lang="en-US"/>
              <a:t>Click to edit Master title style</a:t>
            </a:r>
          </a:p>
        </p:txBody>
      </p:sp>
      <p:sp>
        <p:nvSpPr>
          <p:cNvPr id="7171" name="Rectangle 3"/>
          <p:cNvSpPr>
            <a:spLocks noGrp="1" noChangeArrowheads="1"/>
          </p:cNvSpPr>
          <p:nvPr>
            <p:ph type="subTitle" idx="1"/>
          </p:nvPr>
        </p:nvSpPr>
        <p:spPr>
          <a:xfrm>
            <a:off x="1752600" y="3886200"/>
            <a:ext cx="6400800" cy="1752600"/>
          </a:xfrm>
          <a:ln w="6350"/>
        </p:spPr>
        <p:txBody>
          <a:bodyPr/>
          <a:lstStyle>
            <a:lvl1pPr marL="0" indent="0" algn="ctr">
              <a:buFontTx/>
              <a:buNone/>
              <a:defRPr/>
            </a:lvl1pPr>
          </a:lstStyle>
          <a:p>
            <a:r>
              <a:rPr lang="en-US"/>
              <a:t>Click to edit Master subtitle style</a:t>
            </a:r>
          </a:p>
        </p:txBody>
      </p:sp>
      <p:sp>
        <p:nvSpPr>
          <p:cNvPr id="8" name="Rectangle 4"/>
          <p:cNvSpPr>
            <a:spLocks noGrp="1" noChangeArrowheads="1"/>
          </p:cNvSpPr>
          <p:nvPr>
            <p:ph type="dt" sz="half" idx="10"/>
          </p:nvPr>
        </p:nvSpPr>
        <p:spPr>
          <a:xfrm>
            <a:off x="914400" y="6400800"/>
            <a:ext cx="1905000" cy="457200"/>
          </a:xfrm>
        </p:spPr>
        <p:txBody>
          <a:bodyPr anchorCtr="0"/>
          <a:lstStyle>
            <a:lvl1pPr>
              <a:defRPr b="1" i="0">
                <a:latin typeface="Arial" panose="020B0604020202020204" pitchFamily="34" charset="0"/>
              </a:defRPr>
            </a:lvl1pPr>
          </a:lstStyle>
          <a:p>
            <a:pPr>
              <a:defRPr/>
            </a:pPr>
            <a:endParaRPr lang="en-US" dirty="0"/>
          </a:p>
        </p:txBody>
      </p:sp>
      <p:sp>
        <p:nvSpPr>
          <p:cNvPr id="9" name="Rectangle 5"/>
          <p:cNvSpPr>
            <a:spLocks noGrp="1" noChangeArrowheads="1"/>
          </p:cNvSpPr>
          <p:nvPr>
            <p:ph type="ftr" sz="quarter" idx="11"/>
          </p:nvPr>
        </p:nvSpPr>
        <p:spPr>
          <a:xfrm>
            <a:off x="3505200" y="6400800"/>
            <a:ext cx="2895600" cy="457200"/>
          </a:xfrm>
        </p:spPr>
        <p:txBody>
          <a:bodyPr anchorCtr="0"/>
          <a:lstStyle>
            <a:lvl1pPr>
              <a:defRPr b="1" i="0">
                <a:latin typeface="Arial" panose="020B0604020202020204" pitchFamily="34" charset="0"/>
              </a:defRPr>
            </a:lvl1pPr>
          </a:lstStyle>
          <a:p>
            <a:pPr>
              <a:defRPr/>
            </a:pPr>
            <a:endParaRPr lang="en-US" dirty="0"/>
          </a:p>
        </p:txBody>
      </p:sp>
      <p:sp>
        <p:nvSpPr>
          <p:cNvPr id="10" name="Rectangle 6"/>
          <p:cNvSpPr>
            <a:spLocks noGrp="1" noChangeArrowheads="1"/>
          </p:cNvSpPr>
          <p:nvPr>
            <p:ph type="sldNum" sz="quarter" idx="12"/>
          </p:nvPr>
        </p:nvSpPr>
        <p:spPr/>
        <p:txBody>
          <a:bodyPr anchorCtr="0"/>
          <a:lstStyle>
            <a:lvl1pPr>
              <a:defRPr b="1" i="0">
                <a:latin typeface="Arial" panose="020B0604020202020204" pitchFamily="34" charset="0"/>
              </a:defRPr>
            </a:lvl1pPr>
          </a:lstStyle>
          <a:p>
            <a:pPr>
              <a:defRPr/>
            </a:pPr>
            <a:fld id="{60F57D3E-C6A1-7545-B951-0AB4179AA8D8}" type="slidenum">
              <a:rPr lang="en-US" smtClean="0"/>
              <a:pPr>
                <a:defRPr/>
              </a:pPr>
              <a:t>‹#›</a:t>
            </a:fld>
            <a:endParaRPr lang="en-US" dirty="0"/>
          </a:p>
        </p:txBody>
      </p:sp>
    </p:spTree>
    <p:extLst>
      <p:ext uri="{BB962C8B-B14F-4D97-AF65-F5344CB8AC3E}">
        <p14:creationId xmlns:p14="http://schemas.microsoft.com/office/powerpoint/2010/main" val="3798809099"/>
      </p:ext>
    </p:extLst>
  </p:cSld>
  <p:clrMapOvr>
    <a:masterClrMapping/>
  </p:clrMapOvr>
</p:sldLayout>
</file>

<file path=ppt/slideLayouts/slideLayout26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B882333-F1CD-314A-9D73-464A15D217F5}" type="slidenum">
              <a:rPr lang="en-US" smtClean="0"/>
              <a:pPr>
                <a:defRPr/>
              </a:pPr>
              <a:t>‹#›</a:t>
            </a:fld>
            <a:endParaRPr lang="en-US" dirty="0"/>
          </a:p>
        </p:txBody>
      </p:sp>
    </p:spTree>
    <p:extLst>
      <p:ext uri="{BB962C8B-B14F-4D97-AF65-F5344CB8AC3E}">
        <p14:creationId xmlns:p14="http://schemas.microsoft.com/office/powerpoint/2010/main" val="4017678600"/>
      </p:ext>
    </p:extLst>
  </p:cSld>
  <p:clrMapOvr>
    <a:masterClrMapping/>
  </p:clrMapOvr>
</p:sldLayout>
</file>

<file path=ppt/slideLayouts/slideLayout26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D84D81F-3461-BE46-8E30-E1CC53F5014B}" type="slidenum">
              <a:rPr lang="en-US" smtClean="0"/>
              <a:pPr>
                <a:defRPr/>
              </a:pPr>
              <a:t>‹#›</a:t>
            </a:fld>
            <a:endParaRPr lang="en-US" dirty="0"/>
          </a:p>
        </p:txBody>
      </p:sp>
    </p:spTree>
    <p:extLst>
      <p:ext uri="{BB962C8B-B14F-4D97-AF65-F5344CB8AC3E}">
        <p14:creationId xmlns:p14="http://schemas.microsoft.com/office/powerpoint/2010/main" val="750977647"/>
      </p:ext>
    </p:extLst>
  </p:cSld>
  <p:clrMapOvr>
    <a:masterClrMapping/>
  </p:clrMapOvr>
</p:sldLayout>
</file>

<file path=ppt/slideLayouts/slideLayout26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062038" y="1766888"/>
            <a:ext cx="3808412"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022850" y="1766888"/>
            <a:ext cx="3808413"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1E8FBC2-5C3F-8044-A0FC-46221598AD7C}" type="slidenum">
              <a:rPr lang="en-US" smtClean="0"/>
              <a:pPr>
                <a:defRPr/>
              </a:pPr>
              <a:t>‹#›</a:t>
            </a:fld>
            <a:endParaRPr lang="en-US" dirty="0"/>
          </a:p>
        </p:txBody>
      </p:sp>
    </p:spTree>
    <p:extLst>
      <p:ext uri="{BB962C8B-B14F-4D97-AF65-F5344CB8AC3E}">
        <p14:creationId xmlns:p14="http://schemas.microsoft.com/office/powerpoint/2010/main" val="3060092707"/>
      </p:ext>
    </p:extLst>
  </p:cSld>
  <p:clrMapOvr>
    <a:masterClrMapping/>
  </p:clrMapOvr>
</p:sldLayout>
</file>

<file path=ppt/slideLayouts/slideLayout26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48621B9-8EB3-1647-898C-B682FDB786C2}" type="slidenum">
              <a:rPr lang="en-US" smtClean="0"/>
              <a:pPr>
                <a:defRPr/>
              </a:pPr>
              <a:t>‹#›</a:t>
            </a:fld>
            <a:endParaRPr lang="en-US" dirty="0"/>
          </a:p>
        </p:txBody>
      </p:sp>
    </p:spTree>
    <p:extLst>
      <p:ext uri="{BB962C8B-B14F-4D97-AF65-F5344CB8AC3E}">
        <p14:creationId xmlns:p14="http://schemas.microsoft.com/office/powerpoint/2010/main" val="626415776"/>
      </p:ext>
    </p:extLst>
  </p:cSld>
  <p:clrMapOvr>
    <a:masterClrMapping/>
  </p:clrMapOvr>
</p:sldLayout>
</file>

<file path=ppt/slideLayouts/slideLayout26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666ADC-C29C-ED49-B043-84EBD6E0265A}" type="slidenum">
              <a:rPr lang="en-US" smtClean="0"/>
              <a:pPr>
                <a:defRPr/>
              </a:pPr>
              <a:t>‹#›</a:t>
            </a:fld>
            <a:endParaRPr lang="en-US" dirty="0"/>
          </a:p>
        </p:txBody>
      </p:sp>
    </p:spTree>
    <p:extLst>
      <p:ext uri="{BB962C8B-B14F-4D97-AF65-F5344CB8AC3E}">
        <p14:creationId xmlns:p14="http://schemas.microsoft.com/office/powerpoint/2010/main" val="1553307877"/>
      </p:ext>
    </p:extLst>
  </p:cSld>
  <p:clrMapOvr>
    <a:masterClrMapping/>
  </p:clrMapOvr>
</p:sldLayout>
</file>

<file path=ppt/slideLayouts/slideLayout26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170433-E275-224D-BD76-E8D8DAB322B7}" type="slidenum">
              <a:rPr lang="en-US" smtClean="0"/>
              <a:pPr>
                <a:defRPr/>
              </a:pPr>
              <a:t>‹#›</a:t>
            </a:fld>
            <a:endParaRPr lang="en-US" dirty="0"/>
          </a:p>
        </p:txBody>
      </p:sp>
    </p:spTree>
    <p:extLst>
      <p:ext uri="{BB962C8B-B14F-4D97-AF65-F5344CB8AC3E}">
        <p14:creationId xmlns:p14="http://schemas.microsoft.com/office/powerpoint/2010/main" val="42358987"/>
      </p:ext>
    </p:extLst>
  </p:cSld>
  <p:clrMapOvr>
    <a:masterClrMapping/>
  </p:clrMapOvr>
</p:sldLayout>
</file>

<file path=ppt/slideLayouts/slideLayout26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A774582-9DA3-DE4E-9EFE-8E28585E075C}" type="slidenum">
              <a:rPr lang="en-US" smtClean="0"/>
              <a:pPr>
                <a:defRPr/>
              </a:pPr>
              <a:t>‹#›</a:t>
            </a:fld>
            <a:endParaRPr lang="en-US" dirty="0"/>
          </a:p>
        </p:txBody>
      </p:sp>
    </p:spTree>
    <p:extLst>
      <p:ext uri="{BB962C8B-B14F-4D97-AF65-F5344CB8AC3E}">
        <p14:creationId xmlns:p14="http://schemas.microsoft.com/office/powerpoint/2010/main" val="234410947"/>
      </p:ext>
    </p:extLst>
  </p:cSld>
  <p:clrMapOvr>
    <a:masterClrMapping/>
  </p:clrMapOvr>
</p:sldLayout>
</file>

<file path=ppt/slideLayouts/slideLayout26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452960E-0E64-CC4B-B6DB-02176539C433}" type="slidenum">
              <a:rPr lang="en-US" smtClean="0"/>
              <a:pPr>
                <a:defRPr/>
              </a:pPr>
              <a:t>‹#›</a:t>
            </a:fld>
            <a:endParaRPr lang="en-US" dirty="0"/>
          </a:p>
        </p:txBody>
      </p:sp>
    </p:spTree>
    <p:extLst>
      <p:ext uri="{BB962C8B-B14F-4D97-AF65-F5344CB8AC3E}">
        <p14:creationId xmlns:p14="http://schemas.microsoft.com/office/powerpoint/2010/main" val="520802617"/>
      </p:ext>
    </p:extLst>
  </p:cSld>
  <p:clrMapOvr>
    <a:masterClrMapping/>
  </p:clrMapOvr>
</p:sldLayout>
</file>

<file path=ppt/slideLayouts/slideLayout26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64D80E7-F761-FF42-8AD1-A83C0C0D1AB0}" type="slidenum">
              <a:rPr lang="en-US" smtClean="0"/>
              <a:pPr>
                <a:defRPr/>
              </a:pPr>
              <a:t>‹#›</a:t>
            </a:fld>
            <a:endParaRPr lang="en-US" dirty="0"/>
          </a:p>
        </p:txBody>
      </p:sp>
    </p:spTree>
    <p:extLst>
      <p:ext uri="{BB962C8B-B14F-4D97-AF65-F5344CB8AC3E}">
        <p14:creationId xmlns:p14="http://schemas.microsoft.com/office/powerpoint/2010/main" val="3061112742"/>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type="tx">
  <p:cSld name="13_Section Header">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42"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51" name="Group 3"/>
          <p:cNvGrpSpPr/>
          <p:nvPr/>
        </p:nvGrpSpPr>
        <p:grpSpPr>
          <a:xfrm>
            <a:off x="152399" y="374650"/>
            <a:ext cx="1524002" cy="1225551"/>
            <a:chOff x="0" y="0"/>
            <a:chExt cx="1524000" cy="1225550"/>
          </a:xfrm>
        </p:grpSpPr>
        <p:sp>
          <p:nvSpPr>
            <p:cNvPr id="4143"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4"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49" name="Group 6"/>
            <p:cNvGrpSpPr/>
            <p:nvPr/>
          </p:nvGrpSpPr>
          <p:grpSpPr>
            <a:xfrm>
              <a:off x="88900" y="0"/>
              <a:ext cx="1304926" cy="1225551"/>
              <a:chOff x="0" y="0"/>
              <a:chExt cx="1304925" cy="1225550"/>
            </a:xfrm>
          </p:grpSpPr>
          <p:sp>
            <p:nvSpPr>
              <p:cNvPr id="4145"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6"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7"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8"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0"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2"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FFFFCC"/>
                </a:solidFill>
              </a:defRPr>
            </a:lvl1pPr>
          </a:lstStyle>
          <a:p>
            <a:r>
              <a:t>Title Text</a:t>
            </a:r>
          </a:p>
        </p:txBody>
      </p:sp>
      <p:sp>
        <p:nvSpPr>
          <p:cNvPr id="4153"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54"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6691711"/>
      </p:ext>
    </p:extLst>
  </p:cSld>
  <p:clrMapOvr>
    <a:masterClrMapping/>
  </p:clrMapOvr>
  <p:transition spd="med"/>
</p:sldLayout>
</file>

<file path=ppt/slideLayouts/slideLayout26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381000"/>
            <a:ext cx="1943100" cy="54991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062038" y="381000"/>
            <a:ext cx="5681662" cy="54991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0B846BC-7FB1-3D4A-A74E-A411AD29982A}" type="slidenum">
              <a:rPr lang="en-US" smtClean="0"/>
              <a:pPr>
                <a:defRPr/>
              </a:pPr>
              <a:t>‹#›</a:t>
            </a:fld>
            <a:endParaRPr lang="en-US" dirty="0"/>
          </a:p>
        </p:txBody>
      </p:sp>
    </p:spTree>
    <p:extLst>
      <p:ext uri="{BB962C8B-B14F-4D97-AF65-F5344CB8AC3E}">
        <p14:creationId xmlns:p14="http://schemas.microsoft.com/office/powerpoint/2010/main" val="4209736495"/>
      </p:ext>
    </p:extLst>
  </p:cSld>
  <p:clrMapOvr>
    <a:masterClrMapping/>
  </p:clrMapOvr>
</p:sldLayout>
</file>

<file path=ppt/slideLayouts/slideLayout26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750730094"/>
      </p:ext>
    </p:extLst>
  </p:cSld>
  <p:clrMapOvr>
    <a:masterClrMapping/>
  </p:clrMapOvr>
</p:sldLayout>
</file>

<file path=ppt/slideLayouts/slideLayout26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4233373980"/>
      </p:ext>
    </p:extLst>
  </p:cSld>
  <p:clrMapOvr>
    <a:masterClrMapping/>
  </p:clrMapOvr>
</p:sldLayout>
</file>

<file path=ppt/slideLayouts/slideLayout26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803788632"/>
      </p:ext>
    </p:extLst>
  </p:cSld>
  <p:clrMapOvr>
    <a:masterClrMapping/>
  </p:clrMapOvr>
</p:sldLayout>
</file>

<file path=ppt/slideLayouts/slideLayout26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2732369122"/>
      </p:ext>
    </p:extLst>
  </p:cSld>
  <p:clrMapOvr>
    <a:masterClrMapping/>
  </p:clrMapOvr>
</p:sldLayout>
</file>

<file path=ppt/slideLayouts/slideLayout26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286710273"/>
      </p:ext>
    </p:extLst>
  </p:cSld>
  <p:clrMapOvr>
    <a:masterClrMapping/>
  </p:clrMapOvr>
</p:sldLayout>
</file>

<file path=ppt/slideLayouts/slideLayout26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2607527365"/>
      </p:ext>
    </p:extLst>
  </p:cSld>
  <p:clrMapOvr>
    <a:masterClrMapping/>
  </p:clrMapOvr>
</p:sldLayout>
</file>

<file path=ppt/slideLayouts/slideLayout26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255099442"/>
      </p:ext>
    </p:extLst>
  </p:cSld>
  <p:clrMapOvr>
    <a:masterClrMapping/>
  </p:clrMapOvr>
</p:sldLayout>
</file>

<file path=ppt/slideLayouts/slideLayout26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1816560713"/>
      </p:ext>
    </p:extLst>
  </p:cSld>
  <p:clrMapOvr>
    <a:masterClrMapping/>
  </p:clrMapOvr>
</p:sldLayout>
</file>

<file path=ppt/slideLayouts/slideLayout26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006747831"/>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type="tx">
  <p:cSld name="14_Two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61"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70" name="Group 3"/>
          <p:cNvGrpSpPr/>
          <p:nvPr/>
        </p:nvGrpSpPr>
        <p:grpSpPr>
          <a:xfrm>
            <a:off x="152399" y="374650"/>
            <a:ext cx="1524002" cy="1225551"/>
            <a:chOff x="0" y="0"/>
            <a:chExt cx="1524000" cy="1225550"/>
          </a:xfrm>
        </p:grpSpPr>
        <p:sp>
          <p:nvSpPr>
            <p:cNvPr id="4162"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3"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68" name="Group 6"/>
            <p:cNvGrpSpPr/>
            <p:nvPr/>
          </p:nvGrpSpPr>
          <p:grpSpPr>
            <a:xfrm>
              <a:off x="88900" y="0"/>
              <a:ext cx="1304926" cy="1225551"/>
              <a:chOff x="0" y="0"/>
              <a:chExt cx="1304925" cy="1225550"/>
            </a:xfrm>
          </p:grpSpPr>
          <p:sp>
            <p:nvSpPr>
              <p:cNvPr id="4164"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5"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6"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7"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69"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71"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72" name="Body Level One…"/>
          <p:cNvSpPr txBox="1">
            <a:spLocks noGrp="1"/>
          </p:cNvSpPr>
          <p:nvPr>
            <p:ph type="body" sz="half" idx="1"/>
          </p:nvPr>
        </p:nvSpPr>
        <p:spPr>
          <a:xfrm>
            <a:off x="661987" y="1905000"/>
            <a:ext cx="3810001" cy="4114800"/>
          </a:xfrm>
          <a:prstGeom prst="rect">
            <a:avLst/>
          </a:prstGeom>
        </p:spPr>
        <p:txBody>
          <a:bodyPr lIns="46037" tIns="46037" rIns="46037" bIns="46037">
            <a:normAutofit/>
          </a:bodyPr>
          <a:lstStyle>
            <a:lvl1pPr>
              <a:spcBef>
                <a:spcPts val="600"/>
              </a:spcBef>
              <a:buClr>
                <a:srgbClr val="FFFFCC"/>
              </a:buClr>
              <a:buSzPct val="90000"/>
              <a:buChar char="Ú"/>
              <a:defRPr sz="2800">
                <a:solidFill>
                  <a:srgbClr val="EAEAEA"/>
                </a:solidFill>
              </a:defRPr>
            </a:lvl1pPr>
            <a:lvl2pPr marL="790575" indent="-333375">
              <a:spcBef>
                <a:spcPts val="600"/>
              </a:spcBef>
              <a:buClr>
                <a:srgbClr val="FFFFCC"/>
              </a:buClr>
              <a:buChar char="–"/>
              <a:defRPr sz="2800">
                <a:solidFill>
                  <a:srgbClr val="EAEAEA"/>
                </a:solidFill>
              </a:defRPr>
            </a:lvl2pPr>
            <a:lvl3pPr marL="1234439" indent="-320039">
              <a:spcBef>
                <a:spcPts val="600"/>
              </a:spcBef>
              <a:buClr>
                <a:srgbClr val="FFFFCC"/>
              </a:buClr>
              <a:defRPr sz="2800">
                <a:solidFill>
                  <a:srgbClr val="EAEAEA"/>
                </a:solidFill>
              </a:defRPr>
            </a:lvl3pPr>
            <a:lvl4pPr marL="1727200" indent="-355600">
              <a:spcBef>
                <a:spcPts val="600"/>
              </a:spcBef>
              <a:buClr>
                <a:srgbClr val="FFFFCC"/>
              </a:buClr>
              <a:buChar char="–"/>
              <a:defRPr sz="2800">
                <a:solidFill>
                  <a:srgbClr val="EAEAEA"/>
                </a:solidFill>
              </a:defRPr>
            </a:lvl4pPr>
            <a:lvl5pPr marL="2184400" indent="-355600">
              <a:spcBef>
                <a:spcPts val="600"/>
              </a:spcBef>
              <a:buClr>
                <a:srgbClr val="FFFFCC"/>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7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384464"/>
      </p:ext>
    </p:extLst>
  </p:cSld>
  <p:clrMapOvr>
    <a:masterClrMapping/>
  </p:clrMapOvr>
  <p:transition spd="med"/>
</p:sldLayout>
</file>

<file path=ppt/slideLayouts/slideLayout26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594506185"/>
      </p:ext>
    </p:extLst>
  </p:cSld>
  <p:clrMapOvr>
    <a:masterClrMapping/>
  </p:clrMapOvr>
</p:sldLayout>
</file>

<file path=ppt/slideLayouts/slideLayout26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2985473416"/>
      </p:ext>
    </p:extLst>
  </p:cSld>
  <p:clrMapOvr>
    <a:masterClrMapping/>
  </p:clrMapOvr>
</p:sldLayout>
</file>

<file path=ppt/slideLayouts/slideLayout264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spcBef>
                <a:spcPct val="20000"/>
              </a:spcBef>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spcBef>
                <a:spcPct val="20000"/>
              </a:spcBef>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spcBef>
                <a:spcPct val="20000"/>
              </a:spcBef>
              <a:defRPr b="1" i="0">
                <a:latin typeface="Arial" panose="020B0604020202020204" pitchFamily="34" charset="0"/>
              </a:defRPr>
            </a:lvl1pPr>
          </a:lstStyle>
          <a:p>
            <a:pPr>
              <a:defRPr/>
            </a:pPr>
            <a:fld id="{77CC1E64-E32B-9847-A452-6EBF747A8A32}" type="slidenum">
              <a:rPr lang="en-US" smtClean="0"/>
              <a:pPr>
                <a:defRPr/>
              </a:pPr>
              <a:t>‹#›</a:t>
            </a:fld>
            <a:endParaRPr lang="en-US" dirty="0"/>
          </a:p>
        </p:txBody>
      </p:sp>
    </p:spTree>
    <p:extLst>
      <p:ext uri="{BB962C8B-B14F-4D97-AF65-F5344CB8AC3E}">
        <p14:creationId xmlns:p14="http://schemas.microsoft.com/office/powerpoint/2010/main" val="2825941926"/>
      </p:ext>
    </p:extLst>
  </p:cSld>
  <p:clrMapOvr>
    <a:masterClrMapping/>
  </p:clrMapOvr>
</p:sldLayout>
</file>

<file path=ppt/slideLayouts/slideLayout264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spcBef>
                <a:spcPct val="20000"/>
              </a:spcBef>
              <a:defRPr/>
            </a:lvl1pPr>
          </a:lstStyle>
          <a:p>
            <a:pPr>
              <a:defRPr/>
            </a:pPr>
            <a:endParaRPr lang="en-GB"/>
          </a:p>
        </p:txBody>
      </p:sp>
      <p:sp>
        <p:nvSpPr>
          <p:cNvPr id="3" name="Rectangle 5"/>
          <p:cNvSpPr>
            <a:spLocks noGrp="1" noChangeArrowheads="1"/>
          </p:cNvSpPr>
          <p:nvPr>
            <p:ph type="ftr" sz="quarter" idx="11"/>
          </p:nvPr>
        </p:nvSpPr>
        <p:spPr/>
        <p:txBody>
          <a:bodyPr/>
          <a:lstStyle>
            <a:lvl1pPr>
              <a:spcBef>
                <a:spcPct val="20000"/>
              </a:spcBef>
              <a:defRPr/>
            </a:lvl1pPr>
          </a:lstStyle>
          <a:p>
            <a:pPr>
              <a:defRPr/>
            </a:pPr>
            <a:endParaRPr lang="en-GB"/>
          </a:p>
        </p:txBody>
      </p:sp>
      <p:sp>
        <p:nvSpPr>
          <p:cNvPr id="4" name="Rectangle 6"/>
          <p:cNvSpPr>
            <a:spLocks noGrp="1" noChangeArrowheads="1"/>
          </p:cNvSpPr>
          <p:nvPr>
            <p:ph type="sldNum" sz="quarter" idx="12"/>
          </p:nvPr>
        </p:nvSpPr>
        <p:spPr/>
        <p:txBody>
          <a:bodyPr/>
          <a:lstStyle>
            <a:lvl1pPr>
              <a:spcBef>
                <a:spcPct val="20000"/>
              </a:spcBef>
              <a:defRPr/>
            </a:lvl1pPr>
          </a:lstStyle>
          <a:p>
            <a:pPr>
              <a:defRPr/>
            </a:pPr>
            <a:fld id="{B2BD8022-32CB-8B4F-A259-24F1D4725AF1}" type="slidenum">
              <a:rPr lang="en-GB"/>
              <a:pPr>
                <a:defRPr/>
              </a:pPr>
              <a:t>‹#›</a:t>
            </a:fld>
            <a:endParaRPr lang="en-GB"/>
          </a:p>
        </p:txBody>
      </p:sp>
    </p:spTree>
    <p:extLst>
      <p:ext uri="{BB962C8B-B14F-4D97-AF65-F5344CB8AC3E}">
        <p14:creationId xmlns:p14="http://schemas.microsoft.com/office/powerpoint/2010/main" val="1512057770"/>
      </p:ext>
    </p:extLst>
  </p:cSld>
  <p:clrMapOvr>
    <a:masterClrMapping/>
  </p:clrMapOvr>
</p:sldLayout>
</file>

<file path=ppt/slideLayouts/slideLayout26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322DE3-98D6-7F4B-A5D1-48D3F88BDA82}"/>
              </a:ext>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72C5710-C743-5546-8E49-42A6F2618707}"/>
              </a:ext>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624BD2FA-77B4-CF4F-8CF8-6C5266B37BBB}"/>
              </a:ext>
            </a:extLst>
          </p:cNvPr>
          <p:cNvSpPr>
            <a:spLocks noGrp="1"/>
          </p:cNvSpPr>
          <p:nvPr>
            <p:ph type="sldNum" sz="quarter" idx="10"/>
          </p:nvPr>
        </p:nvSpPr>
        <p:spPr/>
        <p:txBody>
          <a:bodyPr/>
          <a:lstStyle>
            <a:lvl1pPr>
              <a:defRPr/>
            </a:lvl1pPr>
          </a:lstStyle>
          <a:p>
            <a:fld id="{2748B5B6-DC0D-8940-B7A0-614470F59669}" type="slidenum">
              <a:rPr lang="en-US" altLang="en-US"/>
              <a:pPr/>
              <a:t>‹#›</a:t>
            </a:fld>
            <a:endParaRPr lang="en-US" altLang="en-US"/>
          </a:p>
        </p:txBody>
      </p:sp>
    </p:spTree>
    <p:extLst>
      <p:ext uri="{BB962C8B-B14F-4D97-AF65-F5344CB8AC3E}">
        <p14:creationId xmlns:p14="http://schemas.microsoft.com/office/powerpoint/2010/main" val="2363320246"/>
      </p:ext>
    </p:extLst>
  </p:cSld>
  <p:clrMapOvr>
    <a:masterClrMapping/>
  </p:clrMapOvr>
</p:sldLayout>
</file>

<file path=ppt/slideLayouts/slideLayout26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A5177F-FC13-F043-B8FF-3CA3922242C3}"/>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848C90C5-85E2-A542-9E28-49847A22CC0B}"/>
              </a:ext>
            </a:extLst>
          </p:cNvPr>
          <p:cNvSpPr>
            <a:spLocks noGrp="1"/>
          </p:cNvSpPr>
          <p:nvPr>
            <p:ph idx="1"/>
          </p:nvPr>
        </p:nvSpPr>
        <p:spPr>
          <a:xfrm>
            <a:off x="628650" y="1825625"/>
            <a:ext cx="78867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3CF7ED3-4101-4A45-A49C-30018E701A9A}"/>
              </a:ext>
            </a:extLst>
          </p:cNvPr>
          <p:cNvSpPr>
            <a:spLocks noGrp="1"/>
          </p:cNvSpPr>
          <p:nvPr>
            <p:ph type="sldNum" sz="quarter" idx="10"/>
          </p:nvPr>
        </p:nvSpPr>
        <p:spPr/>
        <p:txBody>
          <a:bodyPr/>
          <a:lstStyle>
            <a:lvl1pPr>
              <a:defRPr/>
            </a:lvl1pPr>
          </a:lstStyle>
          <a:p>
            <a:fld id="{2A8BD93C-A0FF-D240-AAA1-6DB93EC94653}" type="slidenum">
              <a:rPr lang="en-US" altLang="en-US"/>
              <a:pPr/>
              <a:t>‹#›</a:t>
            </a:fld>
            <a:endParaRPr lang="en-US" altLang="en-US"/>
          </a:p>
        </p:txBody>
      </p:sp>
    </p:spTree>
    <p:extLst>
      <p:ext uri="{BB962C8B-B14F-4D97-AF65-F5344CB8AC3E}">
        <p14:creationId xmlns:p14="http://schemas.microsoft.com/office/powerpoint/2010/main" val="793809476"/>
      </p:ext>
    </p:extLst>
  </p:cSld>
  <p:clrMapOvr>
    <a:masterClrMapping/>
  </p:clrMapOvr>
</p:sldLayout>
</file>

<file path=ppt/slideLayouts/slideLayout26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267CB6-F51F-1F43-A3AB-0BA247EF1D01}"/>
              </a:ext>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2ADDDB8-45F1-2F45-988C-7755E3767390}"/>
              </a:ext>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E8B31E44-3108-2E45-9E4C-0A144A2D6DE9}"/>
              </a:ext>
            </a:extLst>
          </p:cNvPr>
          <p:cNvSpPr>
            <a:spLocks noGrp="1"/>
          </p:cNvSpPr>
          <p:nvPr>
            <p:ph type="sldNum" sz="quarter" idx="10"/>
          </p:nvPr>
        </p:nvSpPr>
        <p:spPr/>
        <p:txBody>
          <a:bodyPr/>
          <a:lstStyle>
            <a:lvl1pPr>
              <a:defRPr/>
            </a:lvl1pPr>
          </a:lstStyle>
          <a:p>
            <a:fld id="{955EE17E-3B1D-BB4F-A63C-2A7D75638D52}" type="slidenum">
              <a:rPr lang="en-US" altLang="en-US"/>
              <a:pPr/>
              <a:t>‹#›</a:t>
            </a:fld>
            <a:endParaRPr lang="en-US" altLang="en-US"/>
          </a:p>
        </p:txBody>
      </p:sp>
    </p:spTree>
    <p:extLst>
      <p:ext uri="{BB962C8B-B14F-4D97-AF65-F5344CB8AC3E}">
        <p14:creationId xmlns:p14="http://schemas.microsoft.com/office/powerpoint/2010/main" val="3322894912"/>
      </p:ext>
    </p:extLst>
  </p:cSld>
  <p:clrMapOvr>
    <a:masterClrMapping/>
  </p:clrMapOvr>
</p:sldLayout>
</file>

<file path=ppt/slideLayouts/slideLayout26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9C0CC1-8F02-0243-874D-B2CEA1EA6F29}"/>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A59759EE-DE08-4B45-8735-857B604788F7}"/>
              </a:ext>
            </a:extLst>
          </p:cNvPr>
          <p:cNvSpPr>
            <a:spLocks noGrp="1"/>
          </p:cNvSpPr>
          <p:nvPr>
            <p:ph sz="half" idx="1"/>
          </p:nvPr>
        </p:nvSpPr>
        <p:spPr>
          <a:xfrm>
            <a:off x="628650" y="1825625"/>
            <a:ext cx="386715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67753AF-AF63-FA40-BFC6-B022BA4E1CE6}"/>
              </a:ext>
            </a:extLst>
          </p:cNvPr>
          <p:cNvSpPr>
            <a:spLocks noGrp="1"/>
          </p:cNvSpPr>
          <p:nvPr>
            <p:ph sz="half" idx="2"/>
          </p:nvPr>
        </p:nvSpPr>
        <p:spPr>
          <a:xfrm>
            <a:off x="4648200" y="1825625"/>
            <a:ext cx="386715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5C8DCA7D-4B2C-054D-A75F-8321BE34F305}"/>
              </a:ext>
            </a:extLst>
          </p:cNvPr>
          <p:cNvSpPr>
            <a:spLocks noGrp="1"/>
          </p:cNvSpPr>
          <p:nvPr>
            <p:ph type="sldNum" sz="quarter" idx="10"/>
          </p:nvPr>
        </p:nvSpPr>
        <p:spPr/>
        <p:txBody>
          <a:bodyPr/>
          <a:lstStyle>
            <a:lvl1pPr>
              <a:defRPr/>
            </a:lvl1pPr>
          </a:lstStyle>
          <a:p>
            <a:fld id="{EC73B9CF-35DD-E14F-9BD7-E289D7E2135E}" type="slidenum">
              <a:rPr lang="en-US" altLang="en-US"/>
              <a:pPr/>
              <a:t>‹#›</a:t>
            </a:fld>
            <a:endParaRPr lang="en-US" altLang="en-US"/>
          </a:p>
        </p:txBody>
      </p:sp>
    </p:spTree>
    <p:extLst>
      <p:ext uri="{BB962C8B-B14F-4D97-AF65-F5344CB8AC3E}">
        <p14:creationId xmlns:p14="http://schemas.microsoft.com/office/powerpoint/2010/main" val="819787521"/>
      </p:ext>
    </p:extLst>
  </p:cSld>
  <p:clrMapOvr>
    <a:masterClrMapping/>
  </p:clrMapOvr>
</p:sldLayout>
</file>

<file path=ppt/slideLayouts/slideLayout26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CF1A5C-1735-D247-9323-1563DB338FA7}"/>
              </a:ext>
            </a:extLst>
          </p:cNvPr>
          <p:cNvSpPr>
            <a:spLocks noGrp="1"/>
          </p:cNvSpPr>
          <p:nvPr>
            <p:ph type="title"/>
          </p:nvPr>
        </p:nvSpPr>
        <p:spPr>
          <a:xfrm>
            <a:off x="630238" y="365125"/>
            <a:ext cx="7886700" cy="1325563"/>
          </a:xfrm>
          <a:prstGeom prst="rect">
            <a:avLst/>
          </a:prstGeom>
        </p:spPr>
        <p:txBody>
          <a:bodyPr/>
          <a:lstStyle/>
          <a:p>
            <a:r>
              <a:rPr lang="en-US"/>
              <a:t>Click to edit Master title style</a:t>
            </a:r>
          </a:p>
        </p:txBody>
      </p:sp>
      <p:sp>
        <p:nvSpPr>
          <p:cNvPr id="3" name="Text Placeholder 2">
            <a:extLst>
              <a:ext uri="{FF2B5EF4-FFF2-40B4-BE49-F238E27FC236}">
                <a16:creationId xmlns:a16="http://schemas.microsoft.com/office/drawing/2014/main" id="{2C43CA2F-4A27-6245-B94E-CBF244F65934}"/>
              </a:ext>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2036B4A-5391-704C-B4F7-4BEE04DB4EB4}"/>
              </a:ext>
            </a:extLst>
          </p:cNvPr>
          <p:cNvSpPr>
            <a:spLocks noGrp="1"/>
          </p:cNvSpPr>
          <p:nvPr>
            <p:ph sz="half" idx="2"/>
          </p:nvPr>
        </p:nvSpPr>
        <p:spPr>
          <a:xfrm>
            <a:off x="630238" y="2505075"/>
            <a:ext cx="3868737"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C7C5DC6-A2FF-B942-B858-098DD09366F5}"/>
              </a:ext>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51860B1-6532-2B46-8E13-37274435B75D}"/>
              </a:ext>
            </a:extLst>
          </p:cNvPr>
          <p:cNvSpPr>
            <a:spLocks noGrp="1"/>
          </p:cNvSpPr>
          <p:nvPr>
            <p:ph sz="quarter" idx="4"/>
          </p:nvPr>
        </p:nvSpPr>
        <p:spPr>
          <a:xfrm>
            <a:off x="4629150" y="2505075"/>
            <a:ext cx="3887788"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F3ADCD6-8BD5-8F44-8865-D9E93C9A1F47}"/>
              </a:ext>
            </a:extLst>
          </p:cNvPr>
          <p:cNvSpPr>
            <a:spLocks noGrp="1"/>
          </p:cNvSpPr>
          <p:nvPr>
            <p:ph type="sldNum" sz="quarter" idx="10"/>
          </p:nvPr>
        </p:nvSpPr>
        <p:spPr/>
        <p:txBody>
          <a:bodyPr/>
          <a:lstStyle>
            <a:lvl1pPr>
              <a:defRPr/>
            </a:lvl1pPr>
          </a:lstStyle>
          <a:p>
            <a:fld id="{7EE850B5-A196-EF43-AEC2-40A0B46C453F}" type="slidenum">
              <a:rPr lang="en-US" altLang="en-US"/>
              <a:pPr/>
              <a:t>‹#›</a:t>
            </a:fld>
            <a:endParaRPr lang="en-US" altLang="en-US"/>
          </a:p>
        </p:txBody>
      </p:sp>
    </p:spTree>
    <p:extLst>
      <p:ext uri="{BB962C8B-B14F-4D97-AF65-F5344CB8AC3E}">
        <p14:creationId xmlns:p14="http://schemas.microsoft.com/office/powerpoint/2010/main" val="3817094125"/>
      </p:ext>
    </p:extLst>
  </p:cSld>
  <p:clrMapOvr>
    <a:masterClrMapping/>
  </p:clrMapOvr>
</p:sldLayout>
</file>

<file path=ppt/slideLayouts/slideLayout26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A6B006-DDEB-6545-9686-468394EC4ABD}"/>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2129D876-8CAF-4D46-9DB1-21827F1049D4}"/>
              </a:ext>
            </a:extLst>
          </p:cNvPr>
          <p:cNvSpPr>
            <a:spLocks noGrp="1"/>
          </p:cNvSpPr>
          <p:nvPr>
            <p:ph type="sldNum" sz="quarter" idx="10"/>
          </p:nvPr>
        </p:nvSpPr>
        <p:spPr/>
        <p:txBody>
          <a:bodyPr/>
          <a:lstStyle>
            <a:lvl1pPr>
              <a:defRPr/>
            </a:lvl1pPr>
          </a:lstStyle>
          <a:p>
            <a:fld id="{187F1837-9054-6847-82F8-88E781E92EF3}" type="slidenum">
              <a:rPr lang="en-US" altLang="en-US"/>
              <a:pPr/>
              <a:t>‹#›</a:t>
            </a:fld>
            <a:endParaRPr lang="en-US" altLang="en-US"/>
          </a:p>
        </p:txBody>
      </p:sp>
    </p:spTree>
    <p:extLst>
      <p:ext uri="{BB962C8B-B14F-4D97-AF65-F5344CB8AC3E}">
        <p14:creationId xmlns:p14="http://schemas.microsoft.com/office/powerpoint/2010/main" val="72626228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type="tx">
  <p:cSld name="13_Comparis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8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89" name="Group 3"/>
          <p:cNvGrpSpPr/>
          <p:nvPr/>
        </p:nvGrpSpPr>
        <p:grpSpPr>
          <a:xfrm>
            <a:off x="152399" y="374650"/>
            <a:ext cx="1524002" cy="1225551"/>
            <a:chOff x="0" y="0"/>
            <a:chExt cx="1524000" cy="1225550"/>
          </a:xfrm>
        </p:grpSpPr>
        <p:sp>
          <p:nvSpPr>
            <p:cNvPr id="418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87" name="Group 6"/>
            <p:cNvGrpSpPr/>
            <p:nvPr/>
          </p:nvGrpSpPr>
          <p:grpSpPr>
            <a:xfrm>
              <a:off x="88900" y="0"/>
              <a:ext cx="1304926" cy="1225551"/>
              <a:chOff x="0" y="0"/>
              <a:chExt cx="1304925" cy="1225550"/>
            </a:xfrm>
          </p:grpSpPr>
          <p:sp>
            <p:nvSpPr>
              <p:cNvPr id="418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8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90"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defRPr>
                <a:solidFill>
                  <a:srgbClr val="FFFFCC"/>
                </a:solidFill>
              </a:defRPr>
            </a:lvl1pPr>
          </a:lstStyle>
          <a:p>
            <a:r>
              <a:t>Title Text</a:t>
            </a:r>
          </a:p>
        </p:txBody>
      </p:sp>
      <p:sp>
        <p:nvSpPr>
          <p:cNvPr id="4191"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92"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rgbClr val="EAEAEA"/>
                </a:solidFill>
              </a:defRPr>
            </a:pPr>
            <a:endParaRPr/>
          </a:p>
        </p:txBody>
      </p:sp>
      <p:sp>
        <p:nvSpPr>
          <p:cNvPr id="419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68838239"/>
      </p:ext>
    </p:extLst>
  </p:cSld>
  <p:clrMapOvr>
    <a:masterClrMapping/>
  </p:clrMapOvr>
  <p:transition spd="med"/>
</p:sldLayout>
</file>

<file path=ppt/slideLayouts/slideLayout26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32D1F51-5985-274B-88CE-373F33826705}"/>
              </a:ext>
            </a:extLst>
          </p:cNvPr>
          <p:cNvSpPr>
            <a:spLocks noGrp="1"/>
          </p:cNvSpPr>
          <p:nvPr>
            <p:ph type="sldNum" sz="quarter" idx="10"/>
          </p:nvPr>
        </p:nvSpPr>
        <p:spPr/>
        <p:txBody>
          <a:bodyPr/>
          <a:lstStyle>
            <a:lvl1pPr>
              <a:defRPr/>
            </a:lvl1pPr>
          </a:lstStyle>
          <a:p>
            <a:fld id="{147C1183-0401-3447-9FE4-A1AEBA8897DA}" type="slidenum">
              <a:rPr lang="en-US" altLang="en-US"/>
              <a:pPr/>
              <a:t>‹#›</a:t>
            </a:fld>
            <a:endParaRPr lang="en-US" altLang="en-US"/>
          </a:p>
        </p:txBody>
      </p:sp>
    </p:spTree>
    <p:extLst>
      <p:ext uri="{BB962C8B-B14F-4D97-AF65-F5344CB8AC3E}">
        <p14:creationId xmlns:p14="http://schemas.microsoft.com/office/powerpoint/2010/main" val="773791739"/>
      </p:ext>
    </p:extLst>
  </p:cSld>
  <p:clrMapOvr>
    <a:masterClrMapping/>
  </p:clrMapOvr>
</p:sldLayout>
</file>

<file path=ppt/slideLayouts/slideLayout26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F57DF1-3CE9-D641-A3C8-7BEDCACAEE0E}"/>
              </a:ext>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44EF6E8C-DF0F-1846-B26A-014554CA9152}"/>
              </a:ext>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4A2BA19-6C34-C54F-A5DC-22F9783D3718}"/>
              </a:ext>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FA0F7FD-48CC-0A40-9C4F-C2138126007C}"/>
              </a:ext>
            </a:extLst>
          </p:cNvPr>
          <p:cNvSpPr>
            <a:spLocks noGrp="1"/>
          </p:cNvSpPr>
          <p:nvPr>
            <p:ph type="sldNum" sz="quarter" idx="10"/>
          </p:nvPr>
        </p:nvSpPr>
        <p:spPr/>
        <p:txBody>
          <a:bodyPr/>
          <a:lstStyle>
            <a:lvl1pPr>
              <a:defRPr/>
            </a:lvl1pPr>
          </a:lstStyle>
          <a:p>
            <a:fld id="{F1213D16-3FCA-3847-86B1-D766D36D281C}" type="slidenum">
              <a:rPr lang="en-US" altLang="en-US"/>
              <a:pPr/>
              <a:t>‹#›</a:t>
            </a:fld>
            <a:endParaRPr lang="en-US" altLang="en-US"/>
          </a:p>
        </p:txBody>
      </p:sp>
    </p:spTree>
    <p:extLst>
      <p:ext uri="{BB962C8B-B14F-4D97-AF65-F5344CB8AC3E}">
        <p14:creationId xmlns:p14="http://schemas.microsoft.com/office/powerpoint/2010/main" val="3570129161"/>
      </p:ext>
    </p:extLst>
  </p:cSld>
  <p:clrMapOvr>
    <a:masterClrMapping/>
  </p:clrMapOvr>
</p:sldLayout>
</file>

<file path=ppt/slideLayouts/slideLayout26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4DC58F-612C-6C42-B544-E5AFAC04BEB9}"/>
              </a:ext>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765052E-10CB-DF47-9D14-34A32402A4D4}"/>
              </a:ext>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73D6824-E3C2-B042-89C6-8F86F7471416}"/>
              </a:ext>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E72F141-9805-8A42-A007-FF6201496A8B}"/>
              </a:ext>
            </a:extLst>
          </p:cNvPr>
          <p:cNvSpPr>
            <a:spLocks noGrp="1"/>
          </p:cNvSpPr>
          <p:nvPr>
            <p:ph type="sldNum" sz="quarter" idx="10"/>
          </p:nvPr>
        </p:nvSpPr>
        <p:spPr/>
        <p:txBody>
          <a:bodyPr/>
          <a:lstStyle>
            <a:lvl1pPr>
              <a:defRPr/>
            </a:lvl1pPr>
          </a:lstStyle>
          <a:p>
            <a:fld id="{0CEE72F3-EF06-AC44-A27F-F768B7B47718}" type="slidenum">
              <a:rPr lang="en-US" altLang="en-US"/>
              <a:pPr/>
              <a:t>‹#›</a:t>
            </a:fld>
            <a:endParaRPr lang="en-US" altLang="en-US"/>
          </a:p>
        </p:txBody>
      </p:sp>
    </p:spTree>
    <p:extLst>
      <p:ext uri="{BB962C8B-B14F-4D97-AF65-F5344CB8AC3E}">
        <p14:creationId xmlns:p14="http://schemas.microsoft.com/office/powerpoint/2010/main" val="115459558"/>
      </p:ext>
    </p:extLst>
  </p:cSld>
  <p:clrMapOvr>
    <a:masterClrMapping/>
  </p:clrMapOvr>
</p:sldLayout>
</file>

<file path=ppt/slideLayouts/slideLayout26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AA8BDF-B9BF-2948-A09C-68D2F7B80016}"/>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D4EB251-31E6-6E48-8EF3-A4724A072C16}"/>
              </a:ext>
            </a:extLst>
          </p:cNvPr>
          <p:cNvSpPr>
            <a:spLocks noGrp="1"/>
          </p:cNvSpPr>
          <p:nvPr>
            <p:ph type="body" orient="vert" idx="1"/>
          </p:nvPr>
        </p:nvSpPr>
        <p:spPr>
          <a:xfrm>
            <a:off x="628650" y="1825625"/>
            <a:ext cx="7886700" cy="43513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C4A6210-2424-4442-9A4D-09A1F99D7844}"/>
              </a:ext>
            </a:extLst>
          </p:cNvPr>
          <p:cNvSpPr>
            <a:spLocks noGrp="1"/>
          </p:cNvSpPr>
          <p:nvPr>
            <p:ph type="sldNum" sz="quarter" idx="10"/>
          </p:nvPr>
        </p:nvSpPr>
        <p:spPr/>
        <p:txBody>
          <a:bodyPr/>
          <a:lstStyle>
            <a:lvl1pPr>
              <a:defRPr/>
            </a:lvl1pPr>
          </a:lstStyle>
          <a:p>
            <a:fld id="{CAE9F2AE-82B0-5841-8C37-1912F1F68DD2}" type="slidenum">
              <a:rPr lang="en-US" altLang="en-US"/>
              <a:pPr/>
              <a:t>‹#›</a:t>
            </a:fld>
            <a:endParaRPr lang="en-US" altLang="en-US"/>
          </a:p>
        </p:txBody>
      </p:sp>
    </p:spTree>
    <p:extLst>
      <p:ext uri="{BB962C8B-B14F-4D97-AF65-F5344CB8AC3E}">
        <p14:creationId xmlns:p14="http://schemas.microsoft.com/office/powerpoint/2010/main" val="3490908911"/>
      </p:ext>
    </p:extLst>
  </p:cSld>
  <p:clrMapOvr>
    <a:masterClrMapping/>
  </p:clrMapOvr>
</p:sldLayout>
</file>

<file path=ppt/slideLayouts/slideLayout26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34DECD5-2E2D-7F44-B260-B17495782E70}"/>
              </a:ext>
            </a:extLst>
          </p:cNvPr>
          <p:cNvSpPr>
            <a:spLocks noGrp="1"/>
          </p:cNvSpPr>
          <p:nvPr>
            <p:ph type="title" orient="vert"/>
          </p:nvPr>
        </p:nvSpPr>
        <p:spPr>
          <a:xfrm>
            <a:off x="6543675" y="365125"/>
            <a:ext cx="1971675" cy="5811838"/>
          </a:xfrm>
          <a:prstGeom prst="rect">
            <a:avLst/>
          </a:prstGeo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C3DD125-D869-2A46-8C98-7A617FAC23CC}"/>
              </a:ext>
            </a:extLst>
          </p:cNvPr>
          <p:cNvSpPr>
            <a:spLocks noGrp="1"/>
          </p:cNvSpPr>
          <p:nvPr>
            <p:ph type="body" orient="vert" idx="1"/>
          </p:nvPr>
        </p:nvSpPr>
        <p:spPr>
          <a:xfrm>
            <a:off x="628650" y="365125"/>
            <a:ext cx="5762625" cy="58118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4C3482D1-9963-EE45-A8A0-15AD6DECD396}"/>
              </a:ext>
            </a:extLst>
          </p:cNvPr>
          <p:cNvSpPr>
            <a:spLocks noGrp="1"/>
          </p:cNvSpPr>
          <p:nvPr>
            <p:ph type="sldNum" sz="quarter" idx="10"/>
          </p:nvPr>
        </p:nvSpPr>
        <p:spPr/>
        <p:txBody>
          <a:bodyPr/>
          <a:lstStyle>
            <a:lvl1pPr>
              <a:defRPr/>
            </a:lvl1pPr>
          </a:lstStyle>
          <a:p>
            <a:fld id="{50F16C49-7A80-634D-9F82-9153361E7A92}" type="slidenum">
              <a:rPr lang="en-US" altLang="en-US"/>
              <a:pPr/>
              <a:t>‹#›</a:t>
            </a:fld>
            <a:endParaRPr lang="en-US" altLang="en-US"/>
          </a:p>
        </p:txBody>
      </p:sp>
    </p:spTree>
    <p:extLst>
      <p:ext uri="{BB962C8B-B14F-4D97-AF65-F5344CB8AC3E}">
        <p14:creationId xmlns:p14="http://schemas.microsoft.com/office/powerpoint/2010/main" val="3444163645"/>
      </p:ext>
    </p:extLst>
  </p:cSld>
  <p:clrMapOvr>
    <a:masterClrMapping/>
  </p:clrMapOvr>
</p:sldLayout>
</file>

<file path=ppt/slideLayouts/slideLayout26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571740-3985-1A4C-A6A5-913E209B0384}"/>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002CC2E-776C-D94C-933D-875DB931F500}"/>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A9A25C79-93AB-184E-B4E5-728DB5FF28EA}"/>
              </a:ext>
            </a:extLst>
          </p:cNvPr>
          <p:cNvSpPr>
            <a:spLocks noGrp="1"/>
          </p:cNvSpPr>
          <p:nvPr>
            <p:ph type="sldNum" sz="quarter" idx="10"/>
          </p:nvPr>
        </p:nvSpPr>
        <p:spPr/>
        <p:txBody>
          <a:bodyPr/>
          <a:lstStyle>
            <a:lvl1pPr>
              <a:defRPr/>
            </a:lvl1pPr>
          </a:lstStyle>
          <a:p>
            <a:fld id="{C51A92BE-733D-494C-BF8D-33EA43D4ED77}" type="slidenum">
              <a:rPr lang="en-US" altLang="en-US"/>
              <a:pPr/>
              <a:t>‹#›</a:t>
            </a:fld>
            <a:endParaRPr lang="en-US" altLang="en-US"/>
          </a:p>
        </p:txBody>
      </p:sp>
    </p:spTree>
    <p:extLst>
      <p:ext uri="{BB962C8B-B14F-4D97-AF65-F5344CB8AC3E}">
        <p14:creationId xmlns:p14="http://schemas.microsoft.com/office/powerpoint/2010/main" val="3038973458"/>
      </p:ext>
    </p:extLst>
  </p:cSld>
  <p:clrMapOvr>
    <a:masterClrMapping/>
  </p:clrMapOvr>
</p:sldLayout>
</file>

<file path=ppt/slideLayouts/slideLayout2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EF7B5-49BA-0941-B098-8E31741AE40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849A21E-D5F2-6B4F-84E7-026C05BB658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3ADC14B8-D19E-624A-8EDB-BCCE03005809}"/>
              </a:ext>
            </a:extLst>
          </p:cNvPr>
          <p:cNvSpPr>
            <a:spLocks noGrp="1"/>
          </p:cNvSpPr>
          <p:nvPr>
            <p:ph type="sldNum" sz="quarter" idx="10"/>
          </p:nvPr>
        </p:nvSpPr>
        <p:spPr/>
        <p:txBody>
          <a:bodyPr/>
          <a:lstStyle>
            <a:lvl1pPr>
              <a:defRPr/>
            </a:lvl1pPr>
          </a:lstStyle>
          <a:p>
            <a:fld id="{834AC7A5-28F4-0F41-AF16-C80FB5FACD43}" type="slidenum">
              <a:rPr lang="en-US" altLang="en-US"/>
              <a:pPr/>
              <a:t>‹#›</a:t>
            </a:fld>
            <a:endParaRPr lang="en-US" altLang="en-US"/>
          </a:p>
        </p:txBody>
      </p:sp>
    </p:spTree>
    <p:extLst>
      <p:ext uri="{BB962C8B-B14F-4D97-AF65-F5344CB8AC3E}">
        <p14:creationId xmlns:p14="http://schemas.microsoft.com/office/powerpoint/2010/main" val="995975519"/>
      </p:ext>
    </p:extLst>
  </p:cSld>
  <p:clrMapOvr>
    <a:masterClrMapping/>
  </p:clrMapOvr>
</p:sldLayout>
</file>

<file path=ppt/slideLayouts/slideLayout2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12D50C-3795-6546-9E09-0C6B78517F33}"/>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D762532-C5A7-C849-A1D2-1CE038923C27}"/>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8E8A3D22-E423-4C4E-98F3-183FB7D84491}"/>
              </a:ext>
            </a:extLst>
          </p:cNvPr>
          <p:cNvSpPr>
            <a:spLocks noGrp="1"/>
          </p:cNvSpPr>
          <p:nvPr>
            <p:ph type="sldNum" sz="quarter" idx="10"/>
          </p:nvPr>
        </p:nvSpPr>
        <p:spPr/>
        <p:txBody>
          <a:bodyPr/>
          <a:lstStyle>
            <a:lvl1pPr>
              <a:defRPr/>
            </a:lvl1pPr>
          </a:lstStyle>
          <a:p>
            <a:fld id="{43F1A314-EDD5-AE42-A1A7-F3179E145849}" type="slidenum">
              <a:rPr lang="en-US" altLang="en-US"/>
              <a:pPr/>
              <a:t>‹#›</a:t>
            </a:fld>
            <a:endParaRPr lang="en-US" altLang="en-US"/>
          </a:p>
        </p:txBody>
      </p:sp>
    </p:spTree>
    <p:extLst>
      <p:ext uri="{BB962C8B-B14F-4D97-AF65-F5344CB8AC3E}">
        <p14:creationId xmlns:p14="http://schemas.microsoft.com/office/powerpoint/2010/main" val="597416278"/>
      </p:ext>
    </p:extLst>
  </p:cSld>
  <p:clrMapOvr>
    <a:masterClrMapping/>
  </p:clrMapOvr>
</p:sldLayout>
</file>

<file path=ppt/slideLayouts/slideLayout2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09D42C-5E3F-D440-824A-72FD049CDA8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1B3C61C-D0A2-F44F-8473-4A287EBF6482}"/>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E4F6B9D-0C37-CE43-A7EB-FAA8C99F523B}"/>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A28F38D4-E80A-DD42-86A6-D49BAEE65CEA}"/>
              </a:ext>
            </a:extLst>
          </p:cNvPr>
          <p:cNvSpPr>
            <a:spLocks noGrp="1"/>
          </p:cNvSpPr>
          <p:nvPr>
            <p:ph type="sldNum" sz="quarter" idx="10"/>
          </p:nvPr>
        </p:nvSpPr>
        <p:spPr/>
        <p:txBody>
          <a:bodyPr/>
          <a:lstStyle>
            <a:lvl1pPr>
              <a:defRPr/>
            </a:lvl1pPr>
          </a:lstStyle>
          <a:p>
            <a:fld id="{BF0DB2B5-F014-F94F-8EA7-FA519F2D9847}" type="slidenum">
              <a:rPr lang="en-US" altLang="en-US"/>
              <a:pPr/>
              <a:t>‹#›</a:t>
            </a:fld>
            <a:endParaRPr lang="en-US" altLang="en-US"/>
          </a:p>
        </p:txBody>
      </p:sp>
    </p:spTree>
    <p:extLst>
      <p:ext uri="{BB962C8B-B14F-4D97-AF65-F5344CB8AC3E}">
        <p14:creationId xmlns:p14="http://schemas.microsoft.com/office/powerpoint/2010/main" val="3450734674"/>
      </p:ext>
    </p:extLst>
  </p:cSld>
  <p:clrMapOvr>
    <a:masterClrMapping/>
  </p:clrMapOvr>
</p:sldLayout>
</file>

<file path=ppt/slideLayouts/slideLayout2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B3A4D3-F096-B244-A7AE-903341DA3DAE}"/>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19BE6CFA-EC4C-5845-8D81-F7D3C6F2F401}"/>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0AA93EE-C829-0A47-BD1C-FC0713DAB955}"/>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5868BCC4-F33C-3A45-9740-30E876669A79}"/>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330FF5C-4AD1-2741-A710-AA06E1A489B4}"/>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CFE6D094-885A-0548-9C78-F50843DC9455}"/>
              </a:ext>
            </a:extLst>
          </p:cNvPr>
          <p:cNvSpPr>
            <a:spLocks noGrp="1"/>
          </p:cNvSpPr>
          <p:nvPr>
            <p:ph type="sldNum" sz="quarter" idx="10"/>
          </p:nvPr>
        </p:nvSpPr>
        <p:spPr/>
        <p:txBody>
          <a:bodyPr/>
          <a:lstStyle>
            <a:lvl1pPr>
              <a:defRPr/>
            </a:lvl1pPr>
          </a:lstStyle>
          <a:p>
            <a:fld id="{DFE3323E-21F2-0D43-8E64-B6FA6F14C41E}" type="slidenum">
              <a:rPr lang="en-US" altLang="en-US"/>
              <a:pPr/>
              <a:t>‹#›</a:t>
            </a:fld>
            <a:endParaRPr lang="en-US" altLang="en-US"/>
          </a:p>
        </p:txBody>
      </p:sp>
    </p:spTree>
    <p:extLst>
      <p:ext uri="{BB962C8B-B14F-4D97-AF65-F5344CB8AC3E}">
        <p14:creationId xmlns:p14="http://schemas.microsoft.com/office/powerpoint/2010/main" val="2434616730"/>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tx">
  <p:cSld name="14_Title Only">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0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09" name="Group 3"/>
          <p:cNvGrpSpPr/>
          <p:nvPr/>
        </p:nvGrpSpPr>
        <p:grpSpPr>
          <a:xfrm>
            <a:off x="152399" y="374650"/>
            <a:ext cx="1524002" cy="1225551"/>
            <a:chOff x="0" y="0"/>
            <a:chExt cx="1524000" cy="1225550"/>
          </a:xfrm>
        </p:grpSpPr>
        <p:sp>
          <p:nvSpPr>
            <p:cNvPr id="420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07" name="Group 6"/>
            <p:cNvGrpSpPr/>
            <p:nvPr/>
          </p:nvGrpSpPr>
          <p:grpSpPr>
            <a:xfrm>
              <a:off x="88900" y="0"/>
              <a:ext cx="1304926" cy="1225551"/>
              <a:chOff x="0" y="0"/>
              <a:chExt cx="1304925" cy="1225550"/>
            </a:xfrm>
          </p:grpSpPr>
          <p:sp>
            <p:nvSpPr>
              <p:cNvPr id="420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0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10"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211"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9300820"/>
      </p:ext>
    </p:extLst>
  </p:cSld>
  <p:clrMapOvr>
    <a:masterClrMapping/>
  </p:clrMapOvr>
  <p:transition spd="med"/>
</p:sldLayout>
</file>

<file path=ppt/slideLayouts/slideLayout2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8F40CB-B61A-E74A-B01F-215491B3BF97}"/>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C02D36BE-99B1-9148-990B-0BFF5083C65E}"/>
              </a:ext>
            </a:extLst>
          </p:cNvPr>
          <p:cNvSpPr>
            <a:spLocks noGrp="1"/>
          </p:cNvSpPr>
          <p:nvPr>
            <p:ph type="sldNum" sz="quarter" idx="10"/>
          </p:nvPr>
        </p:nvSpPr>
        <p:spPr/>
        <p:txBody>
          <a:bodyPr/>
          <a:lstStyle>
            <a:lvl1pPr>
              <a:defRPr/>
            </a:lvl1pPr>
          </a:lstStyle>
          <a:p>
            <a:fld id="{7BE404B1-D3EB-D345-95B0-AA558B2BCB7D}" type="slidenum">
              <a:rPr lang="en-US" altLang="en-US"/>
              <a:pPr/>
              <a:t>‹#›</a:t>
            </a:fld>
            <a:endParaRPr lang="en-US" altLang="en-US"/>
          </a:p>
        </p:txBody>
      </p:sp>
    </p:spTree>
    <p:extLst>
      <p:ext uri="{BB962C8B-B14F-4D97-AF65-F5344CB8AC3E}">
        <p14:creationId xmlns:p14="http://schemas.microsoft.com/office/powerpoint/2010/main" val="2031238783"/>
      </p:ext>
    </p:extLst>
  </p:cSld>
  <p:clrMapOvr>
    <a:masterClrMapping/>
  </p:clrMapOvr>
</p:sldLayout>
</file>

<file path=ppt/slideLayouts/slideLayout2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369CF1B-67F6-4A45-AEAC-F5FD4B4CB6C6}"/>
              </a:ext>
            </a:extLst>
          </p:cNvPr>
          <p:cNvSpPr>
            <a:spLocks noGrp="1"/>
          </p:cNvSpPr>
          <p:nvPr>
            <p:ph type="sldNum" sz="quarter" idx="10"/>
          </p:nvPr>
        </p:nvSpPr>
        <p:spPr/>
        <p:txBody>
          <a:bodyPr/>
          <a:lstStyle>
            <a:lvl1pPr>
              <a:defRPr/>
            </a:lvl1pPr>
          </a:lstStyle>
          <a:p>
            <a:fld id="{17D88070-F1B7-0947-B437-E150E772088E}" type="slidenum">
              <a:rPr lang="en-US" altLang="en-US"/>
              <a:pPr/>
              <a:t>‹#›</a:t>
            </a:fld>
            <a:endParaRPr lang="en-US" altLang="en-US"/>
          </a:p>
        </p:txBody>
      </p:sp>
    </p:spTree>
    <p:extLst>
      <p:ext uri="{BB962C8B-B14F-4D97-AF65-F5344CB8AC3E}">
        <p14:creationId xmlns:p14="http://schemas.microsoft.com/office/powerpoint/2010/main" val="2695844228"/>
      </p:ext>
    </p:extLst>
  </p:cSld>
  <p:clrMapOvr>
    <a:masterClrMapping/>
  </p:clrMapOvr>
</p:sldLayout>
</file>

<file path=ppt/slideLayouts/slideLayout2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02939A-1A9D-F048-B8FC-2A5FA6E59A9C}"/>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8E3FF783-E33B-C849-BDB0-76C0DAA6E9DD}"/>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C8E2416-1A63-A942-984F-2A5DA539A927}"/>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D2073E9-FFFD-8941-8BD8-A501BC5034F8}"/>
              </a:ext>
            </a:extLst>
          </p:cNvPr>
          <p:cNvSpPr>
            <a:spLocks noGrp="1"/>
          </p:cNvSpPr>
          <p:nvPr>
            <p:ph type="sldNum" sz="quarter" idx="10"/>
          </p:nvPr>
        </p:nvSpPr>
        <p:spPr/>
        <p:txBody>
          <a:bodyPr/>
          <a:lstStyle>
            <a:lvl1pPr>
              <a:defRPr/>
            </a:lvl1pPr>
          </a:lstStyle>
          <a:p>
            <a:fld id="{FCA1870B-B46A-F844-AD94-DC3DF0CA8864}" type="slidenum">
              <a:rPr lang="en-US" altLang="en-US"/>
              <a:pPr/>
              <a:t>‹#›</a:t>
            </a:fld>
            <a:endParaRPr lang="en-US" altLang="en-US"/>
          </a:p>
        </p:txBody>
      </p:sp>
    </p:spTree>
    <p:extLst>
      <p:ext uri="{BB962C8B-B14F-4D97-AF65-F5344CB8AC3E}">
        <p14:creationId xmlns:p14="http://schemas.microsoft.com/office/powerpoint/2010/main" val="3426106797"/>
      </p:ext>
    </p:extLst>
  </p:cSld>
  <p:clrMapOvr>
    <a:masterClrMapping/>
  </p:clrMapOvr>
</p:sldLayout>
</file>

<file path=ppt/slideLayouts/slideLayout2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B219CC-2DB7-7C42-B48E-CE1EA58AE9EC}"/>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BF120030-35DD-E541-8142-38694C173975}"/>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40F6D6F-DD26-5644-86AA-1A260369C632}"/>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8601977B-E86F-634C-9D3F-D095B5AE1723}"/>
              </a:ext>
            </a:extLst>
          </p:cNvPr>
          <p:cNvSpPr>
            <a:spLocks noGrp="1"/>
          </p:cNvSpPr>
          <p:nvPr>
            <p:ph type="sldNum" sz="quarter" idx="10"/>
          </p:nvPr>
        </p:nvSpPr>
        <p:spPr/>
        <p:txBody>
          <a:bodyPr/>
          <a:lstStyle>
            <a:lvl1pPr>
              <a:defRPr/>
            </a:lvl1pPr>
          </a:lstStyle>
          <a:p>
            <a:fld id="{6414C6BE-2816-7147-A13C-28D876983549}" type="slidenum">
              <a:rPr lang="en-US" altLang="en-US"/>
              <a:pPr/>
              <a:t>‹#›</a:t>
            </a:fld>
            <a:endParaRPr lang="en-US" altLang="en-US"/>
          </a:p>
        </p:txBody>
      </p:sp>
    </p:spTree>
    <p:extLst>
      <p:ext uri="{BB962C8B-B14F-4D97-AF65-F5344CB8AC3E}">
        <p14:creationId xmlns:p14="http://schemas.microsoft.com/office/powerpoint/2010/main" val="1283347558"/>
      </p:ext>
    </p:extLst>
  </p:cSld>
  <p:clrMapOvr>
    <a:masterClrMapping/>
  </p:clrMapOvr>
</p:sldLayout>
</file>

<file path=ppt/slideLayouts/slideLayout2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8AA003-15FD-CC40-9B29-4839A26191F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9D6FAB4E-B37A-E74F-951F-23103D4D7FE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6C7481CA-6ECC-7E4C-9205-353D75AA001D}"/>
              </a:ext>
            </a:extLst>
          </p:cNvPr>
          <p:cNvSpPr>
            <a:spLocks noGrp="1"/>
          </p:cNvSpPr>
          <p:nvPr>
            <p:ph type="sldNum" sz="quarter" idx="10"/>
          </p:nvPr>
        </p:nvSpPr>
        <p:spPr/>
        <p:txBody>
          <a:bodyPr/>
          <a:lstStyle>
            <a:lvl1pPr>
              <a:defRPr/>
            </a:lvl1pPr>
          </a:lstStyle>
          <a:p>
            <a:fld id="{4AA52A8D-5888-B141-A4F8-8A8BD5C41B6D}" type="slidenum">
              <a:rPr lang="en-US" altLang="en-US"/>
              <a:pPr/>
              <a:t>‹#›</a:t>
            </a:fld>
            <a:endParaRPr lang="en-US" altLang="en-US"/>
          </a:p>
        </p:txBody>
      </p:sp>
    </p:spTree>
    <p:extLst>
      <p:ext uri="{BB962C8B-B14F-4D97-AF65-F5344CB8AC3E}">
        <p14:creationId xmlns:p14="http://schemas.microsoft.com/office/powerpoint/2010/main" val="1964230450"/>
      </p:ext>
    </p:extLst>
  </p:cSld>
  <p:clrMapOvr>
    <a:masterClrMapping/>
  </p:clrMapOvr>
</p:sldLayout>
</file>

<file path=ppt/slideLayouts/slideLayout2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4B7BC14-4107-034D-9220-2008EE1FF917}"/>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F78C016B-E0A6-DA4E-8CE5-73A7E46A43CC}"/>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9CE8A1E5-5F95-7E49-8301-AA06E83D96D4}"/>
              </a:ext>
            </a:extLst>
          </p:cNvPr>
          <p:cNvSpPr>
            <a:spLocks noGrp="1"/>
          </p:cNvSpPr>
          <p:nvPr>
            <p:ph type="sldNum" sz="quarter" idx="10"/>
          </p:nvPr>
        </p:nvSpPr>
        <p:spPr/>
        <p:txBody>
          <a:bodyPr/>
          <a:lstStyle>
            <a:lvl1pPr>
              <a:defRPr/>
            </a:lvl1pPr>
          </a:lstStyle>
          <a:p>
            <a:fld id="{7CBD549D-D42A-504C-9F0F-26AA6332973D}" type="slidenum">
              <a:rPr lang="en-US" altLang="en-US"/>
              <a:pPr/>
              <a:t>‹#›</a:t>
            </a:fld>
            <a:endParaRPr lang="en-US" altLang="en-US"/>
          </a:p>
        </p:txBody>
      </p:sp>
    </p:spTree>
    <p:extLst>
      <p:ext uri="{BB962C8B-B14F-4D97-AF65-F5344CB8AC3E}">
        <p14:creationId xmlns:p14="http://schemas.microsoft.com/office/powerpoint/2010/main" val="2253168409"/>
      </p:ext>
    </p:extLst>
  </p:cSld>
  <p:clrMapOvr>
    <a:masterClrMapping/>
  </p:clrMapOvr>
</p:sldLayout>
</file>

<file path=ppt/slideLayouts/slideLayout26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353C4-7AAD-4D4D-91C0-D0289991873A}"/>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B288DBF-131D-8E40-9C4F-EFD70015F9FC}"/>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0EB2F4D4-FD1F-8749-BE7C-88CF7B874F2A}"/>
              </a:ext>
            </a:extLst>
          </p:cNvPr>
          <p:cNvSpPr>
            <a:spLocks noGrp="1"/>
          </p:cNvSpPr>
          <p:nvPr>
            <p:ph type="sldNum" sz="quarter" idx="10"/>
          </p:nvPr>
        </p:nvSpPr>
        <p:spPr/>
        <p:txBody>
          <a:bodyPr/>
          <a:lstStyle>
            <a:lvl1pPr>
              <a:defRPr/>
            </a:lvl1pPr>
          </a:lstStyle>
          <a:p>
            <a:fld id="{E5ED4BE3-8C4E-FB4E-8470-BACF3193F8CA}" type="slidenum">
              <a:rPr lang="en-US" altLang="en-US"/>
              <a:pPr/>
              <a:t>‹#›</a:t>
            </a:fld>
            <a:endParaRPr lang="en-US" altLang="en-US"/>
          </a:p>
        </p:txBody>
      </p:sp>
    </p:spTree>
    <p:extLst>
      <p:ext uri="{BB962C8B-B14F-4D97-AF65-F5344CB8AC3E}">
        <p14:creationId xmlns:p14="http://schemas.microsoft.com/office/powerpoint/2010/main" val="1411505902"/>
      </p:ext>
    </p:extLst>
  </p:cSld>
  <p:clrMapOvr>
    <a:masterClrMapping/>
  </p:clrMapOvr>
</p:sldLayout>
</file>

<file path=ppt/slideLayouts/slideLayout2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9E727C-23AE-B64D-B559-3ABE05B03FA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A0EFF89-EA8B-884F-BEA7-209748D749E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F0A64575-C577-6D42-9054-7CAC245FA321}"/>
              </a:ext>
            </a:extLst>
          </p:cNvPr>
          <p:cNvSpPr>
            <a:spLocks noGrp="1"/>
          </p:cNvSpPr>
          <p:nvPr>
            <p:ph type="sldNum" sz="quarter" idx="10"/>
          </p:nvPr>
        </p:nvSpPr>
        <p:spPr/>
        <p:txBody>
          <a:bodyPr/>
          <a:lstStyle>
            <a:lvl1pPr>
              <a:defRPr/>
            </a:lvl1pPr>
          </a:lstStyle>
          <a:p>
            <a:fld id="{EDBF85B2-8E58-2440-9DE1-65868C66B0A1}" type="slidenum">
              <a:rPr lang="en-US" altLang="en-US"/>
              <a:pPr/>
              <a:t>‹#›</a:t>
            </a:fld>
            <a:endParaRPr lang="en-US" altLang="en-US"/>
          </a:p>
        </p:txBody>
      </p:sp>
    </p:spTree>
    <p:extLst>
      <p:ext uri="{BB962C8B-B14F-4D97-AF65-F5344CB8AC3E}">
        <p14:creationId xmlns:p14="http://schemas.microsoft.com/office/powerpoint/2010/main" val="501574730"/>
      </p:ext>
    </p:extLst>
  </p:cSld>
  <p:clrMapOvr>
    <a:masterClrMapping/>
  </p:clrMapOvr>
</p:sldLayout>
</file>

<file path=ppt/slideLayouts/slideLayout2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490C90-4EB9-E446-9E80-FDD2E52A0331}"/>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56CFA32-CB7D-3040-A738-3444B013E66F}"/>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4DF1B256-53CE-BA4B-84EB-DAE6F0D4141F}"/>
              </a:ext>
            </a:extLst>
          </p:cNvPr>
          <p:cNvSpPr>
            <a:spLocks noGrp="1"/>
          </p:cNvSpPr>
          <p:nvPr>
            <p:ph type="sldNum" sz="quarter" idx="10"/>
          </p:nvPr>
        </p:nvSpPr>
        <p:spPr/>
        <p:txBody>
          <a:bodyPr/>
          <a:lstStyle>
            <a:lvl1pPr>
              <a:defRPr/>
            </a:lvl1pPr>
          </a:lstStyle>
          <a:p>
            <a:fld id="{BD701891-BF89-864E-B5A9-467FAC822EB6}" type="slidenum">
              <a:rPr lang="en-US" altLang="en-US"/>
              <a:pPr/>
              <a:t>‹#›</a:t>
            </a:fld>
            <a:endParaRPr lang="en-US" altLang="en-US"/>
          </a:p>
        </p:txBody>
      </p:sp>
    </p:spTree>
    <p:extLst>
      <p:ext uri="{BB962C8B-B14F-4D97-AF65-F5344CB8AC3E}">
        <p14:creationId xmlns:p14="http://schemas.microsoft.com/office/powerpoint/2010/main" val="2359659105"/>
      </p:ext>
    </p:extLst>
  </p:cSld>
  <p:clrMapOvr>
    <a:masterClrMapping/>
  </p:clrMapOvr>
</p:sldLayout>
</file>

<file path=ppt/slideLayouts/slideLayout2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736E9-EFE1-DB41-9BFE-0EE37C213B8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7377D97-4FFC-2945-BAF7-7FDD3263F30D}"/>
              </a:ext>
            </a:extLst>
          </p:cNvPr>
          <p:cNvSpPr>
            <a:spLocks noGrp="1"/>
          </p:cNvSpPr>
          <p:nvPr>
            <p:ph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EC6959FD-D0F0-564B-8788-FC37ACEE9B91}"/>
              </a:ext>
            </a:extLst>
          </p:cNvPr>
          <p:cNvSpPr>
            <a:spLocks noGrp="1"/>
          </p:cNvSpPr>
          <p:nvPr>
            <p:ph sz="half" idx="2"/>
          </p:nvPr>
        </p:nvSpPr>
        <p:spPr>
          <a:xfrm>
            <a:off x="4648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7B4C512A-1121-B646-B5F4-F9E79F32D2E3}"/>
              </a:ext>
            </a:extLst>
          </p:cNvPr>
          <p:cNvSpPr>
            <a:spLocks noGrp="1"/>
          </p:cNvSpPr>
          <p:nvPr>
            <p:ph type="sldNum" sz="quarter" idx="10"/>
          </p:nvPr>
        </p:nvSpPr>
        <p:spPr/>
        <p:txBody>
          <a:bodyPr/>
          <a:lstStyle>
            <a:lvl1pPr>
              <a:defRPr/>
            </a:lvl1pPr>
          </a:lstStyle>
          <a:p>
            <a:fld id="{EDE9669E-5231-C54E-9A95-39DB4E53AA63}" type="slidenum">
              <a:rPr lang="en-US" altLang="en-US"/>
              <a:pPr/>
              <a:t>‹#›</a:t>
            </a:fld>
            <a:endParaRPr lang="en-US" altLang="en-US"/>
          </a:p>
        </p:txBody>
      </p:sp>
    </p:spTree>
    <p:extLst>
      <p:ext uri="{BB962C8B-B14F-4D97-AF65-F5344CB8AC3E}">
        <p14:creationId xmlns:p14="http://schemas.microsoft.com/office/powerpoint/2010/main" val="3501179775"/>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type="tx">
  <p:cSld name="19_Blank">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18"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27" name="Group 3"/>
          <p:cNvGrpSpPr/>
          <p:nvPr/>
        </p:nvGrpSpPr>
        <p:grpSpPr>
          <a:xfrm>
            <a:off x="152399" y="374650"/>
            <a:ext cx="1524002" cy="1225551"/>
            <a:chOff x="0" y="0"/>
            <a:chExt cx="1524000" cy="1225550"/>
          </a:xfrm>
        </p:grpSpPr>
        <p:sp>
          <p:nvSpPr>
            <p:cNvPr id="4219"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0"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25" name="Group 6"/>
            <p:cNvGrpSpPr/>
            <p:nvPr/>
          </p:nvGrpSpPr>
          <p:grpSpPr>
            <a:xfrm>
              <a:off x="88900" y="0"/>
              <a:ext cx="1304926" cy="1225551"/>
              <a:chOff x="0" y="0"/>
              <a:chExt cx="1304925" cy="1225550"/>
            </a:xfrm>
          </p:grpSpPr>
          <p:sp>
            <p:nvSpPr>
              <p:cNvPr id="4221"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2"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3"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4"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6"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3251627"/>
      </p:ext>
    </p:extLst>
  </p:cSld>
  <p:clrMapOvr>
    <a:masterClrMapping/>
  </p:clrMapOvr>
  <p:transition spd="med"/>
</p:sldLayout>
</file>

<file path=ppt/slideLayouts/slideLayout2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68B9E1-0519-D642-B67F-98E1412399EC}"/>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014F483A-4908-B34E-9E65-2D8B7F9D8159}"/>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D3C8BE0-2E59-DF40-8747-14C6F0A3F6ED}"/>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340B5045-5E22-E84D-ADEE-62B596AFA5CE}"/>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9387FD72-9825-C742-BA4A-1582712B2E88}"/>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2B7D4144-00CF-E848-ABE8-F42AC6B7FC45}"/>
              </a:ext>
            </a:extLst>
          </p:cNvPr>
          <p:cNvSpPr>
            <a:spLocks noGrp="1"/>
          </p:cNvSpPr>
          <p:nvPr>
            <p:ph type="sldNum" sz="quarter" idx="10"/>
          </p:nvPr>
        </p:nvSpPr>
        <p:spPr/>
        <p:txBody>
          <a:bodyPr/>
          <a:lstStyle>
            <a:lvl1pPr>
              <a:defRPr/>
            </a:lvl1pPr>
          </a:lstStyle>
          <a:p>
            <a:fld id="{53E4B991-7216-EE49-BC8F-AF3CA27B76F6}" type="slidenum">
              <a:rPr lang="en-US" altLang="en-US"/>
              <a:pPr/>
              <a:t>‹#›</a:t>
            </a:fld>
            <a:endParaRPr lang="en-US" altLang="en-US"/>
          </a:p>
        </p:txBody>
      </p:sp>
    </p:spTree>
    <p:extLst>
      <p:ext uri="{BB962C8B-B14F-4D97-AF65-F5344CB8AC3E}">
        <p14:creationId xmlns:p14="http://schemas.microsoft.com/office/powerpoint/2010/main" val="2390367602"/>
      </p:ext>
    </p:extLst>
  </p:cSld>
  <p:clrMapOvr>
    <a:masterClrMapping/>
  </p:clrMapOvr>
</p:sldLayout>
</file>

<file path=ppt/slideLayouts/slideLayout2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5FC503-ECA9-484F-BDD8-05D9557B060E}"/>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FE5BC00C-F706-6E4D-8D12-E100AE17E23B}"/>
              </a:ext>
            </a:extLst>
          </p:cNvPr>
          <p:cNvSpPr>
            <a:spLocks noGrp="1"/>
          </p:cNvSpPr>
          <p:nvPr>
            <p:ph type="sldNum" sz="quarter" idx="10"/>
          </p:nvPr>
        </p:nvSpPr>
        <p:spPr/>
        <p:txBody>
          <a:bodyPr/>
          <a:lstStyle>
            <a:lvl1pPr>
              <a:defRPr/>
            </a:lvl1pPr>
          </a:lstStyle>
          <a:p>
            <a:fld id="{4C213F68-99A3-FA4D-B147-7701B6F28343}" type="slidenum">
              <a:rPr lang="en-US" altLang="en-US"/>
              <a:pPr/>
              <a:t>‹#›</a:t>
            </a:fld>
            <a:endParaRPr lang="en-US" altLang="en-US"/>
          </a:p>
        </p:txBody>
      </p:sp>
    </p:spTree>
    <p:extLst>
      <p:ext uri="{BB962C8B-B14F-4D97-AF65-F5344CB8AC3E}">
        <p14:creationId xmlns:p14="http://schemas.microsoft.com/office/powerpoint/2010/main" val="3556923737"/>
      </p:ext>
    </p:extLst>
  </p:cSld>
  <p:clrMapOvr>
    <a:masterClrMapping/>
  </p:clrMapOvr>
</p:sldLayout>
</file>

<file path=ppt/slideLayouts/slideLayout2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C8D0D9E-B3BF-8E4A-ADC8-1FC94380326A}"/>
              </a:ext>
            </a:extLst>
          </p:cNvPr>
          <p:cNvSpPr>
            <a:spLocks noGrp="1"/>
          </p:cNvSpPr>
          <p:nvPr>
            <p:ph type="sldNum" sz="quarter" idx="10"/>
          </p:nvPr>
        </p:nvSpPr>
        <p:spPr/>
        <p:txBody>
          <a:bodyPr/>
          <a:lstStyle>
            <a:lvl1pPr>
              <a:defRPr/>
            </a:lvl1pPr>
          </a:lstStyle>
          <a:p>
            <a:fld id="{A1F6D05A-A144-4046-BDF0-036C1BDC7BB4}" type="slidenum">
              <a:rPr lang="en-US" altLang="en-US"/>
              <a:pPr/>
              <a:t>‹#›</a:t>
            </a:fld>
            <a:endParaRPr lang="en-US" altLang="en-US"/>
          </a:p>
        </p:txBody>
      </p:sp>
    </p:spTree>
    <p:extLst>
      <p:ext uri="{BB962C8B-B14F-4D97-AF65-F5344CB8AC3E}">
        <p14:creationId xmlns:p14="http://schemas.microsoft.com/office/powerpoint/2010/main" val="3618315828"/>
      </p:ext>
    </p:extLst>
  </p:cSld>
  <p:clrMapOvr>
    <a:masterClrMapping/>
  </p:clrMapOvr>
</p:sldLayout>
</file>

<file path=ppt/slideLayouts/slideLayout2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CD424-59B5-BE49-AEAE-7D58AC9ABD27}"/>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FF48FB2-758F-E541-B508-31E27351FB22}"/>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5E031D8-64E7-C24D-9FAE-0ECA6AE744DA}"/>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1DA72523-1900-4B4D-976D-8CFCD952F41E}"/>
              </a:ext>
            </a:extLst>
          </p:cNvPr>
          <p:cNvSpPr>
            <a:spLocks noGrp="1"/>
          </p:cNvSpPr>
          <p:nvPr>
            <p:ph type="sldNum" sz="quarter" idx="10"/>
          </p:nvPr>
        </p:nvSpPr>
        <p:spPr/>
        <p:txBody>
          <a:bodyPr/>
          <a:lstStyle>
            <a:lvl1pPr>
              <a:defRPr/>
            </a:lvl1pPr>
          </a:lstStyle>
          <a:p>
            <a:fld id="{3A51F8EE-AD26-BB43-AF7A-D813A6DDD658}" type="slidenum">
              <a:rPr lang="en-US" altLang="en-US"/>
              <a:pPr/>
              <a:t>‹#›</a:t>
            </a:fld>
            <a:endParaRPr lang="en-US" altLang="en-US"/>
          </a:p>
        </p:txBody>
      </p:sp>
    </p:spTree>
    <p:extLst>
      <p:ext uri="{BB962C8B-B14F-4D97-AF65-F5344CB8AC3E}">
        <p14:creationId xmlns:p14="http://schemas.microsoft.com/office/powerpoint/2010/main" val="1969677691"/>
      </p:ext>
    </p:extLst>
  </p:cSld>
  <p:clrMapOvr>
    <a:masterClrMapping/>
  </p:clrMapOvr>
</p:sldLayout>
</file>

<file path=ppt/slideLayouts/slideLayout2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0BD48F-023F-D642-9F35-BA6C31D33274}"/>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4DF0A3CE-6040-B84B-84A3-5DAB3357608C}"/>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6A34F030-8BED-A949-9AA0-F2914E0D21D8}"/>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EDE55B42-9C93-914F-85B8-D22C30744B3A}"/>
              </a:ext>
            </a:extLst>
          </p:cNvPr>
          <p:cNvSpPr>
            <a:spLocks noGrp="1"/>
          </p:cNvSpPr>
          <p:nvPr>
            <p:ph type="sldNum" sz="quarter" idx="10"/>
          </p:nvPr>
        </p:nvSpPr>
        <p:spPr/>
        <p:txBody>
          <a:bodyPr/>
          <a:lstStyle>
            <a:lvl1pPr>
              <a:defRPr/>
            </a:lvl1pPr>
          </a:lstStyle>
          <a:p>
            <a:fld id="{DF2B3A45-A8EB-444C-9716-25CF9C61F136}" type="slidenum">
              <a:rPr lang="en-US" altLang="en-US"/>
              <a:pPr/>
              <a:t>‹#›</a:t>
            </a:fld>
            <a:endParaRPr lang="en-US" altLang="en-US"/>
          </a:p>
        </p:txBody>
      </p:sp>
    </p:spTree>
    <p:extLst>
      <p:ext uri="{BB962C8B-B14F-4D97-AF65-F5344CB8AC3E}">
        <p14:creationId xmlns:p14="http://schemas.microsoft.com/office/powerpoint/2010/main" val="3451669174"/>
      </p:ext>
    </p:extLst>
  </p:cSld>
  <p:clrMapOvr>
    <a:masterClrMapping/>
  </p:clrMapOvr>
</p:sldLayout>
</file>

<file path=ppt/slideLayouts/slideLayout2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508FC3-16B0-1045-BB36-3A2DAC0707C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A056939-D6FF-5941-A3F5-DC9FAF111C1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F4D6F9B-1EE0-7144-BAD0-4BC96986D623}"/>
              </a:ext>
            </a:extLst>
          </p:cNvPr>
          <p:cNvSpPr>
            <a:spLocks noGrp="1"/>
          </p:cNvSpPr>
          <p:nvPr>
            <p:ph type="sldNum" sz="quarter" idx="10"/>
          </p:nvPr>
        </p:nvSpPr>
        <p:spPr/>
        <p:txBody>
          <a:bodyPr/>
          <a:lstStyle>
            <a:lvl1pPr>
              <a:defRPr/>
            </a:lvl1pPr>
          </a:lstStyle>
          <a:p>
            <a:fld id="{3829D851-2B33-3C4D-9F7C-69F799B4C600}" type="slidenum">
              <a:rPr lang="en-US" altLang="en-US"/>
              <a:pPr/>
              <a:t>‹#›</a:t>
            </a:fld>
            <a:endParaRPr lang="en-US" altLang="en-US"/>
          </a:p>
        </p:txBody>
      </p:sp>
    </p:spTree>
    <p:extLst>
      <p:ext uri="{BB962C8B-B14F-4D97-AF65-F5344CB8AC3E}">
        <p14:creationId xmlns:p14="http://schemas.microsoft.com/office/powerpoint/2010/main" val="1658909459"/>
      </p:ext>
    </p:extLst>
  </p:cSld>
  <p:clrMapOvr>
    <a:masterClrMapping/>
  </p:clrMapOvr>
</p:sldLayout>
</file>

<file path=ppt/slideLayouts/slideLayout2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50CECC1-4E38-FA40-9804-52C4EBDADF8C}"/>
              </a:ext>
            </a:extLst>
          </p:cNvPr>
          <p:cNvSpPr>
            <a:spLocks noGrp="1"/>
          </p:cNvSpPr>
          <p:nvPr>
            <p:ph type="title" orient="vert"/>
          </p:nvPr>
        </p:nvSpPr>
        <p:spPr>
          <a:xfrm>
            <a:off x="6800850" y="533400"/>
            <a:ext cx="2114550" cy="5592763"/>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708A2CB-D3D5-C741-80C8-647F67EBAEBC}"/>
              </a:ext>
            </a:extLst>
          </p:cNvPr>
          <p:cNvSpPr>
            <a:spLocks noGrp="1"/>
          </p:cNvSpPr>
          <p:nvPr>
            <p:ph type="body" orient="vert" idx="1"/>
          </p:nvPr>
        </p:nvSpPr>
        <p:spPr>
          <a:xfrm>
            <a:off x="457200" y="533400"/>
            <a:ext cx="6191250" cy="55927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BA1B6806-7FA5-F041-ACA2-8FC193835DDC}"/>
              </a:ext>
            </a:extLst>
          </p:cNvPr>
          <p:cNvSpPr>
            <a:spLocks noGrp="1"/>
          </p:cNvSpPr>
          <p:nvPr>
            <p:ph type="sldNum" sz="quarter" idx="10"/>
          </p:nvPr>
        </p:nvSpPr>
        <p:spPr/>
        <p:txBody>
          <a:bodyPr/>
          <a:lstStyle>
            <a:lvl1pPr>
              <a:defRPr/>
            </a:lvl1pPr>
          </a:lstStyle>
          <a:p>
            <a:fld id="{EBCDEAB4-AFF3-8F44-906E-70B6703D08D2}" type="slidenum">
              <a:rPr lang="en-US" altLang="en-US"/>
              <a:pPr/>
              <a:t>‹#›</a:t>
            </a:fld>
            <a:endParaRPr lang="en-US" altLang="en-US"/>
          </a:p>
        </p:txBody>
      </p:sp>
    </p:spTree>
    <p:extLst>
      <p:ext uri="{BB962C8B-B14F-4D97-AF65-F5344CB8AC3E}">
        <p14:creationId xmlns:p14="http://schemas.microsoft.com/office/powerpoint/2010/main" val="3642255553"/>
      </p:ext>
    </p:extLst>
  </p:cSld>
  <p:clrMapOvr>
    <a:masterClrMapping/>
  </p:clrMapOvr>
</p:sldLayout>
</file>

<file path=ppt/slideLayouts/slideLayout26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3F2CC2-60E7-5844-830B-D8FD6F9DEDDD}"/>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9BAA9E7-93D8-B44C-B8F2-F66BF2E761B8}"/>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CA2A74C5-00A8-164B-A24B-F2F809EC6CA8}"/>
              </a:ext>
            </a:extLst>
          </p:cNvPr>
          <p:cNvSpPr>
            <a:spLocks noGrp="1"/>
          </p:cNvSpPr>
          <p:nvPr>
            <p:ph type="sldNum" sz="quarter" idx="10"/>
          </p:nvPr>
        </p:nvSpPr>
        <p:spPr/>
        <p:txBody>
          <a:bodyPr/>
          <a:lstStyle>
            <a:lvl1pPr>
              <a:defRPr/>
            </a:lvl1pPr>
          </a:lstStyle>
          <a:p>
            <a:fld id="{BB1F56D4-CA16-B441-8235-803AC56EE6F6}" type="slidenum">
              <a:rPr lang="en-US" altLang="en-US"/>
              <a:pPr/>
              <a:t>‹#›</a:t>
            </a:fld>
            <a:endParaRPr lang="en-US" altLang="en-US"/>
          </a:p>
        </p:txBody>
      </p:sp>
    </p:spTree>
    <p:extLst>
      <p:ext uri="{BB962C8B-B14F-4D97-AF65-F5344CB8AC3E}">
        <p14:creationId xmlns:p14="http://schemas.microsoft.com/office/powerpoint/2010/main" val="1975449971"/>
      </p:ext>
    </p:extLst>
  </p:cSld>
  <p:clrMapOvr>
    <a:masterClrMapping/>
  </p:clrMapOvr>
</p:sldLayout>
</file>

<file path=ppt/slideLayouts/slideLayout2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BE8CDA-D4B7-0246-AF31-607F4FB81CD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2099351-AB2E-2445-B770-664277EE065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073BE633-3E3D-384B-A570-6870CD46E584}"/>
              </a:ext>
            </a:extLst>
          </p:cNvPr>
          <p:cNvSpPr>
            <a:spLocks noGrp="1"/>
          </p:cNvSpPr>
          <p:nvPr>
            <p:ph type="sldNum" sz="quarter" idx="10"/>
          </p:nvPr>
        </p:nvSpPr>
        <p:spPr/>
        <p:txBody>
          <a:bodyPr/>
          <a:lstStyle>
            <a:lvl1pPr>
              <a:defRPr/>
            </a:lvl1pPr>
          </a:lstStyle>
          <a:p>
            <a:fld id="{847965EE-E7AA-A241-BA2B-7E402472E0A8}" type="slidenum">
              <a:rPr lang="en-US" altLang="en-US"/>
              <a:pPr/>
              <a:t>‹#›</a:t>
            </a:fld>
            <a:endParaRPr lang="en-US" altLang="en-US"/>
          </a:p>
        </p:txBody>
      </p:sp>
    </p:spTree>
    <p:extLst>
      <p:ext uri="{BB962C8B-B14F-4D97-AF65-F5344CB8AC3E}">
        <p14:creationId xmlns:p14="http://schemas.microsoft.com/office/powerpoint/2010/main" val="1073036674"/>
      </p:ext>
    </p:extLst>
  </p:cSld>
  <p:clrMapOvr>
    <a:masterClrMapping/>
  </p:clrMapOvr>
</p:sldLayout>
</file>

<file path=ppt/slideLayouts/slideLayout2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2AAB15-21DF-2C4E-AEB0-322D93C07C95}"/>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9B7C572-296B-C649-9008-D3C62664FCBA}"/>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A946E8BD-4C82-124A-B6E6-A08CC4A1FA7B}"/>
              </a:ext>
            </a:extLst>
          </p:cNvPr>
          <p:cNvSpPr>
            <a:spLocks noGrp="1"/>
          </p:cNvSpPr>
          <p:nvPr>
            <p:ph type="sldNum" sz="quarter" idx="10"/>
          </p:nvPr>
        </p:nvSpPr>
        <p:spPr/>
        <p:txBody>
          <a:bodyPr/>
          <a:lstStyle>
            <a:lvl1pPr>
              <a:defRPr/>
            </a:lvl1pPr>
          </a:lstStyle>
          <a:p>
            <a:fld id="{F2504FFB-22D1-9645-B67F-69F316A9DE3C}" type="slidenum">
              <a:rPr lang="en-US" altLang="en-US"/>
              <a:pPr/>
              <a:t>‹#›</a:t>
            </a:fld>
            <a:endParaRPr lang="en-US" altLang="en-US"/>
          </a:p>
        </p:txBody>
      </p:sp>
    </p:spTree>
    <p:extLst>
      <p:ext uri="{BB962C8B-B14F-4D97-AF65-F5344CB8AC3E}">
        <p14:creationId xmlns:p14="http://schemas.microsoft.com/office/powerpoint/2010/main" val="4178826646"/>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3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44" name="Group 3"/>
          <p:cNvGrpSpPr/>
          <p:nvPr/>
        </p:nvGrpSpPr>
        <p:grpSpPr>
          <a:xfrm>
            <a:off x="152399" y="374650"/>
            <a:ext cx="1524002" cy="1225551"/>
            <a:chOff x="0" y="0"/>
            <a:chExt cx="1524000" cy="1225550"/>
          </a:xfrm>
        </p:grpSpPr>
        <p:sp>
          <p:nvSpPr>
            <p:cNvPr id="423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42" name="Group 6"/>
            <p:cNvGrpSpPr/>
            <p:nvPr/>
          </p:nvGrpSpPr>
          <p:grpSpPr>
            <a:xfrm>
              <a:off x="88900" y="0"/>
              <a:ext cx="1304926" cy="1225551"/>
              <a:chOff x="0" y="0"/>
              <a:chExt cx="1304925" cy="1225550"/>
            </a:xfrm>
          </p:grpSpPr>
          <p:sp>
            <p:nvSpPr>
              <p:cNvPr id="423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5"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FFFFCC"/>
                </a:solidFill>
              </a:defRPr>
            </a:lvl1pPr>
          </a:lstStyle>
          <a:p>
            <a:r>
              <a:t>Title Text</a:t>
            </a:r>
          </a:p>
        </p:txBody>
      </p:sp>
      <p:sp>
        <p:nvSpPr>
          <p:cNvPr id="4246"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47"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rgbClr val="EAEAEA"/>
                </a:solidFill>
              </a:defRPr>
            </a:pPr>
            <a:endParaRPr/>
          </a:p>
        </p:txBody>
      </p:sp>
      <p:sp>
        <p:nvSpPr>
          <p:cNvPr id="424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5251933"/>
      </p:ext>
    </p:extLst>
  </p:cSld>
  <p:clrMapOvr>
    <a:masterClrMapping/>
  </p:clrMapOvr>
  <p:transition spd="med"/>
</p:sldLayout>
</file>

<file path=ppt/slideLayouts/slideLayout2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6A075C-F669-A74B-9193-41A06D01B8F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AE076D-D0C2-3344-BE30-EA3316BEF4AE}"/>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6C2424B-F6FE-8741-9532-10C7CADFDCAA}"/>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D5D59289-D5D2-8D4D-A28C-175C003CB663}"/>
              </a:ext>
            </a:extLst>
          </p:cNvPr>
          <p:cNvSpPr>
            <a:spLocks noGrp="1"/>
          </p:cNvSpPr>
          <p:nvPr>
            <p:ph type="sldNum" sz="quarter" idx="10"/>
          </p:nvPr>
        </p:nvSpPr>
        <p:spPr/>
        <p:txBody>
          <a:bodyPr/>
          <a:lstStyle>
            <a:lvl1pPr>
              <a:defRPr/>
            </a:lvl1pPr>
          </a:lstStyle>
          <a:p>
            <a:fld id="{C68C6DF9-A940-9142-9EA0-65F595777256}" type="slidenum">
              <a:rPr lang="en-US" altLang="en-US"/>
              <a:pPr/>
              <a:t>‹#›</a:t>
            </a:fld>
            <a:endParaRPr lang="en-US" altLang="en-US"/>
          </a:p>
        </p:txBody>
      </p:sp>
    </p:spTree>
    <p:extLst>
      <p:ext uri="{BB962C8B-B14F-4D97-AF65-F5344CB8AC3E}">
        <p14:creationId xmlns:p14="http://schemas.microsoft.com/office/powerpoint/2010/main" val="3654318564"/>
      </p:ext>
    </p:extLst>
  </p:cSld>
  <p:clrMapOvr>
    <a:masterClrMapping/>
  </p:clrMapOvr>
</p:sldLayout>
</file>

<file path=ppt/slideLayouts/slideLayout2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4E045A-13FB-8442-AD25-C66734EAD2B7}"/>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FF77D6E7-5B3B-DB4D-9EA2-C72434488A74}"/>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B3DFB0C-2F22-B749-82F6-A8656FBD2C1B}"/>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4522ED7A-2DF9-0342-8C72-A536458B58B9}"/>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E80FEFA0-B57E-834F-86E2-191993DEC2D5}"/>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0B8538E7-59FE-1043-984F-1AA941E408DB}"/>
              </a:ext>
            </a:extLst>
          </p:cNvPr>
          <p:cNvSpPr>
            <a:spLocks noGrp="1"/>
          </p:cNvSpPr>
          <p:nvPr>
            <p:ph type="sldNum" sz="quarter" idx="10"/>
          </p:nvPr>
        </p:nvSpPr>
        <p:spPr/>
        <p:txBody>
          <a:bodyPr/>
          <a:lstStyle>
            <a:lvl1pPr>
              <a:defRPr/>
            </a:lvl1pPr>
          </a:lstStyle>
          <a:p>
            <a:fld id="{0AC89B08-3AAA-DD46-B44A-073D1B2C9A88}" type="slidenum">
              <a:rPr lang="en-US" altLang="en-US"/>
              <a:pPr/>
              <a:t>‹#›</a:t>
            </a:fld>
            <a:endParaRPr lang="en-US" altLang="en-US"/>
          </a:p>
        </p:txBody>
      </p:sp>
    </p:spTree>
    <p:extLst>
      <p:ext uri="{BB962C8B-B14F-4D97-AF65-F5344CB8AC3E}">
        <p14:creationId xmlns:p14="http://schemas.microsoft.com/office/powerpoint/2010/main" val="1535602681"/>
      </p:ext>
    </p:extLst>
  </p:cSld>
  <p:clrMapOvr>
    <a:masterClrMapping/>
  </p:clrMapOvr>
</p:sldLayout>
</file>

<file path=ppt/slideLayouts/slideLayout2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080289-EA09-D540-9FA8-DB201EBFDBF9}"/>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8230A072-A1DD-5648-AF99-1DDD540CEF98}"/>
              </a:ext>
            </a:extLst>
          </p:cNvPr>
          <p:cNvSpPr>
            <a:spLocks noGrp="1"/>
          </p:cNvSpPr>
          <p:nvPr>
            <p:ph type="sldNum" sz="quarter" idx="10"/>
          </p:nvPr>
        </p:nvSpPr>
        <p:spPr/>
        <p:txBody>
          <a:bodyPr/>
          <a:lstStyle>
            <a:lvl1pPr>
              <a:defRPr/>
            </a:lvl1pPr>
          </a:lstStyle>
          <a:p>
            <a:fld id="{4F9974FC-79D5-294E-A829-2C533E8C3D72}" type="slidenum">
              <a:rPr lang="en-US" altLang="en-US"/>
              <a:pPr/>
              <a:t>‹#›</a:t>
            </a:fld>
            <a:endParaRPr lang="en-US" altLang="en-US"/>
          </a:p>
        </p:txBody>
      </p:sp>
    </p:spTree>
    <p:extLst>
      <p:ext uri="{BB962C8B-B14F-4D97-AF65-F5344CB8AC3E}">
        <p14:creationId xmlns:p14="http://schemas.microsoft.com/office/powerpoint/2010/main" val="3247733864"/>
      </p:ext>
    </p:extLst>
  </p:cSld>
  <p:clrMapOvr>
    <a:masterClrMapping/>
  </p:clrMapOvr>
</p:sldLayout>
</file>

<file path=ppt/slideLayouts/slideLayout2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A9E5076-E301-7A4A-82F0-433938BC7478}"/>
              </a:ext>
            </a:extLst>
          </p:cNvPr>
          <p:cNvSpPr>
            <a:spLocks noGrp="1"/>
          </p:cNvSpPr>
          <p:nvPr>
            <p:ph type="sldNum" sz="quarter" idx="10"/>
          </p:nvPr>
        </p:nvSpPr>
        <p:spPr/>
        <p:txBody>
          <a:bodyPr/>
          <a:lstStyle>
            <a:lvl1pPr>
              <a:defRPr/>
            </a:lvl1pPr>
          </a:lstStyle>
          <a:p>
            <a:fld id="{A3206458-79CD-464C-954D-8B8A30CF1B9B}" type="slidenum">
              <a:rPr lang="en-US" altLang="en-US"/>
              <a:pPr/>
              <a:t>‹#›</a:t>
            </a:fld>
            <a:endParaRPr lang="en-US" altLang="en-US"/>
          </a:p>
        </p:txBody>
      </p:sp>
    </p:spTree>
    <p:extLst>
      <p:ext uri="{BB962C8B-B14F-4D97-AF65-F5344CB8AC3E}">
        <p14:creationId xmlns:p14="http://schemas.microsoft.com/office/powerpoint/2010/main" val="3424732998"/>
      </p:ext>
    </p:extLst>
  </p:cSld>
  <p:clrMapOvr>
    <a:masterClrMapping/>
  </p:clrMapOvr>
</p:sldLayout>
</file>

<file path=ppt/slideLayouts/slideLayout2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A152B5-3714-2C4F-B160-741C02906528}"/>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F3A4425-50D8-A641-BCE9-A016F6E06BE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D1E9280-1CEC-DF45-873C-E6112A248FA8}"/>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2F54A308-A73C-5C4B-9CD4-7F0FA691A575}"/>
              </a:ext>
            </a:extLst>
          </p:cNvPr>
          <p:cNvSpPr>
            <a:spLocks noGrp="1"/>
          </p:cNvSpPr>
          <p:nvPr>
            <p:ph type="sldNum" sz="quarter" idx="10"/>
          </p:nvPr>
        </p:nvSpPr>
        <p:spPr/>
        <p:txBody>
          <a:bodyPr/>
          <a:lstStyle>
            <a:lvl1pPr>
              <a:defRPr/>
            </a:lvl1pPr>
          </a:lstStyle>
          <a:p>
            <a:fld id="{E91F708C-3553-9D4E-BB23-BC78BDB2F4F7}" type="slidenum">
              <a:rPr lang="en-US" altLang="en-US"/>
              <a:pPr/>
              <a:t>‹#›</a:t>
            </a:fld>
            <a:endParaRPr lang="en-US" altLang="en-US"/>
          </a:p>
        </p:txBody>
      </p:sp>
    </p:spTree>
    <p:extLst>
      <p:ext uri="{BB962C8B-B14F-4D97-AF65-F5344CB8AC3E}">
        <p14:creationId xmlns:p14="http://schemas.microsoft.com/office/powerpoint/2010/main" val="3918714994"/>
      </p:ext>
    </p:extLst>
  </p:cSld>
  <p:clrMapOvr>
    <a:masterClrMapping/>
  </p:clrMapOvr>
</p:sldLayout>
</file>

<file path=ppt/slideLayouts/slideLayout2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77E4E6-9C80-0247-BAA9-BA7F976DB857}"/>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16315D5-CCC5-6842-A494-4252765A4150}"/>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F70DB77-46FF-6040-8A68-56C23430BF14}"/>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AB75980D-185C-BB47-B612-2D2DF7BA5BF3}"/>
              </a:ext>
            </a:extLst>
          </p:cNvPr>
          <p:cNvSpPr>
            <a:spLocks noGrp="1"/>
          </p:cNvSpPr>
          <p:nvPr>
            <p:ph type="sldNum" sz="quarter" idx="10"/>
          </p:nvPr>
        </p:nvSpPr>
        <p:spPr/>
        <p:txBody>
          <a:bodyPr/>
          <a:lstStyle>
            <a:lvl1pPr>
              <a:defRPr/>
            </a:lvl1pPr>
          </a:lstStyle>
          <a:p>
            <a:fld id="{227C0EFA-0957-6240-8E83-3E0EE19C23FD}" type="slidenum">
              <a:rPr lang="en-US" altLang="en-US"/>
              <a:pPr/>
              <a:t>‹#›</a:t>
            </a:fld>
            <a:endParaRPr lang="en-US" altLang="en-US"/>
          </a:p>
        </p:txBody>
      </p:sp>
    </p:spTree>
    <p:extLst>
      <p:ext uri="{BB962C8B-B14F-4D97-AF65-F5344CB8AC3E}">
        <p14:creationId xmlns:p14="http://schemas.microsoft.com/office/powerpoint/2010/main" val="4187337624"/>
      </p:ext>
    </p:extLst>
  </p:cSld>
  <p:clrMapOvr>
    <a:masterClrMapping/>
  </p:clrMapOvr>
</p:sldLayout>
</file>

<file path=ppt/slideLayouts/slideLayout2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3C93DC-9F60-5346-BFD5-9BEB4584051F}"/>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A3E4E23D-5B75-1540-950C-CC2CB656ED98}"/>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0ECBD736-FDFC-8A4C-9D76-48B3AE5575B9}"/>
              </a:ext>
            </a:extLst>
          </p:cNvPr>
          <p:cNvSpPr>
            <a:spLocks noGrp="1"/>
          </p:cNvSpPr>
          <p:nvPr>
            <p:ph type="sldNum" sz="quarter" idx="10"/>
          </p:nvPr>
        </p:nvSpPr>
        <p:spPr/>
        <p:txBody>
          <a:bodyPr/>
          <a:lstStyle>
            <a:lvl1pPr>
              <a:defRPr/>
            </a:lvl1pPr>
          </a:lstStyle>
          <a:p>
            <a:fld id="{DE733A28-1975-964E-AD05-85FD2E8815C4}" type="slidenum">
              <a:rPr lang="en-US" altLang="en-US"/>
              <a:pPr/>
              <a:t>‹#›</a:t>
            </a:fld>
            <a:endParaRPr lang="en-US" altLang="en-US"/>
          </a:p>
        </p:txBody>
      </p:sp>
    </p:spTree>
    <p:extLst>
      <p:ext uri="{BB962C8B-B14F-4D97-AF65-F5344CB8AC3E}">
        <p14:creationId xmlns:p14="http://schemas.microsoft.com/office/powerpoint/2010/main" val="181611044"/>
      </p:ext>
    </p:extLst>
  </p:cSld>
  <p:clrMapOvr>
    <a:masterClrMapping/>
  </p:clrMapOvr>
</p:sldLayout>
</file>

<file path=ppt/slideLayouts/slideLayout2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B0FC76B-BDDB-3A48-960A-6B8B7ED0B5B8}"/>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F1540B9-8D11-1C4A-9C5F-AB01E05B1C07}"/>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66BE6717-3596-3642-91AA-4D8A45C728DE}"/>
              </a:ext>
            </a:extLst>
          </p:cNvPr>
          <p:cNvSpPr>
            <a:spLocks noGrp="1"/>
          </p:cNvSpPr>
          <p:nvPr>
            <p:ph type="sldNum" sz="quarter" idx="10"/>
          </p:nvPr>
        </p:nvSpPr>
        <p:spPr/>
        <p:txBody>
          <a:bodyPr/>
          <a:lstStyle>
            <a:lvl1pPr>
              <a:defRPr/>
            </a:lvl1pPr>
          </a:lstStyle>
          <a:p>
            <a:fld id="{06A299EE-E6D9-3C47-BF8E-CE5E8A934214}" type="slidenum">
              <a:rPr lang="en-US" altLang="en-US"/>
              <a:pPr/>
              <a:t>‹#›</a:t>
            </a:fld>
            <a:endParaRPr lang="en-US" altLang="en-US"/>
          </a:p>
        </p:txBody>
      </p:sp>
    </p:spTree>
    <p:extLst>
      <p:ext uri="{BB962C8B-B14F-4D97-AF65-F5344CB8AC3E}">
        <p14:creationId xmlns:p14="http://schemas.microsoft.com/office/powerpoint/2010/main" val="1529662122"/>
      </p:ext>
    </p:extLst>
  </p:cSld>
  <p:clrMapOvr>
    <a:masterClrMapping/>
  </p:clrMapOvr>
</p:sldLayout>
</file>

<file path=ppt/slideLayouts/slideLayout26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1FD5F38-E312-5A48-BEEB-A7F71BFFCA88}" type="slidenum">
              <a:rPr lang="en-US"/>
              <a:pPr>
                <a:defRPr/>
              </a:pPr>
              <a:t>‹#›</a:t>
            </a:fld>
            <a:endParaRPr lang="en-US"/>
          </a:p>
        </p:txBody>
      </p:sp>
    </p:spTree>
    <p:extLst>
      <p:ext uri="{BB962C8B-B14F-4D97-AF65-F5344CB8AC3E}">
        <p14:creationId xmlns:p14="http://schemas.microsoft.com/office/powerpoint/2010/main" val="3762946666"/>
      </p:ext>
    </p:extLst>
  </p:cSld>
  <p:clrMapOvr>
    <a:masterClrMapping/>
  </p:clrMapOvr>
</p:sldLayout>
</file>

<file path=ppt/slideLayouts/slideLayout26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5802A939-EA89-2C4B-A51E-24102B3E9637}" type="slidenum">
              <a:rPr lang="en-US"/>
              <a:pPr>
                <a:defRPr/>
              </a:pPr>
              <a:t>‹#›</a:t>
            </a:fld>
            <a:endParaRPr lang="en-US"/>
          </a:p>
        </p:txBody>
      </p:sp>
    </p:spTree>
    <p:extLst>
      <p:ext uri="{BB962C8B-B14F-4D97-AF65-F5344CB8AC3E}">
        <p14:creationId xmlns:p14="http://schemas.microsoft.com/office/powerpoint/2010/main" val="265078803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5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64" name="Group 3"/>
          <p:cNvGrpSpPr/>
          <p:nvPr/>
        </p:nvGrpSpPr>
        <p:grpSpPr>
          <a:xfrm>
            <a:off x="152399" y="374650"/>
            <a:ext cx="1524002" cy="1225551"/>
            <a:chOff x="0" y="0"/>
            <a:chExt cx="1524000" cy="1225550"/>
          </a:xfrm>
        </p:grpSpPr>
        <p:sp>
          <p:nvSpPr>
            <p:cNvPr id="425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62" name="Group 6"/>
            <p:cNvGrpSpPr/>
            <p:nvPr/>
          </p:nvGrpSpPr>
          <p:grpSpPr>
            <a:xfrm>
              <a:off x="88900" y="0"/>
              <a:ext cx="1304926" cy="1225551"/>
              <a:chOff x="0" y="0"/>
              <a:chExt cx="1304925" cy="1225550"/>
            </a:xfrm>
          </p:grpSpPr>
          <p:sp>
            <p:nvSpPr>
              <p:cNvPr id="425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5"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FFFFCC"/>
                </a:solidFill>
              </a:defRPr>
            </a:lvl1pPr>
          </a:lstStyle>
          <a:p>
            <a:r>
              <a:t>Title Text</a:t>
            </a:r>
          </a:p>
        </p:txBody>
      </p:sp>
      <p:sp>
        <p:nvSpPr>
          <p:cNvPr id="426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267"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6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31157957"/>
      </p:ext>
    </p:extLst>
  </p:cSld>
  <p:clrMapOvr>
    <a:masterClrMapping/>
  </p:clrMapOvr>
  <p:transition spd="med"/>
</p:sldLayout>
</file>

<file path=ppt/slideLayouts/slideLayout26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1CDD36F-7046-FF4D-BED2-1FC2EE08E296}" type="slidenum">
              <a:rPr lang="en-US"/>
              <a:pPr>
                <a:defRPr/>
              </a:pPr>
              <a:t>‹#›</a:t>
            </a:fld>
            <a:endParaRPr lang="en-US"/>
          </a:p>
        </p:txBody>
      </p:sp>
    </p:spTree>
    <p:extLst>
      <p:ext uri="{BB962C8B-B14F-4D97-AF65-F5344CB8AC3E}">
        <p14:creationId xmlns:p14="http://schemas.microsoft.com/office/powerpoint/2010/main" val="1792263723"/>
      </p:ext>
    </p:extLst>
  </p:cSld>
  <p:clrMapOvr>
    <a:masterClrMapping/>
  </p:clrMapOvr>
</p:sldLayout>
</file>

<file path=ppt/slideLayouts/slideLayout26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850B5B1-F231-2A4A-A91F-E5628428E5A6}" type="slidenum">
              <a:rPr lang="en-US"/>
              <a:pPr>
                <a:defRPr/>
              </a:pPr>
              <a:t>‹#›</a:t>
            </a:fld>
            <a:endParaRPr lang="en-US"/>
          </a:p>
        </p:txBody>
      </p:sp>
    </p:spTree>
    <p:extLst>
      <p:ext uri="{BB962C8B-B14F-4D97-AF65-F5344CB8AC3E}">
        <p14:creationId xmlns:p14="http://schemas.microsoft.com/office/powerpoint/2010/main" val="285945069"/>
      </p:ext>
    </p:extLst>
  </p:cSld>
  <p:clrMapOvr>
    <a:masterClrMapping/>
  </p:clrMapOvr>
</p:sldLayout>
</file>

<file path=ppt/slideLayouts/slideLayout26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1A820EE-2B72-0647-A224-62F4BEF65944}" type="slidenum">
              <a:rPr lang="en-US"/>
              <a:pPr>
                <a:defRPr/>
              </a:pPr>
              <a:t>‹#›</a:t>
            </a:fld>
            <a:endParaRPr lang="en-US"/>
          </a:p>
        </p:txBody>
      </p:sp>
    </p:spTree>
    <p:extLst>
      <p:ext uri="{BB962C8B-B14F-4D97-AF65-F5344CB8AC3E}">
        <p14:creationId xmlns:p14="http://schemas.microsoft.com/office/powerpoint/2010/main" val="2848368079"/>
      </p:ext>
    </p:extLst>
  </p:cSld>
  <p:clrMapOvr>
    <a:masterClrMapping/>
  </p:clrMapOvr>
</p:sldLayout>
</file>

<file path=ppt/slideLayouts/slideLayout26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5381FC31-2F8F-AD46-B093-393171BD20D3}" type="slidenum">
              <a:rPr lang="en-US"/>
              <a:pPr>
                <a:defRPr/>
              </a:pPr>
              <a:t>‹#›</a:t>
            </a:fld>
            <a:endParaRPr lang="en-US"/>
          </a:p>
        </p:txBody>
      </p:sp>
    </p:spTree>
    <p:extLst>
      <p:ext uri="{BB962C8B-B14F-4D97-AF65-F5344CB8AC3E}">
        <p14:creationId xmlns:p14="http://schemas.microsoft.com/office/powerpoint/2010/main" val="407030247"/>
      </p:ext>
    </p:extLst>
  </p:cSld>
  <p:clrMapOvr>
    <a:masterClrMapping/>
  </p:clrMapOvr>
</p:sldLayout>
</file>

<file path=ppt/slideLayouts/slideLayout26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EBF3A4A3-75EC-F74F-983E-01C87491CCBC}" type="slidenum">
              <a:rPr lang="en-US"/>
              <a:pPr>
                <a:defRPr/>
              </a:pPr>
              <a:t>‹#›</a:t>
            </a:fld>
            <a:endParaRPr lang="en-US"/>
          </a:p>
        </p:txBody>
      </p:sp>
    </p:spTree>
    <p:extLst>
      <p:ext uri="{BB962C8B-B14F-4D97-AF65-F5344CB8AC3E}">
        <p14:creationId xmlns:p14="http://schemas.microsoft.com/office/powerpoint/2010/main" val="71409901"/>
      </p:ext>
    </p:extLst>
  </p:cSld>
  <p:clrMapOvr>
    <a:masterClrMapping/>
  </p:clrMapOvr>
</p:sldLayout>
</file>

<file path=ppt/slideLayouts/slideLayout26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4A85BD4-0E8E-F641-ADC3-692D77231B1A}" type="slidenum">
              <a:rPr lang="en-US"/>
              <a:pPr>
                <a:defRPr/>
              </a:pPr>
              <a:t>‹#›</a:t>
            </a:fld>
            <a:endParaRPr lang="en-US"/>
          </a:p>
        </p:txBody>
      </p:sp>
    </p:spTree>
    <p:extLst>
      <p:ext uri="{BB962C8B-B14F-4D97-AF65-F5344CB8AC3E}">
        <p14:creationId xmlns:p14="http://schemas.microsoft.com/office/powerpoint/2010/main" val="1864313937"/>
      </p:ext>
    </p:extLst>
  </p:cSld>
  <p:clrMapOvr>
    <a:masterClrMapping/>
  </p:clrMapOvr>
</p:sldLayout>
</file>

<file path=ppt/slideLayouts/slideLayout26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2A5644E-B10B-164D-B326-89A73D120775}" type="slidenum">
              <a:rPr lang="en-US"/>
              <a:pPr>
                <a:defRPr/>
              </a:pPr>
              <a:t>‹#›</a:t>
            </a:fld>
            <a:endParaRPr lang="en-US"/>
          </a:p>
        </p:txBody>
      </p:sp>
    </p:spTree>
    <p:extLst>
      <p:ext uri="{BB962C8B-B14F-4D97-AF65-F5344CB8AC3E}">
        <p14:creationId xmlns:p14="http://schemas.microsoft.com/office/powerpoint/2010/main" val="3308289122"/>
      </p:ext>
    </p:extLst>
  </p:cSld>
  <p:clrMapOvr>
    <a:masterClrMapping/>
  </p:clrMapOvr>
</p:sldLayout>
</file>

<file path=ppt/slideLayouts/slideLayout26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28D011D-0BAC-704B-9713-E5DB8B92B577}" type="slidenum">
              <a:rPr lang="en-US"/>
              <a:pPr>
                <a:defRPr/>
              </a:pPr>
              <a:t>‹#›</a:t>
            </a:fld>
            <a:endParaRPr lang="en-US"/>
          </a:p>
        </p:txBody>
      </p:sp>
    </p:spTree>
    <p:extLst>
      <p:ext uri="{BB962C8B-B14F-4D97-AF65-F5344CB8AC3E}">
        <p14:creationId xmlns:p14="http://schemas.microsoft.com/office/powerpoint/2010/main" val="680961093"/>
      </p:ext>
    </p:extLst>
  </p:cSld>
  <p:clrMapOvr>
    <a:masterClrMapping/>
  </p:clrMapOvr>
</p:sldLayout>
</file>

<file path=ppt/slideLayouts/slideLayout26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05D36CA-AFDF-6E49-90D7-283572532449}" type="slidenum">
              <a:rPr lang="en-US"/>
              <a:pPr>
                <a:defRPr/>
              </a:pPr>
              <a:t>‹#›</a:t>
            </a:fld>
            <a:endParaRPr lang="en-US"/>
          </a:p>
        </p:txBody>
      </p:sp>
    </p:spTree>
    <p:extLst>
      <p:ext uri="{BB962C8B-B14F-4D97-AF65-F5344CB8AC3E}">
        <p14:creationId xmlns:p14="http://schemas.microsoft.com/office/powerpoint/2010/main" val="998467648"/>
      </p:ext>
    </p:extLst>
  </p:cSld>
  <p:clrMapOvr>
    <a:masterClrMapping/>
  </p:clrMapOvr>
</p:sldLayout>
</file>

<file path=ppt/slideLayouts/slideLayout269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66DF8EEA-03EA-F845-BFD0-7FA2670F3071}" type="slidenum">
              <a:rPr lang="en-US"/>
              <a:pPr>
                <a:defRPr/>
              </a:pPr>
              <a:t>‹#›</a:t>
            </a:fld>
            <a:endParaRPr lang="en-US"/>
          </a:p>
        </p:txBody>
      </p:sp>
    </p:spTree>
    <p:extLst>
      <p:ext uri="{BB962C8B-B14F-4D97-AF65-F5344CB8AC3E}">
        <p14:creationId xmlns:p14="http://schemas.microsoft.com/office/powerpoint/2010/main" val="91066503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3608D9-E17D-EF41-B855-0F776DCE407A}" type="slidenum">
              <a:rPr lang="en-US" smtClean="0"/>
              <a:pPr>
                <a:defRPr/>
              </a:pPr>
              <a:t>‹#›</a:t>
            </a:fld>
            <a:endParaRPr lang="en-US" dirty="0"/>
          </a:p>
        </p:txBody>
      </p:sp>
    </p:spTree>
    <p:extLst>
      <p:ext uri="{BB962C8B-B14F-4D97-AF65-F5344CB8AC3E}">
        <p14:creationId xmlns:p14="http://schemas.microsoft.com/office/powerpoint/2010/main" val="305276245"/>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4280" name="Group 6"/>
          <p:cNvGrpSpPr/>
          <p:nvPr/>
        </p:nvGrpSpPr>
        <p:grpSpPr>
          <a:xfrm>
            <a:off x="0" y="914400"/>
            <a:ext cx="8686800" cy="2514600"/>
            <a:chOff x="0" y="0"/>
            <a:chExt cx="8686800" cy="2514600"/>
          </a:xfrm>
        </p:grpSpPr>
        <p:sp>
          <p:nvSpPr>
            <p:cNvPr id="427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81" name="Title Text"/>
          <p:cNvSpPr txBox="1">
            <a:spLocks noGrp="1"/>
          </p:cNvSpPr>
          <p:nvPr>
            <p:ph type="title"/>
          </p:nvPr>
        </p:nvSpPr>
        <p:spPr>
          <a:xfrm>
            <a:off x="685800" y="2130425"/>
            <a:ext cx="7772400" cy="1470025"/>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8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03717128"/>
      </p:ext>
    </p:extLst>
  </p:cSld>
  <p:clrMapOvr>
    <a:masterClrMapping/>
  </p:clrMapOvr>
  <p:transition spd="med"/>
</p:sldLayout>
</file>

<file path=ppt/slideLayouts/slideLayout270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7F5D9F17-05FA-4F4D-8EE2-E422BFDBD539}" type="slidenum">
              <a:rPr lang="en-US"/>
              <a:pPr>
                <a:defRPr/>
              </a:pPr>
              <a:t>‹#›</a:t>
            </a:fld>
            <a:endParaRPr lang="en-US"/>
          </a:p>
        </p:txBody>
      </p:sp>
    </p:spTree>
    <p:extLst>
      <p:ext uri="{BB962C8B-B14F-4D97-AF65-F5344CB8AC3E}">
        <p14:creationId xmlns:p14="http://schemas.microsoft.com/office/powerpoint/2010/main" val="1103468330"/>
      </p:ext>
    </p:extLst>
  </p:cSld>
  <p:clrMapOvr>
    <a:masterClrMapping/>
  </p:clrMapOvr>
</p:sldLayout>
</file>

<file path=ppt/slideLayouts/slideLayout2701.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0"/>
            <a:ext cx="8229600" cy="4525963"/>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69"/>
          <p:cNvSpPr>
            <a:spLocks noGrp="1" noChangeArrowheads="1"/>
          </p:cNvSpPr>
          <p:nvPr>
            <p:ph type="dt" sz="half" idx="10"/>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5" name="Rectangle 70"/>
          <p:cNvSpPr>
            <a:spLocks noGrp="1" noChangeArrowheads="1"/>
          </p:cNvSpPr>
          <p:nvPr>
            <p:ph type="ftr" sz="quarter" idx="11"/>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6" name="Rectangle 71"/>
          <p:cNvSpPr>
            <a:spLocks noGrp="1" noChangeArrowheads="1"/>
          </p:cNvSpPr>
          <p:nvPr>
            <p:ph type="sldNum" sz="quarter" idx="12"/>
          </p:nvPr>
        </p:nvSpPr>
        <p:spPr/>
        <p:txBody>
          <a:bodyPr/>
          <a:lstStyle>
            <a:lvl1pPr eaLnBrk="1" hangingPunct="1">
              <a:defRPr b="1" i="0">
                <a:solidFill>
                  <a:srgbClr val="FFFFFF"/>
                </a:solidFill>
                <a:latin typeface="Arial" panose="020B0604020202020204" pitchFamily="34" charset="0"/>
              </a:defRPr>
            </a:lvl1pPr>
          </a:lstStyle>
          <a:p>
            <a:pPr>
              <a:defRPr/>
            </a:pPr>
            <a:fld id="{FB79FCF7-A00F-1641-8CC6-272D6CDAE929}" type="slidenum">
              <a:rPr lang="en-US" smtClean="0"/>
              <a:pPr>
                <a:defRPr/>
              </a:pPr>
              <a:t>‹#›</a:t>
            </a:fld>
            <a:endParaRPr lang="en-US" dirty="0"/>
          </a:p>
        </p:txBody>
      </p:sp>
    </p:spTree>
    <p:extLst>
      <p:ext uri="{BB962C8B-B14F-4D97-AF65-F5344CB8AC3E}">
        <p14:creationId xmlns:p14="http://schemas.microsoft.com/office/powerpoint/2010/main" val="455550574"/>
      </p:ext>
    </p:extLst>
  </p:cSld>
  <p:clrMapOvr>
    <a:masterClrMapping/>
  </p:clrMapOvr>
</p:sldLayout>
</file>

<file path=ppt/slideLayouts/slideLayout270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DB3963-CBF9-C842-B86D-605828F9C377}"/>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CD0DA0B4-2FF9-474C-93E9-01102EBAFAB5}"/>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D7855D69-7FC0-904D-AB92-41091E4091B0}"/>
              </a:ext>
            </a:extLst>
          </p:cNvPr>
          <p:cNvSpPr>
            <a:spLocks noGrp="1"/>
          </p:cNvSpPr>
          <p:nvPr>
            <p:ph type="sldNum" sz="quarter" idx="10"/>
          </p:nvPr>
        </p:nvSpPr>
        <p:spPr/>
        <p:txBody>
          <a:bodyPr/>
          <a:lstStyle>
            <a:lvl1pPr>
              <a:defRPr/>
            </a:lvl1pPr>
          </a:lstStyle>
          <a:p>
            <a:fld id="{C09C310F-71B3-AB43-B3B0-D1D3D2155302}" type="slidenum">
              <a:rPr lang="en-US" altLang="en-US"/>
              <a:pPr/>
              <a:t>‹#›</a:t>
            </a:fld>
            <a:endParaRPr lang="en-US" altLang="en-US"/>
          </a:p>
        </p:txBody>
      </p:sp>
    </p:spTree>
    <p:extLst>
      <p:ext uri="{BB962C8B-B14F-4D97-AF65-F5344CB8AC3E}">
        <p14:creationId xmlns:p14="http://schemas.microsoft.com/office/powerpoint/2010/main" val="2752433967"/>
      </p:ext>
    </p:extLst>
  </p:cSld>
  <p:clrMapOvr>
    <a:masterClrMapping/>
  </p:clrMapOvr>
</p:sldLayout>
</file>

<file path=ppt/slideLayouts/slideLayout27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8209F8-042E-324B-812C-713347A2F1D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9F08D2A-8A00-A843-99C5-B5EF1E1D637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A772E45B-8AF8-9B43-AFFE-2A82898E8F51}"/>
              </a:ext>
            </a:extLst>
          </p:cNvPr>
          <p:cNvSpPr>
            <a:spLocks noGrp="1"/>
          </p:cNvSpPr>
          <p:nvPr>
            <p:ph type="sldNum" sz="quarter" idx="10"/>
          </p:nvPr>
        </p:nvSpPr>
        <p:spPr/>
        <p:txBody>
          <a:bodyPr/>
          <a:lstStyle>
            <a:lvl1pPr>
              <a:defRPr/>
            </a:lvl1pPr>
          </a:lstStyle>
          <a:p>
            <a:fld id="{4F8D74AC-AFC9-8740-86AB-086500F9AFE4}" type="slidenum">
              <a:rPr lang="en-US" altLang="en-US"/>
              <a:pPr/>
              <a:t>‹#›</a:t>
            </a:fld>
            <a:endParaRPr lang="en-US" altLang="en-US"/>
          </a:p>
        </p:txBody>
      </p:sp>
    </p:spTree>
    <p:extLst>
      <p:ext uri="{BB962C8B-B14F-4D97-AF65-F5344CB8AC3E}">
        <p14:creationId xmlns:p14="http://schemas.microsoft.com/office/powerpoint/2010/main" val="1586865939"/>
      </p:ext>
    </p:extLst>
  </p:cSld>
  <p:clrMapOvr>
    <a:masterClrMapping/>
  </p:clrMapOvr>
</p:sldLayout>
</file>

<file path=ppt/slideLayouts/slideLayout27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F226C4-094E-F740-BE09-9F383DB8558A}"/>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7679F658-7125-3842-8386-AC7E3647B8AF}"/>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600B91BE-2D8A-424A-B25E-A874B0DF35D2}"/>
              </a:ext>
            </a:extLst>
          </p:cNvPr>
          <p:cNvSpPr>
            <a:spLocks noGrp="1"/>
          </p:cNvSpPr>
          <p:nvPr>
            <p:ph type="sldNum" sz="quarter" idx="10"/>
          </p:nvPr>
        </p:nvSpPr>
        <p:spPr/>
        <p:txBody>
          <a:bodyPr/>
          <a:lstStyle>
            <a:lvl1pPr>
              <a:defRPr/>
            </a:lvl1pPr>
          </a:lstStyle>
          <a:p>
            <a:fld id="{01612704-95F1-7E44-866C-38B3C2CBE464}" type="slidenum">
              <a:rPr lang="en-US" altLang="en-US"/>
              <a:pPr/>
              <a:t>‹#›</a:t>
            </a:fld>
            <a:endParaRPr lang="en-US" altLang="en-US"/>
          </a:p>
        </p:txBody>
      </p:sp>
    </p:spTree>
    <p:extLst>
      <p:ext uri="{BB962C8B-B14F-4D97-AF65-F5344CB8AC3E}">
        <p14:creationId xmlns:p14="http://schemas.microsoft.com/office/powerpoint/2010/main" val="2471956724"/>
      </p:ext>
    </p:extLst>
  </p:cSld>
  <p:clrMapOvr>
    <a:masterClrMapping/>
  </p:clrMapOvr>
</p:sldLayout>
</file>

<file path=ppt/slideLayouts/slideLayout27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A59713-7F55-D749-A0D5-0F9F3510962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BF5019E-AB82-C14F-AE71-94F8B5F31735}"/>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8854FDB-E535-504D-88D3-06598664DE3D}"/>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448AA863-9951-7843-8B92-6F7A45481C45}"/>
              </a:ext>
            </a:extLst>
          </p:cNvPr>
          <p:cNvSpPr>
            <a:spLocks noGrp="1"/>
          </p:cNvSpPr>
          <p:nvPr>
            <p:ph type="sldNum" sz="quarter" idx="10"/>
          </p:nvPr>
        </p:nvSpPr>
        <p:spPr/>
        <p:txBody>
          <a:bodyPr/>
          <a:lstStyle>
            <a:lvl1pPr>
              <a:defRPr/>
            </a:lvl1pPr>
          </a:lstStyle>
          <a:p>
            <a:fld id="{F88272A2-AD95-DC4F-9A8F-734E9EE4AC97}" type="slidenum">
              <a:rPr lang="en-US" altLang="en-US"/>
              <a:pPr/>
              <a:t>‹#›</a:t>
            </a:fld>
            <a:endParaRPr lang="en-US" altLang="en-US"/>
          </a:p>
        </p:txBody>
      </p:sp>
    </p:spTree>
    <p:extLst>
      <p:ext uri="{BB962C8B-B14F-4D97-AF65-F5344CB8AC3E}">
        <p14:creationId xmlns:p14="http://schemas.microsoft.com/office/powerpoint/2010/main" val="2088693462"/>
      </p:ext>
    </p:extLst>
  </p:cSld>
  <p:clrMapOvr>
    <a:masterClrMapping/>
  </p:clrMapOvr>
</p:sldLayout>
</file>

<file path=ppt/slideLayouts/slideLayout27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E2C416-4116-A145-8508-4B728F5D004B}"/>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697C250-5084-2D48-959A-C77B70DFAE1B}"/>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FC30989-03C7-2A40-BDC2-F6A5D6C63866}"/>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581EC49-304B-F24F-9B45-2561FD782CF7}"/>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E1BE92EE-5B39-214F-B55D-CB402D8083AC}"/>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B449EA4-E54E-384D-961E-4E915791824B}"/>
              </a:ext>
            </a:extLst>
          </p:cNvPr>
          <p:cNvSpPr>
            <a:spLocks noGrp="1"/>
          </p:cNvSpPr>
          <p:nvPr>
            <p:ph type="sldNum" sz="quarter" idx="10"/>
          </p:nvPr>
        </p:nvSpPr>
        <p:spPr/>
        <p:txBody>
          <a:bodyPr/>
          <a:lstStyle>
            <a:lvl1pPr>
              <a:defRPr/>
            </a:lvl1pPr>
          </a:lstStyle>
          <a:p>
            <a:fld id="{B3E26641-5CD1-BC4D-B1ED-67DDC1E5134C}" type="slidenum">
              <a:rPr lang="en-US" altLang="en-US"/>
              <a:pPr/>
              <a:t>‹#›</a:t>
            </a:fld>
            <a:endParaRPr lang="en-US" altLang="en-US"/>
          </a:p>
        </p:txBody>
      </p:sp>
    </p:spTree>
    <p:extLst>
      <p:ext uri="{BB962C8B-B14F-4D97-AF65-F5344CB8AC3E}">
        <p14:creationId xmlns:p14="http://schemas.microsoft.com/office/powerpoint/2010/main" val="192804871"/>
      </p:ext>
    </p:extLst>
  </p:cSld>
  <p:clrMapOvr>
    <a:masterClrMapping/>
  </p:clrMapOvr>
</p:sldLayout>
</file>

<file path=ppt/slideLayouts/slideLayout27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FF714E-6E9A-FB4E-B80B-D99A828E369E}"/>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C1BCEB97-3C96-AE46-BA70-33DA2BE00CCD}"/>
              </a:ext>
            </a:extLst>
          </p:cNvPr>
          <p:cNvSpPr>
            <a:spLocks noGrp="1"/>
          </p:cNvSpPr>
          <p:nvPr>
            <p:ph type="sldNum" sz="quarter" idx="10"/>
          </p:nvPr>
        </p:nvSpPr>
        <p:spPr/>
        <p:txBody>
          <a:bodyPr/>
          <a:lstStyle>
            <a:lvl1pPr>
              <a:defRPr/>
            </a:lvl1pPr>
          </a:lstStyle>
          <a:p>
            <a:fld id="{C2B74445-0C95-9643-B6A2-827C33E15E91}" type="slidenum">
              <a:rPr lang="en-US" altLang="en-US"/>
              <a:pPr/>
              <a:t>‹#›</a:t>
            </a:fld>
            <a:endParaRPr lang="en-US" altLang="en-US"/>
          </a:p>
        </p:txBody>
      </p:sp>
    </p:spTree>
    <p:extLst>
      <p:ext uri="{BB962C8B-B14F-4D97-AF65-F5344CB8AC3E}">
        <p14:creationId xmlns:p14="http://schemas.microsoft.com/office/powerpoint/2010/main" val="741326634"/>
      </p:ext>
    </p:extLst>
  </p:cSld>
  <p:clrMapOvr>
    <a:masterClrMapping/>
  </p:clrMapOvr>
</p:sldLayout>
</file>

<file path=ppt/slideLayouts/slideLayout27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C364A19-72BA-9241-A90A-3B5D174532A1}"/>
              </a:ext>
            </a:extLst>
          </p:cNvPr>
          <p:cNvSpPr>
            <a:spLocks noGrp="1"/>
          </p:cNvSpPr>
          <p:nvPr>
            <p:ph type="sldNum" sz="quarter" idx="10"/>
          </p:nvPr>
        </p:nvSpPr>
        <p:spPr/>
        <p:txBody>
          <a:bodyPr/>
          <a:lstStyle>
            <a:lvl1pPr>
              <a:defRPr/>
            </a:lvl1pPr>
          </a:lstStyle>
          <a:p>
            <a:fld id="{5ABD7642-5FE7-A745-B94E-682AEF9689CF}" type="slidenum">
              <a:rPr lang="en-US" altLang="en-US"/>
              <a:pPr/>
              <a:t>‹#›</a:t>
            </a:fld>
            <a:endParaRPr lang="en-US" altLang="en-US"/>
          </a:p>
        </p:txBody>
      </p:sp>
    </p:spTree>
    <p:extLst>
      <p:ext uri="{BB962C8B-B14F-4D97-AF65-F5344CB8AC3E}">
        <p14:creationId xmlns:p14="http://schemas.microsoft.com/office/powerpoint/2010/main" val="1416722156"/>
      </p:ext>
    </p:extLst>
  </p:cSld>
  <p:clrMapOvr>
    <a:masterClrMapping/>
  </p:clrMapOvr>
</p:sldLayout>
</file>

<file path=ppt/slideLayouts/slideLayout27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6D5ADD-A3BE-9547-89B4-5377332799A0}"/>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E544A3F5-DD80-784D-9A66-E7E0041794C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7FE207D-7A76-424C-8C89-C27CB5C16112}"/>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8DEA0F8D-89E8-704D-A432-D88E6908CFD7}"/>
              </a:ext>
            </a:extLst>
          </p:cNvPr>
          <p:cNvSpPr>
            <a:spLocks noGrp="1"/>
          </p:cNvSpPr>
          <p:nvPr>
            <p:ph type="sldNum" sz="quarter" idx="10"/>
          </p:nvPr>
        </p:nvSpPr>
        <p:spPr/>
        <p:txBody>
          <a:bodyPr/>
          <a:lstStyle>
            <a:lvl1pPr>
              <a:defRPr/>
            </a:lvl1pPr>
          </a:lstStyle>
          <a:p>
            <a:fld id="{A227EBD1-21E3-D24B-A047-F328D4EBF359}" type="slidenum">
              <a:rPr lang="en-US" altLang="en-US"/>
              <a:pPr/>
              <a:t>‹#›</a:t>
            </a:fld>
            <a:endParaRPr lang="en-US" altLang="en-US"/>
          </a:p>
        </p:txBody>
      </p:sp>
    </p:spTree>
    <p:extLst>
      <p:ext uri="{BB962C8B-B14F-4D97-AF65-F5344CB8AC3E}">
        <p14:creationId xmlns:p14="http://schemas.microsoft.com/office/powerpoint/2010/main" val="3797077005"/>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295" name="Group 6"/>
          <p:cNvGrpSpPr/>
          <p:nvPr/>
        </p:nvGrpSpPr>
        <p:grpSpPr>
          <a:xfrm>
            <a:off x="0" y="914400"/>
            <a:ext cx="8686800" cy="2514600"/>
            <a:chOff x="0" y="0"/>
            <a:chExt cx="8686800" cy="2514600"/>
          </a:xfrm>
        </p:grpSpPr>
        <p:sp>
          <p:nvSpPr>
            <p:cNvPr id="429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9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97" name="Body Level One…"/>
          <p:cNvSpPr txBox="1">
            <a:spLocks noGrp="1"/>
          </p:cNvSpPr>
          <p:nvPr>
            <p:ph type="body" idx="1"/>
          </p:nvPr>
        </p:nvSpPr>
        <p:spPr>
          <a:xfrm>
            <a:off x="949325" y="1981200"/>
            <a:ext cx="7661275" cy="4114800"/>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9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921472"/>
      </p:ext>
    </p:extLst>
  </p:cSld>
  <p:clrMapOvr>
    <a:masterClrMapping/>
  </p:clrMapOvr>
  <p:transition spd="med"/>
</p:sldLayout>
</file>

<file path=ppt/slideLayouts/slideLayout27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F19B47-3D3E-0A47-A8DB-980D1B658C50}"/>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10CCD1BB-C7C2-1446-8DC1-39AA4DCAECB6}"/>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7B0C4E0E-DF17-044C-8EBB-964F70C5B2CA}"/>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5419BE8E-4F13-9F49-BF58-38AE5788DCA5}"/>
              </a:ext>
            </a:extLst>
          </p:cNvPr>
          <p:cNvSpPr>
            <a:spLocks noGrp="1"/>
          </p:cNvSpPr>
          <p:nvPr>
            <p:ph type="sldNum" sz="quarter" idx="10"/>
          </p:nvPr>
        </p:nvSpPr>
        <p:spPr/>
        <p:txBody>
          <a:bodyPr/>
          <a:lstStyle>
            <a:lvl1pPr>
              <a:defRPr/>
            </a:lvl1pPr>
          </a:lstStyle>
          <a:p>
            <a:fld id="{92ABF82E-9779-FC44-A0C6-5881F5639452}" type="slidenum">
              <a:rPr lang="en-US" altLang="en-US"/>
              <a:pPr/>
              <a:t>‹#›</a:t>
            </a:fld>
            <a:endParaRPr lang="en-US" altLang="en-US"/>
          </a:p>
        </p:txBody>
      </p:sp>
    </p:spTree>
    <p:extLst>
      <p:ext uri="{BB962C8B-B14F-4D97-AF65-F5344CB8AC3E}">
        <p14:creationId xmlns:p14="http://schemas.microsoft.com/office/powerpoint/2010/main" val="685858800"/>
      </p:ext>
    </p:extLst>
  </p:cSld>
  <p:clrMapOvr>
    <a:masterClrMapping/>
  </p:clrMapOvr>
</p:sldLayout>
</file>

<file path=ppt/slideLayouts/slideLayout27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99275-0389-5045-9591-DC4DDDC5F32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F59F7F7-F04D-D84C-920B-0A53123BFC2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7D4780D3-D98F-A74B-8D35-0DF75650A2B0}"/>
              </a:ext>
            </a:extLst>
          </p:cNvPr>
          <p:cNvSpPr>
            <a:spLocks noGrp="1"/>
          </p:cNvSpPr>
          <p:nvPr>
            <p:ph type="sldNum" sz="quarter" idx="10"/>
          </p:nvPr>
        </p:nvSpPr>
        <p:spPr/>
        <p:txBody>
          <a:bodyPr/>
          <a:lstStyle>
            <a:lvl1pPr>
              <a:defRPr/>
            </a:lvl1pPr>
          </a:lstStyle>
          <a:p>
            <a:fld id="{C313BF0B-28D4-2644-B3C5-E3B2DF8935F7}" type="slidenum">
              <a:rPr lang="en-US" altLang="en-US"/>
              <a:pPr/>
              <a:t>‹#›</a:t>
            </a:fld>
            <a:endParaRPr lang="en-US" altLang="en-US"/>
          </a:p>
        </p:txBody>
      </p:sp>
    </p:spTree>
    <p:extLst>
      <p:ext uri="{BB962C8B-B14F-4D97-AF65-F5344CB8AC3E}">
        <p14:creationId xmlns:p14="http://schemas.microsoft.com/office/powerpoint/2010/main" val="2503121915"/>
      </p:ext>
    </p:extLst>
  </p:cSld>
  <p:clrMapOvr>
    <a:masterClrMapping/>
  </p:clrMapOvr>
</p:sldLayout>
</file>

<file path=ppt/slideLayouts/slideLayout27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5864277-8218-4D42-BD91-2BB5555B1F7F}"/>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840B79E9-3E94-5548-A99B-79A36AE7F177}"/>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5C8A4B03-175A-9544-AFDD-A61D3CC0F5DD}"/>
              </a:ext>
            </a:extLst>
          </p:cNvPr>
          <p:cNvSpPr>
            <a:spLocks noGrp="1"/>
          </p:cNvSpPr>
          <p:nvPr>
            <p:ph type="sldNum" sz="quarter" idx="10"/>
          </p:nvPr>
        </p:nvSpPr>
        <p:spPr/>
        <p:txBody>
          <a:bodyPr/>
          <a:lstStyle>
            <a:lvl1pPr>
              <a:defRPr/>
            </a:lvl1pPr>
          </a:lstStyle>
          <a:p>
            <a:fld id="{AEB53FB6-333D-9F49-94DF-85919D285140}" type="slidenum">
              <a:rPr lang="en-US" altLang="en-US"/>
              <a:pPr/>
              <a:t>‹#›</a:t>
            </a:fld>
            <a:endParaRPr lang="en-US" altLang="en-US"/>
          </a:p>
        </p:txBody>
      </p:sp>
    </p:spTree>
    <p:extLst>
      <p:ext uri="{BB962C8B-B14F-4D97-AF65-F5344CB8AC3E}">
        <p14:creationId xmlns:p14="http://schemas.microsoft.com/office/powerpoint/2010/main" val="2196305704"/>
      </p:ext>
    </p:extLst>
  </p:cSld>
  <p:clrMapOvr>
    <a:masterClrMapping/>
  </p:clrMapOvr>
</p:sldLayout>
</file>

<file path=ppt/slideLayouts/slideLayout27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1026"/>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5588" cy="68595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6435" name="Rectangle 1027"/>
          <p:cNvSpPr>
            <a:spLocks noGrp="1" noChangeArrowheads="1"/>
          </p:cNvSpPr>
          <p:nvPr>
            <p:ph type="ctrTitle"/>
          </p:nvPr>
        </p:nvSpPr>
        <p:spPr>
          <a:xfrm>
            <a:off x="914400" y="1676400"/>
            <a:ext cx="7315200" cy="1143000"/>
          </a:xfrm>
        </p:spPr>
        <p:txBody>
          <a:bodyPr/>
          <a:lstStyle>
            <a:lvl1pPr>
              <a:defRPr b="1" i="0">
                <a:solidFill>
                  <a:schemeClr val="tx2"/>
                </a:solidFill>
                <a:latin typeface="Arial" panose="020B0604020202020204" pitchFamily="34" charset="0"/>
              </a:defRPr>
            </a:lvl1pPr>
          </a:lstStyle>
          <a:p>
            <a:r>
              <a:rPr lang="en-US" dirty="0"/>
              <a:t>Click to edit Master title style</a:t>
            </a:r>
          </a:p>
        </p:txBody>
      </p:sp>
      <p:sp>
        <p:nvSpPr>
          <p:cNvPr id="786436" name="Rectangle 1028"/>
          <p:cNvSpPr>
            <a:spLocks noGrp="1" noChangeArrowheads="1"/>
          </p:cNvSpPr>
          <p:nvPr>
            <p:ph type="subTitle" idx="1"/>
          </p:nvPr>
        </p:nvSpPr>
        <p:spPr>
          <a:xfrm>
            <a:off x="914400" y="2971800"/>
            <a:ext cx="7315200" cy="1752600"/>
          </a:xfrm>
          <a:ln>
            <a:noFill/>
          </a:ln>
        </p:spPr>
        <p:txBody>
          <a:bodyPr/>
          <a:lstStyle>
            <a:lvl1pPr marL="0" indent="0" algn="ctr">
              <a:buFontTx/>
              <a:buNone/>
              <a:defRPr b="1" i="0">
                <a:solidFill>
                  <a:schemeClr val="tx2"/>
                </a:solidFill>
                <a:latin typeface="Arial" panose="020B0604020202020204" pitchFamily="34" charset="0"/>
              </a:defRPr>
            </a:lvl1pPr>
          </a:lstStyle>
          <a:p>
            <a:r>
              <a:rPr lang="en-US" dirty="0"/>
              <a:t>Click to edit Master subtitle style</a:t>
            </a:r>
          </a:p>
        </p:txBody>
      </p:sp>
      <p:sp>
        <p:nvSpPr>
          <p:cNvPr id="5" name="Rectangle 1029"/>
          <p:cNvSpPr>
            <a:spLocks noGrp="1" noChangeArrowheads="1"/>
          </p:cNvSpPr>
          <p:nvPr>
            <p:ph type="dt" sz="half" idx="10"/>
          </p:nvPr>
        </p:nvSpPr>
        <p:spPr/>
        <p:txBody>
          <a:bodyPr/>
          <a:lstStyle>
            <a:lvl1pPr>
              <a:defRPr/>
            </a:lvl1pPr>
          </a:lstStyle>
          <a:p>
            <a:pPr>
              <a:defRPr/>
            </a:pPr>
            <a:endParaRPr lang="en-US">
              <a:solidFill>
                <a:srgbClr val="FFFFFF"/>
              </a:solidFill>
            </a:endParaRPr>
          </a:p>
        </p:txBody>
      </p:sp>
      <p:sp>
        <p:nvSpPr>
          <p:cNvPr id="6" name="Rectangle 1030"/>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7" name="Rectangle 1031"/>
          <p:cNvSpPr>
            <a:spLocks noGrp="1" noChangeArrowheads="1"/>
          </p:cNvSpPr>
          <p:nvPr>
            <p:ph type="sldNum" sz="quarter" idx="12"/>
          </p:nvPr>
        </p:nvSpPr>
        <p:spPr/>
        <p:txBody>
          <a:bodyPr/>
          <a:lstStyle>
            <a:lvl1pPr>
              <a:defRPr/>
            </a:lvl1pPr>
          </a:lstStyle>
          <a:p>
            <a:pPr>
              <a:defRPr/>
            </a:pPr>
            <a:fld id="{93636517-2696-1A4B-94ED-503A84D3FD7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127719371"/>
      </p:ext>
    </p:extLst>
  </p:cSld>
  <p:clrMapOvr>
    <a:masterClrMapping/>
  </p:clrMapOvr>
  <p:transition/>
</p:sldLayout>
</file>

<file path=ppt/slideLayouts/slideLayout27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33501458"/>
      </p:ext>
    </p:extLst>
  </p:cSld>
  <p:clrMapOvr>
    <a:masterClrMapping/>
  </p:clrMapOvr>
  <p:transition/>
</p:sldLayout>
</file>

<file path=ppt/slideLayouts/slideLayout27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62339532"/>
      </p:ext>
    </p:extLst>
  </p:cSld>
  <p:clrMapOvr>
    <a:masterClrMapping/>
  </p:clrMapOvr>
  <p:transition/>
</p:sldLayout>
</file>

<file path=ppt/slideLayouts/slideLayout27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82564789"/>
      </p:ext>
    </p:extLst>
  </p:cSld>
  <p:clrMapOvr>
    <a:masterClrMapping/>
  </p:clrMapOvr>
  <p:transition/>
</p:sldLayout>
</file>

<file path=ppt/slideLayouts/slideLayout27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76007465"/>
      </p:ext>
    </p:extLst>
  </p:cSld>
  <p:clrMapOvr>
    <a:masterClrMapping/>
  </p:clrMapOvr>
  <p:transition/>
</p:sldLayout>
</file>

<file path=ppt/slideLayouts/slideLayout27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36022067"/>
      </p:ext>
    </p:extLst>
  </p:cSld>
  <p:clrMapOvr>
    <a:masterClrMapping/>
  </p:clrMapOvr>
  <p:transition/>
</p:sldLayout>
</file>

<file path=ppt/slideLayouts/slideLayout27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56200693"/>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4310" name="Group 6"/>
          <p:cNvGrpSpPr/>
          <p:nvPr/>
        </p:nvGrpSpPr>
        <p:grpSpPr>
          <a:xfrm>
            <a:off x="0" y="914400"/>
            <a:ext cx="8686800" cy="2514600"/>
            <a:chOff x="0" y="0"/>
            <a:chExt cx="8686800" cy="2514600"/>
          </a:xfrm>
        </p:grpSpPr>
        <p:sp>
          <p:nvSpPr>
            <p:cNvPr id="430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1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1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1182110"/>
      </p:ext>
    </p:extLst>
  </p:cSld>
  <p:clrMapOvr>
    <a:masterClrMapping/>
  </p:clrMapOvr>
  <p:transition spd="med"/>
</p:sldLayout>
</file>

<file path=ppt/slideLayouts/slideLayout27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7229908"/>
      </p:ext>
    </p:extLst>
  </p:cSld>
  <p:clrMapOvr>
    <a:masterClrMapping/>
  </p:clrMapOvr>
  <p:transition/>
</p:sldLayout>
</file>

<file path=ppt/slideLayouts/slideLayout27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47676203"/>
      </p:ext>
    </p:extLst>
  </p:cSld>
  <p:clrMapOvr>
    <a:masterClrMapping/>
  </p:clrMapOvr>
  <p:transition/>
</p:sldLayout>
</file>

<file path=ppt/slideLayouts/slideLayout27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399690"/>
      </p:ext>
    </p:extLst>
  </p:cSld>
  <p:clrMapOvr>
    <a:masterClrMapping/>
  </p:clrMapOvr>
  <p:transition/>
</p:sldLayout>
</file>

<file path=ppt/slideLayouts/slideLayout27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03034718"/>
      </p:ext>
    </p:extLst>
  </p:cSld>
  <p:clrMapOvr>
    <a:masterClrMapping/>
  </p:clrMapOvr>
  <p:transition/>
</p:sldLayout>
</file>

<file path=ppt/slideLayouts/slideLayout27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55356661"/>
      </p:ext>
    </p:extLst>
  </p:cSld>
  <p:clrMapOvr>
    <a:masterClrMapping/>
  </p:clrMapOvr>
  <p:transition/>
</p:sldLayout>
</file>

<file path=ppt/slideLayouts/slideLayout27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65864292"/>
      </p:ext>
    </p:extLst>
  </p:cSld>
  <p:clrMapOvr>
    <a:masterClrMapping/>
  </p:clrMapOvr>
  <p:transition/>
</p:sldLayout>
</file>

<file path=ppt/slideLayouts/slideLayout27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18018740"/>
      </p:ext>
    </p:extLst>
  </p:cSld>
  <p:clrMapOvr>
    <a:masterClrMapping/>
  </p:clrMapOvr>
  <p:transition/>
</p:sldLayout>
</file>

<file path=ppt/slideLayouts/slideLayout27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C51FDCFA-8F17-EF44-9DEA-AC13821969F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596310602"/>
      </p:ext>
    </p:extLst>
  </p:cSld>
  <p:clrMapOvr>
    <a:masterClrMapping/>
  </p:clrMapOvr>
  <p:transition/>
</p:sldLayout>
</file>

<file path=ppt/slideLayouts/slideLayout27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4AFCE47B-2A8B-5945-AF78-85688B8F07B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044942787"/>
      </p:ext>
    </p:extLst>
  </p:cSld>
  <p:clrMapOvr>
    <a:masterClrMapping/>
  </p:clrMapOvr>
  <p:transition/>
</p:sldLayout>
</file>

<file path=ppt/slideLayouts/slideLayout27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
          <p:cNvSpPr>
            <a:spLocks noGrp="1" noChangeArrowheads="1"/>
          </p:cNvSpPr>
          <p:nvPr>
            <p:ph type="sldNum" idx="10"/>
          </p:nvPr>
        </p:nvSpPr>
        <p:spPr>
          <a:ln/>
        </p:spPr>
        <p:txBody>
          <a:bodyPr/>
          <a:lstStyle>
            <a:lvl1pPr>
              <a:defRPr/>
            </a:lvl1pPr>
          </a:lstStyle>
          <a:p>
            <a:pPr>
              <a:defRPr/>
            </a:pPr>
            <a:fld id="{EE2BE61A-64F6-6E4D-B1E7-61A31D4E2D7B}"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4051727413"/>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type="tx">
  <p:cSld name="15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325" name="Group 6"/>
          <p:cNvGrpSpPr/>
          <p:nvPr/>
        </p:nvGrpSpPr>
        <p:grpSpPr>
          <a:xfrm>
            <a:off x="0" y="914400"/>
            <a:ext cx="8686800" cy="2514600"/>
            <a:chOff x="0" y="0"/>
            <a:chExt cx="8686800" cy="2514600"/>
          </a:xfrm>
        </p:grpSpPr>
        <p:sp>
          <p:nvSpPr>
            <p:cNvPr id="432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2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27" name="Body Level One…"/>
          <p:cNvSpPr txBox="1">
            <a:spLocks noGrp="1"/>
          </p:cNvSpPr>
          <p:nvPr>
            <p:ph type="body" sz="half" idx="1"/>
          </p:nvPr>
        </p:nvSpPr>
        <p:spPr>
          <a:xfrm>
            <a:off x="949325" y="1981200"/>
            <a:ext cx="3754438" cy="4114800"/>
          </a:xfrm>
          <a:prstGeom prst="rect">
            <a:avLst/>
          </a:prstGeom>
        </p:spPr>
        <p:txBody>
          <a:bodyPr>
            <a:normAutofit/>
          </a:bodyPr>
          <a:lstStyle>
            <a:lvl1pPr marL="447675" indent="-44767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62289" indent="-513027">
              <a:spcBef>
                <a:spcPts val="600"/>
              </a:spcBef>
              <a:buClr>
                <a:srgbClr val="CC9900"/>
              </a:buClr>
              <a:buSzPct val="6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55103" indent="-56451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895475" indent="-600075">
              <a:spcBef>
                <a:spcPts val="600"/>
              </a:spcBef>
              <a:buClr>
                <a:srgbClr val="CC9900"/>
              </a:buClr>
              <a:buSzPct val="7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285294" indent="-602544">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2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52108757"/>
      </p:ext>
    </p:extLst>
  </p:cSld>
  <p:clrMapOvr>
    <a:masterClrMapping/>
  </p:clrMapOvr>
  <p:transition spd="med"/>
</p:sldLayout>
</file>

<file path=ppt/slideLayouts/slideLayout27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Rectangle 5"/>
          <p:cNvSpPr>
            <a:spLocks noGrp="1" noChangeArrowheads="1"/>
          </p:cNvSpPr>
          <p:nvPr>
            <p:ph type="sldNum" idx="10"/>
          </p:nvPr>
        </p:nvSpPr>
        <p:spPr>
          <a:ln/>
        </p:spPr>
        <p:txBody>
          <a:bodyPr/>
          <a:lstStyle>
            <a:lvl1pPr>
              <a:defRPr/>
            </a:lvl1pPr>
          </a:lstStyle>
          <a:p>
            <a:pPr>
              <a:defRPr/>
            </a:pPr>
            <a:fld id="{4AC374FB-98EF-BD47-966A-6F146AE1A9AC}"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021747706"/>
      </p:ext>
    </p:extLst>
  </p:cSld>
  <p:clrMapOvr>
    <a:masterClrMapping/>
  </p:clrMapOvr>
  <p:transition/>
</p:sldLayout>
</file>

<file path=ppt/slideLayouts/slideLayout27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7" name="Rectangle 5"/>
          <p:cNvSpPr>
            <a:spLocks noGrp="1" noChangeArrowheads="1"/>
          </p:cNvSpPr>
          <p:nvPr>
            <p:ph type="sldNum" idx="10"/>
          </p:nvPr>
        </p:nvSpPr>
        <p:spPr>
          <a:ln/>
        </p:spPr>
        <p:txBody>
          <a:bodyPr/>
          <a:lstStyle>
            <a:lvl1pPr>
              <a:defRPr/>
            </a:lvl1pPr>
          </a:lstStyle>
          <a:p>
            <a:pPr>
              <a:defRPr/>
            </a:pPr>
            <a:fld id="{818036D9-F80F-A040-A6BD-1D59B6D526C0}"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114601711"/>
      </p:ext>
    </p:extLst>
  </p:cSld>
  <p:clrMapOvr>
    <a:masterClrMapping/>
  </p:clrMapOvr>
  <p:transition/>
</p:sldLayout>
</file>

<file path=ppt/slideLayouts/slideLayout27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Rectangle 5"/>
          <p:cNvSpPr>
            <a:spLocks noGrp="1" noChangeArrowheads="1"/>
          </p:cNvSpPr>
          <p:nvPr>
            <p:ph type="sldNum" idx="10"/>
          </p:nvPr>
        </p:nvSpPr>
        <p:spPr>
          <a:ln/>
        </p:spPr>
        <p:txBody>
          <a:bodyPr/>
          <a:lstStyle>
            <a:lvl1pPr>
              <a:defRPr/>
            </a:lvl1pPr>
          </a:lstStyle>
          <a:p>
            <a:pPr>
              <a:defRPr/>
            </a:pPr>
            <a:fld id="{72590E17-31FE-7947-9475-26BF0C9B3F8E}"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069136789"/>
      </p:ext>
    </p:extLst>
  </p:cSld>
  <p:clrMapOvr>
    <a:masterClrMapping/>
  </p:clrMapOvr>
  <p:transition/>
</p:sldLayout>
</file>

<file path=ppt/slideLayouts/slideLayout27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a:lvl1pPr>
          </a:lstStyle>
          <a:p>
            <a:pPr>
              <a:defRPr/>
            </a:pPr>
            <a:fld id="{4C4116F0-A49B-5840-AE10-F5DE51D562A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14258794"/>
      </p:ext>
    </p:extLst>
  </p:cSld>
  <p:clrMapOvr>
    <a:masterClrMapping/>
  </p:clrMapOvr>
  <p:transition/>
</p:sldLayout>
</file>

<file path=ppt/slideLayouts/slideLayout27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3799CF24-DFB2-614E-88DF-2BCBC53145D7}"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34291176"/>
      </p:ext>
    </p:extLst>
  </p:cSld>
  <p:clrMapOvr>
    <a:masterClrMapping/>
  </p:clrMapOvr>
  <p:transition/>
</p:sldLayout>
</file>

<file path=ppt/slideLayouts/slideLayout27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6E779766-0267-9B4B-B757-0C0A6E6BF738}"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600175465"/>
      </p:ext>
    </p:extLst>
  </p:cSld>
  <p:clrMapOvr>
    <a:masterClrMapping/>
  </p:clrMapOvr>
  <p:transition/>
</p:sldLayout>
</file>

<file path=ppt/slideLayouts/slideLayout27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2396C633-DB60-C149-B848-82FB8CB48241}"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980251432"/>
      </p:ext>
    </p:extLst>
  </p:cSld>
  <p:clrMapOvr>
    <a:masterClrMapping/>
  </p:clrMapOvr>
  <p:transition/>
</p:sldLayout>
</file>

<file path=ppt/slideLayouts/slideLayout27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B7F0BBCC-D106-824D-9FC0-87108A2530D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219089911"/>
      </p:ext>
    </p:extLst>
  </p:cSld>
  <p:clrMapOvr>
    <a:masterClrMapping/>
  </p:clrMapOvr>
  <p:transition/>
</p:sldLayout>
</file>

<file path=ppt/slideLayouts/slideLayout27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Tree>
    <p:extLst>
      <p:ext uri="{BB962C8B-B14F-4D97-AF65-F5344CB8AC3E}">
        <p14:creationId xmlns:p14="http://schemas.microsoft.com/office/powerpoint/2010/main" val="796217623"/>
      </p:ext>
    </p:extLst>
  </p:cSld>
  <p:clrMapOvr>
    <a:masterClrMapping/>
  </p:clrMapOvr>
  <p:transition/>
</p:sldLayout>
</file>

<file path=ppt/slideLayouts/slideLayout27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232437468"/>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40" name="Group 6"/>
          <p:cNvGrpSpPr/>
          <p:nvPr/>
        </p:nvGrpSpPr>
        <p:grpSpPr>
          <a:xfrm>
            <a:off x="0" y="914400"/>
            <a:ext cx="8686800" cy="2514600"/>
            <a:chOff x="0" y="0"/>
            <a:chExt cx="8686800" cy="2514600"/>
          </a:xfrm>
        </p:grpSpPr>
        <p:sp>
          <p:nvSpPr>
            <p:cNvPr id="433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41" name="Title Text"/>
          <p:cNvSpPr txBox="1">
            <a:spLocks noGrp="1"/>
          </p:cNvSpPr>
          <p:nvPr>
            <p:ph type="title"/>
          </p:nvPr>
        </p:nvSpPr>
        <p:spPr>
          <a:xfrm>
            <a:off x="457200" y="274638"/>
            <a:ext cx="8229600" cy="1143001"/>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4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4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292929"/>
                </a:solidFill>
                <a:latin typeface="Arial"/>
                <a:ea typeface="Arial"/>
                <a:cs typeface="Arial"/>
                <a:sym typeface="Arial"/>
              </a:defRPr>
            </a:pPr>
            <a:endParaRPr dirty="0"/>
          </a:p>
        </p:txBody>
      </p:sp>
      <p:sp>
        <p:nvSpPr>
          <p:cNvPr id="4344"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5933341"/>
      </p:ext>
    </p:extLst>
  </p:cSld>
  <p:clrMapOvr>
    <a:masterClrMapping/>
  </p:clrMapOvr>
  <p:transition spd="med"/>
</p:sldLayout>
</file>

<file path=ppt/slideLayouts/slideLayout27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Tree>
    <p:extLst>
      <p:ext uri="{BB962C8B-B14F-4D97-AF65-F5344CB8AC3E}">
        <p14:creationId xmlns:p14="http://schemas.microsoft.com/office/powerpoint/2010/main" val="2335572879"/>
      </p:ext>
    </p:extLst>
  </p:cSld>
  <p:clrMapOvr>
    <a:masterClrMapping/>
  </p:clrMapOvr>
  <p:transition/>
</p:sldLayout>
</file>

<file path=ppt/slideLayouts/slideLayout27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157288" y="1981200"/>
            <a:ext cx="3819525"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29213" y="1981200"/>
            <a:ext cx="3819525"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15241120"/>
      </p:ext>
    </p:extLst>
  </p:cSld>
  <p:clrMapOvr>
    <a:masterClrMapping/>
  </p:clrMapOvr>
  <p:transition/>
</p:sldLayout>
</file>

<file path=ppt/slideLayouts/slideLayout27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61671484"/>
      </p:ext>
    </p:extLst>
  </p:cSld>
  <p:clrMapOvr>
    <a:masterClrMapping/>
  </p:clrMapOvr>
  <p:transition/>
</p:sldLayout>
</file>

<file path=ppt/slideLayouts/slideLayout27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1400731284"/>
      </p:ext>
    </p:extLst>
  </p:cSld>
  <p:clrMapOvr>
    <a:masterClrMapping/>
  </p:clrMapOvr>
  <p:transition/>
</p:sldLayout>
</file>

<file path=ppt/slideLayouts/slideLayout27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3596475"/>
      </p:ext>
    </p:extLst>
  </p:cSld>
  <p:clrMapOvr>
    <a:masterClrMapping/>
  </p:clrMapOvr>
  <p:transition/>
</p:sldLayout>
</file>

<file path=ppt/slideLayouts/slideLayout27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2970921463"/>
      </p:ext>
    </p:extLst>
  </p:cSld>
  <p:clrMapOvr>
    <a:masterClrMapping/>
  </p:clrMapOvr>
  <p:transition/>
</p:sldLayout>
</file>

<file path=ppt/slideLayouts/slideLayout27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2609744387"/>
      </p:ext>
    </p:extLst>
  </p:cSld>
  <p:clrMapOvr>
    <a:masterClrMapping/>
  </p:clrMapOvr>
  <p:transition/>
</p:sldLayout>
</file>

<file path=ppt/slideLayouts/slideLayout27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30103845"/>
      </p:ext>
    </p:extLst>
  </p:cSld>
  <p:clrMapOvr>
    <a:masterClrMapping/>
  </p:clrMapOvr>
  <p:transition/>
</p:sldLayout>
</file>

<file path=ppt/slideLayouts/slideLayout27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0875" y="609600"/>
            <a:ext cx="1947863"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157288" y="609600"/>
            <a:ext cx="5691187"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18933323"/>
      </p:ext>
    </p:extLst>
  </p:cSld>
  <p:clrMapOvr>
    <a:masterClrMapping/>
  </p:clrMapOvr>
  <p:transition/>
</p:sldLayout>
</file>

<file path=ppt/slideLayouts/slideLayout27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BF34DE0C-9FB8-0243-BE02-6A45ED28834A}"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2015738942"/>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type="tx">
  <p:cSld name="15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4356" name="Group 6"/>
          <p:cNvGrpSpPr/>
          <p:nvPr/>
        </p:nvGrpSpPr>
        <p:grpSpPr>
          <a:xfrm>
            <a:off x="0" y="914400"/>
            <a:ext cx="8686800" cy="2514600"/>
            <a:chOff x="0" y="0"/>
            <a:chExt cx="8686800" cy="2514600"/>
          </a:xfrm>
        </p:grpSpPr>
        <p:sp>
          <p:nvSpPr>
            <p:cNvPr id="4351"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2"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3"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4"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5"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57"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5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6565262"/>
      </p:ext>
    </p:extLst>
  </p:cSld>
  <p:clrMapOvr>
    <a:masterClrMapping/>
  </p:clrMapOvr>
  <p:transition spd="med"/>
</p:sldLayout>
</file>

<file path=ppt/slideLayouts/slideLayout27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A9AD8DE8-E0A4-E64E-953E-3DE35C2944DA}"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596468225"/>
      </p:ext>
    </p:extLst>
  </p:cSld>
  <p:clrMapOvr>
    <a:masterClrMapping/>
  </p:clrMapOvr>
  <p:transition/>
</p:sldLayout>
</file>

<file path=ppt/slideLayouts/slideLayout27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
          <p:cNvSpPr>
            <a:spLocks noGrp="1" noChangeArrowheads="1"/>
          </p:cNvSpPr>
          <p:nvPr>
            <p:ph type="sldNum" idx="10"/>
          </p:nvPr>
        </p:nvSpPr>
        <p:spPr>
          <a:ln/>
        </p:spPr>
        <p:txBody>
          <a:bodyPr/>
          <a:lstStyle>
            <a:lvl1pPr>
              <a:defRPr/>
            </a:lvl1pPr>
          </a:lstStyle>
          <a:p>
            <a:pPr>
              <a:defRPr/>
            </a:pPr>
            <a:fld id="{33B1D2EC-F3D1-DE41-B726-1BC13F7CDD4D}"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479140230"/>
      </p:ext>
    </p:extLst>
  </p:cSld>
  <p:clrMapOvr>
    <a:masterClrMapping/>
  </p:clrMapOvr>
  <p:transition/>
</p:sldLayout>
</file>

<file path=ppt/slideLayouts/slideLayout27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Rectangle 5"/>
          <p:cNvSpPr>
            <a:spLocks noGrp="1" noChangeArrowheads="1"/>
          </p:cNvSpPr>
          <p:nvPr>
            <p:ph type="sldNum" idx="10"/>
          </p:nvPr>
        </p:nvSpPr>
        <p:spPr>
          <a:ln/>
        </p:spPr>
        <p:txBody>
          <a:bodyPr/>
          <a:lstStyle>
            <a:lvl1pPr>
              <a:defRPr/>
            </a:lvl1pPr>
          </a:lstStyle>
          <a:p>
            <a:pPr>
              <a:defRPr/>
            </a:pPr>
            <a:fld id="{F85347A7-2A04-6D44-8D84-3ABA9238A062}"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823376260"/>
      </p:ext>
    </p:extLst>
  </p:cSld>
  <p:clrMapOvr>
    <a:masterClrMapping/>
  </p:clrMapOvr>
  <p:transition/>
</p:sldLayout>
</file>

<file path=ppt/slideLayouts/slideLayout27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7" name="Rectangle 5"/>
          <p:cNvSpPr>
            <a:spLocks noGrp="1" noChangeArrowheads="1"/>
          </p:cNvSpPr>
          <p:nvPr>
            <p:ph type="sldNum" idx="10"/>
          </p:nvPr>
        </p:nvSpPr>
        <p:spPr>
          <a:ln/>
        </p:spPr>
        <p:txBody>
          <a:bodyPr/>
          <a:lstStyle>
            <a:lvl1pPr>
              <a:defRPr/>
            </a:lvl1pPr>
          </a:lstStyle>
          <a:p>
            <a:pPr>
              <a:defRPr/>
            </a:pPr>
            <a:fld id="{80B764D0-5BA9-B149-A0A9-3D4022501C8D}"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930348108"/>
      </p:ext>
    </p:extLst>
  </p:cSld>
  <p:clrMapOvr>
    <a:masterClrMapping/>
  </p:clrMapOvr>
  <p:transition/>
</p:sldLayout>
</file>

<file path=ppt/slideLayouts/slideLayout27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Rectangle 5"/>
          <p:cNvSpPr>
            <a:spLocks noGrp="1" noChangeArrowheads="1"/>
          </p:cNvSpPr>
          <p:nvPr>
            <p:ph type="sldNum" idx="10"/>
          </p:nvPr>
        </p:nvSpPr>
        <p:spPr>
          <a:ln/>
        </p:spPr>
        <p:txBody>
          <a:bodyPr/>
          <a:lstStyle>
            <a:lvl1pPr>
              <a:defRPr/>
            </a:lvl1pPr>
          </a:lstStyle>
          <a:p>
            <a:pPr>
              <a:defRPr/>
            </a:pPr>
            <a:fld id="{A9985377-9BA2-DA4B-9B5F-B625ECADCDB7}"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829101029"/>
      </p:ext>
    </p:extLst>
  </p:cSld>
  <p:clrMapOvr>
    <a:masterClrMapping/>
  </p:clrMapOvr>
  <p:transition/>
</p:sldLayout>
</file>

<file path=ppt/slideLayouts/slideLayout27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a:lvl1pPr>
          </a:lstStyle>
          <a:p>
            <a:pPr>
              <a:defRPr/>
            </a:pPr>
            <a:fld id="{F544AE76-501E-8344-BA13-059043118E0B}"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532352223"/>
      </p:ext>
    </p:extLst>
  </p:cSld>
  <p:clrMapOvr>
    <a:masterClrMapping/>
  </p:clrMapOvr>
  <p:transition/>
</p:sldLayout>
</file>

<file path=ppt/slideLayouts/slideLayout27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7FFF68E7-5224-284F-9E67-4424C231D012}"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188811962"/>
      </p:ext>
    </p:extLst>
  </p:cSld>
  <p:clrMapOvr>
    <a:masterClrMapping/>
  </p:clrMapOvr>
  <p:transition/>
</p:sldLayout>
</file>

<file path=ppt/slideLayouts/slideLayout27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0CA86173-5A66-B44A-86F2-FF524B9C654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728630831"/>
      </p:ext>
    </p:extLst>
  </p:cSld>
  <p:clrMapOvr>
    <a:masterClrMapping/>
  </p:clrMapOvr>
  <p:transition/>
</p:sldLayout>
</file>

<file path=ppt/slideLayouts/slideLayout27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D59D8E58-2133-1749-95A8-0652230117A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777470328"/>
      </p:ext>
    </p:extLst>
  </p:cSld>
  <p:clrMapOvr>
    <a:masterClrMapping/>
  </p:clrMapOvr>
  <p:transition/>
</p:sldLayout>
</file>

<file path=ppt/slideLayouts/slideLayout27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F9BA9C89-2B0E-584A-8486-2EE19BF1B506}"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854298186"/>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type="tx">
  <p:cSld name="20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4370" name="Group 6"/>
          <p:cNvGrpSpPr/>
          <p:nvPr/>
        </p:nvGrpSpPr>
        <p:grpSpPr>
          <a:xfrm>
            <a:off x="0" y="914400"/>
            <a:ext cx="8686800" cy="2514600"/>
            <a:chOff x="0" y="0"/>
            <a:chExt cx="8686800" cy="2514600"/>
          </a:xfrm>
        </p:grpSpPr>
        <p:sp>
          <p:nvSpPr>
            <p:cNvPr id="436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71"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7670375"/>
      </p:ext>
    </p:extLst>
  </p:cSld>
  <p:clrMapOvr>
    <a:masterClrMapping/>
  </p:clrMapOvr>
  <p:transition spd="med"/>
</p:sldLayout>
</file>

<file path=ppt/slideLayouts/slideLayout27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236367855"/>
      </p:ext>
    </p:extLst>
  </p:cSld>
  <p:clrMapOvr>
    <a:masterClrMapping/>
  </p:clrMapOvr>
</p:sldLayout>
</file>

<file path=ppt/slideLayouts/slideLayout27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996560647"/>
      </p:ext>
    </p:extLst>
  </p:cSld>
  <p:clrMapOvr>
    <a:masterClrMapping/>
  </p:clrMapOvr>
</p:sldLayout>
</file>

<file path=ppt/slideLayouts/slideLayout27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078561783"/>
      </p:ext>
    </p:extLst>
  </p:cSld>
  <p:clrMapOvr>
    <a:masterClrMapping/>
  </p:clrMapOvr>
</p:sldLayout>
</file>

<file path=ppt/slideLayouts/slideLayout27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707861147"/>
      </p:ext>
    </p:extLst>
  </p:cSld>
  <p:clrMapOvr>
    <a:masterClrMapping/>
  </p:clrMapOvr>
</p:sldLayout>
</file>

<file path=ppt/slideLayouts/slideLayout27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a:latin typeface="Calibri"/>
              </a:rPr>
              <a:pPr>
                <a:defRPr/>
              </a:pPr>
              <a:t>3/8/26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368073033"/>
      </p:ext>
    </p:extLst>
  </p:cSld>
  <p:clrMapOvr>
    <a:masterClrMapping/>
  </p:clrMapOvr>
</p:sldLayout>
</file>

<file path=ppt/slideLayouts/slideLayout27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a:latin typeface="Calibri"/>
              </a:rPr>
              <a:pPr>
                <a:defRPr/>
              </a:pPr>
              <a:t>3/8/26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160894969"/>
      </p:ext>
    </p:extLst>
  </p:cSld>
  <p:clrMapOvr>
    <a:masterClrMapping/>
  </p:clrMapOvr>
</p:sldLayout>
</file>

<file path=ppt/slideLayouts/slideLayout27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a:latin typeface="Calibri"/>
              </a:rPr>
              <a:pPr>
                <a:defRPr/>
              </a:pPr>
              <a:t>3/8/26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566123844"/>
      </p:ext>
    </p:extLst>
  </p:cSld>
  <p:clrMapOvr>
    <a:masterClrMapping/>
  </p:clrMapOvr>
</p:sldLayout>
</file>

<file path=ppt/slideLayouts/slideLayout27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289227006"/>
      </p:ext>
    </p:extLst>
  </p:cSld>
  <p:clrMapOvr>
    <a:masterClrMapping/>
  </p:clrMapOvr>
</p:sldLayout>
</file>

<file path=ppt/slideLayouts/slideLayout27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32733156"/>
      </p:ext>
    </p:extLst>
  </p:cSld>
  <p:clrMapOvr>
    <a:masterClrMapping/>
  </p:clrMapOvr>
</p:sldLayout>
</file>

<file path=ppt/slideLayouts/slideLayout27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39502314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83" name="Group 6"/>
          <p:cNvGrpSpPr/>
          <p:nvPr/>
        </p:nvGrpSpPr>
        <p:grpSpPr>
          <a:xfrm>
            <a:off x="0" y="914400"/>
            <a:ext cx="8686800" cy="2514600"/>
            <a:chOff x="0" y="0"/>
            <a:chExt cx="8686800" cy="2514600"/>
          </a:xfrm>
        </p:grpSpPr>
        <p:sp>
          <p:nvSpPr>
            <p:cNvPr id="4378"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9"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0"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1"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2"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85" name="Body Level One…"/>
          <p:cNvSpPr txBox="1">
            <a:spLocks noGrp="1"/>
          </p:cNvSpPr>
          <p:nvPr>
            <p:ph type="body" idx="1"/>
          </p:nvPr>
        </p:nvSpPr>
        <p:spPr>
          <a:xfrm>
            <a:off x="3575050" y="273050"/>
            <a:ext cx="5111750" cy="5853113"/>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292929"/>
                </a:solidFill>
                <a:latin typeface="Arial"/>
                <a:ea typeface="Arial"/>
                <a:cs typeface="Arial"/>
                <a:sym typeface="Arial"/>
              </a:defRPr>
            </a:pPr>
            <a:endParaRPr dirty="0"/>
          </a:p>
        </p:txBody>
      </p:sp>
      <p:sp>
        <p:nvSpPr>
          <p:cNvPr id="4387"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9920999"/>
      </p:ext>
    </p:extLst>
  </p:cSld>
  <p:clrMapOvr>
    <a:masterClrMapping/>
  </p:clrMapOvr>
  <p:transition spd="med"/>
</p:sldLayout>
</file>

<file path=ppt/slideLayouts/slideLayout27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19225411"/>
      </p:ext>
    </p:extLst>
  </p:cSld>
  <p:clrMapOvr>
    <a:masterClrMapping/>
  </p:clrMapOvr>
</p:sldLayout>
</file>

<file path=ppt/slideLayouts/slideLayout277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940271443"/>
      </p:ext>
    </p:extLst>
  </p:cSld>
  <p:clrMapOvr>
    <a:masterClrMapping/>
  </p:clrMapOvr>
</p:sldLayout>
</file>

<file path=ppt/slideLayouts/slideLayout27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2370549691"/>
      </p:ext>
    </p:extLst>
  </p:cSld>
  <p:clrMapOvr>
    <a:masterClrMapping/>
  </p:clrMapOvr>
</p:sldLayout>
</file>

<file path=ppt/slideLayouts/slideLayout27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2394305548"/>
      </p:ext>
    </p:extLst>
  </p:cSld>
  <p:clrMapOvr>
    <a:masterClrMapping/>
  </p:clrMapOvr>
</p:sldLayout>
</file>

<file path=ppt/slideLayouts/slideLayout27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3706388549"/>
      </p:ext>
    </p:extLst>
  </p:cSld>
  <p:clrMapOvr>
    <a:masterClrMapping/>
  </p:clrMapOvr>
</p:sldLayout>
</file>

<file path=ppt/slideLayouts/slideLayout27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latin typeface="Calibri"/>
              </a:rPr>
              <a:pPr>
                <a:defRPr/>
              </a:pPr>
              <a:t>3/8/26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590877221"/>
      </p:ext>
    </p:extLst>
  </p:cSld>
  <p:clrMapOvr>
    <a:masterClrMapping/>
  </p:clrMapOvr>
</p:sldLayout>
</file>

<file path=ppt/slideLayouts/slideLayout27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latin typeface="Calibri"/>
              </a:rPr>
              <a:pPr>
                <a:defRPr/>
              </a:pPr>
              <a:t>3/8/26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4092200934"/>
      </p:ext>
    </p:extLst>
  </p:cSld>
  <p:clrMapOvr>
    <a:masterClrMapping/>
  </p:clrMapOvr>
</p:sldLayout>
</file>

<file path=ppt/slideLayouts/slideLayout27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latin typeface="Calibri"/>
              </a:rPr>
              <a:pPr>
                <a:defRPr/>
              </a:pPr>
              <a:t>3/8/26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384078269"/>
      </p:ext>
    </p:extLst>
  </p:cSld>
  <p:clrMapOvr>
    <a:masterClrMapping/>
  </p:clrMapOvr>
</p:sldLayout>
</file>

<file path=ppt/slideLayouts/slideLayout27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749471838"/>
      </p:ext>
    </p:extLst>
  </p:cSld>
  <p:clrMapOvr>
    <a:masterClrMapping/>
  </p:clrMapOvr>
</p:sldLayout>
</file>

<file path=ppt/slideLayouts/slideLayout27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79943860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99" name="Group 6"/>
          <p:cNvGrpSpPr/>
          <p:nvPr/>
        </p:nvGrpSpPr>
        <p:grpSpPr>
          <a:xfrm>
            <a:off x="0" y="914400"/>
            <a:ext cx="8686800" cy="2514600"/>
            <a:chOff x="0" y="0"/>
            <a:chExt cx="8686800" cy="2514600"/>
          </a:xfrm>
        </p:grpSpPr>
        <p:sp>
          <p:nvSpPr>
            <p:cNvPr id="4394"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5"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6"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7"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8"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40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0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0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0487830"/>
      </p:ext>
    </p:extLst>
  </p:cSld>
  <p:clrMapOvr>
    <a:masterClrMapping/>
  </p:clrMapOvr>
  <p:transition spd="med"/>
</p:sldLayout>
</file>

<file path=ppt/slideLayouts/slideLayout27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619146131"/>
      </p:ext>
    </p:extLst>
  </p:cSld>
  <p:clrMapOvr>
    <a:masterClrMapping/>
  </p:clrMapOvr>
</p:sldLayout>
</file>

<file path=ppt/slideLayouts/slideLayout27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3738258349"/>
      </p:ext>
    </p:extLst>
  </p:cSld>
  <p:clrMapOvr>
    <a:masterClrMapping/>
  </p:clrMapOvr>
</p:sldLayout>
</file>

<file path=ppt/slideLayouts/slideLayout27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BB94BB89-B205-3C45-B345-98B6250B3E14}"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586818896"/>
      </p:ext>
    </p:extLst>
  </p:cSld>
  <p:clrMapOvr>
    <a:masterClrMapping/>
  </p:clrMapOvr>
  <p:transition/>
</p:sldLayout>
</file>

<file path=ppt/slideLayouts/slideLayout27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3825311D-AF47-004F-9364-31ACDC4E1F80}"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894404666"/>
      </p:ext>
    </p:extLst>
  </p:cSld>
  <p:clrMapOvr>
    <a:masterClrMapping/>
  </p:clrMapOvr>
  <p:transition/>
</p:sldLayout>
</file>

<file path=ppt/slideLayouts/slideLayout27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676400" y="1981200"/>
            <a:ext cx="3429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429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8FD57CFB-C0A6-804F-91FF-0D3B052E550E}"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030447726"/>
      </p:ext>
    </p:extLst>
  </p:cSld>
  <p:clrMapOvr>
    <a:masterClrMapping/>
  </p:clrMapOvr>
  <p:transition/>
</p:sldLayout>
</file>

<file path=ppt/slideLayouts/slideLayout27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F2857BCF-68F3-D043-B622-F5904621758F}" type="slidenum">
              <a:rPr lang="en-US" smtClean="0"/>
              <a:pPr>
                <a:defRPr/>
              </a:pPr>
              <a:t>‹#›</a:t>
            </a:fld>
            <a:endParaRPr lang="en-US"/>
          </a:p>
        </p:txBody>
      </p:sp>
      <p:sp>
        <p:nvSpPr>
          <p:cNvPr id="9"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055210687"/>
      </p:ext>
    </p:extLst>
  </p:cSld>
  <p:clrMapOvr>
    <a:masterClrMapping/>
  </p:clrMapOvr>
  <p:transition/>
</p:sldLayout>
</file>

<file path=ppt/slideLayouts/slideLayout27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D155B22B-8EFD-3F4A-81FC-802D8472B256}" type="slidenum">
              <a:rPr lang="en-US" smtClean="0"/>
              <a:pPr>
                <a:defRPr/>
              </a:pPr>
              <a:t>‹#›</a:t>
            </a:fld>
            <a:endParaRPr lang="en-US"/>
          </a:p>
        </p:txBody>
      </p:sp>
      <p:sp>
        <p:nvSpPr>
          <p:cNvPr id="5"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894308286"/>
      </p:ext>
    </p:extLst>
  </p:cSld>
  <p:clrMapOvr>
    <a:masterClrMapping/>
  </p:clrMapOvr>
  <p:transition/>
</p:sldLayout>
</file>

<file path=ppt/slideLayouts/slideLayout27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9F520EE1-0152-DF4F-8FAB-C97931EA8C0F}" type="slidenum">
              <a:rPr lang="en-US" smtClean="0"/>
              <a:pPr>
                <a:defRPr/>
              </a:pPr>
              <a:t>‹#›</a:t>
            </a:fld>
            <a:endParaRPr lang="en-US"/>
          </a:p>
        </p:txBody>
      </p:sp>
      <p:sp>
        <p:nvSpPr>
          <p:cNvPr id="4"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486536790"/>
      </p:ext>
    </p:extLst>
  </p:cSld>
  <p:clrMapOvr>
    <a:masterClrMapping/>
  </p:clrMapOvr>
  <p:transition/>
</p:sldLayout>
</file>

<file path=ppt/slideLayouts/slideLayout27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56097051-7C13-5949-B36E-F372C90FDFDC}"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331492001"/>
      </p:ext>
    </p:extLst>
  </p:cSld>
  <p:clrMapOvr>
    <a:masterClrMapping/>
  </p:clrMapOvr>
  <p:transition/>
</p:sldLayout>
</file>

<file path=ppt/slideLayouts/slideLayout27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AE9BB8CF-A414-C74A-B2BD-6F52A26118F0}"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196058744"/>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4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488045"/>
      </p:ext>
    </p:extLst>
  </p:cSld>
  <p:clrMapOvr>
    <a:masterClrMapping/>
  </p:clrMapOvr>
  <p:transition spd="med"/>
</p:sldLayout>
</file>

<file path=ppt/slideLayouts/slideLayout27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7554952E-155D-A843-A679-67F3916ED896}"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265838032"/>
      </p:ext>
    </p:extLst>
  </p:cSld>
  <p:clrMapOvr>
    <a:masterClrMapping/>
  </p:clrMapOvr>
  <p:transition/>
</p:sldLayout>
</file>

<file path=ppt/slideLayouts/slideLayout27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34200" y="457200"/>
            <a:ext cx="1752600" cy="56388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676400" y="457200"/>
            <a:ext cx="51054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7C7A7190-B3C9-574A-AFC8-EEBE12BCEA18}"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007796142"/>
      </p:ext>
    </p:extLst>
  </p:cSld>
  <p:clrMapOvr>
    <a:masterClrMapping/>
  </p:clrMapOvr>
  <p:transition/>
</p:sldLayout>
</file>

<file path=ppt/slideLayouts/slideLayout27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1676400" y="457200"/>
            <a:ext cx="7010400" cy="1295400"/>
          </a:xfrm>
        </p:spPr>
        <p:txBody>
          <a:bodyPr/>
          <a:lstStyle>
            <a:lvl1pPr>
              <a:defRPr b="1" i="0">
                <a:latin typeface="Arial" panose="020B0604020202020204" pitchFamily="34" charset="0"/>
              </a:defRPr>
            </a:lvl1pPr>
          </a:lstStyle>
          <a:p>
            <a:r>
              <a:rPr lang="en-US" dirty="0"/>
              <a:t>Click to edit Master title style</a:t>
            </a:r>
          </a:p>
        </p:txBody>
      </p:sp>
      <p:sp>
        <p:nvSpPr>
          <p:cNvPr id="3" name="ClipArt Placeholder 2"/>
          <p:cNvSpPr>
            <a:spLocks noGrp="1"/>
          </p:cNvSpPr>
          <p:nvPr>
            <p:ph type="clipArt" sz="half" idx="1"/>
          </p:nvPr>
        </p:nvSpPr>
        <p:spPr>
          <a:xfrm>
            <a:off x="1676400" y="1981200"/>
            <a:ext cx="3429000" cy="4114800"/>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5257800" y="1981200"/>
            <a:ext cx="3429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0631EE65-63C7-574E-8867-3CA12628F654}"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777557500"/>
      </p:ext>
    </p:extLst>
  </p:cSld>
  <p:clrMapOvr>
    <a:masterClrMapping/>
  </p:clrMapOvr>
  <p:transition/>
</p:sldLayout>
</file>

<file path=ppt/slideLayouts/slideLayout2793.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1676400" y="457200"/>
            <a:ext cx="7010400" cy="12954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676400" y="1981200"/>
            <a:ext cx="3429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5257800" y="1981200"/>
            <a:ext cx="3429000" cy="4114800"/>
          </a:xfrm>
        </p:spPr>
        <p:txBody>
          <a:bodyPr/>
          <a:lstStyle>
            <a:lvl1pPr>
              <a:defRPr b="1" i="0">
                <a:latin typeface="Arial" panose="020B0604020202020204" pitchFamily="34" charset="0"/>
              </a:defRPr>
            </a:lvl1pPr>
          </a:lstStyle>
          <a:p>
            <a:pPr lvl="0"/>
            <a:endParaRPr lang="en-US" noProof="0"/>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89C1223A-0AAE-8544-8329-90D2AFCD0ADA}"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422757307"/>
      </p:ext>
    </p:extLst>
  </p:cSld>
  <p:clrMapOvr>
    <a:masterClrMapping/>
  </p:clrMapOvr>
  <p:transition/>
</p:sldLayout>
</file>

<file path=ppt/slideLayouts/slideLayout2794.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grpSp>
        <p:nvGrpSpPr>
          <p:cNvPr id="15" name="Group 7"/>
          <p:cNvGrpSpPr/>
          <p:nvPr/>
        </p:nvGrpSpPr>
        <p:grpSpPr>
          <a:xfrm>
            <a:off x="0" y="0"/>
            <a:ext cx="6362700" cy="6858000"/>
            <a:chOff x="0" y="0"/>
            <a:chExt cx="6362700" cy="6858000"/>
          </a:xfrm>
        </p:grpSpPr>
        <p:pic>
          <p:nvPicPr>
            <p:cNvPr id="1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1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1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1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1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0199155"/>
      </p:ext>
    </p:extLst>
  </p:cSld>
  <p:clrMapOvr>
    <a:masterClrMapping/>
  </p:clrMapOvr>
  <p:transition spd="med"/>
</p:sldLayout>
</file>

<file path=ppt/slideLayouts/slideLayout2795.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pic>
        <p:nvPicPr>
          <p:cNvPr id="2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2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28" name="Title Text"/>
          <p:cNvSpPr txBox="1">
            <a:spLocks noGrp="1"/>
          </p:cNvSpPr>
          <p:nvPr>
            <p:ph type="title"/>
          </p:nvPr>
        </p:nvSpPr>
        <p:spPr>
          <a:prstGeom prst="rect">
            <a:avLst/>
          </a:prstGeom>
        </p:spPr>
        <p:txBody>
          <a:bodyPr/>
          <a:lstStyle/>
          <a:p>
            <a:r>
              <a:t>Title Text</a:t>
            </a:r>
          </a:p>
        </p:txBody>
      </p:sp>
      <p:sp>
        <p:nvSpPr>
          <p:cNvPr id="29"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4752309"/>
      </p:ext>
    </p:extLst>
  </p:cSld>
  <p:clrMapOvr>
    <a:masterClrMapping/>
  </p:clrMapOvr>
  <p:transition spd="med"/>
</p:sldLayout>
</file>

<file path=ppt/slideLayouts/slideLayout2796.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7"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3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141733"/>
      </p:ext>
    </p:extLst>
  </p:cSld>
  <p:clrMapOvr>
    <a:masterClrMapping/>
  </p:clrMapOvr>
  <p:transition spd="med"/>
</p:sldLayout>
</file>

<file path=ppt/slideLayouts/slideLayout2797.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46" name="Title Text"/>
          <p:cNvSpPr txBox="1">
            <a:spLocks noGrp="1"/>
          </p:cNvSpPr>
          <p:nvPr>
            <p:ph type="title"/>
          </p:nvPr>
        </p:nvSpPr>
        <p:spPr>
          <a:prstGeom prst="rect">
            <a:avLst/>
          </a:prstGeom>
        </p:spPr>
        <p:txBody>
          <a:bodyPr/>
          <a:lstStyle/>
          <a:p>
            <a:r>
              <a:t>Title Text</a:t>
            </a:r>
          </a:p>
        </p:txBody>
      </p:sp>
      <p:sp>
        <p:nvSpPr>
          <p:cNvPr id="47"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6084791"/>
      </p:ext>
    </p:extLst>
  </p:cSld>
  <p:clrMapOvr>
    <a:masterClrMapping/>
  </p:clrMapOvr>
  <p:transition spd="med"/>
</p:sldLayout>
</file>

<file path=ppt/slideLayouts/slideLayout2798.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55"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27568472"/>
      </p:ext>
    </p:extLst>
  </p:cSld>
  <p:clrMapOvr>
    <a:masterClrMapping/>
  </p:clrMapOvr>
  <p:transition spd="med"/>
</p:sldLayout>
</file>

<file path=ppt/slideLayouts/slideLayout2799.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65" name="Title Text"/>
          <p:cNvSpPr txBox="1">
            <a:spLocks noGrp="1"/>
          </p:cNvSpPr>
          <p:nvPr>
            <p:ph type="title"/>
          </p:nvPr>
        </p:nvSpPr>
        <p:spPr>
          <a:prstGeom prst="rect">
            <a:avLst/>
          </a:prstGeom>
        </p:spPr>
        <p:txBody>
          <a:bodyPr/>
          <a:lstStyle/>
          <a:p>
            <a:r>
              <a:t>Title Text</a:t>
            </a:r>
          </a:p>
        </p:txBody>
      </p:sp>
      <p:sp>
        <p:nvSpPr>
          <p:cNvPr id="6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2468132"/>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E16645-8042-E44F-8343-D9B42FFDC89F}" type="slidenum">
              <a:rPr lang="en-US" smtClean="0"/>
              <a:pPr>
                <a:defRPr/>
              </a:pPr>
              <a:t>‹#›</a:t>
            </a:fld>
            <a:endParaRPr lang="en-US" dirty="0"/>
          </a:p>
        </p:txBody>
      </p:sp>
    </p:spTree>
    <p:extLst>
      <p:ext uri="{BB962C8B-B14F-4D97-AF65-F5344CB8AC3E}">
        <p14:creationId xmlns:p14="http://schemas.microsoft.com/office/powerpoint/2010/main" val="2123050542"/>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5884274"/>
      </p:ext>
    </p:extLst>
  </p:cSld>
  <p:clrMapOvr>
    <a:masterClrMapping/>
  </p:clrMapOvr>
  <p:transition spd="med"/>
</p:sldLayout>
</file>

<file path=ppt/slideLayouts/slideLayout2800.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pic>
        <p:nvPicPr>
          <p:cNvPr id="73"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74"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7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6527415"/>
      </p:ext>
    </p:extLst>
  </p:cSld>
  <p:clrMapOvr>
    <a:masterClrMapping/>
  </p:clrMapOvr>
  <p:transition spd="med"/>
</p:sldLayout>
</file>

<file path=ppt/slideLayouts/slideLayout2801.xml><?xml version="1.0" encoding="utf-8"?>
<p:sldLayout xmlns:a="http://schemas.openxmlformats.org/drawingml/2006/main" xmlns:r="http://schemas.openxmlformats.org/officeDocument/2006/relationships" xmlns:p="http://schemas.openxmlformats.org/presentationml/2006/main" showMasterSp="0" type="tx">
  <p:cSld name="Blank 0">
    <p:spTree>
      <p:nvGrpSpPr>
        <p:cNvPr id="1" name=""/>
        <p:cNvGrpSpPr/>
        <p:nvPr/>
      </p:nvGrpSpPr>
      <p:grpSpPr>
        <a:xfrm>
          <a:off x="0" y="0"/>
          <a:ext cx="0" cy="0"/>
          <a:chOff x="0" y="0"/>
          <a:chExt cx="0" cy="0"/>
        </a:xfrm>
      </p:grpSpPr>
      <p:sp>
        <p:nvSpPr>
          <p:cNvPr id="8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2634866"/>
      </p:ext>
    </p:extLst>
  </p:cSld>
  <p:clrMapOvr>
    <a:masterClrMapping/>
  </p:clrMapOvr>
  <p:transition spd="med"/>
</p:sldLayout>
</file>

<file path=ppt/slideLayouts/slideLayout2802.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8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718402"/>
      </p:ext>
    </p:extLst>
  </p:cSld>
  <p:clrMapOvr>
    <a:masterClrMapping/>
  </p:clrMapOvr>
  <p:transition spd="med"/>
</p:sldLayout>
</file>

<file path=ppt/slideLayouts/slideLayout2803.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9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10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8315106"/>
      </p:ext>
    </p:extLst>
  </p:cSld>
  <p:clrMapOvr>
    <a:masterClrMapping/>
  </p:clrMapOvr>
  <p:transition spd="med"/>
</p:sldLayout>
</file>

<file path=ppt/slideLayouts/slideLayout2804.xml><?xml version="1.0" encoding="utf-8"?>
<p:sldLayout xmlns:a="http://schemas.openxmlformats.org/drawingml/2006/main" xmlns:r="http://schemas.openxmlformats.org/officeDocument/2006/relationships" xmlns:p="http://schemas.openxmlformats.org/presentationml/2006/main" showMasterSp="0" type="tx">
  <p:cSld name="1_Title Slide">
    <p:bg>
      <p:bgPr>
        <a:solidFill>
          <a:srgbClr val="000000"/>
        </a:solidFill>
        <a:effectLst/>
      </p:bgPr>
    </p:bg>
    <p:spTree>
      <p:nvGrpSpPr>
        <p:cNvPr id="1" name=""/>
        <p:cNvGrpSpPr/>
        <p:nvPr/>
      </p:nvGrpSpPr>
      <p:grpSpPr>
        <a:xfrm>
          <a:off x="0" y="0"/>
          <a:ext cx="0" cy="0"/>
          <a:chOff x="0" y="0"/>
          <a:chExt cx="0" cy="0"/>
        </a:xfrm>
      </p:grpSpPr>
      <p:sp>
        <p:nvSpPr>
          <p:cNvPr id="10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5347160"/>
      </p:ext>
    </p:extLst>
  </p:cSld>
  <p:clrMapOvr>
    <a:masterClrMapping/>
  </p:clrMapOvr>
  <p:transition spd="med"/>
</p:sldLayout>
</file>

<file path=ppt/slideLayouts/slideLayout2805.xml><?xml version="1.0" encoding="utf-8"?>
<p:sldLayout xmlns:a="http://schemas.openxmlformats.org/drawingml/2006/main" xmlns:r="http://schemas.openxmlformats.org/officeDocument/2006/relationships" xmlns:p="http://schemas.openxmlformats.org/presentationml/2006/main" showMasterSp="0" type="tx">
  <p:cSld name="1_Title and Content">
    <p:bg>
      <p:bgPr>
        <a:solidFill>
          <a:srgbClr val="000000"/>
        </a:solidFill>
        <a:effectLst/>
      </p:bgPr>
    </p:bg>
    <p:spTree>
      <p:nvGrpSpPr>
        <p:cNvPr id="1" name=""/>
        <p:cNvGrpSpPr/>
        <p:nvPr/>
      </p:nvGrpSpPr>
      <p:grpSpPr>
        <a:xfrm>
          <a:off x="0" y="0"/>
          <a:ext cx="0" cy="0"/>
          <a:chOff x="0" y="0"/>
          <a:chExt cx="0" cy="0"/>
        </a:xfrm>
      </p:grpSpPr>
      <p:sp>
        <p:nvSpPr>
          <p:cNvPr id="11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2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5272668"/>
      </p:ext>
    </p:extLst>
  </p:cSld>
  <p:clrMapOvr>
    <a:masterClrMapping/>
  </p:clrMapOvr>
  <p:transition spd="med"/>
</p:sldLayout>
</file>

<file path=ppt/slideLayouts/slideLayout2806.xml><?xml version="1.0" encoding="utf-8"?>
<p:sldLayout xmlns:a="http://schemas.openxmlformats.org/drawingml/2006/main" xmlns:r="http://schemas.openxmlformats.org/officeDocument/2006/relationships" xmlns:p="http://schemas.openxmlformats.org/presentationml/2006/main" showMasterSp="0" type="tx">
  <p:cSld name="1_Section Header">
    <p:bg>
      <p:bgPr>
        <a:solidFill>
          <a:srgbClr val="000000"/>
        </a:solidFill>
        <a:effectLst/>
      </p:bgPr>
    </p:bg>
    <p:spTree>
      <p:nvGrpSpPr>
        <p:cNvPr id="1" name=""/>
        <p:cNvGrpSpPr/>
        <p:nvPr/>
      </p:nvGrpSpPr>
      <p:grpSpPr>
        <a:xfrm>
          <a:off x="0" y="0"/>
          <a:ext cx="0" cy="0"/>
          <a:chOff x="0" y="0"/>
          <a:chExt cx="0" cy="0"/>
        </a:xfrm>
      </p:grpSpPr>
      <p:sp>
        <p:nvSpPr>
          <p:cNvPr id="12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2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2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41893170"/>
      </p:ext>
    </p:extLst>
  </p:cSld>
  <p:clrMapOvr>
    <a:masterClrMapping/>
  </p:clrMapOvr>
  <p:transition spd="med"/>
</p:sldLayout>
</file>

<file path=ppt/slideLayouts/slideLayout2807.xml><?xml version="1.0" encoding="utf-8"?>
<p:sldLayout xmlns:a="http://schemas.openxmlformats.org/drawingml/2006/main" xmlns:r="http://schemas.openxmlformats.org/officeDocument/2006/relationships" xmlns:p="http://schemas.openxmlformats.org/presentationml/2006/main" showMasterSp="0" type="tx">
  <p:cSld name="1_Two Content">
    <p:bg>
      <p:bgPr>
        <a:solidFill>
          <a:srgbClr val="000000"/>
        </a:solidFill>
        <a:effectLst/>
      </p:bgPr>
    </p:bg>
    <p:spTree>
      <p:nvGrpSpPr>
        <p:cNvPr id="1" name=""/>
        <p:cNvGrpSpPr/>
        <p:nvPr/>
      </p:nvGrpSpPr>
      <p:grpSpPr>
        <a:xfrm>
          <a:off x="0" y="0"/>
          <a:ext cx="0" cy="0"/>
          <a:chOff x="0" y="0"/>
          <a:chExt cx="0" cy="0"/>
        </a:xfrm>
      </p:grpSpPr>
      <p:sp>
        <p:nvSpPr>
          <p:cNvPr id="13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3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3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1867032"/>
      </p:ext>
    </p:extLst>
  </p:cSld>
  <p:clrMapOvr>
    <a:masterClrMapping/>
  </p:clrMapOvr>
  <p:transition spd="med"/>
</p:sldLayout>
</file>

<file path=ppt/slideLayouts/slideLayout2808.xml><?xml version="1.0" encoding="utf-8"?>
<p:sldLayout xmlns:a="http://schemas.openxmlformats.org/drawingml/2006/main" xmlns:r="http://schemas.openxmlformats.org/officeDocument/2006/relationships" xmlns:p="http://schemas.openxmlformats.org/presentationml/2006/main" showMasterSp="0" type="tx">
  <p:cSld name="1_Comparison">
    <p:bg>
      <p:bgPr>
        <a:solidFill>
          <a:srgbClr val="000000"/>
        </a:solidFill>
        <a:effectLst/>
      </p:bgPr>
    </p:bg>
    <p:spTree>
      <p:nvGrpSpPr>
        <p:cNvPr id="1" name=""/>
        <p:cNvGrpSpPr/>
        <p:nvPr/>
      </p:nvGrpSpPr>
      <p:grpSpPr>
        <a:xfrm>
          <a:off x="0" y="0"/>
          <a:ext cx="0" cy="0"/>
          <a:chOff x="0" y="0"/>
          <a:chExt cx="0" cy="0"/>
        </a:xfrm>
      </p:grpSpPr>
      <p:sp>
        <p:nvSpPr>
          <p:cNvPr id="14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4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4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498605"/>
      </p:ext>
    </p:extLst>
  </p:cSld>
  <p:clrMapOvr>
    <a:masterClrMapping/>
  </p:clrMapOvr>
  <p:transition spd="med"/>
</p:sldLayout>
</file>

<file path=ppt/slideLayouts/slideLayout2809.xml><?xml version="1.0" encoding="utf-8"?>
<p:sldLayout xmlns:a="http://schemas.openxmlformats.org/drawingml/2006/main" xmlns:r="http://schemas.openxmlformats.org/officeDocument/2006/relationships" xmlns:p="http://schemas.openxmlformats.org/presentationml/2006/main" showMasterSp="0" type="tx">
  <p:cSld name="1_Title Only">
    <p:bg>
      <p:bgPr>
        <a:solidFill>
          <a:srgbClr val="000000"/>
        </a:solidFill>
        <a:effectLst/>
      </p:bgPr>
    </p:bg>
    <p:spTree>
      <p:nvGrpSpPr>
        <p:cNvPr id="1" name=""/>
        <p:cNvGrpSpPr/>
        <p:nvPr/>
      </p:nvGrpSpPr>
      <p:grpSpPr>
        <a:xfrm>
          <a:off x="0" y="0"/>
          <a:ext cx="0" cy="0"/>
          <a:chOff x="0" y="0"/>
          <a:chExt cx="0" cy="0"/>
        </a:xfrm>
      </p:grpSpPr>
      <p:sp>
        <p:nvSpPr>
          <p:cNvPr id="15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56"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3564981"/>
      </p:ext>
    </p:extLst>
  </p:cSld>
  <p:clrMapOvr>
    <a:masterClrMapping/>
  </p:clrMapOvr>
  <p:transition spd="med"/>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x">
  <p:cSld name="1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42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7660951"/>
      </p:ext>
    </p:extLst>
  </p:cSld>
  <p:clrMapOvr>
    <a:masterClrMapping/>
  </p:clrMapOvr>
  <p:transition spd="med"/>
</p:sldLayout>
</file>

<file path=ppt/slideLayouts/slideLayout2810.xml><?xml version="1.0" encoding="utf-8"?>
<p:sldLayout xmlns:a="http://schemas.openxmlformats.org/drawingml/2006/main" xmlns:r="http://schemas.openxmlformats.org/officeDocument/2006/relationships" xmlns:p="http://schemas.openxmlformats.org/presentationml/2006/main" showMasterSp="0" type="tx">
  <p:cSld name="1_Blank">
    <p:bg>
      <p:bgPr>
        <a:solidFill>
          <a:srgbClr val="000000"/>
        </a:solidFill>
        <a:effectLst/>
      </p:bgPr>
    </p:bg>
    <p:spTree>
      <p:nvGrpSpPr>
        <p:cNvPr id="1" name=""/>
        <p:cNvGrpSpPr/>
        <p:nvPr/>
      </p:nvGrpSpPr>
      <p:grpSpPr>
        <a:xfrm>
          <a:off x="0" y="0"/>
          <a:ext cx="0" cy="0"/>
          <a:chOff x="0" y="0"/>
          <a:chExt cx="0" cy="0"/>
        </a:xfrm>
      </p:grpSpPr>
      <p:sp>
        <p:nvSpPr>
          <p:cNvPr id="16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8266310"/>
      </p:ext>
    </p:extLst>
  </p:cSld>
  <p:clrMapOvr>
    <a:masterClrMapping/>
  </p:clrMapOvr>
  <p:transition spd="med"/>
</p:sldLayout>
</file>

<file path=ppt/slideLayouts/slideLayout2811.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solidFill>
          <a:srgbClr val="000000"/>
        </a:solidFill>
        <a:effectLst/>
      </p:bgPr>
    </p:bg>
    <p:spTree>
      <p:nvGrpSpPr>
        <p:cNvPr id="1" name=""/>
        <p:cNvGrpSpPr/>
        <p:nvPr/>
      </p:nvGrpSpPr>
      <p:grpSpPr>
        <a:xfrm>
          <a:off x="0" y="0"/>
          <a:ext cx="0" cy="0"/>
          <a:chOff x="0" y="0"/>
          <a:chExt cx="0" cy="0"/>
        </a:xfrm>
      </p:grpSpPr>
      <p:sp>
        <p:nvSpPr>
          <p:cNvPr id="17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7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7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7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3751016"/>
      </p:ext>
    </p:extLst>
  </p:cSld>
  <p:clrMapOvr>
    <a:masterClrMapping/>
  </p:clrMapOvr>
  <p:transition spd="med"/>
</p:sldLayout>
</file>

<file path=ppt/slideLayouts/slideLayout2812.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solidFill>
          <a:srgbClr val="000000"/>
        </a:solidFill>
        <a:effectLst/>
      </p:bgPr>
    </p:bg>
    <p:spTree>
      <p:nvGrpSpPr>
        <p:cNvPr id="1" name=""/>
        <p:cNvGrpSpPr/>
        <p:nvPr/>
      </p:nvGrpSpPr>
      <p:grpSpPr>
        <a:xfrm>
          <a:off x="0" y="0"/>
          <a:ext cx="0" cy="0"/>
          <a:chOff x="0" y="0"/>
          <a:chExt cx="0" cy="0"/>
        </a:xfrm>
      </p:grpSpPr>
      <p:sp>
        <p:nvSpPr>
          <p:cNvPr id="18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8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44907048"/>
      </p:ext>
    </p:extLst>
  </p:cSld>
  <p:clrMapOvr>
    <a:masterClrMapping/>
  </p:clrMapOvr>
  <p:transition spd="med"/>
</p:sldLayout>
</file>

<file path=ppt/slideLayouts/slideLayout2813.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90"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9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0075886"/>
      </p:ext>
    </p:extLst>
  </p:cSld>
  <p:clrMapOvr>
    <a:masterClrMapping/>
  </p:clrMapOvr>
  <p:transition spd="med"/>
</p:sldLayout>
</file>

<file path=ppt/slideLayouts/slideLayout2814.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17833208"/>
      </p:ext>
    </p:extLst>
  </p:cSld>
  <p:clrMapOvr>
    <a:masterClrMapping/>
  </p:clrMapOvr>
  <p:transition spd="med"/>
</p:sldLayout>
</file>

<file path=ppt/slideLayouts/slideLayout2815.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20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90487"/>
      </p:ext>
    </p:extLst>
  </p:cSld>
  <p:clrMapOvr>
    <a:masterClrMapping/>
  </p:clrMapOvr>
  <p:transition spd="med"/>
</p:sldLayout>
</file>

<file path=ppt/slideLayouts/slideLayout2816.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21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1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8270168"/>
      </p:ext>
    </p:extLst>
  </p:cSld>
  <p:clrMapOvr>
    <a:masterClrMapping/>
  </p:clrMapOvr>
  <p:transition spd="med"/>
</p:sldLayout>
</file>

<file path=ppt/slideLayouts/slideLayout2817.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2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2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2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2126267"/>
      </p:ext>
    </p:extLst>
  </p:cSld>
  <p:clrMapOvr>
    <a:masterClrMapping/>
  </p:clrMapOvr>
  <p:transition spd="med"/>
</p:sldLayout>
</file>

<file path=ppt/slideLayouts/slideLayout2818.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23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598342"/>
      </p:ext>
    </p:extLst>
  </p:cSld>
  <p:clrMapOvr>
    <a:masterClrMapping/>
  </p:clrMapOvr>
  <p:transition spd="med"/>
</p:sldLayout>
</file>

<file path=ppt/slideLayouts/slideLayout2819.xml><?xml version="1.0" encoding="utf-8"?>
<p:sldLayout xmlns:a="http://schemas.openxmlformats.org/drawingml/2006/main" xmlns:r="http://schemas.openxmlformats.org/officeDocument/2006/relationships" xmlns:p="http://schemas.openxmlformats.org/presentationml/2006/main" showMasterSp="0" type="tx">
  <p:cSld name="2_Blank">
    <p:bg>
      <p:bgPr>
        <a:solidFill>
          <a:schemeClr val="accent3">
            <a:lumOff val="44000"/>
          </a:schemeClr>
        </a:solidFill>
        <a:effectLst/>
      </p:bgPr>
    </p:bg>
    <p:spTree>
      <p:nvGrpSpPr>
        <p:cNvPr id="1" name=""/>
        <p:cNvGrpSpPr/>
        <p:nvPr/>
      </p:nvGrpSpPr>
      <p:grpSpPr>
        <a:xfrm>
          <a:off x="0" y="0"/>
          <a:ext cx="0" cy="0"/>
          <a:chOff x="0" y="0"/>
          <a:chExt cx="0" cy="0"/>
        </a:xfrm>
      </p:grpSpPr>
      <p:sp>
        <p:nvSpPr>
          <p:cNvPr id="2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2031839"/>
      </p:ext>
    </p:extLst>
  </p:cSld>
  <p:clrMapOvr>
    <a:masterClrMapping/>
  </p:clrMapOvr>
  <p:transition spd="med"/>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3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3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5780803"/>
      </p:ext>
    </p:extLst>
  </p:cSld>
  <p:clrMapOvr>
    <a:masterClrMapping/>
  </p:clrMapOvr>
  <p:transition spd="med"/>
</p:sldLayout>
</file>

<file path=ppt/slideLayouts/slideLayout2820.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5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5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0757447"/>
      </p:ext>
    </p:extLst>
  </p:cSld>
  <p:clrMapOvr>
    <a:masterClrMapping/>
  </p:clrMapOvr>
  <p:transition spd="med"/>
</p:sldLayout>
</file>

<file path=ppt/slideLayouts/slideLayout2821.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6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6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6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6373621"/>
      </p:ext>
    </p:extLst>
  </p:cSld>
  <p:clrMapOvr>
    <a:masterClrMapping/>
  </p:clrMapOvr>
  <p:transition spd="med"/>
</p:sldLayout>
</file>

<file path=ppt/slideLayouts/slideLayout2822.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00000"/>
        </a:solidFill>
        <a:effectLst/>
      </p:bgPr>
    </p:bg>
    <p:spTree>
      <p:nvGrpSpPr>
        <p:cNvPr id="1" name=""/>
        <p:cNvGrpSpPr/>
        <p:nvPr/>
      </p:nvGrpSpPr>
      <p:grpSpPr>
        <a:xfrm>
          <a:off x="0" y="0"/>
          <a:ext cx="0" cy="0"/>
          <a:chOff x="0" y="0"/>
          <a:chExt cx="0" cy="0"/>
        </a:xfrm>
      </p:grpSpPr>
      <p:grpSp>
        <p:nvGrpSpPr>
          <p:cNvPr id="334" name="Group 2"/>
          <p:cNvGrpSpPr/>
          <p:nvPr/>
        </p:nvGrpSpPr>
        <p:grpSpPr>
          <a:xfrm>
            <a:off x="0" y="2286000"/>
            <a:ext cx="9144000" cy="3581400"/>
            <a:chOff x="0" y="0"/>
            <a:chExt cx="9144000" cy="3581400"/>
          </a:xfrm>
        </p:grpSpPr>
        <p:sp>
          <p:nvSpPr>
            <p:cNvPr id="27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33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336"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337" name="Body Level One…"/>
          <p:cNvSpPr txBox="1">
            <a:spLocks noGrp="1"/>
          </p:cNvSpPr>
          <p:nvPr>
            <p:ph type="body" idx="1"/>
          </p:nvPr>
        </p:nvSpPr>
        <p:spPr>
          <a:xfrm>
            <a:off x="571500" y="1981200"/>
            <a:ext cx="8001000" cy="3810000"/>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338"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445724979"/>
      </p:ext>
    </p:extLst>
  </p:cSld>
  <p:clrMapOvr>
    <a:masterClrMapping/>
  </p:clrMapOvr>
  <p:transition spd="med"/>
</p:sldLayout>
</file>

<file path=ppt/slideLayouts/slideLayout2823.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00000"/>
        </a:solidFill>
        <a:effectLst/>
      </p:bgPr>
    </p:bg>
    <p:spTree>
      <p:nvGrpSpPr>
        <p:cNvPr id="1" name=""/>
        <p:cNvGrpSpPr/>
        <p:nvPr/>
      </p:nvGrpSpPr>
      <p:grpSpPr>
        <a:xfrm>
          <a:off x="0" y="0"/>
          <a:ext cx="0" cy="0"/>
          <a:chOff x="0" y="0"/>
          <a:chExt cx="0" cy="0"/>
        </a:xfrm>
      </p:grpSpPr>
      <p:grpSp>
        <p:nvGrpSpPr>
          <p:cNvPr id="408" name="Group 2"/>
          <p:cNvGrpSpPr/>
          <p:nvPr/>
        </p:nvGrpSpPr>
        <p:grpSpPr>
          <a:xfrm>
            <a:off x="0" y="2286000"/>
            <a:ext cx="9144000" cy="3581400"/>
            <a:chOff x="0" y="0"/>
            <a:chExt cx="9144000" cy="3581400"/>
          </a:xfrm>
        </p:grpSpPr>
        <p:sp>
          <p:nvSpPr>
            <p:cNvPr id="345"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9"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1"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2"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3"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4"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5"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6"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7"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09"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1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4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110000"/>
              </a:lnSpc>
              <a:spcBef>
                <a:spcPts val="400"/>
              </a:spcBef>
              <a:buSzTx/>
              <a:buNone/>
              <a:defRPr sz="2000">
                <a:solidFill>
                  <a:schemeClr val="accent3">
                    <a:lumOff val="44000"/>
                  </a:schemeClr>
                </a:solidFill>
                <a:latin typeface="+mj-lt"/>
                <a:ea typeface="+mj-ea"/>
                <a:cs typeface="+mj-cs"/>
                <a:sym typeface="Helvetica"/>
              </a:defRPr>
            </a:lvl1pPr>
            <a:lvl2pPr marL="0" indent="457200">
              <a:lnSpc>
                <a:spcPct val="110000"/>
              </a:lnSpc>
              <a:spcBef>
                <a:spcPts val="400"/>
              </a:spcBef>
              <a:buSzTx/>
              <a:buNone/>
              <a:defRPr sz="2000">
                <a:solidFill>
                  <a:schemeClr val="accent3">
                    <a:lumOff val="44000"/>
                  </a:schemeClr>
                </a:solidFill>
                <a:latin typeface="+mj-lt"/>
                <a:ea typeface="+mj-ea"/>
                <a:cs typeface="+mj-cs"/>
                <a:sym typeface="Helvetica"/>
              </a:defRPr>
            </a:lvl2pPr>
            <a:lvl3pPr marL="0" indent="914400">
              <a:lnSpc>
                <a:spcPct val="110000"/>
              </a:lnSpc>
              <a:spcBef>
                <a:spcPts val="400"/>
              </a:spcBef>
              <a:buSzTx/>
              <a:buNone/>
              <a:defRPr sz="2000">
                <a:solidFill>
                  <a:schemeClr val="accent3">
                    <a:lumOff val="44000"/>
                  </a:schemeClr>
                </a:solidFill>
                <a:latin typeface="+mj-lt"/>
                <a:ea typeface="+mj-ea"/>
                <a:cs typeface="+mj-cs"/>
                <a:sym typeface="Helvetica"/>
              </a:defRPr>
            </a:lvl3pPr>
            <a:lvl4pPr marL="0" indent="1371600">
              <a:lnSpc>
                <a:spcPct val="110000"/>
              </a:lnSpc>
              <a:spcBef>
                <a:spcPts val="400"/>
              </a:spcBef>
              <a:buSzTx/>
              <a:buNone/>
              <a:defRPr sz="2000">
                <a:solidFill>
                  <a:schemeClr val="accent3">
                    <a:lumOff val="44000"/>
                  </a:schemeClr>
                </a:solidFill>
                <a:latin typeface="+mj-lt"/>
                <a:ea typeface="+mj-ea"/>
                <a:cs typeface="+mj-cs"/>
                <a:sym typeface="Helvetica"/>
              </a:defRPr>
            </a:lvl4pPr>
            <a:lvl5pPr marL="0" indent="1828800">
              <a:lnSpc>
                <a:spcPct val="110000"/>
              </a:lnSpc>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12"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130087987"/>
      </p:ext>
    </p:extLst>
  </p:cSld>
  <p:clrMapOvr>
    <a:masterClrMapping/>
  </p:clrMapOvr>
  <p:transition spd="med"/>
</p:sldLayout>
</file>

<file path=ppt/slideLayouts/slideLayout2824.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00000"/>
        </a:solidFill>
        <a:effectLst/>
      </p:bgPr>
    </p:bg>
    <p:spTree>
      <p:nvGrpSpPr>
        <p:cNvPr id="1" name=""/>
        <p:cNvGrpSpPr/>
        <p:nvPr/>
      </p:nvGrpSpPr>
      <p:grpSpPr>
        <a:xfrm>
          <a:off x="0" y="0"/>
          <a:ext cx="0" cy="0"/>
          <a:chOff x="0" y="0"/>
          <a:chExt cx="0" cy="0"/>
        </a:xfrm>
      </p:grpSpPr>
      <p:grpSp>
        <p:nvGrpSpPr>
          <p:cNvPr id="482" name="Group 2"/>
          <p:cNvGrpSpPr/>
          <p:nvPr/>
        </p:nvGrpSpPr>
        <p:grpSpPr>
          <a:xfrm>
            <a:off x="0" y="2286000"/>
            <a:ext cx="9144000" cy="3581400"/>
            <a:chOff x="0" y="0"/>
            <a:chExt cx="9144000" cy="3581400"/>
          </a:xfrm>
        </p:grpSpPr>
        <p:sp>
          <p:nvSpPr>
            <p:cNvPr id="419"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1"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8"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1"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4"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0"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1"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2"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3"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4"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5"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6"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7"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8"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9"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0"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1"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2"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3"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4"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5"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6"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7"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8"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9"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0"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1"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2"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3"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4"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5"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6"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7"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8"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9"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0"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1"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2"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3"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4"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5"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6"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7"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8"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9"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0"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1"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83"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84"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485" name="Body Level One…"/>
          <p:cNvSpPr txBox="1">
            <a:spLocks noGrp="1"/>
          </p:cNvSpPr>
          <p:nvPr>
            <p:ph type="body" sz="half" idx="1"/>
          </p:nvPr>
        </p:nvSpPr>
        <p:spPr>
          <a:xfrm>
            <a:off x="571500" y="1981200"/>
            <a:ext cx="3924300" cy="3810000"/>
          </a:xfrm>
          <a:prstGeom prst="rect">
            <a:avLst/>
          </a:prstGeom>
        </p:spPr>
        <p:txBody>
          <a:bodyPr>
            <a:normAutofit/>
          </a:bodyPr>
          <a:lstStyle>
            <a:lvl1pPr marL="454025" indent="-352425">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1pPr>
            <a:lvl2pPr marL="977636" indent="-409311">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2pPr>
            <a:lvl3pPr marL="1498600" indent="-444500">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3pPr>
            <a:lvl4pPr marL="2012244" indent="-469194">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4pPr>
            <a:lvl5pPr marL="2511954" indent="-459316">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8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606885437"/>
      </p:ext>
    </p:extLst>
  </p:cSld>
  <p:clrMapOvr>
    <a:masterClrMapping/>
  </p:clrMapOvr>
  <p:transition spd="med"/>
</p:sldLayout>
</file>

<file path=ppt/slideLayouts/slideLayout2825.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00000"/>
        </a:solidFill>
        <a:effectLst/>
      </p:bgPr>
    </p:bg>
    <p:spTree>
      <p:nvGrpSpPr>
        <p:cNvPr id="1" name=""/>
        <p:cNvGrpSpPr/>
        <p:nvPr/>
      </p:nvGrpSpPr>
      <p:grpSpPr>
        <a:xfrm>
          <a:off x="0" y="0"/>
          <a:ext cx="0" cy="0"/>
          <a:chOff x="0" y="0"/>
          <a:chExt cx="0" cy="0"/>
        </a:xfrm>
      </p:grpSpPr>
      <p:grpSp>
        <p:nvGrpSpPr>
          <p:cNvPr id="556" name="Group 2"/>
          <p:cNvGrpSpPr/>
          <p:nvPr/>
        </p:nvGrpSpPr>
        <p:grpSpPr>
          <a:xfrm>
            <a:off x="0" y="2286000"/>
            <a:ext cx="9144000" cy="3581400"/>
            <a:chOff x="0" y="0"/>
            <a:chExt cx="9144000" cy="3581400"/>
          </a:xfrm>
        </p:grpSpPr>
        <p:sp>
          <p:nvSpPr>
            <p:cNvPr id="49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55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55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5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110000"/>
              </a:lnSpc>
              <a:spcBef>
                <a:spcPts val="500"/>
              </a:spcBef>
              <a:buSzTx/>
              <a:buNone/>
              <a:defRPr sz="2400" b="1">
                <a:solidFill>
                  <a:schemeClr val="accent3">
                    <a:lumOff val="44000"/>
                  </a:schemeClr>
                </a:solidFill>
                <a:latin typeface="+mj-lt"/>
                <a:ea typeface="+mj-ea"/>
                <a:cs typeface="+mj-cs"/>
                <a:sym typeface="Helvetica"/>
              </a:defRPr>
            </a:lvl1pPr>
            <a:lvl2pPr marL="0" indent="457200">
              <a:lnSpc>
                <a:spcPct val="110000"/>
              </a:lnSpc>
              <a:spcBef>
                <a:spcPts val="500"/>
              </a:spcBef>
              <a:buSzTx/>
              <a:buNone/>
              <a:defRPr sz="2400" b="1">
                <a:solidFill>
                  <a:schemeClr val="accent3">
                    <a:lumOff val="44000"/>
                  </a:schemeClr>
                </a:solidFill>
                <a:latin typeface="+mj-lt"/>
                <a:ea typeface="+mj-ea"/>
                <a:cs typeface="+mj-cs"/>
                <a:sym typeface="Helvetica"/>
              </a:defRPr>
            </a:lvl2pPr>
            <a:lvl3pPr marL="0" indent="914400">
              <a:lnSpc>
                <a:spcPct val="110000"/>
              </a:lnSpc>
              <a:spcBef>
                <a:spcPts val="500"/>
              </a:spcBef>
              <a:buSzTx/>
              <a:buNone/>
              <a:defRPr sz="2400" b="1">
                <a:solidFill>
                  <a:schemeClr val="accent3">
                    <a:lumOff val="44000"/>
                  </a:schemeClr>
                </a:solidFill>
                <a:latin typeface="+mj-lt"/>
                <a:ea typeface="+mj-ea"/>
                <a:cs typeface="+mj-cs"/>
                <a:sym typeface="Helvetica"/>
              </a:defRPr>
            </a:lvl3pPr>
            <a:lvl4pPr marL="0" indent="1371600">
              <a:lnSpc>
                <a:spcPct val="110000"/>
              </a:lnSpc>
              <a:spcBef>
                <a:spcPts val="500"/>
              </a:spcBef>
              <a:buSzTx/>
              <a:buNone/>
              <a:defRPr sz="2400" b="1">
                <a:solidFill>
                  <a:schemeClr val="accent3">
                    <a:lumOff val="44000"/>
                  </a:schemeClr>
                </a:solidFill>
                <a:latin typeface="+mj-lt"/>
                <a:ea typeface="+mj-ea"/>
                <a:cs typeface="+mj-cs"/>
                <a:sym typeface="Helvetica"/>
              </a:defRPr>
            </a:lvl4pPr>
            <a:lvl5pPr marL="0" indent="1828800">
              <a:lnSpc>
                <a:spcPct val="110000"/>
              </a:lnSpc>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56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lnSpc>
                <a:spcPct val="110000"/>
              </a:lnSpc>
              <a:spcBef>
                <a:spcPts val="500"/>
              </a:spcBef>
              <a:buSzTx/>
              <a:buNone/>
              <a:defRPr sz="2400" b="1">
                <a:solidFill>
                  <a:schemeClr val="accent3">
                    <a:lumOff val="44000"/>
                  </a:schemeClr>
                </a:solidFill>
                <a:latin typeface="+mj-lt"/>
                <a:ea typeface="+mj-ea"/>
                <a:cs typeface="+mj-cs"/>
                <a:sym typeface="Helvetica"/>
              </a:defRPr>
            </a:pPr>
            <a:endParaRPr/>
          </a:p>
        </p:txBody>
      </p:sp>
      <p:sp>
        <p:nvSpPr>
          <p:cNvPr id="56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819619320"/>
      </p:ext>
    </p:extLst>
  </p:cSld>
  <p:clrMapOvr>
    <a:masterClrMapping/>
  </p:clrMapOvr>
  <p:transition spd="med"/>
</p:sldLayout>
</file>

<file path=ppt/slideLayouts/slideLayout2826.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00000"/>
        </a:solidFill>
        <a:effectLst/>
      </p:bgPr>
    </p:bg>
    <p:spTree>
      <p:nvGrpSpPr>
        <p:cNvPr id="1" name=""/>
        <p:cNvGrpSpPr/>
        <p:nvPr/>
      </p:nvGrpSpPr>
      <p:grpSpPr>
        <a:xfrm>
          <a:off x="0" y="0"/>
          <a:ext cx="0" cy="0"/>
          <a:chOff x="0" y="0"/>
          <a:chExt cx="0" cy="0"/>
        </a:xfrm>
      </p:grpSpPr>
      <p:grpSp>
        <p:nvGrpSpPr>
          <p:cNvPr id="631" name="Group 2"/>
          <p:cNvGrpSpPr/>
          <p:nvPr/>
        </p:nvGrpSpPr>
        <p:grpSpPr>
          <a:xfrm>
            <a:off x="0" y="2286000"/>
            <a:ext cx="9144000" cy="3581400"/>
            <a:chOff x="0" y="0"/>
            <a:chExt cx="9144000" cy="3581400"/>
          </a:xfrm>
        </p:grpSpPr>
        <p:sp>
          <p:nvSpPr>
            <p:cNvPr id="56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6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63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633"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634"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45267117"/>
      </p:ext>
    </p:extLst>
  </p:cSld>
  <p:clrMapOvr>
    <a:masterClrMapping/>
  </p:clrMapOvr>
  <p:transition spd="med"/>
</p:sldLayout>
</file>

<file path=ppt/slideLayouts/slideLayout2827.xml><?xml version="1.0" encoding="utf-8"?>
<p:sldLayout xmlns:a="http://schemas.openxmlformats.org/drawingml/2006/main" xmlns:r="http://schemas.openxmlformats.org/officeDocument/2006/relationships" xmlns:p="http://schemas.openxmlformats.org/presentationml/2006/main" showMasterSp="0" type="tx">
  <p:cSld name="3_Blank">
    <p:bg>
      <p:bgPr>
        <a:solidFill>
          <a:srgbClr val="000000"/>
        </a:solidFill>
        <a:effectLst/>
      </p:bgPr>
    </p:bg>
    <p:spTree>
      <p:nvGrpSpPr>
        <p:cNvPr id="1" name=""/>
        <p:cNvGrpSpPr/>
        <p:nvPr/>
      </p:nvGrpSpPr>
      <p:grpSpPr>
        <a:xfrm>
          <a:off x="0" y="0"/>
          <a:ext cx="0" cy="0"/>
          <a:chOff x="0" y="0"/>
          <a:chExt cx="0" cy="0"/>
        </a:xfrm>
      </p:grpSpPr>
      <p:grpSp>
        <p:nvGrpSpPr>
          <p:cNvPr id="704" name="Group 2"/>
          <p:cNvGrpSpPr/>
          <p:nvPr/>
        </p:nvGrpSpPr>
        <p:grpSpPr>
          <a:xfrm>
            <a:off x="0" y="2286000"/>
            <a:ext cx="9144000" cy="3581400"/>
            <a:chOff x="0" y="0"/>
            <a:chExt cx="9144000" cy="3581400"/>
          </a:xfrm>
        </p:grpSpPr>
        <p:sp>
          <p:nvSpPr>
            <p:cNvPr id="64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0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0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11311966"/>
      </p:ext>
    </p:extLst>
  </p:cSld>
  <p:clrMapOvr>
    <a:masterClrMapping/>
  </p:clrMapOvr>
  <p:transition spd="med"/>
</p:sldLayout>
</file>

<file path=ppt/slideLayouts/slideLayout2828.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00000"/>
        </a:solidFill>
        <a:effectLst/>
      </p:bgPr>
    </p:bg>
    <p:spTree>
      <p:nvGrpSpPr>
        <p:cNvPr id="1" name=""/>
        <p:cNvGrpSpPr/>
        <p:nvPr/>
      </p:nvGrpSpPr>
      <p:grpSpPr>
        <a:xfrm>
          <a:off x="0" y="0"/>
          <a:ext cx="0" cy="0"/>
          <a:chOff x="0" y="0"/>
          <a:chExt cx="0" cy="0"/>
        </a:xfrm>
      </p:grpSpPr>
      <p:grpSp>
        <p:nvGrpSpPr>
          <p:cNvPr id="776" name="Group 2"/>
          <p:cNvGrpSpPr/>
          <p:nvPr/>
        </p:nvGrpSpPr>
        <p:grpSpPr>
          <a:xfrm>
            <a:off x="0" y="2286000"/>
            <a:ext cx="9144000" cy="3581400"/>
            <a:chOff x="0" y="0"/>
            <a:chExt cx="9144000" cy="3581400"/>
          </a:xfrm>
        </p:grpSpPr>
        <p:sp>
          <p:nvSpPr>
            <p:cNvPr id="71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7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78"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779" name="Body Level One…"/>
          <p:cNvSpPr txBox="1">
            <a:spLocks noGrp="1"/>
          </p:cNvSpPr>
          <p:nvPr>
            <p:ph type="body" idx="1"/>
          </p:nvPr>
        </p:nvSpPr>
        <p:spPr>
          <a:xfrm>
            <a:off x="3575050" y="273050"/>
            <a:ext cx="5111750" cy="5853113"/>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78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lnSpc>
                <a:spcPct val="110000"/>
              </a:lnSpc>
              <a:spcBef>
                <a:spcPts val="300"/>
              </a:spcBef>
              <a:buSzTx/>
              <a:buNone/>
              <a:defRPr sz="1400">
                <a:solidFill>
                  <a:schemeClr val="accent3">
                    <a:lumOff val="44000"/>
                  </a:schemeClr>
                </a:solidFill>
                <a:latin typeface="+mj-lt"/>
                <a:ea typeface="+mj-ea"/>
                <a:cs typeface="+mj-cs"/>
                <a:sym typeface="Helvetica"/>
              </a:defRPr>
            </a:pPr>
            <a:endParaRPr/>
          </a:p>
        </p:txBody>
      </p:sp>
      <p:sp>
        <p:nvSpPr>
          <p:cNvPr id="78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38110142"/>
      </p:ext>
    </p:extLst>
  </p:cSld>
  <p:clrMapOvr>
    <a:masterClrMapping/>
  </p:clrMapOvr>
  <p:transition spd="med"/>
</p:sldLayout>
</file>

<file path=ppt/slideLayouts/slideLayout2829.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00000"/>
        </a:solidFill>
        <a:effectLst/>
      </p:bgPr>
    </p:bg>
    <p:spTree>
      <p:nvGrpSpPr>
        <p:cNvPr id="1" name=""/>
        <p:cNvGrpSpPr/>
        <p:nvPr/>
      </p:nvGrpSpPr>
      <p:grpSpPr>
        <a:xfrm>
          <a:off x="0" y="0"/>
          <a:ext cx="0" cy="0"/>
          <a:chOff x="0" y="0"/>
          <a:chExt cx="0" cy="0"/>
        </a:xfrm>
      </p:grpSpPr>
      <p:grpSp>
        <p:nvGrpSpPr>
          <p:cNvPr id="851" name="Group 2"/>
          <p:cNvGrpSpPr/>
          <p:nvPr/>
        </p:nvGrpSpPr>
        <p:grpSpPr>
          <a:xfrm>
            <a:off x="0" y="2286000"/>
            <a:ext cx="9144000" cy="3581400"/>
            <a:chOff x="0" y="0"/>
            <a:chExt cx="9144000" cy="3581400"/>
          </a:xfrm>
        </p:grpSpPr>
        <p:sp>
          <p:nvSpPr>
            <p:cNvPr id="78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5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85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853"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8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110000"/>
              </a:lnSpc>
              <a:spcBef>
                <a:spcPts val="300"/>
              </a:spcBef>
              <a:buSzTx/>
              <a:buNone/>
              <a:defRPr sz="1400">
                <a:solidFill>
                  <a:schemeClr val="accent3">
                    <a:lumOff val="44000"/>
                  </a:schemeClr>
                </a:solidFill>
                <a:latin typeface="+mj-lt"/>
                <a:ea typeface="+mj-ea"/>
                <a:cs typeface="+mj-cs"/>
                <a:sym typeface="Helvetica"/>
              </a:defRPr>
            </a:lvl1pPr>
            <a:lvl2pPr marL="0" indent="457200">
              <a:lnSpc>
                <a:spcPct val="110000"/>
              </a:lnSpc>
              <a:spcBef>
                <a:spcPts val="300"/>
              </a:spcBef>
              <a:buSzTx/>
              <a:buNone/>
              <a:defRPr sz="1400">
                <a:solidFill>
                  <a:schemeClr val="accent3">
                    <a:lumOff val="44000"/>
                  </a:schemeClr>
                </a:solidFill>
                <a:latin typeface="+mj-lt"/>
                <a:ea typeface="+mj-ea"/>
                <a:cs typeface="+mj-cs"/>
                <a:sym typeface="Helvetica"/>
              </a:defRPr>
            </a:lvl2pPr>
            <a:lvl3pPr marL="0" indent="914400">
              <a:lnSpc>
                <a:spcPct val="110000"/>
              </a:lnSpc>
              <a:spcBef>
                <a:spcPts val="300"/>
              </a:spcBef>
              <a:buSzTx/>
              <a:buNone/>
              <a:defRPr sz="1400">
                <a:solidFill>
                  <a:schemeClr val="accent3">
                    <a:lumOff val="44000"/>
                  </a:schemeClr>
                </a:solidFill>
                <a:latin typeface="+mj-lt"/>
                <a:ea typeface="+mj-ea"/>
                <a:cs typeface="+mj-cs"/>
                <a:sym typeface="Helvetica"/>
              </a:defRPr>
            </a:lvl3pPr>
            <a:lvl4pPr marL="0" indent="1371600">
              <a:lnSpc>
                <a:spcPct val="110000"/>
              </a:lnSpc>
              <a:spcBef>
                <a:spcPts val="300"/>
              </a:spcBef>
              <a:buSzTx/>
              <a:buNone/>
              <a:defRPr sz="1400">
                <a:solidFill>
                  <a:schemeClr val="accent3">
                    <a:lumOff val="44000"/>
                  </a:schemeClr>
                </a:solidFill>
                <a:latin typeface="+mj-lt"/>
                <a:ea typeface="+mj-ea"/>
                <a:cs typeface="+mj-cs"/>
                <a:sym typeface="Helvetica"/>
              </a:defRPr>
            </a:lvl4pPr>
            <a:lvl5pPr marL="0" indent="1828800">
              <a:lnSpc>
                <a:spcPct val="110000"/>
              </a:lnSpc>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5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071949200"/>
      </p:ext>
    </p:extLst>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type="tx">
  <p:cSld name="1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44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4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4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4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9625238"/>
      </p:ext>
    </p:extLst>
  </p:cSld>
  <p:clrMapOvr>
    <a:masterClrMapping/>
  </p:clrMapOvr>
  <p:transition spd="med"/>
</p:sldLayout>
</file>

<file path=ppt/slideLayouts/slideLayout2830.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000066"/>
            </a:gs>
            <a:gs pos="100000">
              <a:srgbClr val="00005D"/>
            </a:gs>
          </a:gsLst>
          <a:lin ang="5400000" scaled="0"/>
        </a:gradFill>
        <a:effectLst/>
      </p:bgPr>
    </p:bg>
    <p:spTree>
      <p:nvGrpSpPr>
        <p:cNvPr id="1" name=""/>
        <p:cNvGrpSpPr/>
        <p:nvPr/>
      </p:nvGrpSpPr>
      <p:grpSpPr>
        <a:xfrm>
          <a:off x="0" y="0"/>
          <a:ext cx="0" cy="0"/>
          <a:chOff x="0" y="0"/>
          <a:chExt cx="0" cy="0"/>
        </a:xfrm>
      </p:grpSpPr>
      <p:grpSp>
        <p:nvGrpSpPr>
          <p:cNvPr id="1013" name="Group 2"/>
          <p:cNvGrpSpPr/>
          <p:nvPr/>
        </p:nvGrpSpPr>
        <p:grpSpPr>
          <a:xfrm>
            <a:off x="3707" y="1422400"/>
            <a:ext cx="9143469" cy="5435600"/>
            <a:chOff x="0" y="0"/>
            <a:chExt cx="9143467" cy="5435600"/>
          </a:xfrm>
        </p:grpSpPr>
        <p:grpSp>
          <p:nvGrpSpPr>
            <p:cNvPr id="876" name="Group 3"/>
            <p:cNvGrpSpPr/>
            <p:nvPr/>
          </p:nvGrpSpPr>
          <p:grpSpPr>
            <a:xfrm>
              <a:off x="28042" y="0"/>
              <a:ext cx="9115426" cy="5435600"/>
              <a:chOff x="0" y="0"/>
              <a:chExt cx="9115425" cy="5435600"/>
            </a:xfrm>
          </p:grpSpPr>
          <p:sp>
            <p:nvSpPr>
              <p:cNvPr id="863" name="Freeform 4"/>
              <p:cNvSpPr/>
              <p:nvPr/>
            </p:nvSpPr>
            <p:spPr>
              <a:xfrm>
                <a:off x="2189162" y="349250"/>
                <a:ext cx="4468813" cy="3349625"/>
              </a:xfrm>
              <a:custGeom>
                <a:avLst/>
                <a:gdLst/>
                <a:ahLst/>
                <a:cxnLst>
                  <a:cxn ang="0">
                    <a:pos x="wd2" y="hd2"/>
                  </a:cxn>
                  <a:cxn ang="5400000">
                    <a:pos x="wd2" y="hd2"/>
                  </a:cxn>
                  <a:cxn ang="10800000">
                    <a:pos x="wd2" y="hd2"/>
                  </a:cxn>
                  <a:cxn ang="16200000">
                    <a:pos x="wd2" y="hd2"/>
                  </a:cxn>
                </a:cxnLst>
                <a:rect l="0" t="0" r="r" b="b"/>
                <a:pathLst>
                  <a:path w="21600" h="21600" extrusionOk="0">
                    <a:moveTo>
                      <a:pt x="7290" y="870"/>
                    </a:moveTo>
                    <a:lnTo>
                      <a:pt x="4819" y="4484"/>
                    </a:lnTo>
                    <a:lnTo>
                      <a:pt x="506" y="4822"/>
                    </a:lnTo>
                    <a:lnTo>
                      <a:pt x="0" y="6419"/>
                    </a:lnTo>
                    <a:lnTo>
                      <a:pt x="2854" y="10503"/>
                    </a:lnTo>
                    <a:lnTo>
                      <a:pt x="4688" y="9234"/>
                    </a:lnTo>
                    <a:lnTo>
                      <a:pt x="7612" y="11107"/>
                    </a:lnTo>
                    <a:lnTo>
                      <a:pt x="8563" y="13707"/>
                    </a:lnTo>
                    <a:lnTo>
                      <a:pt x="8310" y="14844"/>
                    </a:lnTo>
                    <a:lnTo>
                      <a:pt x="8625" y="16983"/>
                    </a:lnTo>
                    <a:lnTo>
                      <a:pt x="8816" y="20464"/>
                    </a:lnTo>
                    <a:lnTo>
                      <a:pt x="11226" y="21600"/>
                    </a:lnTo>
                    <a:lnTo>
                      <a:pt x="12937" y="20730"/>
                    </a:lnTo>
                    <a:lnTo>
                      <a:pt x="12300" y="18191"/>
                    </a:lnTo>
                    <a:lnTo>
                      <a:pt x="15277" y="15918"/>
                    </a:lnTo>
                    <a:lnTo>
                      <a:pt x="17503" y="15785"/>
                    </a:lnTo>
                    <a:lnTo>
                      <a:pt x="18769" y="13912"/>
                    </a:lnTo>
                    <a:lnTo>
                      <a:pt x="18116" y="10247"/>
                    </a:lnTo>
                    <a:lnTo>
                      <a:pt x="19996" y="9142"/>
                    </a:lnTo>
                    <a:lnTo>
                      <a:pt x="21600" y="4648"/>
                    </a:lnTo>
                    <a:lnTo>
                      <a:pt x="19321" y="0"/>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4" name="Freeform 5"/>
              <p:cNvSpPr/>
              <p:nvPr/>
            </p:nvSpPr>
            <p:spPr>
              <a:xfrm>
                <a:off x="1035050" y="349250"/>
                <a:ext cx="6296025" cy="3756025"/>
              </a:xfrm>
              <a:custGeom>
                <a:avLst/>
                <a:gdLst/>
                <a:ahLst/>
                <a:cxnLst>
                  <a:cxn ang="0">
                    <a:pos x="wd2" y="hd2"/>
                  </a:cxn>
                  <a:cxn ang="5400000">
                    <a:pos x="wd2" y="hd2"/>
                  </a:cxn>
                  <a:cxn ang="10800000">
                    <a:pos x="wd2" y="hd2"/>
                  </a:cxn>
                  <a:cxn ang="16200000">
                    <a:pos x="wd2" y="hd2"/>
                  </a:cxn>
                </a:cxnLst>
                <a:rect l="0" t="0" r="r" b="b"/>
                <a:pathLst>
                  <a:path w="21600" h="21600" extrusionOk="0">
                    <a:moveTo>
                      <a:pt x="7750" y="593"/>
                    </a:moveTo>
                    <a:lnTo>
                      <a:pt x="6252" y="2392"/>
                    </a:lnTo>
                    <a:lnTo>
                      <a:pt x="5087" y="1972"/>
                    </a:lnTo>
                    <a:lnTo>
                      <a:pt x="2881" y="2867"/>
                    </a:lnTo>
                    <a:lnTo>
                      <a:pt x="948" y="2985"/>
                    </a:lnTo>
                    <a:lnTo>
                      <a:pt x="0" y="5733"/>
                    </a:lnTo>
                    <a:lnTo>
                      <a:pt x="496" y="6628"/>
                    </a:lnTo>
                    <a:lnTo>
                      <a:pt x="1258" y="5971"/>
                    </a:lnTo>
                    <a:lnTo>
                      <a:pt x="2342" y="6272"/>
                    </a:lnTo>
                    <a:lnTo>
                      <a:pt x="2745" y="7760"/>
                    </a:lnTo>
                    <a:lnTo>
                      <a:pt x="1890" y="9312"/>
                    </a:lnTo>
                    <a:lnTo>
                      <a:pt x="2881" y="10444"/>
                    </a:lnTo>
                    <a:lnTo>
                      <a:pt x="3959" y="10088"/>
                    </a:lnTo>
                    <a:lnTo>
                      <a:pt x="4907" y="11101"/>
                    </a:lnTo>
                    <a:lnTo>
                      <a:pt x="6841" y="11220"/>
                    </a:lnTo>
                    <a:lnTo>
                      <a:pt x="8774" y="13009"/>
                    </a:lnTo>
                    <a:lnTo>
                      <a:pt x="9226" y="15273"/>
                    </a:lnTo>
                    <a:lnTo>
                      <a:pt x="8818" y="19336"/>
                    </a:lnTo>
                    <a:lnTo>
                      <a:pt x="9226" y="20705"/>
                    </a:lnTo>
                    <a:lnTo>
                      <a:pt x="11611" y="20468"/>
                    </a:lnTo>
                    <a:lnTo>
                      <a:pt x="12467" y="21600"/>
                    </a:lnTo>
                    <a:lnTo>
                      <a:pt x="14128" y="18679"/>
                    </a:lnTo>
                    <a:lnTo>
                      <a:pt x="13817" y="16588"/>
                    </a:lnTo>
                    <a:lnTo>
                      <a:pt x="15348" y="15273"/>
                    </a:lnTo>
                    <a:lnTo>
                      <a:pt x="16426" y="15693"/>
                    </a:lnTo>
                    <a:lnTo>
                      <a:pt x="17864" y="14744"/>
                    </a:lnTo>
                    <a:lnTo>
                      <a:pt x="18545" y="10718"/>
                    </a:lnTo>
                    <a:lnTo>
                      <a:pt x="19841" y="8417"/>
                    </a:lnTo>
                    <a:lnTo>
                      <a:pt x="21600" y="8180"/>
                    </a:lnTo>
                    <a:lnTo>
                      <a:pt x="21284" y="6692"/>
                    </a:lnTo>
                    <a:lnTo>
                      <a:pt x="19982" y="5140"/>
                    </a:lnTo>
                    <a:lnTo>
                      <a:pt x="20789" y="1917"/>
                    </a:lnTo>
                    <a:lnTo>
                      <a:pt x="19552" y="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5" name="Freeform 6"/>
              <p:cNvSpPr/>
              <p:nvPr/>
            </p:nvSpPr>
            <p:spPr>
              <a:xfrm>
                <a:off x="0" y="274637"/>
                <a:ext cx="9099550" cy="4932363"/>
              </a:xfrm>
              <a:custGeom>
                <a:avLst/>
                <a:gdLst/>
                <a:ahLst/>
                <a:cxnLst>
                  <a:cxn ang="0">
                    <a:pos x="wd2" y="hd2"/>
                  </a:cxn>
                  <a:cxn ang="5400000">
                    <a:pos x="wd2" y="hd2"/>
                  </a:cxn>
                  <a:cxn ang="10800000">
                    <a:pos x="wd2" y="hd2"/>
                  </a:cxn>
                  <a:cxn ang="16200000">
                    <a:pos x="wd2" y="hd2"/>
                  </a:cxn>
                </a:cxnLst>
                <a:rect l="0" t="0" r="r" b="b"/>
                <a:pathLst>
                  <a:path w="21600" h="21600" extrusionOk="0">
                    <a:moveTo>
                      <a:pt x="305" y="0"/>
                    </a:moveTo>
                    <a:lnTo>
                      <a:pt x="501" y="2280"/>
                    </a:lnTo>
                    <a:lnTo>
                      <a:pt x="0" y="4630"/>
                    </a:lnTo>
                    <a:lnTo>
                      <a:pt x="313" y="8488"/>
                    </a:lnTo>
                    <a:lnTo>
                      <a:pt x="1556" y="10532"/>
                    </a:lnTo>
                    <a:lnTo>
                      <a:pt x="3320" y="11818"/>
                    </a:lnTo>
                    <a:lnTo>
                      <a:pt x="5426" y="11478"/>
                    </a:lnTo>
                    <a:lnTo>
                      <a:pt x="6613" y="13487"/>
                    </a:lnTo>
                    <a:lnTo>
                      <a:pt x="6229" y="14780"/>
                    </a:lnTo>
                    <a:lnTo>
                      <a:pt x="4281" y="14891"/>
                    </a:lnTo>
                    <a:lnTo>
                      <a:pt x="3433" y="14050"/>
                    </a:lnTo>
                    <a:lnTo>
                      <a:pt x="2785" y="14891"/>
                    </a:lnTo>
                    <a:lnTo>
                      <a:pt x="3595" y="17547"/>
                    </a:lnTo>
                    <a:lnTo>
                      <a:pt x="3667" y="20196"/>
                    </a:lnTo>
                    <a:lnTo>
                      <a:pt x="5694" y="21600"/>
                    </a:lnTo>
                    <a:lnTo>
                      <a:pt x="6195" y="20314"/>
                    </a:lnTo>
                    <a:lnTo>
                      <a:pt x="7827" y="19445"/>
                    </a:lnTo>
                    <a:lnTo>
                      <a:pt x="9835" y="20592"/>
                    </a:lnTo>
                    <a:lnTo>
                      <a:pt x="12142" y="19549"/>
                    </a:lnTo>
                    <a:lnTo>
                      <a:pt x="12974" y="20314"/>
                    </a:lnTo>
                    <a:lnTo>
                      <a:pt x="14549" y="18409"/>
                    </a:lnTo>
                    <a:lnTo>
                      <a:pt x="15544" y="16066"/>
                    </a:lnTo>
                    <a:lnTo>
                      <a:pt x="16464" y="16115"/>
                    </a:lnTo>
                    <a:lnTo>
                      <a:pt x="17161" y="16998"/>
                    </a:lnTo>
                    <a:lnTo>
                      <a:pt x="18898" y="14891"/>
                    </a:lnTo>
                    <a:lnTo>
                      <a:pt x="20364" y="15190"/>
                    </a:lnTo>
                    <a:lnTo>
                      <a:pt x="21600" y="14384"/>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6" name="Freeform 7"/>
              <p:cNvSpPr/>
              <p:nvPr/>
            </p:nvSpPr>
            <p:spPr>
              <a:xfrm>
                <a:off x="352425" y="395287"/>
                <a:ext cx="8750300" cy="4381501"/>
              </a:xfrm>
              <a:custGeom>
                <a:avLst/>
                <a:gdLst/>
                <a:ahLst/>
                <a:cxnLst>
                  <a:cxn ang="0">
                    <a:pos x="wd2" y="hd2"/>
                  </a:cxn>
                  <a:cxn ang="5400000">
                    <a:pos x="wd2" y="hd2"/>
                  </a:cxn>
                  <a:cxn ang="10800000">
                    <a:pos x="wd2" y="hd2"/>
                  </a:cxn>
                  <a:cxn ang="16200000">
                    <a:pos x="wd2" y="hd2"/>
                  </a:cxn>
                </a:cxnLst>
                <a:rect l="0" t="0" r="r" b="b"/>
                <a:pathLst>
                  <a:path w="21600" h="21600" extrusionOk="0">
                    <a:moveTo>
                      <a:pt x="940" y="0"/>
                    </a:moveTo>
                    <a:lnTo>
                      <a:pt x="0" y="2630"/>
                    </a:lnTo>
                    <a:lnTo>
                      <a:pt x="321" y="6425"/>
                    </a:lnTo>
                    <a:lnTo>
                      <a:pt x="952" y="6832"/>
                    </a:lnTo>
                    <a:lnTo>
                      <a:pt x="1854" y="8507"/>
                    </a:lnTo>
                    <a:lnTo>
                      <a:pt x="2183" y="11277"/>
                    </a:lnTo>
                    <a:lnTo>
                      <a:pt x="3288" y="11731"/>
                    </a:lnTo>
                    <a:lnTo>
                      <a:pt x="4930" y="10557"/>
                    </a:lnTo>
                    <a:lnTo>
                      <a:pt x="5122" y="11684"/>
                    </a:lnTo>
                    <a:lnTo>
                      <a:pt x="6352" y="11841"/>
                    </a:lnTo>
                    <a:lnTo>
                      <a:pt x="7297" y="14596"/>
                    </a:lnTo>
                    <a:lnTo>
                      <a:pt x="6536" y="16951"/>
                    </a:lnTo>
                    <a:lnTo>
                      <a:pt x="5126" y="17350"/>
                    </a:lnTo>
                    <a:lnTo>
                      <a:pt x="3887" y="16998"/>
                    </a:lnTo>
                    <a:lnTo>
                      <a:pt x="3539" y="17562"/>
                    </a:lnTo>
                    <a:lnTo>
                      <a:pt x="3950" y="18900"/>
                    </a:lnTo>
                    <a:lnTo>
                      <a:pt x="3887" y="19863"/>
                    </a:lnTo>
                    <a:lnTo>
                      <a:pt x="4456" y="21600"/>
                    </a:lnTo>
                    <a:lnTo>
                      <a:pt x="6509" y="20528"/>
                    </a:lnTo>
                    <a:lnTo>
                      <a:pt x="6760" y="19503"/>
                    </a:lnTo>
                    <a:lnTo>
                      <a:pt x="7426" y="19964"/>
                    </a:lnTo>
                    <a:lnTo>
                      <a:pt x="9162" y="19158"/>
                    </a:lnTo>
                    <a:lnTo>
                      <a:pt x="9573" y="21240"/>
                    </a:lnTo>
                    <a:lnTo>
                      <a:pt x="11247" y="19886"/>
                    </a:lnTo>
                    <a:lnTo>
                      <a:pt x="12791" y="20277"/>
                    </a:lnTo>
                    <a:lnTo>
                      <a:pt x="13802" y="18994"/>
                    </a:lnTo>
                    <a:lnTo>
                      <a:pt x="14084" y="16286"/>
                    </a:lnTo>
                    <a:lnTo>
                      <a:pt x="15726" y="16333"/>
                    </a:lnTo>
                    <a:lnTo>
                      <a:pt x="15949" y="15057"/>
                    </a:lnTo>
                    <a:lnTo>
                      <a:pt x="16611" y="15112"/>
                    </a:lnTo>
                    <a:lnTo>
                      <a:pt x="17497" y="16388"/>
                    </a:lnTo>
                    <a:lnTo>
                      <a:pt x="18951" y="14197"/>
                    </a:lnTo>
                    <a:lnTo>
                      <a:pt x="20475" y="13970"/>
                    </a:lnTo>
                    <a:lnTo>
                      <a:pt x="21032" y="12295"/>
                    </a:lnTo>
                    <a:lnTo>
                      <a:pt x="21600" y="12404"/>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7" name="Freeform 8"/>
              <p:cNvSpPr/>
              <p:nvPr/>
            </p:nvSpPr>
            <p:spPr>
              <a:xfrm>
                <a:off x="7651750" y="139700"/>
                <a:ext cx="1254125" cy="1887538"/>
              </a:xfrm>
              <a:custGeom>
                <a:avLst/>
                <a:gdLst/>
                <a:ahLst/>
                <a:cxnLst>
                  <a:cxn ang="0">
                    <a:pos x="wd2" y="hd2"/>
                  </a:cxn>
                  <a:cxn ang="5400000">
                    <a:pos x="wd2" y="hd2"/>
                  </a:cxn>
                  <a:cxn ang="10800000">
                    <a:pos x="wd2" y="hd2"/>
                  </a:cxn>
                  <a:cxn ang="16200000">
                    <a:pos x="wd2" y="hd2"/>
                  </a:cxn>
                </a:cxnLst>
                <a:rect l="0" t="0" r="r" b="b"/>
                <a:pathLst>
                  <a:path w="21600" h="21600" extrusionOk="0">
                    <a:moveTo>
                      <a:pt x="3801" y="0"/>
                    </a:moveTo>
                    <a:lnTo>
                      <a:pt x="5742" y="4233"/>
                    </a:lnTo>
                    <a:lnTo>
                      <a:pt x="4347" y="11681"/>
                    </a:lnTo>
                    <a:lnTo>
                      <a:pt x="12413" y="14006"/>
                    </a:lnTo>
                    <a:lnTo>
                      <a:pt x="16542" y="19002"/>
                    </a:lnTo>
                    <a:lnTo>
                      <a:pt x="21600" y="21600"/>
                    </a:lnTo>
                    <a:lnTo>
                      <a:pt x="14765" y="20183"/>
                    </a:lnTo>
                    <a:lnTo>
                      <a:pt x="9925" y="16041"/>
                    </a:lnTo>
                    <a:lnTo>
                      <a:pt x="3801" y="15478"/>
                    </a:lnTo>
                    <a:lnTo>
                      <a:pt x="0" y="9065"/>
                    </a:lnTo>
                    <a:lnTo>
                      <a:pt x="1312" y="3797"/>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8" name="Freeform 9"/>
              <p:cNvSpPr/>
              <p:nvPr/>
            </p:nvSpPr>
            <p:spPr>
              <a:xfrm>
                <a:off x="8180387" y="0"/>
                <a:ext cx="919163" cy="17732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775" y="6343"/>
                    </a:lnTo>
                    <a:lnTo>
                      <a:pt x="336" y="12743"/>
                    </a:lnTo>
                    <a:lnTo>
                      <a:pt x="1492" y="14755"/>
                    </a:lnTo>
                    <a:lnTo>
                      <a:pt x="8730" y="14290"/>
                    </a:lnTo>
                    <a:lnTo>
                      <a:pt x="12833" y="20401"/>
                    </a:lnTo>
                    <a:lnTo>
                      <a:pt x="21600" y="2160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9" name="Freeform 10"/>
              <p:cNvSpPr/>
              <p:nvPr/>
            </p:nvSpPr>
            <p:spPr>
              <a:xfrm>
                <a:off x="5192712" y="114300"/>
                <a:ext cx="3922713" cy="3803650"/>
              </a:xfrm>
              <a:custGeom>
                <a:avLst/>
                <a:gdLst/>
                <a:ahLst/>
                <a:cxnLst>
                  <a:cxn ang="0">
                    <a:pos x="wd2" y="hd2"/>
                  </a:cxn>
                  <a:cxn ang="5400000">
                    <a:pos x="wd2" y="hd2"/>
                  </a:cxn>
                  <a:cxn ang="10800000">
                    <a:pos x="wd2" y="hd2"/>
                  </a:cxn>
                  <a:cxn ang="16200000">
                    <a:pos x="wd2" y="hd2"/>
                  </a:cxn>
                </a:cxnLst>
                <a:rect l="0" t="0" r="r" b="b"/>
                <a:pathLst>
                  <a:path w="21600" h="21600" extrusionOk="0">
                    <a:moveTo>
                      <a:pt x="9773" y="0"/>
                    </a:moveTo>
                    <a:lnTo>
                      <a:pt x="10306" y="2028"/>
                    </a:lnTo>
                    <a:lnTo>
                      <a:pt x="12177" y="3056"/>
                    </a:lnTo>
                    <a:lnTo>
                      <a:pt x="12273" y="4940"/>
                    </a:lnTo>
                    <a:lnTo>
                      <a:pt x="11731" y="6599"/>
                    </a:lnTo>
                    <a:lnTo>
                      <a:pt x="12535" y="8339"/>
                    </a:lnTo>
                    <a:lnTo>
                      <a:pt x="12719" y="9998"/>
                    </a:lnTo>
                    <a:lnTo>
                      <a:pt x="11460" y="10295"/>
                    </a:lnTo>
                    <a:lnTo>
                      <a:pt x="8095" y="12477"/>
                    </a:lnTo>
                    <a:lnTo>
                      <a:pt x="8523" y="13126"/>
                    </a:lnTo>
                    <a:lnTo>
                      <a:pt x="8357" y="14640"/>
                    </a:lnTo>
                    <a:lnTo>
                      <a:pt x="6836" y="16380"/>
                    </a:lnTo>
                    <a:lnTo>
                      <a:pt x="4712" y="17832"/>
                    </a:lnTo>
                    <a:lnTo>
                      <a:pt x="1329" y="18264"/>
                    </a:lnTo>
                    <a:lnTo>
                      <a:pt x="166" y="20293"/>
                    </a:lnTo>
                    <a:lnTo>
                      <a:pt x="0" y="21600"/>
                    </a:lnTo>
                    <a:lnTo>
                      <a:pt x="1862" y="19644"/>
                    </a:lnTo>
                    <a:lnTo>
                      <a:pt x="5498" y="18841"/>
                    </a:lnTo>
                    <a:lnTo>
                      <a:pt x="7815" y="17183"/>
                    </a:lnTo>
                    <a:lnTo>
                      <a:pt x="10752" y="17904"/>
                    </a:lnTo>
                    <a:lnTo>
                      <a:pt x="14581" y="17183"/>
                    </a:lnTo>
                    <a:lnTo>
                      <a:pt x="17334" y="15731"/>
                    </a:lnTo>
                    <a:lnTo>
                      <a:pt x="17605" y="14424"/>
                    </a:lnTo>
                    <a:lnTo>
                      <a:pt x="19555" y="13486"/>
                    </a:lnTo>
                    <a:lnTo>
                      <a:pt x="20621" y="13991"/>
                    </a:lnTo>
                    <a:lnTo>
                      <a:pt x="21600" y="13333"/>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0" name="Freeform 11"/>
              <p:cNvSpPr/>
              <p:nvPr/>
            </p:nvSpPr>
            <p:spPr>
              <a:xfrm>
                <a:off x="3724275" y="271462"/>
                <a:ext cx="2220913" cy="2141538"/>
              </a:xfrm>
              <a:custGeom>
                <a:avLst/>
                <a:gdLst/>
                <a:ahLst/>
                <a:cxnLst>
                  <a:cxn ang="0">
                    <a:pos x="wd2" y="hd2"/>
                  </a:cxn>
                  <a:cxn ang="5400000">
                    <a:pos x="wd2" y="hd2"/>
                  </a:cxn>
                  <a:cxn ang="10800000">
                    <a:pos x="wd2" y="hd2"/>
                  </a:cxn>
                  <a:cxn ang="16200000">
                    <a:pos x="wd2" y="hd2"/>
                  </a:cxn>
                </a:cxnLst>
                <a:rect l="0" t="0" r="r" b="b"/>
                <a:pathLst>
                  <a:path w="21600" h="21600" extrusionOk="0">
                    <a:moveTo>
                      <a:pt x="9573" y="2482"/>
                    </a:moveTo>
                    <a:lnTo>
                      <a:pt x="6500" y="2482"/>
                    </a:lnTo>
                    <a:lnTo>
                      <a:pt x="3165" y="8118"/>
                    </a:lnTo>
                    <a:lnTo>
                      <a:pt x="0" y="10776"/>
                    </a:lnTo>
                    <a:lnTo>
                      <a:pt x="7519" y="12537"/>
                    </a:lnTo>
                    <a:lnTo>
                      <a:pt x="6562" y="16156"/>
                    </a:lnTo>
                    <a:lnTo>
                      <a:pt x="9526" y="17389"/>
                    </a:lnTo>
                    <a:lnTo>
                      <a:pt x="7689" y="21600"/>
                    </a:lnTo>
                    <a:lnTo>
                      <a:pt x="14837" y="16572"/>
                    </a:lnTo>
                    <a:lnTo>
                      <a:pt x="14297" y="12425"/>
                    </a:lnTo>
                    <a:lnTo>
                      <a:pt x="18234" y="11993"/>
                    </a:lnTo>
                    <a:lnTo>
                      <a:pt x="21600" y="9623"/>
                    </a:lnTo>
                    <a:lnTo>
                      <a:pt x="20303" y="6661"/>
                    </a:lnTo>
                    <a:lnTo>
                      <a:pt x="20705" y="3138"/>
                    </a:lnTo>
                    <a:lnTo>
                      <a:pt x="18080" y="2626"/>
                    </a:lnTo>
                    <a:lnTo>
                      <a:pt x="14328" y="0"/>
                    </a:lnTo>
                    <a:lnTo>
                      <a:pt x="9573" y="2482"/>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1" name="Freeform 12"/>
              <p:cNvSpPr/>
              <p:nvPr/>
            </p:nvSpPr>
            <p:spPr>
              <a:xfrm>
                <a:off x="6754812" y="1801812"/>
                <a:ext cx="1993901" cy="1285876"/>
              </a:xfrm>
              <a:custGeom>
                <a:avLst/>
                <a:gdLst/>
                <a:ahLst/>
                <a:cxnLst>
                  <a:cxn ang="0">
                    <a:pos x="wd2" y="hd2"/>
                  </a:cxn>
                  <a:cxn ang="5400000">
                    <a:pos x="wd2" y="hd2"/>
                  </a:cxn>
                  <a:cxn ang="10800000">
                    <a:pos x="wd2" y="hd2"/>
                  </a:cxn>
                  <a:cxn ang="16200000">
                    <a:pos x="wd2" y="hd2"/>
                  </a:cxn>
                </a:cxnLst>
                <a:rect l="0" t="0" r="r" b="b"/>
                <a:pathLst>
                  <a:path w="21600" h="21600" extrusionOk="0">
                    <a:moveTo>
                      <a:pt x="12365" y="4880"/>
                    </a:moveTo>
                    <a:lnTo>
                      <a:pt x="13070" y="880"/>
                    </a:lnTo>
                    <a:lnTo>
                      <a:pt x="15203" y="0"/>
                    </a:lnTo>
                    <a:lnTo>
                      <a:pt x="16905" y="2080"/>
                    </a:lnTo>
                    <a:lnTo>
                      <a:pt x="18608" y="6613"/>
                    </a:lnTo>
                    <a:lnTo>
                      <a:pt x="21600" y="6107"/>
                    </a:lnTo>
                    <a:lnTo>
                      <a:pt x="21462" y="9573"/>
                    </a:lnTo>
                    <a:lnTo>
                      <a:pt x="17473" y="11493"/>
                    </a:lnTo>
                    <a:lnTo>
                      <a:pt x="15117" y="11120"/>
                    </a:lnTo>
                    <a:lnTo>
                      <a:pt x="12365" y="12827"/>
                    </a:lnTo>
                    <a:lnTo>
                      <a:pt x="10164" y="16880"/>
                    </a:lnTo>
                    <a:lnTo>
                      <a:pt x="7275" y="14320"/>
                    </a:lnTo>
                    <a:lnTo>
                      <a:pt x="4403" y="21600"/>
                    </a:lnTo>
                    <a:lnTo>
                      <a:pt x="1135" y="20373"/>
                    </a:lnTo>
                    <a:lnTo>
                      <a:pt x="0" y="16027"/>
                    </a:lnTo>
                    <a:lnTo>
                      <a:pt x="2700" y="12880"/>
                    </a:lnTo>
                    <a:lnTo>
                      <a:pt x="4265" y="7493"/>
                    </a:lnTo>
                    <a:lnTo>
                      <a:pt x="7532" y="4000"/>
                    </a:lnTo>
                    <a:lnTo>
                      <a:pt x="12365" y="504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2" name="Freeform 13"/>
              <p:cNvSpPr/>
              <p:nvPr/>
            </p:nvSpPr>
            <p:spPr>
              <a:xfrm>
                <a:off x="4594225" y="4095750"/>
                <a:ext cx="4521200" cy="1250950"/>
              </a:xfrm>
              <a:custGeom>
                <a:avLst/>
                <a:gdLst/>
                <a:ahLst/>
                <a:cxnLst>
                  <a:cxn ang="0">
                    <a:pos x="wd2" y="hd2"/>
                  </a:cxn>
                  <a:cxn ang="5400000">
                    <a:pos x="wd2" y="hd2"/>
                  </a:cxn>
                  <a:cxn ang="10800000">
                    <a:pos x="wd2" y="hd2"/>
                  </a:cxn>
                  <a:cxn ang="16200000">
                    <a:pos x="wd2" y="hd2"/>
                  </a:cxn>
                </a:cxnLst>
                <a:rect l="0" t="0" r="r" b="b"/>
                <a:pathLst>
                  <a:path w="21600" h="21600" extrusionOk="0">
                    <a:moveTo>
                      <a:pt x="21524" y="439"/>
                    </a:moveTo>
                    <a:lnTo>
                      <a:pt x="18908" y="0"/>
                    </a:lnTo>
                    <a:lnTo>
                      <a:pt x="17277" y="2220"/>
                    </a:lnTo>
                    <a:lnTo>
                      <a:pt x="14683" y="1206"/>
                    </a:lnTo>
                    <a:lnTo>
                      <a:pt x="13189" y="9704"/>
                    </a:lnTo>
                    <a:lnTo>
                      <a:pt x="12135" y="5811"/>
                    </a:lnTo>
                    <a:lnTo>
                      <a:pt x="10254" y="8443"/>
                    </a:lnTo>
                    <a:lnTo>
                      <a:pt x="10959" y="14117"/>
                    </a:lnTo>
                    <a:lnTo>
                      <a:pt x="8130" y="11293"/>
                    </a:lnTo>
                    <a:lnTo>
                      <a:pt x="6735" y="14802"/>
                    </a:lnTo>
                    <a:lnTo>
                      <a:pt x="0" y="18091"/>
                    </a:lnTo>
                    <a:lnTo>
                      <a:pt x="2184" y="21600"/>
                    </a:lnTo>
                    <a:lnTo>
                      <a:pt x="7888" y="18530"/>
                    </a:lnTo>
                    <a:lnTo>
                      <a:pt x="9647" y="20504"/>
                    </a:lnTo>
                    <a:lnTo>
                      <a:pt x="15897" y="18941"/>
                    </a:lnTo>
                    <a:lnTo>
                      <a:pt x="17596" y="20504"/>
                    </a:lnTo>
                    <a:lnTo>
                      <a:pt x="18627" y="16337"/>
                    </a:lnTo>
                    <a:lnTo>
                      <a:pt x="20569" y="19626"/>
                    </a:lnTo>
                    <a:lnTo>
                      <a:pt x="20599" y="9292"/>
                    </a:lnTo>
                    <a:lnTo>
                      <a:pt x="21600" y="7072"/>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3" name="Freeform 14"/>
              <p:cNvSpPr/>
              <p:nvPr/>
            </p:nvSpPr>
            <p:spPr>
              <a:xfrm>
                <a:off x="8609012" y="41275"/>
                <a:ext cx="506413" cy="1355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177" y="7917"/>
                    </a:lnTo>
                    <a:lnTo>
                      <a:pt x="7177" y="16036"/>
                    </a:lnTo>
                    <a:lnTo>
                      <a:pt x="18147" y="21600"/>
                    </a:lnTo>
                    <a:lnTo>
                      <a:pt x="18824" y="14594"/>
                    </a:lnTo>
                    <a:lnTo>
                      <a:pt x="16115" y="10117"/>
                    </a:lnTo>
                    <a:lnTo>
                      <a:pt x="21600" y="607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4" name="Freeform 15"/>
              <p:cNvSpPr/>
              <p:nvPr/>
            </p:nvSpPr>
            <p:spPr>
              <a:xfrm>
                <a:off x="7832725" y="4241800"/>
                <a:ext cx="1025525" cy="622300"/>
              </a:xfrm>
              <a:custGeom>
                <a:avLst/>
                <a:gdLst/>
                <a:ahLst/>
                <a:cxnLst>
                  <a:cxn ang="0">
                    <a:pos x="wd2" y="hd2"/>
                  </a:cxn>
                  <a:cxn ang="5400000">
                    <a:pos x="wd2" y="hd2"/>
                  </a:cxn>
                  <a:cxn ang="10800000">
                    <a:pos x="wd2" y="hd2"/>
                  </a:cxn>
                  <a:cxn ang="16200000">
                    <a:pos x="wd2" y="hd2"/>
                  </a:cxn>
                </a:cxnLst>
                <a:rect l="0" t="0" r="r" b="b"/>
                <a:pathLst>
                  <a:path w="21600" h="21600" extrusionOk="0">
                    <a:moveTo>
                      <a:pt x="16852" y="0"/>
                    </a:moveTo>
                    <a:lnTo>
                      <a:pt x="10700" y="3361"/>
                    </a:lnTo>
                    <a:lnTo>
                      <a:pt x="7958" y="6006"/>
                    </a:lnTo>
                    <a:lnTo>
                      <a:pt x="4815" y="11902"/>
                    </a:lnTo>
                    <a:lnTo>
                      <a:pt x="0" y="21600"/>
                    </a:lnTo>
                    <a:lnTo>
                      <a:pt x="12037" y="14492"/>
                    </a:lnTo>
                    <a:lnTo>
                      <a:pt x="14445" y="10029"/>
                    </a:lnTo>
                    <a:lnTo>
                      <a:pt x="21600" y="7824"/>
                    </a:lnTo>
                    <a:lnTo>
                      <a:pt x="16852" y="0"/>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5" name="Freeform 16"/>
              <p:cNvSpPr/>
              <p:nvPr/>
            </p:nvSpPr>
            <p:spPr>
              <a:xfrm>
                <a:off x="47625" y="2387600"/>
                <a:ext cx="4343400" cy="3048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58" y="3780"/>
                    </a:lnTo>
                    <a:lnTo>
                      <a:pt x="3032" y="4320"/>
                    </a:lnTo>
                    <a:lnTo>
                      <a:pt x="4547" y="8100"/>
                    </a:lnTo>
                    <a:lnTo>
                      <a:pt x="4168" y="10800"/>
                    </a:lnTo>
                    <a:lnTo>
                      <a:pt x="5305" y="12420"/>
                    </a:lnTo>
                    <a:lnTo>
                      <a:pt x="4547" y="15660"/>
                    </a:lnTo>
                    <a:lnTo>
                      <a:pt x="4926" y="18360"/>
                    </a:lnTo>
                    <a:lnTo>
                      <a:pt x="11747" y="21060"/>
                    </a:lnTo>
                    <a:lnTo>
                      <a:pt x="13263" y="19440"/>
                    </a:lnTo>
                    <a:lnTo>
                      <a:pt x="17432" y="19440"/>
                    </a:lnTo>
                    <a:lnTo>
                      <a:pt x="18189" y="18360"/>
                    </a:lnTo>
                    <a:lnTo>
                      <a:pt x="21600" y="21060"/>
                    </a:lnTo>
                    <a:lnTo>
                      <a:pt x="20842" y="21600"/>
                    </a:lnTo>
                    <a:lnTo>
                      <a:pt x="18189" y="20520"/>
                    </a:lnTo>
                    <a:lnTo>
                      <a:pt x="17053" y="21060"/>
                    </a:lnTo>
                    <a:lnTo>
                      <a:pt x="12884" y="21600"/>
                    </a:lnTo>
                    <a:lnTo>
                      <a:pt x="11368" y="21600"/>
                    </a:lnTo>
                    <a:lnTo>
                      <a:pt x="3789" y="20520"/>
                    </a:lnTo>
                    <a:lnTo>
                      <a:pt x="1516" y="21060"/>
                    </a:lnTo>
                    <a:lnTo>
                      <a:pt x="758" y="18900"/>
                    </a:lnTo>
                    <a:lnTo>
                      <a:pt x="2274" y="16200"/>
                    </a:lnTo>
                    <a:lnTo>
                      <a:pt x="2653" y="12420"/>
                    </a:lnTo>
                    <a:lnTo>
                      <a:pt x="1137" y="9720"/>
                    </a:lnTo>
                    <a:lnTo>
                      <a:pt x="1895" y="7020"/>
                    </a:lnTo>
                    <a:lnTo>
                      <a:pt x="379" y="5940"/>
                    </a:lnTo>
                    <a:lnTo>
                      <a:pt x="0" y="0"/>
                    </a:lnTo>
                    <a:close/>
                  </a:path>
                </a:pathLst>
              </a:custGeom>
              <a:noFill/>
              <a:ln w="9525"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12" name="Group 17"/>
            <p:cNvGrpSpPr/>
            <p:nvPr/>
          </p:nvGrpSpPr>
          <p:grpSpPr>
            <a:xfrm>
              <a:off x="0" y="2217622"/>
              <a:ext cx="2193877" cy="2694461"/>
              <a:chOff x="0" y="0"/>
              <a:chExt cx="2193877" cy="2694460"/>
            </a:xfrm>
          </p:grpSpPr>
          <p:sp>
            <p:nvSpPr>
              <p:cNvPr id="877" name="Rectangle 18"/>
              <p:cNvSpPr/>
              <p:nvPr/>
            </p:nvSpPr>
            <p:spPr>
              <a:xfrm rot="6798887">
                <a:off x="96305" y="25226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8" name="Rectangle 19"/>
              <p:cNvSpPr/>
              <p:nvPr/>
            </p:nvSpPr>
            <p:spPr>
              <a:xfrm rot="6798887">
                <a:off x="48680" y="25194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9" name="Rectangle 20"/>
              <p:cNvSpPr/>
              <p:nvPr/>
            </p:nvSpPr>
            <p:spPr>
              <a:xfrm rot="6798887">
                <a:off x="7405" y="25099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0" name="Rectangle 21"/>
              <p:cNvSpPr/>
              <p:nvPr/>
            </p:nvSpPr>
            <p:spPr>
              <a:xfrm rot="5999912">
                <a:off x="328080" y="2525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1" name="Rectangle 22"/>
              <p:cNvSpPr/>
              <p:nvPr/>
            </p:nvSpPr>
            <p:spPr>
              <a:xfrm rot="5999912">
                <a:off x="286805"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2" name="Rectangle 23"/>
              <p:cNvSpPr/>
              <p:nvPr/>
            </p:nvSpPr>
            <p:spPr>
              <a:xfrm rot="6250139">
                <a:off x="239180"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3" name="Rectangle 24"/>
              <p:cNvSpPr/>
              <p:nvPr/>
            </p:nvSpPr>
            <p:spPr>
              <a:xfrm rot="6238076">
                <a:off x="191555" y="25290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4" name="Rectangle 25"/>
              <p:cNvSpPr/>
              <p:nvPr/>
            </p:nvSpPr>
            <p:spPr>
              <a:xfrm rot="5380717">
                <a:off x="572555" y="25004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5" name="Rectangle 26"/>
              <p:cNvSpPr/>
              <p:nvPr/>
            </p:nvSpPr>
            <p:spPr>
              <a:xfrm rot="5380717">
                <a:off x="524930" y="25067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6" name="Rectangle 27"/>
              <p:cNvSpPr/>
              <p:nvPr/>
            </p:nvSpPr>
            <p:spPr>
              <a:xfrm rot="5583201">
                <a:off x="477305" y="25131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7" name="Rectangle 28"/>
              <p:cNvSpPr/>
              <p:nvPr/>
            </p:nvSpPr>
            <p:spPr>
              <a:xfrm rot="5737625">
                <a:off x="426505" y="25226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8" name="Rectangle 29"/>
              <p:cNvSpPr/>
              <p:nvPr/>
            </p:nvSpPr>
            <p:spPr>
              <a:xfrm rot="4715477">
                <a:off x="817029" y="24369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9" name="Rectangle 30"/>
              <p:cNvSpPr/>
              <p:nvPr/>
            </p:nvSpPr>
            <p:spPr>
              <a:xfrm rot="4924949">
                <a:off x="767817" y="24464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0" name="Rectangle 31"/>
              <p:cNvSpPr/>
              <p:nvPr/>
            </p:nvSpPr>
            <p:spPr>
              <a:xfrm rot="4924949">
                <a:off x="720192" y="246867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 name="Rectangle 32"/>
              <p:cNvSpPr/>
              <p:nvPr/>
            </p:nvSpPr>
            <p:spPr>
              <a:xfrm rot="5041351">
                <a:off x="674155" y="24718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 name="Rectangle 33"/>
              <p:cNvSpPr/>
              <p:nvPr/>
            </p:nvSpPr>
            <p:spPr>
              <a:xfrm rot="3816888">
                <a:off x="1050392" y="2332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 name="Rectangle 34"/>
              <p:cNvSpPr/>
              <p:nvPr/>
            </p:nvSpPr>
            <p:spPr>
              <a:xfrm rot="3816888">
                <a:off x="1002767" y="23607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 name="Rectangle 35"/>
              <p:cNvSpPr/>
              <p:nvPr/>
            </p:nvSpPr>
            <p:spPr>
              <a:xfrm rot="4104185">
                <a:off x="958317" y="23766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 name="Rectangle 36"/>
              <p:cNvSpPr/>
              <p:nvPr/>
            </p:nvSpPr>
            <p:spPr>
              <a:xfrm rot="4325343">
                <a:off x="909104" y="2398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 name="Rectangle 37"/>
              <p:cNvSpPr/>
              <p:nvPr/>
            </p:nvSpPr>
            <p:spPr>
              <a:xfrm rot="3368036">
                <a:off x="1266292" y="2205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 name="Rectangle 38"/>
              <p:cNvSpPr/>
              <p:nvPr/>
            </p:nvSpPr>
            <p:spPr>
              <a:xfrm rot="3368036">
                <a:off x="1221842" y="22305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 name="Rectangle 39"/>
              <p:cNvSpPr/>
              <p:nvPr/>
            </p:nvSpPr>
            <p:spPr>
              <a:xfrm rot="3368036">
                <a:off x="1180567" y="22591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 name="Rectangle 40"/>
              <p:cNvSpPr/>
              <p:nvPr/>
            </p:nvSpPr>
            <p:spPr>
              <a:xfrm rot="3816888">
                <a:off x="1134529" y="22877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 name="Rectangle 41"/>
              <p:cNvSpPr/>
              <p:nvPr/>
            </p:nvSpPr>
            <p:spPr>
              <a:xfrm rot="2302266">
                <a:off x="1461554" y="205434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1" name="Rectangle 42"/>
              <p:cNvSpPr/>
              <p:nvPr/>
            </p:nvSpPr>
            <p:spPr>
              <a:xfrm rot="2302266">
                <a:off x="1423454" y="20845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 name="Rectangle 43"/>
              <p:cNvSpPr/>
              <p:nvPr/>
            </p:nvSpPr>
            <p:spPr>
              <a:xfrm rot="2707562">
                <a:off x="1386942" y="21162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 name="Rectangle 44"/>
              <p:cNvSpPr/>
              <p:nvPr/>
            </p:nvSpPr>
            <p:spPr>
              <a:xfrm rot="2707562">
                <a:off x="1345667" y="2144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 name="Rectangle 45"/>
              <p:cNvSpPr/>
              <p:nvPr/>
            </p:nvSpPr>
            <p:spPr>
              <a:xfrm rot="1525831">
                <a:off x="1626654" y="18733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 name="Rectangle 46"/>
              <p:cNvSpPr/>
              <p:nvPr/>
            </p:nvSpPr>
            <p:spPr>
              <a:xfrm rot="1525831">
                <a:off x="1598079" y="19114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 name="Rectangle 47"/>
              <p:cNvSpPr/>
              <p:nvPr/>
            </p:nvSpPr>
            <p:spPr>
              <a:xfrm rot="1788116">
                <a:off x="1567917" y="194639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 name="Rectangle 48"/>
              <p:cNvSpPr/>
              <p:nvPr/>
            </p:nvSpPr>
            <p:spPr>
              <a:xfrm rot="1788116">
                <a:off x="1534579" y="19860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 name="Rectangle 49"/>
              <p:cNvSpPr/>
              <p:nvPr/>
            </p:nvSpPr>
            <p:spPr>
              <a:xfrm rot="841630">
                <a:off x="1763179" y="16860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 name="Rectangle 50"/>
              <p:cNvSpPr/>
              <p:nvPr/>
            </p:nvSpPr>
            <p:spPr>
              <a:xfrm rot="841630">
                <a:off x="1742542" y="17225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 name="Rectangle 51"/>
              <p:cNvSpPr/>
              <p:nvPr/>
            </p:nvSpPr>
            <p:spPr>
              <a:xfrm rot="1308690">
                <a:off x="1720317" y="1763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 name="Rectangle 52"/>
              <p:cNvSpPr/>
              <p:nvPr/>
            </p:nvSpPr>
            <p:spPr>
              <a:xfrm rot="1308690">
                <a:off x="1685392" y="17971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2" name="Rectangle 53"/>
              <p:cNvSpPr/>
              <p:nvPr/>
            </p:nvSpPr>
            <p:spPr>
              <a:xfrm rot="469913">
                <a:off x="1856842" y="14796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 name="Rectangle 54"/>
              <p:cNvSpPr/>
              <p:nvPr/>
            </p:nvSpPr>
            <p:spPr>
              <a:xfrm rot="559869">
                <a:off x="1840967" y="15193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 name="Rectangle 55"/>
              <p:cNvSpPr/>
              <p:nvPr/>
            </p:nvSpPr>
            <p:spPr>
              <a:xfrm rot="734079">
                <a:off x="1828267" y="156062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5" name="Rectangle 56"/>
              <p:cNvSpPr/>
              <p:nvPr/>
            </p:nvSpPr>
            <p:spPr>
              <a:xfrm rot="734079">
                <a:off x="1807629" y="16050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6" name="Rectangle 57"/>
              <p:cNvSpPr/>
              <p:nvPr/>
            </p:nvSpPr>
            <p:spPr>
              <a:xfrm rot="21306096">
                <a:off x="1918754" y="127487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7" name="Rectangle 58"/>
              <p:cNvSpPr/>
              <p:nvPr/>
            </p:nvSpPr>
            <p:spPr>
              <a:xfrm rot="21599993">
                <a:off x="1902879" y="13161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8" name="Rectangle 59"/>
              <p:cNvSpPr/>
              <p:nvPr/>
            </p:nvSpPr>
            <p:spPr>
              <a:xfrm rot="21599993">
                <a:off x="1901292" y="1355840"/>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9" name="Rectangle 60"/>
              <p:cNvSpPr/>
              <p:nvPr/>
            </p:nvSpPr>
            <p:spPr>
              <a:xfrm rot="214188">
                <a:off x="1883829" y="139711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0" name="Rectangle 61"/>
              <p:cNvSpPr/>
              <p:nvPr/>
            </p:nvSpPr>
            <p:spPr>
              <a:xfrm rot="20917612">
                <a:off x="1931454" y="1066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1" name="Rectangle 62"/>
              <p:cNvSpPr/>
              <p:nvPr/>
            </p:nvSpPr>
            <p:spPr>
              <a:xfrm rot="21119601">
                <a:off x="1933042" y="11081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2" name="Rectangle 63"/>
              <p:cNvSpPr/>
              <p:nvPr/>
            </p:nvSpPr>
            <p:spPr>
              <a:xfrm rot="21119601">
                <a:off x="1933042" y="1146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3" name="Rectangle 64"/>
              <p:cNvSpPr/>
              <p:nvPr/>
            </p:nvSpPr>
            <p:spPr>
              <a:xfrm rot="21329454">
                <a:off x="1931454" y="11875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4" name="Rectangle 65"/>
              <p:cNvSpPr/>
              <p:nvPr/>
            </p:nvSpPr>
            <p:spPr>
              <a:xfrm rot="20467714">
                <a:off x="1912404" y="8732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5" name="Rectangle 66"/>
              <p:cNvSpPr/>
              <p:nvPr/>
            </p:nvSpPr>
            <p:spPr>
              <a:xfrm rot="20630728">
                <a:off x="1921929" y="9065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6" name="Rectangle 67"/>
              <p:cNvSpPr/>
              <p:nvPr/>
            </p:nvSpPr>
            <p:spPr>
              <a:xfrm rot="20630728">
                <a:off x="1926692" y="9446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7" name="Rectangle 68"/>
              <p:cNvSpPr/>
              <p:nvPr/>
            </p:nvSpPr>
            <p:spPr>
              <a:xfrm rot="20793741">
                <a:off x="1931454" y="9875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8" name="Rectangle 69"/>
              <p:cNvSpPr/>
              <p:nvPr/>
            </p:nvSpPr>
            <p:spPr>
              <a:xfrm rot="20056058">
                <a:off x="1845729" y="6890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9" name="Rectangle 70"/>
              <p:cNvSpPr/>
              <p:nvPr/>
            </p:nvSpPr>
            <p:spPr>
              <a:xfrm rot="20258047">
                <a:off x="1863192" y="7287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0" name="Rectangle 71"/>
              <p:cNvSpPr/>
              <p:nvPr/>
            </p:nvSpPr>
            <p:spPr>
              <a:xfrm rot="20258047">
                <a:off x="1875892" y="765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1" name="Rectangle 72"/>
              <p:cNvSpPr/>
              <p:nvPr/>
            </p:nvSpPr>
            <p:spPr>
              <a:xfrm rot="20258047">
                <a:off x="1891767" y="7970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2" name="Rectangle 73"/>
              <p:cNvSpPr/>
              <p:nvPr/>
            </p:nvSpPr>
            <p:spPr>
              <a:xfrm rot="19671255">
                <a:off x="1744129" y="5319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3" name="Rectangle 74"/>
              <p:cNvSpPr/>
              <p:nvPr/>
            </p:nvSpPr>
            <p:spPr>
              <a:xfrm rot="19755826">
                <a:off x="1764767" y="558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4" name="Rectangle 75"/>
              <p:cNvSpPr/>
              <p:nvPr/>
            </p:nvSpPr>
            <p:spPr>
              <a:xfrm rot="19847617">
                <a:off x="1788579" y="5938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5" name="Rectangle 76"/>
              <p:cNvSpPr/>
              <p:nvPr/>
            </p:nvSpPr>
            <p:spPr>
              <a:xfrm rot="19847617">
                <a:off x="1809217" y="6208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6" name="Rectangle 77"/>
              <p:cNvSpPr/>
              <p:nvPr/>
            </p:nvSpPr>
            <p:spPr>
              <a:xfrm rot="19133264">
                <a:off x="1606017" y="38905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7" name="Rectangle 78"/>
              <p:cNvSpPr/>
              <p:nvPr/>
            </p:nvSpPr>
            <p:spPr>
              <a:xfrm rot="19133264">
                <a:off x="1639354" y="4192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8" name="Rectangle 79"/>
              <p:cNvSpPr/>
              <p:nvPr/>
            </p:nvSpPr>
            <p:spPr>
              <a:xfrm rot="19133264">
                <a:off x="1663167" y="4462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9" name="Rectangle 80"/>
              <p:cNvSpPr/>
              <p:nvPr/>
            </p:nvSpPr>
            <p:spPr>
              <a:xfrm rot="19257134">
                <a:off x="1691742" y="4716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0" name="Freeform 81"/>
              <p:cNvSpPr/>
              <p:nvPr/>
            </p:nvSpPr>
            <p:spPr>
              <a:xfrm>
                <a:off x="767817" y="428740"/>
                <a:ext cx="285751" cy="239713"/>
              </a:xfrm>
              <a:custGeom>
                <a:avLst/>
                <a:gdLst/>
                <a:ahLst/>
                <a:cxnLst>
                  <a:cxn ang="0">
                    <a:pos x="wd2" y="hd2"/>
                  </a:cxn>
                  <a:cxn ang="5400000">
                    <a:pos x="wd2" y="hd2"/>
                  </a:cxn>
                  <a:cxn ang="10800000">
                    <a:pos x="wd2" y="hd2"/>
                  </a:cxn>
                  <a:cxn ang="16200000">
                    <a:pos x="wd2" y="hd2"/>
                  </a:cxn>
                </a:cxnLst>
                <a:rect l="0" t="0" r="r" b="b"/>
                <a:pathLst>
                  <a:path w="21600" h="21600" extrusionOk="0">
                    <a:moveTo>
                      <a:pt x="0" y="20599"/>
                    </a:moveTo>
                    <a:lnTo>
                      <a:pt x="3360" y="21028"/>
                    </a:lnTo>
                    <a:lnTo>
                      <a:pt x="7680" y="6580"/>
                    </a:lnTo>
                    <a:lnTo>
                      <a:pt x="11280" y="21600"/>
                    </a:lnTo>
                    <a:lnTo>
                      <a:pt x="15480" y="21600"/>
                    </a:lnTo>
                    <a:lnTo>
                      <a:pt x="21600" y="1287"/>
                    </a:lnTo>
                    <a:lnTo>
                      <a:pt x="17760" y="1430"/>
                    </a:lnTo>
                    <a:lnTo>
                      <a:pt x="13440" y="16021"/>
                    </a:lnTo>
                    <a:lnTo>
                      <a:pt x="9480" y="0"/>
                    </a:lnTo>
                    <a:lnTo>
                      <a:pt x="5760" y="0"/>
                    </a:lnTo>
                    <a:lnTo>
                      <a:pt x="0" y="2059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1" name="Rectangle 82"/>
              <p:cNvSpPr/>
              <p:nvPr/>
            </p:nvSpPr>
            <p:spPr>
              <a:xfrm rot="6575641">
                <a:off x="-348196" y="1341552"/>
                <a:ext cx="19462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2" name="Rectangle 83"/>
              <p:cNvSpPr/>
              <p:nvPr/>
            </p:nvSpPr>
            <p:spPr>
              <a:xfrm rot="238799">
                <a:off x="2642" y="1354252"/>
                <a:ext cx="16367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3" name="Rectangle 84"/>
              <p:cNvSpPr/>
              <p:nvPr/>
            </p:nvSpPr>
            <p:spPr>
              <a:xfrm rot="18642971">
                <a:off x="1436154" y="2842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4" name="Rectangle 85"/>
              <p:cNvSpPr/>
              <p:nvPr/>
            </p:nvSpPr>
            <p:spPr>
              <a:xfrm rot="18642971">
                <a:off x="1472667" y="306503"/>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5" name="Rectangle 86"/>
              <p:cNvSpPr/>
              <p:nvPr/>
            </p:nvSpPr>
            <p:spPr>
              <a:xfrm rot="18642971">
                <a:off x="1510767" y="32396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6" name="Rectangle 87"/>
              <p:cNvSpPr/>
              <p:nvPr/>
            </p:nvSpPr>
            <p:spPr>
              <a:xfrm rot="18938967">
                <a:off x="1542517" y="3430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7" name="Rectangle 88"/>
              <p:cNvSpPr/>
              <p:nvPr/>
            </p:nvSpPr>
            <p:spPr>
              <a:xfrm rot="17961497">
                <a:off x="1247242" y="2112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8" name="Rectangle 89"/>
              <p:cNvSpPr/>
              <p:nvPr/>
            </p:nvSpPr>
            <p:spPr>
              <a:xfrm rot="17961497">
                <a:off x="1290104" y="2239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9" name="Rectangle 90"/>
              <p:cNvSpPr/>
              <p:nvPr/>
            </p:nvSpPr>
            <p:spPr>
              <a:xfrm rot="18085367">
                <a:off x="1325029" y="2334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0" name="Rectangle 91"/>
              <p:cNvSpPr/>
              <p:nvPr/>
            </p:nvSpPr>
            <p:spPr>
              <a:xfrm rot="18379200">
                <a:off x="1364717" y="25252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1" name="Rectangle 92"/>
              <p:cNvSpPr/>
              <p:nvPr/>
            </p:nvSpPr>
            <p:spPr>
              <a:xfrm rot="17261750">
                <a:off x="1026579" y="16362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2" name="Rectangle 93"/>
              <p:cNvSpPr/>
              <p:nvPr/>
            </p:nvSpPr>
            <p:spPr>
              <a:xfrm rot="17349641">
                <a:off x="1071029" y="1731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3" name="Rectangle 94"/>
              <p:cNvSpPr/>
              <p:nvPr/>
            </p:nvSpPr>
            <p:spPr>
              <a:xfrm rot="17349641">
                <a:off x="1120242" y="1795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4" name="Rectangle 95"/>
              <p:cNvSpPr/>
              <p:nvPr/>
            </p:nvSpPr>
            <p:spPr>
              <a:xfrm rot="17610754">
                <a:off x="1167867" y="1858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5" name="Rectangle 96"/>
              <p:cNvSpPr/>
              <p:nvPr/>
            </p:nvSpPr>
            <p:spPr>
              <a:xfrm rot="16737784">
                <a:off x="794805" y="1604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6" name="Rectangle 97"/>
              <p:cNvSpPr/>
              <p:nvPr/>
            </p:nvSpPr>
            <p:spPr>
              <a:xfrm rot="16926630">
                <a:off x="844017" y="15727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7" name="Rectangle 98"/>
              <p:cNvSpPr/>
              <p:nvPr/>
            </p:nvSpPr>
            <p:spPr>
              <a:xfrm rot="16953279">
                <a:off x="8900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8" name="Rectangle 99"/>
              <p:cNvSpPr/>
              <p:nvPr/>
            </p:nvSpPr>
            <p:spPr>
              <a:xfrm rot="17019377">
                <a:off x="9408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9" name="Rectangle 100"/>
              <p:cNvSpPr/>
              <p:nvPr/>
            </p:nvSpPr>
            <p:spPr>
              <a:xfrm rot="16404871">
                <a:off x="559855" y="19220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0" name="Rectangle 101"/>
              <p:cNvSpPr/>
              <p:nvPr/>
            </p:nvSpPr>
            <p:spPr>
              <a:xfrm rot="16239516">
                <a:off x="607480" y="1826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1" name="Rectangle 102"/>
              <p:cNvSpPr/>
              <p:nvPr/>
            </p:nvSpPr>
            <p:spPr>
              <a:xfrm rot="16311061">
                <a:off x="661455" y="17632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2" name="Rectangle 103"/>
              <p:cNvSpPr/>
              <p:nvPr/>
            </p:nvSpPr>
            <p:spPr>
              <a:xfrm rot="16435146">
                <a:off x="709080" y="1699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3" name="Rectangle 104"/>
              <p:cNvSpPr/>
              <p:nvPr/>
            </p:nvSpPr>
            <p:spPr>
              <a:xfrm rot="15467838">
                <a:off x="323317" y="26205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4" name="Rectangle 105"/>
              <p:cNvSpPr/>
              <p:nvPr/>
            </p:nvSpPr>
            <p:spPr>
              <a:xfrm rot="15379567">
                <a:off x="372530" y="24617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5" name="Rectangle 106"/>
              <p:cNvSpPr/>
              <p:nvPr/>
            </p:nvSpPr>
            <p:spPr>
              <a:xfrm rot="15489056">
                <a:off x="418567" y="2303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6" name="Rectangle 107"/>
              <p:cNvSpPr/>
              <p:nvPr/>
            </p:nvSpPr>
            <p:spPr>
              <a:xfrm rot="15680431">
                <a:off x="461430" y="2112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7" name="Rectangle 108"/>
              <p:cNvSpPr/>
              <p:nvPr/>
            </p:nvSpPr>
            <p:spPr>
              <a:xfrm rot="14223709">
                <a:off x="5817" y="4049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8" name="Rectangle 109"/>
              <p:cNvSpPr/>
              <p:nvPr/>
            </p:nvSpPr>
            <p:spPr>
              <a:xfrm rot="14431653">
                <a:off x="99480" y="3541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9" name="Rectangle 110"/>
              <p:cNvSpPr/>
              <p:nvPr/>
            </p:nvSpPr>
            <p:spPr>
              <a:xfrm rot="14797584">
                <a:off x="142342" y="3319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0" name="Rectangle 111"/>
              <p:cNvSpPr/>
              <p:nvPr/>
            </p:nvSpPr>
            <p:spPr>
              <a:xfrm rot="14797584">
                <a:off x="185205" y="3160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1" name="Rectangle 112"/>
              <p:cNvSpPr/>
              <p:nvPr/>
            </p:nvSpPr>
            <p:spPr>
              <a:xfrm rot="15142296">
                <a:off x="234417" y="2938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2" name="Rectangle 113"/>
              <p:cNvSpPr/>
              <p:nvPr/>
            </p:nvSpPr>
            <p:spPr>
              <a:xfrm rot="19723229">
                <a:off x="-3708" y="16987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3" name="Rectangle 114"/>
              <p:cNvSpPr/>
              <p:nvPr/>
            </p:nvSpPr>
            <p:spPr>
              <a:xfrm rot="3283993">
                <a:off x="807504" y="18813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4" name="Rectangle 115"/>
              <p:cNvSpPr/>
              <p:nvPr/>
            </p:nvSpPr>
            <p:spPr>
              <a:xfrm rot="3283993">
                <a:off x="51854" y="8018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5" name="Rectangle 116"/>
              <p:cNvSpPr/>
              <p:nvPr/>
            </p:nvSpPr>
            <p:spPr>
              <a:xfrm rot="19723229">
                <a:off x="1107542" y="885940"/>
                <a:ext cx="5032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6" name="Rectangle 117"/>
              <p:cNvSpPr/>
              <p:nvPr/>
            </p:nvSpPr>
            <p:spPr>
              <a:xfrm rot="5908517">
                <a:off x="313792" y="2575040"/>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7" name="Rectangle 118"/>
              <p:cNvSpPr/>
              <p:nvPr/>
            </p:nvSpPr>
            <p:spPr>
              <a:xfrm rot="6683973">
                <a:off x="67729" y="2575040"/>
                <a:ext cx="22860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8" name="Rectangle 119"/>
              <p:cNvSpPr/>
              <p:nvPr/>
            </p:nvSpPr>
            <p:spPr>
              <a:xfrm rot="5245609">
                <a:off x="569379" y="254011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9" name="Rectangle 120"/>
              <p:cNvSpPr/>
              <p:nvPr/>
            </p:nvSpPr>
            <p:spPr>
              <a:xfrm rot="4500520">
                <a:off x="824967" y="2467090"/>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0" name="Rectangle 121"/>
              <p:cNvSpPr/>
              <p:nvPr/>
            </p:nvSpPr>
            <p:spPr>
              <a:xfrm rot="3805226">
                <a:off x="1059917" y="23575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1" name="Rectangle 122"/>
              <p:cNvSpPr/>
              <p:nvPr/>
            </p:nvSpPr>
            <p:spPr>
              <a:xfrm rot="3060137">
                <a:off x="1286929" y="2214677"/>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2" name="Rectangle 123"/>
              <p:cNvSpPr/>
              <p:nvPr/>
            </p:nvSpPr>
            <p:spPr>
              <a:xfrm rot="2090281">
                <a:off x="1485367" y="204640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3" name="Rectangle 124"/>
              <p:cNvSpPr/>
              <p:nvPr/>
            </p:nvSpPr>
            <p:spPr>
              <a:xfrm rot="14431653">
                <a:off x="-32283" y="3382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4" name="Rectangle 125"/>
              <p:cNvSpPr/>
              <p:nvPr/>
            </p:nvSpPr>
            <p:spPr>
              <a:xfrm rot="15193499">
                <a:off x="212192" y="22236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5" name="Rectangle 126"/>
              <p:cNvSpPr/>
              <p:nvPr/>
            </p:nvSpPr>
            <p:spPr>
              <a:xfrm rot="16629380">
                <a:off x="705904" y="112827"/>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6" name="Rectangle 127"/>
              <p:cNvSpPr/>
              <p:nvPr/>
            </p:nvSpPr>
            <p:spPr>
              <a:xfrm rot="17301498">
                <a:off x="944029" y="106477"/>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7" name="Rectangle 128"/>
              <p:cNvSpPr/>
              <p:nvPr/>
            </p:nvSpPr>
            <p:spPr>
              <a:xfrm rot="17923694">
                <a:off x="1169454" y="147753"/>
                <a:ext cx="246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8" name="Rectangle 129"/>
              <p:cNvSpPr/>
              <p:nvPr/>
            </p:nvSpPr>
            <p:spPr>
              <a:xfrm rot="18411383">
                <a:off x="1375829" y="217603"/>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9" name="Rectangle 130"/>
              <p:cNvSpPr/>
              <p:nvPr/>
            </p:nvSpPr>
            <p:spPr>
              <a:xfrm rot="18989755">
                <a:off x="1558392" y="32396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0" name="Rectangle 131"/>
              <p:cNvSpPr/>
              <p:nvPr/>
            </p:nvSpPr>
            <p:spPr>
              <a:xfrm rot="19409993">
                <a:off x="1702854" y="463665"/>
                <a:ext cx="2746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1" name="Rectangle 132"/>
              <p:cNvSpPr/>
              <p:nvPr/>
            </p:nvSpPr>
            <p:spPr>
              <a:xfrm rot="19871442">
                <a:off x="1817154" y="627177"/>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2" name="Rectangle 133"/>
              <p:cNvSpPr/>
              <p:nvPr/>
            </p:nvSpPr>
            <p:spPr>
              <a:xfrm rot="20427881">
                <a:off x="1898117" y="81291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3" name="Rectangle 134"/>
              <p:cNvSpPr/>
              <p:nvPr/>
            </p:nvSpPr>
            <p:spPr>
              <a:xfrm rot="20846155">
                <a:off x="1929867" y="10113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4" name="Rectangle 135"/>
              <p:cNvSpPr/>
              <p:nvPr/>
            </p:nvSpPr>
            <p:spPr>
              <a:xfrm rot="21312177">
                <a:off x="1921929" y="12272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5" name="Rectangle 136"/>
              <p:cNvSpPr/>
              <p:nvPr/>
            </p:nvSpPr>
            <p:spPr>
              <a:xfrm rot="696742">
                <a:off x="1783817" y="1657465"/>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6" name="Rectangle 137"/>
              <p:cNvSpPr/>
              <p:nvPr/>
            </p:nvSpPr>
            <p:spPr>
              <a:xfrm rot="1529991">
                <a:off x="1648879" y="1860665"/>
                <a:ext cx="2222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7" name="Freeform 138"/>
              <p:cNvSpPr/>
              <p:nvPr/>
            </p:nvSpPr>
            <p:spPr>
              <a:xfrm>
                <a:off x="1345667" y="1338377"/>
                <a:ext cx="323851" cy="190501"/>
              </a:xfrm>
              <a:custGeom>
                <a:avLst/>
                <a:gdLst/>
                <a:ahLst/>
                <a:cxnLst>
                  <a:cxn ang="0">
                    <a:pos x="wd2" y="hd2"/>
                  </a:cxn>
                  <a:cxn ang="5400000">
                    <a:pos x="wd2" y="hd2"/>
                  </a:cxn>
                  <a:cxn ang="10800000">
                    <a:pos x="wd2" y="hd2"/>
                  </a:cxn>
                  <a:cxn ang="16200000">
                    <a:pos x="wd2" y="hd2"/>
                  </a:cxn>
                </a:cxnLst>
                <a:rect l="0" t="0" r="r" b="b"/>
                <a:pathLst>
                  <a:path w="21600" h="21600" extrusionOk="0">
                    <a:moveTo>
                      <a:pt x="17788" y="21600"/>
                    </a:moveTo>
                    <a:lnTo>
                      <a:pt x="21600" y="2160"/>
                    </a:lnTo>
                    <a:lnTo>
                      <a:pt x="4447" y="0"/>
                    </a:lnTo>
                    <a:lnTo>
                      <a:pt x="0" y="19440"/>
                    </a:lnTo>
                    <a:lnTo>
                      <a:pt x="3176" y="20520"/>
                    </a:lnTo>
                    <a:lnTo>
                      <a:pt x="6353" y="5400"/>
                    </a:lnTo>
                    <a:lnTo>
                      <a:pt x="10800" y="6480"/>
                    </a:lnTo>
                    <a:lnTo>
                      <a:pt x="8259" y="19440"/>
                    </a:lnTo>
                    <a:lnTo>
                      <a:pt x="10800" y="19440"/>
                    </a:lnTo>
                    <a:lnTo>
                      <a:pt x="13976" y="6480"/>
                    </a:lnTo>
                    <a:lnTo>
                      <a:pt x="17153" y="6480"/>
                    </a:lnTo>
                    <a:lnTo>
                      <a:pt x="14612" y="20520"/>
                    </a:lnTo>
                    <a:lnTo>
                      <a:pt x="17788"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8" name="Freeform 139"/>
              <p:cNvSpPr/>
              <p:nvPr/>
            </p:nvSpPr>
            <p:spPr>
              <a:xfrm>
                <a:off x="26454" y="681152"/>
                <a:ext cx="142876" cy="123826"/>
              </a:xfrm>
              <a:custGeom>
                <a:avLst/>
                <a:gdLst/>
                <a:ahLst/>
                <a:cxnLst>
                  <a:cxn ang="0">
                    <a:pos x="wd2" y="hd2"/>
                  </a:cxn>
                  <a:cxn ang="5400000">
                    <a:pos x="wd2" y="hd2"/>
                  </a:cxn>
                  <a:cxn ang="10800000">
                    <a:pos x="wd2" y="hd2"/>
                  </a:cxn>
                  <a:cxn ang="16200000">
                    <a:pos x="wd2" y="hd2"/>
                  </a:cxn>
                </a:cxnLst>
                <a:rect l="0" t="0" r="r" b="b"/>
                <a:pathLst>
                  <a:path w="21600" h="21600" extrusionOk="0">
                    <a:moveTo>
                      <a:pt x="15840" y="9969"/>
                    </a:moveTo>
                    <a:lnTo>
                      <a:pt x="4320" y="6646"/>
                    </a:lnTo>
                    <a:lnTo>
                      <a:pt x="0" y="8308"/>
                    </a:lnTo>
                    <a:lnTo>
                      <a:pt x="8640" y="21600"/>
                    </a:lnTo>
                    <a:lnTo>
                      <a:pt x="11520" y="19938"/>
                    </a:lnTo>
                    <a:lnTo>
                      <a:pt x="5760" y="9969"/>
                    </a:lnTo>
                    <a:lnTo>
                      <a:pt x="17280" y="14954"/>
                    </a:lnTo>
                    <a:lnTo>
                      <a:pt x="21600" y="11631"/>
                    </a:lnTo>
                    <a:lnTo>
                      <a:pt x="12960" y="0"/>
                    </a:lnTo>
                    <a:lnTo>
                      <a:pt x="10080" y="1662"/>
                    </a:lnTo>
                    <a:lnTo>
                      <a:pt x="15840" y="996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9" name="Freeform 140"/>
              <p:cNvSpPr/>
              <p:nvPr/>
            </p:nvSpPr>
            <p:spPr>
              <a:xfrm>
                <a:off x="150279" y="568440"/>
                <a:ext cx="160339" cy="141288"/>
              </a:xfrm>
              <a:custGeom>
                <a:avLst/>
                <a:gdLst/>
                <a:ahLst/>
                <a:cxnLst>
                  <a:cxn ang="0">
                    <a:pos x="wd2" y="hd2"/>
                  </a:cxn>
                  <a:cxn ang="5400000">
                    <a:pos x="wd2" y="hd2"/>
                  </a:cxn>
                  <a:cxn ang="10800000">
                    <a:pos x="wd2" y="hd2"/>
                  </a:cxn>
                  <a:cxn ang="16200000">
                    <a:pos x="wd2" y="hd2"/>
                  </a:cxn>
                </a:cxnLst>
                <a:rect l="0" t="0" r="r" b="b"/>
                <a:pathLst>
                  <a:path w="21600" h="21600" extrusionOk="0">
                    <a:moveTo>
                      <a:pt x="11549" y="21600"/>
                    </a:moveTo>
                    <a:lnTo>
                      <a:pt x="13901" y="20144"/>
                    </a:lnTo>
                    <a:lnTo>
                      <a:pt x="10265" y="8494"/>
                    </a:lnTo>
                    <a:lnTo>
                      <a:pt x="19034" y="15775"/>
                    </a:lnTo>
                    <a:lnTo>
                      <a:pt x="21600" y="14319"/>
                    </a:lnTo>
                    <a:lnTo>
                      <a:pt x="17750" y="0"/>
                    </a:lnTo>
                    <a:lnTo>
                      <a:pt x="15184" y="2912"/>
                    </a:lnTo>
                    <a:lnTo>
                      <a:pt x="17750" y="9951"/>
                    </a:lnTo>
                    <a:lnTo>
                      <a:pt x="10265" y="5582"/>
                    </a:lnTo>
                    <a:lnTo>
                      <a:pt x="7699" y="7038"/>
                    </a:lnTo>
                    <a:lnTo>
                      <a:pt x="9624" y="16503"/>
                    </a:lnTo>
                    <a:lnTo>
                      <a:pt x="3850" y="9951"/>
                    </a:lnTo>
                    <a:lnTo>
                      <a:pt x="0" y="12863"/>
                    </a:lnTo>
                    <a:lnTo>
                      <a:pt x="1154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0" name="Freeform 141"/>
              <p:cNvSpPr/>
              <p:nvPr/>
            </p:nvSpPr>
            <p:spPr>
              <a:xfrm>
                <a:off x="1071029" y="1919402"/>
                <a:ext cx="131764" cy="123826"/>
              </a:xfrm>
              <a:custGeom>
                <a:avLst/>
                <a:gdLst/>
                <a:ahLst/>
                <a:cxnLst>
                  <a:cxn ang="0">
                    <a:pos x="wd2" y="hd2"/>
                  </a:cxn>
                  <a:cxn ang="5400000">
                    <a:pos x="wd2" y="hd2"/>
                  </a:cxn>
                  <a:cxn ang="10800000">
                    <a:pos x="wd2" y="hd2"/>
                  </a:cxn>
                  <a:cxn ang="16200000">
                    <a:pos x="wd2" y="hd2"/>
                  </a:cxn>
                </a:cxnLst>
                <a:rect l="0" t="0" r="r" b="b"/>
                <a:pathLst>
                  <a:path w="21600" h="21600" extrusionOk="0">
                    <a:moveTo>
                      <a:pt x="9369" y="21600"/>
                    </a:moveTo>
                    <a:lnTo>
                      <a:pt x="21600" y="13292"/>
                    </a:lnTo>
                    <a:lnTo>
                      <a:pt x="14053" y="0"/>
                    </a:lnTo>
                    <a:lnTo>
                      <a:pt x="0" y="8308"/>
                    </a:lnTo>
                    <a:lnTo>
                      <a:pt x="1561" y="9969"/>
                    </a:lnTo>
                    <a:lnTo>
                      <a:pt x="10930" y="4985"/>
                    </a:lnTo>
                    <a:lnTo>
                      <a:pt x="14053" y="8308"/>
                    </a:lnTo>
                    <a:lnTo>
                      <a:pt x="6246" y="13292"/>
                    </a:lnTo>
                    <a:lnTo>
                      <a:pt x="7807" y="14954"/>
                    </a:lnTo>
                    <a:lnTo>
                      <a:pt x="15614" y="9969"/>
                    </a:lnTo>
                    <a:lnTo>
                      <a:pt x="17176" y="13292"/>
                    </a:lnTo>
                    <a:lnTo>
                      <a:pt x="7807" y="18277"/>
                    </a:lnTo>
                    <a:lnTo>
                      <a:pt x="936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1" name="Freeform 142"/>
              <p:cNvSpPr/>
              <p:nvPr/>
            </p:nvSpPr>
            <p:spPr>
              <a:xfrm>
                <a:off x="1488542" y="776402"/>
                <a:ext cx="142876" cy="114301"/>
              </a:xfrm>
              <a:custGeom>
                <a:avLst/>
                <a:gdLst/>
                <a:ahLst/>
                <a:cxnLst>
                  <a:cxn ang="0">
                    <a:pos x="wd2" y="hd2"/>
                  </a:cxn>
                  <a:cxn ang="5400000">
                    <a:pos x="wd2" y="hd2"/>
                  </a:cxn>
                  <a:cxn ang="10800000">
                    <a:pos x="wd2" y="hd2"/>
                  </a:cxn>
                  <a:cxn ang="16200000">
                    <a:pos x="wd2" y="hd2"/>
                  </a:cxn>
                </a:cxnLst>
                <a:rect l="0" t="0" r="r" b="b"/>
                <a:pathLst>
                  <a:path w="21600" h="21600" extrusionOk="0">
                    <a:moveTo>
                      <a:pt x="21600" y="9000"/>
                    </a:moveTo>
                    <a:lnTo>
                      <a:pt x="15840" y="0"/>
                    </a:lnTo>
                    <a:lnTo>
                      <a:pt x="0" y="10800"/>
                    </a:lnTo>
                    <a:lnTo>
                      <a:pt x="5760" y="21600"/>
                    </a:lnTo>
                    <a:lnTo>
                      <a:pt x="8640" y="19800"/>
                    </a:lnTo>
                    <a:lnTo>
                      <a:pt x="4320" y="12600"/>
                    </a:lnTo>
                    <a:lnTo>
                      <a:pt x="8640" y="9000"/>
                    </a:lnTo>
                    <a:lnTo>
                      <a:pt x="12960" y="16200"/>
                    </a:lnTo>
                    <a:lnTo>
                      <a:pt x="14400" y="14400"/>
                    </a:lnTo>
                    <a:lnTo>
                      <a:pt x="11520" y="7200"/>
                    </a:lnTo>
                    <a:lnTo>
                      <a:pt x="14400" y="3600"/>
                    </a:lnTo>
                    <a:lnTo>
                      <a:pt x="18720" y="12600"/>
                    </a:lnTo>
                    <a:lnTo>
                      <a:pt x="21600" y="90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2" name="Freeform 143"/>
              <p:cNvSpPr/>
              <p:nvPr/>
            </p:nvSpPr>
            <p:spPr>
              <a:xfrm>
                <a:off x="1421867" y="671627"/>
                <a:ext cx="142876" cy="133351"/>
              </a:xfrm>
              <a:custGeom>
                <a:avLst/>
                <a:gdLst/>
                <a:ahLst/>
                <a:cxnLst>
                  <a:cxn ang="0">
                    <a:pos x="wd2" y="hd2"/>
                  </a:cxn>
                  <a:cxn ang="5400000">
                    <a:pos x="wd2" y="hd2"/>
                  </a:cxn>
                  <a:cxn ang="10800000">
                    <a:pos x="wd2" y="hd2"/>
                  </a:cxn>
                  <a:cxn ang="16200000">
                    <a:pos x="wd2" y="hd2"/>
                  </a:cxn>
                </a:cxnLst>
                <a:rect l="0" t="0" r="r" b="b"/>
                <a:pathLst>
                  <a:path w="21600" h="21600" extrusionOk="0">
                    <a:moveTo>
                      <a:pt x="10080" y="15429"/>
                    </a:moveTo>
                    <a:lnTo>
                      <a:pt x="17280" y="3086"/>
                    </a:lnTo>
                    <a:lnTo>
                      <a:pt x="15840" y="0"/>
                    </a:lnTo>
                    <a:lnTo>
                      <a:pt x="0" y="10800"/>
                    </a:lnTo>
                    <a:lnTo>
                      <a:pt x="1440" y="13886"/>
                    </a:lnTo>
                    <a:lnTo>
                      <a:pt x="12960" y="6171"/>
                    </a:lnTo>
                    <a:lnTo>
                      <a:pt x="4320" y="18514"/>
                    </a:lnTo>
                    <a:lnTo>
                      <a:pt x="5760" y="21600"/>
                    </a:lnTo>
                    <a:lnTo>
                      <a:pt x="21600" y="10800"/>
                    </a:lnTo>
                    <a:lnTo>
                      <a:pt x="20160" y="7714"/>
                    </a:lnTo>
                    <a:lnTo>
                      <a:pt x="10080" y="1542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3" name="Freeform 144"/>
              <p:cNvSpPr/>
              <p:nvPr/>
            </p:nvSpPr>
            <p:spPr>
              <a:xfrm>
                <a:off x="5817" y="2451215"/>
                <a:ext cx="12701" cy="190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4" name="Freeform 145"/>
              <p:cNvSpPr/>
              <p:nvPr/>
            </p:nvSpPr>
            <p:spPr>
              <a:xfrm>
                <a:off x="7404" y="416040"/>
                <a:ext cx="47626" cy="76201"/>
              </a:xfrm>
              <a:custGeom>
                <a:avLst/>
                <a:gdLst/>
                <a:ahLst/>
                <a:cxnLst>
                  <a:cxn ang="0">
                    <a:pos x="wd2" y="hd2"/>
                  </a:cxn>
                  <a:cxn ang="5400000">
                    <a:pos x="wd2" y="hd2"/>
                  </a:cxn>
                  <a:cxn ang="10800000">
                    <a:pos x="wd2" y="hd2"/>
                  </a:cxn>
                  <a:cxn ang="16200000">
                    <a:pos x="wd2" y="hd2"/>
                  </a:cxn>
                </a:cxnLst>
                <a:rect l="0" t="0" r="r" b="b"/>
                <a:pathLst>
                  <a:path w="21600" h="21600" extrusionOk="0">
                    <a:moveTo>
                      <a:pt x="12960" y="21600"/>
                    </a:moveTo>
                    <a:lnTo>
                      <a:pt x="21600" y="18900"/>
                    </a:lnTo>
                    <a:lnTo>
                      <a:pt x="0" y="0"/>
                    </a:lnTo>
                    <a:lnTo>
                      <a:pt x="0" y="10800"/>
                    </a:lnTo>
                    <a:lnTo>
                      <a:pt x="12960"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5" name="Freeform 146"/>
              <p:cNvSpPr/>
              <p:nvPr/>
            </p:nvSpPr>
            <p:spPr>
              <a:xfrm>
                <a:off x="7404" y="2460740"/>
                <a:ext cx="57151" cy="1047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4400" y="0"/>
                    </a:lnTo>
                    <a:lnTo>
                      <a:pt x="0" y="11782"/>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6" name="Rectangle 147"/>
              <p:cNvSpPr/>
              <p:nvPr/>
            </p:nvSpPr>
            <p:spPr>
              <a:xfrm rot="244926">
                <a:off x="1864779" y="1441565"/>
                <a:ext cx="255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7" name="Rectangle 148"/>
              <p:cNvSpPr/>
              <p:nvPr/>
            </p:nvSpPr>
            <p:spPr>
              <a:xfrm rot="16001411">
                <a:off x="456667" y="147752"/>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8" name="Freeform 149"/>
              <p:cNvSpPr/>
              <p:nvPr/>
            </p:nvSpPr>
            <p:spPr>
              <a:xfrm>
                <a:off x="216954" y="2034159"/>
                <a:ext cx="224302" cy="242432"/>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7850" y="8375"/>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9" name="Freeform 150"/>
              <p:cNvSpPr/>
              <p:nvPr/>
            </p:nvSpPr>
            <p:spPr>
              <a:xfrm rot="18742963">
                <a:off x="979624" y="1997119"/>
                <a:ext cx="105920" cy="108623"/>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6950" y="6411"/>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0" name="Freeform 151"/>
              <p:cNvSpPr/>
              <p:nvPr/>
            </p:nvSpPr>
            <p:spPr>
              <a:xfrm>
                <a:off x="369354" y="333490"/>
                <a:ext cx="552451" cy="20193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14" y="9883"/>
                    </a:lnTo>
                    <a:lnTo>
                      <a:pt x="21600" y="21600"/>
                    </a:lnTo>
                    <a:lnTo>
                      <a:pt x="3352" y="11479"/>
                    </a:lnTo>
                    <a:lnTo>
                      <a:pt x="0" y="0"/>
                    </a:lnTo>
                    <a:close/>
                  </a:path>
                </a:pathLst>
              </a:custGeom>
              <a:gradFill flip="none" rotWithShape="1">
                <a:gsLst>
                  <a:gs pos="0">
                    <a:srgbClr val="00007A"/>
                  </a:gs>
                  <a:gs pos="100000">
                    <a:srgbClr val="000076"/>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1" name="Oval 152"/>
              <p:cNvSpPr/>
              <p:nvPr/>
            </p:nvSpPr>
            <p:spPr>
              <a:xfrm>
                <a:off x="473694" y="1187996"/>
                <a:ext cx="335835" cy="294414"/>
              </a:xfrm>
              <a:custGeom>
                <a:avLst/>
                <a:gdLst/>
                <a:ahLst/>
                <a:cxnLst>
                  <a:cxn ang="0">
                    <a:pos x="wd2" y="hd2"/>
                  </a:cxn>
                  <a:cxn ang="5400000">
                    <a:pos x="wd2" y="hd2"/>
                  </a:cxn>
                  <a:cxn ang="10800000">
                    <a:pos x="wd2" y="hd2"/>
                  </a:cxn>
                  <a:cxn ang="16200000">
                    <a:pos x="wd2" y="hd2"/>
                  </a:cxn>
                </a:cxnLst>
                <a:rect l="0" t="0" r="r" b="b"/>
                <a:pathLst>
                  <a:path w="19022" h="18988" extrusionOk="0">
                    <a:moveTo>
                      <a:pt x="744" y="14818"/>
                    </a:moveTo>
                    <a:cubicBezTo>
                      <a:pt x="-1289" y="10477"/>
                      <a:pt x="988" y="4575"/>
                      <a:pt x="5830" y="1634"/>
                    </a:cubicBezTo>
                    <a:cubicBezTo>
                      <a:pt x="10672" y="-1306"/>
                      <a:pt x="16245" y="-171"/>
                      <a:pt x="18278" y="4170"/>
                    </a:cubicBezTo>
                    <a:cubicBezTo>
                      <a:pt x="20311" y="8511"/>
                      <a:pt x="18034" y="14413"/>
                      <a:pt x="13192" y="17354"/>
                    </a:cubicBezTo>
                    <a:cubicBezTo>
                      <a:pt x="8350" y="20294"/>
                      <a:pt x="2777" y="19159"/>
                      <a:pt x="744" y="14818"/>
                    </a:cubicBezTo>
                    <a:close/>
                  </a:path>
                </a:pathLst>
              </a:custGeom>
              <a:gradFill flip="none" rotWithShape="1">
                <a:gsLst>
                  <a:gs pos="0">
                    <a:srgbClr val="00006F"/>
                  </a:gs>
                  <a:gs pos="50000">
                    <a:srgbClr val="00007A"/>
                  </a:gs>
                  <a:gs pos="100000">
                    <a:srgbClr val="00006F"/>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14" name="Title Text"/>
          <p:cNvSpPr txBox="1">
            <a:spLocks noGrp="1"/>
          </p:cNvSpPr>
          <p:nvPr>
            <p:ph type="title"/>
          </p:nvPr>
        </p:nvSpPr>
        <p:spPr>
          <a:xfrm>
            <a:off x="301625" y="228600"/>
            <a:ext cx="8540750" cy="1143000"/>
          </a:xfrm>
          <a:prstGeom prst="rect">
            <a:avLst/>
          </a:prstGeom>
        </p:spPr>
        <p:txBody>
          <a:bodyPr anchor="ctr"/>
          <a:lstStyle>
            <a:lvl1pPr algn="ctr">
              <a:defRPr>
                <a:solidFill>
                  <a:srgbClr val="CCECFF"/>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015" name="Slide Number"/>
          <p:cNvSpPr txBox="1">
            <a:spLocks noGrp="1"/>
          </p:cNvSpPr>
          <p:nvPr>
            <p:ph type="sldNum" sz="quarter" idx="2"/>
          </p:nvPr>
        </p:nvSpPr>
        <p:spPr>
          <a:xfrm>
            <a:off x="8592951" y="6245225"/>
            <a:ext cx="249425" cy="246221"/>
          </a:xfrm>
          <a:prstGeom prst="rect">
            <a:avLst/>
          </a:prstGeom>
        </p:spPr>
        <p:txBody>
          <a:bodyPr anchor="t"/>
          <a:lstStyle>
            <a:lvl1pPr algn="r">
              <a:defRPr sz="10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0521721"/>
      </p:ext>
    </p:extLst>
  </p:cSld>
  <p:clrMapOvr>
    <a:masterClrMapping/>
  </p:clrMapOvr>
  <p:transition spd="med"/>
</p:sldLayout>
</file>

<file path=ppt/slideLayouts/slideLayout2831.xml><?xml version="1.0" encoding="utf-8"?>
<p:sldLayout xmlns:a="http://schemas.openxmlformats.org/drawingml/2006/main" xmlns:r="http://schemas.openxmlformats.org/officeDocument/2006/relationships" xmlns:p="http://schemas.openxmlformats.org/presentationml/2006/main" type="tx">
  <p:cSld name="4_Blank">
    <p:spTree>
      <p:nvGrpSpPr>
        <p:cNvPr id="1" name=""/>
        <p:cNvGrpSpPr/>
        <p:nvPr/>
      </p:nvGrpSpPr>
      <p:grpSpPr>
        <a:xfrm>
          <a:off x="0" y="0"/>
          <a:ext cx="0" cy="0"/>
          <a:chOff x="0" y="0"/>
          <a:chExt cx="0" cy="0"/>
        </a:xfrm>
      </p:grpSpPr>
      <p:sp>
        <p:nvSpPr>
          <p:cNvPr id="10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1104552"/>
      </p:ext>
    </p:extLst>
  </p:cSld>
  <p:clrMapOvr>
    <a:masterClrMapping/>
  </p:clrMapOvr>
  <p:transition spd="med"/>
</p:sldLayout>
</file>

<file path=ppt/slideLayouts/slideLayout2832.xml><?xml version="1.0" encoding="utf-8"?>
<p:sldLayout xmlns:a="http://schemas.openxmlformats.org/drawingml/2006/main" xmlns:r="http://schemas.openxmlformats.org/officeDocument/2006/relationships" xmlns:p="http://schemas.openxmlformats.org/presentationml/2006/main" showMasterSp="0" type="tx">
  <p:cSld name="1_Blank 0">
    <p:spTree>
      <p:nvGrpSpPr>
        <p:cNvPr id="1" name=""/>
        <p:cNvGrpSpPr/>
        <p:nvPr/>
      </p:nvGrpSpPr>
      <p:grpSpPr>
        <a:xfrm>
          <a:off x="0" y="0"/>
          <a:ext cx="0" cy="0"/>
          <a:chOff x="0" y="0"/>
          <a:chExt cx="0" cy="0"/>
        </a:xfrm>
      </p:grpSpPr>
      <p:sp>
        <p:nvSpPr>
          <p:cNvPr id="102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9866046"/>
      </p:ext>
    </p:extLst>
  </p:cSld>
  <p:clrMapOvr>
    <a:masterClrMapping/>
  </p:clrMapOvr>
  <p:transition spd="med"/>
</p:sldLayout>
</file>

<file path=ppt/slideLayouts/slideLayout2833.xml><?xml version="1.0" encoding="utf-8"?>
<p:sldLayout xmlns:a="http://schemas.openxmlformats.org/drawingml/2006/main" xmlns:r="http://schemas.openxmlformats.org/officeDocument/2006/relationships" xmlns:p="http://schemas.openxmlformats.org/presentationml/2006/main" showMasterSp="0" type="tx">
  <p:cSld name="5_Blank">
    <p:spTree>
      <p:nvGrpSpPr>
        <p:cNvPr id="1" name=""/>
        <p:cNvGrpSpPr/>
        <p:nvPr/>
      </p:nvGrpSpPr>
      <p:grpSpPr>
        <a:xfrm>
          <a:off x="0" y="0"/>
          <a:ext cx="0" cy="0"/>
          <a:chOff x="0" y="0"/>
          <a:chExt cx="0" cy="0"/>
        </a:xfrm>
      </p:grpSpPr>
      <p:pic>
        <p:nvPicPr>
          <p:cNvPr id="103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3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8197609"/>
      </p:ext>
    </p:extLst>
  </p:cSld>
  <p:clrMapOvr>
    <a:masterClrMapping/>
  </p:clrMapOvr>
  <p:transition spd="med"/>
</p:sldLayout>
</file>

<file path=ppt/slideLayouts/slideLayout2834.xml><?xml version="1.0" encoding="utf-8"?>
<p:sldLayout xmlns:a="http://schemas.openxmlformats.org/drawingml/2006/main" xmlns:r="http://schemas.openxmlformats.org/officeDocument/2006/relationships" xmlns:p="http://schemas.openxmlformats.org/presentationml/2006/main" showMasterSp="0" type="tx">
  <p:cSld name="2_Blank 0">
    <p:spTree>
      <p:nvGrpSpPr>
        <p:cNvPr id="1" name=""/>
        <p:cNvGrpSpPr/>
        <p:nvPr/>
      </p:nvGrpSpPr>
      <p:grpSpPr>
        <a:xfrm>
          <a:off x="0" y="0"/>
          <a:ext cx="0" cy="0"/>
          <a:chOff x="0" y="0"/>
          <a:chExt cx="0" cy="0"/>
        </a:xfrm>
      </p:grpSpPr>
      <p:sp>
        <p:nvSpPr>
          <p:cNvPr id="1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38140267"/>
      </p:ext>
    </p:extLst>
  </p:cSld>
  <p:clrMapOvr>
    <a:masterClrMapping/>
  </p:clrMapOvr>
  <p:transition spd="med"/>
</p:sldLayout>
</file>

<file path=ppt/slideLayouts/slideLayout2835.xml><?xml version="1.0" encoding="utf-8"?>
<p:sldLayout xmlns:a="http://schemas.openxmlformats.org/drawingml/2006/main" xmlns:r="http://schemas.openxmlformats.org/officeDocument/2006/relationships" xmlns:p="http://schemas.openxmlformats.org/presentationml/2006/main" showMasterSp="0" type="tx">
  <p:cSld name="3_Title Slide">
    <p:spTree>
      <p:nvGrpSpPr>
        <p:cNvPr id="1" name=""/>
        <p:cNvGrpSpPr/>
        <p:nvPr/>
      </p:nvGrpSpPr>
      <p:grpSpPr>
        <a:xfrm>
          <a:off x="0" y="0"/>
          <a:ext cx="0" cy="0"/>
          <a:chOff x="0" y="0"/>
          <a:chExt cx="0" cy="0"/>
        </a:xfrm>
      </p:grpSpPr>
      <p:pic>
        <p:nvPicPr>
          <p:cNvPr id="1052"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53"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54" name="Title Text"/>
          <p:cNvSpPr txBox="1">
            <a:spLocks noGrp="1"/>
          </p:cNvSpPr>
          <p:nvPr>
            <p:ph type="title"/>
          </p:nvPr>
        </p:nvSpPr>
        <p:spPr>
          <a:xfrm>
            <a:off x="685800" y="2286000"/>
            <a:ext cx="7772400" cy="1143000"/>
          </a:xfrm>
          <a:prstGeom prst="rect">
            <a:avLst/>
          </a:prstGeom>
        </p:spPr>
        <p:txBody>
          <a:bodyPr/>
          <a:lstStyle/>
          <a:p>
            <a:r>
              <a:t>Title Text</a:t>
            </a:r>
          </a:p>
        </p:txBody>
      </p:sp>
      <p:sp>
        <p:nvSpPr>
          <p:cNvPr id="105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algn="ctr">
              <a:buBlip>
                <a:blip r:embed="rId4"/>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05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2301519"/>
      </p:ext>
    </p:extLst>
  </p:cSld>
  <p:clrMapOvr>
    <a:masterClrMapping/>
  </p:clrMapOvr>
  <p:transition spd="med"/>
</p:sldLayout>
</file>

<file path=ppt/slideLayouts/slideLayout2836.xml><?xml version="1.0" encoding="utf-8"?>
<p:sldLayout xmlns:a="http://schemas.openxmlformats.org/drawingml/2006/main" xmlns:r="http://schemas.openxmlformats.org/officeDocument/2006/relationships" xmlns:p="http://schemas.openxmlformats.org/presentationml/2006/main" type="tx">
  <p:cSld name="6_Blank">
    <p:spTree>
      <p:nvGrpSpPr>
        <p:cNvPr id="1" name=""/>
        <p:cNvGrpSpPr/>
        <p:nvPr/>
      </p:nvGrpSpPr>
      <p:grpSpPr>
        <a:xfrm>
          <a:off x="0" y="0"/>
          <a:ext cx="0" cy="0"/>
          <a:chOff x="0" y="0"/>
          <a:chExt cx="0" cy="0"/>
        </a:xfrm>
      </p:grpSpPr>
      <p:sp>
        <p:nvSpPr>
          <p:cNvPr id="106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8656852"/>
      </p:ext>
    </p:extLst>
  </p:cSld>
  <p:clrMapOvr>
    <a:masterClrMapping/>
  </p:clrMapOvr>
  <p:transition spd="med"/>
</p:sldLayout>
</file>

<file path=ppt/slideLayouts/slideLayout2837.xml><?xml version="1.0" encoding="utf-8"?>
<p:sldLayout xmlns:a="http://schemas.openxmlformats.org/drawingml/2006/main" xmlns:r="http://schemas.openxmlformats.org/officeDocument/2006/relationships" xmlns:p="http://schemas.openxmlformats.org/presentationml/2006/main" showMasterSp="0" type="tx">
  <p:cSld name="3_Blank 0">
    <p:spTree>
      <p:nvGrpSpPr>
        <p:cNvPr id="1" name=""/>
        <p:cNvGrpSpPr/>
        <p:nvPr/>
      </p:nvGrpSpPr>
      <p:grpSpPr>
        <a:xfrm>
          <a:off x="0" y="0"/>
          <a:ext cx="0" cy="0"/>
          <a:chOff x="0" y="0"/>
          <a:chExt cx="0" cy="0"/>
        </a:xfrm>
      </p:grpSpPr>
      <p:sp>
        <p:nvSpPr>
          <p:cNvPr id="1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49099170"/>
      </p:ext>
    </p:extLst>
  </p:cSld>
  <p:clrMapOvr>
    <a:masterClrMapping/>
  </p:clrMapOvr>
  <p:transition spd="med"/>
</p:sldLayout>
</file>

<file path=ppt/slideLayouts/slideLayout2838.xml><?xml version="1.0" encoding="utf-8"?>
<p:sldLayout xmlns:a="http://schemas.openxmlformats.org/drawingml/2006/main" xmlns:r="http://schemas.openxmlformats.org/officeDocument/2006/relationships" xmlns:p="http://schemas.openxmlformats.org/presentationml/2006/main" type="tx">
  <p:cSld name="7_Blank">
    <p:spTree>
      <p:nvGrpSpPr>
        <p:cNvPr id="1" name=""/>
        <p:cNvGrpSpPr/>
        <p:nvPr/>
      </p:nvGrpSpPr>
      <p:grpSpPr>
        <a:xfrm>
          <a:off x="0" y="0"/>
          <a:ext cx="0" cy="0"/>
          <a:chOff x="0" y="0"/>
          <a:chExt cx="0" cy="0"/>
        </a:xfrm>
      </p:grpSpPr>
      <p:sp>
        <p:nvSpPr>
          <p:cNvPr id="10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0726255"/>
      </p:ext>
    </p:extLst>
  </p:cSld>
  <p:clrMapOvr>
    <a:masterClrMapping/>
  </p:clrMapOvr>
  <p:transition spd="med"/>
</p:sldLayout>
</file>

<file path=ppt/slideLayouts/slideLayout2839.xml><?xml version="1.0" encoding="utf-8"?>
<p:sldLayout xmlns:a="http://schemas.openxmlformats.org/drawingml/2006/main" xmlns:r="http://schemas.openxmlformats.org/officeDocument/2006/relationships" xmlns:p="http://schemas.openxmlformats.org/presentationml/2006/main" showMasterSp="0" type="tx">
  <p:cSld name="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8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1959057"/>
      </p:ext>
    </p:extLst>
  </p:cSld>
  <p:clrMapOvr>
    <a:masterClrMapping/>
  </p:clrMapOvr>
  <p:transition spd="med"/>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45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5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6853555"/>
      </p:ext>
    </p:extLst>
  </p:cSld>
  <p:clrMapOvr>
    <a:masterClrMapping/>
  </p:clrMapOvr>
  <p:transition spd="med"/>
</p:sldLayout>
</file>

<file path=ppt/slideLayouts/slideLayout2840.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9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1252172"/>
      </p:ext>
    </p:extLst>
  </p:cSld>
  <p:clrMapOvr>
    <a:masterClrMapping/>
  </p:clrMapOvr>
  <p:transition spd="med"/>
</p:sldLayout>
</file>

<file path=ppt/slideLayouts/slideLayout2841.xml><?xml version="1.0" encoding="utf-8"?>
<p:sldLayout xmlns:a="http://schemas.openxmlformats.org/drawingml/2006/main" xmlns:r="http://schemas.openxmlformats.org/officeDocument/2006/relationships" xmlns:p="http://schemas.openxmlformats.org/presentationml/2006/main" showMasterSp="0" type="tx">
  <p:cSld name="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10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0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88774284"/>
      </p:ext>
    </p:extLst>
  </p:cSld>
  <p:clrMapOvr>
    <a:masterClrMapping/>
  </p:clrMapOvr>
  <p:transition spd="med"/>
</p:sldLayout>
</file>

<file path=ppt/slideLayouts/slideLayout2842.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1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1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499191"/>
      </p:ext>
    </p:extLst>
  </p:cSld>
  <p:clrMapOvr>
    <a:masterClrMapping/>
  </p:clrMapOvr>
  <p:transition spd="med"/>
</p:sldLayout>
</file>

<file path=ppt/slideLayouts/slideLayout2843.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663300"/>
            </a:gs>
            <a:gs pos="50000">
              <a:srgbClr val="996600"/>
            </a:gs>
            <a:gs pos="100000">
              <a:srgbClr val="663300"/>
            </a:gs>
          </a:gsLst>
          <a:lin ang="5400000" scaled="0"/>
        </a:gradFill>
        <a:effectLst/>
      </p:bgPr>
    </p:bg>
    <p:spTree>
      <p:nvGrpSpPr>
        <p:cNvPr id="1" name=""/>
        <p:cNvGrpSpPr/>
        <p:nvPr/>
      </p:nvGrpSpPr>
      <p:grpSpPr>
        <a:xfrm>
          <a:off x="0" y="0"/>
          <a:ext cx="0" cy="0"/>
          <a:chOff x="0" y="0"/>
          <a:chExt cx="0" cy="0"/>
        </a:xfrm>
      </p:grpSpPr>
      <p:grpSp>
        <p:nvGrpSpPr>
          <p:cNvPr id="1154" name="Group 2"/>
          <p:cNvGrpSpPr/>
          <p:nvPr/>
        </p:nvGrpSpPr>
        <p:grpSpPr>
          <a:xfrm>
            <a:off x="3800475" y="1789113"/>
            <a:ext cx="5350047" cy="5056188"/>
            <a:chOff x="0" y="0"/>
            <a:chExt cx="5350046" cy="5056187"/>
          </a:xfrm>
        </p:grpSpPr>
        <p:sp>
          <p:nvSpPr>
            <p:cNvPr id="1120" name="Rectangle 3"/>
            <p:cNvSpPr/>
            <p:nvPr/>
          </p:nvSpPr>
          <p:spPr>
            <a:xfrm>
              <a:off x="2914650" y="377824"/>
              <a:ext cx="312738" cy="161925"/>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1" name="Oval 4"/>
            <p:cNvSpPr/>
            <p:nvPr/>
          </p:nvSpPr>
          <p:spPr>
            <a:xfrm>
              <a:off x="3024187" y="92074"/>
              <a:ext cx="74613" cy="74613"/>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2" name="Rectangle 5"/>
            <p:cNvSpPr/>
            <p:nvPr/>
          </p:nvSpPr>
          <p:spPr>
            <a:xfrm>
              <a:off x="3991359" y="650874"/>
              <a:ext cx="951732" cy="3157539"/>
            </a:xfrm>
            <a:custGeom>
              <a:avLst/>
              <a:gdLst/>
              <a:ahLst/>
              <a:cxnLst>
                <a:cxn ang="0">
                  <a:pos x="wd2" y="hd2"/>
                </a:cxn>
                <a:cxn ang="5400000">
                  <a:pos x="wd2" y="hd2"/>
                </a:cxn>
                <a:cxn ang="10800000">
                  <a:pos x="wd2" y="hd2"/>
                </a:cxn>
                <a:cxn ang="16200000">
                  <a:pos x="wd2" y="hd2"/>
                </a:cxn>
              </a:cxnLst>
              <a:rect l="0" t="0" r="r" b="b"/>
              <a:pathLst>
                <a:path w="21600" h="21600" extrusionOk="0">
                  <a:moveTo>
                    <a:pt x="21324" y="0"/>
                  </a:moveTo>
                  <a:lnTo>
                    <a:pt x="21600" y="25"/>
                  </a:lnTo>
                  <a:lnTo>
                    <a:pt x="276" y="21600"/>
                  </a:lnTo>
                  <a:lnTo>
                    <a:pt x="0" y="21575"/>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3" name="Freeform 6"/>
            <p:cNvSpPr/>
            <p:nvPr/>
          </p:nvSpPr>
          <p:spPr>
            <a:xfrm>
              <a:off x="3932237" y="3779837"/>
              <a:ext cx="104776" cy="152401"/>
            </a:xfrm>
            <a:custGeom>
              <a:avLst/>
              <a:gdLst/>
              <a:ahLst/>
              <a:cxnLst>
                <a:cxn ang="0">
                  <a:pos x="wd2" y="hd2"/>
                </a:cxn>
                <a:cxn ang="5400000">
                  <a:pos x="wd2" y="hd2"/>
                </a:cxn>
                <a:cxn ang="10800000">
                  <a:pos x="wd2" y="hd2"/>
                </a:cxn>
                <a:cxn ang="16200000">
                  <a:pos x="wd2" y="hd2"/>
                </a:cxn>
              </a:cxnLst>
              <a:rect l="0" t="0" r="r" b="b"/>
              <a:pathLst>
                <a:path w="21600" h="21600" extrusionOk="0">
                  <a:moveTo>
                    <a:pt x="5891" y="21600"/>
                  </a:moveTo>
                  <a:lnTo>
                    <a:pt x="13745" y="17550"/>
                  </a:lnTo>
                  <a:lnTo>
                    <a:pt x="19636" y="13500"/>
                  </a:lnTo>
                  <a:lnTo>
                    <a:pt x="21600" y="8100"/>
                  </a:lnTo>
                  <a:lnTo>
                    <a:pt x="19636" y="2700"/>
                  </a:lnTo>
                  <a:lnTo>
                    <a:pt x="11782" y="0"/>
                  </a:lnTo>
                  <a:lnTo>
                    <a:pt x="3927" y="2700"/>
                  </a:lnTo>
                  <a:lnTo>
                    <a:pt x="0" y="8100"/>
                  </a:lnTo>
                  <a:lnTo>
                    <a:pt x="0" y="13500"/>
                  </a:lnTo>
                  <a:lnTo>
                    <a:pt x="5891" y="21600"/>
                  </a:lnTo>
                  <a:close/>
                  <a:moveTo>
                    <a:pt x="13745" y="4050"/>
                  </a:moveTo>
                  <a:lnTo>
                    <a:pt x="17673" y="5400"/>
                  </a:lnTo>
                  <a:lnTo>
                    <a:pt x="19636" y="8100"/>
                  </a:lnTo>
                  <a:lnTo>
                    <a:pt x="19636" y="10800"/>
                  </a:lnTo>
                  <a:lnTo>
                    <a:pt x="11782" y="16200"/>
                  </a:lnTo>
                  <a:lnTo>
                    <a:pt x="7855" y="17550"/>
                  </a:lnTo>
                  <a:lnTo>
                    <a:pt x="3927" y="10800"/>
                  </a:lnTo>
                  <a:lnTo>
                    <a:pt x="5891" y="5400"/>
                  </a:lnTo>
                  <a:lnTo>
                    <a:pt x="9818" y="4050"/>
                  </a:lnTo>
                  <a:lnTo>
                    <a:pt x="13745"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4" name="Rectangle 7"/>
            <p:cNvSpPr/>
            <p:nvPr/>
          </p:nvSpPr>
          <p:spPr>
            <a:xfrm>
              <a:off x="4866237" y="648095"/>
              <a:ext cx="97326" cy="3171034"/>
            </a:xfrm>
            <a:custGeom>
              <a:avLst/>
              <a:gdLst/>
              <a:ahLst/>
              <a:cxnLst>
                <a:cxn ang="0">
                  <a:pos x="wd2" y="hd2"/>
                </a:cxn>
                <a:cxn ang="5400000">
                  <a:pos x="wd2" y="hd2"/>
                </a:cxn>
                <a:cxn ang="10800000">
                  <a:pos x="wd2" y="hd2"/>
                </a:cxn>
                <a:cxn ang="16200000">
                  <a:pos x="wd2" y="hd2"/>
                </a:cxn>
              </a:cxnLst>
              <a:rect l="0" t="0" r="r" b="b"/>
              <a:pathLst>
                <a:path w="21600" h="21600" extrusionOk="0">
                  <a:moveTo>
                    <a:pt x="18782" y="0"/>
                  </a:moveTo>
                  <a:lnTo>
                    <a:pt x="21600" y="2"/>
                  </a:lnTo>
                  <a:lnTo>
                    <a:pt x="2818" y="21600"/>
                  </a:lnTo>
                  <a:lnTo>
                    <a:pt x="0" y="2159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5" name="Rectangle 8"/>
            <p:cNvSpPr/>
            <p:nvPr/>
          </p:nvSpPr>
          <p:spPr>
            <a:xfrm>
              <a:off x="4965529" y="649012"/>
              <a:ext cx="384518" cy="1351513"/>
            </a:xfrm>
            <a:custGeom>
              <a:avLst/>
              <a:gdLst/>
              <a:ahLst/>
              <a:cxnLst>
                <a:cxn ang="0">
                  <a:pos x="wd2" y="hd2"/>
                </a:cxn>
                <a:cxn ang="5400000">
                  <a:pos x="wd2" y="hd2"/>
                </a:cxn>
                <a:cxn ang="10800000">
                  <a:pos x="wd2" y="hd2"/>
                </a:cxn>
                <a:cxn ang="16200000">
                  <a:pos x="wd2" y="hd2"/>
                </a:cxn>
              </a:cxnLst>
              <a:rect l="0" t="0" r="r" b="b"/>
              <a:pathLst>
                <a:path w="21600" h="21600" extrusionOk="0">
                  <a:moveTo>
                    <a:pt x="0" y="54"/>
                  </a:moveTo>
                  <a:lnTo>
                    <a:pt x="688" y="0"/>
                  </a:lnTo>
                  <a:lnTo>
                    <a:pt x="21600" y="21546"/>
                  </a:lnTo>
                  <a:lnTo>
                    <a:pt x="20912"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6" name="Rectangle 9"/>
            <p:cNvSpPr/>
            <p:nvPr/>
          </p:nvSpPr>
          <p:spPr>
            <a:xfrm>
              <a:off x="1140127" y="1179683"/>
              <a:ext cx="1063021" cy="3055596"/>
            </a:xfrm>
            <a:custGeom>
              <a:avLst/>
              <a:gdLst/>
              <a:ahLst/>
              <a:cxnLst>
                <a:cxn ang="0">
                  <a:pos x="wd2" y="hd2"/>
                </a:cxn>
                <a:cxn ang="5400000">
                  <a:pos x="wd2" y="hd2"/>
                </a:cxn>
                <a:cxn ang="10800000">
                  <a:pos x="wd2" y="hd2"/>
                </a:cxn>
                <a:cxn ang="16200000">
                  <a:pos x="wd2" y="hd2"/>
                </a:cxn>
              </a:cxnLst>
              <a:rect l="0" t="0" r="r" b="b"/>
              <a:pathLst>
                <a:path w="21600" h="21600" extrusionOk="0">
                  <a:moveTo>
                    <a:pt x="0" y="29"/>
                  </a:moveTo>
                  <a:lnTo>
                    <a:pt x="244" y="0"/>
                  </a:lnTo>
                  <a:lnTo>
                    <a:pt x="21600" y="21571"/>
                  </a:lnTo>
                  <a:lnTo>
                    <a:pt x="21356"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7" name="Rectangle 10"/>
            <p:cNvSpPr/>
            <p:nvPr/>
          </p:nvSpPr>
          <p:spPr>
            <a:xfrm>
              <a:off x="39266" y="1187306"/>
              <a:ext cx="1083518" cy="3192751"/>
            </a:xfrm>
            <a:custGeom>
              <a:avLst/>
              <a:gdLst/>
              <a:ahLst/>
              <a:cxnLst>
                <a:cxn ang="0">
                  <a:pos x="wd2" y="hd2"/>
                </a:cxn>
                <a:cxn ang="5400000">
                  <a:pos x="wd2" y="hd2"/>
                </a:cxn>
                <a:cxn ang="10800000">
                  <a:pos x="wd2" y="hd2"/>
                </a:cxn>
                <a:cxn ang="16200000">
                  <a:pos x="wd2" y="hd2"/>
                </a:cxn>
              </a:cxnLst>
              <a:rect l="0" t="0" r="r" b="b"/>
              <a:pathLst>
                <a:path w="21600" h="21600" extrusionOk="0">
                  <a:moveTo>
                    <a:pt x="21360" y="0"/>
                  </a:moveTo>
                  <a:lnTo>
                    <a:pt x="21600" y="27"/>
                  </a:lnTo>
                  <a:lnTo>
                    <a:pt x="240" y="21600"/>
                  </a:lnTo>
                  <a:lnTo>
                    <a:pt x="0" y="2157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8" name="Rectangle 11"/>
            <p:cNvSpPr/>
            <p:nvPr/>
          </p:nvSpPr>
          <p:spPr>
            <a:xfrm>
              <a:off x="904041" y="1183192"/>
              <a:ext cx="236618" cy="3018415"/>
            </a:xfrm>
            <a:custGeom>
              <a:avLst/>
              <a:gdLst/>
              <a:ahLst/>
              <a:cxnLst>
                <a:cxn ang="0">
                  <a:pos x="wd2" y="hd2"/>
                </a:cxn>
                <a:cxn ang="5400000">
                  <a:pos x="wd2" y="hd2"/>
                </a:cxn>
                <a:cxn ang="10800000">
                  <a:pos x="wd2" y="hd2"/>
                </a:cxn>
                <a:cxn ang="16200000">
                  <a:pos x="wd2" y="hd2"/>
                </a:cxn>
              </a:cxnLst>
              <a:rect l="0" t="0" r="r" b="b"/>
              <a:pathLst>
                <a:path w="21600" h="21600" extrusionOk="0">
                  <a:moveTo>
                    <a:pt x="20444" y="0"/>
                  </a:moveTo>
                  <a:lnTo>
                    <a:pt x="21600" y="7"/>
                  </a:lnTo>
                  <a:lnTo>
                    <a:pt x="1156" y="21600"/>
                  </a:lnTo>
                  <a:lnTo>
                    <a:pt x="0" y="2159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9" name="Freeform 12"/>
            <p:cNvSpPr/>
            <p:nvPr/>
          </p:nvSpPr>
          <p:spPr>
            <a:xfrm>
              <a:off x="2560637" y="3006724"/>
              <a:ext cx="989013" cy="247651"/>
            </a:xfrm>
            <a:custGeom>
              <a:avLst/>
              <a:gdLst/>
              <a:ahLst/>
              <a:cxnLst>
                <a:cxn ang="0">
                  <a:pos x="wd2" y="hd2"/>
                </a:cxn>
                <a:cxn ang="5400000">
                  <a:pos x="wd2" y="hd2"/>
                </a:cxn>
                <a:cxn ang="10800000">
                  <a:pos x="wd2" y="hd2"/>
                </a:cxn>
                <a:cxn ang="16200000">
                  <a:pos x="wd2" y="hd2"/>
                </a:cxn>
              </a:cxnLst>
              <a:rect l="0" t="0" r="r" b="b"/>
              <a:pathLst>
                <a:path w="21600" h="21600" extrusionOk="0">
                  <a:moveTo>
                    <a:pt x="208" y="2492"/>
                  </a:moveTo>
                  <a:lnTo>
                    <a:pt x="5617" y="4985"/>
                  </a:lnTo>
                  <a:lnTo>
                    <a:pt x="8702" y="4985"/>
                  </a:lnTo>
                  <a:lnTo>
                    <a:pt x="12274" y="4154"/>
                  </a:lnTo>
                  <a:lnTo>
                    <a:pt x="16399" y="2492"/>
                  </a:lnTo>
                  <a:lnTo>
                    <a:pt x="21184" y="0"/>
                  </a:lnTo>
                  <a:lnTo>
                    <a:pt x="21600" y="15785"/>
                  </a:lnTo>
                  <a:lnTo>
                    <a:pt x="17231" y="19108"/>
                  </a:lnTo>
                  <a:lnTo>
                    <a:pt x="14354" y="20769"/>
                  </a:lnTo>
                  <a:lnTo>
                    <a:pt x="11025" y="21600"/>
                  </a:lnTo>
                  <a:lnTo>
                    <a:pt x="7454" y="21600"/>
                  </a:lnTo>
                  <a:lnTo>
                    <a:pt x="3744" y="20769"/>
                  </a:lnTo>
                  <a:lnTo>
                    <a:pt x="0" y="18277"/>
                  </a:lnTo>
                  <a:lnTo>
                    <a:pt x="208" y="2492"/>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0" name="Freeform 13"/>
            <p:cNvSpPr/>
            <p:nvPr/>
          </p:nvSpPr>
          <p:spPr>
            <a:xfrm>
              <a:off x="3759200" y="3911599"/>
              <a:ext cx="1581150" cy="200026"/>
            </a:xfrm>
            <a:custGeom>
              <a:avLst/>
              <a:gdLst/>
              <a:ahLst/>
              <a:cxnLst>
                <a:cxn ang="0">
                  <a:pos x="wd2" y="hd2"/>
                </a:cxn>
                <a:cxn ang="5400000">
                  <a:pos x="wd2" y="hd2"/>
                </a:cxn>
                <a:cxn ang="10800000">
                  <a:pos x="wd2" y="hd2"/>
                </a:cxn>
                <a:cxn ang="16200000">
                  <a:pos x="wd2" y="hd2"/>
                </a:cxn>
              </a:cxnLst>
              <a:rect l="0" t="0" r="r" b="b"/>
              <a:pathLst>
                <a:path w="21600" h="21600" extrusionOk="0">
                  <a:moveTo>
                    <a:pt x="16401" y="1029"/>
                  </a:moveTo>
                  <a:lnTo>
                    <a:pt x="8723" y="1029"/>
                  </a:lnTo>
                  <a:lnTo>
                    <a:pt x="7287" y="0"/>
                  </a:lnTo>
                  <a:lnTo>
                    <a:pt x="4829" y="0"/>
                  </a:lnTo>
                  <a:lnTo>
                    <a:pt x="3915" y="1029"/>
                  </a:lnTo>
                  <a:lnTo>
                    <a:pt x="1175" y="1029"/>
                  </a:lnTo>
                  <a:lnTo>
                    <a:pt x="522" y="2057"/>
                  </a:lnTo>
                  <a:lnTo>
                    <a:pt x="131" y="3086"/>
                  </a:lnTo>
                  <a:lnTo>
                    <a:pt x="0" y="4114"/>
                  </a:lnTo>
                  <a:lnTo>
                    <a:pt x="261" y="7200"/>
                  </a:lnTo>
                  <a:lnTo>
                    <a:pt x="392" y="8229"/>
                  </a:lnTo>
                  <a:lnTo>
                    <a:pt x="653" y="9257"/>
                  </a:lnTo>
                  <a:lnTo>
                    <a:pt x="1305" y="10286"/>
                  </a:lnTo>
                  <a:lnTo>
                    <a:pt x="1958" y="12343"/>
                  </a:lnTo>
                  <a:lnTo>
                    <a:pt x="3132" y="14400"/>
                  </a:lnTo>
                  <a:lnTo>
                    <a:pt x="4568" y="15429"/>
                  </a:lnTo>
                  <a:lnTo>
                    <a:pt x="6373" y="17486"/>
                  </a:lnTo>
                  <a:lnTo>
                    <a:pt x="8462" y="18514"/>
                  </a:lnTo>
                  <a:lnTo>
                    <a:pt x="10941" y="20571"/>
                  </a:lnTo>
                  <a:lnTo>
                    <a:pt x="13530" y="20571"/>
                  </a:lnTo>
                  <a:lnTo>
                    <a:pt x="16401" y="21600"/>
                  </a:lnTo>
                  <a:lnTo>
                    <a:pt x="21600" y="21600"/>
                  </a:lnTo>
                  <a:lnTo>
                    <a:pt x="21600" y="2057"/>
                  </a:lnTo>
                  <a:lnTo>
                    <a:pt x="19120" y="2057"/>
                  </a:lnTo>
                  <a:lnTo>
                    <a:pt x="16401" y="1029"/>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1" name="Freeform 14"/>
            <p:cNvSpPr/>
            <p:nvPr/>
          </p:nvSpPr>
          <p:spPr>
            <a:xfrm>
              <a:off x="3797300" y="3997324"/>
              <a:ext cx="1543051" cy="388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35" y="4761"/>
                  </a:lnTo>
                  <a:lnTo>
                    <a:pt x="1471" y="8464"/>
                  </a:lnTo>
                  <a:lnTo>
                    <a:pt x="2675" y="12078"/>
                  </a:lnTo>
                  <a:lnTo>
                    <a:pt x="4414" y="15252"/>
                  </a:lnTo>
                  <a:lnTo>
                    <a:pt x="6531" y="17897"/>
                  </a:lnTo>
                  <a:lnTo>
                    <a:pt x="9206" y="20013"/>
                  </a:lnTo>
                  <a:lnTo>
                    <a:pt x="10677" y="20542"/>
                  </a:lnTo>
                  <a:lnTo>
                    <a:pt x="12394" y="21071"/>
                  </a:lnTo>
                  <a:lnTo>
                    <a:pt x="14133" y="21600"/>
                  </a:lnTo>
                  <a:lnTo>
                    <a:pt x="19059" y="21600"/>
                  </a:lnTo>
                  <a:lnTo>
                    <a:pt x="21600" y="21071"/>
                  </a:lnTo>
                  <a:lnTo>
                    <a:pt x="21600" y="5290"/>
                  </a:lnTo>
                  <a:lnTo>
                    <a:pt x="15604" y="5290"/>
                  </a:lnTo>
                  <a:lnTo>
                    <a:pt x="11212" y="4761"/>
                  </a:lnTo>
                  <a:lnTo>
                    <a:pt x="7066" y="3703"/>
                  </a:lnTo>
                  <a:lnTo>
                    <a:pt x="3344" y="2116"/>
                  </a:lnTo>
                  <a:lnTo>
                    <a:pt x="1605" y="1058"/>
                  </a:lnTo>
                  <a:lnTo>
                    <a:pt x="0" y="0"/>
                  </a:lnTo>
                  <a:close/>
                </a:path>
              </a:pathLst>
            </a:custGeom>
            <a:gradFill flip="none" rotWithShape="1">
              <a:gsLst>
                <a:gs pos="0">
                  <a:srgbClr val="663300"/>
                </a:gs>
                <a:gs pos="100000">
                  <a:srgbClr val="82582E"/>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2" name="Freeform 15"/>
            <p:cNvSpPr/>
            <p:nvPr/>
          </p:nvSpPr>
          <p:spPr>
            <a:xfrm>
              <a:off x="3825875" y="3911599"/>
              <a:ext cx="1514476" cy="142876"/>
            </a:xfrm>
            <a:custGeom>
              <a:avLst/>
              <a:gdLst/>
              <a:ahLst/>
              <a:cxnLst>
                <a:cxn ang="0">
                  <a:pos x="wd2" y="hd2"/>
                </a:cxn>
                <a:cxn ang="5400000">
                  <a:pos x="wd2" y="hd2"/>
                </a:cxn>
                <a:cxn ang="10800000">
                  <a:pos x="wd2" y="hd2"/>
                </a:cxn>
                <a:cxn ang="16200000">
                  <a:pos x="wd2" y="hd2"/>
                </a:cxn>
              </a:cxnLst>
              <a:rect l="0" t="0" r="r" b="b"/>
              <a:pathLst>
                <a:path w="21600" h="21600" extrusionOk="0">
                  <a:moveTo>
                    <a:pt x="15899" y="0"/>
                  </a:moveTo>
                  <a:lnTo>
                    <a:pt x="3679" y="0"/>
                  </a:lnTo>
                  <a:lnTo>
                    <a:pt x="2862" y="1440"/>
                  </a:lnTo>
                  <a:lnTo>
                    <a:pt x="2180" y="1440"/>
                  </a:lnTo>
                  <a:lnTo>
                    <a:pt x="1226" y="2880"/>
                  </a:lnTo>
                  <a:lnTo>
                    <a:pt x="681" y="2880"/>
                  </a:lnTo>
                  <a:lnTo>
                    <a:pt x="273" y="4320"/>
                  </a:lnTo>
                  <a:lnTo>
                    <a:pt x="136" y="4320"/>
                  </a:lnTo>
                  <a:lnTo>
                    <a:pt x="0" y="5760"/>
                  </a:lnTo>
                  <a:lnTo>
                    <a:pt x="136" y="7200"/>
                  </a:lnTo>
                  <a:lnTo>
                    <a:pt x="545" y="8640"/>
                  </a:lnTo>
                  <a:lnTo>
                    <a:pt x="1226" y="10080"/>
                  </a:lnTo>
                  <a:lnTo>
                    <a:pt x="2317" y="12960"/>
                  </a:lnTo>
                  <a:lnTo>
                    <a:pt x="3816" y="14400"/>
                  </a:lnTo>
                  <a:lnTo>
                    <a:pt x="5701" y="15840"/>
                  </a:lnTo>
                  <a:lnTo>
                    <a:pt x="7745" y="18720"/>
                  </a:lnTo>
                  <a:lnTo>
                    <a:pt x="10198" y="20160"/>
                  </a:lnTo>
                  <a:lnTo>
                    <a:pt x="12901" y="20160"/>
                  </a:lnTo>
                  <a:lnTo>
                    <a:pt x="15763" y="21600"/>
                  </a:lnTo>
                  <a:lnTo>
                    <a:pt x="21600" y="21600"/>
                  </a:lnTo>
                  <a:lnTo>
                    <a:pt x="21600" y="1440"/>
                  </a:lnTo>
                  <a:lnTo>
                    <a:pt x="17534" y="1440"/>
                  </a:lnTo>
                  <a:lnTo>
                    <a:pt x="15899"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3" name="Freeform 16"/>
            <p:cNvSpPr/>
            <p:nvPr/>
          </p:nvSpPr>
          <p:spPr>
            <a:xfrm>
              <a:off x="1055687" y="657224"/>
              <a:ext cx="161926" cy="24606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72"/>
                  </a:lnTo>
                  <a:lnTo>
                    <a:pt x="6353" y="10034"/>
                  </a:lnTo>
                  <a:lnTo>
                    <a:pt x="6353" y="21600"/>
                  </a:lnTo>
                  <a:lnTo>
                    <a:pt x="15247" y="21600"/>
                  </a:lnTo>
                  <a:lnTo>
                    <a:pt x="15247" y="9197"/>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4" name="Freeform 17"/>
            <p:cNvSpPr/>
            <p:nvPr/>
          </p:nvSpPr>
          <p:spPr>
            <a:xfrm>
              <a:off x="1055687" y="893762"/>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1520" y="21600"/>
                  </a:moveTo>
                  <a:lnTo>
                    <a:pt x="17280" y="16200"/>
                  </a:lnTo>
                  <a:lnTo>
                    <a:pt x="21600" y="8100"/>
                  </a:lnTo>
                  <a:lnTo>
                    <a:pt x="20160" y="5400"/>
                  </a:lnTo>
                  <a:lnTo>
                    <a:pt x="15840" y="1350"/>
                  </a:lnTo>
                  <a:lnTo>
                    <a:pt x="10080" y="0"/>
                  </a:lnTo>
                  <a:lnTo>
                    <a:pt x="5760" y="0"/>
                  </a:lnTo>
                  <a:lnTo>
                    <a:pt x="2880" y="2700"/>
                  </a:lnTo>
                  <a:lnTo>
                    <a:pt x="0" y="8100"/>
                  </a:lnTo>
                  <a:lnTo>
                    <a:pt x="2880" y="14850"/>
                  </a:lnTo>
                  <a:lnTo>
                    <a:pt x="7200" y="18900"/>
                  </a:lnTo>
                  <a:lnTo>
                    <a:pt x="11520" y="21600"/>
                  </a:lnTo>
                  <a:close/>
                  <a:moveTo>
                    <a:pt x="11520" y="2700"/>
                  </a:moveTo>
                  <a:lnTo>
                    <a:pt x="15840" y="4050"/>
                  </a:lnTo>
                  <a:lnTo>
                    <a:pt x="17280" y="5400"/>
                  </a:lnTo>
                  <a:lnTo>
                    <a:pt x="17280" y="10800"/>
                  </a:lnTo>
                  <a:lnTo>
                    <a:pt x="12960" y="14850"/>
                  </a:lnTo>
                  <a:lnTo>
                    <a:pt x="11520" y="17550"/>
                  </a:lnTo>
                  <a:lnTo>
                    <a:pt x="7200" y="14850"/>
                  </a:lnTo>
                  <a:lnTo>
                    <a:pt x="4320" y="6750"/>
                  </a:lnTo>
                  <a:lnTo>
                    <a:pt x="7200" y="2700"/>
                  </a:lnTo>
                  <a:lnTo>
                    <a:pt x="11520"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5" name="Freeform 18"/>
            <p:cNvSpPr/>
            <p:nvPr/>
          </p:nvSpPr>
          <p:spPr>
            <a:xfrm>
              <a:off x="1055687" y="10175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2880" y="20400"/>
                  </a:lnTo>
                  <a:lnTo>
                    <a:pt x="5760" y="21600"/>
                  </a:lnTo>
                  <a:lnTo>
                    <a:pt x="12960" y="21600"/>
                  </a:lnTo>
                  <a:lnTo>
                    <a:pt x="18720" y="19200"/>
                  </a:lnTo>
                  <a:lnTo>
                    <a:pt x="21600" y="14400"/>
                  </a:lnTo>
                  <a:lnTo>
                    <a:pt x="20160" y="8400"/>
                  </a:lnTo>
                  <a:lnTo>
                    <a:pt x="11520" y="1200"/>
                  </a:lnTo>
                  <a:lnTo>
                    <a:pt x="11520" y="0"/>
                  </a:lnTo>
                  <a:lnTo>
                    <a:pt x="5760" y="4800"/>
                  </a:lnTo>
                  <a:lnTo>
                    <a:pt x="1440" y="9600"/>
                  </a:lnTo>
                  <a:lnTo>
                    <a:pt x="0" y="13200"/>
                  </a:lnTo>
                  <a:lnTo>
                    <a:pt x="0" y="18000"/>
                  </a:lnTo>
                  <a:close/>
                  <a:moveTo>
                    <a:pt x="2880" y="13200"/>
                  </a:moveTo>
                  <a:lnTo>
                    <a:pt x="4320" y="9600"/>
                  </a:lnTo>
                  <a:lnTo>
                    <a:pt x="11520" y="3600"/>
                  </a:lnTo>
                  <a:lnTo>
                    <a:pt x="15840" y="6000"/>
                  </a:lnTo>
                  <a:lnTo>
                    <a:pt x="17280" y="9600"/>
                  </a:lnTo>
                  <a:lnTo>
                    <a:pt x="18720" y="14400"/>
                  </a:lnTo>
                  <a:lnTo>
                    <a:pt x="18720" y="16800"/>
                  </a:lnTo>
                  <a:lnTo>
                    <a:pt x="15840" y="19200"/>
                  </a:lnTo>
                  <a:lnTo>
                    <a:pt x="10080" y="20400"/>
                  </a:lnTo>
                  <a:lnTo>
                    <a:pt x="4320" y="18000"/>
                  </a:lnTo>
                  <a:lnTo>
                    <a:pt x="2880" y="15600"/>
                  </a:lnTo>
                  <a:lnTo>
                    <a:pt x="288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6" name="Freeform 19"/>
            <p:cNvSpPr/>
            <p:nvPr/>
          </p:nvSpPr>
          <p:spPr>
            <a:xfrm>
              <a:off x="4883150" y="123824"/>
              <a:ext cx="161925" cy="2476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31"/>
                  </a:lnTo>
                  <a:lnTo>
                    <a:pt x="6353" y="9969"/>
                  </a:lnTo>
                  <a:lnTo>
                    <a:pt x="6353" y="21600"/>
                  </a:lnTo>
                  <a:lnTo>
                    <a:pt x="15247" y="21600"/>
                  </a:lnTo>
                  <a:lnTo>
                    <a:pt x="15247" y="9138"/>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7" name="Freeform 20"/>
            <p:cNvSpPr/>
            <p:nvPr/>
          </p:nvSpPr>
          <p:spPr>
            <a:xfrm>
              <a:off x="4892675" y="352424"/>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16971" y="17550"/>
                  </a:lnTo>
                  <a:lnTo>
                    <a:pt x="21600" y="12150"/>
                  </a:lnTo>
                  <a:lnTo>
                    <a:pt x="21600" y="6750"/>
                  </a:lnTo>
                  <a:lnTo>
                    <a:pt x="16971" y="1350"/>
                  </a:lnTo>
                  <a:lnTo>
                    <a:pt x="10800" y="0"/>
                  </a:lnTo>
                  <a:lnTo>
                    <a:pt x="6171" y="1350"/>
                  </a:lnTo>
                  <a:lnTo>
                    <a:pt x="3086" y="4050"/>
                  </a:lnTo>
                  <a:lnTo>
                    <a:pt x="0" y="9450"/>
                  </a:lnTo>
                  <a:lnTo>
                    <a:pt x="3086" y="14850"/>
                  </a:lnTo>
                  <a:lnTo>
                    <a:pt x="10800" y="21600"/>
                  </a:lnTo>
                  <a:close/>
                  <a:moveTo>
                    <a:pt x="12343" y="2700"/>
                  </a:moveTo>
                  <a:lnTo>
                    <a:pt x="16971" y="4050"/>
                  </a:lnTo>
                  <a:lnTo>
                    <a:pt x="18514" y="6750"/>
                  </a:lnTo>
                  <a:lnTo>
                    <a:pt x="18514" y="9450"/>
                  </a:lnTo>
                  <a:lnTo>
                    <a:pt x="16971" y="12150"/>
                  </a:lnTo>
                  <a:lnTo>
                    <a:pt x="13886" y="16200"/>
                  </a:lnTo>
                  <a:lnTo>
                    <a:pt x="10800" y="18900"/>
                  </a:lnTo>
                  <a:lnTo>
                    <a:pt x="7714" y="16200"/>
                  </a:lnTo>
                  <a:lnTo>
                    <a:pt x="4629" y="12150"/>
                  </a:lnTo>
                  <a:lnTo>
                    <a:pt x="4629" y="6750"/>
                  </a:lnTo>
                  <a:lnTo>
                    <a:pt x="7714" y="4050"/>
                  </a:lnTo>
                  <a:lnTo>
                    <a:pt x="12343"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8" name="Freeform 21"/>
            <p:cNvSpPr/>
            <p:nvPr/>
          </p:nvSpPr>
          <p:spPr>
            <a:xfrm>
              <a:off x="4883150" y="485774"/>
              <a:ext cx="142875" cy="171451"/>
            </a:xfrm>
            <a:custGeom>
              <a:avLst/>
              <a:gdLst/>
              <a:ahLst/>
              <a:cxnLst>
                <a:cxn ang="0">
                  <a:pos x="wd2" y="hd2"/>
                </a:cxn>
                <a:cxn ang="5400000">
                  <a:pos x="wd2" y="hd2"/>
                </a:cxn>
                <a:cxn ang="10800000">
                  <a:pos x="wd2" y="hd2"/>
                </a:cxn>
                <a:cxn ang="16200000">
                  <a:pos x="wd2" y="hd2"/>
                </a:cxn>
              </a:cxnLst>
              <a:rect l="0" t="0" r="r" b="b"/>
              <a:pathLst>
                <a:path w="21600" h="21600" extrusionOk="0">
                  <a:moveTo>
                    <a:pt x="1440" y="18000"/>
                  </a:moveTo>
                  <a:lnTo>
                    <a:pt x="4320" y="20400"/>
                  </a:lnTo>
                  <a:lnTo>
                    <a:pt x="7200" y="21600"/>
                  </a:lnTo>
                  <a:lnTo>
                    <a:pt x="14400" y="21600"/>
                  </a:lnTo>
                  <a:lnTo>
                    <a:pt x="20160" y="19200"/>
                  </a:lnTo>
                  <a:lnTo>
                    <a:pt x="21600" y="16800"/>
                  </a:lnTo>
                  <a:lnTo>
                    <a:pt x="21600" y="13200"/>
                  </a:lnTo>
                  <a:lnTo>
                    <a:pt x="20160" y="7200"/>
                  </a:lnTo>
                  <a:lnTo>
                    <a:pt x="17280" y="3600"/>
                  </a:lnTo>
                  <a:lnTo>
                    <a:pt x="12960" y="0"/>
                  </a:lnTo>
                  <a:lnTo>
                    <a:pt x="11520" y="0"/>
                  </a:lnTo>
                  <a:lnTo>
                    <a:pt x="5760" y="4800"/>
                  </a:lnTo>
                  <a:lnTo>
                    <a:pt x="2880" y="9600"/>
                  </a:lnTo>
                  <a:lnTo>
                    <a:pt x="0" y="13200"/>
                  </a:lnTo>
                  <a:lnTo>
                    <a:pt x="1440" y="18000"/>
                  </a:lnTo>
                  <a:close/>
                  <a:moveTo>
                    <a:pt x="4320" y="13200"/>
                  </a:moveTo>
                  <a:lnTo>
                    <a:pt x="5760" y="9600"/>
                  </a:lnTo>
                  <a:lnTo>
                    <a:pt x="8640" y="6000"/>
                  </a:lnTo>
                  <a:lnTo>
                    <a:pt x="10080" y="3600"/>
                  </a:lnTo>
                  <a:lnTo>
                    <a:pt x="11520" y="2400"/>
                  </a:lnTo>
                  <a:lnTo>
                    <a:pt x="18720" y="8400"/>
                  </a:lnTo>
                  <a:lnTo>
                    <a:pt x="20160" y="13200"/>
                  </a:lnTo>
                  <a:lnTo>
                    <a:pt x="15840" y="18000"/>
                  </a:lnTo>
                  <a:lnTo>
                    <a:pt x="12960" y="19200"/>
                  </a:lnTo>
                  <a:lnTo>
                    <a:pt x="7200" y="19200"/>
                  </a:lnTo>
                  <a:lnTo>
                    <a:pt x="5760" y="16800"/>
                  </a:lnTo>
                  <a:lnTo>
                    <a:pt x="4320" y="15600"/>
                  </a:lnTo>
                  <a:lnTo>
                    <a:pt x="432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9" name="Freeform 22"/>
            <p:cNvSpPr/>
            <p:nvPr/>
          </p:nvSpPr>
          <p:spPr>
            <a:xfrm>
              <a:off x="4816475" y="3806824"/>
              <a:ext cx="104775" cy="152401"/>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7673" y="16200"/>
                  </a:lnTo>
                  <a:lnTo>
                    <a:pt x="21600" y="10800"/>
                  </a:lnTo>
                  <a:lnTo>
                    <a:pt x="21600" y="5400"/>
                  </a:lnTo>
                  <a:lnTo>
                    <a:pt x="17673" y="1350"/>
                  </a:lnTo>
                  <a:lnTo>
                    <a:pt x="9818" y="0"/>
                  </a:lnTo>
                  <a:lnTo>
                    <a:pt x="5891" y="0"/>
                  </a:lnTo>
                  <a:lnTo>
                    <a:pt x="1964" y="2700"/>
                  </a:lnTo>
                  <a:lnTo>
                    <a:pt x="0" y="8100"/>
                  </a:lnTo>
                  <a:lnTo>
                    <a:pt x="1964" y="13500"/>
                  </a:lnTo>
                  <a:lnTo>
                    <a:pt x="5891" y="18900"/>
                  </a:lnTo>
                  <a:lnTo>
                    <a:pt x="9818" y="21600"/>
                  </a:lnTo>
                  <a:close/>
                  <a:moveTo>
                    <a:pt x="9818" y="2700"/>
                  </a:moveTo>
                  <a:lnTo>
                    <a:pt x="15709" y="4050"/>
                  </a:lnTo>
                  <a:lnTo>
                    <a:pt x="17673" y="5400"/>
                  </a:lnTo>
                  <a:lnTo>
                    <a:pt x="17673" y="8100"/>
                  </a:lnTo>
                  <a:lnTo>
                    <a:pt x="15709" y="10800"/>
                  </a:lnTo>
                  <a:lnTo>
                    <a:pt x="11782" y="14850"/>
                  </a:lnTo>
                  <a:lnTo>
                    <a:pt x="9818" y="17550"/>
                  </a:lnTo>
                  <a:lnTo>
                    <a:pt x="5891" y="14850"/>
                  </a:lnTo>
                  <a:lnTo>
                    <a:pt x="1964" y="6750"/>
                  </a:lnTo>
                  <a:lnTo>
                    <a:pt x="5891" y="2700"/>
                  </a:lnTo>
                  <a:lnTo>
                    <a:pt x="9818"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0" name="Freeform 23"/>
            <p:cNvSpPr/>
            <p:nvPr/>
          </p:nvSpPr>
          <p:spPr>
            <a:xfrm>
              <a:off x="989012" y="0"/>
              <a:ext cx="4132263" cy="704850"/>
            </a:xfrm>
            <a:custGeom>
              <a:avLst/>
              <a:gdLst/>
              <a:ahLst/>
              <a:cxnLst>
                <a:cxn ang="0">
                  <a:pos x="wd2" y="hd2"/>
                </a:cxn>
                <a:cxn ang="5400000">
                  <a:pos x="wd2" y="hd2"/>
                </a:cxn>
                <a:cxn ang="10800000">
                  <a:pos x="wd2" y="hd2"/>
                </a:cxn>
                <a:cxn ang="16200000">
                  <a:pos x="wd2" y="hd2"/>
                </a:cxn>
              </a:cxnLst>
              <a:rect l="0" t="0" r="r" b="b"/>
              <a:pathLst>
                <a:path w="21600" h="21600" extrusionOk="0">
                  <a:moveTo>
                    <a:pt x="21458" y="0"/>
                  </a:moveTo>
                  <a:lnTo>
                    <a:pt x="21600" y="3503"/>
                  </a:lnTo>
                  <a:lnTo>
                    <a:pt x="50" y="21600"/>
                  </a:lnTo>
                  <a:lnTo>
                    <a:pt x="0" y="19265"/>
                  </a:lnTo>
                  <a:lnTo>
                    <a:pt x="10200" y="4670"/>
                  </a:lnTo>
                  <a:lnTo>
                    <a:pt x="11250" y="3795"/>
                  </a:lnTo>
                  <a:lnTo>
                    <a:pt x="21458"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1" name="Freeform 24"/>
            <p:cNvSpPr/>
            <p:nvPr/>
          </p:nvSpPr>
          <p:spPr>
            <a:xfrm>
              <a:off x="857250" y="4200524"/>
              <a:ext cx="133350" cy="150814"/>
            </a:xfrm>
            <a:custGeom>
              <a:avLst/>
              <a:gdLst/>
              <a:ahLst/>
              <a:cxnLst>
                <a:cxn ang="0">
                  <a:pos x="wd2" y="hd2"/>
                </a:cxn>
                <a:cxn ang="5400000">
                  <a:pos x="wd2" y="hd2"/>
                </a:cxn>
                <a:cxn ang="10800000">
                  <a:pos x="wd2" y="hd2"/>
                </a:cxn>
                <a:cxn ang="16200000">
                  <a:pos x="wd2" y="hd2"/>
                </a:cxn>
              </a:cxnLst>
              <a:rect l="0" t="0" r="r" b="b"/>
              <a:pathLst>
                <a:path w="21600" h="21600" extrusionOk="0">
                  <a:moveTo>
                    <a:pt x="9257" y="21600"/>
                  </a:moveTo>
                  <a:lnTo>
                    <a:pt x="15429" y="17507"/>
                  </a:lnTo>
                  <a:lnTo>
                    <a:pt x="20057" y="12051"/>
                  </a:lnTo>
                  <a:lnTo>
                    <a:pt x="21600" y="9549"/>
                  </a:lnTo>
                  <a:lnTo>
                    <a:pt x="21600" y="6821"/>
                  </a:lnTo>
                  <a:lnTo>
                    <a:pt x="18514" y="1364"/>
                  </a:lnTo>
                  <a:lnTo>
                    <a:pt x="10800" y="0"/>
                  </a:lnTo>
                  <a:lnTo>
                    <a:pt x="7714" y="0"/>
                  </a:lnTo>
                  <a:lnTo>
                    <a:pt x="3086" y="2728"/>
                  </a:lnTo>
                  <a:lnTo>
                    <a:pt x="0" y="5457"/>
                  </a:lnTo>
                  <a:lnTo>
                    <a:pt x="0" y="8185"/>
                  </a:lnTo>
                  <a:lnTo>
                    <a:pt x="1543" y="13415"/>
                  </a:lnTo>
                  <a:lnTo>
                    <a:pt x="6171" y="18872"/>
                  </a:lnTo>
                  <a:lnTo>
                    <a:pt x="9257" y="21600"/>
                  </a:lnTo>
                  <a:close/>
                  <a:moveTo>
                    <a:pt x="12343" y="2728"/>
                  </a:moveTo>
                  <a:lnTo>
                    <a:pt x="16971" y="4093"/>
                  </a:lnTo>
                  <a:lnTo>
                    <a:pt x="18514" y="6821"/>
                  </a:lnTo>
                  <a:lnTo>
                    <a:pt x="18514" y="9549"/>
                  </a:lnTo>
                  <a:lnTo>
                    <a:pt x="16971" y="12051"/>
                  </a:lnTo>
                  <a:lnTo>
                    <a:pt x="10800" y="17507"/>
                  </a:lnTo>
                  <a:lnTo>
                    <a:pt x="9257" y="17507"/>
                  </a:lnTo>
                  <a:lnTo>
                    <a:pt x="6171" y="14779"/>
                  </a:lnTo>
                  <a:lnTo>
                    <a:pt x="4629" y="10914"/>
                  </a:lnTo>
                  <a:lnTo>
                    <a:pt x="4629" y="6821"/>
                  </a:lnTo>
                  <a:lnTo>
                    <a:pt x="7714" y="2728"/>
                  </a:lnTo>
                  <a:lnTo>
                    <a:pt x="12343" y="272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2" name="Freeform 25"/>
            <p:cNvSpPr/>
            <p:nvPr/>
          </p:nvSpPr>
          <p:spPr>
            <a:xfrm>
              <a:off x="2198687" y="43576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2880" y="19200"/>
                  </a:moveTo>
                  <a:lnTo>
                    <a:pt x="5760" y="21600"/>
                  </a:lnTo>
                  <a:lnTo>
                    <a:pt x="10080" y="21600"/>
                  </a:lnTo>
                  <a:lnTo>
                    <a:pt x="15840" y="20400"/>
                  </a:lnTo>
                  <a:lnTo>
                    <a:pt x="20160" y="15600"/>
                  </a:lnTo>
                  <a:lnTo>
                    <a:pt x="21600" y="13200"/>
                  </a:lnTo>
                  <a:lnTo>
                    <a:pt x="20160" y="9600"/>
                  </a:lnTo>
                  <a:lnTo>
                    <a:pt x="15840" y="4800"/>
                  </a:lnTo>
                  <a:lnTo>
                    <a:pt x="11520" y="2400"/>
                  </a:lnTo>
                  <a:lnTo>
                    <a:pt x="8640" y="0"/>
                  </a:lnTo>
                  <a:lnTo>
                    <a:pt x="5760" y="0"/>
                  </a:lnTo>
                  <a:lnTo>
                    <a:pt x="2880" y="6000"/>
                  </a:lnTo>
                  <a:lnTo>
                    <a:pt x="0" y="10800"/>
                  </a:lnTo>
                  <a:lnTo>
                    <a:pt x="0" y="15600"/>
                  </a:lnTo>
                  <a:lnTo>
                    <a:pt x="2880" y="19200"/>
                  </a:lnTo>
                  <a:close/>
                  <a:moveTo>
                    <a:pt x="2880" y="14400"/>
                  </a:moveTo>
                  <a:lnTo>
                    <a:pt x="7200" y="3600"/>
                  </a:lnTo>
                  <a:lnTo>
                    <a:pt x="7200" y="2400"/>
                  </a:lnTo>
                  <a:lnTo>
                    <a:pt x="15840" y="7200"/>
                  </a:lnTo>
                  <a:lnTo>
                    <a:pt x="18720" y="10800"/>
                  </a:lnTo>
                  <a:lnTo>
                    <a:pt x="18720" y="14400"/>
                  </a:lnTo>
                  <a:lnTo>
                    <a:pt x="17280" y="16800"/>
                  </a:lnTo>
                  <a:lnTo>
                    <a:pt x="11520" y="19200"/>
                  </a:lnTo>
                  <a:lnTo>
                    <a:pt x="8640" y="19200"/>
                  </a:lnTo>
                  <a:lnTo>
                    <a:pt x="5760" y="18000"/>
                  </a:lnTo>
                  <a:lnTo>
                    <a:pt x="4320" y="16800"/>
                  </a:lnTo>
                  <a:lnTo>
                    <a:pt x="2880" y="144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3" name="Freeform 26"/>
            <p:cNvSpPr/>
            <p:nvPr/>
          </p:nvSpPr>
          <p:spPr>
            <a:xfrm>
              <a:off x="9524" y="4357687"/>
              <a:ext cx="114301" cy="14287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640"/>
                  </a:lnTo>
                  <a:lnTo>
                    <a:pt x="18254" y="2880"/>
                  </a:lnTo>
                  <a:lnTo>
                    <a:pt x="10952" y="0"/>
                  </a:lnTo>
                  <a:lnTo>
                    <a:pt x="3651" y="2880"/>
                  </a:lnTo>
                  <a:lnTo>
                    <a:pt x="0" y="8640"/>
                  </a:lnTo>
                  <a:lnTo>
                    <a:pt x="1825" y="14400"/>
                  </a:lnTo>
                  <a:lnTo>
                    <a:pt x="9127" y="18720"/>
                  </a:lnTo>
                  <a:lnTo>
                    <a:pt x="16428" y="21600"/>
                  </a:lnTo>
                  <a:lnTo>
                    <a:pt x="21600" y="21600"/>
                  </a:lnTo>
                  <a:close/>
                  <a:moveTo>
                    <a:pt x="7301" y="4320"/>
                  </a:moveTo>
                  <a:lnTo>
                    <a:pt x="16428" y="4320"/>
                  </a:lnTo>
                  <a:lnTo>
                    <a:pt x="18254" y="10080"/>
                  </a:lnTo>
                  <a:lnTo>
                    <a:pt x="18254" y="18720"/>
                  </a:lnTo>
                  <a:lnTo>
                    <a:pt x="7301" y="15840"/>
                  </a:lnTo>
                  <a:lnTo>
                    <a:pt x="3651" y="11520"/>
                  </a:lnTo>
                  <a:lnTo>
                    <a:pt x="3651" y="7200"/>
                  </a:lnTo>
                  <a:lnTo>
                    <a:pt x="7301" y="432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4" name="Oval 27"/>
            <p:cNvSpPr/>
            <p:nvPr/>
          </p:nvSpPr>
          <p:spPr>
            <a:xfrm>
              <a:off x="79374" y="4303712"/>
              <a:ext cx="2190751" cy="617539"/>
            </a:xfrm>
            <a:prstGeom prst="ellipse">
              <a:avLst/>
            </a:pr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5" name="Oval 28"/>
            <p:cNvSpPr/>
            <p:nvPr/>
          </p:nvSpPr>
          <p:spPr>
            <a:xfrm>
              <a:off x="0" y="4297362"/>
              <a:ext cx="2384426" cy="457201"/>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6" name="Oval 29"/>
            <p:cNvSpPr/>
            <p:nvPr/>
          </p:nvSpPr>
          <p:spPr>
            <a:xfrm>
              <a:off x="74612" y="4338637"/>
              <a:ext cx="2262189" cy="349251"/>
            </a:xfrm>
            <a:prstGeom prst="ellipse">
              <a:avLst/>
            </a:prstGeom>
            <a:gradFill flip="none" rotWithShape="1">
              <a:gsLst>
                <a:gs pos="0">
                  <a:srgbClr val="663300"/>
                </a:gs>
                <a:gs pos="100000">
                  <a:srgbClr val="82582E"/>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7" name="Freeform 30"/>
            <p:cNvSpPr/>
            <p:nvPr/>
          </p:nvSpPr>
          <p:spPr>
            <a:xfrm>
              <a:off x="2141537" y="4224337"/>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5840" y="21600"/>
                  </a:moveTo>
                  <a:lnTo>
                    <a:pt x="18720" y="14850"/>
                  </a:lnTo>
                  <a:lnTo>
                    <a:pt x="21600" y="9450"/>
                  </a:lnTo>
                  <a:lnTo>
                    <a:pt x="18720" y="4050"/>
                  </a:lnTo>
                  <a:lnTo>
                    <a:pt x="14400" y="0"/>
                  </a:lnTo>
                  <a:lnTo>
                    <a:pt x="7200" y="1350"/>
                  </a:lnTo>
                  <a:lnTo>
                    <a:pt x="1440" y="6750"/>
                  </a:lnTo>
                  <a:lnTo>
                    <a:pt x="0" y="9450"/>
                  </a:lnTo>
                  <a:lnTo>
                    <a:pt x="1440" y="13500"/>
                  </a:lnTo>
                  <a:lnTo>
                    <a:pt x="5760" y="17550"/>
                  </a:lnTo>
                  <a:lnTo>
                    <a:pt x="11520" y="20250"/>
                  </a:lnTo>
                  <a:lnTo>
                    <a:pt x="15840" y="21600"/>
                  </a:lnTo>
                  <a:close/>
                  <a:moveTo>
                    <a:pt x="10080" y="4050"/>
                  </a:moveTo>
                  <a:lnTo>
                    <a:pt x="14400" y="4050"/>
                  </a:lnTo>
                  <a:lnTo>
                    <a:pt x="17280" y="5400"/>
                  </a:lnTo>
                  <a:lnTo>
                    <a:pt x="17280" y="10800"/>
                  </a:lnTo>
                  <a:lnTo>
                    <a:pt x="15840" y="16200"/>
                  </a:lnTo>
                  <a:lnTo>
                    <a:pt x="14400" y="17550"/>
                  </a:lnTo>
                  <a:lnTo>
                    <a:pt x="14400" y="18900"/>
                  </a:lnTo>
                  <a:lnTo>
                    <a:pt x="10080" y="16200"/>
                  </a:lnTo>
                  <a:lnTo>
                    <a:pt x="7200" y="14850"/>
                  </a:lnTo>
                  <a:lnTo>
                    <a:pt x="4320" y="9450"/>
                  </a:lnTo>
                  <a:lnTo>
                    <a:pt x="5760" y="6750"/>
                  </a:lnTo>
                  <a:lnTo>
                    <a:pt x="10080"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8" name="Freeform 31"/>
            <p:cNvSpPr/>
            <p:nvPr/>
          </p:nvSpPr>
          <p:spPr>
            <a:xfrm>
              <a:off x="4806950" y="3930649"/>
              <a:ext cx="114300"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3600" y="20400"/>
                  </a:lnTo>
                  <a:lnTo>
                    <a:pt x="7200" y="21600"/>
                  </a:lnTo>
                  <a:lnTo>
                    <a:pt x="14400" y="21600"/>
                  </a:lnTo>
                  <a:lnTo>
                    <a:pt x="19800" y="19200"/>
                  </a:lnTo>
                  <a:lnTo>
                    <a:pt x="21600" y="13200"/>
                  </a:lnTo>
                  <a:lnTo>
                    <a:pt x="18000" y="3600"/>
                  </a:lnTo>
                  <a:lnTo>
                    <a:pt x="12600" y="0"/>
                  </a:lnTo>
                  <a:lnTo>
                    <a:pt x="10800" y="0"/>
                  </a:lnTo>
                  <a:lnTo>
                    <a:pt x="5400" y="4800"/>
                  </a:lnTo>
                  <a:lnTo>
                    <a:pt x="1800" y="9600"/>
                  </a:lnTo>
                  <a:lnTo>
                    <a:pt x="0" y="13200"/>
                  </a:lnTo>
                  <a:lnTo>
                    <a:pt x="0" y="18000"/>
                  </a:lnTo>
                  <a:close/>
                  <a:moveTo>
                    <a:pt x="3600" y="13200"/>
                  </a:moveTo>
                  <a:lnTo>
                    <a:pt x="5400" y="9600"/>
                  </a:lnTo>
                  <a:lnTo>
                    <a:pt x="9000" y="4800"/>
                  </a:lnTo>
                  <a:lnTo>
                    <a:pt x="10800" y="3600"/>
                  </a:lnTo>
                  <a:lnTo>
                    <a:pt x="16200" y="6000"/>
                  </a:lnTo>
                  <a:lnTo>
                    <a:pt x="18000" y="9600"/>
                  </a:lnTo>
                  <a:lnTo>
                    <a:pt x="19800" y="14400"/>
                  </a:lnTo>
                  <a:lnTo>
                    <a:pt x="19800" y="16800"/>
                  </a:lnTo>
                  <a:lnTo>
                    <a:pt x="16200" y="19200"/>
                  </a:lnTo>
                  <a:lnTo>
                    <a:pt x="9000" y="20400"/>
                  </a:lnTo>
                  <a:lnTo>
                    <a:pt x="7200" y="19200"/>
                  </a:lnTo>
                  <a:lnTo>
                    <a:pt x="3600" y="18000"/>
                  </a:lnTo>
                  <a:lnTo>
                    <a:pt x="360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9" name="Rectangle 32"/>
            <p:cNvSpPr/>
            <p:nvPr/>
          </p:nvSpPr>
          <p:spPr>
            <a:xfrm>
              <a:off x="2927350" y="1025525"/>
              <a:ext cx="274638" cy="4030663"/>
            </a:xfrm>
            <a:prstGeom prst="rect">
              <a:avLst/>
            </a:pr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0" name="Rectangle 33"/>
            <p:cNvSpPr/>
            <p:nvPr/>
          </p:nvSpPr>
          <p:spPr>
            <a:xfrm>
              <a:off x="3006725" y="663574"/>
              <a:ext cx="120650" cy="381000"/>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1" name="AutoShape 34"/>
            <p:cNvSpPr/>
            <p:nvPr/>
          </p:nvSpPr>
          <p:spPr>
            <a:xfrm>
              <a:off x="2898775" y="977899"/>
              <a:ext cx="325438" cy="82551"/>
            </a:xfrm>
            <a:prstGeom prst="roundRect">
              <a:avLst>
                <a:gd name="adj" fmla="val 16667"/>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2" name="Freeform 35"/>
            <p:cNvSpPr/>
            <p:nvPr/>
          </p:nvSpPr>
          <p:spPr>
            <a:xfrm>
              <a:off x="3035300" y="638175"/>
              <a:ext cx="400050" cy="250190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29" y="1151"/>
                  </a:lnTo>
                  <a:lnTo>
                    <a:pt x="1029" y="822"/>
                  </a:lnTo>
                  <a:lnTo>
                    <a:pt x="0" y="164"/>
                  </a:lnTo>
                  <a:lnTo>
                    <a:pt x="6171" y="0"/>
                  </a:lnTo>
                  <a:lnTo>
                    <a:pt x="6686" y="658"/>
                  </a:lnTo>
                  <a:lnTo>
                    <a:pt x="7543" y="905"/>
                  </a:lnTo>
                </a:path>
              </a:pathLst>
            </a:cu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3" name="Freeform 36"/>
            <p:cNvSpPr/>
            <p:nvPr/>
          </p:nvSpPr>
          <p:spPr>
            <a:xfrm>
              <a:off x="2817812" y="466725"/>
              <a:ext cx="503239" cy="219075"/>
            </a:xfrm>
            <a:custGeom>
              <a:avLst/>
              <a:gdLst/>
              <a:ahLst/>
              <a:cxnLst>
                <a:cxn ang="0">
                  <a:pos x="wd2" y="hd2"/>
                </a:cxn>
                <a:cxn ang="5400000">
                  <a:pos x="wd2" y="hd2"/>
                </a:cxn>
                <a:cxn ang="10800000">
                  <a:pos x="wd2" y="hd2"/>
                </a:cxn>
                <a:cxn ang="16200000">
                  <a:pos x="wd2" y="hd2"/>
                </a:cxn>
              </a:cxnLst>
              <a:rect l="0" t="0" r="r" b="b"/>
              <a:pathLst>
                <a:path w="21600" h="21600" extrusionOk="0">
                  <a:moveTo>
                    <a:pt x="11005" y="0"/>
                  </a:moveTo>
                  <a:lnTo>
                    <a:pt x="15516" y="939"/>
                  </a:lnTo>
                  <a:lnTo>
                    <a:pt x="18797" y="5635"/>
                  </a:lnTo>
                  <a:lnTo>
                    <a:pt x="20780" y="12209"/>
                  </a:lnTo>
                  <a:lnTo>
                    <a:pt x="21600" y="21600"/>
                  </a:lnTo>
                  <a:lnTo>
                    <a:pt x="0" y="21600"/>
                  </a:lnTo>
                  <a:lnTo>
                    <a:pt x="752" y="12209"/>
                  </a:lnTo>
                  <a:lnTo>
                    <a:pt x="3213" y="5635"/>
                  </a:lnTo>
                  <a:lnTo>
                    <a:pt x="6494" y="939"/>
                  </a:lnTo>
                  <a:lnTo>
                    <a:pt x="11005"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155" name="Title Text"/>
          <p:cNvSpPr txBox="1">
            <a:spLocks noGrp="1"/>
          </p:cNvSpPr>
          <p:nvPr>
            <p:ph type="title"/>
          </p:nvPr>
        </p:nvSpPr>
        <p:spPr>
          <a:xfrm>
            <a:off x="457200" y="277813"/>
            <a:ext cx="8229600" cy="1143001"/>
          </a:xfrm>
          <a:prstGeom prst="rect">
            <a:avLst/>
          </a:prstGeom>
        </p:spPr>
        <p:txBody>
          <a:bodyPr anchor="ctr"/>
          <a:lstStyle>
            <a:lvl1pPr algn="ctr">
              <a:defRPr b="1" i="0">
                <a:solidFill>
                  <a:srgbClr val="DBBD71"/>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56" name="Body Level One…"/>
          <p:cNvSpPr txBox="1">
            <a:spLocks noGrp="1"/>
          </p:cNvSpPr>
          <p:nvPr>
            <p:ph type="body" sz="half" idx="1"/>
          </p:nvPr>
        </p:nvSpPr>
        <p:spPr>
          <a:xfrm>
            <a:off x="457200" y="1600200"/>
            <a:ext cx="4038600" cy="4530725"/>
          </a:xfrm>
          <a:prstGeom prst="rect">
            <a:avLst/>
          </a:prstGeom>
        </p:spPr>
        <p:txBody>
          <a:bodyPr>
            <a:normAutofit/>
          </a:bodyPr>
          <a:lstStyle>
            <a:lvl1pPr>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157" name="Slide Number"/>
          <p:cNvSpPr txBox="1">
            <a:spLocks noGrp="1"/>
          </p:cNvSpPr>
          <p:nvPr>
            <p:ph type="sldNum" sz="quarter" idx="2"/>
          </p:nvPr>
        </p:nvSpPr>
        <p:spPr>
          <a:xfrm>
            <a:off x="8416270" y="6466522"/>
            <a:ext cx="270531" cy="269241"/>
          </a:xfrm>
          <a:prstGeom prst="rect">
            <a:avLst/>
          </a:prstGeom>
        </p:spPr>
        <p:txBody>
          <a:bodyPr/>
          <a:lstStyle>
            <a:lvl1pPr algn="r">
              <a:defRPr sz="1200">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33042971"/>
      </p:ext>
    </p:extLst>
  </p:cSld>
  <p:clrMapOvr>
    <a:masterClrMapping/>
  </p:clrMapOvr>
  <p:transition spd="med"/>
</p:sldLayout>
</file>

<file path=ppt/slideLayouts/slideLayout2844.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45641975"/>
      </p:ext>
    </p:extLst>
  </p:cSld>
  <p:clrMapOvr>
    <a:masterClrMapping/>
  </p:clrMapOvr>
  <p:transition spd="med"/>
</p:sldLayout>
</file>

<file path=ppt/slideLayouts/slideLayout2845.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6913132"/>
      </p:ext>
    </p:extLst>
  </p:cSld>
  <p:clrMapOvr>
    <a:masterClrMapping/>
  </p:clrMapOvr>
  <p:transition spd="med"/>
</p:sldLayout>
</file>

<file path=ppt/slideLayouts/slideLayout2846.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18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91331958"/>
      </p:ext>
    </p:extLst>
  </p:cSld>
  <p:clrMapOvr>
    <a:masterClrMapping/>
  </p:clrMapOvr>
  <p:transition spd="med"/>
</p:sldLayout>
</file>

<file path=ppt/slideLayouts/slideLayout2847.xml><?xml version="1.0" encoding="utf-8"?>
<p:sldLayout xmlns:a="http://schemas.openxmlformats.org/drawingml/2006/main" xmlns:r="http://schemas.openxmlformats.org/officeDocument/2006/relationships" xmlns:p="http://schemas.openxmlformats.org/presentationml/2006/main" showMasterSp="0" type="tx">
  <p:cSld name="8_Blank">
    <p:bg>
      <p:bgPr>
        <a:solidFill>
          <a:schemeClr val="accent3">
            <a:lumOff val="44000"/>
          </a:schemeClr>
        </a:solidFill>
        <a:effectLst/>
      </p:bgPr>
    </p:bg>
    <p:spTree>
      <p:nvGrpSpPr>
        <p:cNvPr id="1" name=""/>
        <p:cNvGrpSpPr/>
        <p:nvPr/>
      </p:nvGrpSpPr>
      <p:grpSpPr>
        <a:xfrm>
          <a:off x="0" y="0"/>
          <a:ext cx="0" cy="0"/>
          <a:chOff x="0" y="0"/>
          <a:chExt cx="0" cy="0"/>
        </a:xfrm>
      </p:grpSpPr>
      <p:sp>
        <p:nvSpPr>
          <p:cNvPr id="119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0071407"/>
      </p:ext>
    </p:extLst>
  </p:cSld>
  <p:clrMapOvr>
    <a:masterClrMapping/>
  </p:clrMapOvr>
  <p:transition spd="med"/>
</p:sldLayout>
</file>

<file path=ppt/slideLayouts/slideLayout2848.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grpSp>
        <p:nvGrpSpPr>
          <p:cNvPr id="1200" name="Group 4"/>
          <p:cNvGrpSpPr/>
          <p:nvPr/>
        </p:nvGrpSpPr>
        <p:grpSpPr>
          <a:xfrm>
            <a:off x="177800" y="230188"/>
            <a:ext cx="203200" cy="6503987"/>
            <a:chOff x="0" y="0"/>
            <a:chExt cx="203200" cy="6503986"/>
          </a:xfrm>
        </p:grpSpPr>
        <p:sp>
          <p:nvSpPr>
            <p:cNvPr id="1198" name="Rectangle 5"/>
            <p:cNvSpPr/>
            <p:nvPr/>
          </p:nvSpPr>
          <p:spPr>
            <a:xfrm>
              <a:off x="127000" y="26987"/>
              <a:ext cx="76200" cy="6477000"/>
            </a:xfrm>
            <a:prstGeom prst="rect">
              <a:avLst/>
            </a:prstGeom>
            <a:gradFill flip="none" rotWithShape="1">
              <a:gsLst>
                <a:gs pos="0">
                  <a:srgbClr val="000000"/>
                </a:gs>
                <a:gs pos="100000">
                  <a:srgbClr val="0099CC"/>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99" name="Rectangle 6"/>
            <p:cNvSpPr/>
            <p:nvPr/>
          </p:nvSpPr>
          <p:spPr>
            <a:xfrm>
              <a:off x="0" y="0"/>
              <a:ext cx="76200" cy="6256336"/>
            </a:xfrm>
            <a:prstGeom prst="rect">
              <a:avLst/>
            </a:prstGeom>
            <a:gradFill flip="none" rotWithShape="1">
              <a:gsLst>
                <a:gs pos="0">
                  <a:srgbClr val="000000"/>
                </a:gs>
                <a:gs pos="100000">
                  <a:srgbClr val="00FFFF"/>
                </a:gs>
              </a:gsLst>
              <a:lin ang="5400000" scaled="0"/>
            </a:gradFill>
            <a:ln w="12700" cap="flat">
              <a:noFill/>
              <a:miter lim="400000"/>
            </a:ln>
            <a:effectLst/>
          </p:spPr>
          <p:txBody>
            <a:bodyPr wrap="square" lIns="45719" tIns="45719" rIns="45719" bIns="45719" numCol="1" anchor="ctr">
              <a:noAutofit/>
            </a:bodyPr>
            <a:lstStyle/>
            <a:p>
              <a:pPr>
                <a:defRPr b="0">
                  <a:solidFill>
                    <a:srgbClr val="F8F8F8"/>
                  </a:solidFill>
                </a:defRPr>
              </a:pPr>
              <a:endParaRPr/>
            </a:p>
          </p:txBody>
        </p:sp>
      </p:grpSp>
      <p:grpSp>
        <p:nvGrpSpPr>
          <p:cNvPr id="1203" name="Group 7"/>
          <p:cNvGrpSpPr/>
          <p:nvPr/>
        </p:nvGrpSpPr>
        <p:grpSpPr>
          <a:xfrm>
            <a:off x="8793163" y="220662"/>
            <a:ext cx="198437" cy="6408738"/>
            <a:chOff x="0" y="0"/>
            <a:chExt cx="198436" cy="6408736"/>
          </a:xfrm>
        </p:grpSpPr>
        <p:sp>
          <p:nvSpPr>
            <p:cNvPr id="1201" name="Rectangle 8"/>
            <p:cNvSpPr/>
            <p:nvPr/>
          </p:nvSpPr>
          <p:spPr>
            <a:xfrm>
              <a:off x="130174" y="-1"/>
              <a:ext cx="68263" cy="6332539"/>
            </a:xfrm>
            <a:prstGeom prst="rect">
              <a:avLst/>
            </a:prstGeom>
            <a:gradFill flip="none" rotWithShape="1">
              <a:gsLst>
                <a:gs pos="0">
                  <a:srgbClr val="6699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2" name="Rectangle 9"/>
            <p:cNvSpPr/>
            <p:nvPr/>
          </p:nvSpPr>
          <p:spPr>
            <a:xfrm>
              <a:off x="0" y="160337"/>
              <a:ext cx="77788" cy="6248400"/>
            </a:xfrm>
            <a:prstGeom prst="rect">
              <a:avLst/>
            </a:prstGeom>
            <a:gradFill flip="none" rotWithShape="1">
              <a:gsLst>
                <a:gs pos="0">
                  <a:srgbClr val="9933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6" name="Group 10"/>
          <p:cNvGrpSpPr/>
          <p:nvPr/>
        </p:nvGrpSpPr>
        <p:grpSpPr>
          <a:xfrm>
            <a:off x="412749" y="6477000"/>
            <a:ext cx="8686801" cy="227807"/>
            <a:chOff x="0" y="0"/>
            <a:chExt cx="8686800" cy="227806"/>
          </a:xfrm>
        </p:grpSpPr>
        <p:sp>
          <p:nvSpPr>
            <p:cNvPr id="1204" name="Rectangle 11"/>
            <p:cNvSpPr/>
            <p:nvPr/>
          </p:nvSpPr>
          <p:spPr>
            <a:xfrm>
              <a:off x="0" y="0"/>
              <a:ext cx="8686800" cy="76200"/>
            </a:xfrm>
            <a:prstGeom prst="rect">
              <a:avLst/>
            </a:prstGeom>
            <a:gradFill flip="none" rotWithShape="1">
              <a:gsLst>
                <a:gs pos="0">
                  <a:srgbClr val="000000"/>
                </a:gs>
                <a:gs pos="100000">
                  <a:srgbClr val="6699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5" name="Rectangle 12"/>
            <p:cNvSpPr/>
            <p:nvPr/>
          </p:nvSpPr>
          <p:spPr>
            <a:xfrm>
              <a:off x="793" y="151606"/>
              <a:ext cx="8501064" cy="76201"/>
            </a:xfrm>
            <a:prstGeom prst="rect">
              <a:avLst/>
            </a:prstGeom>
            <a:gradFill flip="none" rotWithShape="1">
              <a:gsLst>
                <a:gs pos="0">
                  <a:srgbClr val="000000"/>
                </a:gs>
                <a:gs pos="100000">
                  <a:srgbClr val="00FF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9" name="Group 13"/>
          <p:cNvGrpSpPr/>
          <p:nvPr/>
        </p:nvGrpSpPr>
        <p:grpSpPr>
          <a:xfrm>
            <a:off x="75406" y="177006"/>
            <a:ext cx="8746333" cy="161132"/>
            <a:chOff x="0" y="0"/>
            <a:chExt cx="8746332" cy="161130"/>
          </a:xfrm>
        </p:grpSpPr>
        <p:sp>
          <p:nvSpPr>
            <p:cNvPr id="1207" name="Rectangle 14"/>
            <p:cNvSpPr/>
            <p:nvPr/>
          </p:nvSpPr>
          <p:spPr>
            <a:xfrm>
              <a:off x="219868" y="102393"/>
              <a:ext cx="8526465" cy="58738"/>
            </a:xfrm>
            <a:prstGeom prst="rect">
              <a:avLst/>
            </a:prstGeom>
            <a:gradFill flip="none" rotWithShape="1">
              <a:gsLst>
                <a:gs pos="0">
                  <a:srgbClr val="00FF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8" name="Rectangle 15"/>
            <p:cNvSpPr/>
            <p:nvPr/>
          </p:nvSpPr>
          <p:spPr>
            <a:xfrm>
              <a:off x="0" y="0"/>
              <a:ext cx="8745539" cy="60325"/>
            </a:xfrm>
            <a:prstGeom prst="rect">
              <a:avLst/>
            </a:prstGeom>
            <a:gradFill flip="none" rotWithShape="1">
              <a:gsLst>
                <a:gs pos="0">
                  <a:srgbClr val="6699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10" name="Title Text"/>
          <p:cNvSpPr txBox="1">
            <a:spLocks noGrp="1"/>
          </p:cNvSpPr>
          <p:nvPr>
            <p:ph type="title"/>
          </p:nvPr>
        </p:nvSpPr>
        <p:spPr>
          <a:xfrm>
            <a:off x="685800" y="1219200"/>
            <a:ext cx="7772400" cy="1143000"/>
          </a:xfrm>
          <a:prstGeom prst="rect">
            <a:avLst/>
          </a:prstGeom>
        </p:spPr>
        <p:txBody>
          <a:bodyPr anchor="t"/>
          <a:lstStyle>
            <a:lvl1pPr algn="ctr">
              <a:defRPr sz="4000">
                <a:solidFill>
                  <a:srgbClr val="F8F8F8"/>
                </a:solidFill>
                <a:latin typeface="+mj-lt"/>
                <a:ea typeface="+mj-ea"/>
                <a:cs typeface="+mj-cs"/>
                <a:sym typeface="Helvetica"/>
              </a:defRPr>
            </a:lvl1pPr>
          </a:lstStyle>
          <a:p>
            <a:r>
              <a:t>Title Text</a:t>
            </a:r>
          </a:p>
        </p:txBody>
      </p:sp>
      <p:sp>
        <p:nvSpPr>
          <p:cNvPr id="1211" name="Body Level One…"/>
          <p:cNvSpPr txBox="1">
            <a:spLocks noGrp="1"/>
          </p:cNvSpPr>
          <p:nvPr>
            <p:ph type="body" sz="quarter" idx="1"/>
          </p:nvPr>
        </p:nvSpPr>
        <p:spPr>
          <a:xfrm>
            <a:off x="1371600" y="2667000"/>
            <a:ext cx="6400800" cy="1752600"/>
          </a:xfrm>
          <a:prstGeom prst="rect">
            <a:avLst/>
          </a:prstGeom>
        </p:spPr>
        <p:txBody>
          <a:bodyPr>
            <a:normAutofit/>
          </a:bodyPr>
          <a:lstStyle>
            <a:lvl1pPr marL="0" indent="0" algn="ctr">
              <a:spcBef>
                <a:spcPts val="600"/>
              </a:spcBef>
              <a:buSzTx/>
              <a:buNone/>
              <a:defRPr sz="2800">
                <a:solidFill>
                  <a:srgbClr val="F8F8F8"/>
                </a:solidFill>
                <a:latin typeface="+mj-lt"/>
                <a:ea typeface="+mj-ea"/>
                <a:cs typeface="+mj-cs"/>
                <a:sym typeface="Helvetica"/>
              </a:defRPr>
            </a:lvl1pPr>
            <a:lvl2pPr marL="742950" indent="-285750" algn="ctr">
              <a:spcBef>
                <a:spcPts val="600"/>
              </a:spcBef>
              <a:buChar char="–"/>
              <a:defRPr sz="2800">
                <a:solidFill>
                  <a:srgbClr val="F8F8F8"/>
                </a:solidFill>
                <a:latin typeface="+mj-lt"/>
                <a:ea typeface="+mj-ea"/>
                <a:cs typeface="+mj-cs"/>
                <a:sym typeface="Helvetica"/>
              </a:defRPr>
            </a:lvl2pPr>
            <a:lvl3pPr marL="1181100" indent="-266700" algn="ctr">
              <a:spcBef>
                <a:spcPts val="600"/>
              </a:spcBef>
              <a:defRPr sz="2800">
                <a:solidFill>
                  <a:srgbClr val="F8F8F8"/>
                </a:solidFill>
                <a:latin typeface="+mj-lt"/>
                <a:ea typeface="+mj-ea"/>
                <a:cs typeface="+mj-cs"/>
                <a:sym typeface="Helvetica"/>
              </a:defRPr>
            </a:lvl3pPr>
            <a:lvl4pPr marL="1691639" indent="-320039" algn="ctr">
              <a:spcBef>
                <a:spcPts val="600"/>
              </a:spcBef>
              <a:buChar char="–"/>
              <a:defRPr sz="2800">
                <a:solidFill>
                  <a:srgbClr val="F8F8F8"/>
                </a:solidFill>
                <a:latin typeface="+mj-lt"/>
                <a:ea typeface="+mj-ea"/>
                <a:cs typeface="+mj-cs"/>
                <a:sym typeface="Helvetica"/>
              </a:defRPr>
            </a:lvl4pPr>
            <a:lvl5pPr marL="2148839" indent="-320039" algn="ctr">
              <a:spcBef>
                <a:spcPts val="600"/>
              </a:spcBef>
              <a:buChar char="»"/>
              <a:defRPr sz="2800">
                <a:solidFill>
                  <a:srgbClr val="F8F8F8"/>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212" name="Slide Number"/>
          <p:cNvSpPr txBox="1">
            <a:spLocks noGrp="1"/>
          </p:cNvSpPr>
          <p:nvPr>
            <p:ph type="sldNum" sz="quarter" idx="2"/>
          </p:nvPr>
        </p:nvSpPr>
        <p:spPr>
          <a:xfrm>
            <a:off x="8461092" y="6164897"/>
            <a:ext cx="301909" cy="307341"/>
          </a:xfrm>
          <a:prstGeom prst="rect">
            <a:avLst/>
          </a:prstGeom>
        </p:spPr>
        <p:txBody>
          <a:bodyPr/>
          <a:lstStyle>
            <a:lvl1pPr algn="r">
              <a:defRPr b="1">
                <a:solidFill>
                  <a:srgbClr val="808080"/>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54146577"/>
      </p:ext>
    </p:extLst>
  </p:cSld>
  <p:clrMapOvr>
    <a:masterClrMapping/>
  </p:clrMapOvr>
  <p:transition spd="med"/>
</p:sldLayout>
</file>

<file path=ppt/slideLayouts/slideLayout2849.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000000"/>
        </a:solidFill>
        <a:effectLst/>
      </p:bgPr>
    </p:bg>
    <p:spTree>
      <p:nvGrpSpPr>
        <p:cNvPr id="1" name=""/>
        <p:cNvGrpSpPr/>
        <p:nvPr/>
      </p:nvGrpSpPr>
      <p:grpSpPr>
        <a:xfrm>
          <a:off x="0" y="0"/>
          <a:ext cx="0" cy="0"/>
          <a:chOff x="0" y="0"/>
          <a:chExt cx="0" cy="0"/>
        </a:xfrm>
      </p:grpSpPr>
      <p:grpSp>
        <p:nvGrpSpPr>
          <p:cNvPr id="1230" name="Group 2"/>
          <p:cNvGrpSpPr/>
          <p:nvPr/>
        </p:nvGrpSpPr>
        <p:grpSpPr>
          <a:xfrm>
            <a:off x="3953333" y="1538745"/>
            <a:ext cx="5415635" cy="5887123"/>
            <a:chOff x="0" y="0"/>
            <a:chExt cx="5415634" cy="5887122"/>
          </a:xfrm>
        </p:grpSpPr>
        <p:sp>
          <p:nvSpPr>
            <p:cNvPr id="1219" name="AutoShape 3"/>
            <p:cNvSpPr/>
            <p:nvPr/>
          </p:nvSpPr>
          <p:spPr>
            <a:xfrm rot="13500000" flipH="1">
              <a:off x="3115804" y="446200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0" name="AutoShape 4"/>
            <p:cNvSpPr/>
            <p:nvPr/>
          </p:nvSpPr>
          <p:spPr>
            <a:xfrm rot="16200000">
              <a:off x="3525380" y="3730167"/>
              <a:ext cx="1362075" cy="1352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1" name="AutoShape 5"/>
            <p:cNvSpPr/>
            <p:nvPr/>
          </p:nvSpPr>
          <p:spPr>
            <a:xfrm>
              <a:off x="3900029" y="2607804"/>
              <a:ext cx="1282701" cy="1282701"/>
            </a:xfrm>
            <a:prstGeom prst="diamond">
              <a:avLst/>
            </a:pr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2" name="AutoShape 6"/>
            <p:cNvSpPr/>
            <p:nvPr/>
          </p:nvSpPr>
          <p:spPr>
            <a:xfrm rot="13500000">
              <a:off x="412292" y="348410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3" name="AutoShape 7"/>
            <p:cNvSpPr/>
            <p:nvPr/>
          </p:nvSpPr>
          <p:spPr>
            <a:xfrm rot="8100000" flipH="1">
              <a:off x="1953754" y="2422067"/>
              <a:ext cx="901701"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228" name="Group 8"/>
            <p:cNvGrpSpPr/>
            <p:nvPr/>
          </p:nvGrpSpPr>
          <p:grpSpPr>
            <a:xfrm>
              <a:off x="3006267" y="1928355"/>
              <a:ext cx="638176" cy="1901824"/>
              <a:chOff x="0" y="0"/>
              <a:chExt cx="638174" cy="1901822"/>
            </a:xfrm>
          </p:grpSpPr>
          <p:sp>
            <p:nvSpPr>
              <p:cNvPr id="1224" name="Line 9"/>
              <p:cNvSpPr/>
              <p:nvPr/>
            </p:nvSpPr>
            <p:spPr>
              <a:xfrm flipH="1">
                <a:off x="635000" y="15875"/>
                <a:ext cx="1" cy="12446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5" name="Line 10"/>
              <p:cNvSpPr/>
              <p:nvPr/>
            </p:nvSpPr>
            <p:spPr>
              <a:xfrm flipH="1">
                <a:off x="6349" y="631824"/>
                <a:ext cx="2" cy="12700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6" name="Line 11"/>
              <p:cNvSpPr/>
              <p:nvPr/>
            </p:nvSpPr>
            <p:spPr>
              <a:xfrm flipV="1">
                <a:off x="6350" y="1263650"/>
                <a:ext cx="631825" cy="63182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7" name="Line 12"/>
              <p:cNvSpPr/>
              <p:nvPr/>
            </p:nvSpPr>
            <p:spPr>
              <a:xfrm flipV="1">
                <a:off x="0" y="0"/>
                <a:ext cx="638175" cy="63817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grpSp>
        <p:sp>
          <p:nvSpPr>
            <p:cNvPr id="1229" name="AutoShape 13"/>
            <p:cNvSpPr/>
            <p:nvPr/>
          </p:nvSpPr>
          <p:spPr>
            <a:xfrm rot="18900000">
              <a:off x="3012617" y="412292"/>
              <a:ext cx="1990726" cy="199072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38" name="Group 15"/>
          <p:cNvGrpSpPr/>
          <p:nvPr/>
        </p:nvGrpSpPr>
        <p:grpSpPr>
          <a:xfrm>
            <a:off x="3344863" y="2457450"/>
            <a:ext cx="5449887" cy="4684136"/>
            <a:chOff x="0" y="0"/>
            <a:chExt cx="5449886" cy="4684135"/>
          </a:xfrm>
        </p:grpSpPr>
        <p:sp>
          <p:nvSpPr>
            <p:cNvPr id="1231" name="AutoShape 16"/>
            <p:cNvSpPr/>
            <p:nvPr/>
          </p:nvSpPr>
          <p:spPr>
            <a:xfrm>
              <a:off x="4167186" y="898524"/>
              <a:ext cx="1282701" cy="1282702"/>
            </a:xfrm>
            <a:prstGeom prst="diamond">
              <a:avLst/>
            </a:pr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2" name="Freeform 17"/>
            <p:cNvSpPr/>
            <p:nvPr/>
          </p:nvSpPr>
          <p:spPr>
            <a:xfrm>
              <a:off x="3101974" y="614362"/>
              <a:ext cx="638175" cy="1890714"/>
            </a:xfrm>
            <a:custGeom>
              <a:avLst/>
              <a:gdLst/>
              <a:ahLst/>
              <a:cxnLst>
                <a:cxn ang="0">
                  <a:pos x="wd2" y="hd2"/>
                </a:cxn>
                <a:cxn ang="5400000">
                  <a:pos x="wd2" y="hd2"/>
                </a:cxn>
                <a:cxn ang="10800000">
                  <a:pos x="wd2" y="hd2"/>
                </a:cxn>
                <a:cxn ang="16200000">
                  <a:pos x="wd2" y="hd2"/>
                </a:cxn>
              </a:cxnLst>
              <a:rect l="0" t="0" r="r" b="b"/>
              <a:pathLst>
                <a:path w="21600" h="21600" extrusionOk="0">
                  <a:moveTo>
                    <a:pt x="21439" y="0"/>
                  </a:moveTo>
                  <a:lnTo>
                    <a:pt x="0" y="7236"/>
                  </a:lnTo>
                  <a:lnTo>
                    <a:pt x="0" y="21600"/>
                  </a:lnTo>
                  <a:lnTo>
                    <a:pt x="21600" y="14309"/>
                  </a:lnTo>
                  <a:lnTo>
                    <a:pt x="21439" y="0"/>
                  </a:lnTo>
                </a:path>
              </a:pathLst>
            </a:custGeom>
            <a:solidFill>
              <a:srgbClr val="669900"/>
            </a:solidFill>
            <a:ln w="12700" cap="flat">
              <a:solidFill>
                <a:srgbClr val="669900"/>
              </a:solidFill>
              <a:prstDash val="solid"/>
              <a:round/>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3" name="AutoShape 18"/>
            <p:cNvSpPr/>
            <p:nvPr/>
          </p:nvSpPr>
          <p:spPr>
            <a:xfrm rot="18900000">
              <a:off x="666749" y="171767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4" name="AutoShape 19"/>
            <p:cNvSpPr/>
            <p:nvPr/>
          </p:nvSpPr>
          <p:spPr>
            <a:xfrm rot="13500000" flipH="1">
              <a:off x="2706686" y="3595687"/>
              <a:ext cx="901700"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5" name="AutoShape 20"/>
            <p:cNvSpPr/>
            <p:nvPr/>
          </p:nvSpPr>
          <p:spPr>
            <a:xfrm rot="16200000">
              <a:off x="3676648" y="2189163"/>
              <a:ext cx="1362076"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6" name="AutoShape 21"/>
            <p:cNvSpPr/>
            <p:nvPr/>
          </p:nvSpPr>
          <p:spPr>
            <a:xfrm rot="10800000">
              <a:off x="0" y="0"/>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7" name="AutoShape 22"/>
            <p:cNvSpPr/>
            <p:nvPr/>
          </p:nvSpPr>
          <p:spPr>
            <a:xfrm rot="8100000" flipH="1">
              <a:off x="2068511" y="183197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39" name="Rectangle 23"/>
          <p:cNvSpPr/>
          <p:nvPr/>
        </p:nvSpPr>
        <p:spPr>
          <a:xfrm>
            <a:off x="6588125" y="5181600"/>
            <a:ext cx="2555875" cy="381000"/>
          </a:xfrm>
          <a:prstGeom prst="rect">
            <a:avLst/>
          </a:prstGeom>
          <a:solidFill>
            <a:srgbClr val="FFCC00"/>
          </a:solidFill>
          <a:ln w="12700">
            <a:miter lim="400000"/>
          </a:ln>
        </p:spPr>
        <p:txBody>
          <a:bodyPr lIns="45719" rIns="45719" anchor="ct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40" name="Title Text"/>
          <p:cNvSpPr txBox="1">
            <a:spLocks noGrp="1"/>
          </p:cNvSpPr>
          <p:nvPr>
            <p:ph type="title"/>
          </p:nvPr>
        </p:nvSpPr>
        <p:spPr>
          <a:xfrm>
            <a:off x="914400" y="228600"/>
            <a:ext cx="7772400" cy="2438400"/>
          </a:xfrm>
          <a:prstGeom prst="rect">
            <a:avLst/>
          </a:prstGeom>
        </p:spPr>
        <p:txBody>
          <a:bodyPr lIns="46037" tIns="46037" rIns="46037" bIns="46037"/>
          <a:lstStyle>
            <a:lvl1pPr algn="r">
              <a:defRPr sz="6600" b="1" i="0">
                <a:solidFill>
                  <a:srgbClr val="6666FF"/>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41" name="Body Level One…"/>
          <p:cNvSpPr txBox="1">
            <a:spLocks noGrp="1"/>
          </p:cNvSpPr>
          <p:nvPr>
            <p:ph type="body" sz="quarter" idx="1"/>
          </p:nvPr>
        </p:nvSpPr>
        <p:spPr>
          <a:xfrm>
            <a:off x="4876800" y="4368800"/>
            <a:ext cx="4259263" cy="742950"/>
          </a:xfrm>
          <a:prstGeom prst="rect">
            <a:avLst/>
          </a:prstGeom>
          <a:solidFill>
            <a:srgbClr val="6666FF"/>
          </a:solidFill>
          <a:ln>
            <a:solidFill>
              <a:srgbClr val="6666FF"/>
            </a:solidFill>
            <a:round/>
          </a:ln>
        </p:spPr>
        <p:txBody>
          <a:bodyPr lIns="0" tIns="0" rIns="0" bIns="0" anchor="b">
            <a:normAutofit/>
          </a:bodyPr>
          <a:lstStyle>
            <a:lvl1pPr marL="0" indent="0">
              <a:spcBef>
                <a:spcPts val="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702128" indent="-244928">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2pPr>
            <a:lvl3pPr marL="1085850" indent="-228600">
              <a:spcBef>
                <a:spcPts val="0"/>
              </a:spcBef>
              <a:buSzPct val="60000"/>
              <a:buChar char="◆"/>
              <a:defRPr sz="2400" b="1" i="0">
                <a:latin typeface="Arial" panose="020B0604020202020204" pitchFamily="34" charset="0"/>
                <a:ea typeface="Arial" panose="020B0604020202020204" pitchFamily="34" charset="0"/>
                <a:cs typeface="Arial" panose="020B0604020202020204" pitchFamily="34" charset="0"/>
                <a:sym typeface="Arial"/>
              </a:defRPr>
            </a:lvl3pPr>
            <a:lvl4pPr marL="1474469" indent="-274319">
              <a:spcBef>
                <a:spcPts val="0"/>
              </a:spcBef>
              <a:buSzPct val="70000"/>
              <a:buChar char="■"/>
              <a:defRPr sz="2400" b="1" i="0">
                <a:latin typeface="Arial" panose="020B0604020202020204" pitchFamily="34" charset="0"/>
                <a:ea typeface="Arial" panose="020B0604020202020204" pitchFamily="34" charset="0"/>
                <a:cs typeface="Arial" panose="020B0604020202020204" pitchFamily="34" charset="0"/>
                <a:sym typeface="Arial"/>
              </a:defRPr>
            </a:lvl4pPr>
            <a:lvl5pPr marL="1817370" indent="-274320">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2" name="Slide Number"/>
          <p:cNvSpPr txBox="1">
            <a:spLocks noGrp="1"/>
          </p:cNvSpPr>
          <p:nvPr>
            <p:ph type="sldNum" sz="quarter" idx="2"/>
          </p:nvPr>
        </p:nvSpPr>
        <p:spPr>
          <a:xfrm>
            <a:off x="1371600" y="6334140"/>
            <a:ext cx="304800" cy="523860"/>
          </a:xfrm>
          <a:prstGeom prst="rect">
            <a:avLst/>
          </a:prstGeom>
          <a:solidFill>
            <a:srgbClr val="669900"/>
          </a:solidFill>
        </p:spPr>
        <p:txBody>
          <a:bodyPr wrap="square" lIns="46037" tIns="46037" rIns="46037" bIns="46037"/>
          <a:lstStyle>
            <a:lvl1pPr algn="r">
              <a:defRPr b="1" i="0">
                <a:solidFill>
                  <a:srgbClr val="F8F8F8"/>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957739"/>
      </p:ext>
    </p:extLst>
  </p:cSld>
  <p:clrMapOvr>
    <a:masterClrMapping/>
  </p:clrMapOvr>
  <p:transition spd="med"/>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type="tx">
  <p:cSld name="21_Blank">
    <p:bg>
      <p:bgPr>
        <a:solidFill>
          <a:schemeClr val="accent3">
            <a:lumOff val="44000"/>
          </a:schemeClr>
        </a:solidFill>
        <a:effectLst/>
      </p:bgPr>
    </p:bg>
    <p:spTree>
      <p:nvGrpSpPr>
        <p:cNvPr id="1" name=""/>
        <p:cNvGrpSpPr/>
        <p:nvPr/>
      </p:nvGrpSpPr>
      <p:grpSpPr>
        <a:xfrm>
          <a:off x="0" y="0"/>
          <a:ext cx="0" cy="0"/>
          <a:chOff x="0" y="0"/>
          <a:chExt cx="0" cy="0"/>
        </a:xfrm>
      </p:grpSpPr>
      <p:sp>
        <p:nvSpPr>
          <p:cNvPr id="44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31445455"/>
      </p:ext>
    </p:extLst>
  </p:cSld>
  <p:clrMapOvr>
    <a:masterClrMapping/>
  </p:clrMapOvr>
  <p:transition spd="med"/>
</p:sldLayout>
</file>

<file path=ppt/slideLayouts/slideLayout2850.xml><?xml version="1.0" encoding="utf-8"?>
<p:sldLayout xmlns:a="http://schemas.openxmlformats.org/drawingml/2006/main" xmlns:r="http://schemas.openxmlformats.org/officeDocument/2006/relationships" xmlns:p="http://schemas.openxmlformats.org/presentationml/2006/main" showMasterSp="0" type="tx">
  <p:cSld name="1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267"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1268"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126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7993651"/>
      </p:ext>
    </p:extLst>
  </p:cSld>
  <p:clrMapOvr>
    <a:masterClrMapping/>
  </p:clrMapOvr>
  <p:transition spd="med"/>
</p:sldLayout>
</file>

<file path=ppt/slideLayouts/slideLayout2851.xml><?xml version="1.0" encoding="utf-8"?>
<p:sldLayout xmlns:a="http://schemas.openxmlformats.org/drawingml/2006/main" xmlns:r="http://schemas.openxmlformats.org/officeDocument/2006/relationships" xmlns:p="http://schemas.openxmlformats.org/presentationml/2006/main" showMasterSp="0" type="tx">
  <p:cSld name="9_Blank">
    <p:bg>
      <p:bgPr>
        <a:solidFill>
          <a:schemeClr val="accent3">
            <a:lumOff val="44000"/>
          </a:schemeClr>
        </a:solidFill>
        <a:effectLst/>
      </p:bgPr>
    </p:bg>
    <p:spTree>
      <p:nvGrpSpPr>
        <p:cNvPr id="1" name=""/>
        <p:cNvGrpSpPr/>
        <p:nvPr/>
      </p:nvGrpSpPr>
      <p:grpSpPr>
        <a:xfrm>
          <a:off x="0" y="0"/>
          <a:ext cx="0" cy="0"/>
          <a:chOff x="0" y="0"/>
          <a:chExt cx="0" cy="0"/>
        </a:xfrm>
      </p:grpSpPr>
      <p:sp>
        <p:nvSpPr>
          <p:cNvPr id="12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99115132"/>
      </p:ext>
    </p:extLst>
  </p:cSld>
  <p:clrMapOvr>
    <a:masterClrMapping/>
  </p:clrMapOvr>
  <p:transition spd="med"/>
</p:sldLayout>
</file>

<file path=ppt/slideLayouts/slideLayout2852.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28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63867144"/>
      </p:ext>
    </p:extLst>
  </p:cSld>
  <p:clrMapOvr>
    <a:masterClrMapping/>
  </p:clrMapOvr>
  <p:transition spd="med"/>
</p:sldLayout>
</file>

<file path=ppt/slideLayouts/slideLayout2853.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000000"/>
        </a:solidFill>
        <a:effectLst/>
      </p:bgPr>
    </p:bg>
    <p:spTree>
      <p:nvGrpSpPr>
        <p:cNvPr id="1" name=""/>
        <p:cNvGrpSpPr/>
        <p:nvPr/>
      </p:nvGrpSpPr>
      <p:grpSpPr>
        <a:xfrm>
          <a:off x="0" y="0"/>
          <a:ext cx="0" cy="0"/>
          <a:chOff x="0" y="0"/>
          <a:chExt cx="0" cy="0"/>
        </a:xfrm>
      </p:grpSpPr>
      <p:sp>
        <p:nvSpPr>
          <p:cNvPr id="129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9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68093881"/>
      </p:ext>
    </p:extLst>
  </p:cSld>
  <p:clrMapOvr>
    <a:masterClrMapping/>
  </p:clrMapOvr>
  <p:transition spd="med"/>
</p:sldLayout>
</file>

<file path=ppt/slideLayouts/slideLayout2854.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grpSp>
        <p:nvGrpSpPr>
          <p:cNvPr id="1316" name="Group 2"/>
          <p:cNvGrpSpPr/>
          <p:nvPr/>
        </p:nvGrpSpPr>
        <p:grpSpPr>
          <a:xfrm>
            <a:off x="0" y="3902075"/>
            <a:ext cx="3400426" cy="2949575"/>
            <a:chOff x="0" y="0"/>
            <a:chExt cx="3400425" cy="2949575"/>
          </a:xfrm>
        </p:grpSpPr>
        <p:sp>
          <p:nvSpPr>
            <p:cNvPr id="130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317" name="Title Text"/>
          <p:cNvSpPr txBox="1">
            <a:spLocks noGrp="1"/>
          </p:cNvSpPr>
          <p:nvPr>
            <p:ph type="title"/>
          </p:nvPr>
        </p:nvSpPr>
        <p:spPr>
          <a:xfrm>
            <a:off x="457200" y="277813"/>
            <a:ext cx="8229600" cy="1139826"/>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18" name="Body Level One…"/>
          <p:cNvSpPr txBox="1">
            <a:spLocks noGrp="1"/>
          </p:cNvSpPr>
          <p:nvPr>
            <p:ph type="body" idx="1"/>
          </p:nvPr>
        </p:nvSpPr>
        <p:spPr>
          <a:xfrm>
            <a:off x="457200" y="1600200"/>
            <a:ext cx="8229600" cy="4530725"/>
          </a:xfrm>
          <a:prstGeom prst="rect">
            <a:avLst/>
          </a:prstGeom>
        </p:spPr>
        <p:txBody>
          <a:bodyPr>
            <a:normAutofit/>
          </a:bodyPr>
          <a:lstStyle>
            <a:lvl1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9" name="Slide Number"/>
          <p:cNvSpPr txBox="1">
            <a:spLocks noGrp="1"/>
          </p:cNvSpPr>
          <p:nvPr>
            <p:ph type="sldNum" sz="quarter" idx="2"/>
          </p:nvPr>
        </p:nvSpPr>
        <p:spPr>
          <a:xfrm>
            <a:off x="8437376" y="6248400"/>
            <a:ext cx="249425" cy="246221"/>
          </a:xfrm>
          <a:prstGeom prst="rect">
            <a:avLst/>
          </a:prstGeom>
        </p:spPr>
        <p:txBody>
          <a:bodyPr anchor="t"/>
          <a:lstStyle>
            <a:lvl1pPr algn="r">
              <a:defRPr sz="10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0945644"/>
      </p:ext>
    </p:extLst>
  </p:cSld>
  <p:clrMapOvr>
    <a:masterClrMapping/>
  </p:clrMapOvr>
  <p:transition spd="med"/>
</p:sldLayout>
</file>

<file path=ppt/slideLayouts/slideLayout2855.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377"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8139346"/>
      </p:ext>
    </p:extLst>
  </p:cSld>
  <p:clrMapOvr>
    <a:masterClrMapping/>
  </p:clrMapOvr>
  <p:transition spd="med"/>
</p:sldLayout>
</file>

<file path=ppt/slideLayouts/slideLayout2856.xml><?xml version="1.0" encoding="utf-8"?>
<p:sldLayout xmlns:a="http://schemas.openxmlformats.org/drawingml/2006/main" xmlns:r="http://schemas.openxmlformats.org/officeDocument/2006/relationships" xmlns:p="http://schemas.openxmlformats.org/presentationml/2006/main" showMasterSp="0" type="tx">
  <p:cSld name="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39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1297701"/>
      </p:ext>
    </p:extLst>
  </p:cSld>
  <p:clrMapOvr>
    <a:masterClrMapping/>
  </p:clrMapOvr>
  <p:transition spd="med"/>
</p:sldLayout>
</file>

<file path=ppt/slideLayouts/slideLayout2857.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40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0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70340923"/>
      </p:ext>
    </p:extLst>
  </p:cSld>
  <p:clrMapOvr>
    <a:masterClrMapping/>
  </p:clrMapOvr>
  <p:transition spd="med"/>
</p:sldLayout>
</file>

<file path=ppt/slideLayouts/slideLayout2858.xml><?xml version="1.0" encoding="utf-8"?>
<p:sldLayout xmlns:a="http://schemas.openxmlformats.org/drawingml/2006/main" xmlns:r="http://schemas.openxmlformats.org/officeDocument/2006/relationships" xmlns:p="http://schemas.openxmlformats.org/presentationml/2006/main" showMasterSp="0" type="tx">
  <p:cSld name="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41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41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3578682"/>
      </p:ext>
    </p:extLst>
  </p:cSld>
  <p:clrMapOvr>
    <a:masterClrMapping/>
  </p:clrMapOvr>
  <p:transition spd="med"/>
</p:sldLayout>
</file>

<file path=ppt/slideLayouts/slideLayout2859.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42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2418021"/>
      </p:ext>
    </p:extLst>
  </p:cSld>
  <p:clrMapOvr>
    <a:masterClrMapping/>
  </p:clrMapOvr>
  <p:transition spd="med"/>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type="tx">
  <p:cSld name="1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7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7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7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4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118992"/>
      </p:ext>
    </p:extLst>
  </p:cSld>
  <p:clrMapOvr>
    <a:masterClrMapping/>
  </p:clrMapOvr>
  <p:transition spd="med"/>
</p:sldLayout>
</file>

<file path=ppt/slideLayouts/slideLayout2860.xml><?xml version="1.0" encoding="utf-8"?>
<p:sldLayout xmlns:a="http://schemas.openxmlformats.org/drawingml/2006/main" xmlns:r="http://schemas.openxmlformats.org/officeDocument/2006/relationships" xmlns:p="http://schemas.openxmlformats.org/presentationml/2006/main" showMasterSp="0" type="tx">
  <p:cSld name="11_Blank">
    <p:bg>
      <p:bgPr>
        <a:solidFill>
          <a:schemeClr val="accent3">
            <a:lumOff val="44000"/>
          </a:schemeClr>
        </a:solidFill>
        <a:effectLst/>
      </p:bgPr>
    </p:bg>
    <p:spTree>
      <p:nvGrpSpPr>
        <p:cNvPr id="1" name=""/>
        <p:cNvGrpSpPr/>
        <p:nvPr/>
      </p:nvGrpSpPr>
      <p:grpSpPr>
        <a:xfrm>
          <a:off x="0" y="0"/>
          <a:ext cx="0" cy="0"/>
          <a:chOff x="0" y="0"/>
          <a:chExt cx="0" cy="0"/>
        </a:xfrm>
      </p:grpSpPr>
      <p:sp>
        <p:nvSpPr>
          <p:cNvPr id="14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8620443"/>
      </p:ext>
    </p:extLst>
  </p:cSld>
  <p:clrMapOvr>
    <a:masterClrMapping/>
  </p:clrMapOvr>
  <p:transition spd="med"/>
</p:sldLayout>
</file>

<file path=ppt/slideLayouts/slideLayout2861.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3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3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4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36682464"/>
      </p:ext>
    </p:extLst>
  </p:cSld>
  <p:clrMapOvr>
    <a:masterClrMapping/>
  </p:clrMapOvr>
  <p:transition spd="med"/>
</p:sldLayout>
</file>

<file path=ppt/slideLayouts/slideLayout2862.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4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6270312"/>
      </p:ext>
    </p:extLst>
  </p:cSld>
  <p:clrMapOvr>
    <a:masterClrMapping/>
  </p:clrMapOvr>
  <p:transition spd="med"/>
</p:sldLayout>
</file>

<file path=ppt/slideLayouts/slideLayout2863.xml><?xml version="1.0" encoding="utf-8"?>
<p:sldLayout xmlns:a="http://schemas.openxmlformats.org/drawingml/2006/main" xmlns:r="http://schemas.openxmlformats.org/officeDocument/2006/relationships" xmlns:p="http://schemas.openxmlformats.org/presentationml/2006/main" showMasterSp="0" type="tx">
  <p:cSld name="14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480" name="Group 2"/>
          <p:cNvGrpSpPr/>
          <p:nvPr/>
        </p:nvGrpSpPr>
        <p:grpSpPr>
          <a:xfrm>
            <a:off x="-1" y="-1"/>
            <a:ext cx="9144001" cy="6858001"/>
            <a:chOff x="0" y="0"/>
            <a:chExt cx="9143999" cy="6858000"/>
          </a:xfrm>
        </p:grpSpPr>
        <p:grpSp>
          <p:nvGrpSpPr>
            <p:cNvPr id="1476" name="Group 3"/>
            <p:cNvGrpSpPr/>
            <p:nvPr/>
          </p:nvGrpSpPr>
          <p:grpSpPr>
            <a:xfrm>
              <a:off x="0" y="0"/>
              <a:ext cx="8839200" cy="6858000"/>
              <a:chOff x="0" y="0"/>
              <a:chExt cx="8839200" cy="6858000"/>
            </a:xfrm>
          </p:grpSpPr>
          <p:grpSp>
            <p:nvGrpSpPr>
              <p:cNvPr id="1463" name="Group 4"/>
              <p:cNvGrpSpPr/>
              <p:nvPr/>
            </p:nvGrpSpPr>
            <p:grpSpPr>
              <a:xfrm>
                <a:off x="0" y="-1"/>
                <a:ext cx="5105400" cy="4876801"/>
                <a:chOff x="0" y="0"/>
                <a:chExt cx="5105400" cy="4876800"/>
              </a:xfrm>
            </p:grpSpPr>
            <p:sp>
              <p:nvSpPr>
                <p:cNvPr id="145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59" name="Oval 6"/>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0" name="Oval 7"/>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1" name="Oval 8"/>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2" name="Oval 9"/>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69" name="Group 10"/>
              <p:cNvGrpSpPr/>
              <p:nvPr/>
            </p:nvGrpSpPr>
            <p:grpSpPr>
              <a:xfrm>
                <a:off x="3200400" y="3200399"/>
                <a:ext cx="3886200" cy="3657601"/>
                <a:chOff x="0" y="0"/>
                <a:chExt cx="3886200" cy="3657600"/>
              </a:xfrm>
            </p:grpSpPr>
            <p:sp>
              <p:nvSpPr>
                <p:cNvPr id="146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5" name="Oval 12"/>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6" name="Oval 13"/>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8" name="Oval 15"/>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75" name="Group 16"/>
              <p:cNvGrpSpPr/>
              <p:nvPr/>
            </p:nvGrpSpPr>
            <p:grpSpPr>
              <a:xfrm>
                <a:off x="4495800" y="152399"/>
                <a:ext cx="4343400" cy="4114801"/>
                <a:chOff x="0" y="0"/>
                <a:chExt cx="4343400" cy="4114800"/>
              </a:xfrm>
            </p:grpSpPr>
            <p:sp>
              <p:nvSpPr>
                <p:cNvPr id="147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1" name="Oval 18"/>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2" name="Oval 19"/>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3" name="Oval 20"/>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47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148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4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4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3293184"/>
      </p:ext>
    </p:extLst>
  </p:cSld>
  <p:clrMapOvr>
    <a:masterClrMapping/>
  </p:clrMapOvr>
  <p:transition spd="med"/>
</p:sldLayout>
</file>

<file path=ppt/slideLayouts/slideLayout2864.xml><?xml version="1.0" encoding="utf-8"?>
<p:sldLayout xmlns:a="http://schemas.openxmlformats.org/drawingml/2006/main" xmlns:r="http://schemas.openxmlformats.org/officeDocument/2006/relationships" xmlns:p="http://schemas.openxmlformats.org/presentationml/2006/main" showMasterSp="0" type="tx">
  <p:cSld name="7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08" name="Group 2"/>
          <p:cNvGrpSpPr/>
          <p:nvPr/>
        </p:nvGrpSpPr>
        <p:grpSpPr>
          <a:xfrm>
            <a:off x="0" y="0"/>
            <a:ext cx="8839200" cy="6858000"/>
            <a:chOff x="0" y="0"/>
            <a:chExt cx="8839200" cy="6858000"/>
          </a:xfrm>
        </p:grpSpPr>
        <p:grpSp>
          <p:nvGrpSpPr>
            <p:cNvPr id="1495" name="Group 3"/>
            <p:cNvGrpSpPr/>
            <p:nvPr/>
          </p:nvGrpSpPr>
          <p:grpSpPr>
            <a:xfrm>
              <a:off x="0" y="-1"/>
              <a:ext cx="5105400" cy="4876801"/>
              <a:chOff x="0" y="0"/>
              <a:chExt cx="5105400" cy="4876800"/>
            </a:xfrm>
          </p:grpSpPr>
          <p:sp>
            <p:nvSpPr>
              <p:cNvPr id="149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1" name="Group 9"/>
            <p:cNvGrpSpPr/>
            <p:nvPr/>
          </p:nvGrpSpPr>
          <p:grpSpPr>
            <a:xfrm>
              <a:off x="3200400" y="3200399"/>
              <a:ext cx="3886200" cy="3657601"/>
              <a:chOff x="0" y="0"/>
              <a:chExt cx="3886200" cy="3657600"/>
            </a:xfrm>
          </p:grpSpPr>
          <p:sp>
            <p:nvSpPr>
              <p:cNvPr id="149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7" name="Group 15"/>
            <p:cNvGrpSpPr/>
            <p:nvPr/>
          </p:nvGrpSpPr>
          <p:grpSpPr>
            <a:xfrm>
              <a:off x="4495800" y="152399"/>
              <a:ext cx="4343400" cy="4114801"/>
              <a:chOff x="0" y="0"/>
              <a:chExt cx="4343400" cy="4114800"/>
            </a:xfrm>
          </p:grpSpPr>
          <p:sp>
            <p:nvSpPr>
              <p:cNvPr id="150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0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1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1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0313905"/>
      </p:ext>
    </p:extLst>
  </p:cSld>
  <p:clrMapOvr>
    <a:masterClrMapping/>
  </p:clrMapOvr>
  <p:transition spd="med"/>
</p:sldLayout>
</file>

<file path=ppt/slideLayouts/slideLayout2865.xml><?xml version="1.0" encoding="utf-8"?>
<p:sldLayout xmlns:a="http://schemas.openxmlformats.org/drawingml/2006/main" xmlns:r="http://schemas.openxmlformats.org/officeDocument/2006/relationships" xmlns:p="http://schemas.openxmlformats.org/presentationml/2006/main" showMasterSp="0" type="tx">
  <p:cSld name="5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36" name="Group 2"/>
          <p:cNvGrpSpPr/>
          <p:nvPr/>
        </p:nvGrpSpPr>
        <p:grpSpPr>
          <a:xfrm>
            <a:off x="0" y="0"/>
            <a:ext cx="8839200" cy="6858000"/>
            <a:chOff x="0" y="0"/>
            <a:chExt cx="8839200" cy="6858000"/>
          </a:xfrm>
        </p:grpSpPr>
        <p:grpSp>
          <p:nvGrpSpPr>
            <p:cNvPr id="1523" name="Group 3"/>
            <p:cNvGrpSpPr/>
            <p:nvPr/>
          </p:nvGrpSpPr>
          <p:grpSpPr>
            <a:xfrm>
              <a:off x="0" y="-1"/>
              <a:ext cx="5105400" cy="4876801"/>
              <a:chOff x="0" y="0"/>
              <a:chExt cx="5105400" cy="4876800"/>
            </a:xfrm>
          </p:grpSpPr>
          <p:sp>
            <p:nvSpPr>
              <p:cNvPr id="151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19"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0"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1"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2"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29" name="Group 9"/>
            <p:cNvGrpSpPr/>
            <p:nvPr/>
          </p:nvGrpSpPr>
          <p:grpSpPr>
            <a:xfrm>
              <a:off x="3200400" y="3200399"/>
              <a:ext cx="3886200" cy="3657601"/>
              <a:chOff x="0" y="0"/>
              <a:chExt cx="3886200" cy="3657600"/>
            </a:xfrm>
          </p:grpSpPr>
          <p:sp>
            <p:nvSpPr>
              <p:cNvPr id="152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5"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6"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8"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35" name="Group 15"/>
            <p:cNvGrpSpPr/>
            <p:nvPr/>
          </p:nvGrpSpPr>
          <p:grpSpPr>
            <a:xfrm>
              <a:off x="4495800" y="152399"/>
              <a:ext cx="4343400" cy="4114801"/>
              <a:chOff x="0" y="0"/>
              <a:chExt cx="4343400" cy="4114800"/>
            </a:xfrm>
          </p:grpSpPr>
          <p:sp>
            <p:nvSpPr>
              <p:cNvPr id="153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1"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2"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3"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3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15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72985249"/>
      </p:ext>
    </p:extLst>
  </p:cSld>
  <p:clrMapOvr>
    <a:masterClrMapping/>
  </p:clrMapOvr>
  <p:transition spd="med"/>
</p:sldLayout>
</file>

<file path=ppt/slideLayouts/slideLayout2866.xml><?xml version="1.0" encoding="utf-8"?>
<p:sldLayout xmlns:a="http://schemas.openxmlformats.org/drawingml/2006/main" xmlns:r="http://schemas.openxmlformats.org/officeDocument/2006/relationships" xmlns:p="http://schemas.openxmlformats.org/presentationml/2006/main" showMasterSp="0" type="tx">
  <p:cSld name="6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64" name="Group 2"/>
          <p:cNvGrpSpPr/>
          <p:nvPr/>
        </p:nvGrpSpPr>
        <p:grpSpPr>
          <a:xfrm>
            <a:off x="0" y="0"/>
            <a:ext cx="8839200" cy="6858000"/>
            <a:chOff x="0" y="0"/>
            <a:chExt cx="8839200" cy="6858000"/>
          </a:xfrm>
        </p:grpSpPr>
        <p:grpSp>
          <p:nvGrpSpPr>
            <p:cNvPr id="1551" name="Group 3"/>
            <p:cNvGrpSpPr/>
            <p:nvPr/>
          </p:nvGrpSpPr>
          <p:grpSpPr>
            <a:xfrm>
              <a:off x="0" y="-1"/>
              <a:ext cx="5105400" cy="4876801"/>
              <a:chOff x="0" y="0"/>
              <a:chExt cx="5105400" cy="4876800"/>
            </a:xfrm>
          </p:grpSpPr>
          <p:sp>
            <p:nvSpPr>
              <p:cNvPr id="154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57" name="Group 9"/>
            <p:cNvGrpSpPr/>
            <p:nvPr/>
          </p:nvGrpSpPr>
          <p:grpSpPr>
            <a:xfrm>
              <a:off x="3200400" y="3200399"/>
              <a:ext cx="3886200" cy="3657601"/>
              <a:chOff x="0" y="0"/>
              <a:chExt cx="3886200" cy="3657600"/>
            </a:xfrm>
          </p:grpSpPr>
          <p:sp>
            <p:nvSpPr>
              <p:cNvPr id="155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63" name="Group 15"/>
            <p:cNvGrpSpPr/>
            <p:nvPr/>
          </p:nvGrpSpPr>
          <p:grpSpPr>
            <a:xfrm>
              <a:off x="4495800" y="152399"/>
              <a:ext cx="4343400" cy="4114801"/>
              <a:chOff x="0" y="0"/>
              <a:chExt cx="4343400" cy="4114800"/>
            </a:xfrm>
          </p:grpSpPr>
          <p:sp>
            <p:nvSpPr>
              <p:cNvPr id="155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6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6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2975327"/>
      </p:ext>
    </p:extLst>
  </p:cSld>
  <p:clrMapOvr>
    <a:masterClrMapping/>
  </p:clrMapOvr>
  <p:transition spd="med"/>
</p:sldLayout>
</file>

<file path=ppt/slideLayouts/slideLayout2867.xml><?xml version="1.0" encoding="utf-8"?>
<p:sldLayout xmlns:a="http://schemas.openxmlformats.org/drawingml/2006/main" xmlns:r="http://schemas.openxmlformats.org/officeDocument/2006/relationships" xmlns:p="http://schemas.openxmlformats.org/presentationml/2006/main" showMasterSp="0" type="tx">
  <p:cSld name="5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92" name="Group 2"/>
          <p:cNvGrpSpPr/>
          <p:nvPr/>
        </p:nvGrpSpPr>
        <p:grpSpPr>
          <a:xfrm>
            <a:off x="0" y="0"/>
            <a:ext cx="8839200" cy="6858000"/>
            <a:chOff x="0" y="0"/>
            <a:chExt cx="8839200" cy="6858000"/>
          </a:xfrm>
        </p:grpSpPr>
        <p:grpSp>
          <p:nvGrpSpPr>
            <p:cNvPr id="1579" name="Group 3"/>
            <p:cNvGrpSpPr/>
            <p:nvPr/>
          </p:nvGrpSpPr>
          <p:grpSpPr>
            <a:xfrm>
              <a:off x="0" y="-1"/>
              <a:ext cx="5105400" cy="4876801"/>
              <a:chOff x="0" y="0"/>
              <a:chExt cx="5105400" cy="4876800"/>
            </a:xfrm>
          </p:grpSpPr>
          <p:sp>
            <p:nvSpPr>
              <p:cNvPr id="157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5"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6"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7"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8"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85" name="Group 9"/>
            <p:cNvGrpSpPr/>
            <p:nvPr/>
          </p:nvGrpSpPr>
          <p:grpSpPr>
            <a:xfrm>
              <a:off x="3200400" y="3200399"/>
              <a:ext cx="3886200" cy="3657601"/>
              <a:chOff x="0" y="0"/>
              <a:chExt cx="3886200" cy="3657600"/>
            </a:xfrm>
          </p:grpSpPr>
          <p:sp>
            <p:nvSpPr>
              <p:cNvPr id="158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1"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2"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4"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91" name="Group 15"/>
            <p:cNvGrpSpPr/>
            <p:nvPr/>
          </p:nvGrpSpPr>
          <p:grpSpPr>
            <a:xfrm>
              <a:off x="4495800" y="152399"/>
              <a:ext cx="4343400" cy="4114801"/>
              <a:chOff x="0" y="0"/>
              <a:chExt cx="4343400" cy="4114800"/>
            </a:xfrm>
          </p:grpSpPr>
          <p:sp>
            <p:nvSpPr>
              <p:cNvPr id="158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7"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8"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9"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9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9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15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159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095503"/>
      </p:ext>
    </p:extLst>
  </p:cSld>
  <p:clrMapOvr>
    <a:masterClrMapping/>
  </p:clrMapOvr>
  <p:transition spd="med"/>
</p:sldLayout>
</file>

<file path=ppt/slideLayouts/slideLayout2868.xml><?xml version="1.0" encoding="utf-8"?>
<p:sldLayout xmlns:a="http://schemas.openxmlformats.org/drawingml/2006/main" xmlns:r="http://schemas.openxmlformats.org/officeDocument/2006/relationships" xmlns:p="http://schemas.openxmlformats.org/presentationml/2006/main" showMasterSp="0" type="tx">
  <p:cSld name="6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21" name="Group 2"/>
          <p:cNvGrpSpPr/>
          <p:nvPr/>
        </p:nvGrpSpPr>
        <p:grpSpPr>
          <a:xfrm>
            <a:off x="0" y="0"/>
            <a:ext cx="8839200" cy="6858000"/>
            <a:chOff x="0" y="0"/>
            <a:chExt cx="8839200" cy="6858000"/>
          </a:xfrm>
        </p:grpSpPr>
        <p:grpSp>
          <p:nvGrpSpPr>
            <p:cNvPr id="1608" name="Group 3"/>
            <p:cNvGrpSpPr/>
            <p:nvPr/>
          </p:nvGrpSpPr>
          <p:grpSpPr>
            <a:xfrm>
              <a:off x="0" y="-1"/>
              <a:ext cx="5105400" cy="4876801"/>
              <a:chOff x="0" y="0"/>
              <a:chExt cx="5105400" cy="4876800"/>
            </a:xfrm>
          </p:grpSpPr>
          <p:sp>
            <p:nvSpPr>
              <p:cNvPr id="160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4"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5"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6"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7"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14" name="Group 9"/>
            <p:cNvGrpSpPr/>
            <p:nvPr/>
          </p:nvGrpSpPr>
          <p:grpSpPr>
            <a:xfrm>
              <a:off x="3200400" y="3200399"/>
              <a:ext cx="3886200" cy="3657601"/>
              <a:chOff x="0" y="0"/>
              <a:chExt cx="3886200" cy="3657600"/>
            </a:xfrm>
          </p:grpSpPr>
          <p:sp>
            <p:nvSpPr>
              <p:cNvPr id="160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0"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1"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3"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20" name="Group 15"/>
            <p:cNvGrpSpPr/>
            <p:nvPr/>
          </p:nvGrpSpPr>
          <p:grpSpPr>
            <a:xfrm>
              <a:off x="4495800" y="152399"/>
              <a:ext cx="4343400" cy="4114801"/>
              <a:chOff x="0" y="0"/>
              <a:chExt cx="4343400" cy="4114800"/>
            </a:xfrm>
          </p:grpSpPr>
          <p:sp>
            <p:nvSpPr>
              <p:cNvPr id="161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6"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7"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8"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2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6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24201147"/>
      </p:ext>
    </p:extLst>
  </p:cSld>
  <p:clrMapOvr>
    <a:masterClrMapping/>
  </p:clrMapOvr>
  <p:transition spd="med"/>
</p:sldLayout>
</file>

<file path=ppt/slideLayouts/slideLayout2869.xml><?xml version="1.0" encoding="utf-8"?>
<p:sldLayout xmlns:a="http://schemas.openxmlformats.org/drawingml/2006/main" xmlns:r="http://schemas.openxmlformats.org/officeDocument/2006/relationships" xmlns:p="http://schemas.openxmlformats.org/presentationml/2006/main" showMasterSp="0" type="tx">
  <p:cSld name="12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48" name="Group 2"/>
          <p:cNvGrpSpPr/>
          <p:nvPr/>
        </p:nvGrpSpPr>
        <p:grpSpPr>
          <a:xfrm>
            <a:off x="0" y="0"/>
            <a:ext cx="8839200" cy="6858000"/>
            <a:chOff x="0" y="0"/>
            <a:chExt cx="8839200" cy="6858000"/>
          </a:xfrm>
        </p:grpSpPr>
        <p:grpSp>
          <p:nvGrpSpPr>
            <p:cNvPr id="1635" name="Group 3"/>
            <p:cNvGrpSpPr/>
            <p:nvPr/>
          </p:nvGrpSpPr>
          <p:grpSpPr>
            <a:xfrm>
              <a:off x="0" y="-1"/>
              <a:ext cx="5105400" cy="4876801"/>
              <a:chOff x="0" y="0"/>
              <a:chExt cx="5105400" cy="4876800"/>
            </a:xfrm>
          </p:grpSpPr>
          <p:sp>
            <p:nvSpPr>
              <p:cNvPr id="163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1" name="Group 9"/>
            <p:cNvGrpSpPr/>
            <p:nvPr/>
          </p:nvGrpSpPr>
          <p:grpSpPr>
            <a:xfrm>
              <a:off x="3200400" y="3200399"/>
              <a:ext cx="3886200" cy="3657601"/>
              <a:chOff x="0" y="0"/>
              <a:chExt cx="3886200" cy="3657600"/>
            </a:xfrm>
          </p:grpSpPr>
          <p:sp>
            <p:nvSpPr>
              <p:cNvPr id="163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7" name="Group 15"/>
            <p:cNvGrpSpPr/>
            <p:nvPr/>
          </p:nvGrpSpPr>
          <p:grpSpPr>
            <a:xfrm>
              <a:off x="4495800" y="152399"/>
              <a:ext cx="4343400" cy="4114801"/>
              <a:chOff x="0" y="0"/>
              <a:chExt cx="4343400" cy="4114800"/>
            </a:xfrm>
          </p:grpSpPr>
          <p:sp>
            <p:nvSpPr>
              <p:cNvPr id="164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19213421"/>
      </p:ext>
    </p:extLst>
  </p:cSld>
  <p:clrMapOvr>
    <a:masterClrMapping/>
  </p:clrMapOvr>
  <p:transition spd="med"/>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type="tx">
  <p:cSld name="1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8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8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76495829"/>
      </p:ext>
    </p:extLst>
  </p:cSld>
  <p:clrMapOvr>
    <a:masterClrMapping/>
  </p:clrMapOvr>
  <p:transition spd="med"/>
</p:sldLayout>
</file>

<file path=ppt/slideLayouts/slideLayout2870.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74" name="Group 2"/>
          <p:cNvGrpSpPr/>
          <p:nvPr/>
        </p:nvGrpSpPr>
        <p:grpSpPr>
          <a:xfrm>
            <a:off x="0" y="0"/>
            <a:ext cx="8839200" cy="6858000"/>
            <a:chOff x="0" y="0"/>
            <a:chExt cx="8839200" cy="6858000"/>
          </a:xfrm>
        </p:grpSpPr>
        <p:grpSp>
          <p:nvGrpSpPr>
            <p:cNvPr id="1661" name="Group 3"/>
            <p:cNvGrpSpPr/>
            <p:nvPr/>
          </p:nvGrpSpPr>
          <p:grpSpPr>
            <a:xfrm>
              <a:off x="0" y="-1"/>
              <a:ext cx="5105400" cy="4876801"/>
              <a:chOff x="0" y="0"/>
              <a:chExt cx="5105400" cy="4876800"/>
            </a:xfrm>
          </p:grpSpPr>
          <p:sp>
            <p:nvSpPr>
              <p:cNvPr id="165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67" name="Group 9"/>
            <p:cNvGrpSpPr/>
            <p:nvPr/>
          </p:nvGrpSpPr>
          <p:grpSpPr>
            <a:xfrm>
              <a:off x="3200400" y="3200399"/>
              <a:ext cx="3886200" cy="3657601"/>
              <a:chOff x="0" y="0"/>
              <a:chExt cx="3886200" cy="3657600"/>
            </a:xfrm>
          </p:grpSpPr>
          <p:sp>
            <p:nvSpPr>
              <p:cNvPr id="166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73" name="Group 15"/>
            <p:cNvGrpSpPr/>
            <p:nvPr/>
          </p:nvGrpSpPr>
          <p:grpSpPr>
            <a:xfrm>
              <a:off x="4495800" y="152399"/>
              <a:ext cx="4343400" cy="4114801"/>
              <a:chOff x="0" y="0"/>
              <a:chExt cx="4343400" cy="4114800"/>
            </a:xfrm>
          </p:grpSpPr>
          <p:sp>
            <p:nvSpPr>
              <p:cNvPr id="166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7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167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67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167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2268441"/>
      </p:ext>
    </p:extLst>
  </p:cSld>
  <p:clrMapOvr>
    <a:masterClrMapping/>
  </p:clrMapOvr>
  <p:transition spd="med"/>
</p:sldLayout>
</file>

<file path=ppt/slideLayouts/slideLayout2871.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703" name="Group 2"/>
          <p:cNvGrpSpPr/>
          <p:nvPr/>
        </p:nvGrpSpPr>
        <p:grpSpPr>
          <a:xfrm>
            <a:off x="0" y="0"/>
            <a:ext cx="8839200" cy="6858000"/>
            <a:chOff x="0" y="0"/>
            <a:chExt cx="8839200" cy="6858000"/>
          </a:xfrm>
        </p:grpSpPr>
        <p:grpSp>
          <p:nvGrpSpPr>
            <p:cNvPr id="1690" name="Group 3"/>
            <p:cNvGrpSpPr/>
            <p:nvPr/>
          </p:nvGrpSpPr>
          <p:grpSpPr>
            <a:xfrm>
              <a:off x="0" y="-1"/>
              <a:ext cx="5105400" cy="4876801"/>
              <a:chOff x="0" y="0"/>
              <a:chExt cx="5105400" cy="4876800"/>
            </a:xfrm>
          </p:grpSpPr>
          <p:sp>
            <p:nvSpPr>
              <p:cNvPr id="168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6"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7"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8"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9"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96" name="Group 9"/>
            <p:cNvGrpSpPr/>
            <p:nvPr/>
          </p:nvGrpSpPr>
          <p:grpSpPr>
            <a:xfrm>
              <a:off x="3200400" y="3200399"/>
              <a:ext cx="3886200" cy="3657601"/>
              <a:chOff x="0" y="0"/>
              <a:chExt cx="3886200" cy="3657600"/>
            </a:xfrm>
          </p:grpSpPr>
          <p:sp>
            <p:nvSpPr>
              <p:cNvPr id="169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2"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3"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5"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702" name="Group 15"/>
            <p:cNvGrpSpPr/>
            <p:nvPr/>
          </p:nvGrpSpPr>
          <p:grpSpPr>
            <a:xfrm>
              <a:off x="4495800" y="152399"/>
              <a:ext cx="4343400" cy="4114801"/>
              <a:chOff x="0" y="0"/>
              <a:chExt cx="4343400" cy="4114800"/>
            </a:xfrm>
          </p:grpSpPr>
          <p:sp>
            <p:nvSpPr>
              <p:cNvPr id="169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8"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9"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0"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70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170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70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70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7306323"/>
      </p:ext>
    </p:extLst>
  </p:cSld>
  <p:clrMapOvr>
    <a:masterClrMapping/>
  </p:clrMapOvr>
  <p:transition spd="med"/>
</p:sldLayout>
</file>

<file path=ppt/slideLayouts/slideLayout2872.xml><?xml version="1.0" encoding="utf-8"?>
<p:sldLayout xmlns:a="http://schemas.openxmlformats.org/drawingml/2006/main" xmlns:r="http://schemas.openxmlformats.org/officeDocument/2006/relationships" xmlns:p="http://schemas.openxmlformats.org/presentationml/2006/main" showMasterSp="0" type="tx">
  <p:cSld name="15_Title Slide">
    <p:bg>
      <p:bgPr>
        <a:solidFill>
          <a:srgbClr val="720000"/>
        </a:solidFill>
        <a:effectLst/>
      </p:bgPr>
    </p:bg>
    <p:spTree>
      <p:nvGrpSpPr>
        <p:cNvPr id="1" name=""/>
        <p:cNvGrpSpPr/>
        <p:nvPr/>
      </p:nvGrpSpPr>
      <p:grpSpPr>
        <a:xfrm>
          <a:off x="0" y="0"/>
          <a:ext cx="0" cy="0"/>
          <a:chOff x="0" y="0"/>
          <a:chExt cx="0" cy="0"/>
        </a:xfrm>
      </p:grpSpPr>
      <p:grpSp>
        <p:nvGrpSpPr>
          <p:cNvPr id="1716" name="Group 2"/>
          <p:cNvGrpSpPr/>
          <p:nvPr/>
        </p:nvGrpSpPr>
        <p:grpSpPr>
          <a:xfrm>
            <a:off x="0" y="0"/>
            <a:ext cx="8458200" cy="5943600"/>
            <a:chOff x="0" y="0"/>
            <a:chExt cx="8458200" cy="5943600"/>
          </a:xfrm>
        </p:grpSpPr>
        <p:sp>
          <p:nvSpPr>
            <p:cNvPr id="1714"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15"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1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18"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1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8720452"/>
      </p:ext>
    </p:extLst>
  </p:cSld>
  <p:clrMapOvr>
    <a:masterClrMapping/>
  </p:clrMapOvr>
  <p:transition spd="med"/>
</p:sldLayout>
</file>

<file path=ppt/slideLayouts/slideLayout2873.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720000"/>
        </a:solidFill>
        <a:effectLst/>
      </p:bgPr>
    </p:bg>
    <p:spTree>
      <p:nvGrpSpPr>
        <p:cNvPr id="1" name=""/>
        <p:cNvGrpSpPr/>
        <p:nvPr/>
      </p:nvGrpSpPr>
      <p:grpSpPr>
        <a:xfrm>
          <a:off x="0" y="0"/>
          <a:ext cx="0" cy="0"/>
          <a:chOff x="0" y="0"/>
          <a:chExt cx="0" cy="0"/>
        </a:xfrm>
      </p:grpSpPr>
      <p:grpSp>
        <p:nvGrpSpPr>
          <p:cNvPr id="1728" name="Group 2"/>
          <p:cNvGrpSpPr/>
          <p:nvPr/>
        </p:nvGrpSpPr>
        <p:grpSpPr>
          <a:xfrm>
            <a:off x="0" y="0"/>
            <a:ext cx="7242175" cy="1981200"/>
            <a:chOff x="0" y="0"/>
            <a:chExt cx="7242175" cy="1981200"/>
          </a:xfrm>
        </p:grpSpPr>
        <p:sp>
          <p:nvSpPr>
            <p:cNvPr id="172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2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2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30"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31"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76475381"/>
      </p:ext>
    </p:extLst>
  </p:cSld>
  <p:clrMapOvr>
    <a:masterClrMapping/>
  </p:clrMapOvr>
  <p:transition spd="med"/>
</p:sldLayout>
</file>

<file path=ppt/slideLayouts/slideLayout2874.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720000"/>
        </a:solidFill>
        <a:effectLst/>
      </p:bgPr>
    </p:bg>
    <p:spTree>
      <p:nvGrpSpPr>
        <p:cNvPr id="1" name=""/>
        <p:cNvGrpSpPr/>
        <p:nvPr/>
      </p:nvGrpSpPr>
      <p:grpSpPr>
        <a:xfrm>
          <a:off x="0" y="0"/>
          <a:ext cx="0" cy="0"/>
          <a:chOff x="0" y="0"/>
          <a:chExt cx="0" cy="0"/>
        </a:xfrm>
      </p:grpSpPr>
      <p:grpSp>
        <p:nvGrpSpPr>
          <p:cNvPr id="1740" name="Group 2"/>
          <p:cNvGrpSpPr/>
          <p:nvPr/>
        </p:nvGrpSpPr>
        <p:grpSpPr>
          <a:xfrm>
            <a:off x="0" y="0"/>
            <a:ext cx="7242175" cy="1981200"/>
            <a:chOff x="0" y="0"/>
            <a:chExt cx="7242175" cy="1981200"/>
          </a:xfrm>
        </p:grpSpPr>
        <p:sp>
          <p:nvSpPr>
            <p:cNvPr id="1738"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39"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4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4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326307241"/>
      </p:ext>
    </p:extLst>
  </p:cSld>
  <p:clrMapOvr>
    <a:masterClrMapping/>
  </p:clrMapOvr>
  <p:transition spd="med"/>
</p:sldLayout>
</file>

<file path=ppt/slideLayouts/slideLayout2875.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720000"/>
        </a:solidFill>
        <a:effectLst/>
      </p:bgPr>
    </p:bg>
    <p:spTree>
      <p:nvGrpSpPr>
        <p:cNvPr id="1" name=""/>
        <p:cNvGrpSpPr/>
        <p:nvPr/>
      </p:nvGrpSpPr>
      <p:grpSpPr>
        <a:xfrm>
          <a:off x="0" y="0"/>
          <a:ext cx="0" cy="0"/>
          <a:chOff x="0" y="0"/>
          <a:chExt cx="0" cy="0"/>
        </a:xfrm>
      </p:grpSpPr>
      <p:grpSp>
        <p:nvGrpSpPr>
          <p:cNvPr id="1752" name="Group 2"/>
          <p:cNvGrpSpPr/>
          <p:nvPr/>
        </p:nvGrpSpPr>
        <p:grpSpPr>
          <a:xfrm>
            <a:off x="0" y="0"/>
            <a:ext cx="7242175" cy="1981200"/>
            <a:chOff x="0" y="0"/>
            <a:chExt cx="7242175" cy="1981200"/>
          </a:xfrm>
        </p:grpSpPr>
        <p:sp>
          <p:nvSpPr>
            <p:cNvPr id="175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5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5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54"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5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64810412"/>
      </p:ext>
    </p:extLst>
  </p:cSld>
  <p:clrMapOvr>
    <a:masterClrMapping/>
  </p:clrMapOvr>
  <p:transition spd="med"/>
</p:sldLayout>
</file>

<file path=ppt/slideLayouts/slideLayout2876.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720000"/>
        </a:solidFill>
        <a:effectLst/>
      </p:bgPr>
    </p:bg>
    <p:spTree>
      <p:nvGrpSpPr>
        <p:cNvPr id="1" name=""/>
        <p:cNvGrpSpPr/>
        <p:nvPr/>
      </p:nvGrpSpPr>
      <p:grpSpPr>
        <a:xfrm>
          <a:off x="0" y="0"/>
          <a:ext cx="0" cy="0"/>
          <a:chOff x="0" y="0"/>
          <a:chExt cx="0" cy="0"/>
        </a:xfrm>
      </p:grpSpPr>
      <p:grpSp>
        <p:nvGrpSpPr>
          <p:cNvPr id="1764" name="Group 2"/>
          <p:cNvGrpSpPr/>
          <p:nvPr/>
        </p:nvGrpSpPr>
        <p:grpSpPr>
          <a:xfrm>
            <a:off x="0" y="0"/>
            <a:ext cx="7242175" cy="1981200"/>
            <a:chOff x="0" y="0"/>
            <a:chExt cx="7242175" cy="1981200"/>
          </a:xfrm>
        </p:grpSpPr>
        <p:sp>
          <p:nvSpPr>
            <p:cNvPr id="1762"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63"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6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6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6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76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650156165"/>
      </p:ext>
    </p:extLst>
  </p:cSld>
  <p:clrMapOvr>
    <a:masterClrMapping/>
  </p:clrMapOvr>
  <p:transition spd="med"/>
</p:sldLayout>
</file>

<file path=ppt/slideLayouts/slideLayout2877.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720000"/>
        </a:solidFill>
        <a:effectLst/>
      </p:bgPr>
    </p:bg>
    <p:spTree>
      <p:nvGrpSpPr>
        <p:cNvPr id="1" name=""/>
        <p:cNvGrpSpPr/>
        <p:nvPr/>
      </p:nvGrpSpPr>
      <p:grpSpPr>
        <a:xfrm>
          <a:off x="0" y="0"/>
          <a:ext cx="0" cy="0"/>
          <a:chOff x="0" y="0"/>
          <a:chExt cx="0" cy="0"/>
        </a:xfrm>
      </p:grpSpPr>
      <p:grpSp>
        <p:nvGrpSpPr>
          <p:cNvPr id="1777" name="Group 2"/>
          <p:cNvGrpSpPr/>
          <p:nvPr/>
        </p:nvGrpSpPr>
        <p:grpSpPr>
          <a:xfrm>
            <a:off x="0" y="0"/>
            <a:ext cx="7242175" cy="1981200"/>
            <a:chOff x="0" y="0"/>
            <a:chExt cx="7242175" cy="1981200"/>
          </a:xfrm>
        </p:grpSpPr>
        <p:sp>
          <p:nvSpPr>
            <p:cNvPr id="177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7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7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7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048824"/>
      </p:ext>
    </p:extLst>
  </p:cSld>
  <p:clrMapOvr>
    <a:masterClrMapping/>
  </p:clrMapOvr>
  <p:transition spd="med"/>
</p:sldLayout>
</file>

<file path=ppt/slideLayouts/slideLayout2878.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720000"/>
        </a:solidFill>
        <a:effectLst/>
      </p:bgPr>
    </p:bg>
    <p:spTree>
      <p:nvGrpSpPr>
        <p:cNvPr id="1" name=""/>
        <p:cNvGrpSpPr/>
        <p:nvPr/>
      </p:nvGrpSpPr>
      <p:grpSpPr>
        <a:xfrm>
          <a:off x="0" y="0"/>
          <a:ext cx="0" cy="0"/>
          <a:chOff x="0" y="0"/>
          <a:chExt cx="0" cy="0"/>
        </a:xfrm>
      </p:grpSpPr>
      <p:grpSp>
        <p:nvGrpSpPr>
          <p:cNvPr id="1788" name="Group 2"/>
          <p:cNvGrpSpPr/>
          <p:nvPr/>
        </p:nvGrpSpPr>
        <p:grpSpPr>
          <a:xfrm>
            <a:off x="0" y="0"/>
            <a:ext cx="7242175" cy="1981200"/>
            <a:chOff x="0" y="0"/>
            <a:chExt cx="7242175" cy="1981200"/>
          </a:xfrm>
        </p:grpSpPr>
        <p:sp>
          <p:nvSpPr>
            <p:cNvPr id="178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8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8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022492164"/>
      </p:ext>
    </p:extLst>
  </p:cSld>
  <p:clrMapOvr>
    <a:masterClrMapping/>
  </p:clrMapOvr>
  <p:transition spd="med"/>
</p:sldLayout>
</file>

<file path=ppt/slideLayouts/slideLayout2879.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720000"/>
        </a:solidFill>
        <a:effectLst/>
      </p:bgPr>
    </p:bg>
    <p:spTree>
      <p:nvGrpSpPr>
        <p:cNvPr id="1" name=""/>
        <p:cNvGrpSpPr/>
        <p:nvPr/>
      </p:nvGrpSpPr>
      <p:grpSpPr>
        <a:xfrm>
          <a:off x="0" y="0"/>
          <a:ext cx="0" cy="0"/>
          <a:chOff x="0" y="0"/>
          <a:chExt cx="0" cy="0"/>
        </a:xfrm>
      </p:grpSpPr>
      <p:grpSp>
        <p:nvGrpSpPr>
          <p:cNvPr id="1798" name="Group 2"/>
          <p:cNvGrpSpPr/>
          <p:nvPr/>
        </p:nvGrpSpPr>
        <p:grpSpPr>
          <a:xfrm>
            <a:off x="0" y="0"/>
            <a:ext cx="7242175" cy="1981200"/>
            <a:chOff x="0" y="0"/>
            <a:chExt cx="7242175" cy="1981200"/>
          </a:xfrm>
        </p:grpSpPr>
        <p:sp>
          <p:nvSpPr>
            <p:cNvPr id="179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9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99"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00"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0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802"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662157207"/>
      </p:ext>
    </p:extLst>
  </p:cSld>
  <p:clrMapOvr>
    <a:masterClrMapping/>
  </p:clrMapOvr>
  <p:transition spd="med"/>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type="tx">
  <p:cSld name="25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91" name="Title Text"/>
          <p:cNvSpPr txBox="1">
            <a:spLocks noGrp="1"/>
          </p:cNvSpPr>
          <p:nvPr>
            <p:ph type="title"/>
          </p:nvPr>
        </p:nvSpPr>
        <p:spPr>
          <a:xfrm>
            <a:off x="685800" y="2130425"/>
            <a:ext cx="7772400" cy="1470025"/>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492" name="Body Level One…"/>
          <p:cNvSpPr txBox="1">
            <a:spLocks noGrp="1"/>
          </p:cNvSpPr>
          <p:nvPr>
            <p:ph type="body" sz="quarter" idx="1"/>
          </p:nvPr>
        </p:nvSpPr>
        <p:spPr>
          <a:xfrm>
            <a:off x="1371600" y="3886200"/>
            <a:ext cx="6400800" cy="1752600"/>
          </a:xfrm>
          <a:prstGeom prst="rect">
            <a:avLst/>
          </a:prstGeom>
          <a:effectLst>
            <a:outerShdw dist="35921" dir="2700000" rotWithShape="0">
              <a:srgbClr val="80808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marL="0" indent="457200" algn="ctr">
              <a:buSzTx/>
              <a:buNone/>
              <a:defRPr>
                <a:solidFill>
                  <a:srgbClr val="FFFF66"/>
                </a:solidFill>
                <a:latin typeface="Trebuchet MS"/>
                <a:ea typeface="Trebuchet MS"/>
                <a:cs typeface="Trebuchet MS"/>
                <a:sym typeface="Trebuchet MS"/>
              </a:defRPr>
            </a:lvl2pPr>
            <a:lvl3pPr marL="0" indent="914400" algn="ctr">
              <a:buSzTx/>
              <a:buNone/>
              <a:defRPr>
                <a:solidFill>
                  <a:srgbClr val="FFFF66"/>
                </a:solidFill>
                <a:latin typeface="Trebuchet MS"/>
                <a:ea typeface="Trebuchet MS"/>
                <a:cs typeface="Trebuchet MS"/>
                <a:sym typeface="Trebuchet MS"/>
              </a:defRPr>
            </a:lvl3pPr>
            <a:lvl4pPr marL="0" indent="1371600" algn="ctr">
              <a:buSzTx/>
              <a:buNone/>
              <a:defRPr>
                <a:solidFill>
                  <a:srgbClr val="FFFF66"/>
                </a:solidFill>
                <a:latin typeface="Trebuchet MS"/>
                <a:ea typeface="Trebuchet MS"/>
                <a:cs typeface="Trebuchet MS"/>
                <a:sym typeface="Trebuchet MS"/>
              </a:defRPr>
            </a:lvl4pPr>
            <a:lvl5pPr marL="0" indent="1828800" algn="ctr">
              <a:buSzTx/>
              <a:buNone/>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93"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593992358"/>
      </p:ext>
    </p:extLst>
  </p:cSld>
  <p:clrMapOvr>
    <a:masterClrMapping/>
  </p:clrMapOvr>
  <p:transition spd="med"/>
</p:sldLayout>
</file>

<file path=ppt/slideLayouts/slideLayout2880.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720000"/>
        </a:solidFill>
        <a:effectLst/>
      </p:bgPr>
    </p:bg>
    <p:spTree>
      <p:nvGrpSpPr>
        <p:cNvPr id="1" name=""/>
        <p:cNvGrpSpPr/>
        <p:nvPr/>
      </p:nvGrpSpPr>
      <p:grpSpPr>
        <a:xfrm>
          <a:off x="0" y="0"/>
          <a:ext cx="0" cy="0"/>
          <a:chOff x="0" y="0"/>
          <a:chExt cx="0" cy="0"/>
        </a:xfrm>
      </p:grpSpPr>
      <p:grpSp>
        <p:nvGrpSpPr>
          <p:cNvPr id="1811" name="Group 2"/>
          <p:cNvGrpSpPr/>
          <p:nvPr/>
        </p:nvGrpSpPr>
        <p:grpSpPr>
          <a:xfrm>
            <a:off x="0" y="0"/>
            <a:ext cx="7242175" cy="1981200"/>
            <a:chOff x="0" y="0"/>
            <a:chExt cx="7242175" cy="1981200"/>
          </a:xfrm>
        </p:grpSpPr>
        <p:sp>
          <p:nvSpPr>
            <p:cNvPr id="1809"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10"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812"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1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1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1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67039838"/>
      </p:ext>
    </p:extLst>
  </p:cSld>
  <p:clrMapOvr>
    <a:masterClrMapping/>
  </p:clrMapOvr>
  <p:transition spd="med"/>
</p:sldLayout>
</file>

<file path=ppt/slideLayouts/slideLayout2881.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9CDCDA"/>
        </a:solidFill>
        <a:effectLst/>
      </p:bgPr>
    </p:bg>
    <p:spTree>
      <p:nvGrpSpPr>
        <p:cNvPr id="1" name=""/>
        <p:cNvGrpSpPr/>
        <p:nvPr/>
      </p:nvGrpSpPr>
      <p:grpSpPr>
        <a:xfrm>
          <a:off x="0" y="0"/>
          <a:ext cx="0" cy="0"/>
          <a:chOff x="0" y="0"/>
          <a:chExt cx="0" cy="0"/>
        </a:xfrm>
      </p:grpSpPr>
      <p:grpSp>
        <p:nvGrpSpPr>
          <p:cNvPr id="1918" name="Group 2"/>
          <p:cNvGrpSpPr/>
          <p:nvPr/>
        </p:nvGrpSpPr>
        <p:grpSpPr>
          <a:xfrm>
            <a:off x="-344782" y="-186949"/>
            <a:ext cx="9600389" cy="7485697"/>
            <a:chOff x="0" y="0"/>
            <a:chExt cx="9600387" cy="7485695"/>
          </a:xfrm>
        </p:grpSpPr>
        <p:grpSp>
          <p:nvGrpSpPr>
            <p:cNvPr id="1903" name="Group 3"/>
            <p:cNvGrpSpPr/>
            <p:nvPr/>
          </p:nvGrpSpPr>
          <p:grpSpPr>
            <a:xfrm>
              <a:off x="-1" y="0"/>
              <a:ext cx="9600389" cy="7485696"/>
              <a:chOff x="0" y="0"/>
              <a:chExt cx="9600387" cy="7485695"/>
            </a:xfrm>
          </p:grpSpPr>
          <p:sp>
            <p:nvSpPr>
              <p:cNvPr id="1822" name="Freeform 4"/>
              <p:cNvSpPr/>
              <p:nvPr/>
            </p:nvSpPr>
            <p:spPr>
              <a:xfrm>
                <a:off x="5618462" y="49439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3" name="Freeform 5"/>
              <p:cNvSpPr/>
              <p:nvPr/>
            </p:nvSpPr>
            <p:spPr>
              <a:xfrm>
                <a:off x="3961387" y="4323352"/>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4" name="Freeform 6"/>
              <p:cNvSpPr/>
              <p:nvPr/>
            </p:nvSpPr>
            <p:spPr>
              <a:xfrm>
                <a:off x="4010461" y="5064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5" name="Freeform 7"/>
              <p:cNvSpPr/>
              <p:nvPr/>
            </p:nvSpPr>
            <p:spPr>
              <a:xfrm>
                <a:off x="4541679" y="59443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6" name="Freeform 8"/>
              <p:cNvSpPr/>
              <p:nvPr/>
            </p:nvSpPr>
            <p:spPr>
              <a:xfrm>
                <a:off x="6733506" y="311765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9" name="Freeform 11"/>
              <p:cNvSpPr/>
              <p:nvPr/>
            </p:nvSpPr>
            <p:spPr>
              <a:xfrm rot="20976685" flipH="1">
                <a:off x="5096557" y="55824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1" name="Freeform 13"/>
              <p:cNvSpPr/>
              <p:nvPr/>
            </p:nvSpPr>
            <p:spPr>
              <a:xfrm rot="16244410" flipH="1">
                <a:off x="6148117" y="61731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2" name="Freeform 14"/>
              <p:cNvSpPr/>
              <p:nvPr/>
            </p:nvSpPr>
            <p:spPr>
              <a:xfrm rot="6018034">
                <a:off x="3545525" y="595244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3" name="Freeform 15"/>
              <p:cNvSpPr/>
              <p:nvPr/>
            </p:nvSpPr>
            <p:spPr>
              <a:xfrm rot="6284068">
                <a:off x="5762435" y="514543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4" name="Freeform 16"/>
              <p:cNvSpPr/>
              <p:nvPr/>
            </p:nvSpPr>
            <p:spPr>
              <a:xfrm rot="8472242" flipH="1">
                <a:off x="5444459" y="384362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5" name="Freeform 17"/>
              <p:cNvSpPr/>
              <p:nvPr/>
            </p:nvSpPr>
            <p:spPr>
              <a:xfrm rot="563450" flipH="1">
                <a:off x="3255099" y="395492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6" name="Freeform 18"/>
              <p:cNvSpPr/>
              <p:nvPr/>
            </p:nvSpPr>
            <p:spPr>
              <a:xfrm>
                <a:off x="2305349" y="45311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7" name="Freeform 19"/>
              <p:cNvSpPr/>
              <p:nvPr/>
            </p:nvSpPr>
            <p:spPr>
              <a:xfrm>
                <a:off x="648275" y="43106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8" name="Freeform 20"/>
              <p:cNvSpPr/>
              <p:nvPr/>
            </p:nvSpPr>
            <p:spPr>
              <a:xfrm>
                <a:off x="621149" y="499499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9" name="Freeform 21"/>
              <p:cNvSpPr/>
              <p:nvPr/>
            </p:nvSpPr>
            <p:spPr>
              <a:xfrm rot="19469908">
                <a:off x="1582520" y="6226165"/>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0" name="Freeform 22"/>
              <p:cNvSpPr/>
              <p:nvPr/>
            </p:nvSpPr>
            <p:spPr>
              <a:xfrm>
                <a:off x="3306093" y="331450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2"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3" name="Freeform 25"/>
              <p:cNvSpPr/>
              <p:nvPr/>
            </p:nvSpPr>
            <p:spPr>
              <a:xfrm rot="20976685" flipH="1">
                <a:off x="1783444" y="55697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5" name="Freeform 27"/>
              <p:cNvSpPr/>
              <p:nvPr/>
            </p:nvSpPr>
            <p:spPr>
              <a:xfrm rot="16244410" flipH="1">
                <a:off x="2815954" y="61350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6" name="Freeform 28"/>
              <p:cNvSpPr/>
              <p:nvPr/>
            </p:nvSpPr>
            <p:spPr>
              <a:xfrm rot="5508135">
                <a:off x="390432" y="586252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7"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8" name="Freeform 30"/>
              <p:cNvSpPr/>
              <p:nvPr/>
            </p:nvSpPr>
            <p:spPr>
              <a:xfrm rot="8472242" flipH="1">
                <a:off x="1883697" y="348802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9" name="Freeform 31"/>
              <p:cNvSpPr/>
              <p:nvPr/>
            </p:nvSpPr>
            <p:spPr>
              <a:xfrm rot="563450" flipH="1">
                <a:off x="1199287" y="37326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3" name="Freeform 35"/>
              <p:cNvSpPr/>
              <p:nvPr/>
            </p:nvSpPr>
            <p:spPr>
              <a:xfrm>
                <a:off x="1544479" y="288367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9" name="Freeform 41"/>
              <p:cNvSpPr/>
              <p:nvPr/>
            </p:nvSpPr>
            <p:spPr>
              <a:xfrm rot="16244410" flipH="1">
                <a:off x="2769917" y="25409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0" name="Freeform 42"/>
              <p:cNvSpPr/>
              <p:nvPr/>
            </p:nvSpPr>
            <p:spPr>
              <a:xfrm rot="2428453">
                <a:off x="193818" y="2918293"/>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3" name="Freeform 45"/>
              <p:cNvSpPr/>
              <p:nvPr/>
            </p:nvSpPr>
            <p:spPr>
              <a:xfrm rot="563450" flipH="1">
                <a:off x="372199"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6" name="Freeform 48"/>
              <p:cNvSpPr/>
              <p:nvPr/>
            </p:nvSpPr>
            <p:spPr>
              <a:xfrm>
                <a:off x="3672324"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7" name="Freeform 49"/>
              <p:cNvSpPr/>
              <p:nvPr/>
            </p:nvSpPr>
            <p:spPr>
              <a:xfrm>
                <a:off x="4870292" y="28836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8" name="Freeform 50"/>
              <p:cNvSpPr/>
              <p:nvPr/>
            </p:nvSpPr>
            <p:spPr>
              <a:xfrm>
                <a:off x="6604919"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3" name="Freeform 55"/>
              <p:cNvSpPr/>
              <p:nvPr/>
            </p:nvSpPr>
            <p:spPr>
              <a:xfrm rot="16244410" flipH="1">
                <a:off x="6095729" y="25409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4" name="Freeform 56"/>
              <p:cNvSpPr/>
              <p:nvPr/>
            </p:nvSpPr>
            <p:spPr>
              <a:xfrm rot="2428453">
                <a:off x="3519630" y="291829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0" name="Freeform 62"/>
              <p:cNvSpPr/>
              <p:nvPr/>
            </p:nvSpPr>
            <p:spPr>
              <a:xfrm>
                <a:off x="6999723" y="2018431"/>
                <a:ext cx="963879"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3"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4" name="Freeform 66"/>
              <p:cNvSpPr/>
              <p:nvPr/>
            </p:nvSpPr>
            <p:spPr>
              <a:xfrm rot="20976685" flipH="1">
                <a:off x="8409669" y="223127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7" name="Freeform 69"/>
              <p:cNvSpPr/>
              <p:nvPr/>
            </p:nvSpPr>
            <p:spPr>
              <a:xfrm rot="2428453">
                <a:off x="7056580" y="2799231"/>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8" name="Freeform 70"/>
              <p:cNvSpPr/>
              <p:nvPr/>
            </p:nvSpPr>
            <p:spPr>
              <a:xfrm rot="6284068">
                <a:off x="8142097" y="15084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1" name="Freeform 73"/>
              <p:cNvSpPr/>
              <p:nvPr/>
            </p:nvSpPr>
            <p:spPr>
              <a:xfrm rot="6521641">
                <a:off x="8535032" y="4935151"/>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2" name="Freeform 74"/>
              <p:cNvSpPr/>
              <p:nvPr/>
            </p:nvSpPr>
            <p:spPr>
              <a:xfrm>
                <a:off x="7274500" y="4324939"/>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3" name="Freeform 75"/>
              <p:cNvSpPr/>
              <p:nvPr/>
            </p:nvSpPr>
            <p:spPr>
              <a:xfrm>
                <a:off x="6999723" y="5371231"/>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5" name="Freeform 77"/>
              <p:cNvSpPr/>
              <p:nvPr/>
            </p:nvSpPr>
            <p:spPr>
              <a:xfrm>
                <a:off x="8060037" y="34357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6" name="Freeform 78"/>
              <p:cNvSpPr/>
              <p:nvPr/>
            </p:nvSpPr>
            <p:spPr>
              <a:xfrm rot="3318475">
                <a:off x="6887235" y="349390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7" name="Freeform 79"/>
              <p:cNvSpPr/>
              <p:nvPr/>
            </p:nvSpPr>
            <p:spPr>
              <a:xfrm rot="20976685" flipH="1">
                <a:off x="8219169" y="6061915"/>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8" name="Freeform 80"/>
              <p:cNvSpPr/>
              <p:nvPr/>
            </p:nvSpPr>
            <p:spPr>
              <a:xfrm>
                <a:off x="6724957" y="5255836"/>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9" name="Freeform 81"/>
              <p:cNvSpPr/>
              <p:nvPr/>
            </p:nvSpPr>
            <p:spPr>
              <a:xfrm rot="6820032">
                <a:off x="7020644" y="605321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0" name="Freeform 82"/>
              <p:cNvSpPr/>
              <p:nvPr/>
            </p:nvSpPr>
            <p:spPr>
              <a:xfrm rot="6284068">
                <a:off x="7646797" y="43659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1" name="Freeform 83"/>
              <p:cNvSpPr/>
              <p:nvPr/>
            </p:nvSpPr>
            <p:spPr>
              <a:xfrm rot="5149041" flipH="1">
                <a:off x="8487826" y="3612751"/>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2" name="Freeform 84"/>
              <p:cNvSpPr/>
              <p:nvPr/>
            </p:nvSpPr>
            <p:spPr>
              <a:xfrm rot="563450" flipH="1">
                <a:off x="6720612" y="4051767"/>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7" name="Group 85"/>
            <p:cNvGrpSpPr/>
            <p:nvPr/>
          </p:nvGrpSpPr>
          <p:grpSpPr>
            <a:xfrm>
              <a:off x="457576" y="3081467"/>
              <a:ext cx="8861343" cy="2351964"/>
              <a:chOff x="0" y="0"/>
              <a:chExt cx="8861342" cy="2351962"/>
            </a:xfrm>
          </p:grpSpPr>
          <p:sp>
            <p:nvSpPr>
              <p:cNvPr id="1904" name="Freeform 86"/>
              <p:cNvSpPr/>
              <p:nvPr/>
            </p:nvSpPr>
            <p:spPr>
              <a:xfrm rot="17967916">
                <a:off x="279391" y="481007"/>
                <a:ext cx="1599038" cy="1574978"/>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907" name="Group 87"/>
              <p:cNvGrpSpPr/>
              <p:nvPr/>
            </p:nvGrpSpPr>
            <p:grpSpPr>
              <a:xfrm>
                <a:off x="115804" y="631318"/>
                <a:ext cx="8745539" cy="223838"/>
                <a:chOff x="0" y="0"/>
                <a:chExt cx="8745537" cy="223837"/>
              </a:xfrm>
            </p:grpSpPr>
            <p:sp>
              <p:nvSpPr>
                <p:cNvPr id="1905"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6"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0" name="Group 90"/>
              <p:cNvGrpSpPr/>
              <p:nvPr/>
            </p:nvGrpSpPr>
            <p:grpSpPr>
              <a:xfrm>
                <a:off x="7854" y="540830"/>
                <a:ext cx="8745539" cy="223839"/>
                <a:chOff x="0" y="0"/>
                <a:chExt cx="8745537" cy="223837"/>
              </a:xfrm>
            </p:grpSpPr>
            <p:sp>
              <p:nvSpPr>
                <p:cNvPr id="1908"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9"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6" name="Group 93"/>
              <p:cNvGrpSpPr/>
              <p:nvPr/>
            </p:nvGrpSpPr>
            <p:grpSpPr>
              <a:xfrm>
                <a:off x="55425" y="-1"/>
                <a:ext cx="1970158" cy="1978356"/>
                <a:chOff x="0" y="0"/>
                <a:chExt cx="1970157" cy="1978354"/>
              </a:xfrm>
            </p:grpSpPr>
            <p:sp>
              <p:nvSpPr>
                <p:cNvPr id="1911" name="Freeform 94"/>
                <p:cNvSpPr/>
                <p:nvPr/>
              </p:nvSpPr>
              <p:spPr>
                <a:xfrm rot="17970461">
                  <a:off x="255331" y="270280"/>
                  <a:ext cx="1459496" cy="1437795"/>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2" name="Freeform 95"/>
                <p:cNvSpPr/>
                <p:nvPr/>
              </p:nvSpPr>
              <p:spPr>
                <a:xfrm>
                  <a:off x="85948" y="971688"/>
                  <a:ext cx="1019692" cy="573522"/>
                </a:xfrm>
                <a:custGeom>
                  <a:avLst/>
                  <a:gdLst/>
                  <a:ahLst/>
                  <a:cxnLst>
                    <a:cxn ang="0">
                      <a:pos x="wd2" y="hd2"/>
                    </a:cxn>
                    <a:cxn ang="5400000">
                      <a:pos x="wd2" y="hd2"/>
                    </a:cxn>
                    <a:cxn ang="10800000">
                      <a:pos x="wd2" y="hd2"/>
                    </a:cxn>
                    <a:cxn ang="16200000">
                      <a:pos x="wd2" y="hd2"/>
                    </a:cxn>
                  </a:cxnLst>
                  <a:rect l="0" t="0" r="r" b="b"/>
                  <a:pathLst>
                    <a:path w="21110" h="21025" extrusionOk="0">
                      <a:moveTo>
                        <a:pt x="43" y="7667"/>
                      </a:moveTo>
                      <a:cubicBezTo>
                        <a:pt x="22" y="11262"/>
                        <a:pt x="1872" y="14537"/>
                        <a:pt x="4071" y="16717"/>
                      </a:cubicBezTo>
                      <a:cubicBezTo>
                        <a:pt x="6271" y="18897"/>
                        <a:pt x="10520" y="20023"/>
                        <a:pt x="13246" y="20683"/>
                      </a:cubicBezTo>
                      <a:cubicBezTo>
                        <a:pt x="15972" y="21342"/>
                        <a:pt x="19324" y="20894"/>
                        <a:pt x="20413" y="20635"/>
                      </a:cubicBezTo>
                      <a:cubicBezTo>
                        <a:pt x="21502" y="20377"/>
                        <a:pt x="21341" y="19733"/>
                        <a:pt x="19741" y="19166"/>
                      </a:cubicBezTo>
                      <a:cubicBezTo>
                        <a:pt x="18141" y="18599"/>
                        <a:pt x="13199" y="18321"/>
                        <a:pt x="10818" y="17261"/>
                      </a:cubicBezTo>
                      <a:cubicBezTo>
                        <a:pt x="8438" y="16201"/>
                        <a:pt x="6831" y="14591"/>
                        <a:pt x="5420" y="12838"/>
                      </a:cubicBezTo>
                      <a:cubicBezTo>
                        <a:pt x="4008" y="11086"/>
                        <a:pt x="2881" y="8318"/>
                        <a:pt x="2369" y="6769"/>
                      </a:cubicBezTo>
                      <a:cubicBezTo>
                        <a:pt x="1858" y="5220"/>
                        <a:pt x="2314" y="4688"/>
                        <a:pt x="2373" y="3567"/>
                      </a:cubicBezTo>
                      <a:cubicBezTo>
                        <a:pt x="2432" y="2445"/>
                        <a:pt x="2837" y="369"/>
                        <a:pt x="2693" y="56"/>
                      </a:cubicBezTo>
                      <a:cubicBezTo>
                        <a:pt x="2548" y="-258"/>
                        <a:pt x="1875" y="827"/>
                        <a:pt x="1495" y="1675"/>
                      </a:cubicBezTo>
                      <a:cubicBezTo>
                        <a:pt x="1115" y="2524"/>
                        <a:pt x="617" y="4169"/>
                        <a:pt x="375" y="5180"/>
                      </a:cubicBezTo>
                      <a:cubicBezTo>
                        <a:pt x="134" y="6191"/>
                        <a:pt x="-98" y="6321"/>
                        <a:pt x="43" y="7667"/>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3" name="Freeform 96"/>
                <p:cNvSpPr/>
                <p:nvPr/>
              </p:nvSpPr>
              <p:spPr>
                <a:xfrm>
                  <a:off x="77324" y="182374"/>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4" name="Freeform 97"/>
                <p:cNvSpPr/>
                <p:nvPr/>
              </p:nvSpPr>
              <p:spPr>
                <a:xfrm>
                  <a:off x="658983" y="357274"/>
                  <a:ext cx="721610" cy="975072"/>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2"/>
                        <a:pt x="-677" y="13905"/>
                        <a:pt x="556" y="11424"/>
                      </a:cubicBezTo>
                      <a:cubicBezTo>
                        <a:pt x="1789" y="8943"/>
                        <a:pt x="6990" y="3370"/>
                        <a:pt x="8689" y="1573"/>
                      </a:cubicBezTo>
                      <a:cubicBezTo>
                        <a:pt x="10389" y="-223"/>
                        <a:pt x="11481" y="-425"/>
                        <a:pt x="10767" y="681"/>
                      </a:cubicBezTo>
                      <a:cubicBezTo>
                        <a:pt x="10054" y="1787"/>
                        <a:pt x="5763" y="6068"/>
                        <a:pt x="4386" y="8188"/>
                      </a:cubicBezTo>
                      <a:cubicBezTo>
                        <a:pt x="3009" y="10307"/>
                        <a:pt x="2294" y="11969"/>
                        <a:pt x="2494" y="13439"/>
                      </a:cubicBezTo>
                      <a:cubicBezTo>
                        <a:pt x="2694" y="14908"/>
                        <a:pt x="3529" y="16007"/>
                        <a:pt x="5614" y="17044"/>
                      </a:cubicBezTo>
                      <a:cubicBezTo>
                        <a:pt x="7700" y="18080"/>
                        <a:pt x="12562" y="19052"/>
                        <a:pt x="14987" y="19635"/>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3" y="18773"/>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5" name="Freeform 98"/>
                <p:cNvSpPr/>
                <p:nvPr/>
              </p:nvSpPr>
              <p:spPr>
                <a:xfrm>
                  <a:off x="439586" y="748489"/>
                  <a:ext cx="463387" cy="494300"/>
                </a:xfrm>
                <a:custGeom>
                  <a:avLst/>
                  <a:gdLst/>
                  <a:ahLst/>
                  <a:cxnLst>
                    <a:cxn ang="0">
                      <a:pos x="wd2" y="hd2"/>
                    </a:cxn>
                    <a:cxn ang="5400000">
                      <a:pos x="wd2" y="hd2"/>
                    </a:cxn>
                    <a:cxn ang="10800000">
                      <a:pos x="wd2" y="hd2"/>
                    </a:cxn>
                    <a:cxn ang="16200000">
                      <a:pos x="wd2" y="hd2"/>
                    </a:cxn>
                  </a:cxnLst>
                  <a:rect l="0" t="0" r="r" b="b"/>
                  <a:pathLst>
                    <a:path w="19190" h="19535" extrusionOk="0">
                      <a:moveTo>
                        <a:pt x="1913" y="16369"/>
                      </a:moveTo>
                      <a:cubicBezTo>
                        <a:pt x="-269" y="15554"/>
                        <a:pt x="-847" y="13501"/>
                        <a:pt x="1572" y="10936"/>
                      </a:cubicBezTo>
                      <a:cubicBezTo>
                        <a:pt x="4373" y="7175"/>
                        <a:pt x="4219" y="5325"/>
                        <a:pt x="13006" y="94"/>
                      </a:cubicBezTo>
                      <a:cubicBezTo>
                        <a:pt x="13940" y="-701"/>
                        <a:pt x="11144" y="3739"/>
                        <a:pt x="10840" y="5627"/>
                      </a:cubicBezTo>
                      <a:cubicBezTo>
                        <a:pt x="10536" y="7515"/>
                        <a:pt x="10771" y="9825"/>
                        <a:pt x="11233" y="11477"/>
                      </a:cubicBezTo>
                      <a:cubicBezTo>
                        <a:pt x="11694" y="13130"/>
                        <a:pt x="12319" y="14324"/>
                        <a:pt x="13586" y="15580"/>
                      </a:cubicBezTo>
                      <a:cubicBezTo>
                        <a:pt x="14854" y="16837"/>
                        <a:pt x="20753" y="18906"/>
                        <a:pt x="18795" y="19043"/>
                      </a:cubicBezTo>
                      <a:cubicBezTo>
                        <a:pt x="11792" y="20899"/>
                        <a:pt x="5137" y="16941"/>
                        <a:pt x="1913" y="16369"/>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1919"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1920"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19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54561632"/>
      </p:ext>
    </p:extLst>
  </p:cSld>
  <p:clrMapOvr>
    <a:masterClrMapping/>
  </p:clrMapOvr>
  <p:transition spd="med"/>
</p:sldLayout>
</file>

<file path=ppt/slideLayouts/slideLayout2882.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9CDCDA"/>
        </a:solidFill>
        <a:effectLst/>
      </p:bgPr>
    </p:bg>
    <p:spTree>
      <p:nvGrpSpPr>
        <p:cNvPr id="1" name=""/>
        <p:cNvGrpSpPr/>
        <p:nvPr/>
      </p:nvGrpSpPr>
      <p:grpSpPr>
        <a:xfrm>
          <a:off x="0" y="0"/>
          <a:ext cx="0" cy="0"/>
          <a:chOff x="0" y="0"/>
          <a:chExt cx="0" cy="0"/>
        </a:xfrm>
      </p:grpSpPr>
      <p:grpSp>
        <p:nvGrpSpPr>
          <p:cNvPr id="2023" name="Group 2"/>
          <p:cNvGrpSpPr/>
          <p:nvPr/>
        </p:nvGrpSpPr>
        <p:grpSpPr>
          <a:xfrm>
            <a:off x="-341607" y="-213936"/>
            <a:ext cx="9600389" cy="7485696"/>
            <a:chOff x="0" y="0"/>
            <a:chExt cx="9600387" cy="7485695"/>
          </a:xfrm>
        </p:grpSpPr>
        <p:grpSp>
          <p:nvGrpSpPr>
            <p:cNvPr id="2009" name="Group 3"/>
            <p:cNvGrpSpPr/>
            <p:nvPr/>
          </p:nvGrpSpPr>
          <p:grpSpPr>
            <a:xfrm>
              <a:off x="-1" y="0"/>
              <a:ext cx="9600389" cy="7485696"/>
              <a:chOff x="0" y="0"/>
              <a:chExt cx="9600387" cy="7485695"/>
            </a:xfrm>
          </p:grpSpPr>
          <p:sp>
            <p:nvSpPr>
              <p:cNvPr id="192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2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2" name="Group 85"/>
            <p:cNvGrpSpPr/>
            <p:nvPr/>
          </p:nvGrpSpPr>
          <p:grpSpPr>
            <a:xfrm>
              <a:off x="532106" y="687010"/>
              <a:ext cx="8745538" cy="223839"/>
              <a:chOff x="0" y="0"/>
              <a:chExt cx="8745537" cy="223837"/>
            </a:xfrm>
          </p:grpSpPr>
          <p:sp>
            <p:nvSpPr>
              <p:cNvPr id="201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5" name="Group 88"/>
            <p:cNvGrpSpPr/>
            <p:nvPr/>
          </p:nvGrpSpPr>
          <p:grpSpPr>
            <a:xfrm>
              <a:off x="424156" y="596523"/>
              <a:ext cx="8745538" cy="223838"/>
              <a:chOff x="0" y="0"/>
              <a:chExt cx="8745537" cy="223837"/>
            </a:xfrm>
          </p:grpSpPr>
          <p:sp>
            <p:nvSpPr>
              <p:cNvPr id="201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01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022" name="Group 92"/>
            <p:cNvGrpSpPr/>
            <p:nvPr/>
          </p:nvGrpSpPr>
          <p:grpSpPr>
            <a:xfrm>
              <a:off x="579241" y="366407"/>
              <a:ext cx="1124880" cy="1123270"/>
              <a:chOff x="0" y="0"/>
              <a:chExt cx="1124878" cy="1123268"/>
            </a:xfrm>
          </p:grpSpPr>
          <p:sp>
            <p:nvSpPr>
              <p:cNvPr id="201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02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0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0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37916359"/>
      </p:ext>
    </p:extLst>
  </p:cSld>
  <p:clrMapOvr>
    <a:masterClrMapping/>
  </p:clrMapOvr>
  <p:transition spd="med"/>
</p:sldLayout>
</file>

<file path=ppt/slideLayouts/slideLayout2883.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9CDCDA"/>
        </a:solidFill>
        <a:effectLst/>
      </p:bgPr>
    </p:bg>
    <p:spTree>
      <p:nvGrpSpPr>
        <p:cNvPr id="1" name=""/>
        <p:cNvGrpSpPr/>
        <p:nvPr/>
      </p:nvGrpSpPr>
      <p:grpSpPr>
        <a:xfrm>
          <a:off x="0" y="0"/>
          <a:ext cx="0" cy="0"/>
          <a:chOff x="0" y="0"/>
          <a:chExt cx="0" cy="0"/>
        </a:xfrm>
      </p:grpSpPr>
      <p:grpSp>
        <p:nvGrpSpPr>
          <p:cNvPr id="2128" name="Group 2"/>
          <p:cNvGrpSpPr/>
          <p:nvPr/>
        </p:nvGrpSpPr>
        <p:grpSpPr>
          <a:xfrm>
            <a:off x="-341607" y="-213936"/>
            <a:ext cx="9600389" cy="7485696"/>
            <a:chOff x="0" y="0"/>
            <a:chExt cx="9600387" cy="7485695"/>
          </a:xfrm>
        </p:grpSpPr>
        <p:grpSp>
          <p:nvGrpSpPr>
            <p:cNvPr id="2114" name="Group 3"/>
            <p:cNvGrpSpPr/>
            <p:nvPr/>
          </p:nvGrpSpPr>
          <p:grpSpPr>
            <a:xfrm>
              <a:off x="-1" y="0"/>
              <a:ext cx="9600389" cy="7485696"/>
              <a:chOff x="0" y="0"/>
              <a:chExt cx="9600387" cy="7485695"/>
            </a:xfrm>
          </p:grpSpPr>
          <p:sp>
            <p:nvSpPr>
              <p:cNvPr id="203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17" name="Group 85"/>
            <p:cNvGrpSpPr/>
            <p:nvPr/>
          </p:nvGrpSpPr>
          <p:grpSpPr>
            <a:xfrm>
              <a:off x="532106" y="687010"/>
              <a:ext cx="8745538" cy="223839"/>
              <a:chOff x="0" y="0"/>
              <a:chExt cx="8745537" cy="223837"/>
            </a:xfrm>
          </p:grpSpPr>
          <p:sp>
            <p:nvSpPr>
              <p:cNvPr id="211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20" name="Group 88"/>
            <p:cNvGrpSpPr/>
            <p:nvPr/>
          </p:nvGrpSpPr>
          <p:grpSpPr>
            <a:xfrm>
              <a:off x="424156" y="596523"/>
              <a:ext cx="8745538" cy="223838"/>
              <a:chOff x="0" y="0"/>
              <a:chExt cx="8745537" cy="223837"/>
            </a:xfrm>
          </p:grpSpPr>
          <p:sp>
            <p:nvSpPr>
              <p:cNvPr id="211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12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127" name="Group 92"/>
            <p:cNvGrpSpPr/>
            <p:nvPr/>
          </p:nvGrpSpPr>
          <p:grpSpPr>
            <a:xfrm>
              <a:off x="579241" y="366407"/>
              <a:ext cx="1124880" cy="1123270"/>
              <a:chOff x="0" y="0"/>
              <a:chExt cx="1124878" cy="1123268"/>
            </a:xfrm>
          </p:grpSpPr>
          <p:sp>
            <p:nvSpPr>
              <p:cNvPr id="212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1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21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970032"/>
      </p:ext>
    </p:extLst>
  </p:cSld>
  <p:clrMapOvr>
    <a:masterClrMapping/>
  </p:clrMapOvr>
  <p:transition spd="med"/>
</p:sldLayout>
</file>

<file path=ppt/slideLayouts/slideLayout2884.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9CDCDA"/>
        </a:solidFill>
        <a:effectLst/>
      </p:bgPr>
    </p:bg>
    <p:spTree>
      <p:nvGrpSpPr>
        <p:cNvPr id="1" name=""/>
        <p:cNvGrpSpPr/>
        <p:nvPr/>
      </p:nvGrpSpPr>
      <p:grpSpPr>
        <a:xfrm>
          <a:off x="0" y="0"/>
          <a:ext cx="0" cy="0"/>
          <a:chOff x="0" y="0"/>
          <a:chExt cx="0" cy="0"/>
        </a:xfrm>
      </p:grpSpPr>
      <p:grpSp>
        <p:nvGrpSpPr>
          <p:cNvPr id="2338" name="Group 2"/>
          <p:cNvGrpSpPr/>
          <p:nvPr/>
        </p:nvGrpSpPr>
        <p:grpSpPr>
          <a:xfrm>
            <a:off x="-341607" y="-213936"/>
            <a:ext cx="9600389" cy="7485696"/>
            <a:chOff x="0" y="0"/>
            <a:chExt cx="9600387" cy="7485695"/>
          </a:xfrm>
        </p:grpSpPr>
        <p:grpSp>
          <p:nvGrpSpPr>
            <p:cNvPr id="2324" name="Group 3"/>
            <p:cNvGrpSpPr/>
            <p:nvPr/>
          </p:nvGrpSpPr>
          <p:grpSpPr>
            <a:xfrm>
              <a:off x="-1" y="0"/>
              <a:ext cx="9600389" cy="7485696"/>
              <a:chOff x="0" y="0"/>
              <a:chExt cx="9600387" cy="7485695"/>
            </a:xfrm>
          </p:grpSpPr>
          <p:sp>
            <p:nvSpPr>
              <p:cNvPr id="224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27" name="Group 85"/>
            <p:cNvGrpSpPr/>
            <p:nvPr/>
          </p:nvGrpSpPr>
          <p:grpSpPr>
            <a:xfrm>
              <a:off x="532106" y="687010"/>
              <a:ext cx="8745538" cy="223839"/>
              <a:chOff x="0" y="0"/>
              <a:chExt cx="8745537" cy="223837"/>
            </a:xfrm>
          </p:grpSpPr>
          <p:sp>
            <p:nvSpPr>
              <p:cNvPr id="232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30" name="Group 88"/>
            <p:cNvGrpSpPr/>
            <p:nvPr/>
          </p:nvGrpSpPr>
          <p:grpSpPr>
            <a:xfrm>
              <a:off x="424156" y="596523"/>
              <a:ext cx="8745538" cy="223838"/>
              <a:chOff x="0" y="0"/>
              <a:chExt cx="8745537" cy="223837"/>
            </a:xfrm>
          </p:grpSpPr>
          <p:sp>
            <p:nvSpPr>
              <p:cNvPr id="232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33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337" name="Group 92"/>
            <p:cNvGrpSpPr/>
            <p:nvPr/>
          </p:nvGrpSpPr>
          <p:grpSpPr>
            <a:xfrm>
              <a:off x="579241" y="366407"/>
              <a:ext cx="1124880" cy="1123270"/>
              <a:chOff x="0" y="0"/>
              <a:chExt cx="1124878" cy="1123268"/>
            </a:xfrm>
          </p:grpSpPr>
          <p:sp>
            <p:nvSpPr>
              <p:cNvPr id="233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339"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34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34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234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182397"/>
      </p:ext>
    </p:extLst>
  </p:cSld>
  <p:clrMapOvr>
    <a:masterClrMapping/>
  </p:clrMapOvr>
  <p:transition spd="med"/>
</p:sldLayout>
</file>

<file path=ppt/slideLayouts/slideLayout2885.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9CDCDA"/>
        </a:solidFill>
        <a:effectLst/>
      </p:bgPr>
    </p:bg>
    <p:spTree>
      <p:nvGrpSpPr>
        <p:cNvPr id="1" name=""/>
        <p:cNvGrpSpPr/>
        <p:nvPr/>
      </p:nvGrpSpPr>
      <p:grpSpPr>
        <a:xfrm>
          <a:off x="0" y="0"/>
          <a:ext cx="0" cy="0"/>
          <a:chOff x="0" y="0"/>
          <a:chExt cx="0" cy="0"/>
        </a:xfrm>
      </p:grpSpPr>
      <p:grpSp>
        <p:nvGrpSpPr>
          <p:cNvPr id="2444" name="Group 2"/>
          <p:cNvGrpSpPr/>
          <p:nvPr/>
        </p:nvGrpSpPr>
        <p:grpSpPr>
          <a:xfrm>
            <a:off x="-341607" y="-213936"/>
            <a:ext cx="9600389" cy="7485696"/>
            <a:chOff x="0" y="0"/>
            <a:chExt cx="9600387" cy="7485695"/>
          </a:xfrm>
        </p:grpSpPr>
        <p:grpSp>
          <p:nvGrpSpPr>
            <p:cNvPr id="2430" name="Group 3"/>
            <p:cNvGrpSpPr/>
            <p:nvPr/>
          </p:nvGrpSpPr>
          <p:grpSpPr>
            <a:xfrm>
              <a:off x="-1" y="0"/>
              <a:ext cx="9600389" cy="7485696"/>
              <a:chOff x="0" y="0"/>
              <a:chExt cx="9600387" cy="7485695"/>
            </a:xfrm>
          </p:grpSpPr>
          <p:sp>
            <p:nvSpPr>
              <p:cNvPr id="234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0"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5"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3"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7"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8"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3" name="Group 85"/>
            <p:cNvGrpSpPr/>
            <p:nvPr/>
          </p:nvGrpSpPr>
          <p:grpSpPr>
            <a:xfrm>
              <a:off x="532106" y="687010"/>
              <a:ext cx="8745538" cy="223839"/>
              <a:chOff x="0" y="0"/>
              <a:chExt cx="8745537" cy="223837"/>
            </a:xfrm>
          </p:grpSpPr>
          <p:sp>
            <p:nvSpPr>
              <p:cNvPr id="243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6" name="Group 88"/>
            <p:cNvGrpSpPr/>
            <p:nvPr/>
          </p:nvGrpSpPr>
          <p:grpSpPr>
            <a:xfrm>
              <a:off x="424156" y="596523"/>
              <a:ext cx="8745538" cy="223838"/>
              <a:chOff x="0" y="0"/>
              <a:chExt cx="8745537" cy="223837"/>
            </a:xfrm>
          </p:grpSpPr>
          <p:sp>
            <p:nvSpPr>
              <p:cNvPr id="243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43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443" name="Group 92"/>
            <p:cNvGrpSpPr/>
            <p:nvPr/>
          </p:nvGrpSpPr>
          <p:grpSpPr>
            <a:xfrm>
              <a:off x="579241" y="366407"/>
              <a:ext cx="1124880" cy="1123270"/>
              <a:chOff x="0" y="0"/>
              <a:chExt cx="1124878" cy="1123268"/>
            </a:xfrm>
          </p:grpSpPr>
          <p:sp>
            <p:nvSpPr>
              <p:cNvPr id="243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44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4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52461780"/>
      </p:ext>
    </p:extLst>
  </p:cSld>
  <p:clrMapOvr>
    <a:masterClrMapping/>
  </p:clrMapOvr>
  <p:transition spd="med"/>
</p:sldLayout>
</file>

<file path=ppt/slideLayouts/slideLayout2886.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9CDCDA"/>
        </a:solidFill>
        <a:effectLst/>
      </p:bgPr>
    </p:bg>
    <p:spTree>
      <p:nvGrpSpPr>
        <p:cNvPr id="1" name=""/>
        <p:cNvGrpSpPr/>
        <p:nvPr/>
      </p:nvGrpSpPr>
      <p:grpSpPr>
        <a:xfrm>
          <a:off x="0" y="0"/>
          <a:ext cx="0" cy="0"/>
          <a:chOff x="0" y="0"/>
          <a:chExt cx="0" cy="0"/>
        </a:xfrm>
      </p:grpSpPr>
      <p:grpSp>
        <p:nvGrpSpPr>
          <p:cNvPr id="2548" name="Group 2"/>
          <p:cNvGrpSpPr/>
          <p:nvPr/>
        </p:nvGrpSpPr>
        <p:grpSpPr>
          <a:xfrm>
            <a:off x="-341607" y="-213936"/>
            <a:ext cx="9600389" cy="7485696"/>
            <a:chOff x="0" y="0"/>
            <a:chExt cx="9600387" cy="7485695"/>
          </a:xfrm>
        </p:grpSpPr>
        <p:grpSp>
          <p:nvGrpSpPr>
            <p:cNvPr id="2534" name="Group 3"/>
            <p:cNvGrpSpPr/>
            <p:nvPr/>
          </p:nvGrpSpPr>
          <p:grpSpPr>
            <a:xfrm>
              <a:off x="-1" y="0"/>
              <a:ext cx="9600389" cy="7485696"/>
              <a:chOff x="0" y="0"/>
              <a:chExt cx="9600387" cy="7485695"/>
            </a:xfrm>
          </p:grpSpPr>
          <p:sp>
            <p:nvSpPr>
              <p:cNvPr id="245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37" name="Group 85"/>
            <p:cNvGrpSpPr/>
            <p:nvPr/>
          </p:nvGrpSpPr>
          <p:grpSpPr>
            <a:xfrm>
              <a:off x="532106" y="687010"/>
              <a:ext cx="8745538" cy="223839"/>
              <a:chOff x="0" y="0"/>
              <a:chExt cx="8745537" cy="223837"/>
            </a:xfrm>
          </p:grpSpPr>
          <p:sp>
            <p:nvSpPr>
              <p:cNvPr id="253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40" name="Group 88"/>
            <p:cNvGrpSpPr/>
            <p:nvPr/>
          </p:nvGrpSpPr>
          <p:grpSpPr>
            <a:xfrm>
              <a:off x="424156" y="596523"/>
              <a:ext cx="8745538" cy="223838"/>
              <a:chOff x="0" y="0"/>
              <a:chExt cx="8745537" cy="223837"/>
            </a:xfrm>
          </p:grpSpPr>
          <p:sp>
            <p:nvSpPr>
              <p:cNvPr id="253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54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547" name="Group 92"/>
            <p:cNvGrpSpPr/>
            <p:nvPr/>
          </p:nvGrpSpPr>
          <p:grpSpPr>
            <a:xfrm>
              <a:off x="579241" y="366407"/>
              <a:ext cx="1124880" cy="1123270"/>
              <a:chOff x="0" y="0"/>
              <a:chExt cx="1124878" cy="1123268"/>
            </a:xfrm>
          </p:grpSpPr>
          <p:sp>
            <p:nvSpPr>
              <p:cNvPr id="254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5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3374693"/>
      </p:ext>
    </p:extLst>
  </p:cSld>
  <p:clrMapOvr>
    <a:masterClrMapping/>
  </p:clrMapOvr>
  <p:transition spd="med"/>
</p:sldLayout>
</file>

<file path=ppt/slideLayouts/slideLayout2887.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9CDCDA"/>
        </a:solidFill>
        <a:effectLst/>
      </p:bgPr>
    </p:bg>
    <p:spTree>
      <p:nvGrpSpPr>
        <p:cNvPr id="1" name=""/>
        <p:cNvGrpSpPr/>
        <p:nvPr/>
      </p:nvGrpSpPr>
      <p:grpSpPr>
        <a:xfrm>
          <a:off x="0" y="0"/>
          <a:ext cx="0" cy="0"/>
          <a:chOff x="0" y="0"/>
          <a:chExt cx="0" cy="0"/>
        </a:xfrm>
      </p:grpSpPr>
      <p:grpSp>
        <p:nvGrpSpPr>
          <p:cNvPr id="2651" name="Group 2"/>
          <p:cNvGrpSpPr/>
          <p:nvPr/>
        </p:nvGrpSpPr>
        <p:grpSpPr>
          <a:xfrm>
            <a:off x="-341607" y="-213936"/>
            <a:ext cx="9600389" cy="7485696"/>
            <a:chOff x="0" y="0"/>
            <a:chExt cx="9600387" cy="7485695"/>
          </a:xfrm>
        </p:grpSpPr>
        <p:grpSp>
          <p:nvGrpSpPr>
            <p:cNvPr id="2637" name="Group 3"/>
            <p:cNvGrpSpPr/>
            <p:nvPr/>
          </p:nvGrpSpPr>
          <p:grpSpPr>
            <a:xfrm>
              <a:off x="-1" y="0"/>
              <a:ext cx="9600389" cy="7485696"/>
              <a:chOff x="0" y="0"/>
              <a:chExt cx="9600387" cy="7485695"/>
            </a:xfrm>
          </p:grpSpPr>
          <p:sp>
            <p:nvSpPr>
              <p:cNvPr id="255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7"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2"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0"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4"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5"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0" name="Group 85"/>
            <p:cNvGrpSpPr/>
            <p:nvPr/>
          </p:nvGrpSpPr>
          <p:grpSpPr>
            <a:xfrm>
              <a:off x="532106" y="687010"/>
              <a:ext cx="8745538" cy="223839"/>
              <a:chOff x="0" y="0"/>
              <a:chExt cx="8745537" cy="223837"/>
            </a:xfrm>
          </p:grpSpPr>
          <p:sp>
            <p:nvSpPr>
              <p:cNvPr id="263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3" name="Group 88"/>
            <p:cNvGrpSpPr/>
            <p:nvPr/>
          </p:nvGrpSpPr>
          <p:grpSpPr>
            <a:xfrm>
              <a:off x="424156" y="596523"/>
              <a:ext cx="8745538" cy="223838"/>
              <a:chOff x="0" y="0"/>
              <a:chExt cx="8745537" cy="223837"/>
            </a:xfrm>
          </p:grpSpPr>
          <p:sp>
            <p:nvSpPr>
              <p:cNvPr id="264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64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650" name="Group 92"/>
            <p:cNvGrpSpPr/>
            <p:nvPr/>
          </p:nvGrpSpPr>
          <p:grpSpPr>
            <a:xfrm>
              <a:off x="579241" y="366407"/>
              <a:ext cx="1124880" cy="1123270"/>
              <a:chOff x="0" y="0"/>
              <a:chExt cx="1124878" cy="1123268"/>
            </a:xfrm>
          </p:grpSpPr>
          <p:sp>
            <p:nvSpPr>
              <p:cNvPr id="264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652"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65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65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265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89146487"/>
      </p:ext>
    </p:extLst>
  </p:cSld>
  <p:clrMapOvr>
    <a:masterClrMapping/>
  </p:clrMapOvr>
  <p:transition spd="med"/>
</p:sldLayout>
</file>

<file path=ppt/slideLayouts/slideLayout2888.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9CDCDA"/>
        </a:solidFill>
        <a:effectLst/>
      </p:bgPr>
    </p:bg>
    <p:spTree>
      <p:nvGrpSpPr>
        <p:cNvPr id="1" name=""/>
        <p:cNvGrpSpPr/>
        <p:nvPr/>
      </p:nvGrpSpPr>
      <p:grpSpPr>
        <a:xfrm>
          <a:off x="0" y="0"/>
          <a:ext cx="0" cy="0"/>
          <a:chOff x="0" y="0"/>
          <a:chExt cx="0" cy="0"/>
        </a:xfrm>
      </p:grpSpPr>
      <p:grpSp>
        <p:nvGrpSpPr>
          <p:cNvPr id="2757" name="Group 2"/>
          <p:cNvGrpSpPr/>
          <p:nvPr/>
        </p:nvGrpSpPr>
        <p:grpSpPr>
          <a:xfrm>
            <a:off x="-341607" y="-213936"/>
            <a:ext cx="9600389" cy="7485696"/>
            <a:chOff x="0" y="0"/>
            <a:chExt cx="9600387" cy="7485695"/>
          </a:xfrm>
        </p:grpSpPr>
        <p:grpSp>
          <p:nvGrpSpPr>
            <p:cNvPr id="2743" name="Group 3"/>
            <p:cNvGrpSpPr/>
            <p:nvPr/>
          </p:nvGrpSpPr>
          <p:grpSpPr>
            <a:xfrm>
              <a:off x="-1" y="0"/>
              <a:ext cx="9600389" cy="7485696"/>
              <a:chOff x="0" y="0"/>
              <a:chExt cx="9600387" cy="7485695"/>
            </a:xfrm>
          </p:grpSpPr>
          <p:sp>
            <p:nvSpPr>
              <p:cNvPr id="266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3"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8"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6"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0"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1"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6" name="Group 85"/>
            <p:cNvGrpSpPr/>
            <p:nvPr/>
          </p:nvGrpSpPr>
          <p:grpSpPr>
            <a:xfrm>
              <a:off x="532106" y="687010"/>
              <a:ext cx="8745538" cy="223839"/>
              <a:chOff x="0" y="0"/>
              <a:chExt cx="8745537" cy="223837"/>
            </a:xfrm>
          </p:grpSpPr>
          <p:sp>
            <p:nvSpPr>
              <p:cNvPr id="274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9" name="Group 88"/>
            <p:cNvGrpSpPr/>
            <p:nvPr/>
          </p:nvGrpSpPr>
          <p:grpSpPr>
            <a:xfrm>
              <a:off x="424156" y="596523"/>
              <a:ext cx="8745538" cy="223838"/>
              <a:chOff x="0" y="0"/>
              <a:chExt cx="8745537" cy="223837"/>
            </a:xfrm>
          </p:grpSpPr>
          <p:sp>
            <p:nvSpPr>
              <p:cNvPr id="274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5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756" name="Group 92"/>
            <p:cNvGrpSpPr/>
            <p:nvPr/>
          </p:nvGrpSpPr>
          <p:grpSpPr>
            <a:xfrm>
              <a:off x="579241" y="366407"/>
              <a:ext cx="1124880" cy="1123270"/>
              <a:chOff x="0" y="0"/>
              <a:chExt cx="1124878" cy="1123268"/>
            </a:xfrm>
          </p:grpSpPr>
          <p:sp>
            <p:nvSpPr>
              <p:cNvPr id="275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58"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75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76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7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18981054"/>
      </p:ext>
    </p:extLst>
  </p:cSld>
  <p:clrMapOvr>
    <a:masterClrMapping/>
  </p:clrMapOvr>
  <p:transition spd="med"/>
</p:sldLayout>
</file>

<file path=ppt/slideLayouts/slideLayout2889.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2770" name="Group 2"/>
          <p:cNvGrpSpPr/>
          <p:nvPr/>
        </p:nvGrpSpPr>
        <p:grpSpPr>
          <a:xfrm>
            <a:off x="0" y="0"/>
            <a:ext cx="5867400" cy="6858000"/>
            <a:chOff x="0" y="0"/>
            <a:chExt cx="5867400" cy="6858000"/>
          </a:xfrm>
        </p:grpSpPr>
        <p:sp>
          <p:nvSpPr>
            <p:cNvPr id="2768" name="Rectangle 3"/>
            <p:cNvSpPr/>
            <p:nvPr/>
          </p:nvSpPr>
          <p:spPr>
            <a:xfrm>
              <a:off x="0" y="0"/>
              <a:ext cx="457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sp>
          <p:nvSpPr>
            <p:cNvPr id="2769" name="AutoShape 4"/>
            <p:cNvSpPr/>
            <p:nvPr/>
          </p:nvSpPr>
          <p:spPr>
            <a:xfrm>
              <a:off x="685800" y="990600"/>
              <a:ext cx="5181600" cy="1905000"/>
            </a:xfrm>
            <a:prstGeom prst="roundRect">
              <a:avLst>
                <a:gd name="adj" fmla="val 50000"/>
              </a:avLst>
            </a:prstGeom>
            <a:solidFill>
              <a:schemeClr val="accent3">
                <a:lumOff val="44000"/>
              </a:schemeClr>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grpSp>
      <p:grpSp>
        <p:nvGrpSpPr>
          <p:cNvPr id="2773" name="Group 5"/>
          <p:cNvGrpSpPr/>
          <p:nvPr/>
        </p:nvGrpSpPr>
        <p:grpSpPr>
          <a:xfrm>
            <a:off x="3632200" y="4889500"/>
            <a:ext cx="4876800" cy="319088"/>
            <a:chOff x="0" y="0"/>
            <a:chExt cx="4876800" cy="319087"/>
          </a:xfrm>
        </p:grpSpPr>
        <p:sp>
          <p:nvSpPr>
            <p:cNvPr id="277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74" name="Body Level One…"/>
          <p:cNvSpPr txBox="1">
            <a:spLocks noGrp="1"/>
          </p:cNvSpPr>
          <p:nvPr>
            <p:ph type="body" sz="quarter" idx="1"/>
          </p:nvPr>
        </p:nvSpPr>
        <p:spPr>
          <a:xfrm>
            <a:off x="4673600" y="2927350"/>
            <a:ext cx="4013200"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SzPct val="80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SzPct val="6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5" name="Title Text"/>
          <p:cNvSpPr txBox="1">
            <a:spLocks noGrp="1"/>
          </p:cNvSpPr>
          <p:nvPr>
            <p:ph type="title"/>
          </p:nvPr>
        </p:nvSpPr>
        <p:spPr>
          <a:xfrm>
            <a:off x="685800" y="990600"/>
            <a:ext cx="8229600" cy="1905000"/>
          </a:xfrm>
          <a:prstGeom prst="rect">
            <a:avLst/>
          </a:prstGeom>
        </p:spPr>
        <p:txBody>
          <a:bodyPr anchor="ctr"/>
          <a:lstStyle>
            <a:lvl1pPr algn="ctr">
              <a:lnSpc>
                <a:spcPct val="90000"/>
              </a:lnSpc>
              <a:defRPr sz="36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76" name="Slide Number"/>
          <p:cNvSpPr txBox="1">
            <a:spLocks noGrp="1"/>
          </p:cNvSpPr>
          <p:nvPr>
            <p:ph type="sldNum" sz="quarter" idx="2"/>
          </p:nvPr>
        </p:nvSpPr>
        <p:spPr>
          <a:xfrm>
            <a:off x="120140" y="624490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0749465"/>
      </p:ext>
    </p:extLst>
  </p:cSld>
  <p:clrMapOvr>
    <a:masterClrMapping/>
  </p:clrMapOvr>
  <p:transition spd="med"/>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x">
  <p:cSld name="2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0"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01" name="Body Level One…"/>
          <p:cNvSpPr txBox="1">
            <a:spLocks noGrp="1"/>
          </p:cNvSpPr>
          <p:nvPr>
            <p:ph type="body" idx="1"/>
          </p:nvPr>
        </p:nvSpPr>
        <p:spPr>
          <a:xfrm>
            <a:off x="685800" y="1981200"/>
            <a:ext cx="7772400" cy="4114800"/>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02"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615904632"/>
      </p:ext>
    </p:extLst>
  </p:cSld>
  <p:clrMapOvr>
    <a:masterClrMapping/>
  </p:clrMapOvr>
  <p:transition spd="med"/>
</p:sldLayout>
</file>

<file path=ppt/slideLayouts/slideLayout2890.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789" name="Group 2"/>
          <p:cNvGrpSpPr/>
          <p:nvPr/>
        </p:nvGrpSpPr>
        <p:grpSpPr>
          <a:xfrm>
            <a:off x="0" y="0"/>
            <a:ext cx="7620000" cy="6858000"/>
            <a:chOff x="0" y="0"/>
            <a:chExt cx="7620000" cy="6858000"/>
          </a:xfrm>
        </p:grpSpPr>
        <p:grpSp>
          <p:nvGrpSpPr>
            <p:cNvPr id="2785" name="Group 3"/>
            <p:cNvGrpSpPr/>
            <p:nvPr/>
          </p:nvGrpSpPr>
          <p:grpSpPr>
            <a:xfrm>
              <a:off x="0" y="0"/>
              <a:ext cx="3200400" cy="6858000"/>
              <a:chOff x="0" y="0"/>
              <a:chExt cx="3200400" cy="6858000"/>
            </a:xfrm>
          </p:grpSpPr>
          <p:sp>
            <p:nvSpPr>
              <p:cNvPr id="278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88" name="Group 6"/>
            <p:cNvGrpSpPr/>
            <p:nvPr/>
          </p:nvGrpSpPr>
          <p:grpSpPr>
            <a:xfrm>
              <a:off x="228600" y="1981199"/>
              <a:ext cx="7391400" cy="319090"/>
              <a:chOff x="0" y="0"/>
              <a:chExt cx="7391400" cy="319088"/>
            </a:xfrm>
          </p:grpSpPr>
          <p:sp>
            <p:nvSpPr>
              <p:cNvPr id="278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90"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91" name="Body Level One…"/>
          <p:cNvSpPr txBox="1">
            <a:spLocks noGrp="1"/>
          </p:cNvSpPr>
          <p:nvPr>
            <p:ph type="body" idx="1"/>
          </p:nvPr>
        </p:nvSpPr>
        <p:spPr>
          <a:xfrm>
            <a:off x="838200" y="2362200"/>
            <a:ext cx="7693025"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2"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2276446"/>
      </p:ext>
    </p:extLst>
  </p:cSld>
  <p:clrMapOvr>
    <a:masterClrMapping/>
  </p:clrMapOvr>
  <p:transition spd="med"/>
</p:sldLayout>
</file>

<file path=ppt/slideLayouts/slideLayout2891.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2805" name="Group 2"/>
          <p:cNvGrpSpPr/>
          <p:nvPr/>
        </p:nvGrpSpPr>
        <p:grpSpPr>
          <a:xfrm>
            <a:off x="0" y="0"/>
            <a:ext cx="7620000" cy="6858000"/>
            <a:chOff x="0" y="0"/>
            <a:chExt cx="7620000" cy="6858000"/>
          </a:xfrm>
        </p:grpSpPr>
        <p:grpSp>
          <p:nvGrpSpPr>
            <p:cNvPr id="2801" name="Group 3"/>
            <p:cNvGrpSpPr/>
            <p:nvPr/>
          </p:nvGrpSpPr>
          <p:grpSpPr>
            <a:xfrm>
              <a:off x="0" y="0"/>
              <a:ext cx="3200400" cy="6858000"/>
              <a:chOff x="0" y="0"/>
              <a:chExt cx="3200400" cy="6858000"/>
            </a:xfrm>
          </p:grpSpPr>
          <p:sp>
            <p:nvSpPr>
              <p:cNvPr id="2799"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0"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04" name="Group 6"/>
            <p:cNvGrpSpPr/>
            <p:nvPr/>
          </p:nvGrpSpPr>
          <p:grpSpPr>
            <a:xfrm>
              <a:off x="228600" y="1981199"/>
              <a:ext cx="7391400" cy="319090"/>
              <a:chOff x="0" y="0"/>
              <a:chExt cx="7391400" cy="319088"/>
            </a:xfrm>
          </p:grpSpPr>
          <p:sp>
            <p:nvSpPr>
              <p:cNvPr id="2802"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3"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06" name="Title Text"/>
          <p:cNvSpPr txBox="1">
            <a:spLocks noGrp="1"/>
          </p:cNvSpPr>
          <p:nvPr>
            <p:ph type="title"/>
          </p:nvPr>
        </p:nvSpPr>
        <p:spPr>
          <a:xfrm>
            <a:off x="722312" y="4406900"/>
            <a:ext cx="7772401" cy="1362075"/>
          </a:xfrm>
          <a:prstGeom prst="rect">
            <a:avLst/>
          </a:prstGeom>
        </p:spPr>
        <p:txBody>
          <a:bodyPr anchor="t"/>
          <a:lstStyle>
            <a:lvl1pPr>
              <a:lnSpc>
                <a:spcPct val="90000"/>
              </a:lnSpc>
              <a:defRPr sz="4000" b="1" i="0" cap="all">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0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8"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4776746"/>
      </p:ext>
    </p:extLst>
  </p:cSld>
  <p:clrMapOvr>
    <a:masterClrMapping/>
  </p:clrMapOvr>
  <p:transition spd="med"/>
</p:sldLayout>
</file>

<file path=ppt/slideLayouts/slideLayout2892.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821" name="Group 2"/>
          <p:cNvGrpSpPr/>
          <p:nvPr/>
        </p:nvGrpSpPr>
        <p:grpSpPr>
          <a:xfrm>
            <a:off x="0" y="0"/>
            <a:ext cx="7620000" cy="6858000"/>
            <a:chOff x="0" y="0"/>
            <a:chExt cx="7620000" cy="6858000"/>
          </a:xfrm>
        </p:grpSpPr>
        <p:grpSp>
          <p:nvGrpSpPr>
            <p:cNvPr id="2817" name="Group 3"/>
            <p:cNvGrpSpPr/>
            <p:nvPr/>
          </p:nvGrpSpPr>
          <p:grpSpPr>
            <a:xfrm>
              <a:off x="0" y="0"/>
              <a:ext cx="3200400" cy="6858000"/>
              <a:chOff x="0" y="0"/>
              <a:chExt cx="3200400" cy="6858000"/>
            </a:xfrm>
          </p:grpSpPr>
          <p:sp>
            <p:nvSpPr>
              <p:cNvPr id="2815"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6"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20" name="Group 6"/>
            <p:cNvGrpSpPr/>
            <p:nvPr/>
          </p:nvGrpSpPr>
          <p:grpSpPr>
            <a:xfrm>
              <a:off x="228600" y="1981199"/>
              <a:ext cx="7391400" cy="319090"/>
              <a:chOff x="0" y="0"/>
              <a:chExt cx="7391400" cy="319088"/>
            </a:xfrm>
          </p:grpSpPr>
          <p:sp>
            <p:nvSpPr>
              <p:cNvPr id="2818"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9"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22"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23" name="Body Level One…"/>
          <p:cNvSpPr txBox="1">
            <a:spLocks noGrp="1"/>
          </p:cNvSpPr>
          <p:nvPr>
            <p:ph type="body" sz="half" idx="1"/>
          </p:nvPr>
        </p:nvSpPr>
        <p:spPr>
          <a:xfrm>
            <a:off x="838200" y="2362200"/>
            <a:ext cx="3770313"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4"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9392270"/>
      </p:ext>
    </p:extLst>
  </p:cSld>
  <p:clrMapOvr>
    <a:masterClrMapping/>
  </p:clrMapOvr>
  <p:transition spd="med"/>
</p:sldLayout>
</file>

<file path=ppt/slideLayouts/slideLayout2893.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37" name="Group 2"/>
          <p:cNvGrpSpPr/>
          <p:nvPr/>
        </p:nvGrpSpPr>
        <p:grpSpPr>
          <a:xfrm>
            <a:off x="0" y="0"/>
            <a:ext cx="7620000" cy="6858000"/>
            <a:chOff x="0" y="0"/>
            <a:chExt cx="7620000" cy="6858000"/>
          </a:xfrm>
        </p:grpSpPr>
        <p:grpSp>
          <p:nvGrpSpPr>
            <p:cNvPr id="2833" name="Group 3"/>
            <p:cNvGrpSpPr/>
            <p:nvPr/>
          </p:nvGrpSpPr>
          <p:grpSpPr>
            <a:xfrm>
              <a:off x="0" y="0"/>
              <a:ext cx="3200400" cy="6858000"/>
              <a:chOff x="0" y="0"/>
              <a:chExt cx="3200400" cy="6858000"/>
            </a:xfrm>
          </p:grpSpPr>
          <p:sp>
            <p:nvSpPr>
              <p:cNvPr id="2831"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2"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36" name="Group 6"/>
            <p:cNvGrpSpPr/>
            <p:nvPr/>
          </p:nvGrpSpPr>
          <p:grpSpPr>
            <a:xfrm>
              <a:off x="228600" y="1981199"/>
              <a:ext cx="7391400" cy="319090"/>
              <a:chOff x="0" y="0"/>
              <a:chExt cx="7391400" cy="319088"/>
            </a:xfrm>
          </p:grpSpPr>
          <p:sp>
            <p:nvSpPr>
              <p:cNvPr id="2834"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5"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38" name="Title Text"/>
          <p:cNvSpPr txBox="1">
            <a:spLocks noGrp="1"/>
          </p:cNvSpPr>
          <p:nvPr>
            <p:ph type="title"/>
          </p:nvPr>
        </p:nvSpPr>
        <p:spPr>
          <a:xfrm>
            <a:off x="457200" y="274638"/>
            <a:ext cx="8229600" cy="1143001"/>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4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003366"/>
                </a:solidFill>
                <a:latin typeface="Arial"/>
                <a:ea typeface="Arial"/>
                <a:cs typeface="Arial"/>
                <a:sym typeface="Arial"/>
              </a:defRPr>
            </a:pPr>
            <a:endParaRPr dirty="0"/>
          </a:p>
        </p:txBody>
      </p:sp>
      <p:sp>
        <p:nvSpPr>
          <p:cNvPr id="2841"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3271978"/>
      </p:ext>
    </p:extLst>
  </p:cSld>
  <p:clrMapOvr>
    <a:masterClrMapping/>
  </p:clrMapOvr>
  <p:transition spd="med"/>
</p:sldLayout>
</file>

<file path=ppt/slideLayouts/slideLayout2894.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2854" name="Group 2"/>
          <p:cNvGrpSpPr/>
          <p:nvPr/>
        </p:nvGrpSpPr>
        <p:grpSpPr>
          <a:xfrm>
            <a:off x="0" y="0"/>
            <a:ext cx="7620000" cy="6858000"/>
            <a:chOff x="0" y="0"/>
            <a:chExt cx="7620000" cy="6858000"/>
          </a:xfrm>
        </p:grpSpPr>
        <p:grpSp>
          <p:nvGrpSpPr>
            <p:cNvPr id="2850" name="Group 3"/>
            <p:cNvGrpSpPr/>
            <p:nvPr/>
          </p:nvGrpSpPr>
          <p:grpSpPr>
            <a:xfrm>
              <a:off x="0" y="0"/>
              <a:ext cx="3200400" cy="6858000"/>
              <a:chOff x="0" y="0"/>
              <a:chExt cx="3200400" cy="6858000"/>
            </a:xfrm>
          </p:grpSpPr>
          <p:sp>
            <p:nvSpPr>
              <p:cNvPr id="2848"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9"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53" name="Group 6"/>
            <p:cNvGrpSpPr/>
            <p:nvPr/>
          </p:nvGrpSpPr>
          <p:grpSpPr>
            <a:xfrm>
              <a:off x="228600" y="1981199"/>
              <a:ext cx="7391400" cy="319090"/>
              <a:chOff x="0" y="0"/>
              <a:chExt cx="7391400" cy="319088"/>
            </a:xfrm>
          </p:grpSpPr>
          <p:sp>
            <p:nvSpPr>
              <p:cNvPr id="2851"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2"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55"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56"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921143"/>
      </p:ext>
    </p:extLst>
  </p:cSld>
  <p:clrMapOvr>
    <a:masterClrMapping/>
  </p:clrMapOvr>
  <p:transition spd="med"/>
</p:sldLayout>
</file>

<file path=ppt/slideLayouts/slideLayout2895.xml><?xml version="1.0" encoding="utf-8"?>
<p:sldLayout xmlns:a="http://schemas.openxmlformats.org/drawingml/2006/main" xmlns:r="http://schemas.openxmlformats.org/officeDocument/2006/relationships" xmlns:p="http://schemas.openxmlformats.org/presentationml/2006/main" showMasterSp="0" type="tx">
  <p:cSld name="15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2869" name="Group 2"/>
          <p:cNvGrpSpPr/>
          <p:nvPr/>
        </p:nvGrpSpPr>
        <p:grpSpPr>
          <a:xfrm>
            <a:off x="0" y="0"/>
            <a:ext cx="7620000" cy="6858000"/>
            <a:chOff x="0" y="0"/>
            <a:chExt cx="7620000" cy="6858000"/>
          </a:xfrm>
        </p:grpSpPr>
        <p:grpSp>
          <p:nvGrpSpPr>
            <p:cNvPr id="2865" name="Group 3"/>
            <p:cNvGrpSpPr/>
            <p:nvPr/>
          </p:nvGrpSpPr>
          <p:grpSpPr>
            <a:xfrm>
              <a:off x="0" y="0"/>
              <a:ext cx="3200400" cy="6858000"/>
              <a:chOff x="0" y="0"/>
              <a:chExt cx="3200400" cy="6858000"/>
            </a:xfrm>
          </p:grpSpPr>
          <p:sp>
            <p:nvSpPr>
              <p:cNvPr id="286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68" name="Group 6"/>
            <p:cNvGrpSpPr/>
            <p:nvPr/>
          </p:nvGrpSpPr>
          <p:grpSpPr>
            <a:xfrm>
              <a:off x="228600" y="1981199"/>
              <a:ext cx="7391400" cy="319090"/>
              <a:chOff x="0" y="0"/>
              <a:chExt cx="7391400" cy="319088"/>
            </a:xfrm>
          </p:grpSpPr>
          <p:sp>
            <p:nvSpPr>
              <p:cNvPr id="286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70"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0731481"/>
      </p:ext>
    </p:extLst>
  </p:cSld>
  <p:clrMapOvr>
    <a:masterClrMapping/>
  </p:clrMapOvr>
  <p:transition spd="med"/>
</p:sldLayout>
</file>

<file path=ppt/slideLayouts/slideLayout2896.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83" name="Group 2"/>
          <p:cNvGrpSpPr/>
          <p:nvPr/>
        </p:nvGrpSpPr>
        <p:grpSpPr>
          <a:xfrm>
            <a:off x="0" y="0"/>
            <a:ext cx="7620000" cy="6858000"/>
            <a:chOff x="0" y="0"/>
            <a:chExt cx="7620000" cy="6858000"/>
          </a:xfrm>
        </p:grpSpPr>
        <p:grpSp>
          <p:nvGrpSpPr>
            <p:cNvPr id="2879" name="Group 3"/>
            <p:cNvGrpSpPr/>
            <p:nvPr/>
          </p:nvGrpSpPr>
          <p:grpSpPr>
            <a:xfrm>
              <a:off x="0" y="0"/>
              <a:ext cx="3200400" cy="6858000"/>
              <a:chOff x="0" y="0"/>
              <a:chExt cx="3200400" cy="6858000"/>
            </a:xfrm>
          </p:grpSpPr>
          <p:sp>
            <p:nvSpPr>
              <p:cNvPr id="2877"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8"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82" name="Group 6"/>
            <p:cNvGrpSpPr/>
            <p:nvPr/>
          </p:nvGrpSpPr>
          <p:grpSpPr>
            <a:xfrm>
              <a:off x="228600" y="1981199"/>
              <a:ext cx="7391400" cy="319090"/>
              <a:chOff x="0" y="0"/>
              <a:chExt cx="7391400" cy="319088"/>
            </a:xfrm>
          </p:grpSpPr>
          <p:sp>
            <p:nvSpPr>
              <p:cNvPr id="2880"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1"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84" name="Title Text"/>
          <p:cNvSpPr txBox="1">
            <a:spLocks noGrp="1"/>
          </p:cNvSpPr>
          <p:nvPr>
            <p:ph type="title"/>
          </p:nvPr>
        </p:nvSpPr>
        <p:spPr>
          <a:xfrm>
            <a:off x="457200" y="273050"/>
            <a:ext cx="3008314" cy="1162050"/>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8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3366"/>
              </a:buClr>
              <a:buSzPct val="80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3366"/>
              </a:buClr>
              <a:buSzPct val="6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003366"/>
                </a:solidFill>
                <a:latin typeface="Arial"/>
                <a:ea typeface="Arial"/>
                <a:cs typeface="Arial"/>
                <a:sym typeface="Arial"/>
              </a:defRPr>
            </a:pPr>
            <a:endParaRPr dirty="0"/>
          </a:p>
        </p:txBody>
      </p:sp>
      <p:sp>
        <p:nvSpPr>
          <p:cNvPr id="2887"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1009630"/>
      </p:ext>
    </p:extLst>
  </p:cSld>
  <p:clrMapOvr>
    <a:masterClrMapping/>
  </p:clrMapOvr>
  <p:transition spd="med"/>
</p:sldLayout>
</file>

<file path=ppt/slideLayouts/slideLayout2897.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900" name="Group 2"/>
          <p:cNvGrpSpPr/>
          <p:nvPr/>
        </p:nvGrpSpPr>
        <p:grpSpPr>
          <a:xfrm>
            <a:off x="0" y="0"/>
            <a:ext cx="7620000" cy="6858000"/>
            <a:chOff x="0" y="0"/>
            <a:chExt cx="7620000" cy="6858000"/>
          </a:xfrm>
        </p:grpSpPr>
        <p:grpSp>
          <p:nvGrpSpPr>
            <p:cNvPr id="2896" name="Group 3"/>
            <p:cNvGrpSpPr/>
            <p:nvPr/>
          </p:nvGrpSpPr>
          <p:grpSpPr>
            <a:xfrm>
              <a:off x="0" y="0"/>
              <a:ext cx="3200400" cy="6858000"/>
              <a:chOff x="0" y="0"/>
              <a:chExt cx="3200400" cy="6858000"/>
            </a:xfrm>
          </p:grpSpPr>
          <p:sp>
            <p:nvSpPr>
              <p:cNvPr id="2894"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5"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99" name="Group 6"/>
            <p:cNvGrpSpPr/>
            <p:nvPr/>
          </p:nvGrpSpPr>
          <p:grpSpPr>
            <a:xfrm>
              <a:off x="228600" y="1981199"/>
              <a:ext cx="7391400" cy="319090"/>
              <a:chOff x="0" y="0"/>
              <a:chExt cx="7391400" cy="319088"/>
            </a:xfrm>
          </p:grpSpPr>
          <p:sp>
            <p:nvSpPr>
              <p:cNvPr id="2897"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8"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901" name="Title Text"/>
          <p:cNvSpPr txBox="1">
            <a:spLocks noGrp="1"/>
          </p:cNvSpPr>
          <p:nvPr>
            <p:ph type="title"/>
          </p:nvPr>
        </p:nvSpPr>
        <p:spPr>
          <a:xfrm>
            <a:off x="1792288" y="4800600"/>
            <a:ext cx="5486401" cy="566738"/>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4"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75461978"/>
      </p:ext>
    </p:extLst>
  </p:cSld>
  <p:clrMapOvr>
    <a:masterClrMapping/>
  </p:clrMapOvr>
  <p:transition spd="med"/>
</p:sldLayout>
</file>

<file path=ppt/slideLayouts/slideLayout2898.xml><?xml version="1.0" encoding="utf-8"?>
<p:sldLayout xmlns:a="http://schemas.openxmlformats.org/drawingml/2006/main" xmlns:r="http://schemas.openxmlformats.org/officeDocument/2006/relationships" xmlns:p="http://schemas.openxmlformats.org/presentationml/2006/main" showMasterSp="0" type="tx">
  <p:cSld name="1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12160659"/>
      </p:ext>
    </p:extLst>
  </p:cSld>
  <p:clrMapOvr>
    <a:masterClrMapping/>
  </p:clrMapOvr>
  <p:transition spd="med"/>
</p:sldLayout>
</file>

<file path=ppt/slideLayouts/slideLayout2899.xml><?xml version="1.0" encoding="utf-8"?>
<p:sldLayout xmlns:a="http://schemas.openxmlformats.org/drawingml/2006/main" xmlns:r="http://schemas.openxmlformats.org/officeDocument/2006/relationships" xmlns:p="http://schemas.openxmlformats.org/presentationml/2006/main" showMasterSp="0" type="tx">
  <p:cSld name="9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8227805"/>
      </p:ext>
    </p:extLst>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1189A3A-0DC1-7C41-A456-8DF8558F2B8D}" type="slidenum">
              <a:rPr lang="en-US" smtClean="0"/>
              <a:pPr>
                <a:defRPr/>
              </a:pPr>
              <a:t>‹#›</a:t>
            </a:fld>
            <a:endParaRPr lang="en-US" dirty="0"/>
          </a:p>
        </p:txBody>
      </p:sp>
    </p:spTree>
    <p:extLst>
      <p:ext uri="{BB962C8B-B14F-4D97-AF65-F5344CB8AC3E}">
        <p14:creationId xmlns:p14="http://schemas.microsoft.com/office/powerpoint/2010/main" val="272180054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type="tx">
  <p:cSld name="1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9" name="Title Text"/>
          <p:cNvSpPr txBox="1">
            <a:spLocks noGrp="1"/>
          </p:cNvSpPr>
          <p:nvPr>
            <p:ph type="title"/>
          </p:nvPr>
        </p:nvSpPr>
        <p:spPr>
          <a:xfrm>
            <a:off x="722312" y="4406900"/>
            <a:ext cx="7772401" cy="1362075"/>
          </a:xfrm>
          <a:prstGeom prst="rect">
            <a:avLst/>
          </a:prstGeom>
          <a:effectLst>
            <a:outerShdw dist="35921" dir="2700000" rotWithShape="0">
              <a:srgbClr val="808080"/>
            </a:outerShdw>
          </a:effectLst>
        </p:spPr>
        <p:txBody>
          <a:bodyPr anchor="t"/>
          <a:lstStyle>
            <a:lvl1pPr>
              <a:defRPr sz="4000" b="1" cap="all">
                <a:solidFill>
                  <a:srgbClr val="FFFF66"/>
                </a:solidFill>
                <a:latin typeface="Trebuchet MS"/>
                <a:ea typeface="Trebuchet MS"/>
                <a:cs typeface="Trebuchet MS"/>
                <a:sym typeface="Trebuchet MS"/>
              </a:defRPr>
            </a:lvl1pPr>
          </a:lstStyle>
          <a:p>
            <a:r>
              <a:t>Title Text</a:t>
            </a:r>
          </a:p>
        </p:txBody>
      </p:sp>
      <p:sp>
        <p:nvSpPr>
          <p:cNvPr id="4510" name="Body Level One…"/>
          <p:cNvSpPr txBox="1">
            <a:spLocks noGrp="1"/>
          </p:cNvSpPr>
          <p:nvPr>
            <p:ph type="body" sz="quarter" idx="1"/>
          </p:nvPr>
        </p:nvSpPr>
        <p:spPr>
          <a:xfrm>
            <a:off x="722312" y="2906713"/>
            <a:ext cx="7772401" cy="1500188"/>
          </a:xfrm>
          <a:prstGeom prst="rect">
            <a:avLst/>
          </a:prstGeom>
          <a:effectLst>
            <a:outerShdw dist="35921" dir="2700000" rotWithShape="0">
              <a:srgbClr val="80808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7200">
              <a:spcBef>
                <a:spcPts val="400"/>
              </a:spcBef>
              <a:buSzTx/>
              <a:buNone/>
              <a:defRPr sz="2000">
                <a:solidFill>
                  <a:srgbClr val="FFFF66"/>
                </a:solidFill>
                <a:latin typeface="Trebuchet MS"/>
                <a:ea typeface="Trebuchet MS"/>
                <a:cs typeface="Trebuchet MS"/>
                <a:sym typeface="Trebuchet MS"/>
              </a:defRPr>
            </a:lvl2pPr>
            <a:lvl3pPr marL="0" indent="914400">
              <a:spcBef>
                <a:spcPts val="400"/>
              </a:spcBef>
              <a:buSzTx/>
              <a:buNone/>
              <a:defRPr sz="2000">
                <a:solidFill>
                  <a:srgbClr val="FFFF66"/>
                </a:solidFill>
                <a:latin typeface="Trebuchet MS"/>
                <a:ea typeface="Trebuchet MS"/>
                <a:cs typeface="Trebuchet MS"/>
                <a:sym typeface="Trebuchet MS"/>
              </a:defRPr>
            </a:lvl3pPr>
            <a:lvl4pPr marL="0" indent="1371600">
              <a:spcBef>
                <a:spcPts val="400"/>
              </a:spcBef>
              <a:buSzTx/>
              <a:buNone/>
              <a:defRPr sz="2000">
                <a:solidFill>
                  <a:srgbClr val="FFFF66"/>
                </a:solidFill>
                <a:latin typeface="Trebuchet MS"/>
                <a:ea typeface="Trebuchet MS"/>
                <a:cs typeface="Trebuchet MS"/>
                <a:sym typeface="Trebuchet MS"/>
              </a:defRPr>
            </a:lvl4pPr>
            <a:lvl5pPr marL="0" indent="1828800">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11"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559264322"/>
      </p:ext>
    </p:extLst>
  </p:cSld>
  <p:clrMapOvr>
    <a:masterClrMapping/>
  </p:clrMapOvr>
  <p:transition spd="med"/>
</p:sldLayout>
</file>

<file path=ppt/slideLayouts/slideLayout2900.xml><?xml version="1.0" encoding="utf-8"?>
<p:sldLayout xmlns:a="http://schemas.openxmlformats.org/drawingml/2006/main" xmlns:r="http://schemas.openxmlformats.org/officeDocument/2006/relationships" xmlns:p="http://schemas.openxmlformats.org/presentationml/2006/main" showMasterSp="0" type="tx">
  <p:cSld name="9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69736346"/>
      </p:ext>
    </p:extLst>
  </p:cSld>
  <p:clrMapOvr>
    <a:masterClrMapping/>
  </p:clrMapOvr>
  <p:transition spd="med"/>
</p:sldLayout>
</file>

<file path=ppt/slideLayouts/slideLayout2901.xml><?xml version="1.0" encoding="utf-8"?>
<p:sldLayout xmlns:a="http://schemas.openxmlformats.org/drawingml/2006/main" xmlns:r="http://schemas.openxmlformats.org/officeDocument/2006/relationships" xmlns:p="http://schemas.openxmlformats.org/presentationml/2006/main" showMasterSp="0" type="tx">
  <p:cSld name="9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9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7950690"/>
      </p:ext>
    </p:extLst>
  </p:cSld>
  <p:clrMapOvr>
    <a:masterClrMapping/>
  </p:clrMapOvr>
  <p:transition spd="med"/>
</p:sldLayout>
</file>

<file path=ppt/slideLayouts/slideLayout2902.xml><?xml version="1.0" encoding="utf-8"?>
<p:sldLayout xmlns:a="http://schemas.openxmlformats.org/drawingml/2006/main" xmlns:r="http://schemas.openxmlformats.org/officeDocument/2006/relationships" xmlns:p="http://schemas.openxmlformats.org/presentationml/2006/main" showMasterSp="0" type="tx">
  <p:cSld name="1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4644922"/>
      </p:ext>
    </p:extLst>
  </p:cSld>
  <p:clrMapOvr>
    <a:masterClrMapping/>
  </p:clrMapOvr>
  <p:transition spd="med"/>
</p:sldLayout>
</file>

<file path=ppt/slideLayouts/slideLayout2903.xml><?xml version="1.0" encoding="utf-8"?>
<p:sldLayout xmlns:a="http://schemas.openxmlformats.org/drawingml/2006/main" xmlns:r="http://schemas.openxmlformats.org/officeDocument/2006/relationships" xmlns:p="http://schemas.openxmlformats.org/presentationml/2006/main" showMasterSp="0" type="tx">
  <p:cSld name="1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6793561"/>
      </p:ext>
    </p:extLst>
  </p:cSld>
  <p:clrMapOvr>
    <a:masterClrMapping/>
  </p:clrMapOvr>
  <p:transition spd="med"/>
</p:sldLayout>
</file>

<file path=ppt/slideLayouts/slideLayout2904.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9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8986492"/>
      </p:ext>
    </p:extLst>
  </p:cSld>
  <p:clrMapOvr>
    <a:masterClrMapping/>
  </p:clrMapOvr>
  <p:transition spd="med"/>
</p:sldLayout>
</file>

<file path=ppt/slideLayouts/slideLayout2905.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63861983"/>
      </p:ext>
    </p:extLst>
  </p:cSld>
  <p:clrMapOvr>
    <a:masterClrMapping/>
  </p:clrMapOvr>
  <p:transition spd="med"/>
</p:sldLayout>
</file>

<file path=ppt/slideLayouts/slideLayout2906.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6065692"/>
      </p:ext>
    </p:extLst>
  </p:cSld>
  <p:clrMapOvr>
    <a:masterClrMapping/>
  </p:clrMapOvr>
  <p:transition spd="med"/>
</p:sldLayout>
</file>

<file path=ppt/slideLayouts/slideLayout2907.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30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14935579"/>
      </p:ext>
    </p:extLst>
  </p:cSld>
  <p:clrMapOvr>
    <a:masterClrMapping/>
  </p:clrMapOvr>
  <p:transition spd="med"/>
</p:sldLayout>
</file>

<file path=ppt/slideLayouts/slideLayout2908.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08986435"/>
      </p:ext>
    </p:extLst>
  </p:cSld>
  <p:clrMapOvr>
    <a:masterClrMapping/>
  </p:clrMapOvr>
  <p:transition spd="med"/>
</p:sldLayout>
</file>

<file path=ppt/slideLayouts/slideLayout2909.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30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30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2459834"/>
      </p:ext>
    </p:extLst>
  </p:cSld>
  <p:clrMapOvr>
    <a:masterClrMapping/>
  </p:clrMapOvr>
  <p:transition spd="med"/>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type="tx">
  <p:cSld name="1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18"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19" name="Body Level One…"/>
          <p:cNvSpPr txBox="1">
            <a:spLocks noGrp="1"/>
          </p:cNvSpPr>
          <p:nvPr>
            <p:ph type="body" sz="half" idx="1"/>
          </p:nvPr>
        </p:nvSpPr>
        <p:spPr>
          <a:xfrm>
            <a:off x="685800" y="1981200"/>
            <a:ext cx="3810000" cy="4114800"/>
          </a:xfrm>
          <a:prstGeom prst="rect">
            <a:avLst/>
          </a:prstGeom>
          <a:effectLst>
            <a:outerShdw dist="35921" dir="2700000" rotWithShape="0">
              <a:srgbClr val="808080"/>
            </a:outerShdw>
          </a:effectLst>
        </p:spPr>
        <p:txBody>
          <a:bodyPr>
            <a:normAutofit/>
          </a:bodyPr>
          <a:lstStyle>
            <a:lvl1pPr>
              <a:spcBef>
                <a:spcPts val="600"/>
              </a:spcBef>
              <a:buFont typeface="Times Roman"/>
              <a:buChar char="•"/>
              <a:defRPr sz="2800">
                <a:solidFill>
                  <a:srgbClr val="FFFF66"/>
                </a:solidFill>
                <a:latin typeface="Trebuchet MS"/>
                <a:ea typeface="Trebuchet MS"/>
                <a:cs typeface="Trebuchet MS"/>
                <a:sym typeface="Trebuchet MS"/>
              </a:defRPr>
            </a:lvl1pPr>
            <a:lvl2pPr marL="790575" indent="-333375">
              <a:spcBef>
                <a:spcPts val="600"/>
              </a:spcBef>
              <a:buFont typeface="Times Roman"/>
              <a:buChar char="•"/>
              <a:defRPr sz="2800">
                <a:solidFill>
                  <a:srgbClr val="FFFF66"/>
                </a:solidFill>
                <a:latin typeface="Trebuchet MS"/>
                <a:ea typeface="Trebuchet MS"/>
                <a:cs typeface="Trebuchet MS"/>
                <a:sym typeface="Trebuchet MS"/>
              </a:defRPr>
            </a:lvl2pPr>
            <a:lvl3pPr marL="1234439" indent="-320039">
              <a:spcBef>
                <a:spcPts val="600"/>
              </a:spcBef>
              <a:buFont typeface="Times Roman"/>
              <a:defRPr sz="2800">
                <a:solidFill>
                  <a:srgbClr val="FFFF66"/>
                </a:solidFill>
                <a:latin typeface="Trebuchet MS"/>
                <a:ea typeface="Trebuchet MS"/>
                <a:cs typeface="Trebuchet MS"/>
                <a:sym typeface="Trebuchet MS"/>
              </a:defRPr>
            </a:lvl3pPr>
            <a:lvl4pPr marL="1727200" indent="-355600">
              <a:spcBef>
                <a:spcPts val="600"/>
              </a:spcBef>
              <a:buFont typeface="Times Roman"/>
              <a:buChar char="•"/>
              <a:defRPr sz="2800">
                <a:solidFill>
                  <a:srgbClr val="FFFF66"/>
                </a:solidFill>
                <a:latin typeface="Trebuchet MS"/>
                <a:ea typeface="Trebuchet MS"/>
                <a:cs typeface="Trebuchet MS"/>
                <a:sym typeface="Trebuchet MS"/>
              </a:defRPr>
            </a:lvl4pPr>
            <a:lvl5pPr marL="2184400" indent="-355600">
              <a:spcBef>
                <a:spcPts val="600"/>
              </a:spcBef>
              <a:buFont typeface="Times Roman"/>
              <a:buChar char="•"/>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507688315"/>
      </p:ext>
    </p:extLst>
  </p:cSld>
  <p:clrMapOvr>
    <a:masterClrMapping/>
  </p:clrMapOvr>
  <p:transition spd="med"/>
</p:sldLayout>
</file>

<file path=ppt/slideLayouts/slideLayout2910.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30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7720456"/>
      </p:ext>
    </p:extLst>
  </p:cSld>
  <p:clrMapOvr>
    <a:masterClrMapping/>
  </p:clrMapOvr>
  <p:transition spd="med"/>
</p:sldLayout>
</file>

<file path=ppt/slideLayouts/slideLayout2911.xml><?xml version="1.0" encoding="utf-8"?>
<p:sldLayout xmlns:a="http://schemas.openxmlformats.org/drawingml/2006/main" xmlns:r="http://schemas.openxmlformats.org/officeDocument/2006/relationships" xmlns:p="http://schemas.openxmlformats.org/presentationml/2006/main" showMasterSp="0" type="tx">
  <p:cSld name="17_Blank">
    <p:bg>
      <p:bgPr>
        <a:solidFill>
          <a:schemeClr val="accent3">
            <a:lumOff val="44000"/>
          </a:schemeClr>
        </a:solidFill>
        <a:effectLst/>
      </p:bgPr>
    </p:bg>
    <p:spTree>
      <p:nvGrpSpPr>
        <p:cNvPr id="1" name=""/>
        <p:cNvGrpSpPr/>
        <p:nvPr/>
      </p:nvGrpSpPr>
      <p:grpSpPr>
        <a:xfrm>
          <a:off x="0" y="0"/>
          <a:ext cx="0" cy="0"/>
          <a:chOff x="0" y="0"/>
          <a:chExt cx="0" cy="0"/>
        </a:xfrm>
      </p:grpSpPr>
      <p:sp>
        <p:nvSpPr>
          <p:cNvPr id="30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3660268"/>
      </p:ext>
    </p:extLst>
  </p:cSld>
  <p:clrMapOvr>
    <a:masterClrMapping/>
  </p:clrMapOvr>
  <p:transition spd="med"/>
</p:sldLayout>
</file>

<file path=ppt/slideLayouts/slideLayout2912.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30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2347345"/>
      </p:ext>
    </p:extLst>
  </p:cSld>
  <p:clrMapOvr>
    <a:masterClrMapping/>
  </p:clrMapOvr>
  <p:transition spd="med"/>
</p:sldLayout>
</file>

<file path=ppt/slideLayouts/slideLayout2913.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30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72146547"/>
      </p:ext>
    </p:extLst>
  </p:cSld>
  <p:clrMapOvr>
    <a:masterClrMapping/>
  </p:clrMapOvr>
  <p:transition spd="med"/>
</p:sldLayout>
</file>

<file path=ppt/slideLayouts/slideLayout2914.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9CDCDA"/>
        </a:solidFill>
        <a:effectLst/>
      </p:bgPr>
    </p:bg>
    <p:spTree>
      <p:nvGrpSpPr>
        <p:cNvPr id="1" name=""/>
        <p:cNvGrpSpPr/>
        <p:nvPr/>
      </p:nvGrpSpPr>
      <p:grpSpPr>
        <a:xfrm>
          <a:off x="0" y="0"/>
          <a:ext cx="0" cy="0"/>
          <a:chOff x="0" y="0"/>
          <a:chExt cx="0" cy="0"/>
        </a:xfrm>
      </p:grpSpPr>
      <p:grpSp>
        <p:nvGrpSpPr>
          <p:cNvPr id="3169" name="Group 2"/>
          <p:cNvGrpSpPr/>
          <p:nvPr/>
        </p:nvGrpSpPr>
        <p:grpSpPr>
          <a:xfrm>
            <a:off x="-344782" y="-185362"/>
            <a:ext cx="9600389" cy="7484110"/>
            <a:chOff x="0" y="0"/>
            <a:chExt cx="9600387" cy="7484108"/>
          </a:xfrm>
        </p:grpSpPr>
        <p:grpSp>
          <p:nvGrpSpPr>
            <p:cNvPr id="3154" name="Group 3"/>
            <p:cNvGrpSpPr/>
            <p:nvPr/>
          </p:nvGrpSpPr>
          <p:grpSpPr>
            <a:xfrm>
              <a:off x="-1" y="0"/>
              <a:ext cx="9600389" cy="7484109"/>
              <a:chOff x="0" y="0"/>
              <a:chExt cx="9600387" cy="7484108"/>
            </a:xfrm>
          </p:grpSpPr>
          <p:sp>
            <p:nvSpPr>
              <p:cNvPr id="3073"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4"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5"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6"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7"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8"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0"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1"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2"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3"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4"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5"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6"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7"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8"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9"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0"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1"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2"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3"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4"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5"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6"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7"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8"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9"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0"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1"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2"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3"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4"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5"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6"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7"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8"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9"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0"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1"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3"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4"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5"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6"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7"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8"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9"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0"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2"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3"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4"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5"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7"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8"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9"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0"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1"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2"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3"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4"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5"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6"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7"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8"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9"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0"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1"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2"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3"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4"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5"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6"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7"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8"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9"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0"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1"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2"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3"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8" name="Group 85"/>
            <p:cNvGrpSpPr/>
            <p:nvPr/>
          </p:nvGrpSpPr>
          <p:grpSpPr>
            <a:xfrm>
              <a:off x="457576" y="3078104"/>
              <a:ext cx="8861343" cy="2353739"/>
              <a:chOff x="0" y="0"/>
              <a:chExt cx="8861342" cy="2353737"/>
            </a:xfrm>
          </p:grpSpPr>
          <p:sp>
            <p:nvSpPr>
              <p:cNvPr id="3155"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158" name="Group 87"/>
              <p:cNvGrpSpPr/>
              <p:nvPr/>
            </p:nvGrpSpPr>
            <p:grpSpPr>
              <a:xfrm>
                <a:off x="115804" y="633093"/>
                <a:ext cx="8745539" cy="223839"/>
                <a:chOff x="0" y="0"/>
                <a:chExt cx="8745537" cy="223837"/>
              </a:xfrm>
            </p:grpSpPr>
            <p:sp>
              <p:nvSpPr>
                <p:cNvPr id="3156"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7"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1" name="Group 90"/>
              <p:cNvGrpSpPr/>
              <p:nvPr/>
            </p:nvGrpSpPr>
            <p:grpSpPr>
              <a:xfrm>
                <a:off x="7854" y="542606"/>
                <a:ext cx="8745539" cy="223838"/>
                <a:chOff x="0" y="0"/>
                <a:chExt cx="8745537" cy="223837"/>
              </a:xfrm>
            </p:grpSpPr>
            <p:sp>
              <p:nvSpPr>
                <p:cNvPr id="3159"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0"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7" name="Group 93"/>
              <p:cNvGrpSpPr/>
              <p:nvPr/>
            </p:nvGrpSpPr>
            <p:grpSpPr>
              <a:xfrm>
                <a:off x="55773" y="-1"/>
                <a:ext cx="1969680" cy="1978085"/>
                <a:chOff x="0" y="0"/>
                <a:chExt cx="1969678" cy="1978083"/>
              </a:xfrm>
            </p:grpSpPr>
            <p:sp>
              <p:nvSpPr>
                <p:cNvPr id="3162"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3" name="Freeform 95"/>
                <p:cNvSpPr/>
                <p:nvPr/>
              </p:nvSpPr>
              <p:spPr>
                <a:xfrm>
                  <a:off x="85347" y="971899"/>
                  <a:ext cx="1019547"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4" name="Freeform 96"/>
                <p:cNvSpPr/>
                <p:nvPr/>
              </p:nvSpPr>
              <p:spPr>
                <a:xfrm>
                  <a:off x="76760" y="183370"/>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5" name="Freeform 97"/>
                <p:cNvSpPr/>
                <p:nvPr/>
              </p:nvSpPr>
              <p:spPr>
                <a:xfrm>
                  <a:off x="658141" y="359587"/>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6"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3170"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171"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790293"/>
      </p:ext>
    </p:extLst>
  </p:cSld>
  <p:clrMapOvr>
    <a:masterClrMapping/>
  </p:clrMapOvr>
  <p:transition spd="med"/>
</p:sldLayout>
</file>

<file path=ppt/slideLayouts/slideLayout2915.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9CDCDA"/>
        </a:solidFill>
        <a:effectLst/>
      </p:bgPr>
    </p:bg>
    <p:spTree>
      <p:nvGrpSpPr>
        <p:cNvPr id="1" name=""/>
        <p:cNvGrpSpPr/>
        <p:nvPr/>
      </p:nvGrpSpPr>
      <p:grpSpPr>
        <a:xfrm>
          <a:off x="0" y="0"/>
          <a:ext cx="0" cy="0"/>
          <a:chOff x="0" y="0"/>
          <a:chExt cx="0" cy="0"/>
        </a:xfrm>
      </p:grpSpPr>
      <p:grpSp>
        <p:nvGrpSpPr>
          <p:cNvPr id="3274" name="Group 2"/>
          <p:cNvGrpSpPr/>
          <p:nvPr/>
        </p:nvGrpSpPr>
        <p:grpSpPr>
          <a:xfrm>
            <a:off x="-341607" y="-213936"/>
            <a:ext cx="9600389" cy="7485696"/>
            <a:chOff x="0" y="0"/>
            <a:chExt cx="9600387" cy="7485695"/>
          </a:xfrm>
        </p:grpSpPr>
        <p:grpSp>
          <p:nvGrpSpPr>
            <p:cNvPr id="3260" name="Group 3"/>
            <p:cNvGrpSpPr/>
            <p:nvPr/>
          </p:nvGrpSpPr>
          <p:grpSpPr>
            <a:xfrm>
              <a:off x="-1" y="0"/>
              <a:ext cx="9600389" cy="7485696"/>
              <a:chOff x="0" y="0"/>
              <a:chExt cx="9600387" cy="7485695"/>
            </a:xfrm>
          </p:grpSpPr>
          <p:sp>
            <p:nvSpPr>
              <p:cNvPr id="317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3" name="Group 85"/>
            <p:cNvGrpSpPr/>
            <p:nvPr/>
          </p:nvGrpSpPr>
          <p:grpSpPr>
            <a:xfrm>
              <a:off x="532106" y="687010"/>
              <a:ext cx="8745538" cy="223839"/>
              <a:chOff x="0" y="0"/>
              <a:chExt cx="8745537" cy="223837"/>
            </a:xfrm>
          </p:grpSpPr>
          <p:sp>
            <p:nvSpPr>
              <p:cNvPr id="326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6" name="Group 88"/>
            <p:cNvGrpSpPr/>
            <p:nvPr/>
          </p:nvGrpSpPr>
          <p:grpSpPr>
            <a:xfrm>
              <a:off x="424156" y="596523"/>
              <a:ext cx="8745538" cy="223838"/>
              <a:chOff x="0" y="0"/>
              <a:chExt cx="8745537" cy="223837"/>
            </a:xfrm>
          </p:grpSpPr>
          <p:sp>
            <p:nvSpPr>
              <p:cNvPr id="326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26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273" name="Group 92"/>
            <p:cNvGrpSpPr/>
            <p:nvPr/>
          </p:nvGrpSpPr>
          <p:grpSpPr>
            <a:xfrm>
              <a:off x="579241" y="366407"/>
              <a:ext cx="1124880" cy="1123270"/>
              <a:chOff x="0" y="0"/>
              <a:chExt cx="1124878" cy="1123268"/>
            </a:xfrm>
          </p:grpSpPr>
          <p:sp>
            <p:nvSpPr>
              <p:cNvPr id="326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27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27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27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93798791"/>
      </p:ext>
    </p:extLst>
  </p:cSld>
  <p:clrMapOvr>
    <a:masterClrMapping/>
  </p:clrMapOvr>
  <p:transition spd="med"/>
</p:sldLayout>
</file>

<file path=ppt/slideLayouts/slideLayout2916.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9CDCDA"/>
        </a:solidFill>
        <a:effectLst/>
      </p:bgPr>
    </p:bg>
    <p:spTree>
      <p:nvGrpSpPr>
        <p:cNvPr id="1" name=""/>
        <p:cNvGrpSpPr/>
        <p:nvPr/>
      </p:nvGrpSpPr>
      <p:grpSpPr>
        <a:xfrm>
          <a:off x="0" y="0"/>
          <a:ext cx="0" cy="0"/>
          <a:chOff x="0" y="0"/>
          <a:chExt cx="0" cy="0"/>
        </a:xfrm>
      </p:grpSpPr>
      <p:grpSp>
        <p:nvGrpSpPr>
          <p:cNvPr id="3379" name="Group 2"/>
          <p:cNvGrpSpPr/>
          <p:nvPr/>
        </p:nvGrpSpPr>
        <p:grpSpPr>
          <a:xfrm>
            <a:off x="-341607" y="-213936"/>
            <a:ext cx="9600389" cy="7485696"/>
            <a:chOff x="0" y="0"/>
            <a:chExt cx="9600387" cy="7485695"/>
          </a:xfrm>
        </p:grpSpPr>
        <p:grpSp>
          <p:nvGrpSpPr>
            <p:cNvPr id="3365" name="Group 3"/>
            <p:cNvGrpSpPr/>
            <p:nvPr/>
          </p:nvGrpSpPr>
          <p:grpSpPr>
            <a:xfrm>
              <a:off x="-1" y="0"/>
              <a:ext cx="9600389" cy="7485696"/>
              <a:chOff x="0" y="0"/>
              <a:chExt cx="9600387" cy="7485695"/>
            </a:xfrm>
          </p:grpSpPr>
          <p:sp>
            <p:nvSpPr>
              <p:cNvPr id="328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68" name="Group 85"/>
            <p:cNvGrpSpPr/>
            <p:nvPr/>
          </p:nvGrpSpPr>
          <p:grpSpPr>
            <a:xfrm>
              <a:off x="532106" y="687010"/>
              <a:ext cx="8745538" cy="223839"/>
              <a:chOff x="0" y="0"/>
              <a:chExt cx="8745537" cy="223837"/>
            </a:xfrm>
          </p:grpSpPr>
          <p:sp>
            <p:nvSpPr>
              <p:cNvPr id="336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71" name="Group 88"/>
            <p:cNvGrpSpPr/>
            <p:nvPr/>
          </p:nvGrpSpPr>
          <p:grpSpPr>
            <a:xfrm>
              <a:off x="424156" y="596523"/>
              <a:ext cx="8745538" cy="223838"/>
              <a:chOff x="0" y="0"/>
              <a:chExt cx="8745537" cy="223837"/>
            </a:xfrm>
          </p:grpSpPr>
          <p:sp>
            <p:nvSpPr>
              <p:cNvPr id="336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37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378" name="Group 92"/>
            <p:cNvGrpSpPr/>
            <p:nvPr/>
          </p:nvGrpSpPr>
          <p:grpSpPr>
            <a:xfrm>
              <a:off x="579241" y="366407"/>
              <a:ext cx="1124880" cy="1123270"/>
              <a:chOff x="0" y="0"/>
              <a:chExt cx="1124878" cy="1123268"/>
            </a:xfrm>
          </p:grpSpPr>
          <p:sp>
            <p:nvSpPr>
              <p:cNvPr id="337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38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338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38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0489532"/>
      </p:ext>
    </p:extLst>
  </p:cSld>
  <p:clrMapOvr>
    <a:masterClrMapping/>
  </p:clrMapOvr>
  <p:transition spd="med"/>
</p:sldLayout>
</file>

<file path=ppt/slideLayouts/slideLayout2917.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9CDCDA"/>
        </a:solidFill>
        <a:effectLst/>
      </p:bgPr>
    </p:bg>
    <p:spTree>
      <p:nvGrpSpPr>
        <p:cNvPr id="1" name=""/>
        <p:cNvGrpSpPr/>
        <p:nvPr/>
      </p:nvGrpSpPr>
      <p:grpSpPr>
        <a:xfrm>
          <a:off x="0" y="0"/>
          <a:ext cx="0" cy="0"/>
          <a:chOff x="0" y="0"/>
          <a:chExt cx="0" cy="0"/>
        </a:xfrm>
      </p:grpSpPr>
      <p:grpSp>
        <p:nvGrpSpPr>
          <p:cNvPr id="3484" name="Group 2"/>
          <p:cNvGrpSpPr/>
          <p:nvPr/>
        </p:nvGrpSpPr>
        <p:grpSpPr>
          <a:xfrm>
            <a:off x="-341607" y="-213936"/>
            <a:ext cx="9600389" cy="7485696"/>
            <a:chOff x="0" y="0"/>
            <a:chExt cx="9600387" cy="7485695"/>
          </a:xfrm>
        </p:grpSpPr>
        <p:grpSp>
          <p:nvGrpSpPr>
            <p:cNvPr id="3470" name="Group 3"/>
            <p:cNvGrpSpPr/>
            <p:nvPr/>
          </p:nvGrpSpPr>
          <p:grpSpPr>
            <a:xfrm>
              <a:off x="-1" y="0"/>
              <a:ext cx="9600389" cy="7485696"/>
              <a:chOff x="0" y="0"/>
              <a:chExt cx="9600387" cy="7485695"/>
            </a:xfrm>
          </p:grpSpPr>
          <p:sp>
            <p:nvSpPr>
              <p:cNvPr id="338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3" name="Group 85"/>
            <p:cNvGrpSpPr/>
            <p:nvPr/>
          </p:nvGrpSpPr>
          <p:grpSpPr>
            <a:xfrm>
              <a:off x="532106" y="687010"/>
              <a:ext cx="8745538" cy="223839"/>
              <a:chOff x="0" y="0"/>
              <a:chExt cx="8745537" cy="223837"/>
            </a:xfrm>
          </p:grpSpPr>
          <p:sp>
            <p:nvSpPr>
              <p:cNvPr id="347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6" name="Group 88"/>
            <p:cNvGrpSpPr/>
            <p:nvPr/>
          </p:nvGrpSpPr>
          <p:grpSpPr>
            <a:xfrm>
              <a:off x="424156" y="596523"/>
              <a:ext cx="8745538" cy="223838"/>
              <a:chOff x="0" y="0"/>
              <a:chExt cx="8745537" cy="223837"/>
            </a:xfrm>
          </p:grpSpPr>
          <p:sp>
            <p:nvSpPr>
              <p:cNvPr id="347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47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483" name="Group 92"/>
            <p:cNvGrpSpPr/>
            <p:nvPr/>
          </p:nvGrpSpPr>
          <p:grpSpPr>
            <a:xfrm>
              <a:off x="579241" y="366407"/>
              <a:ext cx="1124880" cy="1123270"/>
              <a:chOff x="0" y="0"/>
              <a:chExt cx="1124878" cy="1123268"/>
            </a:xfrm>
          </p:grpSpPr>
          <p:sp>
            <p:nvSpPr>
              <p:cNvPr id="347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48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48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48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4814516"/>
      </p:ext>
    </p:extLst>
  </p:cSld>
  <p:clrMapOvr>
    <a:masterClrMapping/>
  </p:clrMapOvr>
  <p:transition spd="med"/>
</p:sldLayout>
</file>

<file path=ppt/slideLayouts/slideLayout2918.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9CDCDA"/>
        </a:solidFill>
        <a:effectLst/>
      </p:bgPr>
    </p:bg>
    <p:spTree>
      <p:nvGrpSpPr>
        <p:cNvPr id="1" name=""/>
        <p:cNvGrpSpPr/>
        <p:nvPr/>
      </p:nvGrpSpPr>
      <p:grpSpPr>
        <a:xfrm>
          <a:off x="0" y="0"/>
          <a:ext cx="0" cy="0"/>
          <a:chOff x="0" y="0"/>
          <a:chExt cx="0" cy="0"/>
        </a:xfrm>
      </p:grpSpPr>
      <p:grpSp>
        <p:nvGrpSpPr>
          <p:cNvPr id="3589" name="Group 2"/>
          <p:cNvGrpSpPr/>
          <p:nvPr/>
        </p:nvGrpSpPr>
        <p:grpSpPr>
          <a:xfrm>
            <a:off x="-341607" y="-213936"/>
            <a:ext cx="9600389" cy="7485696"/>
            <a:chOff x="0" y="0"/>
            <a:chExt cx="9600387" cy="7485695"/>
          </a:xfrm>
        </p:grpSpPr>
        <p:grpSp>
          <p:nvGrpSpPr>
            <p:cNvPr id="3575" name="Group 3"/>
            <p:cNvGrpSpPr/>
            <p:nvPr/>
          </p:nvGrpSpPr>
          <p:grpSpPr>
            <a:xfrm>
              <a:off x="-1" y="0"/>
              <a:ext cx="9600389" cy="7485696"/>
              <a:chOff x="0" y="0"/>
              <a:chExt cx="9600387" cy="7485695"/>
            </a:xfrm>
          </p:grpSpPr>
          <p:sp>
            <p:nvSpPr>
              <p:cNvPr id="349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78" name="Group 85"/>
            <p:cNvGrpSpPr/>
            <p:nvPr/>
          </p:nvGrpSpPr>
          <p:grpSpPr>
            <a:xfrm>
              <a:off x="532106" y="687010"/>
              <a:ext cx="8745538" cy="223839"/>
              <a:chOff x="0" y="0"/>
              <a:chExt cx="8745537" cy="223837"/>
            </a:xfrm>
          </p:grpSpPr>
          <p:sp>
            <p:nvSpPr>
              <p:cNvPr id="357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81" name="Group 88"/>
            <p:cNvGrpSpPr/>
            <p:nvPr/>
          </p:nvGrpSpPr>
          <p:grpSpPr>
            <a:xfrm>
              <a:off x="424156" y="596523"/>
              <a:ext cx="8745538" cy="223838"/>
              <a:chOff x="0" y="0"/>
              <a:chExt cx="8745537" cy="223837"/>
            </a:xfrm>
          </p:grpSpPr>
          <p:sp>
            <p:nvSpPr>
              <p:cNvPr id="357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58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588" name="Group 92"/>
            <p:cNvGrpSpPr/>
            <p:nvPr/>
          </p:nvGrpSpPr>
          <p:grpSpPr>
            <a:xfrm>
              <a:off x="579241" y="366407"/>
              <a:ext cx="1124880" cy="1123270"/>
              <a:chOff x="0" y="0"/>
              <a:chExt cx="1124878" cy="1123268"/>
            </a:xfrm>
          </p:grpSpPr>
          <p:sp>
            <p:nvSpPr>
              <p:cNvPr id="358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590"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5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59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35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6512144"/>
      </p:ext>
    </p:extLst>
  </p:cSld>
  <p:clrMapOvr>
    <a:masterClrMapping/>
  </p:clrMapOvr>
  <p:transition spd="med"/>
</p:sldLayout>
</file>

<file path=ppt/slideLayouts/slideLayout2919.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9CDCDA"/>
        </a:solidFill>
        <a:effectLst/>
      </p:bgPr>
    </p:bg>
    <p:spTree>
      <p:nvGrpSpPr>
        <p:cNvPr id="1" name=""/>
        <p:cNvGrpSpPr/>
        <p:nvPr/>
      </p:nvGrpSpPr>
      <p:grpSpPr>
        <a:xfrm>
          <a:off x="0" y="0"/>
          <a:ext cx="0" cy="0"/>
          <a:chOff x="0" y="0"/>
          <a:chExt cx="0" cy="0"/>
        </a:xfrm>
      </p:grpSpPr>
      <p:grpSp>
        <p:nvGrpSpPr>
          <p:cNvPr id="3695" name="Group 2"/>
          <p:cNvGrpSpPr/>
          <p:nvPr/>
        </p:nvGrpSpPr>
        <p:grpSpPr>
          <a:xfrm>
            <a:off x="-341607" y="-213936"/>
            <a:ext cx="9600389" cy="7485696"/>
            <a:chOff x="0" y="0"/>
            <a:chExt cx="9600387" cy="7485695"/>
          </a:xfrm>
        </p:grpSpPr>
        <p:grpSp>
          <p:nvGrpSpPr>
            <p:cNvPr id="3681" name="Group 3"/>
            <p:cNvGrpSpPr/>
            <p:nvPr/>
          </p:nvGrpSpPr>
          <p:grpSpPr>
            <a:xfrm>
              <a:off x="-1" y="0"/>
              <a:ext cx="9600389" cy="7485696"/>
              <a:chOff x="0" y="0"/>
              <a:chExt cx="9600387" cy="7485695"/>
            </a:xfrm>
          </p:grpSpPr>
          <p:sp>
            <p:nvSpPr>
              <p:cNvPr id="36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4" name="Group 85"/>
            <p:cNvGrpSpPr/>
            <p:nvPr/>
          </p:nvGrpSpPr>
          <p:grpSpPr>
            <a:xfrm>
              <a:off x="532106" y="687010"/>
              <a:ext cx="8745538" cy="223839"/>
              <a:chOff x="0" y="0"/>
              <a:chExt cx="8745537" cy="223837"/>
            </a:xfrm>
          </p:grpSpPr>
          <p:sp>
            <p:nvSpPr>
              <p:cNvPr id="36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7" name="Group 88"/>
            <p:cNvGrpSpPr/>
            <p:nvPr/>
          </p:nvGrpSpPr>
          <p:grpSpPr>
            <a:xfrm>
              <a:off x="424156" y="596523"/>
              <a:ext cx="8745538" cy="223838"/>
              <a:chOff x="0" y="0"/>
              <a:chExt cx="8745537" cy="223837"/>
            </a:xfrm>
          </p:grpSpPr>
          <p:sp>
            <p:nvSpPr>
              <p:cNvPr id="36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6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694" name="Group 92"/>
            <p:cNvGrpSpPr/>
            <p:nvPr/>
          </p:nvGrpSpPr>
          <p:grpSpPr>
            <a:xfrm>
              <a:off x="579241" y="366407"/>
              <a:ext cx="1124880" cy="1123270"/>
              <a:chOff x="0" y="0"/>
              <a:chExt cx="1124878" cy="1123268"/>
            </a:xfrm>
          </p:grpSpPr>
          <p:sp>
            <p:nvSpPr>
              <p:cNvPr id="36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696"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6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89797008"/>
      </p:ext>
    </p:extLst>
  </p:cSld>
  <p:clrMapOvr>
    <a:masterClrMapping/>
  </p:clrMapOvr>
  <p:transition spd="med"/>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x">
  <p:cSld name="1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27" name="Title Text"/>
          <p:cNvSpPr txBox="1">
            <a:spLocks noGrp="1"/>
          </p:cNvSpPr>
          <p:nvPr>
            <p:ph type="title"/>
          </p:nvPr>
        </p:nvSpPr>
        <p:spPr>
          <a:xfrm>
            <a:off x="457200" y="274638"/>
            <a:ext cx="8229600" cy="1143001"/>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28" name="Body Level One…"/>
          <p:cNvSpPr txBox="1">
            <a:spLocks noGrp="1"/>
          </p:cNvSpPr>
          <p:nvPr>
            <p:ph type="body" sz="quarter" idx="1"/>
          </p:nvPr>
        </p:nvSpPr>
        <p:spPr>
          <a:xfrm>
            <a:off x="457200" y="1535112"/>
            <a:ext cx="4040188" cy="639763"/>
          </a:xfrm>
          <a:prstGeom prst="rect">
            <a:avLst/>
          </a:prstGeom>
          <a:effectLst>
            <a:outerShdw dist="35921" dir="2700000" rotWithShape="0">
              <a:srgbClr val="80808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7200">
              <a:spcBef>
                <a:spcPts val="500"/>
              </a:spcBef>
              <a:buSzTx/>
              <a:buNone/>
              <a:defRPr sz="2400" b="1">
                <a:solidFill>
                  <a:srgbClr val="FFFF66"/>
                </a:solidFill>
                <a:latin typeface="Trebuchet MS"/>
                <a:ea typeface="Trebuchet MS"/>
                <a:cs typeface="Trebuchet MS"/>
                <a:sym typeface="Trebuchet MS"/>
              </a:defRPr>
            </a:lvl2pPr>
            <a:lvl3pPr marL="0" indent="914400">
              <a:spcBef>
                <a:spcPts val="500"/>
              </a:spcBef>
              <a:buSzTx/>
              <a:buNone/>
              <a:defRPr sz="2400" b="1">
                <a:solidFill>
                  <a:srgbClr val="FFFF66"/>
                </a:solidFill>
                <a:latin typeface="Trebuchet MS"/>
                <a:ea typeface="Trebuchet MS"/>
                <a:cs typeface="Trebuchet MS"/>
                <a:sym typeface="Trebuchet MS"/>
              </a:defRPr>
            </a:lvl3pPr>
            <a:lvl4pPr marL="0" indent="1371600">
              <a:spcBef>
                <a:spcPts val="500"/>
              </a:spcBef>
              <a:buSzTx/>
              <a:buNone/>
              <a:defRPr sz="2400" b="1">
                <a:solidFill>
                  <a:srgbClr val="FFFF66"/>
                </a:solidFill>
                <a:latin typeface="Trebuchet MS"/>
                <a:ea typeface="Trebuchet MS"/>
                <a:cs typeface="Trebuchet MS"/>
                <a:sym typeface="Trebuchet MS"/>
              </a:defRPr>
            </a:lvl4pPr>
            <a:lvl5pPr marL="0" indent="1828800">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9" name="Text Placeholder 4"/>
          <p:cNvSpPr>
            <a:spLocks noGrp="1"/>
          </p:cNvSpPr>
          <p:nvPr>
            <p:ph type="body" sz="quarter" idx="21"/>
          </p:nvPr>
        </p:nvSpPr>
        <p:spPr>
          <a:xfrm>
            <a:off x="4645025" y="1535112"/>
            <a:ext cx="4041775" cy="639763"/>
          </a:xfrm>
          <a:prstGeom prst="rect">
            <a:avLst/>
          </a:prstGeom>
          <a:effectLst>
            <a:outerShdw dist="35921" dir="2700000" rotWithShape="0">
              <a:srgbClr val="808080"/>
            </a:outerShdw>
          </a:effectLst>
        </p:spPr>
        <p:txBody>
          <a:bodyPr anchor="b">
            <a:normAutofit/>
          </a:bodyPr>
          <a:lstStyle/>
          <a:p>
            <a:pPr marL="0" indent="0">
              <a:spcBef>
                <a:spcPts val="500"/>
              </a:spcBef>
              <a:buSzTx/>
              <a:buNone/>
              <a:defRPr sz="2400" b="1">
                <a:solidFill>
                  <a:srgbClr val="FFFF66"/>
                </a:solidFill>
                <a:latin typeface="Trebuchet MS"/>
                <a:ea typeface="Trebuchet MS"/>
                <a:cs typeface="Trebuchet MS"/>
                <a:sym typeface="Trebuchet MS"/>
              </a:defRPr>
            </a:pPr>
            <a:endParaRPr/>
          </a:p>
        </p:txBody>
      </p:sp>
      <p:sp>
        <p:nvSpPr>
          <p:cNvPr id="453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408986718"/>
      </p:ext>
    </p:extLst>
  </p:cSld>
  <p:clrMapOvr>
    <a:masterClrMapping/>
  </p:clrMapOvr>
  <p:transition spd="med"/>
</p:sldLayout>
</file>

<file path=ppt/slideLayouts/slideLayout2920.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9CDCDA"/>
        </a:solidFill>
        <a:effectLst/>
      </p:bgPr>
    </p:bg>
    <p:spTree>
      <p:nvGrpSpPr>
        <p:cNvPr id="1" name=""/>
        <p:cNvGrpSpPr/>
        <p:nvPr/>
      </p:nvGrpSpPr>
      <p:grpSpPr>
        <a:xfrm>
          <a:off x="0" y="0"/>
          <a:ext cx="0" cy="0"/>
          <a:chOff x="0" y="0"/>
          <a:chExt cx="0" cy="0"/>
        </a:xfrm>
      </p:grpSpPr>
      <p:grpSp>
        <p:nvGrpSpPr>
          <p:cNvPr id="3799" name="Group 2"/>
          <p:cNvGrpSpPr/>
          <p:nvPr/>
        </p:nvGrpSpPr>
        <p:grpSpPr>
          <a:xfrm>
            <a:off x="-341607" y="-213936"/>
            <a:ext cx="9600389" cy="7485696"/>
            <a:chOff x="0" y="0"/>
            <a:chExt cx="9600387" cy="7485695"/>
          </a:xfrm>
        </p:grpSpPr>
        <p:grpSp>
          <p:nvGrpSpPr>
            <p:cNvPr id="3785" name="Group 3"/>
            <p:cNvGrpSpPr/>
            <p:nvPr/>
          </p:nvGrpSpPr>
          <p:grpSpPr>
            <a:xfrm>
              <a:off x="-1" y="0"/>
              <a:ext cx="9600389" cy="7485696"/>
              <a:chOff x="0" y="0"/>
              <a:chExt cx="9600387" cy="7485695"/>
            </a:xfrm>
          </p:grpSpPr>
          <p:sp>
            <p:nvSpPr>
              <p:cNvPr id="370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88" name="Group 85"/>
            <p:cNvGrpSpPr/>
            <p:nvPr/>
          </p:nvGrpSpPr>
          <p:grpSpPr>
            <a:xfrm>
              <a:off x="532106" y="687010"/>
              <a:ext cx="8745538" cy="223839"/>
              <a:chOff x="0" y="0"/>
              <a:chExt cx="8745537" cy="223837"/>
            </a:xfrm>
          </p:grpSpPr>
          <p:sp>
            <p:nvSpPr>
              <p:cNvPr id="378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91" name="Group 88"/>
            <p:cNvGrpSpPr/>
            <p:nvPr/>
          </p:nvGrpSpPr>
          <p:grpSpPr>
            <a:xfrm>
              <a:off x="424156" y="596523"/>
              <a:ext cx="8745538" cy="223838"/>
              <a:chOff x="0" y="0"/>
              <a:chExt cx="8745537" cy="223837"/>
            </a:xfrm>
          </p:grpSpPr>
          <p:sp>
            <p:nvSpPr>
              <p:cNvPr id="378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79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798" name="Group 92"/>
            <p:cNvGrpSpPr/>
            <p:nvPr/>
          </p:nvGrpSpPr>
          <p:grpSpPr>
            <a:xfrm>
              <a:off x="579241" y="366407"/>
              <a:ext cx="1124880" cy="1123270"/>
              <a:chOff x="0" y="0"/>
              <a:chExt cx="1124878" cy="1123268"/>
            </a:xfrm>
          </p:grpSpPr>
          <p:sp>
            <p:nvSpPr>
              <p:cNvPr id="379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8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0617287"/>
      </p:ext>
    </p:extLst>
  </p:cSld>
  <p:clrMapOvr>
    <a:masterClrMapping/>
  </p:clrMapOvr>
  <p:transition spd="med"/>
</p:sldLayout>
</file>

<file path=ppt/slideLayouts/slideLayout2921.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9CDCDA"/>
        </a:solidFill>
        <a:effectLst/>
      </p:bgPr>
    </p:bg>
    <p:spTree>
      <p:nvGrpSpPr>
        <p:cNvPr id="1" name=""/>
        <p:cNvGrpSpPr/>
        <p:nvPr/>
      </p:nvGrpSpPr>
      <p:grpSpPr>
        <a:xfrm>
          <a:off x="0" y="0"/>
          <a:ext cx="0" cy="0"/>
          <a:chOff x="0" y="0"/>
          <a:chExt cx="0" cy="0"/>
        </a:xfrm>
      </p:grpSpPr>
      <p:grpSp>
        <p:nvGrpSpPr>
          <p:cNvPr id="3902" name="Group 2"/>
          <p:cNvGrpSpPr/>
          <p:nvPr/>
        </p:nvGrpSpPr>
        <p:grpSpPr>
          <a:xfrm>
            <a:off x="-341607" y="-213936"/>
            <a:ext cx="9600389" cy="7485696"/>
            <a:chOff x="0" y="0"/>
            <a:chExt cx="9600387" cy="7485695"/>
          </a:xfrm>
        </p:grpSpPr>
        <p:grpSp>
          <p:nvGrpSpPr>
            <p:cNvPr id="3888" name="Group 3"/>
            <p:cNvGrpSpPr/>
            <p:nvPr/>
          </p:nvGrpSpPr>
          <p:grpSpPr>
            <a:xfrm>
              <a:off x="-1" y="0"/>
              <a:ext cx="9600389" cy="7485696"/>
              <a:chOff x="0" y="0"/>
              <a:chExt cx="9600387" cy="7485695"/>
            </a:xfrm>
          </p:grpSpPr>
          <p:sp>
            <p:nvSpPr>
              <p:cNvPr id="380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1" name="Group 85"/>
            <p:cNvGrpSpPr/>
            <p:nvPr/>
          </p:nvGrpSpPr>
          <p:grpSpPr>
            <a:xfrm>
              <a:off x="532106" y="687010"/>
              <a:ext cx="8745538" cy="223839"/>
              <a:chOff x="0" y="0"/>
              <a:chExt cx="8745537" cy="223837"/>
            </a:xfrm>
          </p:grpSpPr>
          <p:sp>
            <p:nvSpPr>
              <p:cNvPr id="388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4" name="Group 88"/>
            <p:cNvGrpSpPr/>
            <p:nvPr/>
          </p:nvGrpSpPr>
          <p:grpSpPr>
            <a:xfrm>
              <a:off x="424156" y="596523"/>
              <a:ext cx="8745538" cy="223838"/>
              <a:chOff x="0" y="0"/>
              <a:chExt cx="8745537" cy="223837"/>
            </a:xfrm>
          </p:grpSpPr>
          <p:sp>
            <p:nvSpPr>
              <p:cNvPr id="389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89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901" name="Group 92"/>
            <p:cNvGrpSpPr/>
            <p:nvPr/>
          </p:nvGrpSpPr>
          <p:grpSpPr>
            <a:xfrm>
              <a:off x="579241" y="366407"/>
              <a:ext cx="1124880" cy="1123270"/>
              <a:chOff x="0" y="0"/>
              <a:chExt cx="1124878" cy="1123268"/>
            </a:xfrm>
          </p:grpSpPr>
          <p:sp>
            <p:nvSpPr>
              <p:cNvPr id="389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903"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390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905"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39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840488"/>
      </p:ext>
    </p:extLst>
  </p:cSld>
  <p:clrMapOvr>
    <a:masterClrMapping/>
  </p:clrMapOvr>
  <p:transition spd="med"/>
</p:sldLayout>
</file>

<file path=ppt/slideLayouts/slideLayout2922.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9CDCDA"/>
        </a:solidFill>
        <a:effectLst/>
      </p:bgPr>
    </p:bg>
    <p:spTree>
      <p:nvGrpSpPr>
        <p:cNvPr id="1" name=""/>
        <p:cNvGrpSpPr/>
        <p:nvPr/>
      </p:nvGrpSpPr>
      <p:grpSpPr>
        <a:xfrm>
          <a:off x="0" y="0"/>
          <a:ext cx="0" cy="0"/>
          <a:chOff x="0" y="0"/>
          <a:chExt cx="0" cy="0"/>
        </a:xfrm>
      </p:grpSpPr>
      <p:grpSp>
        <p:nvGrpSpPr>
          <p:cNvPr id="4008" name="Group 2"/>
          <p:cNvGrpSpPr/>
          <p:nvPr/>
        </p:nvGrpSpPr>
        <p:grpSpPr>
          <a:xfrm>
            <a:off x="-341607" y="-213936"/>
            <a:ext cx="9600389" cy="7485696"/>
            <a:chOff x="0" y="0"/>
            <a:chExt cx="9600387" cy="7485695"/>
          </a:xfrm>
        </p:grpSpPr>
        <p:grpSp>
          <p:nvGrpSpPr>
            <p:cNvPr id="3994" name="Group 3"/>
            <p:cNvGrpSpPr/>
            <p:nvPr/>
          </p:nvGrpSpPr>
          <p:grpSpPr>
            <a:xfrm>
              <a:off x="-1" y="0"/>
              <a:ext cx="9600389" cy="7485696"/>
              <a:chOff x="0" y="0"/>
              <a:chExt cx="9600387" cy="7485695"/>
            </a:xfrm>
          </p:grpSpPr>
          <p:sp>
            <p:nvSpPr>
              <p:cNvPr id="391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997" name="Group 85"/>
            <p:cNvGrpSpPr/>
            <p:nvPr/>
          </p:nvGrpSpPr>
          <p:grpSpPr>
            <a:xfrm>
              <a:off x="532106" y="687010"/>
              <a:ext cx="8745538" cy="223839"/>
              <a:chOff x="0" y="0"/>
              <a:chExt cx="8745537" cy="223837"/>
            </a:xfrm>
          </p:grpSpPr>
          <p:sp>
            <p:nvSpPr>
              <p:cNvPr id="399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4000" name="Group 88"/>
            <p:cNvGrpSpPr/>
            <p:nvPr/>
          </p:nvGrpSpPr>
          <p:grpSpPr>
            <a:xfrm>
              <a:off x="424156" y="596523"/>
              <a:ext cx="8745538" cy="223838"/>
              <a:chOff x="0" y="0"/>
              <a:chExt cx="8745537" cy="223837"/>
            </a:xfrm>
          </p:grpSpPr>
          <p:sp>
            <p:nvSpPr>
              <p:cNvPr id="399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00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007" name="Group 92"/>
            <p:cNvGrpSpPr/>
            <p:nvPr/>
          </p:nvGrpSpPr>
          <p:grpSpPr>
            <a:xfrm>
              <a:off x="579241" y="366407"/>
              <a:ext cx="1124880" cy="1123270"/>
              <a:chOff x="0" y="0"/>
              <a:chExt cx="1124878" cy="1123268"/>
            </a:xfrm>
          </p:grpSpPr>
          <p:sp>
            <p:nvSpPr>
              <p:cNvPr id="400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4009"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40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40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40055501"/>
      </p:ext>
    </p:extLst>
  </p:cSld>
  <p:clrMapOvr>
    <a:masterClrMapping/>
  </p:clrMapOvr>
  <p:transition spd="med"/>
</p:sldLayout>
</file>

<file path=ppt/slideLayouts/slideLayout2923.xml><?xml version="1.0" encoding="utf-8"?>
<p:sldLayout xmlns:a="http://schemas.openxmlformats.org/drawingml/2006/main" xmlns:r="http://schemas.openxmlformats.org/officeDocument/2006/relationships" xmlns:p="http://schemas.openxmlformats.org/presentationml/2006/main" showMasterSp="0" type="tx">
  <p:cSld name="19_Title Slide">
    <p:spTree>
      <p:nvGrpSpPr>
        <p:cNvPr id="1" name=""/>
        <p:cNvGrpSpPr/>
        <p:nvPr/>
      </p:nvGrpSpPr>
      <p:grpSpPr>
        <a:xfrm>
          <a:off x="0" y="0"/>
          <a:ext cx="0" cy="0"/>
          <a:chOff x="0" y="0"/>
          <a:chExt cx="0" cy="0"/>
        </a:xfrm>
      </p:grpSpPr>
      <p:grpSp>
        <p:nvGrpSpPr>
          <p:cNvPr id="4021" name="Group 7"/>
          <p:cNvGrpSpPr/>
          <p:nvPr/>
        </p:nvGrpSpPr>
        <p:grpSpPr>
          <a:xfrm>
            <a:off x="0" y="0"/>
            <a:ext cx="6362700" cy="6858000"/>
            <a:chOff x="0" y="0"/>
            <a:chExt cx="6362700" cy="6858000"/>
          </a:xfrm>
        </p:grpSpPr>
        <p:pic>
          <p:nvPicPr>
            <p:cNvPr id="401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02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02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02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02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02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013528"/>
      </p:ext>
    </p:extLst>
  </p:cSld>
  <p:clrMapOvr>
    <a:masterClrMapping/>
  </p:clrMapOvr>
  <p:transition spd="med"/>
</p:sldLayout>
</file>

<file path=ppt/slideLayouts/slideLayout2924.xml><?xml version="1.0" encoding="utf-8"?>
<p:sldLayout xmlns:a="http://schemas.openxmlformats.org/drawingml/2006/main" xmlns:r="http://schemas.openxmlformats.org/officeDocument/2006/relationships" xmlns:p="http://schemas.openxmlformats.org/presentationml/2006/main" type="tx">
  <p:cSld name="14_Title and Content">
    <p:spTree>
      <p:nvGrpSpPr>
        <p:cNvPr id="1" name=""/>
        <p:cNvGrpSpPr/>
        <p:nvPr/>
      </p:nvGrpSpPr>
      <p:grpSpPr>
        <a:xfrm>
          <a:off x="0" y="0"/>
          <a:ext cx="0" cy="0"/>
          <a:chOff x="0" y="0"/>
          <a:chExt cx="0" cy="0"/>
        </a:xfrm>
      </p:grpSpPr>
      <p:sp>
        <p:nvSpPr>
          <p:cNvPr id="4032" name="Title Text"/>
          <p:cNvSpPr txBox="1">
            <a:spLocks noGrp="1"/>
          </p:cNvSpPr>
          <p:nvPr>
            <p:ph type="title"/>
          </p:nvPr>
        </p:nvSpPr>
        <p:spPr>
          <a:prstGeom prst="rect">
            <a:avLst/>
          </a:prstGeom>
        </p:spPr>
        <p:txBody>
          <a:bodyPr/>
          <a:lstStyle/>
          <a:p>
            <a:r>
              <a:t>Title Text</a:t>
            </a:r>
          </a:p>
        </p:txBody>
      </p:sp>
      <p:sp>
        <p:nvSpPr>
          <p:cNvPr id="403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3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8101669"/>
      </p:ext>
    </p:extLst>
  </p:cSld>
  <p:clrMapOvr>
    <a:masterClrMapping/>
  </p:clrMapOvr>
  <p:transition spd="med"/>
</p:sldLayout>
</file>

<file path=ppt/slideLayouts/slideLayout2925.xml><?xml version="1.0" encoding="utf-8"?>
<p:sldLayout xmlns:a="http://schemas.openxmlformats.org/drawingml/2006/main" xmlns:r="http://schemas.openxmlformats.org/officeDocument/2006/relationships" xmlns:p="http://schemas.openxmlformats.org/presentationml/2006/main" type="tx">
  <p:cSld name="12_Section Header">
    <p:spTree>
      <p:nvGrpSpPr>
        <p:cNvPr id="1" name=""/>
        <p:cNvGrpSpPr/>
        <p:nvPr/>
      </p:nvGrpSpPr>
      <p:grpSpPr>
        <a:xfrm>
          <a:off x="0" y="0"/>
          <a:ext cx="0" cy="0"/>
          <a:chOff x="0" y="0"/>
          <a:chExt cx="0" cy="0"/>
        </a:xfrm>
      </p:grpSpPr>
      <p:sp>
        <p:nvSpPr>
          <p:cNvPr id="404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0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04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6820768"/>
      </p:ext>
    </p:extLst>
  </p:cSld>
  <p:clrMapOvr>
    <a:masterClrMapping/>
  </p:clrMapOvr>
  <p:transition spd="med"/>
</p:sldLayout>
</file>

<file path=ppt/slideLayouts/slideLayout2926.xml><?xml version="1.0" encoding="utf-8"?>
<p:sldLayout xmlns:a="http://schemas.openxmlformats.org/drawingml/2006/main" xmlns:r="http://schemas.openxmlformats.org/officeDocument/2006/relationships" xmlns:p="http://schemas.openxmlformats.org/presentationml/2006/main" type="tx">
  <p:cSld name="12_Two Content">
    <p:spTree>
      <p:nvGrpSpPr>
        <p:cNvPr id="1" name=""/>
        <p:cNvGrpSpPr/>
        <p:nvPr/>
      </p:nvGrpSpPr>
      <p:grpSpPr>
        <a:xfrm>
          <a:off x="0" y="0"/>
          <a:ext cx="0" cy="0"/>
          <a:chOff x="0" y="0"/>
          <a:chExt cx="0" cy="0"/>
        </a:xfrm>
      </p:grpSpPr>
      <p:sp>
        <p:nvSpPr>
          <p:cNvPr id="4050" name="Title Text"/>
          <p:cNvSpPr txBox="1">
            <a:spLocks noGrp="1"/>
          </p:cNvSpPr>
          <p:nvPr>
            <p:ph type="title"/>
          </p:nvPr>
        </p:nvSpPr>
        <p:spPr>
          <a:prstGeom prst="rect">
            <a:avLst/>
          </a:prstGeom>
        </p:spPr>
        <p:txBody>
          <a:bodyPr/>
          <a:lstStyle/>
          <a:p>
            <a:r>
              <a:t>Title Text</a:t>
            </a:r>
          </a:p>
        </p:txBody>
      </p:sp>
      <p:sp>
        <p:nvSpPr>
          <p:cNvPr id="405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7785552"/>
      </p:ext>
    </p:extLst>
  </p:cSld>
  <p:clrMapOvr>
    <a:masterClrMapping/>
  </p:clrMapOvr>
  <p:transition spd="med"/>
</p:sldLayout>
</file>

<file path=ppt/slideLayouts/slideLayout2927.xml><?xml version="1.0" encoding="utf-8"?>
<p:sldLayout xmlns:a="http://schemas.openxmlformats.org/drawingml/2006/main" xmlns:r="http://schemas.openxmlformats.org/officeDocument/2006/relationships" xmlns:p="http://schemas.openxmlformats.org/presentationml/2006/main" type="tx">
  <p:cSld name="12_Comparison">
    <p:spTree>
      <p:nvGrpSpPr>
        <p:cNvPr id="1" name=""/>
        <p:cNvGrpSpPr/>
        <p:nvPr/>
      </p:nvGrpSpPr>
      <p:grpSpPr>
        <a:xfrm>
          <a:off x="0" y="0"/>
          <a:ext cx="0" cy="0"/>
          <a:chOff x="0" y="0"/>
          <a:chExt cx="0" cy="0"/>
        </a:xfrm>
      </p:grpSpPr>
      <p:sp>
        <p:nvSpPr>
          <p:cNvPr id="405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0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06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22907340"/>
      </p:ext>
    </p:extLst>
  </p:cSld>
  <p:clrMapOvr>
    <a:masterClrMapping/>
  </p:clrMapOvr>
  <p:transition spd="med"/>
</p:sldLayout>
</file>

<file path=ppt/slideLayouts/slideLayout2928.xml><?xml version="1.0" encoding="utf-8"?>
<p:sldLayout xmlns:a="http://schemas.openxmlformats.org/drawingml/2006/main" xmlns:r="http://schemas.openxmlformats.org/officeDocument/2006/relationships" xmlns:p="http://schemas.openxmlformats.org/presentationml/2006/main" type="tx">
  <p:cSld name="13_Title Only">
    <p:spTree>
      <p:nvGrpSpPr>
        <p:cNvPr id="1" name=""/>
        <p:cNvGrpSpPr/>
        <p:nvPr/>
      </p:nvGrpSpPr>
      <p:grpSpPr>
        <a:xfrm>
          <a:off x="0" y="0"/>
          <a:ext cx="0" cy="0"/>
          <a:chOff x="0" y="0"/>
          <a:chExt cx="0" cy="0"/>
        </a:xfrm>
      </p:grpSpPr>
      <p:sp>
        <p:nvSpPr>
          <p:cNvPr id="4069" name="Title Text"/>
          <p:cNvSpPr txBox="1">
            <a:spLocks noGrp="1"/>
          </p:cNvSpPr>
          <p:nvPr>
            <p:ph type="title"/>
          </p:nvPr>
        </p:nvSpPr>
        <p:spPr>
          <a:prstGeom prst="rect">
            <a:avLst/>
          </a:prstGeom>
        </p:spPr>
        <p:txBody>
          <a:bodyPr/>
          <a:lstStyle/>
          <a:p>
            <a:r>
              <a:t>Title Text</a:t>
            </a:r>
          </a:p>
        </p:txBody>
      </p:sp>
      <p:sp>
        <p:nvSpPr>
          <p:cNvPr id="4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9350354"/>
      </p:ext>
    </p:extLst>
  </p:cSld>
  <p:clrMapOvr>
    <a:masterClrMapping/>
  </p:clrMapOvr>
  <p:transition spd="med"/>
</p:sldLayout>
</file>

<file path=ppt/slideLayouts/slideLayout2929.xml><?xml version="1.0" encoding="utf-8"?>
<p:sldLayout xmlns:a="http://schemas.openxmlformats.org/drawingml/2006/main" xmlns:r="http://schemas.openxmlformats.org/officeDocument/2006/relationships" xmlns:p="http://schemas.openxmlformats.org/presentationml/2006/main" type="tx">
  <p:cSld name="12_Content with Caption">
    <p:spTree>
      <p:nvGrpSpPr>
        <p:cNvPr id="1" name=""/>
        <p:cNvGrpSpPr/>
        <p:nvPr/>
      </p:nvGrpSpPr>
      <p:grpSpPr>
        <a:xfrm>
          <a:off x="0" y="0"/>
          <a:ext cx="0" cy="0"/>
          <a:chOff x="0" y="0"/>
          <a:chExt cx="0" cy="0"/>
        </a:xfrm>
      </p:grpSpPr>
      <p:sp>
        <p:nvSpPr>
          <p:cNvPr id="408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08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8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08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9370566"/>
      </p:ext>
    </p:extLst>
  </p:cSld>
  <p:clrMapOvr>
    <a:masterClrMapping/>
  </p:clrMapOvr>
  <p:transition spd="med"/>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type="tx">
  <p:cSld name="1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7"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38"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159659017"/>
      </p:ext>
    </p:extLst>
  </p:cSld>
  <p:clrMapOvr>
    <a:masterClrMapping/>
  </p:clrMapOvr>
  <p:transition spd="med"/>
</p:sldLayout>
</file>

<file path=ppt/slideLayouts/slideLayout2930.xml><?xml version="1.0" encoding="utf-8"?>
<p:sldLayout xmlns:a="http://schemas.openxmlformats.org/drawingml/2006/main" xmlns:r="http://schemas.openxmlformats.org/officeDocument/2006/relationships" xmlns:p="http://schemas.openxmlformats.org/presentationml/2006/main" type="tx">
  <p:cSld name="12_Picture with Caption">
    <p:spTree>
      <p:nvGrpSpPr>
        <p:cNvPr id="1" name=""/>
        <p:cNvGrpSpPr/>
        <p:nvPr/>
      </p:nvGrpSpPr>
      <p:grpSpPr>
        <a:xfrm>
          <a:off x="0" y="0"/>
          <a:ext cx="0" cy="0"/>
          <a:chOff x="0" y="0"/>
          <a:chExt cx="0" cy="0"/>
        </a:xfrm>
      </p:grpSpPr>
      <p:sp>
        <p:nvSpPr>
          <p:cNvPr id="409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0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09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3204433"/>
      </p:ext>
    </p:extLst>
  </p:cSld>
  <p:clrMapOvr>
    <a:masterClrMapping/>
  </p:clrMapOvr>
  <p:transition spd="med"/>
</p:sldLayout>
</file>

<file path=ppt/slideLayouts/slideLayout2931.xml><?xml version="1.0" encoding="utf-8"?>
<p:sldLayout xmlns:a="http://schemas.openxmlformats.org/drawingml/2006/main" xmlns:r="http://schemas.openxmlformats.org/officeDocument/2006/relationships" xmlns:p="http://schemas.openxmlformats.org/presentationml/2006/main" showMasterSp="0" type="tx">
  <p:cSld name="20_Title Slide">
    <p:bg>
      <p:bgPr>
        <a:gradFill flip="none" rotWithShape="1">
          <a:gsLst>
            <a:gs pos="0">
              <a:srgbClr val="000000"/>
            </a:gs>
            <a:gs pos="50000">
              <a:srgbClr val="00763B"/>
            </a:gs>
            <a:gs pos="100000">
              <a:srgbClr val="000000"/>
            </a:gs>
          </a:gsLst>
          <a:lin ang="0" scaled="0"/>
        </a:gradFill>
        <a:effectLst/>
      </p:bgPr>
    </p:bg>
    <p:spTree>
      <p:nvGrpSpPr>
        <p:cNvPr id="1" name=""/>
        <p:cNvGrpSpPr/>
        <p:nvPr/>
      </p:nvGrpSpPr>
      <p:grpSpPr>
        <a:xfrm>
          <a:off x="0" y="0"/>
          <a:ext cx="0" cy="0"/>
          <a:chOff x="0" y="0"/>
          <a:chExt cx="0" cy="0"/>
        </a:xfrm>
      </p:grpSpPr>
      <p:sp>
        <p:nvSpPr>
          <p:cNvPr id="4104" name="Rectangle 2"/>
          <p:cNvSpPr/>
          <p:nvPr/>
        </p:nvSpPr>
        <p:spPr>
          <a:xfrm>
            <a:off x="2895600" y="0"/>
            <a:ext cx="33528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13" name="Group 3"/>
          <p:cNvGrpSpPr/>
          <p:nvPr/>
        </p:nvGrpSpPr>
        <p:grpSpPr>
          <a:xfrm>
            <a:off x="2133600" y="473075"/>
            <a:ext cx="4876801" cy="3489326"/>
            <a:chOff x="0" y="0"/>
            <a:chExt cx="4876800" cy="3489325"/>
          </a:xfrm>
        </p:grpSpPr>
        <p:sp>
          <p:nvSpPr>
            <p:cNvPr id="4105" name="Freeform 4"/>
            <p:cNvSpPr/>
            <p:nvPr/>
          </p:nvSpPr>
          <p:spPr>
            <a:xfrm>
              <a:off x="0"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0" y="13494"/>
                  </a:moveTo>
                  <a:lnTo>
                    <a:pt x="0" y="21600"/>
                  </a:lnTo>
                  <a:lnTo>
                    <a:pt x="21515" y="6747"/>
                  </a:lnTo>
                  <a:lnTo>
                    <a:pt x="21600" y="7319"/>
                  </a:lnTo>
                  <a:lnTo>
                    <a:pt x="18439" y="0"/>
                  </a:lnTo>
                  <a:lnTo>
                    <a:pt x="0" y="13494"/>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6" name="Freeform 5"/>
            <p:cNvSpPr/>
            <p:nvPr/>
          </p:nvSpPr>
          <p:spPr>
            <a:xfrm>
              <a:off x="3260725"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21600" y="13494"/>
                  </a:moveTo>
                  <a:lnTo>
                    <a:pt x="21600" y="21600"/>
                  </a:lnTo>
                  <a:lnTo>
                    <a:pt x="64" y="6747"/>
                  </a:lnTo>
                  <a:lnTo>
                    <a:pt x="0" y="7319"/>
                  </a:lnTo>
                  <a:lnTo>
                    <a:pt x="3140" y="0"/>
                  </a:lnTo>
                  <a:lnTo>
                    <a:pt x="21600" y="13494"/>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11" name="Group 6"/>
            <p:cNvGrpSpPr/>
            <p:nvPr/>
          </p:nvGrpSpPr>
          <p:grpSpPr>
            <a:xfrm>
              <a:off x="360362" y="0"/>
              <a:ext cx="4176714" cy="3489326"/>
              <a:chOff x="0" y="0"/>
              <a:chExt cx="4176712" cy="3489325"/>
            </a:xfrm>
          </p:grpSpPr>
          <p:sp>
            <p:nvSpPr>
              <p:cNvPr id="4107" name="AutoShape 7"/>
              <p:cNvSpPr/>
              <p:nvPr/>
            </p:nvSpPr>
            <p:spPr>
              <a:xfrm>
                <a:off x="0" y="0"/>
                <a:ext cx="4176713"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8" name="Freeform 8"/>
              <p:cNvSpPr/>
              <p:nvPr/>
            </p:nvSpPr>
            <p:spPr>
              <a:xfrm>
                <a:off x="0" y="0"/>
                <a:ext cx="2087563" cy="34893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36"/>
                    </a:lnTo>
                    <a:lnTo>
                      <a:pt x="6718" y="2103"/>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9" name="Freeform 9"/>
              <p:cNvSpPr/>
              <p:nvPr/>
            </p:nvSpPr>
            <p:spPr>
              <a:xfrm>
                <a:off x="0" y="0"/>
                <a:ext cx="4176713" cy="3429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58" y="21600"/>
                    </a:lnTo>
                    <a:lnTo>
                      <a:pt x="18710"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10" name="Freeform 10"/>
              <p:cNvSpPr/>
              <p:nvPr/>
            </p:nvSpPr>
            <p:spPr>
              <a:xfrm>
                <a:off x="2087562" y="0"/>
                <a:ext cx="2089151"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36"/>
                    </a:lnTo>
                    <a:lnTo>
                      <a:pt x="14871" y="2103"/>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2" name="Rectangle 11"/>
            <p:cNvSpPr/>
            <p:nvPr/>
          </p:nvSpPr>
          <p:spPr>
            <a:xfrm>
              <a:off x="0" y="2116137"/>
              <a:ext cx="4872038" cy="492126"/>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4" name="Title Text"/>
          <p:cNvSpPr txBox="1">
            <a:spLocks noGrp="1"/>
          </p:cNvSpPr>
          <p:nvPr>
            <p:ph type="title"/>
          </p:nvPr>
        </p:nvSpPr>
        <p:spPr>
          <a:xfrm>
            <a:off x="685800" y="3886200"/>
            <a:ext cx="7772400" cy="1143000"/>
          </a:xfrm>
          <a:prstGeom prst="rect">
            <a:avLst/>
          </a:prstGeom>
        </p:spPr>
        <p:txBody>
          <a:bodyPr lIns="46037" tIns="46037" rIns="46037" bIns="46037" anchor="ctr"/>
          <a:lstStyle>
            <a:lvl1pPr algn="ctr">
              <a:defRPr>
                <a:solidFill>
                  <a:srgbClr val="FFFFCC"/>
                </a:solidFill>
              </a:defRPr>
            </a:lvl1pPr>
          </a:lstStyle>
          <a:p>
            <a:r>
              <a:t>Title Text</a:t>
            </a:r>
          </a:p>
        </p:txBody>
      </p:sp>
      <p:sp>
        <p:nvSpPr>
          <p:cNvPr id="4115" name="Body Level One…"/>
          <p:cNvSpPr txBox="1">
            <a:spLocks noGrp="1"/>
          </p:cNvSpPr>
          <p:nvPr>
            <p:ph type="body" sz="quarter" idx="1"/>
          </p:nvPr>
        </p:nvSpPr>
        <p:spPr>
          <a:xfrm>
            <a:off x="1371600" y="5410200"/>
            <a:ext cx="6400800" cy="1295400"/>
          </a:xfrm>
          <a:prstGeom prst="rect">
            <a:avLst/>
          </a:prstGeom>
        </p:spPr>
        <p:txBody>
          <a:bodyPr lIns="46037" tIns="46037" rIns="46037" bIns="46037">
            <a:normAutofit/>
          </a:bodyPr>
          <a:lstStyle>
            <a:lvl1pPr marL="0" indent="0" algn="ctr">
              <a:buSzTx/>
              <a:buNone/>
              <a:defRPr>
                <a:solidFill>
                  <a:srgbClr val="EAEAEA"/>
                </a:solidFill>
              </a:defRPr>
            </a:lvl1pPr>
            <a:lvl2pPr algn="ctr">
              <a:buChar char="–"/>
              <a:defRPr>
                <a:solidFill>
                  <a:srgbClr val="EAEAEA"/>
                </a:solidFill>
              </a:defRPr>
            </a:lvl2pPr>
            <a:lvl3pPr algn="ctr">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16" name="Slide Number"/>
          <p:cNvSpPr txBox="1">
            <a:spLocks noGrp="1"/>
          </p:cNvSpPr>
          <p:nvPr>
            <p:ph type="sldNum" sz="quarter" idx="2"/>
          </p:nvPr>
        </p:nvSpPr>
        <p:spPr>
          <a:xfrm>
            <a:off x="8175624" y="84738"/>
            <a:ext cx="282577" cy="287724"/>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0367568"/>
      </p:ext>
    </p:extLst>
  </p:cSld>
  <p:clrMapOvr>
    <a:masterClrMapping/>
  </p:clrMapOvr>
  <p:transition spd="med"/>
</p:sldLayout>
</file>

<file path=ppt/slideLayouts/slideLayout2932.xml><?xml version="1.0" encoding="utf-8"?>
<p:sldLayout xmlns:a="http://schemas.openxmlformats.org/drawingml/2006/main" xmlns:r="http://schemas.openxmlformats.org/officeDocument/2006/relationships" xmlns:p="http://schemas.openxmlformats.org/presentationml/2006/main" showMasterSp="0" type="tx">
  <p:cSld name="15_Title and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23"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32" name="Group 3"/>
          <p:cNvGrpSpPr/>
          <p:nvPr/>
        </p:nvGrpSpPr>
        <p:grpSpPr>
          <a:xfrm>
            <a:off x="152399" y="374650"/>
            <a:ext cx="1524002" cy="1225551"/>
            <a:chOff x="0" y="0"/>
            <a:chExt cx="1524000" cy="1225550"/>
          </a:xfrm>
        </p:grpSpPr>
        <p:sp>
          <p:nvSpPr>
            <p:cNvPr id="4124"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5"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30" name="Group 6"/>
            <p:cNvGrpSpPr/>
            <p:nvPr/>
          </p:nvGrpSpPr>
          <p:grpSpPr>
            <a:xfrm>
              <a:off x="88900" y="0"/>
              <a:ext cx="1304926" cy="1225551"/>
              <a:chOff x="0" y="0"/>
              <a:chExt cx="1304925" cy="1225550"/>
            </a:xfrm>
          </p:grpSpPr>
          <p:sp>
            <p:nvSpPr>
              <p:cNvPr id="4126"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7"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8"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9"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1"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3"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34" name="Body Level One…"/>
          <p:cNvSpPr txBox="1">
            <a:spLocks noGrp="1"/>
          </p:cNvSpPr>
          <p:nvPr>
            <p:ph type="body" idx="1"/>
          </p:nvPr>
        </p:nvSpPr>
        <p:spPr>
          <a:xfrm>
            <a:off x="661987" y="1905000"/>
            <a:ext cx="7772401" cy="4114800"/>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35"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86642202"/>
      </p:ext>
    </p:extLst>
  </p:cSld>
  <p:clrMapOvr>
    <a:masterClrMapping/>
  </p:clrMapOvr>
  <p:transition spd="med"/>
</p:sldLayout>
</file>

<file path=ppt/slideLayouts/slideLayout2933.xml><?xml version="1.0" encoding="utf-8"?>
<p:sldLayout xmlns:a="http://schemas.openxmlformats.org/drawingml/2006/main" xmlns:r="http://schemas.openxmlformats.org/officeDocument/2006/relationships" xmlns:p="http://schemas.openxmlformats.org/presentationml/2006/main" showMasterSp="0" type="tx">
  <p:cSld name="13_Section Header">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42"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51" name="Group 3"/>
          <p:cNvGrpSpPr/>
          <p:nvPr/>
        </p:nvGrpSpPr>
        <p:grpSpPr>
          <a:xfrm>
            <a:off x="152399" y="374650"/>
            <a:ext cx="1524002" cy="1225551"/>
            <a:chOff x="0" y="0"/>
            <a:chExt cx="1524000" cy="1225550"/>
          </a:xfrm>
        </p:grpSpPr>
        <p:sp>
          <p:nvSpPr>
            <p:cNvPr id="4143"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4"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49" name="Group 6"/>
            <p:cNvGrpSpPr/>
            <p:nvPr/>
          </p:nvGrpSpPr>
          <p:grpSpPr>
            <a:xfrm>
              <a:off x="88900" y="0"/>
              <a:ext cx="1304926" cy="1225551"/>
              <a:chOff x="0" y="0"/>
              <a:chExt cx="1304925" cy="1225550"/>
            </a:xfrm>
          </p:grpSpPr>
          <p:sp>
            <p:nvSpPr>
              <p:cNvPr id="4145"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6"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7"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8"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0"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2"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FFFFCC"/>
                </a:solidFill>
              </a:defRPr>
            </a:lvl1pPr>
          </a:lstStyle>
          <a:p>
            <a:r>
              <a:t>Title Text</a:t>
            </a:r>
          </a:p>
        </p:txBody>
      </p:sp>
      <p:sp>
        <p:nvSpPr>
          <p:cNvPr id="4153"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54"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8495838"/>
      </p:ext>
    </p:extLst>
  </p:cSld>
  <p:clrMapOvr>
    <a:masterClrMapping/>
  </p:clrMapOvr>
  <p:transition spd="med"/>
</p:sldLayout>
</file>

<file path=ppt/slideLayouts/slideLayout2934.xml><?xml version="1.0" encoding="utf-8"?>
<p:sldLayout xmlns:a="http://schemas.openxmlformats.org/drawingml/2006/main" xmlns:r="http://schemas.openxmlformats.org/officeDocument/2006/relationships" xmlns:p="http://schemas.openxmlformats.org/presentationml/2006/main" showMasterSp="0" type="tx">
  <p:cSld name="13_Two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61"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70" name="Group 3"/>
          <p:cNvGrpSpPr/>
          <p:nvPr/>
        </p:nvGrpSpPr>
        <p:grpSpPr>
          <a:xfrm>
            <a:off x="152399" y="374650"/>
            <a:ext cx="1524002" cy="1225551"/>
            <a:chOff x="0" y="0"/>
            <a:chExt cx="1524000" cy="1225550"/>
          </a:xfrm>
        </p:grpSpPr>
        <p:sp>
          <p:nvSpPr>
            <p:cNvPr id="4162"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3"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68" name="Group 6"/>
            <p:cNvGrpSpPr/>
            <p:nvPr/>
          </p:nvGrpSpPr>
          <p:grpSpPr>
            <a:xfrm>
              <a:off x="88900" y="0"/>
              <a:ext cx="1304926" cy="1225551"/>
              <a:chOff x="0" y="0"/>
              <a:chExt cx="1304925" cy="1225550"/>
            </a:xfrm>
          </p:grpSpPr>
          <p:sp>
            <p:nvSpPr>
              <p:cNvPr id="4164"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5"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6"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7"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69"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71"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72" name="Body Level One…"/>
          <p:cNvSpPr txBox="1">
            <a:spLocks noGrp="1"/>
          </p:cNvSpPr>
          <p:nvPr>
            <p:ph type="body" sz="half" idx="1"/>
          </p:nvPr>
        </p:nvSpPr>
        <p:spPr>
          <a:xfrm>
            <a:off x="661987" y="1905000"/>
            <a:ext cx="3810001" cy="4114800"/>
          </a:xfrm>
          <a:prstGeom prst="rect">
            <a:avLst/>
          </a:prstGeom>
        </p:spPr>
        <p:txBody>
          <a:bodyPr lIns="46037" tIns="46037" rIns="46037" bIns="46037">
            <a:normAutofit/>
          </a:bodyPr>
          <a:lstStyle>
            <a:lvl1pPr>
              <a:spcBef>
                <a:spcPts val="600"/>
              </a:spcBef>
              <a:buClr>
                <a:srgbClr val="FFFFCC"/>
              </a:buClr>
              <a:buSzPct val="90000"/>
              <a:buChar char="Ú"/>
              <a:defRPr sz="2800">
                <a:solidFill>
                  <a:srgbClr val="EAEAEA"/>
                </a:solidFill>
              </a:defRPr>
            </a:lvl1pPr>
            <a:lvl2pPr marL="790575" indent="-333375">
              <a:spcBef>
                <a:spcPts val="600"/>
              </a:spcBef>
              <a:buClr>
                <a:srgbClr val="FFFFCC"/>
              </a:buClr>
              <a:buChar char="–"/>
              <a:defRPr sz="2800">
                <a:solidFill>
                  <a:srgbClr val="EAEAEA"/>
                </a:solidFill>
              </a:defRPr>
            </a:lvl2pPr>
            <a:lvl3pPr marL="1234439" indent="-320039">
              <a:spcBef>
                <a:spcPts val="600"/>
              </a:spcBef>
              <a:buClr>
                <a:srgbClr val="FFFFCC"/>
              </a:buClr>
              <a:defRPr sz="2800">
                <a:solidFill>
                  <a:srgbClr val="EAEAEA"/>
                </a:solidFill>
              </a:defRPr>
            </a:lvl3pPr>
            <a:lvl4pPr marL="1727200" indent="-355600">
              <a:spcBef>
                <a:spcPts val="600"/>
              </a:spcBef>
              <a:buClr>
                <a:srgbClr val="FFFFCC"/>
              </a:buClr>
              <a:buChar char="–"/>
              <a:defRPr sz="2800">
                <a:solidFill>
                  <a:srgbClr val="EAEAEA"/>
                </a:solidFill>
              </a:defRPr>
            </a:lvl4pPr>
            <a:lvl5pPr marL="2184400" indent="-355600">
              <a:spcBef>
                <a:spcPts val="600"/>
              </a:spcBef>
              <a:buClr>
                <a:srgbClr val="FFFFCC"/>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7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98679591"/>
      </p:ext>
    </p:extLst>
  </p:cSld>
  <p:clrMapOvr>
    <a:masterClrMapping/>
  </p:clrMapOvr>
  <p:transition spd="med"/>
</p:sldLayout>
</file>

<file path=ppt/slideLayouts/slideLayout2935.xml><?xml version="1.0" encoding="utf-8"?>
<p:sldLayout xmlns:a="http://schemas.openxmlformats.org/drawingml/2006/main" xmlns:r="http://schemas.openxmlformats.org/officeDocument/2006/relationships" xmlns:p="http://schemas.openxmlformats.org/presentationml/2006/main" showMasterSp="0" type="tx">
  <p:cSld name="13_Comparis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8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89" name="Group 3"/>
          <p:cNvGrpSpPr/>
          <p:nvPr/>
        </p:nvGrpSpPr>
        <p:grpSpPr>
          <a:xfrm>
            <a:off x="152399" y="374650"/>
            <a:ext cx="1524002" cy="1225551"/>
            <a:chOff x="0" y="0"/>
            <a:chExt cx="1524000" cy="1225550"/>
          </a:xfrm>
        </p:grpSpPr>
        <p:sp>
          <p:nvSpPr>
            <p:cNvPr id="418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87" name="Group 6"/>
            <p:cNvGrpSpPr/>
            <p:nvPr/>
          </p:nvGrpSpPr>
          <p:grpSpPr>
            <a:xfrm>
              <a:off x="88900" y="0"/>
              <a:ext cx="1304926" cy="1225551"/>
              <a:chOff x="0" y="0"/>
              <a:chExt cx="1304925" cy="1225550"/>
            </a:xfrm>
          </p:grpSpPr>
          <p:sp>
            <p:nvSpPr>
              <p:cNvPr id="418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8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90"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defRPr>
                <a:solidFill>
                  <a:srgbClr val="FFFFCC"/>
                </a:solidFill>
              </a:defRPr>
            </a:lvl1pPr>
          </a:lstStyle>
          <a:p>
            <a:r>
              <a:t>Title Text</a:t>
            </a:r>
          </a:p>
        </p:txBody>
      </p:sp>
      <p:sp>
        <p:nvSpPr>
          <p:cNvPr id="4191"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92"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rgbClr val="EAEAEA"/>
                </a:solidFill>
              </a:defRPr>
            </a:pPr>
            <a:endParaRPr/>
          </a:p>
        </p:txBody>
      </p:sp>
      <p:sp>
        <p:nvSpPr>
          <p:cNvPr id="419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2132473"/>
      </p:ext>
    </p:extLst>
  </p:cSld>
  <p:clrMapOvr>
    <a:masterClrMapping/>
  </p:clrMapOvr>
  <p:transition spd="med"/>
</p:sldLayout>
</file>

<file path=ppt/slideLayouts/slideLayout2936.xml><?xml version="1.0" encoding="utf-8"?>
<p:sldLayout xmlns:a="http://schemas.openxmlformats.org/drawingml/2006/main" xmlns:r="http://schemas.openxmlformats.org/officeDocument/2006/relationships" xmlns:p="http://schemas.openxmlformats.org/presentationml/2006/main" showMasterSp="0" type="tx">
  <p:cSld name="14_Title Only">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0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09" name="Group 3"/>
          <p:cNvGrpSpPr/>
          <p:nvPr/>
        </p:nvGrpSpPr>
        <p:grpSpPr>
          <a:xfrm>
            <a:off x="152399" y="374650"/>
            <a:ext cx="1524002" cy="1225551"/>
            <a:chOff x="0" y="0"/>
            <a:chExt cx="1524000" cy="1225550"/>
          </a:xfrm>
        </p:grpSpPr>
        <p:sp>
          <p:nvSpPr>
            <p:cNvPr id="420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07" name="Group 6"/>
            <p:cNvGrpSpPr/>
            <p:nvPr/>
          </p:nvGrpSpPr>
          <p:grpSpPr>
            <a:xfrm>
              <a:off x="88900" y="0"/>
              <a:ext cx="1304926" cy="1225551"/>
              <a:chOff x="0" y="0"/>
              <a:chExt cx="1304925" cy="1225550"/>
            </a:xfrm>
          </p:grpSpPr>
          <p:sp>
            <p:nvSpPr>
              <p:cNvPr id="420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0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10"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211"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43744327"/>
      </p:ext>
    </p:extLst>
  </p:cSld>
  <p:clrMapOvr>
    <a:masterClrMapping/>
  </p:clrMapOvr>
  <p:transition spd="med"/>
</p:sldLayout>
</file>

<file path=ppt/slideLayouts/slideLayout2937.xml><?xml version="1.0" encoding="utf-8"?>
<p:sldLayout xmlns:a="http://schemas.openxmlformats.org/drawingml/2006/main" xmlns:r="http://schemas.openxmlformats.org/officeDocument/2006/relationships" xmlns:p="http://schemas.openxmlformats.org/presentationml/2006/main" showMasterSp="0" type="tx">
  <p:cSld name="19_Blank">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18"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27" name="Group 3"/>
          <p:cNvGrpSpPr/>
          <p:nvPr/>
        </p:nvGrpSpPr>
        <p:grpSpPr>
          <a:xfrm>
            <a:off x="152399" y="374650"/>
            <a:ext cx="1524002" cy="1225551"/>
            <a:chOff x="0" y="0"/>
            <a:chExt cx="1524000" cy="1225550"/>
          </a:xfrm>
        </p:grpSpPr>
        <p:sp>
          <p:nvSpPr>
            <p:cNvPr id="4219"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0"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25" name="Group 6"/>
            <p:cNvGrpSpPr/>
            <p:nvPr/>
          </p:nvGrpSpPr>
          <p:grpSpPr>
            <a:xfrm>
              <a:off x="88900" y="0"/>
              <a:ext cx="1304926" cy="1225551"/>
              <a:chOff x="0" y="0"/>
              <a:chExt cx="1304925" cy="1225550"/>
            </a:xfrm>
          </p:grpSpPr>
          <p:sp>
            <p:nvSpPr>
              <p:cNvPr id="4221"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2"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3"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4"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6"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05762715"/>
      </p:ext>
    </p:extLst>
  </p:cSld>
  <p:clrMapOvr>
    <a:masterClrMapping/>
  </p:clrMapOvr>
  <p:transition spd="med"/>
</p:sldLayout>
</file>

<file path=ppt/slideLayouts/slideLayout2938.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3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44" name="Group 3"/>
          <p:cNvGrpSpPr/>
          <p:nvPr/>
        </p:nvGrpSpPr>
        <p:grpSpPr>
          <a:xfrm>
            <a:off x="152399" y="374650"/>
            <a:ext cx="1524002" cy="1225551"/>
            <a:chOff x="0" y="0"/>
            <a:chExt cx="1524000" cy="1225550"/>
          </a:xfrm>
        </p:grpSpPr>
        <p:sp>
          <p:nvSpPr>
            <p:cNvPr id="423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42" name="Group 6"/>
            <p:cNvGrpSpPr/>
            <p:nvPr/>
          </p:nvGrpSpPr>
          <p:grpSpPr>
            <a:xfrm>
              <a:off x="88900" y="0"/>
              <a:ext cx="1304926" cy="1225551"/>
              <a:chOff x="0" y="0"/>
              <a:chExt cx="1304925" cy="1225550"/>
            </a:xfrm>
          </p:grpSpPr>
          <p:sp>
            <p:nvSpPr>
              <p:cNvPr id="423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5"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FFFFCC"/>
                </a:solidFill>
              </a:defRPr>
            </a:lvl1pPr>
          </a:lstStyle>
          <a:p>
            <a:r>
              <a:t>Title Text</a:t>
            </a:r>
          </a:p>
        </p:txBody>
      </p:sp>
      <p:sp>
        <p:nvSpPr>
          <p:cNvPr id="4246"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47"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rgbClr val="EAEAEA"/>
                </a:solidFill>
              </a:defRPr>
            </a:pPr>
            <a:endParaRPr/>
          </a:p>
        </p:txBody>
      </p:sp>
      <p:sp>
        <p:nvSpPr>
          <p:cNvPr id="424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6683935"/>
      </p:ext>
    </p:extLst>
  </p:cSld>
  <p:clrMapOvr>
    <a:masterClrMapping/>
  </p:clrMapOvr>
  <p:transition spd="med"/>
</p:sldLayout>
</file>

<file path=ppt/slideLayouts/slideLayout2939.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5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64" name="Group 3"/>
          <p:cNvGrpSpPr/>
          <p:nvPr/>
        </p:nvGrpSpPr>
        <p:grpSpPr>
          <a:xfrm>
            <a:off x="152399" y="374650"/>
            <a:ext cx="1524002" cy="1225551"/>
            <a:chOff x="0" y="0"/>
            <a:chExt cx="1524000" cy="1225550"/>
          </a:xfrm>
        </p:grpSpPr>
        <p:sp>
          <p:nvSpPr>
            <p:cNvPr id="425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62" name="Group 6"/>
            <p:cNvGrpSpPr/>
            <p:nvPr/>
          </p:nvGrpSpPr>
          <p:grpSpPr>
            <a:xfrm>
              <a:off x="88900" y="0"/>
              <a:ext cx="1304926" cy="1225551"/>
              <a:chOff x="0" y="0"/>
              <a:chExt cx="1304925" cy="1225550"/>
            </a:xfrm>
          </p:grpSpPr>
          <p:sp>
            <p:nvSpPr>
              <p:cNvPr id="425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5"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FFFFCC"/>
                </a:solidFill>
              </a:defRPr>
            </a:lvl1pPr>
          </a:lstStyle>
          <a:p>
            <a:r>
              <a:t>Title Text</a:t>
            </a:r>
          </a:p>
        </p:txBody>
      </p:sp>
      <p:sp>
        <p:nvSpPr>
          <p:cNvPr id="426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267"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6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7158352"/>
      </p:ext>
    </p:extLst>
  </p:cSld>
  <p:clrMapOvr>
    <a:masterClrMapping/>
  </p:clrMapOvr>
  <p:transition spd="med"/>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52" name="Title Text"/>
          <p:cNvSpPr txBox="1">
            <a:spLocks noGrp="1"/>
          </p:cNvSpPr>
          <p:nvPr>
            <p:ph type="title"/>
          </p:nvPr>
        </p:nvSpPr>
        <p:spPr>
          <a:xfrm>
            <a:off x="457200" y="273050"/>
            <a:ext cx="3008314" cy="1162050"/>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53" name="Body Level One…"/>
          <p:cNvSpPr txBox="1">
            <a:spLocks noGrp="1"/>
          </p:cNvSpPr>
          <p:nvPr>
            <p:ph type="body" idx="1"/>
          </p:nvPr>
        </p:nvSpPr>
        <p:spPr>
          <a:xfrm>
            <a:off x="3575050" y="273050"/>
            <a:ext cx="5111750" cy="5853113"/>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54" name="Text Placeholder 3"/>
          <p:cNvSpPr>
            <a:spLocks noGrp="1"/>
          </p:cNvSpPr>
          <p:nvPr>
            <p:ph type="body" sz="half" idx="21"/>
          </p:nvPr>
        </p:nvSpPr>
        <p:spPr>
          <a:xfrm>
            <a:off x="457199" y="1435100"/>
            <a:ext cx="3008315" cy="4691063"/>
          </a:xfrm>
          <a:prstGeom prst="rect">
            <a:avLst/>
          </a:prstGeom>
          <a:effectLst>
            <a:outerShdw dist="35921" dir="2700000" rotWithShape="0">
              <a:srgbClr val="808080"/>
            </a:outerShdw>
          </a:effectLst>
        </p:spPr>
        <p:txBody>
          <a:bodyPr>
            <a:normAutofit/>
          </a:bodyPr>
          <a:lstStyle/>
          <a:p>
            <a:pPr marL="0" indent="0">
              <a:spcBef>
                <a:spcPts val="300"/>
              </a:spcBef>
              <a:buSzTx/>
              <a:buNone/>
              <a:defRPr sz="1400">
                <a:solidFill>
                  <a:srgbClr val="FFFF66"/>
                </a:solidFill>
                <a:latin typeface="Trebuchet MS"/>
                <a:ea typeface="Trebuchet MS"/>
                <a:cs typeface="Trebuchet MS"/>
                <a:sym typeface="Trebuchet MS"/>
              </a:defRPr>
            </a:pPr>
            <a:endParaRPr/>
          </a:p>
        </p:txBody>
      </p:sp>
      <p:sp>
        <p:nvSpPr>
          <p:cNvPr id="455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98230294"/>
      </p:ext>
    </p:extLst>
  </p:cSld>
  <p:clrMapOvr>
    <a:masterClrMapping/>
  </p:clrMapOvr>
  <p:transition spd="med"/>
</p:sldLayout>
</file>

<file path=ppt/slideLayouts/slideLayout2940.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4280" name="Group 6"/>
          <p:cNvGrpSpPr/>
          <p:nvPr/>
        </p:nvGrpSpPr>
        <p:grpSpPr>
          <a:xfrm>
            <a:off x="0" y="914400"/>
            <a:ext cx="8686800" cy="2514600"/>
            <a:chOff x="0" y="0"/>
            <a:chExt cx="8686800" cy="2514600"/>
          </a:xfrm>
        </p:grpSpPr>
        <p:sp>
          <p:nvSpPr>
            <p:cNvPr id="427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81" name="Title Text"/>
          <p:cNvSpPr txBox="1">
            <a:spLocks noGrp="1"/>
          </p:cNvSpPr>
          <p:nvPr>
            <p:ph type="title"/>
          </p:nvPr>
        </p:nvSpPr>
        <p:spPr>
          <a:xfrm>
            <a:off x="685800" y="2130425"/>
            <a:ext cx="7772400" cy="1470025"/>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8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6768741"/>
      </p:ext>
    </p:extLst>
  </p:cSld>
  <p:clrMapOvr>
    <a:masterClrMapping/>
  </p:clrMapOvr>
  <p:transition spd="med"/>
</p:sldLayout>
</file>

<file path=ppt/slideLayouts/slideLayout2941.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295" name="Group 6"/>
          <p:cNvGrpSpPr/>
          <p:nvPr/>
        </p:nvGrpSpPr>
        <p:grpSpPr>
          <a:xfrm>
            <a:off x="0" y="914400"/>
            <a:ext cx="8686800" cy="2514600"/>
            <a:chOff x="0" y="0"/>
            <a:chExt cx="8686800" cy="2514600"/>
          </a:xfrm>
        </p:grpSpPr>
        <p:sp>
          <p:nvSpPr>
            <p:cNvPr id="429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9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97" name="Body Level One…"/>
          <p:cNvSpPr txBox="1">
            <a:spLocks noGrp="1"/>
          </p:cNvSpPr>
          <p:nvPr>
            <p:ph type="body" idx="1"/>
          </p:nvPr>
        </p:nvSpPr>
        <p:spPr>
          <a:xfrm>
            <a:off x="949325" y="1981200"/>
            <a:ext cx="7661275" cy="4114800"/>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9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473372"/>
      </p:ext>
    </p:extLst>
  </p:cSld>
  <p:clrMapOvr>
    <a:masterClrMapping/>
  </p:clrMapOvr>
  <p:transition spd="med"/>
</p:sldLayout>
</file>

<file path=ppt/slideLayouts/slideLayout2942.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4310" name="Group 6"/>
          <p:cNvGrpSpPr/>
          <p:nvPr/>
        </p:nvGrpSpPr>
        <p:grpSpPr>
          <a:xfrm>
            <a:off x="0" y="914400"/>
            <a:ext cx="8686800" cy="2514600"/>
            <a:chOff x="0" y="0"/>
            <a:chExt cx="8686800" cy="2514600"/>
          </a:xfrm>
        </p:grpSpPr>
        <p:sp>
          <p:nvSpPr>
            <p:cNvPr id="430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1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1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7005891"/>
      </p:ext>
    </p:extLst>
  </p:cSld>
  <p:clrMapOvr>
    <a:masterClrMapping/>
  </p:clrMapOvr>
  <p:transition spd="med"/>
</p:sldLayout>
</file>

<file path=ppt/slideLayouts/slideLayout2943.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325" name="Group 6"/>
          <p:cNvGrpSpPr/>
          <p:nvPr/>
        </p:nvGrpSpPr>
        <p:grpSpPr>
          <a:xfrm>
            <a:off x="0" y="914400"/>
            <a:ext cx="8686800" cy="2514600"/>
            <a:chOff x="0" y="0"/>
            <a:chExt cx="8686800" cy="2514600"/>
          </a:xfrm>
        </p:grpSpPr>
        <p:sp>
          <p:nvSpPr>
            <p:cNvPr id="432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2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27" name="Body Level One…"/>
          <p:cNvSpPr txBox="1">
            <a:spLocks noGrp="1"/>
          </p:cNvSpPr>
          <p:nvPr>
            <p:ph type="body" sz="half" idx="1"/>
          </p:nvPr>
        </p:nvSpPr>
        <p:spPr>
          <a:xfrm>
            <a:off x="949325" y="1981200"/>
            <a:ext cx="3754438" cy="4114800"/>
          </a:xfrm>
          <a:prstGeom prst="rect">
            <a:avLst/>
          </a:prstGeom>
        </p:spPr>
        <p:txBody>
          <a:bodyPr>
            <a:normAutofit/>
          </a:bodyPr>
          <a:lstStyle>
            <a:lvl1pPr marL="447675" indent="-44767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62289" indent="-513027">
              <a:spcBef>
                <a:spcPts val="600"/>
              </a:spcBef>
              <a:buClr>
                <a:srgbClr val="CC9900"/>
              </a:buClr>
              <a:buSzPct val="6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55103" indent="-56451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895475" indent="-600075">
              <a:spcBef>
                <a:spcPts val="600"/>
              </a:spcBef>
              <a:buClr>
                <a:srgbClr val="CC9900"/>
              </a:buClr>
              <a:buSzPct val="7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285294" indent="-602544">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2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4332031"/>
      </p:ext>
    </p:extLst>
  </p:cSld>
  <p:clrMapOvr>
    <a:masterClrMapping/>
  </p:clrMapOvr>
  <p:transition spd="med"/>
</p:sldLayout>
</file>

<file path=ppt/slideLayouts/slideLayout2944.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40" name="Group 6"/>
          <p:cNvGrpSpPr/>
          <p:nvPr/>
        </p:nvGrpSpPr>
        <p:grpSpPr>
          <a:xfrm>
            <a:off x="0" y="914400"/>
            <a:ext cx="8686800" cy="2514600"/>
            <a:chOff x="0" y="0"/>
            <a:chExt cx="8686800" cy="2514600"/>
          </a:xfrm>
        </p:grpSpPr>
        <p:sp>
          <p:nvSpPr>
            <p:cNvPr id="433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41" name="Title Text"/>
          <p:cNvSpPr txBox="1">
            <a:spLocks noGrp="1"/>
          </p:cNvSpPr>
          <p:nvPr>
            <p:ph type="title"/>
          </p:nvPr>
        </p:nvSpPr>
        <p:spPr>
          <a:xfrm>
            <a:off x="457200" y="274638"/>
            <a:ext cx="8229600" cy="1143001"/>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4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4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292929"/>
                </a:solidFill>
                <a:latin typeface="Arial"/>
                <a:ea typeface="Arial"/>
                <a:cs typeface="Arial"/>
                <a:sym typeface="Arial"/>
              </a:defRPr>
            </a:pPr>
            <a:endParaRPr dirty="0"/>
          </a:p>
        </p:txBody>
      </p:sp>
      <p:sp>
        <p:nvSpPr>
          <p:cNvPr id="4344"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3110282"/>
      </p:ext>
    </p:extLst>
  </p:cSld>
  <p:clrMapOvr>
    <a:masterClrMapping/>
  </p:clrMapOvr>
  <p:transition spd="med"/>
</p:sldLayout>
</file>

<file path=ppt/slideLayouts/slideLayout2945.xml><?xml version="1.0" encoding="utf-8"?>
<p:sldLayout xmlns:a="http://schemas.openxmlformats.org/drawingml/2006/main" xmlns:r="http://schemas.openxmlformats.org/officeDocument/2006/relationships" xmlns:p="http://schemas.openxmlformats.org/presentationml/2006/main" showMasterSp="0" type="tx">
  <p:cSld name="15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4356" name="Group 6"/>
          <p:cNvGrpSpPr/>
          <p:nvPr/>
        </p:nvGrpSpPr>
        <p:grpSpPr>
          <a:xfrm>
            <a:off x="0" y="914400"/>
            <a:ext cx="8686800" cy="2514600"/>
            <a:chOff x="0" y="0"/>
            <a:chExt cx="8686800" cy="2514600"/>
          </a:xfrm>
        </p:grpSpPr>
        <p:sp>
          <p:nvSpPr>
            <p:cNvPr id="4351"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2"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3"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4"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5"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57"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5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61979368"/>
      </p:ext>
    </p:extLst>
  </p:cSld>
  <p:clrMapOvr>
    <a:masterClrMapping/>
  </p:clrMapOvr>
  <p:transition spd="med"/>
</p:sldLayout>
</file>

<file path=ppt/slideLayouts/slideLayout2946.xml><?xml version="1.0" encoding="utf-8"?>
<p:sldLayout xmlns:a="http://schemas.openxmlformats.org/drawingml/2006/main" xmlns:r="http://schemas.openxmlformats.org/officeDocument/2006/relationships" xmlns:p="http://schemas.openxmlformats.org/presentationml/2006/main" showMasterSp="0" type="tx">
  <p:cSld name="20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4370" name="Group 6"/>
          <p:cNvGrpSpPr/>
          <p:nvPr/>
        </p:nvGrpSpPr>
        <p:grpSpPr>
          <a:xfrm>
            <a:off x="0" y="914400"/>
            <a:ext cx="8686800" cy="2514600"/>
            <a:chOff x="0" y="0"/>
            <a:chExt cx="8686800" cy="2514600"/>
          </a:xfrm>
        </p:grpSpPr>
        <p:sp>
          <p:nvSpPr>
            <p:cNvPr id="436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71"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46790727"/>
      </p:ext>
    </p:extLst>
  </p:cSld>
  <p:clrMapOvr>
    <a:masterClrMapping/>
  </p:clrMapOvr>
  <p:transition spd="med"/>
</p:sldLayout>
</file>

<file path=ppt/slideLayouts/slideLayout2947.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83" name="Group 6"/>
          <p:cNvGrpSpPr/>
          <p:nvPr/>
        </p:nvGrpSpPr>
        <p:grpSpPr>
          <a:xfrm>
            <a:off x="0" y="914400"/>
            <a:ext cx="8686800" cy="2514600"/>
            <a:chOff x="0" y="0"/>
            <a:chExt cx="8686800" cy="2514600"/>
          </a:xfrm>
        </p:grpSpPr>
        <p:sp>
          <p:nvSpPr>
            <p:cNvPr id="4378"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9"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0"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1"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2"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85" name="Body Level One…"/>
          <p:cNvSpPr txBox="1">
            <a:spLocks noGrp="1"/>
          </p:cNvSpPr>
          <p:nvPr>
            <p:ph type="body" idx="1"/>
          </p:nvPr>
        </p:nvSpPr>
        <p:spPr>
          <a:xfrm>
            <a:off x="3575050" y="273050"/>
            <a:ext cx="5111750" cy="5853113"/>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292929"/>
                </a:solidFill>
                <a:latin typeface="Arial"/>
                <a:ea typeface="Arial"/>
                <a:cs typeface="Arial"/>
                <a:sym typeface="Arial"/>
              </a:defRPr>
            </a:pPr>
            <a:endParaRPr dirty="0"/>
          </a:p>
        </p:txBody>
      </p:sp>
      <p:sp>
        <p:nvSpPr>
          <p:cNvPr id="4387"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0062060"/>
      </p:ext>
    </p:extLst>
  </p:cSld>
  <p:clrMapOvr>
    <a:masterClrMapping/>
  </p:clrMapOvr>
  <p:transition spd="med"/>
</p:sldLayout>
</file>

<file path=ppt/slideLayouts/slideLayout2948.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99" name="Group 6"/>
          <p:cNvGrpSpPr/>
          <p:nvPr/>
        </p:nvGrpSpPr>
        <p:grpSpPr>
          <a:xfrm>
            <a:off x="0" y="914400"/>
            <a:ext cx="8686800" cy="2514600"/>
            <a:chOff x="0" y="0"/>
            <a:chExt cx="8686800" cy="2514600"/>
          </a:xfrm>
        </p:grpSpPr>
        <p:sp>
          <p:nvSpPr>
            <p:cNvPr id="4394"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5"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6"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7"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8"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40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0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0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1287549"/>
      </p:ext>
    </p:extLst>
  </p:cSld>
  <p:clrMapOvr>
    <a:masterClrMapping/>
  </p:clrMapOvr>
  <p:transition spd="med"/>
</p:sldLayout>
</file>

<file path=ppt/slideLayouts/slideLayout2949.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0092590"/>
      </p:ext>
    </p:extLst>
  </p:cSld>
  <p:clrMapOvr>
    <a:masterClrMapping/>
  </p:clrMapOvr>
  <p:transition spd="med"/>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62" name="Title Text"/>
          <p:cNvSpPr txBox="1">
            <a:spLocks noGrp="1"/>
          </p:cNvSpPr>
          <p:nvPr>
            <p:ph type="title"/>
          </p:nvPr>
        </p:nvSpPr>
        <p:spPr>
          <a:xfrm>
            <a:off x="1792288" y="4800600"/>
            <a:ext cx="5486401" cy="566738"/>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63" name="Picture Placeholder 2"/>
          <p:cNvSpPr>
            <a:spLocks noGrp="1"/>
          </p:cNvSpPr>
          <p:nvPr>
            <p:ph type="pic" sz="half" idx="21"/>
          </p:nvPr>
        </p:nvSpPr>
        <p:spPr>
          <a:xfrm>
            <a:off x="1792288" y="612775"/>
            <a:ext cx="5486401" cy="4114800"/>
          </a:xfrm>
          <a:prstGeom prst="rect">
            <a:avLst/>
          </a:prstGeom>
          <a:effectLst>
            <a:outerShdw dist="35921" dir="2700000" rotWithShape="0">
              <a:srgbClr val="808080"/>
            </a:outerShdw>
          </a:effectLst>
        </p:spPr>
        <p:txBody>
          <a:bodyPr lIns="91439" rIns="91439"/>
          <a:lstStyle/>
          <a:p>
            <a:endParaRPr/>
          </a:p>
        </p:txBody>
      </p:sp>
      <p:sp>
        <p:nvSpPr>
          <p:cNvPr id="4564" name="Body Level One…"/>
          <p:cNvSpPr txBox="1">
            <a:spLocks noGrp="1"/>
          </p:cNvSpPr>
          <p:nvPr>
            <p:ph type="body" sz="quarter" idx="1"/>
          </p:nvPr>
        </p:nvSpPr>
        <p:spPr>
          <a:xfrm>
            <a:off x="1792288" y="5367337"/>
            <a:ext cx="5486401" cy="804863"/>
          </a:xfrm>
          <a:prstGeom prst="rect">
            <a:avLst/>
          </a:prstGeom>
          <a:effectLst>
            <a:outerShdw dist="35921" dir="2700000" rotWithShape="0">
              <a:srgbClr val="80808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7200">
              <a:spcBef>
                <a:spcPts val="300"/>
              </a:spcBef>
              <a:buSzTx/>
              <a:buNone/>
              <a:defRPr sz="1400">
                <a:solidFill>
                  <a:srgbClr val="FFFF66"/>
                </a:solidFill>
                <a:latin typeface="Trebuchet MS"/>
                <a:ea typeface="Trebuchet MS"/>
                <a:cs typeface="Trebuchet MS"/>
                <a:sym typeface="Trebuchet MS"/>
              </a:defRPr>
            </a:lvl2pPr>
            <a:lvl3pPr marL="0" indent="914400">
              <a:spcBef>
                <a:spcPts val="300"/>
              </a:spcBef>
              <a:buSzTx/>
              <a:buNone/>
              <a:defRPr sz="1400">
                <a:solidFill>
                  <a:srgbClr val="FFFF66"/>
                </a:solidFill>
                <a:latin typeface="Trebuchet MS"/>
                <a:ea typeface="Trebuchet MS"/>
                <a:cs typeface="Trebuchet MS"/>
                <a:sym typeface="Trebuchet MS"/>
              </a:defRPr>
            </a:lvl3pPr>
            <a:lvl4pPr marL="0" indent="1371600">
              <a:spcBef>
                <a:spcPts val="300"/>
              </a:spcBef>
              <a:buSzTx/>
              <a:buNone/>
              <a:defRPr sz="1400">
                <a:solidFill>
                  <a:srgbClr val="FFFF66"/>
                </a:solidFill>
                <a:latin typeface="Trebuchet MS"/>
                <a:ea typeface="Trebuchet MS"/>
                <a:cs typeface="Trebuchet MS"/>
                <a:sym typeface="Trebuchet MS"/>
              </a:defRPr>
            </a:lvl4pPr>
            <a:lvl5pPr marL="0" indent="1828800">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6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195689517"/>
      </p:ext>
    </p:extLst>
  </p:cSld>
  <p:clrMapOvr>
    <a:masterClrMapping/>
  </p:clrMapOvr>
  <p:transition spd="med"/>
</p:sldLayout>
</file>

<file path=ppt/slideLayouts/slideLayout2950.xml><?xml version="1.0" encoding="utf-8"?>
<p:sldLayout xmlns:a="http://schemas.openxmlformats.org/drawingml/2006/main" xmlns:r="http://schemas.openxmlformats.org/officeDocument/2006/relationships" xmlns:p="http://schemas.openxmlformats.org/presentationml/2006/main" showMasterSp="0" type="tx">
  <p:cSld name="1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42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4815241"/>
      </p:ext>
    </p:extLst>
  </p:cSld>
  <p:clrMapOvr>
    <a:masterClrMapping/>
  </p:clrMapOvr>
  <p:transition spd="med"/>
</p:sldLayout>
</file>

<file path=ppt/slideLayouts/slideLayout2951.xml><?xml version="1.0" encoding="utf-8"?>
<p:sldLayout xmlns:a="http://schemas.openxmlformats.org/drawingml/2006/main" xmlns:r="http://schemas.openxmlformats.org/officeDocument/2006/relationships" xmlns:p="http://schemas.openxmlformats.org/presentationml/2006/main" showMasterSp="0" type="tx">
  <p:cSld name="1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3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3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7663632"/>
      </p:ext>
    </p:extLst>
  </p:cSld>
  <p:clrMapOvr>
    <a:masterClrMapping/>
  </p:clrMapOvr>
  <p:transition spd="med"/>
</p:sldLayout>
</file>

<file path=ppt/slideLayouts/slideLayout2952.xml><?xml version="1.0" encoding="utf-8"?>
<p:sldLayout xmlns:a="http://schemas.openxmlformats.org/drawingml/2006/main" xmlns:r="http://schemas.openxmlformats.org/officeDocument/2006/relationships" xmlns:p="http://schemas.openxmlformats.org/presentationml/2006/main" showMasterSp="0" type="tx">
  <p:cSld name="1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44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4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4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4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8421720"/>
      </p:ext>
    </p:extLst>
  </p:cSld>
  <p:clrMapOvr>
    <a:masterClrMapping/>
  </p:clrMapOvr>
  <p:transition spd="med"/>
</p:sldLayout>
</file>

<file path=ppt/slideLayouts/slideLayout2953.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45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5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6083540"/>
      </p:ext>
    </p:extLst>
  </p:cSld>
  <p:clrMapOvr>
    <a:masterClrMapping/>
  </p:clrMapOvr>
  <p:transition spd="med"/>
</p:sldLayout>
</file>

<file path=ppt/slideLayouts/slideLayout2954.xml><?xml version="1.0" encoding="utf-8"?>
<p:sldLayout xmlns:a="http://schemas.openxmlformats.org/drawingml/2006/main" xmlns:r="http://schemas.openxmlformats.org/officeDocument/2006/relationships" xmlns:p="http://schemas.openxmlformats.org/presentationml/2006/main" showMasterSp="0" type="tx">
  <p:cSld name="21_Blank">
    <p:bg>
      <p:bgPr>
        <a:solidFill>
          <a:schemeClr val="accent3">
            <a:lumOff val="44000"/>
          </a:schemeClr>
        </a:solidFill>
        <a:effectLst/>
      </p:bgPr>
    </p:bg>
    <p:spTree>
      <p:nvGrpSpPr>
        <p:cNvPr id="1" name=""/>
        <p:cNvGrpSpPr/>
        <p:nvPr/>
      </p:nvGrpSpPr>
      <p:grpSpPr>
        <a:xfrm>
          <a:off x="0" y="0"/>
          <a:ext cx="0" cy="0"/>
          <a:chOff x="0" y="0"/>
          <a:chExt cx="0" cy="0"/>
        </a:xfrm>
      </p:grpSpPr>
      <p:sp>
        <p:nvSpPr>
          <p:cNvPr id="44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937087"/>
      </p:ext>
    </p:extLst>
  </p:cSld>
  <p:clrMapOvr>
    <a:masterClrMapping/>
  </p:clrMapOvr>
  <p:transition spd="med"/>
</p:sldLayout>
</file>

<file path=ppt/slideLayouts/slideLayout2955.xml><?xml version="1.0" encoding="utf-8"?>
<p:sldLayout xmlns:a="http://schemas.openxmlformats.org/drawingml/2006/main" xmlns:r="http://schemas.openxmlformats.org/officeDocument/2006/relationships" xmlns:p="http://schemas.openxmlformats.org/presentationml/2006/main" showMasterSp="0" type="tx">
  <p:cSld name="1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7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7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7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4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42424"/>
      </p:ext>
    </p:extLst>
  </p:cSld>
  <p:clrMapOvr>
    <a:masterClrMapping/>
  </p:clrMapOvr>
  <p:transition spd="med"/>
</p:sldLayout>
</file>

<file path=ppt/slideLayouts/slideLayout2956.xml><?xml version="1.0" encoding="utf-8"?>
<p:sldLayout xmlns:a="http://schemas.openxmlformats.org/drawingml/2006/main" xmlns:r="http://schemas.openxmlformats.org/officeDocument/2006/relationships" xmlns:p="http://schemas.openxmlformats.org/presentationml/2006/main" showMasterSp="0" type="tx">
  <p:cSld name="1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8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8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469063"/>
      </p:ext>
    </p:extLst>
  </p:cSld>
  <p:clrMapOvr>
    <a:masterClrMapping/>
  </p:clrMapOvr>
  <p:transition spd="med"/>
</p:sldLayout>
</file>

<file path=ppt/slideLayouts/slideLayout2957.xml><?xml version="1.0" encoding="utf-8"?>
<p:sldLayout xmlns:a="http://schemas.openxmlformats.org/drawingml/2006/main" xmlns:r="http://schemas.openxmlformats.org/officeDocument/2006/relationships" xmlns:p="http://schemas.openxmlformats.org/presentationml/2006/main" showMasterSp="0" type="tx">
  <p:cSld name="2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91" name="Title Text"/>
          <p:cNvSpPr txBox="1">
            <a:spLocks noGrp="1"/>
          </p:cNvSpPr>
          <p:nvPr>
            <p:ph type="title"/>
          </p:nvPr>
        </p:nvSpPr>
        <p:spPr>
          <a:xfrm>
            <a:off x="685800" y="2130425"/>
            <a:ext cx="7772400" cy="1470025"/>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492" name="Body Level One…"/>
          <p:cNvSpPr txBox="1">
            <a:spLocks noGrp="1"/>
          </p:cNvSpPr>
          <p:nvPr>
            <p:ph type="body" sz="quarter" idx="1"/>
          </p:nvPr>
        </p:nvSpPr>
        <p:spPr>
          <a:xfrm>
            <a:off x="1371600" y="3886200"/>
            <a:ext cx="6400800" cy="1752600"/>
          </a:xfrm>
          <a:prstGeom prst="rect">
            <a:avLst/>
          </a:prstGeom>
          <a:effectLst>
            <a:outerShdw dist="35921" dir="2700000" rotWithShape="0">
              <a:srgbClr val="80808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marL="0" indent="457200" algn="ctr">
              <a:buSzTx/>
              <a:buNone/>
              <a:defRPr>
                <a:solidFill>
                  <a:srgbClr val="FFFF66"/>
                </a:solidFill>
                <a:latin typeface="Trebuchet MS"/>
                <a:ea typeface="Trebuchet MS"/>
                <a:cs typeface="Trebuchet MS"/>
                <a:sym typeface="Trebuchet MS"/>
              </a:defRPr>
            </a:lvl2pPr>
            <a:lvl3pPr marL="0" indent="914400" algn="ctr">
              <a:buSzTx/>
              <a:buNone/>
              <a:defRPr>
                <a:solidFill>
                  <a:srgbClr val="FFFF66"/>
                </a:solidFill>
                <a:latin typeface="Trebuchet MS"/>
                <a:ea typeface="Trebuchet MS"/>
                <a:cs typeface="Trebuchet MS"/>
                <a:sym typeface="Trebuchet MS"/>
              </a:defRPr>
            </a:lvl3pPr>
            <a:lvl4pPr marL="0" indent="1371600" algn="ctr">
              <a:buSzTx/>
              <a:buNone/>
              <a:defRPr>
                <a:solidFill>
                  <a:srgbClr val="FFFF66"/>
                </a:solidFill>
                <a:latin typeface="Trebuchet MS"/>
                <a:ea typeface="Trebuchet MS"/>
                <a:cs typeface="Trebuchet MS"/>
                <a:sym typeface="Trebuchet MS"/>
              </a:defRPr>
            </a:lvl4pPr>
            <a:lvl5pPr marL="0" indent="1828800" algn="ctr">
              <a:buSzTx/>
              <a:buNone/>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93"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76316645"/>
      </p:ext>
    </p:extLst>
  </p:cSld>
  <p:clrMapOvr>
    <a:masterClrMapping/>
  </p:clrMapOvr>
  <p:transition spd="med"/>
</p:sldLayout>
</file>

<file path=ppt/slideLayouts/slideLayout2958.xml><?xml version="1.0" encoding="utf-8"?>
<p:sldLayout xmlns:a="http://schemas.openxmlformats.org/drawingml/2006/main" xmlns:r="http://schemas.openxmlformats.org/officeDocument/2006/relationships" xmlns:p="http://schemas.openxmlformats.org/presentationml/2006/main" showMasterSp="0" type="tx">
  <p:cSld name="18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0"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01" name="Body Level One…"/>
          <p:cNvSpPr txBox="1">
            <a:spLocks noGrp="1"/>
          </p:cNvSpPr>
          <p:nvPr>
            <p:ph type="body" idx="1"/>
          </p:nvPr>
        </p:nvSpPr>
        <p:spPr>
          <a:xfrm>
            <a:off x="685800" y="1981200"/>
            <a:ext cx="7772400" cy="4114800"/>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02"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17024604"/>
      </p:ext>
    </p:extLst>
  </p:cSld>
  <p:clrMapOvr>
    <a:masterClrMapping/>
  </p:clrMapOvr>
  <p:transition spd="med"/>
</p:sldLayout>
</file>

<file path=ppt/slideLayouts/slideLayout2959.xml><?xml version="1.0" encoding="utf-8"?>
<p:sldLayout xmlns:a="http://schemas.openxmlformats.org/drawingml/2006/main" xmlns:r="http://schemas.openxmlformats.org/officeDocument/2006/relationships" xmlns:p="http://schemas.openxmlformats.org/presentationml/2006/main" showMasterSp="0" type="tx">
  <p:cSld name="1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9" name="Title Text"/>
          <p:cNvSpPr txBox="1">
            <a:spLocks noGrp="1"/>
          </p:cNvSpPr>
          <p:nvPr>
            <p:ph type="title"/>
          </p:nvPr>
        </p:nvSpPr>
        <p:spPr>
          <a:xfrm>
            <a:off x="722312" y="4406900"/>
            <a:ext cx="7772401" cy="1362075"/>
          </a:xfrm>
          <a:prstGeom prst="rect">
            <a:avLst/>
          </a:prstGeom>
          <a:effectLst>
            <a:outerShdw dist="35921" dir="2700000" rotWithShape="0">
              <a:srgbClr val="808080"/>
            </a:outerShdw>
          </a:effectLst>
        </p:spPr>
        <p:txBody>
          <a:bodyPr anchor="t"/>
          <a:lstStyle>
            <a:lvl1pPr>
              <a:defRPr sz="4000" b="1" cap="all">
                <a:solidFill>
                  <a:srgbClr val="FFFF66"/>
                </a:solidFill>
                <a:latin typeface="Trebuchet MS"/>
                <a:ea typeface="Trebuchet MS"/>
                <a:cs typeface="Trebuchet MS"/>
                <a:sym typeface="Trebuchet MS"/>
              </a:defRPr>
            </a:lvl1pPr>
          </a:lstStyle>
          <a:p>
            <a:r>
              <a:t>Title Text</a:t>
            </a:r>
          </a:p>
        </p:txBody>
      </p:sp>
      <p:sp>
        <p:nvSpPr>
          <p:cNvPr id="4510" name="Body Level One…"/>
          <p:cNvSpPr txBox="1">
            <a:spLocks noGrp="1"/>
          </p:cNvSpPr>
          <p:nvPr>
            <p:ph type="body" sz="quarter" idx="1"/>
          </p:nvPr>
        </p:nvSpPr>
        <p:spPr>
          <a:xfrm>
            <a:off x="722312" y="2906713"/>
            <a:ext cx="7772401" cy="1500188"/>
          </a:xfrm>
          <a:prstGeom prst="rect">
            <a:avLst/>
          </a:prstGeom>
          <a:effectLst>
            <a:outerShdw dist="35921" dir="2700000" rotWithShape="0">
              <a:srgbClr val="80808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7200">
              <a:spcBef>
                <a:spcPts val="400"/>
              </a:spcBef>
              <a:buSzTx/>
              <a:buNone/>
              <a:defRPr sz="2000">
                <a:solidFill>
                  <a:srgbClr val="FFFF66"/>
                </a:solidFill>
                <a:latin typeface="Trebuchet MS"/>
                <a:ea typeface="Trebuchet MS"/>
                <a:cs typeface="Trebuchet MS"/>
                <a:sym typeface="Trebuchet MS"/>
              </a:defRPr>
            </a:lvl2pPr>
            <a:lvl3pPr marL="0" indent="914400">
              <a:spcBef>
                <a:spcPts val="400"/>
              </a:spcBef>
              <a:buSzTx/>
              <a:buNone/>
              <a:defRPr sz="2000">
                <a:solidFill>
                  <a:srgbClr val="FFFF66"/>
                </a:solidFill>
                <a:latin typeface="Trebuchet MS"/>
                <a:ea typeface="Trebuchet MS"/>
                <a:cs typeface="Trebuchet MS"/>
                <a:sym typeface="Trebuchet MS"/>
              </a:defRPr>
            </a:lvl3pPr>
            <a:lvl4pPr marL="0" indent="1371600">
              <a:spcBef>
                <a:spcPts val="400"/>
              </a:spcBef>
              <a:buSzTx/>
              <a:buNone/>
              <a:defRPr sz="2000">
                <a:solidFill>
                  <a:srgbClr val="FFFF66"/>
                </a:solidFill>
                <a:latin typeface="Trebuchet MS"/>
                <a:ea typeface="Trebuchet MS"/>
                <a:cs typeface="Trebuchet MS"/>
                <a:sym typeface="Trebuchet MS"/>
              </a:defRPr>
            </a:lvl4pPr>
            <a:lvl5pPr marL="0" indent="1828800">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11"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361784655"/>
      </p:ext>
    </p:extLst>
  </p:cSld>
  <p:clrMapOvr>
    <a:masterClrMapping/>
  </p:clrMapOvr>
  <p:transition spd="med"/>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57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7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9666608"/>
      </p:ext>
    </p:extLst>
  </p:cSld>
  <p:clrMapOvr>
    <a:masterClrMapping/>
  </p:clrMapOvr>
  <p:transition spd="med"/>
</p:sldLayout>
</file>

<file path=ppt/slideLayouts/slideLayout2960.xml><?xml version="1.0" encoding="utf-8"?>
<p:sldLayout xmlns:a="http://schemas.openxmlformats.org/drawingml/2006/main" xmlns:r="http://schemas.openxmlformats.org/officeDocument/2006/relationships" xmlns:p="http://schemas.openxmlformats.org/presentationml/2006/main" showMasterSp="0" type="tx">
  <p:cSld name="1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18"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19" name="Body Level One…"/>
          <p:cNvSpPr txBox="1">
            <a:spLocks noGrp="1"/>
          </p:cNvSpPr>
          <p:nvPr>
            <p:ph type="body" sz="half" idx="1"/>
          </p:nvPr>
        </p:nvSpPr>
        <p:spPr>
          <a:xfrm>
            <a:off x="685800" y="1981200"/>
            <a:ext cx="3810000" cy="4114800"/>
          </a:xfrm>
          <a:prstGeom prst="rect">
            <a:avLst/>
          </a:prstGeom>
          <a:effectLst>
            <a:outerShdw dist="35921" dir="2700000" rotWithShape="0">
              <a:srgbClr val="808080"/>
            </a:outerShdw>
          </a:effectLst>
        </p:spPr>
        <p:txBody>
          <a:bodyPr>
            <a:normAutofit/>
          </a:bodyPr>
          <a:lstStyle>
            <a:lvl1pPr>
              <a:spcBef>
                <a:spcPts val="600"/>
              </a:spcBef>
              <a:buFont typeface="Times Roman"/>
              <a:buChar char="•"/>
              <a:defRPr sz="2800">
                <a:solidFill>
                  <a:srgbClr val="FFFF66"/>
                </a:solidFill>
                <a:latin typeface="Trebuchet MS"/>
                <a:ea typeface="Trebuchet MS"/>
                <a:cs typeface="Trebuchet MS"/>
                <a:sym typeface="Trebuchet MS"/>
              </a:defRPr>
            </a:lvl1pPr>
            <a:lvl2pPr marL="790575" indent="-333375">
              <a:spcBef>
                <a:spcPts val="600"/>
              </a:spcBef>
              <a:buFont typeface="Times Roman"/>
              <a:buChar char="•"/>
              <a:defRPr sz="2800">
                <a:solidFill>
                  <a:srgbClr val="FFFF66"/>
                </a:solidFill>
                <a:latin typeface="Trebuchet MS"/>
                <a:ea typeface="Trebuchet MS"/>
                <a:cs typeface="Trebuchet MS"/>
                <a:sym typeface="Trebuchet MS"/>
              </a:defRPr>
            </a:lvl2pPr>
            <a:lvl3pPr marL="1234439" indent="-320039">
              <a:spcBef>
                <a:spcPts val="600"/>
              </a:spcBef>
              <a:buFont typeface="Times Roman"/>
              <a:defRPr sz="2800">
                <a:solidFill>
                  <a:srgbClr val="FFFF66"/>
                </a:solidFill>
                <a:latin typeface="Trebuchet MS"/>
                <a:ea typeface="Trebuchet MS"/>
                <a:cs typeface="Trebuchet MS"/>
                <a:sym typeface="Trebuchet MS"/>
              </a:defRPr>
            </a:lvl3pPr>
            <a:lvl4pPr marL="1727200" indent="-355600">
              <a:spcBef>
                <a:spcPts val="600"/>
              </a:spcBef>
              <a:buFont typeface="Times Roman"/>
              <a:buChar char="•"/>
              <a:defRPr sz="2800">
                <a:solidFill>
                  <a:srgbClr val="FFFF66"/>
                </a:solidFill>
                <a:latin typeface="Trebuchet MS"/>
                <a:ea typeface="Trebuchet MS"/>
                <a:cs typeface="Trebuchet MS"/>
                <a:sym typeface="Trebuchet MS"/>
              </a:defRPr>
            </a:lvl4pPr>
            <a:lvl5pPr marL="2184400" indent="-355600">
              <a:spcBef>
                <a:spcPts val="600"/>
              </a:spcBef>
              <a:buFont typeface="Times Roman"/>
              <a:buChar char="•"/>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63758703"/>
      </p:ext>
    </p:extLst>
  </p:cSld>
  <p:clrMapOvr>
    <a:masterClrMapping/>
  </p:clrMapOvr>
  <p:transition spd="med"/>
</p:sldLayout>
</file>

<file path=ppt/slideLayouts/slideLayout2961.xml><?xml version="1.0" encoding="utf-8"?>
<p:sldLayout xmlns:a="http://schemas.openxmlformats.org/drawingml/2006/main" xmlns:r="http://schemas.openxmlformats.org/officeDocument/2006/relationships" xmlns:p="http://schemas.openxmlformats.org/presentationml/2006/main" showMasterSp="0" type="tx">
  <p:cSld name="1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27" name="Title Text"/>
          <p:cNvSpPr txBox="1">
            <a:spLocks noGrp="1"/>
          </p:cNvSpPr>
          <p:nvPr>
            <p:ph type="title"/>
          </p:nvPr>
        </p:nvSpPr>
        <p:spPr>
          <a:xfrm>
            <a:off x="457200" y="274638"/>
            <a:ext cx="8229600" cy="1143001"/>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28" name="Body Level One…"/>
          <p:cNvSpPr txBox="1">
            <a:spLocks noGrp="1"/>
          </p:cNvSpPr>
          <p:nvPr>
            <p:ph type="body" sz="quarter" idx="1"/>
          </p:nvPr>
        </p:nvSpPr>
        <p:spPr>
          <a:xfrm>
            <a:off x="457200" y="1535112"/>
            <a:ext cx="4040188" cy="639763"/>
          </a:xfrm>
          <a:prstGeom prst="rect">
            <a:avLst/>
          </a:prstGeom>
          <a:effectLst>
            <a:outerShdw dist="35921" dir="2700000" rotWithShape="0">
              <a:srgbClr val="80808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7200">
              <a:spcBef>
                <a:spcPts val="500"/>
              </a:spcBef>
              <a:buSzTx/>
              <a:buNone/>
              <a:defRPr sz="2400" b="1">
                <a:solidFill>
                  <a:srgbClr val="FFFF66"/>
                </a:solidFill>
                <a:latin typeface="Trebuchet MS"/>
                <a:ea typeface="Trebuchet MS"/>
                <a:cs typeface="Trebuchet MS"/>
                <a:sym typeface="Trebuchet MS"/>
              </a:defRPr>
            </a:lvl2pPr>
            <a:lvl3pPr marL="0" indent="914400">
              <a:spcBef>
                <a:spcPts val="500"/>
              </a:spcBef>
              <a:buSzTx/>
              <a:buNone/>
              <a:defRPr sz="2400" b="1">
                <a:solidFill>
                  <a:srgbClr val="FFFF66"/>
                </a:solidFill>
                <a:latin typeface="Trebuchet MS"/>
                <a:ea typeface="Trebuchet MS"/>
                <a:cs typeface="Trebuchet MS"/>
                <a:sym typeface="Trebuchet MS"/>
              </a:defRPr>
            </a:lvl3pPr>
            <a:lvl4pPr marL="0" indent="1371600">
              <a:spcBef>
                <a:spcPts val="500"/>
              </a:spcBef>
              <a:buSzTx/>
              <a:buNone/>
              <a:defRPr sz="2400" b="1">
                <a:solidFill>
                  <a:srgbClr val="FFFF66"/>
                </a:solidFill>
                <a:latin typeface="Trebuchet MS"/>
                <a:ea typeface="Trebuchet MS"/>
                <a:cs typeface="Trebuchet MS"/>
                <a:sym typeface="Trebuchet MS"/>
              </a:defRPr>
            </a:lvl4pPr>
            <a:lvl5pPr marL="0" indent="1828800">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9" name="Text Placeholder 4"/>
          <p:cNvSpPr>
            <a:spLocks noGrp="1"/>
          </p:cNvSpPr>
          <p:nvPr>
            <p:ph type="body" sz="quarter" idx="21"/>
          </p:nvPr>
        </p:nvSpPr>
        <p:spPr>
          <a:xfrm>
            <a:off x="4645025" y="1535112"/>
            <a:ext cx="4041775" cy="639763"/>
          </a:xfrm>
          <a:prstGeom prst="rect">
            <a:avLst/>
          </a:prstGeom>
          <a:effectLst>
            <a:outerShdw dist="35921" dir="2700000" rotWithShape="0">
              <a:srgbClr val="808080"/>
            </a:outerShdw>
          </a:effectLst>
        </p:spPr>
        <p:txBody>
          <a:bodyPr anchor="b">
            <a:normAutofit/>
          </a:bodyPr>
          <a:lstStyle/>
          <a:p>
            <a:pPr marL="0" indent="0">
              <a:spcBef>
                <a:spcPts val="500"/>
              </a:spcBef>
              <a:buSzTx/>
              <a:buNone/>
              <a:defRPr sz="2400" b="1">
                <a:solidFill>
                  <a:srgbClr val="FFFF66"/>
                </a:solidFill>
                <a:latin typeface="Trebuchet MS"/>
                <a:ea typeface="Trebuchet MS"/>
                <a:cs typeface="Trebuchet MS"/>
                <a:sym typeface="Trebuchet MS"/>
              </a:defRPr>
            </a:pPr>
            <a:endParaRPr/>
          </a:p>
        </p:txBody>
      </p:sp>
      <p:sp>
        <p:nvSpPr>
          <p:cNvPr id="453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857173146"/>
      </p:ext>
    </p:extLst>
  </p:cSld>
  <p:clrMapOvr>
    <a:masterClrMapping/>
  </p:clrMapOvr>
  <p:transition spd="med"/>
</p:sldLayout>
</file>

<file path=ppt/slideLayouts/slideLayout2962.xml><?xml version="1.0" encoding="utf-8"?>
<p:sldLayout xmlns:a="http://schemas.openxmlformats.org/drawingml/2006/main" xmlns:r="http://schemas.openxmlformats.org/officeDocument/2006/relationships" xmlns:p="http://schemas.openxmlformats.org/presentationml/2006/main" showMasterSp="0" type="tx">
  <p:cSld name="1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7"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38"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73075811"/>
      </p:ext>
    </p:extLst>
  </p:cSld>
  <p:clrMapOvr>
    <a:masterClrMapping/>
  </p:clrMapOvr>
  <p:transition spd="med"/>
</p:sldLayout>
</file>

<file path=ppt/slideLayouts/slideLayout2963.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52" name="Title Text"/>
          <p:cNvSpPr txBox="1">
            <a:spLocks noGrp="1"/>
          </p:cNvSpPr>
          <p:nvPr>
            <p:ph type="title"/>
          </p:nvPr>
        </p:nvSpPr>
        <p:spPr>
          <a:xfrm>
            <a:off x="457200" y="273050"/>
            <a:ext cx="3008314" cy="1162050"/>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53" name="Body Level One…"/>
          <p:cNvSpPr txBox="1">
            <a:spLocks noGrp="1"/>
          </p:cNvSpPr>
          <p:nvPr>
            <p:ph type="body" idx="1"/>
          </p:nvPr>
        </p:nvSpPr>
        <p:spPr>
          <a:xfrm>
            <a:off x="3575050" y="273050"/>
            <a:ext cx="5111750" cy="5853113"/>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54" name="Text Placeholder 3"/>
          <p:cNvSpPr>
            <a:spLocks noGrp="1"/>
          </p:cNvSpPr>
          <p:nvPr>
            <p:ph type="body" sz="half" idx="21"/>
          </p:nvPr>
        </p:nvSpPr>
        <p:spPr>
          <a:xfrm>
            <a:off x="457199" y="1435100"/>
            <a:ext cx="3008315" cy="4691063"/>
          </a:xfrm>
          <a:prstGeom prst="rect">
            <a:avLst/>
          </a:prstGeom>
          <a:effectLst>
            <a:outerShdw dist="35921" dir="2700000" rotWithShape="0">
              <a:srgbClr val="808080"/>
            </a:outerShdw>
          </a:effectLst>
        </p:spPr>
        <p:txBody>
          <a:bodyPr>
            <a:normAutofit/>
          </a:bodyPr>
          <a:lstStyle/>
          <a:p>
            <a:pPr marL="0" indent="0">
              <a:spcBef>
                <a:spcPts val="300"/>
              </a:spcBef>
              <a:buSzTx/>
              <a:buNone/>
              <a:defRPr sz="1400">
                <a:solidFill>
                  <a:srgbClr val="FFFF66"/>
                </a:solidFill>
                <a:latin typeface="Trebuchet MS"/>
                <a:ea typeface="Trebuchet MS"/>
                <a:cs typeface="Trebuchet MS"/>
                <a:sym typeface="Trebuchet MS"/>
              </a:defRPr>
            </a:pPr>
            <a:endParaRPr/>
          </a:p>
        </p:txBody>
      </p:sp>
      <p:sp>
        <p:nvSpPr>
          <p:cNvPr id="455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137930773"/>
      </p:ext>
    </p:extLst>
  </p:cSld>
  <p:clrMapOvr>
    <a:masterClrMapping/>
  </p:clrMapOvr>
  <p:transition spd="med"/>
</p:sldLayout>
</file>

<file path=ppt/slideLayouts/slideLayout2964.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62" name="Title Text"/>
          <p:cNvSpPr txBox="1">
            <a:spLocks noGrp="1"/>
          </p:cNvSpPr>
          <p:nvPr>
            <p:ph type="title"/>
          </p:nvPr>
        </p:nvSpPr>
        <p:spPr>
          <a:xfrm>
            <a:off x="1792288" y="4800600"/>
            <a:ext cx="5486401" cy="566738"/>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63" name="Picture Placeholder 2"/>
          <p:cNvSpPr>
            <a:spLocks noGrp="1"/>
          </p:cNvSpPr>
          <p:nvPr>
            <p:ph type="pic" sz="half" idx="21"/>
          </p:nvPr>
        </p:nvSpPr>
        <p:spPr>
          <a:xfrm>
            <a:off x="1792288" y="612775"/>
            <a:ext cx="5486401" cy="4114800"/>
          </a:xfrm>
          <a:prstGeom prst="rect">
            <a:avLst/>
          </a:prstGeom>
          <a:effectLst>
            <a:outerShdw dist="35921" dir="2700000" rotWithShape="0">
              <a:srgbClr val="808080"/>
            </a:outerShdw>
          </a:effectLst>
        </p:spPr>
        <p:txBody>
          <a:bodyPr lIns="91439" rIns="91439"/>
          <a:lstStyle/>
          <a:p>
            <a:endParaRPr/>
          </a:p>
        </p:txBody>
      </p:sp>
      <p:sp>
        <p:nvSpPr>
          <p:cNvPr id="4564" name="Body Level One…"/>
          <p:cNvSpPr txBox="1">
            <a:spLocks noGrp="1"/>
          </p:cNvSpPr>
          <p:nvPr>
            <p:ph type="body" sz="quarter" idx="1"/>
          </p:nvPr>
        </p:nvSpPr>
        <p:spPr>
          <a:xfrm>
            <a:off x="1792288" y="5367337"/>
            <a:ext cx="5486401" cy="804863"/>
          </a:xfrm>
          <a:prstGeom prst="rect">
            <a:avLst/>
          </a:prstGeom>
          <a:effectLst>
            <a:outerShdw dist="35921" dir="2700000" rotWithShape="0">
              <a:srgbClr val="80808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7200">
              <a:spcBef>
                <a:spcPts val="300"/>
              </a:spcBef>
              <a:buSzTx/>
              <a:buNone/>
              <a:defRPr sz="1400">
                <a:solidFill>
                  <a:srgbClr val="FFFF66"/>
                </a:solidFill>
                <a:latin typeface="Trebuchet MS"/>
                <a:ea typeface="Trebuchet MS"/>
                <a:cs typeface="Trebuchet MS"/>
                <a:sym typeface="Trebuchet MS"/>
              </a:defRPr>
            </a:lvl2pPr>
            <a:lvl3pPr marL="0" indent="914400">
              <a:spcBef>
                <a:spcPts val="300"/>
              </a:spcBef>
              <a:buSzTx/>
              <a:buNone/>
              <a:defRPr sz="1400">
                <a:solidFill>
                  <a:srgbClr val="FFFF66"/>
                </a:solidFill>
                <a:latin typeface="Trebuchet MS"/>
                <a:ea typeface="Trebuchet MS"/>
                <a:cs typeface="Trebuchet MS"/>
                <a:sym typeface="Trebuchet MS"/>
              </a:defRPr>
            </a:lvl3pPr>
            <a:lvl4pPr marL="0" indent="1371600">
              <a:spcBef>
                <a:spcPts val="300"/>
              </a:spcBef>
              <a:buSzTx/>
              <a:buNone/>
              <a:defRPr sz="1400">
                <a:solidFill>
                  <a:srgbClr val="FFFF66"/>
                </a:solidFill>
                <a:latin typeface="Trebuchet MS"/>
                <a:ea typeface="Trebuchet MS"/>
                <a:cs typeface="Trebuchet MS"/>
                <a:sym typeface="Trebuchet MS"/>
              </a:defRPr>
            </a:lvl4pPr>
            <a:lvl5pPr marL="0" indent="1828800">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6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03317924"/>
      </p:ext>
    </p:extLst>
  </p:cSld>
  <p:clrMapOvr>
    <a:masterClrMapping/>
  </p:clrMapOvr>
  <p:transition spd="med"/>
</p:sldLayout>
</file>

<file path=ppt/slideLayouts/slideLayout2965.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57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7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069331"/>
      </p:ext>
    </p:extLst>
  </p:cSld>
  <p:clrMapOvr>
    <a:masterClrMapping/>
  </p:clrMapOvr>
  <p:transition spd="med"/>
</p:sldLayout>
</file>

<file path=ppt/slideLayouts/slideLayout2966.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8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8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7297932"/>
      </p:ext>
    </p:extLst>
  </p:cSld>
  <p:clrMapOvr>
    <a:masterClrMapping/>
  </p:clrMapOvr>
  <p:transition spd="med"/>
</p:sldLayout>
</file>

<file path=ppt/slideLayouts/slideLayout2967.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59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9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3443266"/>
      </p:ext>
    </p:extLst>
  </p:cSld>
  <p:clrMapOvr>
    <a:masterClrMapping/>
  </p:clrMapOvr>
  <p:transition spd="med"/>
</p:sldLayout>
</file>

<file path=ppt/slideLayouts/slideLayout2968.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9907462"/>
      </p:ext>
    </p:extLst>
  </p:cSld>
  <p:clrMapOvr>
    <a:masterClrMapping/>
  </p:clrMapOvr>
  <p:transition spd="med"/>
</p:sldLayout>
</file>

<file path=ppt/slideLayouts/slideLayout2969.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60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1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66102"/>
      </p:ext>
    </p:extLst>
  </p:cSld>
  <p:clrMapOvr>
    <a:masterClrMapping/>
  </p:clrMapOvr>
  <p:transition spd="med"/>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8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8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6780386"/>
      </p:ext>
    </p:extLst>
  </p:cSld>
  <p:clrMapOvr>
    <a:masterClrMapping/>
  </p:clrMapOvr>
  <p:transition spd="med"/>
</p:sldLayout>
</file>

<file path=ppt/slideLayouts/slideLayout2970.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61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8738753"/>
      </p:ext>
    </p:extLst>
  </p:cSld>
  <p:clrMapOvr>
    <a:masterClrMapping/>
  </p:clrMapOvr>
  <p:transition spd="med"/>
</p:sldLayout>
</file>

<file path=ppt/slideLayouts/slideLayout2971.xml><?xml version="1.0" encoding="utf-8"?>
<p:sldLayout xmlns:a="http://schemas.openxmlformats.org/drawingml/2006/main" xmlns:r="http://schemas.openxmlformats.org/officeDocument/2006/relationships" xmlns:p="http://schemas.openxmlformats.org/presentationml/2006/main" showMasterSp="0" type="tx">
  <p:cSld name="22_Blank">
    <p:bg>
      <p:bgPr>
        <a:solidFill>
          <a:schemeClr val="accent3">
            <a:lumOff val="44000"/>
          </a:schemeClr>
        </a:solidFill>
        <a:effectLst/>
      </p:bgPr>
    </p:bg>
    <p:spTree>
      <p:nvGrpSpPr>
        <p:cNvPr id="1" name=""/>
        <p:cNvGrpSpPr/>
        <p:nvPr/>
      </p:nvGrpSpPr>
      <p:grpSpPr>
        <a:xfrm>
          <a:off x="0" y="0"/>
          <a:ext cx="0" cy="0"/>
          <a:chOff x="0" y="0"/>
          <a:chExt cx="0" cy="0"/>
        </a:xfrm>
      </p:grpSpPr>
      <p:sp>
        <p:nvSpPr>
          <p:cNvPr id="46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1160904"/>
      </p:ext>
    </p:extLst>
  </p:cSld>
  <p:clrMapOvr>
    <a:masterClrMapping/>
  </p:clrMapOvr>
  <p:transition spd="med"/>
</p:sldLayout>
</file>

<file path=ppt/slideLayouts/slideLayout2972.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3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3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3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62113708"/>
      </p:ext>
    </p:extLst>
  </p:cSld>
  <p:clrMapOvr>
    <a:masterClrMapping/>
  </p:clrMapOvr>
  <p:transition spd="med"/>
</p:sldLayout>
</file>

<file path=ppt/slideLayouts/slideLayout2973.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4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4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64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0624806"/>
      </p:ext>
    </p:extLst>
  </p:cSld>
  <p:clrMapOvr>
    <a:masterClrMapping/>
  </p:clrMapOvr>
  <p:transition spd="med"/>
</p:sldLayout>
</file>

<file path=ppt/slideLayouts/slideLayout2974.xml><?xml version="1.0" encoding="utf-8"?>
<p:sldLayout xmlns:a="http://schemas.openxmlformats.org/drawingml/2006/main" xmlns:r="http://schemas.openxmlformats.org/officeDocument/2006/relationships" xmlns:p="http://schemas.openxmlformats.org/presentationml/2006/main" showMasterSp="0" type="tx">
  <p:cSld name="24_Title Slide">
    <p:spTree>
      <p:nvGrpSpPr>
        <p:cNvPr id="1" name=""/>
        <p:cNvGrpSpPr/>
        <p:nvPr/>
      </p:nvGrpSpPr>
      <p:grpSpPr>
        <a:xfrm>
          <a:off x="0" y="0"/>
          <a:ext cx="0" cy="0"/>
          <a:chOff x="0" y="0"/>
          <a:chExt cx="0" cy="0"/>
        </a:xfrm>
      </p:grpSpPr>
      <p:grpSp>
        <p:nvGrpSpPr>
          <p:cNvPr id="4655" name="Group 7"/>
          <p:cNvGrpSpPr/>
          <p:nvPr/>
        </p:nvGrpSpPr>
        <p:grpSpPr>
          <a:xfrm>
            <a:off x="0" y="0"/>
            <a:ext cx="6362700" cy="6858000"/>
            <a:chOff x="0" y="0"/>
            <a:chExt cx="6362700" cy="6858000"/>
          </a:xfrm>
        </p:grpSpPr>
        <p:pic>
          <p:nvPicPr>
            <p:cNvPr id="465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65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65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65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65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65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76738434"/>
      </p:ext>
    </p:extLst>
  </p:cSld>
  <p:clrMapOvr>
    <a:masterClrMapping/>
  </p:clrMapOvr>
  <p:transition spd="med"/>
</p:sldLayout>
</file>

<file path=ppt/slideLayouts/slideLayout2975.xml><?xml version="1.0" encoding="utf-8"?>
<p:sldLayout xmlns:a="http://schemas.openxmlformats.org/drawingml/2006/main" xmlns:r="http://schemas.openxmlformats.org/officeDocument/2006/relationships" xmlns:p="http://schemas.openxmlformats.org/presentationml/2006/main" type="tx">
  <p:cSld name="20_Title and Content">
    <p:spTree>
      <p:nvGrpSpPr>
        <p:cNvPr id="1" name=""/>
        <p:cNvGrpSpPr/>
        <p:nvPr/>
      </p:nvGrpSpPr>
      <p:grpSpPr>
        <a:xfrm>
          <a:off x="0" y="0"/>
          <a:ext cx="0" cy="0"/>
          <a:chOff x="0" y="0"/>
          <a:chExt cx="0" cy="0"/>
        </a:xfrm>
      </p:grpSpPr>
      <p:sp>
        <p:nvSpPr>
          <p:cNvPr id="4666" name="Title Text"/>
          <p:cNvSpPr txBox="1">
            <a:spLocks noGrp="1"/>
          </p:cNvSpPr>
          <p:nvPr>
            <p:ph type="title"/>
          </p:nvPr>
        </p:nvSpPr>
        <p:spPr>
          <a:prstGeom prst="rect">
            <a:avLst/>
          </a:prstGeom>
        </p:spPr>
        <p:txBody>
          <a:bodyPr/>
          <a:lstStyle/>
          <a:p>
            <a:r>
              <a:t>Title Text</a:t>
            </a:r>
          </a:p>
        </p:txBody>
      </p:sp>
      <p:sp>
        <p:nvSpPr>
          <p:cNvPr id="4667"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66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7535243"/>
      </p:ext>
    </p:extLst>
  </p:cSld>
  <p:clrMapOvr>
    <a:masterClrMapping/>
  </p:clrMapOvr>
  <p:transition spd="med"/>
</p:sldLayout>
</file>

<file path=ppt/slideLayouts/slideLayout2976.xml><?xml version="1.0" encoding="utf-8"?>
<p:sldLayout xmlns:a="http://schemas.openxmlformats.org/drawingml/2006/main" xmlns:r="http://schemas.openxmlformats.org/officeDocument/2006/relationships" xmlns:p="http://schemas.openxmlformats.org/presentationml/2006/main" type="tx">
  <p:cSld name="18_Section Header">
    <p:spTree>
      <p:nvGrpSpPr>
        <p:cNvPr id="1" name=""/>
        <p:cNvGrpSpPr/>
        <p:nvPr/>
      </p:nvGrpSpPr>
      <p:grpSpPr>
        <a:xfrm>
          <a:off x="0" y="0"/>
          <a:ext cx="0" cy="0"/>
          <a:chOff x="0" y="0"/>
          <a:chExt cx="0" cy="0"/>
        </a:xfrm>
      </p:grpSpPr>
      <p:sp>
        <p:nvSpPr>
          <p:cNvPr id="4675"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67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6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1215529"/>
      </p:ext>
    </p:extLst>
  </p:cSld>
  <p:clrMapOvr>
    <a:masterClrMapping/>
  </p:clrMapOvr>
  <p:transition spd="med"/>
</p:sldLayout>
</file>

<file path=ppt/slideLayouts/slideLayout2977.xml><?xml version="1.0" encoding="utf-8"?>
<p:sldLayout xmlns:a="http://schemas.openxmlformats.org/drawingml/2006/main" xmlns:r="http://schemas.openxmlformats.org/officeDocument/2006/relationships" xmlns:p="http://schemas.openxmlformats.org/presentationml/2006/main" type="tx">
  <p:cSld name="18_Two Content">
    <p:spTree>
      <p:nvGrpSpPr>
        <p:cNvPr id="1" name=""/>
        <p:cNvGrpSpPr/>
        <p:nvPr/>
      </p:nvGrpSpPr>
      <p:grpSpPr>
        <a:xfrm>
          <a:off x="0" y="0"/>
          <a:ext cx="0" cy="0"/>
          <a:chOff x="0" y="0"/>
          <a:chExt cx="0" cy="0"/>
        </a:xfrm>
      </p:grpSpPr>
      <p:sp>
        <p:nvSpPr>
          <p:cNvPr id="4684" name="Title Text"/>
          <p:cNvSpPr txBox="1">
            <a:spLocks noGrp="1"/>
          </p:cNvSpPr>
          <p:nvPr>
            <p:ph type="title"/>
          </p:nvPr>
        </p:nvSpPr>
        <p:spPr>
          <a:prstGeom prst="rect">
            <a:avLst/>
          </a:prstGeom>
        </p:spPr>
        <p:txBody>
          <a:bodyPr/>
          <a:lstStyle/>
          <a:p>
            <a:r>
              <a:t>Title Text</a:t>
            </a:r>
          </a:p>
        </p:txBody>
      </p:sp>
      <p:sp>
        <p:nvSpPr>
          <p:cNvPr id="4685"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68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3240632"/>
      </p:ext>
    </p:extLst>
  </p:cSld>
  <p:clrMapOvr>
    <a:masterClrMapping/>
  </p:clrMapOvr>
  <p:transition spd="med"/>
</p:sldLayout>
</file>

<file path=ppt/slideLayouts/slideLayout2978.xml><?xml version="1.0" encoding="utf-8"?>
<p:sldLayout xmlns:a="http://schemas.openxmlformats.org/drawingml/2006/main" xmlns:r="http://schemas.openxmlformats.org/officeDocument/2006/relationships" xmlns:p="http://schemas.openxmlformats.org/presentationml/2006/main" type="tx">
  <p:cSld name="18_Comparison">
    <p:spTree>
      <p:nvGrpSpPr>
        <p:cNvPr id="1" name=""/>
        <p:cNvGrpSpPr/>
        <p:nvPr/>
      </p:nvGrpSpPr>
      <p:grpSpPr>
        <a:xfrm>
          <a:off x="0" y="0"/>
          <a:ext cx="0" cy="0"/>
          <a:chOff x="0" y="0"/>
          <a:chExt cx="0" cy="0"/>
        </a:xfrm>
      </p:grpSpPr>
      <p:sp>
        <p:nvSpPr>
          <p:cNvPr id="4693"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6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6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69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86742323"/>
      </p:ext>
    </p:extLst>
  </p:cSld>
  <p:clrMapOvr>
    <a:masterClrMapping/>
  </p:clrMapOvr>
  <p:transition spd="med"/>
</p:sldLayout>
</file>

<file path=ppt/slideLayouts/slideLayout2979.xml><?xml version="1.0" encoding="utf-8"?>
<p:sldLayout xmlns:a="http://schemas.openxmlformats.org/drawingml/2006/main" xmlns:r="http://schemas.openxmlformats.org/officeDocument/2006/relationships" xmlns:p="http://schemas.openxmlformats.org/presentationml/2006/main" type="tx">
  <p:cSld name="19_Title Only">
    <p:spTree>
      <p:nvGrpSpPr>
        <p:cNvPr id="1" name=""/>
        <p:cNvGrpSpPr/>
        <p:nvPr/>
      </p:nvGrpSpPr>
      <p:grpSpPr>
        <a:xfrm>
          <a:off x="0" y="0"/>
          <a:ext cx="0" cy="0"/>
          <a:chOff x="0" y="0"/>
          <a:chExt cx="0" cy="0"/>
        </a:xfrm>
      </p:grpSpPr>
      <p:sp>
        <p:nvSpPr>
          <p:cNvPr id="4703" name="Title Text"/>
          <p:cNvSpPr txBox="1">
            <a:spLocks noGrp="1"/>
          </p:cNvSpPr>
          <p:nvPr>
            <p:ph type="title"/>
          </p:nvPr>
        </p:nvSpPr>
        <p:spPr>
          <a:prstGeom prst="rect">
            <a:avLst/>
          </a:prstGeom>
        </p:spPr>
        <p:txBody>
          <a:bodyPr/>
          <a:lstStyle/>
          <a:p>
            <a:r>
              <a:t>Title Text</a:t>
            </a:r>
          </a:p>
        </p:txBody>
      </p:sp>
      <p:sp>
        <p:nvSpPr>
          <p:cNvPr id="470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5942561"/>
      </p:ext>
    </p:extLst>
  </p:cSld>
  <p:clrMapOvr>
    <a:masterClrMapping/>
  </p:clrMapOvr>
  <p:transition spd="med"/>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59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9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4950746"/>
      </p:ext>
    </p:extLst>
  </p:cSld>
  <p:clrMapOvr>
    <a:masterClrMapping/>
  </p:clrMapOvr>
  <p:transition spd="med"/>
</p:sldLayout>
</file>

<file path=ppt/slideLayouts/slideLayout2980.xml><?xml version="1.0" encoding="utf-8"?>
<p:sldLayout xmlns:a="http://schemas.openxmlformats.org/drawingml/2006/main" xmlns:r="http://schemas.openxmlformats.org/officeDocument/2006/relationships" xmlns:p="http://schemas.openxmlformats.org/presentationml/2006/main" type="tx">
  <p:cSld name="23_Blank">
    <p:spTree>
      <p:nvGrpSpPr>
        <p:cNvPr id="1" name=""/>
        <p:cNvGrpSpPr/>
        <p:nvPr/>
      </p:nvGrpSpPr>
      <p:grpSpPr>
        <a:xfrm>
          <a:off x="0" y="0"/>
          <a:ext cx="0" cy="0"/>
          <a:chOff x="0" y="0"/>
          <a:chExt cx="0" cy="0"/>
        </a:xfrm>
      </p:grpSpPr>
      <p:sp>
        <p:nvSpPr>
          <p:cNvPr id="47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65080317"/>
      </p:ext>
    </p:extLst>
  </p:cSld>
  <p:clrMapOvr>
    <a:masterClrMapping/>
  </p:clrMapOvr>
  <p:transition spd="med"/>
</p:sldLayout>
</file>

<file path=ppt/slideLayouts/slideLayout2981.xml><?xml version="1.0" encoding="utf-8"?>
<p:sldLayout xmlns:a="http://schemas.openxmlformats.org/drawingml/2006/main" xmlns:r="http://schemas.openxmlformats.org/officeDocument/2006/relationships" xmlns:p="http://schemas.openxmlformats.org/presentationml/2006/main" type="tx">
  <p:cSld name="18_Content with Caption">
    <p:spTree>
      <p:nvGrpSpPr>
        <p:cNvPr id="1" name=""/>
        <p:cNvGrpSpPr/>
        <p:nvPr/>
      </p:nvGrpSpPr>
      <p:grpSpPr>
        <a:xfrm>
          <a:off x="0" y="0"/>
          <a:ext cx="0" cy="0"/>
          <a:chOff x="0" y="0"/>
          <a:chExt cx="0" cy="0"/>
        </a:xfrm>
      </p:grpSpPr>
      <p:sp>
        <p:nvSpPr>
          <p:cNvPr id="4718"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719"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72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72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7717191"/>
      </p:ext>
    </p:extLst>
  </p:cSld>
  <p:clrMapOvr>
    <a:masterClrMapping/>
  </p:clrMapOvr>
  <p:transition spd="med"/>
</p:sldLayout>
</file>

<file path=ppt/slideLayouts/slideLayout2982.xml><?xml version="1.0" encoding="utf-8"?>
<p:sldLayout xmlns:a="http://schemas.openxmlformats.org/drawingml/2006/main" xmlns:r="http://schemas.openxmlformats.org/officeDocument/2006/relationships" xmlns:p="http://schemas.openxmlformats.org/presentationml/2006/main" type="tx">
  <p:cSld name="18_Picture with Caption">
    <p:spTree>
      <p:nvGrpSpPr>
        <p:cNvPr id="1" name=""/>
        <p:cNvGrpSpPr/>
        <p:nvPr/>
      </p:nvGrpSpPr>
      <p:grpSpPr>
        <a:xfrm>
          <a:off x="0" y="0"/>
          <a:ext cx="0" cy="0"/>
          <a:chOff x="0" y="0"/>
          <a:chExt cx="0" cy="0"/>
        </a:xfrm>
      </p:grpSpPr>
      <p:sp>
        <p:nvSpPr>
          <p:cNvPr id="4728"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72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73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73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7697116"/>
      </p:ext>
    </p:extLst>
  </p:cSld>
  <p:clrMapOvr>
    <a:masterClrMapping/>
  </p:clrMapOvr>
  <p:transition spd="med"/>
</p:sldLayout>
</file>

<file path=ppt/slideLayouts/slideLayout2983.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738"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3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0990618"/>
      </p:ext>
    </p:extLst>
  </p:cSld>
  <p:clrMapOvr>
    <a:masterClrMapping/>
  </p:clrMapOvr>
  <p:transition spd="med"/>
</p:sldLayout>
</file>

<file path=ppt/slideLayouts/slideLayout2984.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4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4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9022145"/>
      </p:ext>
    </p:extLst>
  </p:cSld>
  <p:clrMapOvr>
    <a:masterClrMapping/>
  </p:clrMapOvr>
  <p:transition spd="med"/>
</p:sldLayout>
</file>

<file path=ppt/slideLayouts/slideLayout2985.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75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5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6812613"/>
      </p:ext>
    </p:extLst>
  </p:cSld>
  <p:clrMapOvr>
    <a:masterClrMapping/>
  </p:clrMapOvr>
  <p:transition spd="med"/>
</p:sldLayout>
</file>

<file path=ppt/slideLayouts/slideLayout2986.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6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6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39353633"/>
      </p:ext>
    </p:extLst>
  </p:cSld>
  <p:clrMapOvr>
    <a:masterClrMapping/>
  </p:clrMapOvr>
  <p:transition spd="med"/>
</p:sldLayout>
</file>

<file path=ppt/slideLayouts/slideLayout2987.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77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7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7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7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239661"/>
      </p:ext>
    </p:extLst>
  </p:cSld>
  <p:clrMapOvr>
    <a:masterClrMapping/>
  </p:clrMapOvr>
  <p:transition spd="med"/>
</p:sldLayout>
</file>

<file path=ppt/slideLayouts/slideLayout2988.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78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95404"/>
      </p:ext>
    </p:extLst>
  </p:cSld>
  <p:clrMapOvr>
    <a:masterClrMapping/>
  </p:clrMapOvr>
  <p:transition spd="med"/>
</p:sldLayout>
</file>

<file path=ppt/slideLayouts/slideLayout2989.xml><?xml version="1.0" encoding="utf-8"?>
<p:sldLayout xmlns:a="http://schemas.openxmlformats.org/drawingml/2006/main" xmlns:r="http://schemas.openxmlformats.org/officeDocument/2006/relationships" xmlns:p="http://schemas.openxmlformats.org/presentationml/2006/main" showMasterSp="0" type="tx">
  <p:cSld name="24_Blank">
    <p:bg>
      <p:bgPr>
        <a:solidFill>
          <a:schemeClr val="accent3">
            <a:lumOff val="44000"/>
          </a:schemeClr>
        </a:solidFill>
        <a:effectLst/>
      </p:bgPr>
    </p:bg>
    <p:spTree>
      <p:nvGrpSpPr>
        <p:cNvPr id="1" name=""/>
        <p:cNvGrpSpPr/>
        <p:nvPr/>
      </p:nvGrpSpPr>
      <p:grpSpPr>
        <a:xfrm>
          <a:off x="0" y="0"/>
          <a:ext cx="0" cy="0"/>
          <a:chOff x="0" y="0"/>
          <a:chExt cx="0" cy="0"/>
        </a:xfrm>
      </p:grpSpPr>
      <p:sp>
        <p:nvSpPr>
          <p:cNvPr id="47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5373730"/>
      </p:ext>
    </p:extLst>
  </p:cSld>
  <p:clrMapOvr>
    <a:masterClrMapping/>
  </p:clrMapOvr>
  <p:transition spd="med"/>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30016044"/>
      </p:ext>
    </p:extLst>
  </p:cSld>
  <p:clrMapOvr>
    <a:masterClrMapping/>
  </p:clrMapOvr>
  <p:transition spd="med"/>
</p:sldLayout>
</file>

<file path=ppt/slideLayouts/slideLayout2990.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79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0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0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8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7540112"/>
      </p:ext>
    </p:extLst>
  </p:cSld>
  <p:clrMapOvr>
    <a:masterClrMapping/>
  </p:clrMapOvr>
  <p:transition spd="med"/>
</p:sldLayout>
</file>

<file path=ppt/slideLayouts/slideLayout2991.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80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8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73639778"/>
      </p:ext>
    </p:extLst>
  </p:cSld>
  <p:clrMapOvr>
    <a:masterClrMapping/>
  </p:clrMapOvr>
  <p:transition spd="med"/>
</p:sldLayout>
</file>

<file path=ppt/slideLayouts/slideLayout2992.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720000"/>
        </a:solidFill>
        <a:effectLst/>
      </p:bgPr>
    </p:bg>
    <p:spTree>
      <p:nvGrpSpPr>
        <p:cNvPr id="1" name=""/>
        <p:cNvGrpSpPr/>
        <p:nvPr/>
      </p:nvGrpSpPr>
      <p:grpSpPr>
        <a:xfrm>
          <a:off x="0" y="0"/>
          <a:ext cx="0" cy="0"/>
          <a:chOff x="0" y="0"/>
          <a:chExt cx="0" cy="0"/>
        </a:xfrm>
      </p:grpSpPr>
      <p:grpSp>
        <p:nvGrpSpPr>
          <p:cNvPr id="4821" name="Group 2"/>
          <p:cNvGrpSpPr/>
          <p:nvPr/>
        </p:nvGrpSpPr>
        <p:grpSpPr>
          <a:xfrm>
            <a:off x="0" y="0"/>
            <a:ext cx="8458200" cy="5943600"/>
            <a:chOff x="0" y="0"/>
            <a:chExt cx="8458200" cy="5943600"/>
          </a:xfrm>
        </p:grpSpPr>
        <p:sp>
          <p:nvSpPr>
            <p:cNvPr id="4819"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20"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23"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2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63057403"/>
      </p:ext>
    </p:extLst>
  </p:cSld>
  <p:clrMapOvr>
    <a:masterClrMapping/>
  </p:clrMapOvr>
  <p:transition spd="med"/>
</p:sldLayout>
</file>

<file path=ppt/slideLayouts/slideLayout2993.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720000"/>
        </a:solidFill>
        <a:effectLst/>
      </p:bgPr>
    </p:bg>
    <p:spTree>
      <p:nvGrpSpPr>
        <p:cNvPr id="1" name=""/>
        <p:cNvGrpSpPr/>
        <p:nvPr/>
      </p:nvGrpSpPr>
      <p:grpSpPr>
        <a:xfrm>
          <a:off x="0" y="0"/>
          <a:ext cx="0" cy="0"/>
          <a:chOff x="0" y="0"/>
          <a:chExt cx="0" cy="0"/>
        </a:xfrm>
      </p:grpSpPr>
      <p:grpSp>
        <p:nvGrpSpPr>
          <p:cNvPr id="4845" name="Group 2"/>
          <p:cNvGrpSpPr/>
          <p:nvPr/>
        </p:nvGrpSpPr>
        <p:grpSpPr>
          <a:xfrm>
            <a:off x="0" y="0"/>
            <a:ext cx="7242175" cy="1981200"/>
            <a:chOff x="0" y="0"/>
            <a:chExt cx="7242175" cy="1981200"/>
          </a:xfrm>
        </p:grpSpPr>
        <p:sp>
          <p:nvSpPr>
            <p:cNvPr id="4843"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44"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46"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4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4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74019179"/>
      </p:ext>
    </p:extLst>
  </p:cSld>
  <p:clrMapOvr>
    <a:masterClrMapping/>
  </p:clrMapOvr>
  <p:transition spd="med"/>
</p:sldLayout>
</file>

<file path=ppt/slideLayouts/slideLayout2994.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720000"/>
        </a:solidFill>
        <a:effectLst/>
      </p:bgPr>
    </p:bg>
    <p:spTree>
      <p:nvGrpSpPr>
        <p:cNvPr id="1" name=""/>
        <p:cNvGrpSpPr/>
        <p:nvPr/>
      </p:nvGrpSpPr>
      <p:grpSpPr>
        <a:xfrm>
          <a:off x="0" y="0"/>
          <a:ext cx="0" cy="0"/>
          <a:chOff x="0" y="0"/>
          <a:chExt cx="0" cy="0"/>
        </a:xfrm>
      </p:grpSpPr>
      <p:grpSp>
        <p:nvGrpSpPr>
          <p:cNvPr id="4857" name="Group 2"/>
          <p:cNvGrpSpPr/>
          <p:nvPr/>
        </p:nvGrpSpPr>
        <p:grpSpPr>
          <a:xfrm>
            <a:off x="0" y="0"/>
            <a:ext cx="7242175" cy="1981200"/>
            <a:chOff x="0" y="0"/>
            <a:chExt cx="7242175" cy="1981200"/>
          </a:xfrm>
        </p:grpSpPr>
        <p:sp>
          <p:nvSpPr>
            <p:cNvPr id="485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5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5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59"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6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05421658"/>
      </p:ext>
    </p:extLst>
  </p:cSld>
  <p:clrMapOvr>
    <a:masterClrMapping/>
  </p:clrMapOvr>
  <p:transition spd="med"/>
</p:sldLayout>
</file>

<file path=ppt/slideLayouts/slideLayout2995.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720000"/>
        </a:solidFill>
        <a:effectLst/>
      </p:bgPr>
    </p:bg>
    <p:spTree>
      <p:nvGrpSpPr>
        <p:cNvPr id="1" name=""/>
        <p:cNvGrpSpPr/>
        <p:nvPr/>
      </p:nvGrpSpPr>
      <p:grpSpPr>
        <a:xfrm>
          <a:off x="0" y="0"/>
          <a:ext cx="0" cy="0"/>
          <a:chOff x="0" y="0"/>
          <a:chExt cx="0" cy="0"/>
        </a:xfrm>
      </p:grpSpPr>
      <p:grpSp>
        <p:nvGrpSpPr>
          <p:cNvPr id="4869" name="Group 2"/>
          <p:cNvGrpSpPr/>
          <p:nvPr/>
        </p:nvGrpSpPr>
        <p:grpSpPr>
          <a:xfrm>
            <a:off x="0" y="0"/>
            <a:ext cx="7242175" cy="1981200"/>
            <a:chOff x="0" y="0"/>
            <a:chExt cx="7242175" cy="1981200"/>
          </a:xfrm>
        </p:grpSpPr>
        <p:sp>
          <p:nvSpPr>
            <p:cNvPr id="4867"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68"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7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7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7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87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1255459"/>
      </p:ext>
    </p:extLst>
  </p:cSld>
  <p:clrMapOvr>
    <a:masterClrMapping/>
  </p:clrMapOvr>
  <p:transition spd="med"/>
</p:sldLayout>
</file>

<file path=ppt/slideLayouts/slideLayout2996.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720000"/>
        </a:solidFill>
        <a:effectLst/>
      </p:bgPr>
    </p:bg>
    <p:spTree>
      <p:nvGrpSpPr>
        <p:cNvPr id="1" name=""/>
        <p:cNvGrpSpPr/>
        <p:nvPr/>
      </p:nvGrpSpPr>
      <p:grpSpPr>
        <a:xfrm>
          <a:off x="0" y="0"/>
          <a:ext cx="0" cy="0"/>
          <a:chOff x="0" y="0"/>
          <a:chExt cx="0" cy="0"/>
        </a:xfrm>
      </p:grpSpPr>
      <p:grpSp>
        <p:nvGrpSpPr>
          <p:cNvPr id="4893" name="Group 2"/>
          <p:cNvGrpSpPr/>
          <p:nvPr/>
        </p:nvGrpSpPr>
        <p:grpSpPr>
          <a:xfrm>
            <a:off x="0" y="0"/>
            <a:ext cx="7242175" cy="1981200"/>
            <a:chOff x="0" y="0"/>
            <a:chExt cx="7242175" cy="1981200"/>
          </a:xfrm>
        </p:grpSpPr>
        <p:sp>
          <p:nvSpPr>
            <p:cNvPr id="489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9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9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4996410"/>
      </p:ext>
    </p:extLst>
  </p:cSld>
  <p:clrMapOvr>
    <a:masterClrMapping/>
  </p:clrMapOvr>
  <p:transition spd="med"/>
</p:sldLayout>
</file>

<file path=ppt/slideLayouts/slideLayout2997.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720000"/>
        </a:solidFill>
        <a:effectLst/>
      </p:bgPr>
    </p:bg>
    <p:spTree>
      <p:nvGrpSpPr>
        <p:cNvPr id="1" name=""/>
        <p:cNvGrpSpPr/>
        <p:nvPr/>
      </p:nvGrpSpPr>
      <p:grpSpPr>
        <a:xfrm>
          <a:off x="0" y="0"/>
          <a:ext cx="0" cy="0"/>
          <a:chOff x="0" y="0"/>
          <a:chExt cx="0" cy="0"/>
        </a:xfrm>
      </p:grpSpPr>
      <p:grpSp>
        <p:nvGrpSpPr>
          <p:cNvPr id="4903" name="Group 2"/>
          <p:cNvGrpSpPr/>
          <p:nvPr/>
        </p:nvGrpSpPr>
        <p:grpSpPr>
          <a:xfrm>
            <a:off x="0" y="0"/>
            <a:ext cx="7242175" cy="1981200"/>
            <a:chOff x="0" y="0"/>
            <a:chExt cx="7242175" cy="1981200"/>
          </a:xfrm>
        </p:grpSpPr>
        <p:sp>
          <p:nvSpPr>
            <p:cNvPr id="490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0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04"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0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0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907"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53779473"/>
      </p:ext>
    </p:extLst>
  </p:cSld>
  <p:clrMapOvr>
    <a:masterClrMapping/>
  </p:clrMapOvr>
  <p:transition spd="med"/>
</p:sldLayout>
</file>

<file path=ppt/slideLayouts/slideLayout2998.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720000"/>
        </a:solidFill>
        <a:effectLst/>
      </p:bgPr>
    </p:bg>
    <p:spTree>
      <p:nvGrpSpPr>
        <p:cNvPr id="1" name=""/>
        <p:cNvGrpSpPr/>
        <p:nvPr/>
      </p:nvGrpSpPr>
      <p:grpSpPr>
        <a:xfrm>
          <a:off x="0" y="0"/>
          <a:ext cx="0" cy="0"/>
          <a:chOff x="0" y="0"/>
          <a:chExt cx="0" cy="0"/>
        </a:xfrm>
      </p:grpSpPr>
      <p:grpSp>
        <p:nvGrpSpPr>
          <p:cNvPr id="4916" name="Group 2"/>
          <p:cNvGrpSpPr/>
          <p:nvPr/>
        </p:nvGrpSpPr>
        <p:grpSpPr>
          <a:xfrm>
            <a:off x="0" y="0"/>
            <a:ext cx="7242175" cy="1981200"/>
            <a:chOff x="0" y="0"/>
            <a:chExt cx="7242175" cy="1981200"/>
          </a:xfrm>
        </p:grpSpPr>
        <p:sp>
          <p:nvSpPr>
            <p:cNvPr id="4914"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15"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17"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1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9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2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74589109"/>
      </p:ext>
    </p:extLst>
  </p:cSld>
  <p:clrMapOvr>
    <a:masterClrMapping/>
  </p:clrMapOvr>
  <p:transition spd="med"/>
</p:sldLayout>
</file>

<file path=ppt/slideLayouts/slideLayout2999.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92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2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7883759"/>
      </p:ext>
    </p:extLst>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8136178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6BEA7D18-D1E9-844D-9A76-98DC3D89FEEC}" type="slidenum">
              <a:rPr lang="en-US" smtClean="0"/>
              <a:pPr>
                <a:defRPr/>
              </a:pPr>
              <a:t>‹#›</a:t>
            </a:fld>
            <a:endParaRPr lang="en-US" dirty="0"/>
          </a:p>
        </p:txBody>
      </p:sp>
    </p:spTree>
    <p:extLst>
      <p:ext uri="{BB962C8B-B14F-4D97-AF65-F5344CB8AC3E}">
        <p14:creationId xmlns:p14="http://schemas.microsoft.com/office/powerpoint/2010/main" val="3038818738"/>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60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1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1727204"/>
      </p:ext>
    </p:extLst>
  </p:cSld>
  <p:clrMapOvr>
    <a:masterClrMapping/>
  </p:clrMapOvr>
  <p:transition spd="med"/>
</p:sldLayout>
</file>

<file path=ppt/slideLayouts/slideLayout3000.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94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4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2973088"/>
      </p:ext>
    </p:extLst>
  </p:cSld>
  <p:clrMapOvr>
    <a:masterClrMapping/>
  </p:clrMapOvr>
  <p:transition spd="med"/>
</p:sldLayout>
</file>

<file path=ppt/slideLayouts/slideLayout3001.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5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0741202"/>
      </p:ext>
    </p:extLst>
  </p:cSld>
  <p:clrMapOvr>
    <a:masterClrMapping/>
  </p:clrMapOvr>
  <p:transition spd="med"/>
</p:sldLayout>
</file>

<file path=ppt/slideLayouts/slideLayout3002.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9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6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6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9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96069468"/>
      </p:ext>
    </p:extLst>
  </p:cSld>
  <p:clrMapOvr>
    <a:masterClrMapping/>
  </p:clrMapOvr>
  <p:transition spd="med"/>
</p:sldLayout>
</file>

<file path=ppt/slideLayouts/slideLayout3003.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9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10227307"/>
      </p:ext>
    </p:extLst>
  </p:cSld>
  <p:clrMapOvr>
    <a:masterClrMapping/>
  </p:clrMapOvr>
  <p:transition spd="med"/>
</p:sldLayout>
</file>

<file path=ppt/slideLayouts/slideLayout3004.xml><?xml version="1.0" encoding="utf-8"?>
<p:sldLayout xmlns:a="http://schemas.openxmlformats.org/drawingml/2006/main" xmlns:r="http://schemas.openxmlformats.org/officeDocument/2006/relationships" xmlns:p="http://schemas.openxmlformats.org/presentationml/2006/main" showMasterSp="0" type="tx">
  <p:cSld name="26_Blank">
    <p:bg>
      <p:bgPr>
        <a:solidFill>
          <a:schemeClr val="accent3">
            <a:lumOff val="44000"/>
          </a:schemeClr>
        </a:solidFill>
        <a:effectLst/>
      </p:bgPr>
    </p:bg>
    <p:spTree>
      <p:nvGrpSpPr>
        <p:cNvPr id="1" name=""/>
        <p:cNvGrpSpPr/>
        <p:nvPr/>
      </p:nvGrpSpPr>
      <p:grpSpPr>
        <a:xfrm>
          <a:off x="0" y="0"/>
          <a:ext cx="0" cy="0"/>
          <a:chOff x="0" y="0"/>
          <a:chExt cx="0" cy="0"/>
        </a:xfrm>
      </p:grpSpPr>
      <p:sp>
        <p:nvSpPr>
          <p:cNvPr id="49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5979633"/>
      </p:ext>
    </p:extLst>
  </p:cSld>
  <p:clrMapOvr>
    <a:masterClrMapping/>
  </p:clrMapOvr>
  <p:transition spd="med"/>
</p:sldLayout>
</file>

<file path=ppt/slideLayouts/slideLayout3005.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8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8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9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9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84560939"/>
      </p:ext>
    </p:extLst>
  </p:cSld>
  <p:clrMapOvr>
    <a:masterClrMapping/>
  </p:clrMapOvr>
  <p:transition spd="med"/>
</p:sldLayout>
</file>

<file path=ppt/slideLayouts/slideLayout3006.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9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9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00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00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43519843"/>
      </p:ext>
    </p:extLst>
  </p:cSld>
  <p:clrMapOvr>
    <a:masterClrMapping/>
  </p:clrMapOvr>
  <p:transition spd="med"/>
</p:sldLayout>
</file>

<file path=ppt/slideLayouts/slideLayout3007.xml><?xml version="1.0" encoding="utf-8"?>
<p:sldLayout xmlns:a="http://schemas.openxmlformats.org/drawingml/2006/main" xmlns:r="http://schemas.openxmlformats.org/officeDocument/2006/relationships" xmlns:p="http://schemas.openxmlformats.org/presentationml/2006/main" showMasterSp="0" type="tx">
  <p:cSld name="28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30" name="Group 2"/>
          <p:cNvGrpSpPr/>
          <p:nvPr/>
        </p:nvGrpSpPr>
        <p:grpSpPr>
          <a:xfrm>
            <a:off x="-1" y="-1"/>
            <a:ext cx="9144001" cy="6858001"/>
            <a:chOff x="0" y="0"/>
            <a:chExt cx="9143999" cy="6858000"/>
          </a:xfrm>
        </p:grpSpPr>
        <p:grpSp>
          <p:nvGrpSpPr>
            <p:cNvPr id="5026" name="Group 3"/>
            <p:cNvGrpSpPr/>
            <p:nvPr/>
          </p:nvGrpSpPr>
          <p:grpSpPr>
            <a:xfrm>
              <a:off x="0" y="0"/>
              <a:ext cx="8839200" cy="6858000"/>
              <a:chOff x="0" y="0"/>
              <a:chExt cx="8839200" cy="6858000"/>
            </a:xfrm>
          </p:grpSpPr>
          <p:grpSp>
            <p:nvGrpSpPr>
              <p:cNvPr id="5013" name="Group 4"/>
              <p:cNvGrpSpPr/>
              <p:nvPr/>
            </p:nvGrpSpPr>
            <p:grpSpPr>
              <a:xfrm>
                <a:off x="0" y="-1"/>
                <a:ext cx="5105400" cy="4876801"/>
                <a:chOff x="0" y="0"/>
                <a:chExt cx="5105400" cy="4876800"/>
              </a:xfrm>
            </p:grpSpPr>
            <p:sp>
              <p:nvSpPr>
                <p:cNvPr id="500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9" name="Oval 6"/>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0" name="Oval 7"/>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1" name="Oval 8"/>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2" name="Oval 9"/>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19" name="Group 10"/>
              <p:cNvGrpSpPr/>
              <p:nvPr/>
            </p:nvGrpSpPr>
            <p:grpSpPr>
              <a:xfrm>
                <a:off x="3200400" y="3200399"/>
                <a:ext cx="3886200" cy="3657601"/>
                <a:chOff x="0" y="0"/>
                <a:chExt cx="3886200" cy="3657600"/>
              </a:xfrm>
            </p:grpSpPr>
            <p:sp>
              <p:nvSpPr>
                <p:cNvPr id="501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5" name="Oval 12"/>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6" name="Oval 13"/>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8" name="Oval 15"/>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25" name="Group 16"/>
              <p:cNvGrpSpPr/>
              <p:nvPr/>
            </p:nvGrpSpPr>
            <p:grpSpPr>
              <a:xfrm>
                <a:off x="4495800" y="152399"/>
                <a:ext cx="4343400" cy="4114801"/>
                <a:chOff x="0" y="0"/>
                <a:chExt cx="4343400" cy="4114800"/>
              </a:xfrm>
            </p:grpSpPr>
            <p:sp>
              <p:nvSpPr>
                <p:cNvPr id="502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1" name="Oval 18"/>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2" name="Oval 19"/>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3" name="Oval 20"/>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2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503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3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5368727"/>
      </p:ext>
    </p:extLst>
  </p:cSld>
  <p:clrMapOvr>
    <a:masterClrMapping/>
  </p:clrMapOvr>
  <p:transition spd="med"/>
</p:sldLayout>
</file>

<file path=ppt/slideLayouts/slideLayout3008.xml><?xml version="1.0" encoding="utf-8"?>
<p:sldLayout xmlns:a="http://schemas.openxmlformats.org/drawingml/2006/main" xmlns:r="http://schemas.openxmlformats.org/officeDocument/2006/relationships" xmlns:p="http://schemas.openxmlformats.org/presentationml/2006/main" showMasterSp="0" type="tx">
  <p:cSld name="22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58" name="Group 2"/>
          <p:cNvGrpSpPr/>
          <p:nvPr/>
        </p:nvGrpSpPr>
        <p:grpSpPr>
          <a:xfrm>
            <a:off x="0" y="0"/>
            <a:ext cx="8839200" cy="6858000"/>
            <a:chOff x="0" y="0"/>
            <a:chExt cx="8839200" cy="6858000"/>
          </a:xfrm>
        </p:grpSpPr>
        <p:grpSp>
          <p:nvGrpSpPr>
            <p:cNvPr id="5045" name="Group 3"/>
            <p:cNvGrpSpPr/>
            <p:nvPr/>
          </p:nvGrpSpPr>
          <p:grpSpPr>
            <a:xfrm>
              <a:off x="0" y="-1"/>
              <a:ext cx="5105400" cy="4876801"/>
              <a:chOff x="0" y="0"/>
              <a:chExt cx="5105400" cy="4876800"/>
            </a:xfrm>
          </p:grpSpPr>
          <p:sp>
            <p:nvSpPr>
              <p:cNvPr id="504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1" name="Group 9"/>
            <p:cNvGrpSpPr/>
            <p:nvPr/>
          </p:nvGrpSpPr>
          <p:grpSpPr>
            <a:xfrm>
              <a:off x="3200400" y="3200399"/>
              <a:ext cx="3886200" cy="3657601"/>
              <a:chOff x="0" y="0"/>
              <a:chExt cx="3886200" cy="3657600"/>
            </a:xfrm>
          </p:grpSpPr>
          <p:sp>
            <p:nvSpPr>
              <p:cNvPr id="504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7" name="Group 15"/>
            <p:cNvGrpSpPr/>
            <p:nvPr/>
          </p:nvGrpSpPr>
          <p:grpSpPr>
            <a:xfrm>
              <a:off x="4495800" y="152399"/>
              <a:ext cx="4343400" cy="4114801"/>
              <a:chOff x="0" y="0"/>
              <a:chExt cx="4343400" cy="4114800"/>
            </a:xfrm>
          </p:grpSpPr>
          <p:sp>
            <p:nvSpPr>
              <p:cNvPr id="505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5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6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5873187"/>
      </p:ext>
    </p:extLst>
  </p:cSld>
  <p:clrMapOvr>
    <a:masterClrMapping/>
  </p:clrMapOvr>
  <p:transition spd="med"/>
</p:sldLayout>
</file>

<file path=ppt/slideLayouts/slideLayout3009.xml><?xml version="1.0" encoding="utf-8"?>
<p:sldLayout xmlns:a="http://schemas.openxmlformats.org/drawingml/2006/main" xmlns:r="http://schemas.openxmlformats.org/officeDocument/2006/relationships" xmlns:p="http://schemas.openxmlformats.org/presentationml/2006/main" showMasterSp="0" type="tx">
  <p:cSld name="22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86" name="Group 2"/>
          <p:cNvGrpSpPr/>
          <p:nvPr/>
        </p:nvGrpSpPr>
        <p:grpSpPr>
          <a:xfrm>
            <a:off x="0" y="0"/>
            <a:ext cx="8839200" cy="6858000"/>
            <a:chOff x="0" y="0"/>
            <a:chExt cx="8839200" cy="6858000"/>
          </a:xfrm>
        </p:grpSpPr>
        <p:grpSp>
          <p:nvGrpSpPr>
            <p:cNvPr id="5073" name="Group 3"/>
            <p:cNvGrpSpPr/>
            <p:nvPr/>
          </p:nvGrpSpPr>
          <p:grpSpPr>
            <a:xfrm>
              <a:off x="0" y="-1"/>
              <a:ext cx="5105400" cy="4876801"/>
              <a:chOff x="0" y="0"/>
              <a:chExt cx="5105400" cy="4876800"/>
            </a:xfrm>
          </p:grpSpPr>
          <p:sp>
            <p:nvSpPr>
              <p:cNvPr id="506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9"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0"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1"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2"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79" name="Group 9"/>
            <p:cNvGrpSpPr/>
            <p:nvPr/>
          </p:nvGrpSpPr>
          <p:grpSpPr>
            <a:xfrm>
              <a:off x="3200400" y="3200399"/>
              <a:ext cx="3886200" cy="3657601"/>
              <a:chOff x="0" y="0"/>
              <a:chExt cx="3886200" cy="3657600"/>
            </a:xfrm>
          </p:grpSpPr>
          <p:sp>
            <p:nvSpPr>
              <p:cNvPr id="507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5"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6"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8"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85" name="Group 15"/>
            <p:cNvGrpSpPr/>
            <p:nvPr/>
          </p:nvGrpSpPr>
          <p:grpSpPr>
            <a:xfrm>
              <a:off x="4495800" y="152399"/>
              <a:ext cx="4343400" cy="4114801"/>
              <a:chOff x="0" y="0"/>
              <a:chExt cx="4343400" cy="4114800"/>
            </a:xfrm>
          </p:grpSpPr>
          <p:sp>
            <p:nvSpPr>
              <p:cNvPr id="508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1"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2"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3"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8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508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8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6408817"/>
      </p:ext>
    </p:extLst>
  </p:cSld>
  <p:clrMapOvr>
    <a:masterClrMapping/>
  </p:clrMapOvr>
  <p:transition spd="med"/>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61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2278847"/>
      </p:ext>
    </p:extLst>
  </p:cSld>
  <p:clrMapOvr>
    <a:masterClrMapping/>
  </p:clrMapOvr>
  <p:transition spd="med"/>
</p:sldLayout>
</file>

<file path=ppt/slideLayouts/slideLayout3010.xml><?xml version="1.0" encoding="utf-8"?>
<p:sldLayout xmlns:a="http://schemas.openxmlformats.org/drawingml/2006/main" xmlns:r="http://schemas.openxmlformats.org/officeDocument/2006/relationships" xmlns:p="http://schemas.openxmlformats.org/presentationml/2006/main" showMasterSp="0" type="tx">
  <p:cSld name="22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14" name="Group 2"/>
          <p:cNvGrpSpPr/>
          <p:nvPr/>
        </p:nvGrpSpPr>
        <p:grpSpPr>
          <a:xfrm>
            <a:off x="0" y="0"/>
            <a:ext cx="8839200" cy="6858000"/>
            <a:chOff x="0" y="0"/>
            <a:chExt cx="8839200" cy="6858000"/>
          </a:xfrm>
        </p:grpSpPr>
        <p:grpSp>
          <p:nvGrpSpPr>
            <p:cNvPr id="5101" name="Group 3"/>
            <p:cNvGrpSpPr/>
            <p:nvPr/>
          </p:nvGrpSpPr>
          <p:grpSpPr>
            <a:xfrm>
              <a:off x="0" y="-1"/>
              <a:ext cx="5105400" cy="4876801"/>
              <a:chOff x="0" y="0"/>
              <a:chExt cx="5105400" cy="4876800"/>
            </a:xfrm>
          </p:grpSpPr>
          <p:sp>
            <p:nvSpPr>
              <p:cNvPr id="509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07" name="Group 9"/>
            <p:cNvGrpSpPr/>
            <p:nvPr/>
          </p:nvGrpSpPr>
          <p:grpSpPr>
            <a:xfrm>
              <a:off x="3200400" y="3200399"/>
              <a:ext cx="3886200" cy="3657601"/>
              <a:chOff x="0" y="0"/>
              <a:chExt cx="3886200" cy="3657600"/>
            </a:xfrm>
          </p:grpSpPr>
          <p:sp>
            <p:nvSpPr>
              <p:cNvPr id="510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13" name="Group 15"/>
            <p:cNvGrpSpPr/>
            <p:nvPr/>
          </p:nvGrpSpPr>
          <p:grpSpPr>
            <a:xfrm>
              <a:off x="4495800" y="152399"/>
              <a:ext cx="4343400" cy="4114801"/>
              <a:chOff x="0" y="0"/>
              <a:chExt cx="4343400" cy="4114800"/>
            </a:xfrm>
          </p:grpSpPr>
          <p:sp>
            <p:nvSpPr>
              <p:cNvPr id="510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1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1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1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6562217"/>
      </p:ext>
    </p:extLst>
  </p:cSld>
  <p:clrMapOvr>
    <a:masterClrMapping/>
  </p:clrMapOvr>
  <p:transition spd="med"/>
</p:sldLayout>
</file>

<file path=ppt/slideLayouts/slideLayout3011.xml><?xml version="1.0" encoding="utf-8"?>
<p:sldLayout xmlns:a="http://schemas.openxmlformats.org/drawingml/2006/main" xmlns:r="http://schemas.openxmlformats.org/officeDocument/2006/relationships" xmlns:p="http://schemas.openxmlformats.org/presentationml/2006/main" showMasterSp="0" type="tx">
  <p:cSld name="22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42" name="Group 2"/>
          <p:cNvGrpSpPr/>
          <p:nvPr/>
        </p:nvGrpSpPr>
        <p:grpSpPr>
          <a:xfrm>
            <a:off x="0" y="0"/>
            <a:ext cx="8839200" cy="6858000"/>
            <a:chOff x="0" y="0"/>
            <a:chExt cx="8839200" cy="6858000"/>
          </a:xfrm>
        </p:grpSpPr>
        <p:grpSp>
          <p:nvGrpSpPr>
            <p:cNvPr id="5129" name="Group 3"/>
            <p:cNvGrpSpPr/>
            <p:nvPr/>
          </p:nvGrpSpPr>
          <p:grpSpPr>
            <a:xfrm>
              <a:off x="0" y="-1"/>
              <a:ext cx="5105400" cy="4876801"/>
              <a:chOff x="0" y="0"/>
              <a:chExt cx="5105400" cy="4876800"/>
            </a:xfrm>
          </p:grpSpPr>
          <p:sp>
            <p:nvSpPr>
              <p:cNvPr id="512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5"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6"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7"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8"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35" name="Group 9"/>
            <p:cNvGrpSpPr/>
            <p:nvPr/>
          </p:nvGrpSpPr>
          <p:grpSpPr>
            <a:xfrm>
              <a:off x="3200400" y="3200399"/>
              <a:ext cx="3886200" cy="3657601"/>
              <a:chOff x="0" y="0"/>
              <a:chExt cx="3886200" cy="3657600"/>
            </a:xfrm>
          </p:grpSpPr>
          <p:sp>
            <p:nvSpPr>
              <p:cNvPr id="513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1"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2"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4"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41" name="Group 15"/>
            <p:cNvGrpSpPr/>
            <p:nvPr/>
          </p:nvGrpSpPr>
          <p:grpSpPr>
            <a:xfrm>
              <a:off x="4495800" y="152399"/>
              <a:ext cx="4343400" cy="4114801"/>
              <a:chOff x="0" y="0"/>
              <a:chExt cx="4343400" cy="4114800"/>
            </a:xfrm>
          </p:grpSpPr>
          <p:sp>
            <p:nvSpPr>
              <p:cNvPr id="513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7"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8"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9"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4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51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4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51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6640963"/>
      </p:ext>
    </p:extLst>
  </p:cSld>
  <p:clrMapOvr>
    <a:masterClrMapping/>
  </p:clrMapOvr>
  <p:transition spd="med"/>
</p:sldLayout>
</file>

<file path=ppt/slideLayouts/slideLayout3012.xml><?xml version="1.0" encoding="utf-8"?>
<p:sldLayout xmlns:a="http://schemas.openxmlformats.org/drawingml/2006/main" xmlns:r="http://schemas.openxmlformats.org/officeDocument/2006/relationships" xmlns:p="http://schemas.openxmlformats.org/presentationml/2006/main" showMasterSp="0" type="tx">
  <p:cSld name="22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71" name="Group 2"/>
          <p:cNvGrpSpPr/>
          <p:nvPr/>
        </p:nvGrpSpPr>
        <p:grpSpPr>
          <a:xfrm>
            <a:off x="0" y="0"/>
            <a:ext cx="8839200" cy="6858000"/>
            <a:chOff x="0" y="0"/>
            <a:chExt cx="8839200" cy="6858000"/>
          </a:xfrm>
        </p:grpSpPr>
        <p:grpSp>
          <p:nvGrpSpPr>
            <p:cNvPr id="5158" name="Group 3"/>
            <p:cNvGrpSpPr/>
            <p:nvPr/>
          </p:nvGrpSpPr>
          <p:grpSpPr>
            <a:xfrm>
              <a:off x="0" y="-1"/>
              <a:ext cx="5105400" cy="4876801"/>
              <a:chOff x="0" y="0"/>
              <a:chExt cx="5105400" cy="4876800"/>
            </a:xfrm>
          </p:grpSpPr>
          <p:sp>
            <p:nvSpPr>
              <p:cNvPr id="515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4"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5"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6"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7"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64" name="Group 9"/>
            <p:cNvGrpSpPr/>
            <p:nvPr/>
          </p:nvGrpSpPr>
          <p:grpSpPr>
            <a:xfrm>
              <a:off x="3200400" y="3200399"/>
              <a:ext cx="3886200" cy="3657601"/>
              <a:chOff x="0" y="0"/>
              <a:chExt cx="3886200" cy="3657600"/>
            </a:xfrm>
          </p:grpSpPr>
          <p:sp>
            <p:nvSpPr>
              <p:cNvPr id="515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0"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1"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3"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70" name="Group 15"/>
            <p:cNvGrpSpPr/>
            <p:nvPr/>
          </p:nvGrpSpPr>
          <p:grpSpPr>
            <a:xfrm>
              <a:off x="4495800" y="152399"/>
              <a:ext cx="4343400" cy="4114801"/>
              <a:chOff x="0" y="0"/>
              <a:chExt cx="4343400" cy="4114800"/>
            </a:xfrm>
          </p:grpSpPr>
          <p:sp>
            <p:nvSpPr>
              <p:cNvPr id="516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6"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7"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8"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7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6967608"/>
      </p:ext>
    </p:extLst>
  </p:cSld>
  <p:clrMapOvr>
    <a:masterClrMapping/>
  </p:clrMapOvr>
  <p:transition spd="med"/>
</p:sldLayout>
</file>

<file path=ppt/slideLayouts/slideLayout3013.xml><?xml version="1.0" encoding="utf-8"?>
<p:sldLayout xmlns:a="http://schemas.openxmlformats.org/drawingml/2006/main" xmlns:r="http://schemas.openxmlformats.org/officeDocument/2006/relationships" xmlns:p="http://schemas.openxmlformats.org/presentationml/2006/main" showMasterSp="0" type="tx">
  <p:cSld name="27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98" name="Group 2"/>
          <p:cNvGrpSpPr/>
          <p:nvPr/>
        </p:nvGrpSpPr>
        <p:grpSpPr>
          <a:xfrm>
            <a:off x="0" y="0"/>
            <a:ext cx="8839200" cy="6858000"/>
            <a:chOff x="0" y="0"/>
            <a:chExt cx="8839200" cy="6858000"/>
          </a:xfrm>
        </p:grpSpPr>
        <p:grpSp>
          <p:nvGrpSpPr>
            <p:cNvPr id="5185" name="Group 3"/>
            <p:cNvGrpSpPr/>
            <p:nvPr/>
          </p:nvGrpSpPr>
          <p:grpSpPr>
            <a:xfrm>
              <a:off x="0" y="-1"/>
              <a:ext cx="5105400" cy="4876801"/>
              <a:chOff x="0" y="0"/>
              <a:chExt cx="5105400" cy="4876800"/>
            </a:xfrm>
          </p:grpSpPr>
          <p:sp>
            <p:nvSpPr>
              <p:cNvPr id="518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1" name="Group 9"/>
            <p:cNvGrpSpPr/>
            <p:nvPr/>
          </p:nvGrpSpPr>
          <p:grpSpPr>
            <a:xfrm>
              <a:off x="3200400" y="3200399"/>
              <a:ext cx="3886200" cy="3657601"/>
              <a:chOff x="0" y="0"/>
              <a:chExt cx="3886200" cy="3657600"/>
            </a:xfrm>
          </p:grpSpPr>
          <p:sp>
            <p:nvSpPr>
              <p:cNvPr id="518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7" name="Group 15"/>
            <p:cNvGrpSpPr/>
            <p:nvPr/>
          </p:nvGrpSpPr>
          <p:grpSpPr>
            <a:xfrm>
              <a:off x="4495800" y="152399"/>
              <a:ext cx="4343400" cy="4114801"/>
              <a:chOff x="0" y="0"/>
              <a:chExt cx="4343400" cy="4114800"/>
            </a:xfrm>
          </p:grpSpPr>
          <p:sp>
            <p:nvSpPr>
              <p:cNvPr id="519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3721912"/>
      </p:ext>
    </p:extLst>
  </p:cSld>
  <p:clrMapOvr>
    <a:masterClrMapping/>
  </p:clrMapOvr>
  <p:transition spd="med"/>
</p:sldLayout>
</file>

<file path=ppt/slideLayouts/slideLayout3014.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24" name="Group 2"/>
          <p:cNvGrpSpPr/>
          <p:nvPr/>
        </p:nvGrpSpPr>
        <p:grpSpPr>
          <a:xfrm>
            <a:off x="0" y="0"/>
            <a:ext cx="8839200" cy="6858000"/>
            <a:chOff x="0" y="0"/>
            <a:chExt cx="8839200" cy="6858000"/>
          </a:xfrm>
        </p:grpSpPr>
        <p:grpSp>
          <p:nvGrpSpPr>
            <p:cNvPr id="5211" name="Group 3"/>
            <p:cNvGrpSpPr/>
            <p:nvPr/>
          </p:nvGrpSpPr>
          <p:grpSpPr>
            <a:xfrm>
              <a:off x="0" y="-1"/>
              <a:ext cx="5105400" cy="4876801"/>
              <a:chOff x="0" y="0"/>
              <a:chExt cx="5105400" cy="4876800"/>
            </a:xfrm>
          </p:grpSpPr>
          <p:sp>
            <p:nvSpPr>
              <p:cNvPr id="520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17" name="Group 9"/>
            <p:cNvGrpSpPr/>
            <p:nvPr/>
          </p:nvGrpSpPr>
          <p:grpSpPr>
            <a:xfrm>
              <a:off x="3200400" y="3200399"/>
              <a:ext cx="3886200" cy="3657601"/>
              <a:chOff x="0" y="0"/>
              <a:chExt cx="3886200" cy="3657600"/>
            </a:xfrm>
          </p:grpSpPr>
          <p:sp>
            <p:nvSpPr>
              <p:cNvPr id="521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23" name="Group 15"/>
            <p:cNvGrpSpPr/>
            <p:nvPr/>
          </p:nvGrpSpPr>
          <p:grpSpPr>
            <a:xfrm>
              <a:off x="4495800" y="152399"/>
              <a:ext cx="4343400" cy="4114801"/>
              <a:chOff x="0" y="0"/>
              <a:chExt cx="4343400" cy="4114800"/>
            </a:xfrm>
          </p:grpSpPr>
          <p:sp>
            <p:nvSpPr>
              <p:cNvPr id="521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2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522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2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522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4999912"/>
      </p:ext>
    </p:extLst>
  </p:cSld>
  <p:clrMapOvr>
    <a:masterClrMapping/>
  </p:clrMapOvr>
  <p:transition spd="med"/>
</p:sldLayout>
</file>

<file path=ppt/slideLayouts/slideLayout3015.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53" name="Group 2"/>
          <p:cNvGrpSpPr/>
          <p:nvPr/>
        </p:nvGrpSpPr>
        <p:grpSpPr>
          <a:xfrm>
            <a:off x="0" y="0"/>
            <a:ext cx="8839200" cy="6858000"/>
            <a:chOff x="0" y="0"/>
            <a:chExt cx="8839200" cy="6858000"/>
          </a:xfrm>
        </p:grpSpPr>
        <p:grpSp>
          <p:nvGrpSpPr>
            <p:cNvPr id="5240" name="Group 3"/>
            <p:cNvGrpSpPr/>
            <p:nvPr/>
          </p:nvGrpSpPr>
          <p:grpSpPr>
            <a:xfrm>
              <a:off x="0" y="-1"/>
              <a:ext cx="5105400" cy="4876801"/>
              <a:chOff x="0" y="0"/>
              <a:chExt cx="5105400" cy="4876800"/>
            </a:xfrm>
          </p:grpSpPr>
          <p:sp>
            <p:nvSpPr>
              <p:cNvPr id="523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6"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7"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8"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9"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46" name="Group 9"/>
            <p:cNvGrpSpPr/>
            <p:nvPr/>
          </p:nvGrpSpPr>
          <p:grpSpPr>
            <a:xfrm>
              <a:off x="3200400" y="3200399"/>
              <a:ext cx="3886200" cy="3657601"/>
              <a:chOff x="0" y="0"/>
              <a:chExt cx="3886200" cy="3657600"/>
            </a:xfrm>
          </p:grpSpPr>
          <p:sp>
            <p:nvSpPr>
              <p:cNvPr id="524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2"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3"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5"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52" name="Group 15"/>
            <p:cNvGrpSpPr/>
            <p:nvPr/>
          </p:nvGrpSpPr>
          <p:grpSpPr>
            <a:xfrm>
              <a:off x="4495800" y="152399"/>
              <a:ext cx="4343400" cy="4114801"/>
              <a:chOff x="0" y="0"/>
              <a:chExt cx="4343400" cy="4114800"/>
            </a:xfrm>
          </p:grpSpPr>
          <p:sp>
            <p:nvSpPr>
              <p:cNvPr id="524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8"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9"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0"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5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52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2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5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56786166"/>
      </p:ext>
    </p:extLst>
  </p:cSld>
  <p:clrMapOvr>
    <a:masterClrMapping/>
  </p:clrMapOvr>
  <p:transition spd="med"/>
</p:sldLayout>
</file>

<file path=ppt/slideLayouts/slideLayout3016.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26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9131905"/>
      </p:ext>
    </p:extLst>
  </p:cSld>
  <p:clrMapOvr>
    <a:masterClrMapping/>
  </p:clrMapOvr>
  <p:transition spd="med"/>
</p:sldLayout>
</file>

<file path=ppt/slideLayouts/slideLayout3017.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7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4434974"/>
      </p:ext>
    </p:extLst>
  </p:cSld>
  <p:clrMapOvr>
    <a:masterClrMapping/>
  </p:clrMapOvr>
  <p:transition spd="med"/>
</p:sldLayout>
</file>

<file path=ppt/slideLayouts/slideLayout3018.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2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5324332"/>
      </p:ext>
    </p:extLst>
  </p:cSld>
  <p:clrMapOvr>
    <a:masterClrMapping/>
  </p:clrMapOvr>
  <p:transition spd="med"/>
</p:sldLayout>
</file>

<file path=ppt/slideLayouts/slideLayout3019.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9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9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7388982"/>
      </p:ext>
    </p:extLst>
  </p:cSld>
  <p:clrMapOvr>
    <a:masterClrMapping/>
  </p:clrMapOvr>
  <p:transition spd="med"/>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type="tx">
  <p:cSld name="22_Blank">
    <p:bg>
      <p:bgPr>
        <a:solidFill>
          <a:schemeClr val="accent3">
            <a:lumOff val="44000"/>
          </a:schemeClr>
        </a:solidFill>
        <a:effectLst/>
      </p:bgPr>
    </p:bg>
    <p:spTree>
      <p:nvGrpSpPr>
        <p:cNvPr id="1" name=""/>
        <p:cNvGrpSpPr/>
        <p:nvPr/>
      </p:nvGrpSpPr>
      <p:grpSpPr>
        <a:xfrm>
          <a:off x="0" y="0"/>
          <a:ext cx="0" cy="0"/>
          <a:chOff x="0" y="0"/>
          <a:chExt cx="0" cy="0"/>
        </a:xfrm>
      </p:grpSpPr>
      <p:sp>
        <p:nvSpPr>
          <p:cNvPr id="46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3260291"/>
      </p:ext>
    </p:extLst>
  </p:cSld>
  <p:clrMapOvr>
    <a:masterClrMapping/>
  </p:clrMapOvr>
  <p:transition spd="med"/>
</p:sldLayout>
</file>

<file path=ppt/slideLayouts/slideLayout3020.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3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3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608395"/>
      </p:ext>
    </p:extLst>
  </p:cSld>
  <p:clrMapOvr>
    <a:masterClrMapping/>
  </p:clrMapOvr>
  <p:transition spd="med"/>
</p:sldLayout>
</file>

<file path=ppt/slideLayouts/slideLayout3021.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3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1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9472195"/>
      </p:ext>
    </p:extLst>
  </p:cSld>
  <p:clrMapOvr>
    <a:masterClrMapping/>
  </p:clrMapOvr>
  <p:transition spd="med"/>
</p:sldLayout>
</file>

<file path=ppt/slideLayouts/slideLayout3022.xml><?xml version="1.0" encoding="utf-8"?>
<p:sldLayout xmlns:a="http://schemas.openxmlformats.org/drawingml/2006/main" xmlns:r="http://schemas.openxmlformats.org/officeDocument/2006/relationships" xmlns:p="http://schemas.openxmlformats.org/presentationml/2006/main" showMasterSp="0" type="tx">
  <p:cSld name="28_Blank">
    <p:bg>
      <p:bgPr>
        <a:solidFill>
          <a:schemeClr val="accent3">
            <a:lumOff val="44000"/>
          </a:schemeClr>
        </a:solidFill>
        <a:effectLst/>
      </p:bgPr>
    </p:bg>
    <p:spTree>
      <p:nvGrpSpPr>
        <p:cNvPr id="1" name=""/>
        <p:cNvGrpSpPr/>
        <p:nvPr/>
      </p:nvGrpSpPr>
      <p:grpSpPr>
        <a:xfrm>
          <a:off x="0" y="0"/>
          <a:ext cx="0" cy="0"/>
          <a:chOff x="0" y="0"/>
          <a:chExt cx="0" cy="0"/>
        </a:xfrm>
      </p:grpSpPr>
      <p:sp>
        <p:nvSpPr>
          <p:cNvPr id="531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1897962"/>
      </p:ext>
    </p:extLst>
  </p:cSld>
  <p:clrMapOvr>
    <a:masterClrMapping/>
  </p:clrMapOvr>
  <p:transition spd="med"/>
</p:sldLayout>
</file>

<file path=ppt/slideLayouts/slideLayout3023.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3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65856707"/>
      </p:ext>
    </p:extLst>
  </p:cSld>
  <p:clrMapOvr>
    <a:masterClrMapping/>
  </p:clrMapOvr>
  <p:transition spd="med"/>
</p:sldLayout>
</file>

<file path=ppt/slideLayouts/slideLayout3024.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3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3161583"/>
      </p:ext>
    </p:extLst>
  </p:cSld>
  <p:clrMapOvr>
    <a:masterClrMapping/>
  </p:clrMapOvr>
  <p:transition spd="med"/>
</p:sldLayout>
</file>

<file path=ppt/slideLayouts/slideLayout3025.xml><?xml version="1.0" encoding="utf-8"?>
<p:sldLayout xmlns:a="http://schemas.openxmlformats.org/drawingml/2006/main" xmlns:r="http://schemas.openxmlformats.org/officeDocument/2006/relationships" xmlns:p="http://schemas.openxmlformats.org/presentationml/2006/main" showMasterSp="0" type="tx">
  <p:cSld name="30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45"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5346"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200288565"/>
      </p:ext>
    </p:extLst>
  </p:cSld>
  <p:clrMapOvr>
    <a:masterClrMapping/>
  </p:clrMapOvr>
  <p:transition spd="med"/>
</p:sldLayout>
</file>

<file path=ppt/slideLayouts/slideLayout3026.xml><?xml version="1.0" encoding="utf-8"?>
<p:sldLayout xmlns:a="http://schemas.openxmlformats.org/drawingml/2006/main" xmlns:r="http://schemas.openxmlformats.org/officeDocument/2006/relationships" xmlns:p="http://schemas.openxmlformats.org/presentationml/2006/main" showMasterSp="0" type="tx">
  <p:cSld name="24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54"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55"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56"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26863293"/>
      </p:ext>
    </p:extLst>
  </p:cSld>
  <p:clrMapOvr>
    <a:masterClrMapping/>
  </p:clrMapOvr>
  <p:transition spd="med"/>
</p:sldLayout>
</file>

<file path=ppt/slideLayouts/slideLayout3027.xml><?xml version="1.0" encoding="utf-8"?>
<p:sldLayout xmlns:a="http://schemas.openxmlformats.org/drawingml/2006/main" xmlns:r="http://schemas.openxmlformats.org/officeDocument/2006/relationships" xmlns:p="http://schemas.openxmlformats.org/presentationml/2006/main" showMasterSp="0" type="tx">
  <p:cSld name="2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63"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5364"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6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21263401"/>
      </p:ext>
    </p:extLst>
  </p:cSld>
  <p:clrMapOvr>
    <a:masterClrMapping/>
  </p:clrMapOvr>
  <p:transition spd="med"/>
</p:sldLayout>
</file>

<file path=ppt/slideLayouts/slideLayout3028.xml><?xml version="1.0" encoding="utf-8"?>
<p:sldLayout xmlns:a="http://schemas.openxmlformats.org/drawingml/2006/main" xmlns:r="http://schemas.openxmlformats.org/officeDocument/2006/relationships" xmlns:p="http://schemas.openxmlformats.org/presentationml/2006/main" showMasterSp="0" type="tx">
  <p:cSld name="2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7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73"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7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96972932"/>
      </p:ext>
    </p:extLst>
  </p:cSld>
  <p:clrMapOvr>
    <a:masterClrMapping/>
  </p:clrMapOvr>
  <p:transition spd="med"/>
</p:sldLayout>
</file>

<file path=ppt/slideLayouts/slideLayout3029.xml><?xml version="1.0" encoding="utf-8"?>
<p:sldLayout xmlns:a="http://schemas.openxmlformats.org/drawingml/2006/main" xmlns:r="http://schemas.openxmlformats.org/officeDocument/2006/relationships" xmlns:p="http://schemas.openxmlformats.org/presentationml/2006/main" showMasterSp="0" type="tx">
  <p:cSld name="2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81"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82"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83"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538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96700134"/>
      </p:ext>
    </p:extLst>
  </p:cSld>
  <p:clrMapOvr>
    <a:masterClrMapping/>
  </p:clrMapOvr>
  <p:transition spd="med"/>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3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3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3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12886283"/>
      </p:ext>
    </p:extLst>
  </p:cSld>
  <p:clrMapOvr>
    <a:masterClrMapping/>
  </p:clrMapOvr>
  <p:transition spd="med"/>
</p:sldLayout>
</file>

<file path=ppt/slideLayouts/slideLayout3030.xml><?xml version="1.0" encoding="utf-8"?>
<p:sldLayout xmlns:a="http://schemas.openxmlformats.org/drawingml/2006/main" xmlns:r="http://schemas.openxmlformats.org/officeDocument/2006/relationships" xmlns:p="http://schemas.openxmlformats.org/presentationml/2006/main" showMasterSp="0" type="tx">
  <p:cSld name="24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1"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9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775173272"/>
      </p:ext>
    </p:extLst>
  </p:cSld>
  <p:clrMapOvr>
    <a:masterClrMapping/>
  </p:clrMapOvr>
  <p:transition spd="med"/>
</p:sldLayout>
</file>

<file path=ppt/slideLayouts/slideLayout3031.xml><?xml version="1.0" encoding="utf-8"?>
<p:sldLayout xmlns:a="http://schemas.openxmlformats.org/drawingml/2006/main" xmlns:r="http://schemas.openxmlformats.org/officeDocument/2006/relationships" xmlns:p="http://schemas.openxmlformats.org/presentationml/2006/main" showMasterSp="0" type="tx">
  <p:cSld name="29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6455087"/>
      </p:ext>
    </p:extLst>
  </p:cSld>
  <p:clrMapOvr>
    <a:masterClrMapping/>
  </p:clrMapOvr>
  <p:transition spd="med"/>
</p:sldLayout>
</file>

<file path=ppt/slideLayouts/slideLayout3032.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06"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07"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08"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540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43645764"/>
      </p:ext>
    </p:extLst>
  </p:cSld>
  <p:clrMapOvr>
    <a:masterClrMapping/>
  </p:clrMapOvr>
  <p:transition spd="med"/>
</p:sldLayout>
</file>

<file path=ppt/slideLayouts/slideLayout3033.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16"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17"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5418"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1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47999606"/>
      </p:ext>
    </p:extLst>
  </p:cSld>
  <p:clrMapOvr>
    <a:masterClrMapping/>
  </p:clrMapOvr>
  <p:transition spd="med"/>
</p:sldLayout>
</file>

<file path=ppt/slideLayouts/slideLayout3034.xml><?xml version="1.0" encoding="utf-8"?>
<p:sldLayout xmlns:a="http://schemas.openxmlformats.org/drawingml/2006/main" xmlns:r="http://schemas.openxmlformats.org/officeDocument/2006/relationships" xmlns:p="http://schemas.openxmlformats.org/presentationml/2006/main" showMasterSp="0" type="tx">
  <p:cSld name="3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4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707076"/>
      </p:ext>
    </p:extLst>
  </p:cSld>
  <p:clrMapOvr>
    <a:masterClrMapping/>
  </p:clrMapOvr>
  <p:transition spd="med"/>
</p:sldLayout>
</file>

<file path=ppt/slideLayouts/slideLayout3035.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4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1609837"/>
      </p:ext>
    </p:extLst>
  </p:cSld>
  <p:clrMapOvr>
    <a:masterClrMapping/>
  </p:clrMapOvr>
  <p:transition spd="med"/>
</p:sldLayout>
</file>

<file path=ppt/slideLayouts/slideLayout3036.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4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0929308"/>
      </p:ext>
    </p:extLst>
  </p:cSld>
  <p:clrMapOvr>
    <a:masterClrMapping/>
  </p:clrMapOvr>
  <p:transition spd="med"/>
</p:sldLayout>
</file>

<file path=ppt/slideLayouts/slideLayout3037.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4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4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55786541"/>
      </p:ext>
    </p:extLst>
  </p:cSld>
  <p:clrMapOvr>
    <a:masterClrMapping/>
  </p:clrMapOvr>
  <p:transition spd="med"/>
</p:sldLayout>
</file>

<file path=ppt/slideLayouts/slideLayout3038.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4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861320"/>
      </p:ext>
    </p:extLst>
  </p:cSld>
  <p:clrMapOvr>
    <a:masterClrMapping/>
  </p:clrMapOvr>
  <p:transition spd="med"/>
</p:sldLayout>
</file>

<file path=ppt/slideLayouts/slideLayout3039.xml><?xml version="1.0" encoding="utf-8"?>
<p:sldLayout xmlns:a="http://schemas.openxmlformats.org/drawingml/2006/main" xmlns:r="http://schemas.openxmlformats.org/officeDocument/2006/relationships" xmlns:p="http://schemas.openxmlformats.org/presentationml/2006/main" showMasterSp="0" type="tx">
  <p:cSld name="30_Blank">
    <p:bg>
      <p:bgPr>
        <a:solidFill>
          <a:schemeClr val="accent3">
            <a:lumOff val="44000"/>
          </a:schemeClr>
        </a:solidFill>
        <a:effectLst/>
      </p:bgPr>
    </p:bg>
    <p:spTree>
      <p:nvGrpSpPr>
        <p:cNvPr id="1" name=""/>
        <p:cNvGrpSpPr/>
        <p:nvPr/>
      </p:nvGrpSpPr>
      <p:grpSpPr>
        <a:xfrm>
          <a:off x="0" y="0"/>
          <a:ext cx="0" cy="0"/>
          <a:chOff x="0" y="0"/>
          <a:chExt cx="0" cy="0"/>
        </a:xfrm>
      </p:grpSpPr>
      <p:sp>
        <p:nvSpPr>
          <p:cNvPr id="54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836135"/>
      </p:ext>
    </p:extLst>
  </p:cSld>
  <p:clrMapOvr>
    <a:masterClrMapping/>
  </p:clrMapOvr>
  <p:transition spd="med"/>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4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4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64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2612421"/>
      </p:ext>
    </p:extLst>
  </p:cSld>
  <p:clrMapOvr>
    <a:masterClrMapping/>
  </p:clrMapOvr>
  <p:transition spd="med"/>
</p:sldLayout>
</file>

<file path=ppt/slideLayouts/slideLayout3040.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4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19865840"/>
      </p:ext>
    </p:extLst>
  </p:cSld>
  <p:clrMapOvr>
    <a:masterClrMapping/>
  </p:clrMapOvr>
  <p:transition spd="med"/>
</p:sldLayout>
</file>

<file path=ppt/slideLayouts/slideLayout3041.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4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492316"/>
      </p:ext>
    </p:extLst>
  </p:cSld>
  <p:clrMapOvr>
    <a:masterClrMapping/>
  </p:clrMapOvr>
  <p:transition spd="med"/>
</p:sldLayout>
</file>

<file path=ppt/slideLayouts/slideLayout3042.xml><?xml version="1.0" encoding="utf-8"?>
<p:sldLayout xmlns:a="http://schemas.openxmlformats.org/drawingml/2006/main" xmlns:r="http://schemas.openxmlformats.org/officeDocument/2006/relationships" xmlns:p="http://schemas.openxmlformats.org/presentationml/2006/main" showMasterSp="0" type="tx">
  <p:cSld name="26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16"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17" name="Body Level One…"/>
          <p:cNvSpPr txBox="1">
            <a:spLocks noGrp="1"/>
          </p:cNvSpPr>
          <p:nvPr>
            <p:ph type="body" idx="1"/>
          </p:nvPr>
        </p:nvSpPr>
        <p:spPr>
          <a:xfrm>
            <a:off x="762000" y="1828800"/>
            <a:ext cx="7620000" cy="4267200"/>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18"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5196396"/>
      </p:ext>
    </p:extLst>
  </p:cSld>
  <p:clrMapOvr>
    <a:masterClrMapping/>
  </p:clrMapOvr>
  <p:transition spd="med"/>
</p:sldLayout>
</file>

<file path=ppt/slideLayouts/slideLayout3043.xml><?xml version="1.0" encoding="utf-8"?>
<p:sldLayout xmlns:a="http://schemas.openxmlformats.org/drawingml/2006/main" xmlns:r="http://schemas.openxmlformats.org/officeDocument/2006/relationships" xmlns:p="http://schemas.openxmlformats.org/presentationml/2006/main" showMasterSp="0" type="tx">
  <p:cSld name="2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25"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lnSpc>
                <a:spcPct val="90000"/>
              </a:lnSpc>
              <a:spcBef>
                <a:spcPts val="900"/>
              </a:spcBef>
              <a:defRPr sz="4000" b="1" cap="all">
                <a:solidFill>
                  <a:srgbClr val="000000"/>
                </a:solidFill>
              </a:defRPr>
            </a:lvl1pPr>
          </a:lstStyle>
          <a:p>
            <a:r>
              <a:t>Title Text</a:t>
            </a:r>
          </a:p>
        </p:txBody>
      </p:sp>
      <p:sp>
        <p:nvSpPr>
          <p:cNvPr id="552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27"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24831170"/>
      </p:ext>
    </p:extLst>
  </p:cSld>
  <p:clrMapOvr>
    <a:masterClrMapping/>
  </p:clrMapOvr>
  <p:transition spd="med"/>
</p:sldLayout>
</file>

<file path=ppt/slideLayouts/slideLayout3044.xml><?xml version="1.0" encoding="utf-8"?>
<p:sldLayout xmlns:a="http://schemas.openxmlformats.org/drawingml/2006/main" xmlns:r="http://schemas.openxmlformats.org/officeDocument/2006/relationships" xmlns:p="http://schemas.openxmlformats.org/presentationml/2006/main" showMasterSp="0" type="tx">
  <p:cSld name="2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34"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35" name="Body Level One…"/>
          <p:cNvSpPr txBox="1">
            <a:spLocks noGrp="1"/>
          </p:cNvSpPr>
          <p:nvPr>
            <p:ph type="body" sz="half" idx="1"/>
          </p:nvPr>
        </p:nvSpPr>
        <p:spPr>
          <a:xfrm>
            <a:off x="762000" y="1828800"/>
            <a:ext cx="3733800" cy="4267200"/>
          </a:xfrm>
          <a:prstGeom prst="rect">
            <a:avLst/>
          </a:prstGeom>
        </p:spPr>
        <p:txBody>
          <a:bodyPr>
            <a:normAutofit/>
          </a:bodyPr>
          <a:lstStyle>
            <a:lvl1pPr>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3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4352530"/>
      </p:ext>
    </p:extLst>
  </p:cSld>
  <p:clrMapOvr>
    <a:masterClrMapping/>
  </p:clrMapOvr>
  <p:transition spd="med"/>
</p:sldLayout>
</file>

<file path=ppt/slideLayouts/slideLayout3045.xml><?xml version="1.0" encoding="utf-8"?>
<p:sldLayout xmlns:a="http://schemas.openxmlformats.org/drawingml/2006/main" xmlns:r="http://schemas.openxmlformats.org/officeDocument/2006/relationships" xmlns:p="http://schemas.openxmlformats.org/presentationml/2006/main" showMasterSp="0" type="tx">
  <p:cSld name="2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43"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4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500"/>
              </a:spcBef>
              <a:buSzTx/>
              <a:buNone/>
              <a:defRPr sz="2400" b="1">
                <a:latin typeface="Arial"/>
                <a:ea typeface="Arial"/>
                <a:cs typeface="Arial"/>
                <a:sym typeface="Arial"/>
              </a:defRPr>
            </a:pPr>
            <a:endParaRPr dirty="0"/>
          </a:p>
        </p:txBody>
      </p:sp>
      <p:sp>
        <p:nvSpPr>
          <p:cNvPr id="554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2132083"/>
      </p:ext>
    </p:extLst>
  </p:cSld>
  <p:clrMapOvr>
    <a:masterClrMapping/>
  </p:clrMapOvr>
  <p:transition spd="med"/>
</p:sldLayout>
</file>

<file path=ppt/slideLayouts/slideLayout3046.xml><?xml version="1.0" encoding="utf-8"?>
<p:sldLayout xmlns:a="http://schemas.openxmlformats.org/drawingml/2006/main" xmlns:r="http://schemas.openxmlformats.org/officeDocument/2006/relationships" xmlns:p="http://schemas.openxmlformats.org/presentationml/2006/main" showMasterSp="0" type="tx">
  <p:cSld name="2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53"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54"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6861475"/>
      </p:ext>
    </p:extLst>
  </p:cSld>
  <p:clrMapOvr>
    <a:masterClrMapping/>
  </p:clrMapOvr>
  <p:transition spd="med"/>
</p:sldLayout>
</file>

<file path=ppt/slideLayouts/slideLayout3047.xml><?xml version="1.0" encoding="utf-8"?>
<p:sldLayout xmlns:a="http://schemas.openxmlformats.org/drawingml/2006/main" xmlns:r="http://schemas.openxmlformats.org/officeDocument/2006/relationships" xmlns:p="http://schemas.openxmlformats.org/presentationml/2006/main" showMasterSp="0" type="tx">
  <p:cSld name="3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08709"/>
      </p:ext>
    </p:extLst>
  </p:cSld>
  <p:clrMapOvr>
    <a:masterClrMapping/>
  </p:clrMapOvr>
  <p:transition spd="med"/>
</p:sldLayout>
</file>

<file path=ppt/slideLayouts/slideLayout3048.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8" name="Title Text"/>
          <p:cNvSpPr txBox="1">
            <a:spLocks noGrp="1"/>
          </p:cNvSpPr>
          <p:nvPr>
            <p:ph type="title"/>
          </p:nvPr>
        </p:nvSpPr>
        <p:spPr>
          <a:xfrm>
            <a:off x="457200" y="273050"/>
            <a:ext cx="3008314" cy="1162050"/>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69" name="Body Level One…"/>
          <p:cNvSpPr txBox="1">
            <a:spLocks noGrp="1"/>
          </p:cNvSpPr>
          <p:nvPr>
            <p:ph type="body" idx="1"/>
          </p:nvPr>
        </p:nvSpPr>
        <p:spPr>
          <a:xfrm>
            <a:off x="3575050" y="273050"/>
            <a:ext cx="5111750" cy="5853113"/>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7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300"/>
              </a:spcBef>
              <a:buSzTx/>
              <a:buNone/>
              <a:defRPr sz="1400">
                <a:latin typeface="Arial"/>
                <a:ea typeface="Arial"/>
                <a:cs typeface="Arial"/>
                <a:sym typeface="Arial"/>
              </a:defRPr>
            </a:pPr>
            <a:endParaRPr dirty="0"/>
          </a:p>
        </p:txBody>
      </p:sp>
      <p:sp>
        <p:nvSpPr>
          <p:cNvPr id="557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1219982"/>
      </p:ext>
    </p:extLst>
  </p:cSld>
  <p:clrMapOvr>
    <a:masterClrMapping/>
  </p:clrMapOvr>
  <p:transition spd="med"/>
</p:sldLayout>
</file>

<file path=ppt/slideLayouts/slideLayout3049.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78" name="Title Text"/>
          <p:cNvSpPr txBox="1">
            <a:spLocks noGrp="1"/>
          </p:cNvSpPr>
          <p:nvPr>
            <p:ph type="title"/>
          </p:nvPr>
        </p:nvSpPr>
        <p:spPr>
          <a:xfrm>
            <a:off x="1792288" y="4800600"/>
            <a:ext cx="5486401" cy="566738"/>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7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58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8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6638538"/>
      </p:ext>
    </p:extLst>
  </p:cSld>
  <p:clrMapOvr>
    <a:masterClrMapping/>
  </p:clrMapOvr>
  <p:transition spd="med"/>
</p:sldLayout>
</file>

<file path=ppt/slideLayouts/slideLayout305.xml><?xml version="1.0" encoding="utf-8"?>
<p:sldLayout xmlns:a="http://schemas.openxmlformats.org/drawingml/2006/main" xmlns:r="http://schemas.openxmlformats.org/officeDocument/2006/relationships" xmlns:p="http://schemas.openxmlformats.org/presentationml/2006/main" showMasterSp="0" type="tx">
  <p:cSld name="27_Title Slide">
    <p:spTree>
      <p:nvGrpSpPr>
        <p:cNvPr id="1" name=""/>
        <p:cNvGrpSpPr/>
        <p:nvPr/>
      </p:nvGrpSpPr>
      <p:grpSpPr>
        <a:xfrm>
          <a:off x="0" y="0"/>
          <a:ext cx="0" cy="0"/>
          <a:chOff x="0" y="0"/>
          <a:chExt cx="0" cy="0"/>
        </a:xfrm>
      </p:grpSpPr>
      <p:grpSp>
        <p:nvGrpSpPr>
          <p:cNvPr id="4655" name="Group 7"/>
          <p:cNvGrpSpPr/>
          <p:nvPr/>
        </p:nvGrpSpPr>
        <p:grpSpPr>
          <a:xfrm>
            <a:off x="0" y="0"/>
            <a:ext cx="6362700" cy="6858000"/>
            <a:chOff x="0" y="0"/>
            <a:chExt cx="6362700" cy="6858000"/>
          </a:xfrm>
        </p:grpSpPr>
        <p:pic>
          <p:nvPicPr>
            <p:cNvPr id="465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65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65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65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65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65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80537848"/>
      </p:ext>
    </p:extLst>
  </p:cSld>
  <p:clrMapOvr>
    <a:masterClrMapping/>
  </p:clrMapOvr>
  <p:transition spd="med"/>
</p:sldLayout>
</file>

<file path=ppt/slideLayouts/slideLayout3050.xml><?xml version="1.0" encoding="utf-8"?>
<p:sldLayout xmlns:a="http://schemas.openxmlformats.org/drawingml/2006/main" xmlns:r="http://schemas.openxmlformats.org/officeDocument/2006/relationships" xmlns:p="http://schemas.openxmlformats.org/presentationml/2006/main" showMasterSp="0" type="tx">
  <p:cSld name="32_Title Slide">
    <p:bg>
      <p:bgPr>
        <a:solidFill>
          <a:srgbClr val="000000"/>
        </a:solidFill>
        <a:effectLst/>
      </p:bgPr>
    </p:bg>
    <p:spTree>
      <p:nvGrpSpPr>
        <p:cNvPr id="1" name=""/>
        <p:cNvGrpSpPr/>
        <p:nvPr/>
      </p:nvGrpSpPr>
      <p:grpSpPr>
        <a:xfrm>
          <a:off x="0" y="0"/>
          <a:ext cx="0" cy="0"/>
          <a:chOff x="0" y="0"/>
          <a:chExt cx="0" cy="0"/>
        </a:xfrm>
      </p:grpSpPr>
      <p:sp>
        <p:nvSpPr>
          <p:cNvPr id="5588" name="Title Text"/>
          <p:cNvSpPr txBox="1">
            <a:spLocks noGrp="1"/>
          </p:cNvSpPr>
          <p:nvPr>
            <p:ph type="title"/>
          </p:nvPr>
        </p:nvSpPr>
        <p:spPr>
          <a:xfrm>
            <a:off x="422030" y="1371600"/>
            <a:ext cx="8229601" cy="1828800"/>
          </a:xfrm>
          <a:prstGeom prst="rect">
            <a:avLst/>
          </a:prstGeom>
        </p:spPr>
        <p:txBody>
          <a:bodyPr lIns="0" tIns="0" rIns="0" bIns="0"/>
          <a:lstStyle>
            <a:lvl1pPr algn="ctr">
              <a:defRPr sz="4800" b="1" cap="all">
                <a:gradFill flip="none" rotWithShape="1">
                  <a:gsLst>
                    <a:gs pos="0">
                      <a:srgbClr val="8CABDE"/>
                    </a:gs>
                    <a:gs pos="73000">
                      <a:srgbClr val="8CABDE"/>
                    </a:gs>
                    <a:gs pos="100000">
                      <a:srgbClr val="749CD9"/>
                    </a:gs>
                  </a:gsLst>
                  <a:lin ang="4800000" scaled="0"/>
                </a:gradFill>
                <a:effectLst>
                  <a:outerShdw blurRad="127000" dist="200000" dir="2700000" rotWithShape="0">
                    <a:srgbClr val="000000">
                      <a:alpha val="30000"/>
                    </a:srgbClr>
                  </a:outerShdw>
                </a:effectLst>
                <a:latin typeface="Lucida Sans"/>
                <a:ea typeface="Lucida Sans"/>
                <a:cs typeface="Lucida Sans"/>
                <a:sym typeface="Lucida Sans"/>
              </a:defRPr>
            </a:lvl1pPr>
          </a:lstStyle>
          <a:p>
            <a:r>
              <a:t>Title Text</a:t>
            </a:r>
          </a:p>
        </p:txBody>
      </p:sp>
      <p:sp>
        <p:nvSpPr>
          <p:cNvPr id="5589" name="Body Level One…"/>
          <p:cNvSpPr txBox="1">
            <a:spLocks noGrp="1"/>
          </p:cNvSpPr>
          <p:nvPr>
            <p:ph type="body" sz="quarter" idx="1"/>
          </p:nvPr>
        </p:nvSpPr>
        <p:spPr>
          <a:xfrm>
            <a:off x="1371600" y="3331698"/>
            <a:ext cx="6400800" cy="1752601"/>
          </a:xfrm>
          <a:prstGeom prst="rect">
            <a:avLst/>
          </a:prstGeom>
        </p:spPr>
        <p:txBody>
          <a:bodyPr>
            <a:normAutofit/>
          </a:bodyPr>
          <a:lstStyle>
            <a:lvl1pPr marL="0" indent="0" algn="ctr">
              <a:spcBef>
                <a:spcPts val="600"/>
              </a:spcBef>
              <a:buSzTx/>
              <a:buNone/>
              <a:defRPr sz="2800">
                <a:solidFill>
                  <a:schemeClr val="accent3">
                    <a:lumOff val="44000"/>
                  </a:schemeClr>
                </a:solidFill>
                <a:latin typeface="Book Antiqua"/>
                <a:ea typeface="Book Antiqua"/>
                <a:cs typeface="Book Antiqua"/>
                <a:sym typeface="Book Antiqua"/>
              </a:defRPr>
            </a:lvl1pPr>
            <a:lvl2pPr marL="0" indent="457200" algn="ctr">
              <a:spcBef>
                <a:spcPts val="600"/>
              </a:spcBef>
              <a:buSzTx/>
              <a:buNone/>
              <a:defRPr sz="2800">
                <a:solidFill>
                  <a:schemeClr val="accent3">
                    <a:lumOff val="44000"/>
                  </a:schemeClr>
                </a:solidFill>
                <a:latin typeface="Book Antiqua"/>
                <a:ea typeface="Book Antiqua"/>
                <a:cs typeface="Book Antiqua"/>
                <a:sym typeface="Book Antiqua"/>
              </a:defRPr>
            </a:lvl2pPr>
            <a:lvl3pPr marL="0" indent="914400" algn="ctr">
              <a:spcBef>
                <a:spcPts val="600"/>
              </a:spcBef>
              <a:buSzTx/>
              <a:buNone/>
              <a:defRPr sz="2800">
                <a:solidFill>
                  <a:schemeClr val="accent3">
                    <a:lumOff val="44000"/>
                  </a:schemeClr>
                </a:solidFill>
                <a:latin typeface="Book Antiqua"/>
                <a:ea typeface="Book Antiqua"/>
                <a:cs typeface="Book Antiqua"/>
                <a:sym typeface="Book Antiqua"/>
              </a:defRPr>
            </a:lvl3pPr>
            <a:lvl4pPr marL="0" indent="1371600" algn="ctr">
              <a:spcBef>
                <a:spcPts val="600"/>
              </a:spcBef>
              <a:buSzTx/>
              <a:buNone/>
              <a:defRPr sz="2800">
                <a:solidFill>
                  <a:schemeClr val="accent3">
                    <a:lumOff val="44000"/>
                  </a:schemeClr>
                </a:solidFill>
                <a:latin typeface="Book Antiqua"/>
                <a:ea typeface="Book Antiqua"/>
                <a:cs typeface="Book Antiqua"/>
                <a:sym typeface="Book Antiqua"/>
              </a:defRPr>
            </a:lvl4pPr>
            <a:lvl5pPr marL="0" indent="1828800" algn="ctr">
              <a:spcBef>
                <a:spcPts val="600"/>
              </a:spcBef>
              <a:buSzTx/>
              <a:buNone/>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0"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4020537"/>
      </p:ext>
    </p:extLst>
  </p:cSld>
  <p:clrMapOvr>
    <a:masterClrMapping/>
  </p:clrMapOvr>
  <p:transition spd="med"/>
</p:sldLayout>
</file>

<file path=ppt/slideLayouts/slideLayout3051.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sp>
        <p:nvSpPr>
          <p:cNvPr id="5597"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598" name="Body Level One…"/>
          <p:cNvSpPr txBox="1">
            <a:spLocks noGrp="1"/>
          </p:cNvSpPr>
          <p:nvPr>
            <p:ph type="body" idx="1"/>
          </p:nvPr>
        </p:nvSpPr>
        <p:spPr>
          <a:xfrm>
            <a:off x="457200" y="1600200"/>
            <a:ext cx="8229600" cy="4708525"/>
          </a:xfrm>
          <a:prstGeom prst="rect">
            <a:avLst/>
          </a:prstGeom>
        </p:spPr>
        <p:txBody>
          <a:bodyPr>
            <a:normAutofit/>
          </a:bodyPr>
          <a:lstStyle>
            <a:lvl1pPr marL="547687" indent="-411162">
              <a:spcBef>
                <a:spcPts val="600"/>
              </a:spcBef>
              <a:buClr>
                <a:srgbClr val="F9F9F9"/>
              </a:buClr>
              <a:buSzPct val="65000"/>
              <a:buChar char=""/>
              <a:defRPr sz="2800">
                <a:solidFill>
                  <a:schemeClr val="accent3">
                    <a:lumOff val="44000"/>
                  </a:schemeClr>
                </a:solidFill>
                <a:latin typeface="Book Antiqua"/>
                <a:ea typeface="Book Antiqua"/>
                <a:cs typeface="Book Antiqua"/>
                <a:sym typeface="Book Antiqua"/>
              </a:defRPr>
            </a:lvl1pPr>
            <a:lvl2pPr marL="915458" indent="-329670">
              <a:spcBef>
                <a:spcPts val="600"/>
              </a:spcBef>
              <a:buClr>
                <a:srgbClr val="F9F9F9"/>
              </a:buClr>
              <a:buSzPct val="80000"/>
              <a:buChar char="◼"/>
              <a:defRPr sz="2800">
                <a:solidFill>
                  <a:schemeClr val="accent3">
                    <a:lumOff val="44000"/>
                  </a:schemeClr>
                </a:solidFill>
                <a:latin typeface="Book Antiqua"/>
                <a:ea typeface="Book Antiqua"/>
                <a:cs typeface="Book Antiqua"/>
                <a:sym typeface="Book Antiqua"/>
              </a:defRPr>
            </a:lvl2pPr>
            <a:lvl3pPr marL="1195820" indent="-290945">
              <a:spcBef>
                <a:spcPts val="600"/>
              </a:spcBef>
              <a:buClr>
                <a:srgbClr val="F9F9F9"/>
              </a:buClr>
              <a:buSzPct val="95000"/>
              <a:buChar char="▫"/>
              <a:defRPr sz="2800">
                <a:solidFill>
                  <a:schemeClr val="accent3">
                    <a:lumOff val="44000"/>
                  </a:schemeClr>
                </a:solidFill>
                <a:latin typeface="Book Antiqua"/>
                <a:ea typeface="Book Antiqua"/>
                <a:cs typeface="Book Antiqua"/>
                <a:sym typeface="Book Antiqua"/>
              </a:defRPr>
            </a:lvl3pPr>
            <a:lvl4pPr marL="1425575"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4pPr>
            <a:lvl5pPr marL="1617663"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9"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41274074"/>
      </p:ext>
    </p:extLst>
  </p:cSld>
  <p:clrMapOvr>
    <a:masterClrMapping/>
  </p:clrMapOvr>
  <p:transition spd="med"/>
</p:sldLayout>
</file>

<file path=ppt/slideLayouts/slideLayout3052.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000000"/>
        </a:solidFill>
        <a:effectLst/>
      </p:bgPr>
    </p:bg>
    <p:spTree>
      <p:nvGrpSpPr>
        <p:cNvPr id="1" name=""/>
        <p:cNvGrpSpPr/>
        <p:nvPr/>
      </p:nvGrpSpPr>
      <p:grpSpPr>
        <a:xfrm>
          <a:off x="0" y="0"/>
          <a:ext cx="0" cy="0"/>
          <a:chOff x="0" y="0"/>
          <a:chExt cx="0" cy="0"/>
        </a:xfrm>
      </p:grpSpPr>
      <p:sp>
        <p:nvSpPr>
          <p:cNvPr id="5606"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07" name="Body Level One…"/>
          <p:cNvSpPr txBox="1">
            <a:spLocks noGrp="1"/>
          </p:cNvSpPr>
          <p:nvPr>
            <p:ph type="body" sz="half" idx="1"/>
          </p:nvPr>
        </p:nvSpPr>
        <p:spPr>
          <a:xfrm>
            <a:off x="457200" y="1600200"/>
            <a:ext cx="4038600" cy="4525963"/>
          </a:xfrm>
          <a:prstGeom prst="rect">
            <a:avLst/>
          </a:prstGeom>
        </p:spPr>
        <p:txBody>
          <a:bodyPr>
            <a:normAutofit/>
          </a:bodyPr>
          <a:lstStyle>
            <a:lvl1pPr marL="547687" indent="-411162">
              <a:spcBef>
                <a:spcPts val="600"/>
              </a:spcBef>
              <a:buClr>
                <a:srgbClr val="F9F9F9"/>
              </a:buClr>
              <a:buSzPct val="65000"/>
              <a:buChar char=""/>
              <a:defRPr sz="2600">
                <a:solidFill>
                  <a:schemeClr val="accent3">
                    <a:lumOff val="44000"/>
                  </a:schemeClr>
                </a:solidFill>
                <a:latin typeface="Book Antiqua"/>
                <a:ea typeface="Book Antiqua"/>
                <a:cs typeface="Book Antiqua"/>
                <a:sym typeface="Book Antiqua"/>
              </a:defRPr>
            </a:lvl1pPr>
            <a:lvl2pPr marL="891910" indent="-306122">
              <a:spcBef>
                <a:spcPts val="600"/>
              </a:spcBef>
              <a:buClr>
                <a:srgbClr val="F9F9F9"/>
              </a:buClr>
              <a:buSzPct val="80000"/>
              <a:buChar char="◼"/>
              <a:defRPr sz="2600">
                <a:solidFill>
                  <a:schemeClr val="accent3">
                    <a:lumOff val="44000"/>
                  </a:schemeClr>
                </a:solidFill>
                <a:latin typeface="Book Antiqua"/>
                <a:ea typeface="Book Antiqua"/>
                <a:cs typeface="Book Antiqua"/>
                <a:sym typeface="Book Antiqua"/>
              </a:defRPr>
            </a:lvl2pPr>
            <a:lvl3pPr marL="1202055" indent="-297180">
              <a:spcBef>
                <a:spcPts val="600"/>
              </a:spcBef>
              <a:buClr>
                <a:srgbClr val="F9F9F9"/>
              </a:buClr>
              <a:buSzPct val="95000"/>
              <a:buChar char="▫"/>
              <a:defRPr sz="2600">
                <a:solidFill>
                  <a:schemeClr val="accent3">
                    <a:lumOff val="44000"/>
                  </a:schemeClr>
                </a:solidFill>
                <a:latin typeface="Book Antiqua"/>
                <a:ea typeface="Book Antiqua"/>
                <a:cs typeface="Book Antiqua"/>
                <a:sym typeface="Book Antiqua"/>
              </a:defRPr>
            </a:lvl3pPr>
            <a:lvl4pPr marL="1433689"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4pPr>
            <a:lvl5pPr marL="1625777"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0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2993035"/>
      </p:ext>
    </p:extLst>
  </p:cSld>
  <p:clrMapOvr>
    <a:masterClrMapping/>
  </p:clrMapOvr>
  <p:transition spd="med"/>
</p:sldLayout>
</file>

<file path=ppt/slideLayouts/slideLayout3053.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sp>
        <p:nvSpPr>
          <p:cNvPr id="5615" name="Title Text"/>
          <p:cNvSpPr txBox="1">
            <a:spLocks noGrp="1"/>
          </p:cNvSpPr>
          <p:nvPr>
            <p:ph type="title"/>
          </p:nvPr>
        </p:nvSpPr>
        <p:spPr>
          <a:xfrm>
            <a:off x="457200" y="273050"/>
            <a:ext cx="8229600" cy="1143000"/>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16" name="Body Level One…"/>
          <p:cNvSpPr txBox="1">
            <a:spLocks noGrp="1"/>
          </p:cNvSpPr>
          <p:nvPr>
            <p:ph type="body" sz="quarter" idx="1"/>
          </p:nvPr>
        </p:nvSpPr>
        <p:spPr>
          <a:xfrm>
            <a:off x="457200" y="1535112"/>
            <a:ext cx="4040188" cy="750888"/>
          </a:xfrm>
          <a:prstGeom prst="rect">
            <a:avLst/>
          </a:prstGeom>
        </p:spPr>
        <p:txBody>
          <a:bodyPr anchor="ctr">
            <a:normAutofit/>
          </a:bodyPr>
          <a:lstStyle>
            <a:lvl1pPr marL="0" indent="0">
              <a:spcBef>
                <a:spcPts val="500"/>
              </a:spcBef>
              <a:buSzTx/>
              <a:buNone/>
              <a:defRPr sz="2400" cap="all">
                <a:solidFill>
                  <a:schemeClr val="accent3">
                    <a:lumOff val="44000"/>
                  </a:schemeClr>
                </a:solidFill>
                <a:latin typeface="Book Antiqua"/>
                <a:ea typeface="Book Antiqua"/>
                <a:cs typeface="Book Antiqua"/>
                <a:sym typeface="Book Antiqua"/>
              </a:defRPr>
            </a:lvl1pPr>
            <a:lvl2pPr marL="0" indent="585787">
              <a:spcBef>
                <a:spcPts val="500"/>
              </a:spcBef>
              <a:buSzTx/>
              <a:buNone/>
              <a:defRPr sz="2400" cap="all">
                <a:solidFill>
                  <a:schemeClr val="accent3">
                    <a:lumOff val="44000"/>
                  </a:schemeClr>
                </a:solidFill>
                <a:latin typeface="Book Antiqua"/>
                <a:ea typeface="Book Antiqua"/>
                <a:cs typeface="Book Antiqua"/>
                <a:sym typeface="Book Antiqua"/>
              </a:defRPr>
            </a:lvl2pPr>
            <a:lvl3pPr marL="0" indent="904875">
              <a:spcBef>
                <a:spcPts val="500"/>
              </a:spcBef>
              <a:buSzTx/>
              <a:buNone/>
              <a:defRPr sz="2400" cap="all">
                <a:solidFill>
                  <a:schemeClr val="accent3">
                    <a:lumOff val="44000"/>
                  </a:schemeClr>
                </a:solidFill>
                <a:latin typeface="Book Antiqua"/>
                <a:ea typeface="Book Antiqua"/>
                <a:cs typeface="Book Antiqua"/>
                <a:sym typeface="Book Antiqua"/>
              </a:defRPr>
            </a:lvl3pPr>
            <a:lvl4pPr marL="0" indent="1169987">
              <a:spcBef>
                <a:spcPts val="500"/>
              </a:spcBef>
              <a:buSzTx/>
              <a:buNone/>
              <a:defRPr sz="2400" cap="all">
                <a:solidFill>
                  <a:schemeClr val="accent3">
                    <a:lumOff val="44000"/>
                  </a:schemeClr>
                </a:solidFill>
                <a:latin typeface="Book Antiqua"/>
                <a:ea typeface="Book Antiqua"/>
                <a:cs typeface="Book Antiqua"/>
                <a:sym typeface="Book Antiqua"/>
              </a:defRPr>
            </a:lvl4pPr>
            <a:lvl5pPr marL="0" indent="1362075">
              <a:spcBef>
                <a:spcPts val="500"/>
              </a:spcBef>
              <a:buSzTx/>
              <a:buNone/>
              <a:defRPr sz="2400" cap="all">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17" name="Text Placeholder 3"/>
          <p:cNvSpPr>
            <a:spLocks noGrp="1"/>
          </p:cNvSpPr>
          <p:nvPr>
            <p:ph type="body" sz="quarter" idx="21"/>
          </p:nvPr>
        </p:nvSpPr>
        <p:spPr>
          <a:xfrm>
            <a:off x="4645025" y="1535112"/>
            <a:ext cx="4041775" cy="750888"/>
          </a:xfrm>
          <a:prstGeom prst="rect">
            <a:avLst/>
          </a:prstGeom>
        </p:spPr>
        <p:txBody>
          <a:bodyPr anchor="ctr">
            <a:normAutofit/>
          </a:bodyPr>
          <a:lstStyle/>
          <a:p>
            <a:pPr marL="0" indent="0">
              <a:spcBef>
                <a:spcPts val="500"/>
              </a:spcBef>
              <a:buSzTx/>
              <a:buNone/>
              <a:defRPr sz="2400" cap="all">
                <a:solidFill>
                  <a:schemeClr val="accent3">
                    <a:lumOff val="44000"/>
                  </a:schemeClr>
                </a:solidFill>
                <a:latin typeface="Book Antiqua"/>
                <a:ea typeface="Book Antiqua"/>
                <a:cs typeface="Book Antiqua"/>
                <a:sym typeface="Book Antiqua"/>
              </a:defRPr>
            </a:pPr>
            <a:endParaRPr/>
          </a:p>
        </p:txBody>
      </p:sp>
      <p:sp>
        <p:nvSpPr>
          <p:cNvPr id="561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6366127"/>
      </p:ext>
    </p:extLst>
  </p:cSld>
  <p:clrMapOvr>
    <a:masterClrMapping/>
  </p:clrMapOvr>
  <p:transition spd="med"/>
</p:sldLayout>
</file>

<file path=ppt/slideLayouts/slideLayout3054.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sp>
        <p:nvSpPr>
          <p:cNvPr id="5625"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26"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4614316"/>
      </p:ext>
    </p:extLst>
  </p:cSld>
  <p:clrMapOvr>
    <a:masterClrMapping/>
  </p:clrMapOvr>
  <p:transition spd="med"/>
</p:sldLayout>
</file>

<file path=ppt/slideLayouts/slideLayout3055.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sp>
        <p:nvSpPr>
          <p:cNvPr id="5633"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1274812"/>
      </p:ext>
    </p:extLst>
  </p:cSld>
  <p:clrMapOvr>
    <a:masterClrMapping/>
  </p:clrMapOvr>
  <p:transition spd="med"/>
</p:sldLayout>
</file>

<file path=ppt/slideLayouts/slideLayout3056.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sp>
        <p:nvSpPr>
          <p:cNvPr id="5640" name="Title Text"/>
          <p:cNvSpPr txBox="1">
            <a:spLocks noGrp="1"/>
          </p:cNvSpPr>
          <p:nvPr>
            <p:ph type="title"/>
          </p:nvPr>
        </p:nvSpPr>
        <p:spPr>
          <a:xfrm>
            <a:off x="457200" y="273050"/>
            <a:ext cx="3008314" cy="1162050"/>
          </a:xfrm>
          <a:prstGeom prst="rect">
            <a:avLst/>
          </a:prstGeom>
        </p:spPr>
        <p:txBody>
          <a:bodyPr/>
          <a:lstStyle>
            <a:lvl1pPr>
              <a:defRPr sz="2200">
                <a:solidFill>
                  <a:srgbClr val="83A9E8"/>
                </a:soli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41" name="Body Level One…"/>
          <p:cNvSpPr txBox="1">
            <a:spLocks noGrp="1"/>
          </p:cNvSpPr>
          <p:nvPr>
            <p:ph type="body" sz="half" idx="1"/>
          </p:nvPr>
        </p:nvSpPr>
        <p:spPr>
          <a:xfrm>
            <a:off x="457200" y="1524000"/>
            <a:ext cx="3008314" cy="4602163"/>
          </a:xfrm>
          <a:prstGeom prst="rect">
            <a:avLst/>
          </a:prstGeom>
        </p:spPr>
        <p:txBody>
          <a:bodyPr>
            <a:normAutofit/>
          </a:bodyPr>
          <a:lstStyle>
            <a:lvl1pPr marL="0" indent="0">
              <a:spcBef>
                <a:spcPts val="300"/>
              </a:spcBef>
              <a:buSzTx/>
              <a:buNone/>
              <a:defRPr sz="1400">
                <a:solidFill>
                  <a:schemeClr val="accent3">
                    <a:lumOff val="44000"/>
                  </a:schemeClr>
                </a:solidFill>
                <a:latin typeface="Book Antiqua"/>
                <a:ea typeface="Book Antiqua"/>
                <a:cs typeface="Book Antiqua"/>
                <a:sym typeface="Book Antiqua"/>
              </a:defRPr>
            </a:lvl1pPr>
            <a:lvl2pPr marL="0" indent="585787">
              <a:spcBef>
                <a:spcPts val="300"/>
              </a:spcBef>
              <a:buSzTx/>
              <a:buNone/>
              <a:defRPr sz="1400">
                <a:solidFill>
                  <a:schemeClr val="accent3">
                    <a:lumOff val="44000"/>
                  </a:schemeClr>
                </a:solidFill>
                <a:latin typeface="Book Antiqua"/>
                <a:ea typeface="Book Antiqua"/>
                <a:cs typeface="Book Antiqua"/>
                <a:sym typeface="Book Antiqua"/>
              </a:defRPr>
            </a:lvl2pPr>
            <a:lvl3pPr marL="0" indent="904875">
              <a:spcBef>
                <a:spcPts val="300"/>
              </a:spcBef>
              <a:buSzTx/>
              <a:buNone/>
              <a:defRPr sz="1400">
                <a:solidFill>
                  <a:schemeClr val="accent3">
                    <a:lumOff val="44000"/>
                  </a:schemeClr>
                </a:solidFill>
                <a:latin typeface="Book Antiqua"/>
                <a:ea typeface="Book Antiqua"/>
                <a:cs typeface="Book Antiqua"/>
                <a:sym typeface="Book Antiqua"/>
              </a:defRPr>
            </a:lvl3pPr>
            <a:lvl4pPr marL="0" indent="1169987">
              <a:spcBef>
                <a:spcPts val="300"/>
              </a:spcBef>
              <a:buSzTx/>
              <a:buNone/>
              <a:defRPr sz="1400">
                <a:solidFill>
                  <a:schemeClr val="accent3">
                    <a:lumOff val="44000"/>
                  </a:schemeClr>
                </a:solidFill>
                <a:latin typeface="Book Antiqua"/>
                <a:ea typeface="Book Antiqua"/>
                <a:cs typeface="Book Antiqua"/>
                <a:sym typeface="Book Antiqua"/>
              </a:defRPr>
            </a:lvl4pPr>
            <a:lvl5pPr marL="0" indent="1362075">
              <a:spcBef>
                <a:spcPts val="300"/>
              </a:spcBef>
              <a:buSzTx/>
              <a:buNone/>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4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0256007"/>
      </p:ext>
    </p:extLst>
  </p:cSld>
  <p:clrMapOvr>
    <a:masterClrMapping/>
  </p:clrMapOvr>
  <p:transition spd="med"/>
</p:sldLayout>
</file>

<file path=ppt/slideLayouts/slideLayout3057.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sp>
        <p:nvSpPr>
          <p:cNvPr id="5649" name="Title Text"/>
          <p:cNvSpPr txBox="1">
            <a:spLocks noGrp="1"/>
          </p:cNvSpPr>
          <p:nvPr>
            <p:ph type="title"/>
          </p:nvPr>
        </p:nvSpPr>
        <p:spPr>
          <a:xfrm>
            <a:off x="1828800" y="609600"/>
            <a:ext cx="5486400" cy="522288"/>
          </a:xfrm>
          <a:prstGeom prst="rect">
            <a:avLst/>
          </a:prstGeom>
        </p:spPr>
        <p:txBody>
          <a:bodyPr lIns="0" tIns="0" rIns="0" bIns="0"/>
          <a:lstStyle>
            <a:lvl1pPr algn="ctr">
              <a:defRPr sz="20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50" name="Picture Placeholder 2"/>
          <p:cNvSpPr>
            <a:spLocks noGrp="1"/>
          </p:cNvSpPr>
          <p:nvPr>
            <p:ph type="pic" sz="half" idx="21"/>
          </p:nvPr>
        </p:nvSpPr>
        <p:spPr>
          <a:xfrm>
            <a:off x="1828800" y="1831975"/>
            <a:ext cx="5486400" cy="3962400"/>
          </a:xfrm>
          <a:prstGeom prst="rect">
            <a:avLst/>
          </a:prstGeom>
          <a:ln w="44450" cap="sq">
            <a:solidFill>
              <a:schemeClr val="accent3">
                <a:lumOff val="44000"/>
              </a:schemeClr>
            </a:solidFill>
            <a:miter lim="800000"/>
          </a:ln>
          <a:effectLst>
            <a:outerShdw blurRad="190500" dist="228600" dir="2700000" rotWithShape="0">
              <a:srgbClr val="000000">
                <a:alpha val="25000"/>
              </a:srgbClr>
            </a:outerShdw>
          </a:effectLst>
        </p:spPr>
        <p:txBody>
          <a:bodyPr lIns="91439" rIns="91439"/>
          <a:lstStyle/>
          <a:p>
            <a:endParaRPr/>
          </a:p>
        </p:txBody>
      </p:sp>
      <p:sp>
        <p:nvSpPr>
          <p:cNvPr id="5651" name="Body Level One…"/>
          <p:cNvSpPr txBox="1">
            <a:spLocks noGrp="1"/>
          </p:cNvSpPr>
          <p:nvPr>
            <p:ph type="body" sz="quarter" idx="1"/>
          </p:nvPr>
        </p:nvSpPr>
        <p:spPr>
          <a:xfrm>
            <a:off x="1828800" y="1166787"/>
            <a:ext cx="5486400" cy="530352"/>
          </a:xfrm>
          <a:prstGeom prst="rect">
            <a:avLst/>
          </a:prstGeom>
        </p:spPr>
        <p:txBody>
          <a:bodyPr>
            <a:normAutofit/>
          </a:bodyPr>
          <a:lstStyle>
            <a:lvl1pPr marL="0" indent="0" algn="ctr">
              <a:spcBef>
                <a:spcPts val="300"/>
              </a:spcBef>
              <a:buSzTx/>
              <a:buNone/>
              <a:defRPr sz="1400">
                <a:solidFill>
                  <a:schemeClr val="accent3">
                    <a:lumOff val="44000"/>
                  </a:schemeClr>
                </a:solidFill>
                <a:latin typeface="Book Antiqua"/>
                <a:ea typeface="Book Antiqua"/>
                <a:cs typeface="Book Antiqua"/>
                <a:sym typeface="Book Antiqua"/>
              </a:defRPr>
            </a:lvl1pPr>
            <a:lvl2pPr marL="915458" indent="-329670" algn="ctr">
              <a:spcBef>
                <a:spcPts val="300"/>
              </a:spcBef>
              <a:buSzPct val="80000"/>
              <a:buChar char="◼"/>
              <a:defRPr sz="1400">
                <a:solidFill>
                  <a:schemeClr val="accent3">
                    <a:lumOff val="44000"/>
                  </a:schemeClr>
                </a:solidFill>
                <a:latin typeface="Book Antiqua"/>
                <a:ea typeface="Book Antiqua"/>
                <a:cs typeface="Book Antiqua"/>
                <a:sym typeface="Book Antiqua"/>
              </a:defRPr>
            </a:lvl2pPr>
            <a:lvl3pPr marL="1224914" indent="-320039" algn="ctr">
              <a:spcBef>
                <a:spcPts val="300"/>
              </a:spcBef>
              <a:buSzPct val="95000"/>
              <a:buChar char="▫"/>
              <a:defRPr sz="1400">
                <a:solidFill>
                  <a:schemeClr val="accent3">
                    <a:lumOff val="44000"/>
                  </a:schemeClr>
                </a:solidFill>
                <a:latin typeface="Book Antiqua"/>
                <a:ea typeface="Book Antiqua"/>
                <a:cs typeface="Book Antiqua"/>
                <a:sym typeface="Book Antiqua"/>
              </a:defRPr>
            </a:lvl3pPr>
            <a:lvl4pPr marL="1453973" indent="-283986" algn="ctr">
              <a:spcBef>
                <a:spcPts val="300"/>
              </a:spcBef>
              <a:buChar char=""/>
              <a:defRPr sz="1400">
                <a:solidFill>
                  <a:schemeClr val="accent3">
                    <a:lumOff val="44000"/>
                  </a:schemeClr>
                </a:solidFill>
                <a:latin typeface="Book Antiqua"/>
                <a:ea typeface="Book Antiqua"/>
                <a:cs typeface="Book Antiqua"/>
                <a:sym typeface="Book Antiqua"/>
              </a:defRPr>
            </a:lvl4pPr>
            <a:lvl5pPr marL="1646061" indent="-283986" algn="ctr">
              <a:spcBef>
                <a:spcPts val="300"/>
              </a:spcBef>
              <a:buChar char="◾"/>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5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60739066"/>
      </p:ext>
    </p:extLst>
  </p:cSld>
  <p:clrMapOvr>
    <a:masterClrMapping/>
  </p:clrMapOvr>
  <p:transition spd="med"/>
</p:sldLayout>
</file>

<file path=ppt/slideLayouts/slideLayout3058.xml><?xml version="1.0" encoding="utf-8"?>
<p:sldLayout xmlns:a="http://schemas.openxmlformats.org/drawingml/2006/main" xmlns:r="http://schemas.openxmlformats.org/officeDocument/2006/relationships" xmlns:p="http://schemas.openxmlformats.org/presentationml/2006/main" showMasterSp="0" type="tx">
  <p:cSld name="3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59"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5660"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61"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4625219"/>
      </p:ext>
    </p:extLst>
  </p:cSld>
  <p:clrMapOvr>
    <a:masterClrMapping/>
  </p:clrMapOvr>
  <p:transition spd="med"/>
</p:sldLayout>
</file>

<file path=ppt/slideLayouts/slideLayout3059.xml><?xml version="1.0" encoding="utf-8"?>
<p:sldLayout xmlns:a="http://schemas.openxmlformats.org/drawingml/2006/main" xmlns:r="http://schemas.openxmlformats.org/officeDocument/2006/relationships" xmlns:p="http://schemas.openxmlformats.org/presentationml/2006/main" showMasterSp="0" type="tx">
  <p:cSld name="28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68"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69" name="Body Level One…"/>
          <p:cNvSpPr txBox="1">
            <a:spLocks noGrp="1"/>
          </p:cNvSpPr>
          <p:nvPr>
            <p:ph type="body" idx="1"/>
          </p:nvPr>
        </p:nvSpPr>
        <p:spPr>
          <a:xfrm>
            <a:off x="304800" y="1981200"/>
            <a:ext cx="7543800" cy="4114800"/>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0"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0554036"/>
      </p:ext>
    </p:extLst>
  </p:cSld>
  <p:clrMapOvr>
    <a:masterClrMapping/>
  </p:clrMapOvr>
  <p:transition spd="med"/>
</p:sldLayout>
</file>

<file path=ppt/slideLayouts/slideLayout306.xml><?xml version="1.0" encoding="utf-8"?>
<p:sldLayout xmlns:a="http://schemas.openxmlformats.org/drawingml/2006/main" xmlns:r="http://schemas.openxmlformats.org/officeDocument/2006/relationships" xmlns:p="http://schemas.openxmlformats.org/presentationml/2006/main" type="tx">
  <p:cSld name="24_Title and Content">
    <p:spTree>
      <p:nvGrpSpPr>
        <p:cNvPr id="1" name=""/>
        <p:cNvGrpSpPr/>
        <p:nvPr/>
      </p:nvGrpSpPr>
      <p:grpSpPr>
        <a:xfrm>
          <a:off x="0" y="0"/>
          <a:ext cx="0" cy="0"/>
          <a:chOff x="0" y="0"/>
          <a:chExt cx="0" cy="0"/>
        </a:xfrm>
      </p:grpSpPr>
      <p:sp>
        <p:nvSpPr>
          <p:cNvPr id="4666" name="Title Text"/>
          <p:cNvSpPr txBox="1">
            <a:spLocks noGrp="1"/>
          </p:cNvSpPr>
          <p:nvPr>
            <p:ph type="title"/>
          </p:nvPr>
        </p:nvSpPr>
        <p:spPr>
          <a:prstGeom prst="rect">
            <a:avLst/>
          </a:prstGeom>
        </p:spPr>
        <p:txBody>
          <a:bodyPr/>
          <a:lstStyle/>
          <a:p>
            <a:r>
              <a:t>Title Text</a:t>
            </a:r>
          </a:p>
        </p:txBody>
      </p:sp>
      <p:sp>
        <p:nvSpPr>
          <p:cNvPr id="4667"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66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1859415"/>
      </p:ext>
    </p:extLst>
  </p:cSld>
  <p:clrMapOvr>
    <a:masterClrMapping/>
  </p:clrMapOvr>
  <p:transition spd="med"/>
</p:sldLayout>
</file>

<file path=ppt/slideLayouts/slideLayout3060.xml><?xml version="1.0" encoding="utf-8"?>
<p:sldLayout xmlns:a="http://schemas.openxmlformats.org/drawingml/2006/main" xmlns:r="http://schemas.openxmlformats.org/officeDocument/2006/relationships" xmlns:p="http://schemas.openxmlformats.org/presentationml/2006/main" showMasterSp="0" type="tx">
  <p:cSld name="27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77" name="Title Text"/>
          <p:cNvSpPr txBox="1">
            <a:spLocks noGrp="1"/>
          </p:cNvSpPr>
          <p:nvPr>
            <p:ph type="title"/>
          </p:nvPr>
        </p:nvSpPr>
        <p:spPr>
          <a:xfrm>
            <a:off x="722312" y="4406900"/>
            <a:ext cx="7772401" cy="1362075"/>
          </a:xfrm>
          <a:prstGeom prst="rect">
            <a:avLst/>
          </a:prstGeom>
          <a:effectLst>
            <a:outerShdw blurRad="50800" dist="25399" dir="2700000" rotWithShape="0">
              <a:schemeClr val="accent3">
                <a:lumOff val="44000"/>
                <a:alpha val="74998"/>
              </a:schemeClr>
            </a:outerShdw>
          </a:effectLst>
        </p:spPr>
        <p:txBody>
          <a:bodyPr anchor="t"/>
          <a:lstStyle>
            <a:lvl1pPr>
              <a:defRPr sz="4000" cap="all">
                <a:solidFill>
                  <a:srgbClr val="000000"/>
                </a:solidFill>
                <a:latin typeface="Impact"/>
                <a:ea typeface="Impact"/>
                <a:cs typeface="Impact"/>
                <a:sym typeface="Impact"/>
              </a:defRPr>
            </a:lvl1pPr>
          </a:lstStyle>
          <a:p>
            <a:r>
              <a:t>Title Text</a:t>
            </a:r>
          </a:p>
        </p:txBody>
      </p:sp>
      <p:sp>
        <p:nvSpPr>
          <p:cNvPr id="5678" name="Body Level One…"/>
          <p:cNvSpPr txBox="1">
            <a:spLocks noGrp="1"/>
          </p:cNvSpPr>
          <p:nvPr>
            <p:ph type="body" sz="quarter" idx="1"/>
          </p:nvPr>
        </p:nvSpPr>
        <p:spPr>
          <a:xfrm>
            <a:off x="722312" y="2906713"/>
            <a:ext cx="7772401" cy="1500188"/>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400"/>
              </a:spcBef>
              <a:buSzTx/>
              <a:buNone/>
              <a:defRPr sz="2000">
                <a:latin typeface="Impact"/>
                <a:ea typeface="Impact"/>
                <a:cs typeface="Impact"/>
                <a:sym typeface="Impact"/>
              </a:defRPr>
            </a:lvl1pPr>
            <a:lvl2pPr marL="0" indent="457200">
              <a:spcBef>
                <a:spcPts val="400"/>
              </a:spcBef>
              <a:buSzTx/>
              <a:buNone/>
              <a:defRPr sz="2000">
                <a:latin typeface="Impact"/>
                <a:ea typeface="Impact"/>
                <a:cs typeface="Impact"/>
                <a:sym typeface="Impact"/>
              </a:defRPr>
            </a:lvl2pPr>
            <a:lvl3pPr marL="0" indent="914400">
              <a:spcBef>
                <a:spcPts val="400"/>
              </a:spcBef>
              <a:buSzTx/>
              <a:buNone/>
              <a:defRPr sz="2000">
                <a:latin typeface="Impact"/>
                <a:ea typeface="Impact"/>
                <a:cs typeface="Impact"/>
                <a:sym typeface="Impact"/>
              </a:defRPr>
            </a:lvl3pPr>
            <a:lvl4pPr marL="0" indent="1371600">
              <a:spcBef>
                <a:spcPts val="400"/>
              </a:spcBef>
              <a:buSzTx/>
              <a:buNone/>
              <a:defRPr sz="2000">
                <a:latin typeface="Impact"/>
                <a:ea typeface="Impact"/>
                <a:cs typeface="Impact"/>
                <a:sym typeface="Impact"/>
              </a:defRPr>
            </a:lvl4pPr>
            <a:lvl5pPr marL="0" indent="1828800">
              <a:spcBef>
                <a:spcPts val="400"/>
              </a:spcBef>
              <a:buSzTx/>
              <a:buNone/>
              <a:defRPr sz="20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9083837"/>
      </p:ext>
    </p:extLst>
  </p:cSld>
  <p:clrMapOvr>
    <a:masterClrMapping/>
  </p:clrMapOvr>
  <p:transition spd="med"/>
</p:sldLayout>
</file>

<file path=ppt/slideLayouts/slideLayout3061.xml><?xml version="1.0" encoding="utf-8"?>
<p:sldLayout xmlns:a="http://schemas.openxmlformats.org/drawingml/2006/main" xmlns:r="http://schemas.openxmlformats.org/officeDocument/2006/relationships" xmlns:p="http://schemas.openxmlformats.org/presentationml/2006/main" showMasterSp="0" type="tx">
  <p:cSld name="2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86"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87" name="Body Level One…"/>
          <p:cNvSpPr txBox="1">
            <a:spLocks noGrp="1"/>
          </p:cNvSpPr>
          <p:nvPr>
            <p:ph type="body" sz="half" idx="1"/>
          </p:nvPr>
        </p:nvSpPr>
        <p:spPr>
          <a:xfrm>
            <a:off x="304800" y="1981200"/>
            <a:ext cx="3695700" cy="4114800"/>
          </a:xfrm>
          <a:prstGeom prst="rect">
            <a:avLst/>
          </a:prstGeom>
          <a:effectLst>
            <a:outerShdw blurRad="50800" dist="25399" dir="2700000" rotWithShape="0">
              <a:schemeClr val="accent3">
                <a:lumOff val="44000"/>
                <a:alpha val="74998"/>
              </a:schemeClr>
            </a:outerShdw>
          </a:effectLst>
        </p:spPr>
        <p:txBody>
          <a:bodyPr>
            <a:normAutofit/>
          </a:bodyPr>
          <a:lstStyle>
            <a:lvl1pPr>
              <a:spcBef>
                <a:spcPts val="600"/>
              </a:spcBef>
              <a:buChar char="▭"/>
              <a:defRPr sz="2800">
                <a:latin typeface="Impact"/>
                <a:ea typeface="Impact"/>
                <a:cs typeface="Impact"/>
                <a:sym typeface="Impact"/>
              </a:defRPr>
            </a:lvl1pPr>
            <a:lvl2pPr marL="790575" indent="-333375">
              <a:spcBef>
                <a:spcPts val="600"/>
              </a:spcBef>
              <a:buChar char="▭"/>
              <a:defRPr sz="2800">
                <a:latin typeface="Impact"/>
                <a:ea typeface="Impact"/>
                <a:cs typeface="Impact"/>
                <a:sym typeface="Impact"/>
              </a:defRPr>
            </a:lvl2pPr>
            <a:lvl3pPr marL="1234439" indent="-320039">
              <a:spcBef>
                <a:spcPts val="600"/>
              </a:spcBef>
              <a:buChar char="▭"/>
              <a:defRPr sz="2800">
                <a:latin typeface="Impact"/>
                <a:ea typeface="Impact"/>
                <a:cs typeface="Impact"/>
                <a:sym typeface="Impact"/>
              </a:defRPr>
            </a:lvl3pPr>
            <a:lvl4pPr marL="1727200" indent="-355600">
              <a:spcBef>
                <a:spcPts val="600"/>
              </a:spcBef>
              <a:buChar char="▭"/>
              <a:defRPr sz="2800">
                <a:latin typeface="Impact"/>
                <a:ea typeface="Impact"/>
                <a:cs typeface="Impact"/>
                <a:sym typeface="Impact"/>
              </a:defRPr>
            </a:lvl4pPr>
            <a:lvl5pPr marL="2184400" indent="-355600">
              <a:spcBef>
                <a:spcPts val="600"/>
              </a:spcBef>
              <a:buChar char="▭"/>
              <a:defRPr sz="28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8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9339802"/>
      </p:ext>
    </p:extLst>
  </p:cSld>
  <p:clrMapOvr>
    <a:masterClrMapping/>
  </p:clrMapOvr>
  <p:transition spd="med"/>
</p:sldLayout>
</file>

<file path=ppt/slideLayouts/slideLayout3062.xml><?xml version="1.0" encoding="utf-8"?>
<p:sldLayout xmlns:a="http://schemas.openxmlformats.org/drawingml/2006/main" xmlns:r="http://schemas.openxmlformats.org/officeDocument/2006/relationships" xmlns:p="http://schemas.openxmlformats.org/presentationml/2006/main" showMasterSp="0" type="tx">
  <p:cSld name="28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95" name="Title Text"/>
          <p:cNvSpPr txBox="1">
            <a:spLocks noGrp="1"/>
          </p:cNvSpPr>
          <p:nvPr>
            <p:ph type="title"/>
          </p:nvPr>
        </p:nvSpPr>
        <p:spPr>
          <a:xfrm>
            <a:off x="457200" y="274638"/>
            <a:ext cx="8229600" cy="1143001"/>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96" name="Body Level One…"/>
          <p:cNvSpPr txBox="1">
            <a:spLocks noGrp="1"/>
          </p:cNvSpPr>
          <p:nvPr>
            <p:ph type="body" sz="quarter" idx="1"/>
          </p:nvPr>
        </p:nvSpPr>
        <p:spPr>
          <a:xfrm>
            <a:off x="457200" y="1535112"/>
            <a:ext cx="4040188" cy="639763"/>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500"/>
              </a:spcBef>
              <a:buSzTx/>
              <a:buNone/>
              <a:defRPr sz="2400">
                <a:latin typeface="Impact"/>
                <a:ea typeface="Impact"/>
                <a:cs typeface="Impact"/>
                <a:sym typeface="Impact"/>
              </a:defRPr>
            </a:lvl1pPr>
            <a:lvl2pPr marL="0" indent="457200">
              <a:spcBef>
                <a:spcPts val="500"/>
              </a:spcBef>
              <a:buSzTx/>
              <a:buNone/>
              <a:defRPr sz="2400">
                <a:latin typeface="Impact"/>
                <a:ea typeface="Impact"/>
                <a:cs typeface="Impact"/>
                <a:sym typeface="Impact"/>
              </a:defRPr>
            </a:lvl2pPr>
            <a:lvl3pPr marL="0" indent="914400">
              <a:spcBef>
                <a:spcPts val="500"/>
              </a:spcBef>
              <a:buSzTx/>
              <a:buNone/>
              <a:defRPr sz="2400">
                <a:latin typeface="Impact"/>
                <a:ea typeface="Impact"/>
                <a:cs typeface="Impact"/>
                <a:sym typeface="Impact"/>
              </a:defRPr>
            </a:lvl3pPr>
            <a:lvl4pPr marL="0" indent="1371600">
              <a:spcBef>
                <a:spcPts val="500"/>
              </a:spcBef>
              <a:buSzTx/>
              <a:buNone/>
              <a:defRPr sz="2400">
                <a:latin typeface="Impact"/>
                <a:ea typeface="Impact"/>
                <a:cs typeface="Impact"/>
                <a:sym typeface="Impact"/>
              </a:defRPr>
            </a:lvl4pPr>
            <a:lvl5pPr marL="0" indent="1828800">
              <a:spcBef>
                <a:spcPts val="500"/>
              </a:spcBef>
              <a:buSzTx/>
              <a:buNone/>
              <a:defRPr sz="2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97" name="Text Placeholder 4"/>
          <p:cNvSpPr>
            <a:spLocks noGrp="1"/>
          </p:cNvSpPr>
          <p:nvPr>
            <p:ph type="body" sz="quarter" idx="21"/>
          </p:nvPr>
        </p:nvSpPr>
        <p:spPr>
          <a:xfrm>
            <a:off x="4645025" y="1535112"/>
            <a:ext cx="4041775" cy="639763"/>
          </a:xfrm>
          <a:prstGeom prst="rect">
            <a:avLst/>
          </a:prstGeom>
          <a:effectLst>
            <a:outerShdw blurRad="50800" dist="25399" dir="2700000" rotWithShape="0">
              <a:schemeClr val="accent3">
                <a:lumOff val="44000"/>
                <a:alpha val="74998"/>
              </a:schemeClr>
            </a:outerShdw>
          </a:effectLst>
        </p:spPr>
        <p:txBody>
          <a:bodyPr anchor="b">
            <a:normAutofit/>
          </a:bodyPr>
          <a:lstStyle/>
          <a:p>
            <a:pPr marL="0" indent="0">
              <a:spcBef>
                <a:spcPts val="500"/>
              </a:spcBef>
              <a:buSzTx/>
              <a:buNone/>
              <a:defRPr sz="2400">
                <a:latin typeface="Impact"/>
                <a:ea typeface="Impact"/>
                <a:cs typeface="Impact"/>
                <a:sym typeface="Impact"/>
              </a:defRPr>
            </a:pPr>
            <a:endParaRPr/>
          </a:p>
        </p:txBody>
      </p:sp>
      <p:sp>
        <p:nvSpPr>
          <p:cNvPr id="569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5652658"/>
      </p:ext>
    </p:extLst>
  </p:cSld>
  <p:clrMapOvr>
    <a:masterClrMapping/>
  </p:clrMapOvr>
  <p:transition spd="med"/>
</p:sldLayout>
</file>

<file path=ppt/slideLayouts/slideLayout3063.xml><?xml version="1.0" encoding="utf-8"?>
<p:sldLayout xmlns:a="http://schemas.openxmlformats.org/drawingml/2006/main" xmlns:r="http://schemas.openxmlformats.org/officeDocument/2006/relationships" xmlns:p="http://schemas.openxmlformats.org/presentationml/2006/main" showMasterSp="0" type="tx">
  <p:cSld name="28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05"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706"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3699828"/>
      </p:ext>
    </p:extLst>
  </p:cSld>
  <p:clrMapOvr>
    <a:masterClrMapping/>
  </p:clrMapOvr>
  <p:transition spd="med"/>
</p:sldLayout>
</file>

<file path=ppt/slideLayouts/slideLayout3064.xml><?xml version="1.0" encoding="utf-8"?>
<p:sldLayout xmlns:a="http://schemas.openxmlformats.org/drawingml/2006/main" xmlns:r="http://schemas.openxmlformats.org/officeDocument/2006/relationships" xmlns:p="http://schemas.openxmlformats.org/presentationml/2006/main" showMasterSp="0" type="tx">
  <p:cSld name="3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1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6380387"/>
      </p:ext>
    </p:extLst>
  </p:cSld>
  <p:clrMapOvr>
    <a:masterClrMapping/>
  </p:clrMapOvr>
  <p:transition spd="med"/>
</p:sldLayout>
</file>

<file path=ppt/slideLayouts/slideLayout3065.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20" name="Title Text"/>
          <p:cNvSpPr txBox="1">
            <a:spLocks noGrp="1"/>
          </p:cNvSpPr>
          <p:nvPr>
            <p:ph type="title"/>
          </p:nvPr>
        </p:nvSpPr>
        <p:spPr>
          <a:xfrm>
            <a:off x="457200" y="273050"/>
            <a:ext cx="3008314" cy="1162050"/>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21" name="Body Level One…"/>
          <p:cNvSpPr txBox="1">
            <a:spLocks noGrp="1"/>
          </p:cNvSpPr>
          <p:nvPr>
            <p:ph type="body" idx="1"/>
          </p:nvPr>
        </p:nvSpPr>
        <p:spPr>
          <a:xfrm>
            <a:off x="3575050" y="273050"/>
            <a:ext cx="5111750" cy="5853113"/>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22" name="Text Placeholder 3"/>
          <p:cNvSpPr>
            <a:spLocks noGrp="1"/>
          </p:cNvSpPr>
          <p:nvPr>
            <p:ph type="body" sz="half" idx="21"/>
          </p:nvPr>
        </p:nvSpPr>
        <p:spPr>
          <a:xfrm>
            <a:off x="457199" y="1435100"/>
            <a:ext cx="3008315" cy="4691063"/>
          </a:xfrm>
          <a:prstGeom prst="rect">
            <a:avLst/>
          </a:prstGeom>
          <a:effectLst>
            <a:outerShdw blurRad="50800" dist="25399" dir="2700000" rotWithShape="0">
              <a:schemeClr val="accent3">
                <a:lumOff val="44000"/>
                <a:alpha val="74998"/>
              </a:schemeClr>
            </a:outerShdw>
          </a:effectLst>
        </p:spPr>
        <p:txBody>
          <a:bodyPr>
            <a:normAutofit/>
          </a:bodyPr>
          <a:lstStyle/>
          <a:p>
            <a:pPr marL="0" indent="0">
              <a:spcBef>
                <a:spcPts val="300"/>
              </a:spcBef>
              <a:buSzTx/>
              <a:buNone/>
              <a:defRPr sz="1400">
                <a:latin typeface="Impact"/>
                <a:ea typeface="Impact"/>
                <a:cs typeface="Impact"/>
                <a:sym typeface="Impact"/>
              </a:defRPr>
            </a:pPr>
            <a:endParaRPr/>
          </a:p>
        </p:txBody>
      </p:sp>
      <p:sp>
        <p:nvSpPr>
          <p:cNvPr id="572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5140556"/>
      </p:ext>
    </p:extLst>
  </p:cSld>
  <p:clrMapOvr>
    <a:masterClrMapping/>
  </p:clrMapOvr>
  <p:transition spd="med"/>
</p:sldLayout>
</file>

<file path=ppt/slideLayouts/slideLayout3066.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30" name="Title Text"/>
          <p:cNvSpPr txBox="1">
            <a:spLocks noGrp="1"/>
          </p:cNvSpPr>
          <p:nvPr>
            <p:ph type="title"/>
          </p:nvPr>
        </p:nvSpPr>
        <p:spPr>
          <a:xfrm>
            <a:off x="1792288" y="4800600"/>
            <a:ext cx="5486401" cy="566738"/>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31" name="Picture Placeholder 2"/>
          <p:cNvSpPr>
            <a:spLocks noGrp="1"/>
          </p:cNvSpPr>
          <p:nvPr>
            <p:ph type="pic" sz="half" idx="21"/>
          </p:nvPr>
        </p:nvSpPr>
        <p:spPr>
          <a:xfrm>
            <a:off x="1792288" y="612775"/>
            <a:ext cx="5486401" cy="4114800"/>
          </a:xfrm>
          <a:prstGeom prst="rect">
            <a:avLst/>
          </a:prstGeom>
          <a:effectLst>
            <a:outerShdw blurRad="50800" dist="25399" dir="2700000" rotWithShape="0">
              <a:schemeClr val="accent3">
                <a:lumOff val="44000"/>
                <a:alpha val="74998"/>
              </a:schemeClr>
            </a:outerShdw>
          </a:effectLst>
        </p:spPr>
        <p:txBody>
          <a:bodyPr lIns="91439" rIns="91439"/>
          <a:lstStyle/>
          <a:p>
            <a:endParaRPr/>
          </a:p>
        </p:txBody>
      </p:sp>
      <p:sp>
        <p:nvSpPr>
          <p:cNvPr id="5732" name="Body Level One…"/>
          <p:cNvSpPr txBox="1">
            <a:spLocks noGrp="1"/>
          </p:cNvSpPr>
          <p:nvPr>
            <p:ph type="body" sz="quarter" idx="1"/>
          </p:nvPr>
        </p:nvSpPr>
        <p:spPr>
          <a:xfrm>
            <a:off x="1792288" y="5367337"/>
            <a:ext cx="5486401" cy="804863"/>
          </a:xfrm>
          <a:prstGeom prst="rect">
            <a:avLst/>
          </a:prstGeom>
          <a:effectLst>
            <a:outerShdw blurRad="50800" dist="25399" dir="2700000" rotWithShape="0">
              <a:schemeClr val="accent3">
                <a:lumOff val="44000"/>
                <a:alpha val="74998"/>
              </a:schemeClr>
            </a:outerShdw>
          </a:effectLst>
        </p:spPr>
        <p:txBody>
          <a:bodyPr>
            <a:normAutofit/>
          </a:bodyPr>
          <a:lstStyle>
            <a:lvl1pPr marL="0" indent="0">
              <a:spcBef>
                <a:spcPts val="300"/>
              </a:spcBef>
              <a:buSzTx/>
              <a:buNone/>
              <a:defRPr sz="1400">
                <a:latin typeface="Impact"/>
                <a:ea typeface="Impact"/>
                <a:cs typeface="Impact"/>
                <a:sym typeface="Impact"/>
              </a:defRPr>
            </a:lvl1pPr>
            <a:lvl2pPr marL="0" indent="457200">
              <a:spcBef>
                <a:spcPts val="300"/>
              </a:spcBef>
              <a:buSzTx/>
              <a:buNone/>
              <a:defRPr sz="1400">
                <a:latin typeface="Impact"/>
                <a:ea typeface="Impact"/>
                <a:cs typeface="Impact"/>
                <a:sym typeface="Impact"/>
              </a:defRPr>
            </a:lvl2pPr>
            <a:lvl3pPr marL="0" indent="914400">
              <a:spcBef>
                <a:spcPts val="300"/>
              </a:spcBef>
              <a:buSzTx/>
              <a:buNone/>
              <a:defRPr sz="1400">
                <a:latin typeface="Impact"/>
                <a:ea typeface="Impact"/>
                <a:cs typeface="Impact"/>
                <a:sym typeface="Impact"/>
              </a:defRPr>
            </a:lvl3pPr>
            <a:lvl4pPr marL="0" indent="1371600">
              <a:spcBef>
                <a:spcPts val="300"/>
              </a:spcBef>
              <a:buSzTx/>
              <a:buNone/>
              <a:defRPr sz="1400">
                <a:latin typeface="Impact"/>
                <a:ea typeface="Impact"/>
                <a:cs typeface="Impact"/>
                <a:sym typeface="Impact"/>
              </a:defRPr>
            </a:lvl4pPr>
            <a:lvl5pPr marL="0" indent="1828800">
              <a:spcBef>
                <a:spcPts val="300"/>
              </a:spcBef>
              <a:buSzTx/>
              <a:buNone/>
              <a:defRPr sz="1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3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19825178"/>
      </p:ext>
    </p:extLst>
  </p:cSld>
  <p:clrMapOvr>
    <a:masterClrMapping/>
  </p:clrMapOvr>
  <p:transition spd="med"/>
</p:sldLayout>
</file>

<file path=ppt/slideLayouts/slideLayout3067.xml><?xml version="1.0" encoding="utf-8"?>
<p:sldLayout xmlns:a="http://schemas.openxmlformats.org/drawingml/2006/main" xmlns:r="http://schemas.openxmlformats.org/officeDocument/2006/relationships" xmlns:p="http://schemas.openxmlformats.org/presentationml/2006/main" showMasterSp="0" type="tx">
  <p:cSld name="34_Title Slide">
    <p:bg>
      <p:bgPr>
        <a:solidFill>
          <a:srgbClr val="000000"/>
        </a:solidFill>
        <a:effectLst/>
      </p:bgPr>
    </p:bg>
    <p:spTree>
      <p:nvGrpSpPr>
        <p:cNvPr id="1" name=""/>
        <p:cNvGrpSpPr/>
        <p:nvPr/>
      </p:nvGrpSpPr>
      <p:grpSpPr>
        <a:xfrm>
          <a:off x="0" y="0"/>
          <a:ext cx="0" cy="0"/>
          <a:chOff x="0" y="0"/>
          <a:chExt cx="0" cy="0"/>
        </a:xfrm>
      </p:grpSpPr>
      <p:sp>
        <p:nvSpPr>
          <p:cNvPr id="5740"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574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574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33877"/>
      </p:ext>
    </p:extLst>
  </p:cSld>
  <p:clrMapOvr>
    <a:masterClrMapping/>
  </p:clrMapOvr>
  <p:transition spd="med"/>
</p:sldLayout>
</file>

<file path=ppt/slideLayouts/slideLayout3068.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sp>
        <p:nvSpPr>
          <p:cNvPr id="574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50"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75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0071196"/>
      </p:ext>
    </p:extLst>
  </p:cSld>
  <p:clrMapOvr>
    <a:masterClrMapping/>
  </p:clrMapOvr>
  <p:transition spd="med"/>
</p:sldLayout>
</file>

<file path=ppt/slideLayouts/slideLayout3069.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000000"/>
        </a:solidFill>
        <a:effectLst/>
      </p:bgPr>
    </p:bg>
    <p:spTree>
      <p:nvGrpSpPr>
        <p:cNvPr id="1" name=""/>
        <p:cNvGrpSpPr/>
        <p:nvPr/>
      </p:nvGrpSpPr>
      <p:grpSpPr>
        <a:xfrm>
          <a:off x="0" y="0"/>
          <a:ext cx="0" cy="0"/>
          <a:chOff x="0" y="0"/>
          <a:chExt cx="0" cy="0"/>
        </a:xfrm>
      </p:grpSpPr>
      <p:sp>
        <p:nvSpPr>
          <p:cNvPr id="5758"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575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76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81531154"/>
      </p:ext>
    </p:extLst>
  </p:cSld>
  <p:clrMapOvr>
    <a:masterClrMapping/>
  </p:clrMapOvr>
  <p:transition spd="med"/>
</p:sldLayout>
</file>

<file path=ppt/slideLayouts/slideLayout307.xml><?xml version="1.0" encoding="utf-8"?>
<p:sldLayout xmlns:a="http://schemas.openxmlformats.org/drawingml/2006/main" xmlns:r="http://schemas.openxmlformats.org/officeDocument/2006/relationships" xmlns:p="http://schemas.openxmlformats.org/presentationml/2006/main" type="tx">
  <p:cSld name="18_Section Header">
    <p:spTree>
      <p:nvGrpSpPr>
        <p:cNvPr id="1" name=""/>
        <p:cNvGrpSpPr/>
        <p:nvPr/>
      </p:nvGrpSpPr>
      <p:grpSpPr>
        <a:xfrm>
          <a:off x="0" y="0"/>
          <a:ext cx="0" cy="0"/>
          <a:chOff x="0" y="0"/>
          <a:chExt cx="0" cy="0"/>
        </a:xfrm>
      </p:grpSpPr>
      <p:sp>
        <p:nvSpPr>
          <p:cNvPr id="4675"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67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6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1818374"/>
      </p:ext>
    </p:extLst>
  </p:cSld>
  <p:clrMapOvr>
    <a:masterClrMapping/>
  </p:clrMapOvr>
  <p:transition spd="med"/>
</p:sldLayout>
</file>

<file path=ppt/slideLayouts/slideLayout3070.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000000"/>
        </a:solidFill>
        <a:effectLst/>
      </p:bgPr>
    </p:bg>
    <p:spTree>
      <p:nvGrpSpPr>
        <p:cNvPr id="1" name=""/>
        <p:cNvGrpSpPr/>
        <p:nvPr/>
      </p:nvGrpSpPr>
      <p:grpSpPr>
        <a:xfrm>
          <a:off x="0" y="0"/>
          <a:ext cx="0" cy="0"/>
          <a:chOff x="0" y="0"/>
          <a:chExt cx="0" cy="0"/>
        </a:xfrm>
      </p:grpSpPr>
      <p:sp>
        <p:nvSpPr>
          <p:cNvPr id="5767"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68"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576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6191473"/>
      </p:ext>
    </p:extLst>
  </p:cSld>
  <p:clrMapOvr>
    <a:masterClrMapping/>
  </p:clrMapOvr>
  <p:transition spd="med"/>
</p:sldLayout>
</file>

<file path=ppt/slideLayouts/slideLayout3071.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000000"/>
        </a:solidFill>
        <a:effectLst/>
      </p:bgPr>
    </p:bg>
    <p:spTree>
      <p:nvGrpSpPr>
        <p:cNvPr id="1" name=""/>
        <p:cNvGrpSpPr/>
        <p:nvPr/>
      </p:nvGrpSpPr>
      <p:grpSpPr>
        <a:xfrm>
          <a:off x="0" y="0"/>
          <a:ext cx="0" cy="0"/>
          <a:chOff x="0" y="0"/>
          <a:chExt cx="0" cy="0"/>
        </a:xfrm>
      </p:grpSpPr>
      <p:sp>
        <p:nvSpPr>
          <p:cNvPr id="5776"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577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7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77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5252853"/>
      </p:ext>
    </p:extLst>
  </p:cSld>
  <p:clrMapOvr>
    <a:masterClrMapping/>
  </p:clrMapOvr>
  <p:transition spd="med"/>
</p:sldLayout>
</file>

<file path=ppt/slideLayouts/slideLayout3072.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000000"/>
        </a:solidFill>
        <a:effectLst/>
      </p:bgPr>
    </p:bg>
    <p:spTree>
      <p:nvGrpSpPr>
        <p:cNvPr id="1" name=""/>
        <p:cNvGrpSpPr/>
        <p:nvPr/>
      </p:nvGrpSpPr>
      <p:grpSpPr>
        <a:xfrm>
          <a:off x="0" y="0"/>
          <a:ext cx="0" cy="0"/>
          <a:chOff x="0" y="0"/>
          <a:chExt cx="0" cy="0"/>
        </a:xfrm>
      </p:grpSpPr>
      <p:sp>
        <p:nvSpPr>
          <p:cNvPr id="57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8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34910541"/>
      </p:ext>
    </p:extLst>
  </p:cSld>
  <p:clrMapOvr>
    <a:masterClrMapping/>
  </p:clrMapOvr>
  <p:transition spd="med"/>
</p:sldLayout>
</file>

<file path=ppt/slideLayouts/slideLayout3073.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000000"/>
        </a:solidFill>
        <a:effectLst/>
      </p:bgPr>
    </p:bg>
    <p:spTree>
      <p:nvGrpSpPr>
        <p:cNvPr id="1" name=""/>
        <p:cNvGrpSpPr/>
        <p:nvPr/>
      </p:nvGrpSpPr>
      <p:grpSpPr>
        <a:xfrm>
          <a:off x="0" y="0"/>
          <a:ext cx="0" cy="0"/>
          <a:chOff x="0" y="0"/>
          <a:chExt cx="0" cy="0"/>
        </a:xfrm>
      </p:grpSpPr>
      <p:sp>
        <p:nvSpPr>
          <p:cNvPr id="579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97408511"/>
      </p:ext>
    </p:extLst>
  </p:cSld>
  <p:clrMapOvr>
    <a:masterClrMapping/>
  </p:clrMapOvr>
  <p:transition spd="med"/>
</p:sldLayout>
</file>

<file path=ppt/slideLayouts/slideLayout3074.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000000"/>
        </a:solidFill>
        <a:effectLst/>
      </p:bgPr>
    </p:bg>
    <p:spTree>
      <p:nvGrpSpPr>
        <p:cNvPr id="1" name=""/>
        <p:cNvGrpSpPr/>
        <p:nvPr/>
      </p:nvGrpSpPr>
      <p:grpSpPr>
        <a:xfrm>
          <a:off x="0" y="0"/>
          <a:ext cx="0" cy="0"/>
          <a:chOff x="0" y="0"/>
          <a:chExt cx="0" cy="0"/>
        </a:xfrm>
      </p:grpSpPr>
      <p:sp>
        <p:nvSpPr>
          <p:cNvPr id="5801"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5802"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80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80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7010121"/>
      </p:ext>
    </p:extLst>
  </p:cSld>
  <p:clrMapOvr>
    <a:masterClrMapping/>
  </p:clrMapOvr>
  <p:transition spd="med"/>
</p:sldLayout>
</file>

<file path=ppt/slideLayouts/slideLayout3075.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000000"/>
        </a:solidFill>
        <a:effectLst/>
      </p:bgPr>
    </p:bg>
    <p:spTree>
      <p:nvGrpSpPr>
        <p:cNvPr id="1" name=""/>
        <p:cNvGrpSpPr/>
        <p:nvPr/>
      </p:nvGrpSpPr>
      <p:grpSpPr>
        <a:xfrm>
          <a:off x="0" y="0"/>
          <a:ext cx="0" cy="0"/>
          <a:chOff x="0" y="0"/>
          <a:chExt cx="0" cy="0"/>
        </a:xfrm>
      </p:grpSpPr>
      <p:sp>
        <p:nvSpPr>
          <p:cNvPr id="5811"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581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1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81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23086721"/>
      </p:ext>
    </p:extLst>
  </p:cSld>
  <p:clrMapOvr>
    <a:masterClrMapping/>
  </p:clrMapOvr>
  <p:transition spd="med"/>
</p:sldLayout>
</file>

<file path=ppt/slideLayouts/slideLayout3076.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3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3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4702055"/>
      </p:ext>
    </p:extLst>
  </p:cSld>
  <p:clrMapOvr>
    <a:masterClrMapping/>
  </p:clrMapOvr>
  <p:transition spd="med"/>
</p:sldLayout>
</file>

<file path=ppt/slideLayouts/slideLayout3077.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83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4851920"/>
      </p:ext>
    </p:extLst>
  </p:cSld>
  <p:clrMapOvr>
    <a:masterClrMapping/>
  </p:clrMapOvr>
  <p:transition spd="med"/>
</p:sldLayout>
</file>

<file path=ppt/slideLayouts/slideLayout3078.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4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0870781"/>
      </p:ext>
    </p:extLst>
  </p:cSld>
  <p:clrMapOvr>
    <a:masterClrMapping/>
  </p:clrMapOvr>
  <p:transition spd="med"/>
</p:sldLayout>
</file>

<file path=ppt/slideLayouts/slideLayout3079.xml><?xml version="1.0" encoding="utf-8"?>
<p:sldLayout xmlns:a="http://schemas.openxmlformats.org/drawingml/2006/main" xmlns:r="http://schemas.openxmlformats.org/officeDocument/2006/relationships" xmlns:p="http://schemas.openxmlformats.org/presentationml/2006/main" showMasterSp="0" type="tx">
  <p:cSld name="3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8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5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86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9391786"/>
      </p:ext>
    </p:extLst>
  </p:cSld>
  <p:clrMapOvr>
    <a:masterClrMapping/>
  </p:clrMapOvr>
  <p:transition spd="med"/>
</p:sldLayout>
</file>

<file path=ppt/slideLayouts/slideLayout308.xml><?xml version="1.0" encoding="utf-8"?>
<p:sldLayout xmlns:a="http://schemas.openxmlformats.org/drawingml/2006/main" xmlns:r="http://schemas.openxmlformats.org/officeDocument/2006/relationships" xmlns:p="http://schemas.openxmlformats.org/presentationml/2006/main" type="tx">
  <p:cSld name="19_Two Content">
    <p:spTree>
      <p:nvGrpSpPr>
        <p:cNvPr id="1" name=""/>
        <p:cNvGrpSpPr/>
        <p:nvPr/>
      </p:nvGrpSpPr>
      <p:grpSpPr>
        <a:xfrm>
          <a:off x="0" y="0"/>
          <a:ext cx="0" cy="0"/>
          <a:chOff x="0" y="0"/>
          <a:chExt cx="0" cy="0"/>
        </a:xfrm>
      </p:grpSpPr>
      <p:sp>
        <p:nvSpPr>
          <p:cNvPr id="4684" name="Title Text"/>
          <p:cNvSpPr txBox="1">
            <a:spLocks noGrp="1"/>
          </p:cNvSpPr>
          <p:nvPr>
            <p:ph type="title"/>
          </p:nvPr>
        </p:nvSpPr>
        <p:spPr>
          <a:prstGeom prst="rect">
            <a:avLst/>
          </a:prstGeom>
        </p:spPr>
        <p:txBody>
          <a:bodyPr/>
          <a:lstStyle/>
          <a:p>
            <a:r>
              <a:t>Title Text</a:t>
            </a:r>
          </a:p>
        </p:txBody>
      </p:sp>
      <p:sp>
        <p:nvSpPr>
          <p:cNvPr id="4685"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68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88695234"/>
      </p:ext>
    </p:extLst>
  </p:cSld>
  <p:clrMapOvr>
    <a:masterClrMapping/>
  </p:clrMapOvr>
  <p:transition spd="med"/>
</p:sldLayout>
</file>

<file path=ppt/slideLayouts/slideLayout3080.xml><?xml version="1.0" encoding="utf-8"?>
<p:sldLayout xmlns:a="http://schemas.openxmlformats.org/drawingml/2006/main" xmlns:r="http://schemas.openxmlformats.org/officeDocument/2006/relationships" xmlns:p="http://schemas.openxmlformats.org/presentationml/2006/main" showMasterSp="0" type="tx">
  <p:cSld name="3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86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1548334"/>
      </p:ext>
    </p:extLst>
  </p:cSld>
  <p:clrMapOvr>
    <a:masterClrMapping/>
  </p:clrMapOvr>
  <p:transition spd="med"/>
</p:sldLayout>
</file>

<file path=ppt/slideLayouts/slideLayout3081.xml><?xml version="1.0" encoding="utf-8"?>
<p:sldLayout xmlns:a="http://schemas.openxmlformats.org/drawingml/2006/main" xmlns:r="http://schemas.openxmlformats.org/officeDocument/2006/relationships" xmlns:p="http://schemas.openxmlformats.org/presentationml/2006/main" showMasterSp="0" type="tx">
  <p:cSld name="35_Blank">
    <p:bg>
      <p:bgPr>
        <a:solidFill>
          <a:schemeClr val="accent3">
            <a:lumOff val="44000"/>
          </a:schemeClr>
        </a:solidFill>
        <a:effectLst/>
      </p:bgPr>
    </p:bg>
    <p:spTree>
      <p:nvGrpSpPr>
        <p:cNvPr id="1" name=""/>
        <p:cNvGrpSpPr/>
        <p:nvPr/>
      </p:nvGrpSpPr>
      <p:grpSpPr>
        <a:xfrm>
          <a:off x="0" y="0"/>
          <a:ext cx="0" cy="0"/>
          <a:chOff x="0" y="0"/>
          <a:chExt cx="0" cy="0"/>
        </a:xfrm>
      </p:grpSpPr>
      <p:sp>
        <p:nvSpPr>
          <p:cNvPr id="58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6660409"/>
      </p:ext>
    </p:extLst>
  </p:cSld>
  <p:clrMapOvr>
    <a:masterClrMapping/>
  </p:clrMapOvr>
  <p:transition spd="med"/>
</p:sldLayout>
</file>

<file path=ppt/slideLayouts/slideLayout3082.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8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8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8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8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4398722"/>
      </p:ext>
    </p:extLst>
  </p:cSld>
  <p:clrMapOvr>
    <a:masterClrMapping/>
  </p:clrMapOvr>
  <p:transition spd="med"/>
</p:sldLayout>
</file>

<file path=ppt/slideLayouts/slideLayout3083.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9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9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9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52879908"/>
      </p:ext>
    </p:extLst>
  </p:cSld>
  <p:clrMapOvr>
    <a:masterClrMapping/>
  </p:clrMapOvr>
  <p:transition spd="med"/>
</p:sldLayout>
</file>

<file path=ppt/slideLayouts/slideLayout3084.xml><?xml version="1.0" encoding="utf-8"?>
<p:sldLayout xmlns:a="http://schemas.openxmlformats.org/drawingml/2006/main" xmlns:r="http://schemas.openxmlformats.org/officeDocument/2006/relationships" xmlns:p="http://schemas.openxmlformats.org/presentationml/2006/main" showMasterSp="0" type="tx">
  <p:cSld name="35_Title Slide">
    <p:spTree>
      <p:nvGrpSpPr>
        <p:cNvPr id="1" name=""/>
        <p:cNvGrpSpPr/>
        <p:nvPr/>
      </p:nvGrpSpPr>
      <p:grpSpPr>
        <a:xfrm>
          <a:off x="0" y="0"/>
          <a:ext cx="0" cy="0"/>
          <a:chOff x="0" y="0"/>
          <a:chExt cx="0" cy="0"/>
        </a:xfrm>
      </p:grpSpPr>
      <p:grpSp>
        <p:nvGrpSpPr>
          <p:cNvPr id="5904" name="Group 7"/>
          <p:cNvGrpSpPr/>
          <p:nvPr/>
        </p:nvGrpSpPr>
        <p:grpSpPr>
          <a:xfrm>
            <a:off x="0" y="0"/>
            <a:ext cx="6362700" cy="6858000"/>
            <a:chOff x="0" y="0"/>
            <a:chExt cx="6362700" cy="6858000"/>
          </a:xfrm>
        </p:grpSpPr>
        <p:pic>
          <p:nvPicPr>
            <p:cNvPr id="5902"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5903"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5905"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5906"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07"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5908"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9608427"/>
      </p:ext>
    </p:extLst>
  </p:cSld>
  <p:clrMapOvr>
    <a:masterClrMapping/>
  </p:clrMapOvr>
  <p:transition spd="med"/>
</p:sldLayout>
</file>

<file path=ppt/slideLayouts/slideLayout3085.xml><?xml version="1.0" encoding="utf-8"?>
<p:sldLayout xmlns:a="http://schemas.openxmlformats.org/drawingml/2006/main" xmlns:r="http://schemas.openxmlformats.org/officeDocument/2006/relationships" xmlns:p="http://schemas.openxmlformats.org/presentationml/2006/main" type="tx">
  <p:cSld name="31_Title and Content">
    <p:spTree>
      <p:nvGrpSpPr>
        <p:cNvPr id="1" name=""/>
        <p:cNvGrpSpPr/>
        <p:nvPr/>
      </p:nvGrpSpPr>
      <p:grpSpPr>
        <a:xfrm>
          <a:off x="0" y="0"/>
          <a:ext cx="0" cy="0"/>
          <a:chOff x="0" y="0"/>
          <a:chExt cx="0" cy="0"/>
        </a:xfrm>
      </p:grpSpPr>
      <p:sp>
        <p:nvSpPr>
          <p:cNvPr id="5915" name="Title Text"/>
          <p:cNvSpPr txBox="1">
            <a:spLocks noGrp="1"/>
          </p:cNvSpPr>
          <p:nvPr>
            <p:ph type="title"/>
          </p:nvPr>
        </p:nvSpPr>
        <p:spPr>
          <a:prstGeom prst="rect">
            <a:avLst/>
          </a:prstGeom>
        </p:spPr>
        <p:txBody>
          <a:bodyPr/>
          <a:lstStyle/>
          <a:p>
            <a:r>
              <a:t>Title Text</a:t>
            </a:r>
          </a:p>
        </p:txBody>
      </p:sp>
      <p:sp>
        <p:nvSpPr>
          <p:cNvPr id="5916"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1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9827843"/>
      </p:ext>
    </p:extLst>
  </p:cSld>
  <p:clrMapOvr>
    <a:masterClrMapping/>
  </p:clrMapOvr>
  <p:transition spd="med"/>
</p:sldLayout>
</file>

<file path=ppt/slideLayouts/slideLayout3086.xml><?xml version="1.0" encoding="utf-8"?>
<p:sldLayout xmlns:a="http://schemas.openxmlformats.org/drawingml/2006/main" xmlns:r="http://schemas.openxmlformats.org/officeDocument/2006/relationships" xmlns:p="http://schemas.openxmlformats.org/presentationml/2006/main" type="tx">
  <p:cSld name="30_Section Header">
    <p:spTree>
      <p:nvGrpSpPr>
        <p:cNvPr id="1" name=""/>
        <p:cNvGrpSpPr/>
        <p:nvPr/>
      </p:nvGrpSpPr>
      <p:grpSpPr>
        <a:xfrm>
          <a:off x="0" y="0"/>
          <a:ext cx="0" cy="0"/>
          <a:chOff x="0" y="0"/>
          <a:chExt cx="0" cy="0"/>
        </a:xfrm>
      </p:grpSpPr>
      <p:sp>
        <p:nvSpPr>
          <p:cNvPr id="5924"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592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92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204030"/>
      </p:ext>
    </p:extLst>
  </p:cSld>
  <p:clrMapOvr>
    <a:masterClrMapping/>
  </p:clrMapOvr>
  <p:transition spd="med"/>
</p:sldLayout>
</file>

<file path=ppt/slideLayouts/slideLayout3087.xml><?xml version="1.0" encoding="utf-8"?>
<p:sldLayout xmlns:a="http://schemas.openxmlformats.org/drawingml/2006/main" xmlns:r="http://schemas.openxmlformats.org/officeDocument/2006/relationships" xmlns:p="http://schemas.openxmlformats.org/presentationml/2006/main" type="tx">
  <p:cSld name="30_Two Content">
    <p:spTree>
      <p:nvGrpSpPr>
        <p:cNvPr id="1" name=""/>
        <p:cNvGrpSpPr/>
        <p:nvPr/>
      </p:nvGrpSpPr>
      <p:grpSpPr>
        <a:xfrm>
          <a:off x="0" y="0"/>
          <a:ext cx="0" cy="0"/>
          <a:chOff x="0" y="0"/>
          <a:chExt cx="0" cy="0"/>
        </a:xfrm>
      </p:grpSpPr>
      <p:sp>
        <p:nvSpPr>
          <p:cNvPr id="5933" name="Title Text"/>
          <p:cNvSpPr txBox="1">
            <a:spLocks noGrp="1"/>
          </p:cNvSpPr>
          <p:nvPr>
            <p:ph type="title"/>
          </p:nvPr>
        </p:nvSpPr>
        <p:spPr>
          <a:prstGeom prst="rect">
            <a:avLst/>
          </a:prstGeom>
        </p:spPr>
        <p:txBody>
          <a:bodyPr/>
          <a:lstStyle/>
          <a:p>
            <a:r>
              <a:t>Title Text</a:t>
            </a:r>
          </a:p>
        </p:txBody>
      </p:sp>
      <p:sp>
        <p:nvSpPr>
          <p:cNvPr id="5934"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593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3041080"/>
      </p:ext>
    </p:extLst>
  </p:cSld>
  <p:clrMapOvr>
    <a:masterClrMapping/>
  </p:clrMapOvr>
  <p:transition spd="med"/>
</p:sldLayout>
</file>

<file path=ppt/slideLayouts/slideLayout3088.xml><?xml version="1.0" encoding="utf-8"?>
<p:sldLayout xmlns:a="http://schemas.openxmlformats.org/drawingml/2006/main" xmlns:r="http://schemas.openxmlformats.org/officeDocument/2006/relationships" xmlns:p="http://schemas.openxmlformats.org/presentationml/2006/main" type="tx">
  <p:cSld name="31_Comparison">
    <p:spTree>
      <p:nvGrpSpPr>
        <p:cNvPr id="1" name=""/>
        <p:cNvGrpSpPr/>
        <p:nvPr/>
      </p:nvGrpSpPr>
      <p:grpSpPr>
        <a:xfrm>
          <a:off x="0" y="0"/>
          <a:ext cx="0" cy="0"/>
          <a:chOff x="0" y="0"/>
          <a:chExt cx="0" cy="0"/>
        </a:xfrm>
      </p:grpSpPr>
      <p:sp>
        <p:nvSpPr>
          <p:cNvPr id="5942"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94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944"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9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2547651"/>
      </p:ext>
    </p:extLst>
  </p:cSld>
  <p:clrMapOvr>
    <a:masterClrMapping/>
  </p:clrMapOvr>
  <p:transition spd="med"/>
</p:sldLayout>
</file>

<file path=ppt/slideLayouts/slideLayout3089.xml><?xml version="1.0" encoding="utf-8"?>
<p:sldLayout xmlns:a="http://schemas.openxmlformats.org/drawingml/2006/main" xmlns:r="http://schemas.openxmlformats.org/officeDocument/2006/relationships" xmlns:p="http://schemas.openxmlformats.org/presentationml/2006/main" type="tx">
  <p:cSld name="31_Title Only">
    <p:spTree>
      <p:nvGrpSpPr>
        <p:cNvPr id="1" name=""/>
        <p:cNvGrpSpPr/>
        <p:nvPr/>
      </p:nvGrpSpPr>
      <p:grpSpPr>
        <a:xfrm>
          <a:off x="0" y="0"/>
          <a:ext cx="0" cy="0"/>
          <a:chOff x="0" y="0"/>
          <a:chExt cx="0" cy="0"/>
        </a:xfrm>
      </p:grpSpPr>
      <p:sp>
        <p:nvSpPr>
          <p:cNvPr id="5952" name="Title Text"/>
          <p:cNvSpPr txBox="1">
            <a:spLocks noGrp="1"/>
          </p:cNvSpPr>
          <p:nvPr>
            <p:ph type="title"/>
          </p:nvPr>
        </p:nvSpPr>
        <p:spPr>
          <a:prstGeom prst="rect">
            <a:avLst/>
          </a:prstGeom>
        </p:spPr>
        <p:txBody>
          <a:bodyPr/>
          <a:lstStyle/>
          <a:p>
            <a:r>
              <a:t>Title Text</a:t>
            </a:r>
          </a:p>
        </p:txBody>
      </p:sp>
      <p:sp>
        <p:nvSpPr>
          <p:cNvPr id="595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0586156"/>
      </p:ext>
    </p:extLst>
  </p:cSld>
  <p:clrMapOvr>
    <a:masterClrMapping/>
  </p:clrMapOvr>
  <p:transition spd="med"/>
</p:sldLayout>
</file>

<file path=ppt/slideLayouts/slideLayout309.xml><?xml version="1.0" encoding="utf-8"?>
<p:sldLayout xmlns:a="http://schemas.openxmlformats.org/drawingml/2006/main" xmlns:r="http://schemas.openxmlformats.org/officeDocument/2006/relationships" xmlns:p="http://schemas.openxmlformats.org/presentationml/2006/main" type="tx">
  <p:cSld name="18_Comparison">
    <p:spTree>
      <p:nvGrpSpPr>
        <p:cNvPr id="1" name=""/>
        <p:cNvGrpSpPr/>
        <p:nvPr/>
      </p:nvGrpSpPr>
      <p:grpSpPr>
        <a:xfrm>
          <a:off x="0" y="0"/>
          <a:ext cx="0" cy="0"/>
          <a:chOff x="0" y="0"/>
          <a:chExt cx="0" cy="0"/>
        </a:xfrm>
      </p:grpSpPr>
      <p:sp>
        <p:nvSpPr>
          <p:cNvPr id="4693"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6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6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69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94098919"/>
      </p:ext>
    </p:extLst>
  </p:cSld>
  <p:clrMapOvr>
    <a:masterClrMapping/>
  </p:clrMapOvr>
  <p:transition spd="med"/>
</p:sldLayout>
</file>

<file path=ppt/slideLayouts/slideLayout3090.xml><?xml version="1.0" encoding="utf-8"?>
<p:sldLayout xmlns:a="http://schemas.openxmlformats.org/drawingml/2006/main" xmlns:r="http://schemas.openxmlformats.org/officeDocument/2006/relationships" xmlns:p="http://schemas.openxmlformats.org/presentationml/2006/main" type="tx">
  <p:cSld name="31_Content with Caption">
    <p:spTree>
      <p:nvGrpSpPr>
        <p:cNvPr id="1" name=""/>
        <p:cNvGrpSpPr/>
        <p:nvPr/>
      </p:nvGrpSpPr>
      <p:grpSpPr>
        <a:xfrm>
          <a:off x="0" y="0"/>
          <a:ext cx="0" cy="0"/>
          <a:chOff x="0" y="0"/>
          <a:chExt cx="0" cy="0"/>
        </a:xfrm>
      </p:grpSpPr>
      <p:sp>
        <p:nvSpPr>
          <p:cNvPr id="5967"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5968"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69"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9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7255868"/>
      </p:ext>
    </p:extLst>
  </p:cSld>
  <p:clrMapOvr>
    <a:masterClrMapping/>
  </p:clrMapOvr>
  <p:transition spd="med"/>
</p:sldLayout>
</file>

<file path=ppt/slideLayouts/slideLayout3091.xml><?xml version="1.0" encoding="utf-8"?>
<p:sldLayout xmlns:a="http://schemas.openxmlformats.org/drawingml/2006/main" xmlns:r="http://schemas.openxmlformats.org/officeDocument/2006/relationships" xmlns:p="http://schemas.openxmlformats.org/presentationml/2006/main" type="tx">
  <p:cSld name="31_Picture with Caption">
    <p:spTree>
      <p:nvGrpSpPr>
        <p:cNvPr id="1" name=""/>
        <p:cNvGrpSpPr/>
        <p:nvPr/>
      </p:nvGrpSpPr>
      <p:grpSpPr>
        <a:xfrm>
          <a:off x="0" y="0"/>
          <a:ext cx="0" cy="0"/>
          <a:chOff x="0" y="0"/>
          <a:chExt cx="0" cy="0"/>
        </a:xfrm>
      </p:grpSpPr>
      <p:sp>
        <p:nvSpPr>
          <p:cNvPr id="5977"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597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97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98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3546970"/>
      </p:ext>
    </p:extLst>
  </p:cSld>
  <p:clrMapOvr>
    <a:masterClrMapping/>
  </p:clrMapOvr>
  <p:transition spd="med"/>
</p:sldLayout>
</file>

<file path=ppt/slideLayouts/slideLayout3092.xml><?xml version="1.0" encoding="utf-8"?>
<p:sldLayout xmlns:a="http://schemas.openxmlformats.org/drawingml/2006/main" xmlns:r="http://schemas.openxmlformats.org/officeDocument/2006/relationships" xmlns:p="http://schemas.openxmlformats.org/presentationml/2006/main" showMasterSp="0" type="tx">
  <p:cSld name="36_Title Slide">
    <p:spTree>
      <p:nvGrpSpPr>
        <p:cNvPr id="1" name=""/>
        <p:cNvGrpSpPr/>
        <p:nvPr/>
      </p:nvGrpSpPr>
      <p:grpSpPr>
        <a:xfrm>
          <a:off x="0" y="0"/>
          <a:ext cx="0" cy="0"/>
          <a:chOff x="0" y="0"/>
          <a:chExt cx="0" cy="0"/>
        </a:xfrm>
      </p:grpSpPr>
      <p:sp>
        <p:nvSpPr>
          <p:cNvPr id="598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8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2"/>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grpSp>
        <p:nvGrpSpPr>
          <p:cNvPr id="5991" name="Group 7"/>
          <p:cNvGrpSpPr/>
          <p:nvPr/>
        </p:nvGrpSpPr>
        <p:grpSpPr>
          <a:xfrm>
            <a:off x="0" y="0"/>
            <a:ext cx="6362700" cy="6858000"/>
            <a:chOff x="0" y="0"/>
            <a:chExt cx="6362700" cy="6858000"/>
          </a:xfrm>
        </p:grpSpPr>
        <p:pic>
          <p:nvPicPr>
            <p:cNvPr id="5989" name="Picture 8" descr="Picture 8"/>
            <p:cNvPicPr>
              <a:picLocks noChangeAspect="1"/>
            </p:cNvPicPr>
            <p:nvPr/>
          </p:nvPicPr>
          <p:blipFill>
            <a:blip r:embed="rId3" cstate="print"/>
            <a:stretch>
              <a:fillRect/>
            </a:stretch>
          </p:blipFill>
          <p:spPr>
            <a:xfrm>
              <a:off x="0" y="0"/>
              <a:ext cx="685800" cy="6858000"/>
            </a:xfrm>
            <a:prstGeom prst="rect">
              <a:avLst/>
            </a:prstGeom>
            <a:ln w="12700" cap="flat">
              <a:noFill/>
              <a:miter lim="400000"/>
            </a:ln>
            <a:effectLst/>
          </p:spPr>
        </p:pic>
        <p:pic>
          <p:nvPicPr>
            <p:cNvPr id="5990" name="Picture 9" descr="Picture 9"/>
            <p:cNvPicPr>
              <a:picLocks noChangeAspect="1"/>
            </p:cNvPicPr>
            <p:nvPr/>
          </p:nvPicPr>
          <p:blipFill>
            <a:blip r:embed="rId4" cstate="print"/>
            <a:stretch>
              <a:fillRect/>
            </a:stretch>
          </p:blipFill>
          <p:spPr>
            <a:xfrm>
              <a:off x="3505200" y="5715000"/>
              <a:ext cx="2857500" cy="95250"/>
            </a:xfrm>
            <a:prstGeom prst="rect">
              <a:avLst/>
            </a:prstGeom>
            <a:ln w="12700" cap="flat">
              <a:noFill/>
              <a:miter lim="400000"/>
            </a:ln>
            <a:effectLst/>
          </p:spPr>
        </p:pic>
      </p:grpSp>
      <p:pic>
        <p:nvPicPr>
          <p:cNvPr id="5992" name="Picture 10" descr="Picture 10"/>
          <p:cNvPicPr>
            <a:picLocks noChangeAspect="1"/>
          </p:cNvPicPr>
          <p:nvPr/>
        </p:nvPicPr>
        <p:blipFill>
          <a:blip r:embed="rId5" cstate="print"/>
          <a:stretch>
            <a:fillRect/>
          </a:stretch>
        </p:blipFill>
        <p:spPr>
          <a:xfrm>
            <a:off x="1981200" y="3657600"/>
            <a:ext cx="5715000" cy="95250"/>
          </a:xfrm>
          <a:prstGeom prst="rect">
            <a:avLst/>
          </a:prstGeom>
          <a:ln w="12700">
            <a:miter lim="400000"/>
          </a:ln>
        </p:spPr>
      </p:pic>
      <p:sp>
        <p:nvSpPr>
          <p:cNvPr id="5993"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0005227"/>
      </p:ext>
    </p:extLst>
  </p:cSld>
  <p:clrMapOvr>
    <a:masterClrMapping/>
  </p:clrMapOvr>
  <p:transition spd="med"/>
</p:sldLayout>
</file>

<file path=ppt/slideLayouts/slideLayout3093.xml><?xml version="1.0" encoding="utf-8"?>
<p:sldLayout xmlns:a="http://schemas.openxmlformats.org/drawingml/2006/main" xmlns:r="http://schemas.openxmlformats.org/officeDocument/2006/relationships" xmlns:p="http://schemas.openxmlformats.org/presentationml/2006/main" type="tx">
  <p:cSld name="32_Title and Content">
    <p:spTree>
      <p:nvGrpSpPr>
        <p:cNvPr id="1" name=""/>
        <p:cNvGrpSpPr/>
        <p:nvPr/>
      </p:nvGrpSpPr>
      <p:grpSpPr>
        <a:xfrm>
          <a:off x="0" y="0"/>
          <a:ext cx="0" cy="0"/>
          <a:chOff x="0" y="0"/>
          <a:chExt cx="0" cy="0"/>
        </a:xfrm>
      </p:grpSpPr>
      <p:sp>
        <p:nvSpPr>
          <p:cNvPr id="6000" name="Title Text"/>
          <p:cNvSpPr txBox="1">
            <a:spLocks noGrp="1"/>
          </p:cNvSpPr>
          <p:nvPr>
            <p:ph type="title"/>
          </p:nvPr>
        </p:nvSpPr>
        <p:spPr>
          <a:prstGeom prst="rect">
            <a:avLst/>
          </a:prstGeom>
        </p:spPr>
        <p:txBody>
          <a:bodyPr/>
          <a:lstStyle/>
          <a:p>
            <a:r>
              <a:t>Title Text</a:t>
            </a:r>
          </a:p>
        </p:txBody>
      </p:sp>
      <p:sp>
        <p:nvSpPr>
          <p:cNvPr id="6001"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8189559"/>
      </p:ext>
    </p:extLst>
  </p:cSld>
  <p:clrMapOvr>
    <a:masterClrMapping/>
  </p:clrMapOvr>
  <p:transition spd="med"/>
</p:sldLayout>
</file>

<file path=ppt/slideLayouts/slideLayout3094.xml><?xml version="1.0" encoding="utf-8"?>
<p:sldLayout xmlns:a="http://schemas.openxmlformats.org/drawingml/2006/main" xmlns:r="http://schemas.openxmlformats.org/officeDocument/2006/relationships" xmlns:p="http://schemas.openxmlformats.org/presentationml/2006/main" type="tx">
  <p:cSld name="31_Section Header">
    <p:spTree>
      <p:nvGrpSpPr>
        <p:cNvPr id="1" name=""/>
        <p:cNvGrpSpPr/>
        <p:nvPr/>
      </p:nvGrpSpPr>
      <p:grpSpPr>
        <a:xfrm>
          <a:off x="0" y="0"/>
          <a:ext cx="0" cy="0"/>
          <a:chOff x="0" y="0"/>
          <a:chExt cx="0" cy="0"/>
        </a:xfrm>
      </p:grpSpPr>
      <p:sp>
        <p:nvSpPr>
          <p:cNvPr id="6009"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601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8943427"/>
      </p:ext>
    </p:extLst>
  </p:cSld>
  <p:clrMapOvr>
    <a:masterClrMapping/>
  </p:clrMapOvr>
  <p:transition spd="med"/>
</p:sldLayout>
</file>

<file path=ppt/slideLayouts/slideLayout3095.xml><?xml version="1.0" encoding="utf-8"?>
<p:sldLayout xmlns:a="http://schemas.openxmlformats.org/drawingml/2006/main" xmlns:r="http://schemas.openxmlformats.org/officeDocument/2006/relationships" xmlns:p="http://schemas.openxmlformats.org/presentationml/2006/main" type="tx">
  <p:cSld name="31_Two Content">
    <p:spTree>
      <p:nvGrpSpPr>
        <p:cNvPr id="1" name=""/>
        <p:cNvGrpSpPr/>
        <p:nvPr/>
      </p:nvGrpSpPr>
      <p:grpSpPr>
        <a:xfrm>
          <a:off x="0" y="0"/>
          <a:ext cx="0" cy="0"/>
          <a:chOff x="0" y="0"/>
          <a:chExt cx="0" cy="0"/>
        </a:xfrm>
      </p:grpSpPr>
      <p:sp>
        <p:nvSpPr>
          <p:cNvPr id="6018" name="Title Text"/>
          <p:cNvSpPr txBox="1">
            <a:spLocks noGrp="1"/>
          </p:cNvSpPr>
          <p:nvPr>
            <p:ph type="title"/>
          </p:nvPr>
        </p:nvSpPr>
        <p:spPr>
          <a:prstGeom prst="rect">
            <a:avLst/>
          </a:prstGeom>
        </p:spPr>
        <p:txBody>
          <a:bodyPr/>
          <a:lstStyle/>
          <a:p>
            <a:r>
              <a:t>Title Text</a:t>
            </a:r>
          </a:p>
        </p:txBody>
      </p:sp>
      <p:sp>
        <p:nvSpPr>
          <p:cNvPr id="6019"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602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6382993"/>
      </p:ext>
    </p:extLst>
  </p:cSld>
  <p:clrMapOvr>
    <a:masterClrMapping/>
  </p:clrMapOvr>
  <p:transition spd="med"/>
</p:sldLayout>
</file>

<file path=ppt/slideLayouts/slideLayout3096.xml><?xml version="1.0" encoding="utf-8"?>
<p:sldLayout xmlns:a="http://schemas.openxmlformats.org/drawingml/2006/main" xmlns:r="http://schemas.openxmlformats.org/officeDocument/2006/relationships" xmlns:p="http://schemas.openxmlformats.org/presentationml/2006/main" type="tx">
  <p:cSld name="32_Comparison">
    <p:spTree>
      <p:nvGrpSpPr>
        <p:cNvPr id="1" name=""/>
        <p:cNvGrpSpPr/>
        <p:nvPr/>
      </p:nvGrpSpPr>
      <p:grpSpPr>
        <a:xfrm>
          <a:off x="0" y="0"/>
          <a:ext cx="0" cy="0"/>
          <a:chOff x="0" y="0"/>
          <a:chExt cx="0" cy="0"/>
        </a:xfrm>
      </p:grpSpPr>
      <p:sp>
        <p:nvSpPr>
          <p:cNvPr id="6027"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602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02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0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2404075"/>
      </p:ext>
    </p:extLst>
  </p:cSld>
  <p:clrMapOvr>
    <a:masterClrMapping/>
  </p:clrMapOvr>
  <p:transition spd="med"/>
</p:sldLayout>
</file>

<file path=ppt/slideLayouts/slideLayout3097.xml><?xml version="1.0" encoding="utf-8"?>
<p:sldLayout xmlns:a="http://schemas.openxmlformats.org/drawingml/2006/main" xmlns:r="http://schemas.openxmlformats.org/officeDocument/2006/relationships" xmlns:p="http://schemas.openxmlformats.org/presentationml/2006/main" type="tx">
  <p:cSld name="32_Title Only">
    <p:spTree>
      <p:nvGrpSpPr>
        <p:cNvPr id="1" name=""/>
        <p:cNvGrpSpPr/>
        <p:nvPr/>
      </p:nvGrpSpPr>
      <p:grpSpPr>
        <a:xfrm>
          <a:off x="0" y="0"/>
          <a:ext cx="0" cy="0"/>
          <a:chOff x="0" y="0"/>
          <a:chExt cx="0" cy="0"/>
        </a:xfrm>
      </p:grpSpPr>
      <p:sp>
        <p:nvSpPr>
          <p:cNvPr id="6037" name="Title Text"/>
          <p:cNvSpPr txBox="1">
            <a:spLocks noGrp="1"/>
          </p:cNvSpPr>
          <p:nvPr>
            <p:ph type="title"/>
          </p:nvPr>
        </p:nvSpPr>
        <p:spPr>
          <a:prstGeom prst="rect">
            <a:avLst/>
          </a:prstGeom>
        </p:spPr>
        <p:txBody>
          <a:bodyPr/>
          <a:lstStyle/>
          <a:p>
            <a:r>
              <a:t>Title Text</a:t>
            </a:r>
          </a:p>
        </p:txBody>
      </p:sp>
      <p:sp>
        <p:nvSpPr>
          <p:cNvPr id="6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8406070"/>
      </p:ext>
    </p:extLst>
  </p:cSld>
  <p:clrMapOvr>
    <a:masterClrMapping/>
  </p:clrMapOvr>
  <p:transition spd="med"/>
</p:sldLayout>
</file>

<file path=ppt/slideLayouts/slideLayout3098.xml><?xml version="1.0" encoding="utf-8"?>
<p:sldLayout xmlns:a="http://schemas.openxmlformats.org/drawingml/2006/main" xmlns:r="http://schemas.openxmlformats.org/officeDocument/2006/relationships" xmlns:p="http://schemas.openxmlformats.org/presentationml/2006/main" type="tx">
  <p:cSld name="36_Blank">
    <p:spTree>
      <p:nvGrpSpPr>
        <p:cNvPr id="1" name=""/>
        <p:cNvGrpSpPr/>
        <p:nvPr/>
      </p:nvGrpSpPr>
      <p:grpSpPr>
        <a:xfrm>
          <a:off x="0" y="0"/>
          <a:ext cx="0" cy="0"/>
          <a:chOff x="0" y="0"/>
          <a:chExt cx="0" cy="0"/>
        </a:xfrm>
      </p:grpSpPr>
      <p:sp>
        <p:nvSpPr>
          <p:cNvPr id="6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3674622"/>
      </p:ext>
    </p:extLst>
  </p:cSld>
  <p:clrMapOvr>
    <a:masterClrMapping/>
  </p:clrMapOvr>
  <p:transition spd="med"/>
</p:sldLayout>
</file>

<file path=ppt/slideLayouts/slideLayout3099.xml><?xml version="1.0" encoding="utf-8"?>
<p:sldLayout xmlns:a="http://schemas.openxmlformats.org/drawingml/2006/main" xmlns:r="http://schemas.openxmlformats.org/officeDocument/2006/relationships" xmlns:p="http://schemas.openxmlformats.org/presentationml/2006/main" type="tx">
  <p:cSld name="32_Content with Caption">
    <p:spTree>
      <p:nvGrpSpPr>
        <p:cNvPr id="1" name=""/>
        <p:cNvGrpSpPr/>
        <p:nvPr/>
      </p:nvGrpSpPr>
      <p:grpSpPr>
        <a:xfrm>
          <a:off x="0" y="0"/>
          <a:ext cx="0" cy="0"/>
          <a:chOff x="0" y="0"/>
          <a:chExt cx="0" cy="0"/>
        </a:xfrm>
      </p:grpSpPr>
      <p:sp>
        <p:nvSpPr>
          <p:cNvPr id="605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606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6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4458458"/>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E524601-B81A-284C-8D49-5BB266B52D21}" type="slidenum">
              <a:rPr lang="en-US" smtClean="0"/>
              <a:pPr>
                <a:defRPr/>
              </a:pPr>
              <a:t>‹#›</a:t>
            </a:fld>
            <a:endParaRPr lang="en-US" dirty="0"/>
          </a:p>
        </p:txBody>
      </p:sp>
    </p:spTree>
    <p:extLst>
      <p:ext uri="{BB962C8B-B14F-4D97-AF65-F5344CB8AC3E}">
        <p14:creationId xmlns:p14="http://schemas.microsoft.com/office/powerpoint/2010/main" val="3568667325"/>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tx">
  <p:cSld name="19_Title Only">
    <p:spTree>
      <p:nvGrpSpPr>
        <p:cNvPr id="1" name=""/>
        <p:cNvGrpSpPr/>
        <p:nvPr/>
      </p:nvGrpSpPr>
      <p:grpSpPr>
        <a:xfrm>
          <a:off x="0" y="0"/>
          <a:ext cx="0" cy="0"/>
          <a:chOff x="0" y="0"/>
          <a:chExt cx="0" cy="0"/>
        </a:xfrm>
      </p:grpSpPr>
      <p:sp>
        <p:nvSpPr>
          <p:cNvPr id="4703" name="Title Text"/>
          <p:cNvSpPr txBox="1">
            <a:spLocks noGrp="1"/>
          </p:cNvSpPr>
          <p:nvPr>
            <p:ph type="title"/>
          </p:nvPr>
        </p:nvSpPr>
        <p:spPr>
          <a:prstGeom prst="rect">
            <a:avLst/>
          </a:prstGeom>
        </p:spPr>
        <p:txBody>
          <a:bodyPr/>
          <a:lstStyle/>
          <a:p>
            <a:r>
              <a:t>Title Text</a:t>
            </a:r>
          </a:p>
        </p:txBody>
      </p:sp>
      <p:sp>
        <p:nvSpPr>
          <p:cNvPr id="470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2823604"/>
      </p:ext>
    </p:extLst>
  </p:cSld>
  <p:clrMapOvr>
    <a:masterClrMapping/>
  </p:clrMapOvr>
  <p:transition spd="med"/>
</p:sldLayout>
</file>

<file path=ppt/slideLayouts/slideLayout3100.xml><?xml version="1.0" encoding="utf-8"?>
<p:sldLayout xmlns:a="http://schemas.openxmlformats.org/drawingml/2006/main" xmlns:r="http://schemas.openxmlformats.org/officeDocument/2006/relationships" xmlns:p="http://schemas.openxmlformats.org/presentationml/2006/main" type="tx">
  <p:cSld name="32_Picture with Caption">
    <p:spTree>
      <p:nvGrpSpPr>
        <p:cNvPr id="1" name=""/>
        <p:cNvGrpSpPr/>
        <p:nvPr/>
      </p:nvGrpSpPr>
      <p:grpSpPr>
        <a:xfrm>
          <a:off x="0" y="0"/>
          <a:ext cx="0" cy="0"/>
          <a:chOff x="0" y="0"/>
          <a:chExt cx="0" cy="0"/>
        </a:xfrm>
      </p:grpSpPr>
      <p:sp>
        <p:nvSpPr>
          <p:cNvPr id="606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60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0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07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2775149"/>
      </p:ext>
    </p:extLst>
  </p:cSld>
  <p:clrMapOvr>
    <a:masterClrMapping/>
  </p:clrMapOvr>
  <p:transition spd="med"/>
</p:sldLayout>
</file>

<file path=ppt/slideLayouts/slideLayout3101.xml><?xml version="1.0" encoding="utf-8"?>
<p:sldLayout xmlns:a="http://schemas.openxmlformats.org/drawingml/2006/main" xmlns:r="http://schemas.openxmlformats.org/officeDocument/2006/relationships" xmlns:p="http://schemas.openxmlformats.org/presentationml/2006/main" showMasterSp="0" type="tx">
  <p:cSld name="37_Title Slide">
    <p:bg>
      <p:bgPr>
        <a:solidFill>
          <a:srgbClr val="000000"/>
        </a:solidFill>
        <a:effectLst/>
      </p:bgPr>
    </p:bg>
    <p:spTree>
      <p:nvGrpSpPr>
        <p:cNvPr id="1" name=""/>
        <p:cNvGrpSpPr/>
        <p:nvPr/>
      </p:nvGrpSpPr>
      <p:grpSpPr>
        <a:xfrm>
          <a:off x="0" y="0"/>
          <a:ext cx="0" cy="0"/>
          <a:chOff x="0" y="0"/>
          <a:chExt cx="0" cy="0"/>
        </a:xfrm>
      </p:grpSpPr>
      <p:sp>
        <p:nvSpPr>
          <p:cNvPr id="607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608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608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3283868"/>
      </p:ext>
    </p:extLst>
  </p:cSld>
  <p:clrMapOvr>
    <a:masterClrMapping/>
  </p:clrMapOvr>
  <p:transition spd="med"/>
</p:sldLayout>
</file>

<file path=ppt/slideLayouts/slideLayout3102.xml><?xml version="1.0" encoding="utf-8"?>
<p:sldLayout xmlns:a="http://schemas.openxmlformats.org/drawingml/2006/main" xmlns:r="http://schemas.openxmlformats.org/officeDocument/2006/relationships" xmlns:p="http://schemas.openxmlformats.org/presentationml/2006/main" showMasterSp="0" type="tx">
  <p:cSld name="33_Title and Content">
    <p:bg>
      <p:bgPr>
        <a:solidFill>
          <a:srgbClr val="000000"/>
        </a:solidFill>
        <a:effectLst/>
      </p:bgPr>
    </p:bg>
    <p:spTree>
      <p:nvGrpSpPr>
        <p:cNvPr id="1" name=""/>
        <p:cNvGrpSpPr/>
        <p:nvPr/>
      </p:nvGrpSpPr>
      <p:grpSpPr>
        <a:xfrm>
          <a:off x="0" y="0"/>
          <a:ext cx="0" cy="0"/>
          <a:chOff x="0" y="0"/>
          <a:chExt cx="0" cy="0"/>
        </a:xfrm>
      </p:grpSpPr>
      <p:sp>
        <p:nvSpPr>
          <p:cNvPr id="608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08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0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3801007"/>
      </p:ext>
    </p:extLst>
  </p:cSld>
  <p:clrMapOvr>
    <a:masterClrMapping/>
  </p:clrMapOvr>
  <p:transition spd="med"/>
</p:sldLayout>
</file>

<file path=ppt/slideLayouts/slideLayout3103.xml><?xml version="1.0" encoding="utf-8"?>
<p:sldLayout xmlns:a="http://schemas.openxmlformats.org/drawingml/2006/main" xmlns:r="http://schemas.openxmlformats.org/officeDocument/2006/relationships" xmlns:p="http://schemas.openxmlformats.org/presentationml/2006/main" showMasterSp="0" type="tx">
  <p:cSld name="32_Section Header">
    <p:bg>
      <p:bgPr>
        <a:solidFill>
          <a:srgbClr val="000000"/>
        </a:solidFill>
        <a:effectLst/>
      </p:bgPr>
    </p:bg>
    <p:spTree>
      <p:nvGrpSpPr>
        <p:cNvPr id="1" name=""/>
        <p:cNvGrpSpPr/>
        <p:nvPr/>
      </p:nvGrpSpPr>
      <p:grpSpPr>
        <a:xfrm>
          <a:off x="0" y="0"/>
          <a:ext cx="0" cy="0"/>
          <a:chOff x="0" y="0"/>
          <a:chExt cx="0" cy="0"/>
        </a:xfrm>
      </p:grpSpPr>
      <p:sp>
        <p:nvSpPr>
          <p:cNvPr id="609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609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1190089"/>
      </p:ext>
    </p:extLst>
  </p:cSld>
  <p:clrMapOvr>
    <a:masterClrMapping/>
  </p:clrMapOvr>
  <p:transition spd="med"/>
</p:sldLayout>
</file>

<file path=ppt/slideLayouts/slideLayout3104.xml><?xml version="1.0" encoding="utf-8"?>
<p:sldLayout xmlns:a="http://schemas.openxmlformats.org/drawingml/2006/main" xmlns:r="http://schemas.openxmlformats.org/officeDocument/2006/relationships" xmlns:p="http://schemas.openxmlformats.org/presentationml/2006/main" showMasterSp="0" type="tx">
  <p:cSld name="32_Two Content">
    <p:bg>
      <p:bgPr>
        <a:solidFill>
          <a:srgbClr val="000000"/>
        </a:solidFill>
        <a:effectLst/>
      </p:bgPr>
    </p:bg>
    <p:spTree>
      <p:nvGrpSpPr>
        <p:cNvPr id="1" name=""/>
        <p:cNvGrpSpPr/>
        <p:nvPr/>
      </p:nvGrpSpPr>
      <p:grpSpPr>
        <a:xfrm>
          <a:off x="0" y="0"/>
          <a:ext cx="0" cy="0"/>
          <a:chOff x="0" y="0"/>
          <a:chExt cx="0" cy="0"/>
        </a:xfrm>
      </p:grpSpPr>
      <p:sp>
        <p:nvSpPr>
          <p:cNvPr id="610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0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610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821856"/>
      </p:ext>
    </p:extLst>
  </p:cSld>
  <p:clrMapOvr>
    <a:masterClrMapping/>
  </p:clrMapOvr>
  <p:transition spd="med"/>
</p:sldLayout>
</file>

<file path=ppt/slideLayouts/slideLayout3105.xml><?xml version="1.0" encoding="utf-8"?>
<p:sldLayout xmlns:a="http://schemas.openxmlformats.org/drawingml/2006/main" xmlns:r="http://schemas.openxmlformats.org/officeDocument/2006/relationships" xmlns:p="http://schemas.openxmlformats.org/presentationml/2006/main" showMasterSp="0" type="tx">
  <p:cSld name="33_Comparison">
    <p:bg>
      <p:bgPr>
        <a:solidFill>
          <a:srgbClr val="000000"/>
        </a:solidFill>
        <a:effectLst/>
      </p:bgPr>
    </p:bg>
    <p:spTree>
      <p:nvGrpSpPr>
        <p:cNvPr id="1" name=""/>
        <p:cNvGrpSpPr/>
        <p:nvPr/>
      </p:nvGrpSpPr>
      <p:grpSpPr>
        <a:xfrm>
          <a:off x="0" y="0"/>
          <a:ext cx="0" cy="0"/>
          <a:chOff x="0" y="0"/>
          <a:chExt cx="0" cy="0"/>
        </a:xfrm>
      </p:grpSpPr>
      <p:sp>
        <p:nvSpPr>
          <p:cNvPr id="611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611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11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1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4486876"/>
      </p:ext>
    </p:extLst>
  </p:cSld>
  <p:clrMapOvr>
    <a:masterClrMapping/>
  </p:clrMapOvr>
  <p:transition spd="med"/>
</p:sldLayout>
</file>

<file path=ppt/slideLayouts/slideLayout3106.xml><?xml version="1.0" encoding="utf-8"?>
<p:sldLayout xmlns:a="http://schemas.openxmlformats.org/drawingml/2006/main" xmlns:r="http://schemas.openxmlformats.org/officeDocument/2006/relationships" xmlns:p="http://schemas.openxmlformats.org/presentationml/2006/main" showMasterSp="0" type="tx">
  <p:cSld name="33_Title Only">
    <p:bg>
      <p:bgPr>
        <a:solidFill>
          <a:srgbClr val="000000"/>
        </a:solidFill>
        <a:effectLst/>
      </p:bgPr>
    </p:bg>
    <p:spTree>
      <p:nvGrpSpPr>
        <p:cNvPr id="1" name=""/>
        <p:cNvGrpSpPr/>
        <p:nvPr/>
      </p:nvGrpSpPr>
      <p:grpSpPr>
        <a:xfrm>
          <a:off x="0" y="0"/>
          <a:ext cx="0" cy="0"/>
          <a:chOff x="0" y="0"/>
          <a:chExt cx="0" cy="0"/>
        </a:xfrm>
      </p:grpSpPr>
      <p:sp>
        <p:nvSpPr>
          <p:cNvPr id="612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85279438"/>
      </p:ext>
    </p:extLst>
  </p:cSld>
  <p:clrMapOvr>
    <a:masterClrMapping/>
  </p:clrMapOvr>
  <p:transition spd="med"/>
</p:sldLayout>
</file>

<file path=ppt/slideLayouts/slideLayout3107.xml><?xml version="1.0" encoding="utf-8"?>
<p:sldLayout xmlns:a="http://schemas.openxmlformats.org/drawingml/2006/main" xmlns:r="http://schemas.openxmlformats.org/officeDocument/2006/relationships" xmlns:p="http://schemas.openxmlformats.org/presentationml/2006/main" showMasterSp="0" type="tx">
  <p:cSld name="33_Content with Caption">
    <p:bg>
      <p:bgPr>
        <a:solidFill>
          <a:srgbClr val="000000"/>
        </a:solidFill>
        <a:effectLst/>
      </p:bgPr>
    </p:bg>
    <p:spTree>
      <p:nvGrpSpPr>
        <p:cNvPr id="1" name=""/>
        <p:cNvGrpSpPr/>
        <p:nvPr/>
      </p:nvGrpSpPr>
      <p:grpSpPr>
        <a:xfrm>
          <a:off x="0" y="0"/>
          <a:ext cx="0" cy="0"/>
          <a:chOff x="0" y="0"/>
          <a:chExt cx="0" cy="0"/>
        </a:xfrm>
      </p:grpSpPr>
      <p:sp>
        <p:nvSpPr>
          <p:cNvPr id="614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614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14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14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1378058"/>
      </p:ext>
    </p:extLst>
  </p:cSld>
  <p:clrMapOvr>
    <a:masterClrMapping/>
  </p:clrMapOvr>
  <p:transition spd="med"/>
</p:sldLayout>
</file>

<file path=ppt/slideLayouts/slideLayout3108.xml><?xml version="1.0" encoding="utf-8"?>
<p:sldLayout xmlns:a="http://schemas.openxmlformats.org/drawingml/2006/main" xmlns:r="http://schemas.openxmlformats.org/officeDocument/2006/relationships" xmlns:p="http://schemas.openxmlformats.org/presentationml/2006/main" showMasterSp="0" type="tx">
  <p:cSld name="33_Picture with Caption">
    <p:bg>
      <p:bgPr>
        <a:solidFill>
          <a:srgbClr val="000000"/>
        </a:solidFill>
        <a:effectLst/>
      </p:bgPr>
    </p:bg>
    <p:spTree>
      <p:nvGrpSpPr>
        <p:cNvPr id="1" name=""/>
        <p:cNvGrpSpPr/>
        <p:nvPr/>
      </p:nvGrpSpPr>
      <p:grpSpPr>
        <a:xfrm>
          <a:off x="0" y="0"/>
          <a:ext cx="0" cy="0"/>
          <a:chOff x="0" y="0"/>
          <a:chExt cx="0" cy="0"/>
        </a:xfrm>
      </p:grpSpPr>
      <p:sp>
        <p:nvSpPr>
          <p:cNvPr id="615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615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15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15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8503395"/>
      </p:ext>
    </p:extLst>
  </p:cSld>
  <p:clrMapOvr>
    <a:masterClrMapping/>
  </p:clrMapOvr>
  <p:transition spd="med"/>
</p:sldLayout>
</file>

<file path=ppt/slideLayouts/slideLayout3109.xml><?xml version="1.0" encoding="utf-8"?>
<p:sldLayout xmlns:a="http://schemas.openxmlformats.org/drawingml/2006/main" xmlns:r="http://schemas.openxmlformats.org/officeDocument/2006/relationships" xmlns:p="http://schemas.openxmlformats.org/presentationml/2006/main" showMasterSp="0" type="tx">
  <p:cSld name="3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7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0607866"/>
      </p:ext>
    </p:extLst>
  </p:cSld>
  <p:clrMapOvr>
    <a:masterClrMapping/>
  </p:clrMapOvr>
  <p:transition spd="med"/>
</p:sldLayout>
</file>

<file path=ppt/slideLayouts/slideLayout311.xml><?xml version="1.0" encoding="utf-8"?>
<p:sldLayout xmlns:a="http://schemas.openxmlformats.org/drawingml/2006/main" xmlns:r="http://schemas.openxmlformats.org/officeDocument/2006/relationships" xmlns:p="http://schemas.openxmlformats.org/presentationml/2006/main" type="tx">
  <p:cSld name="23_Blank">
    <p:spTree>
      <p:nvGrpSpPr>
        <p:cNvPr id="1" name=""/>
        <p:cNvGrpSpPr/>
        <p:nvPr/>
      </p:nvGrpSpPr>
      <p:grpSpPr>
        <a:xfrm>
          <a:off x="0" y="0"/>
          <a:ext cx="0" cy="0"/>
          <a:chOff x="0" y="0"/>
          <a:chExt cx="0" cy="0"/>
        </a:xfrm>
      </p:grpSpPr>
      <p:sp>
        <p:nvSpPr>
          <p:cNvPr id="47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5575470"/>
      </p:ext>
    </p:extLst>
  </p:cSld>
  <p:clrMapOvr>
    <a:masterClrMapping/>
  </p:clrMapOvr>
  <p:transition spd="med"/>
</p:sldLayout>
</file>

<file path=ppt/slideLayouts/slideLayout3110.xml><?xml version="1.0" encoding="utf-8"?>
<p:sldLayout xmlns:a="http://schemas.openxmlformats.org/drawingml/2006/main" xmlns:r="http://schemas.openxmlformats.org/officeDocument/2006/relationships" xmlns:p="http://schemas.openxmlformats.org/presentationml/2006/main" showMasterSp="0" type="tx">
  <p:cSld name="3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17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5262165"/>
      </p:ext>
    </p:extLst>
  </p:cSld>
  <p:clrMapOvr>
    <a:masterClrMapping/>
  </p:clrMapOvr>
  <p:transition spd="med"/>
</p:sldLayout>
</file>

<file path=ppt/slideLayouts/slideLayout3111.xml><?xml version="1.0" encoding="utf-8"?>
<p:sldLayout xmlns:a="http://schemas.openxmlformats.org/drawingml/2006/main" xmlns:r="http://schemas.openxmlformats.org/officeDocument/2006/relationships" xmlns:p="http://schemas.openxmlformats.org/presentationml/2006/main" showMasterSp="0" type="tx">
  <p:cSld name="3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8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8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3323515"/>
      </p:ext>
    </p:extLst>
  </p:cSld>
  <p:clrMapOvr>
    <a:masterClrMapping/>
  </p:clrMapOvr>
  <p:transition spd="med"/>
</p:sldLayout>
</file>

<file path=ppt/slideLayouts/slideLayout3112.xml><?xml version="1.0" encoding="utf-8"?>
<p:sldLayout xmlns:a="http://schemas.openxmlformats.org/drawingml/2006/main" xmlns:r="http://schemas.openxmlformats.org/officeDocument/2006/relationships" xmlns:p="http://schemas.openxmlformats.org/presentationml/2006/main" showMasterSp="0" type="tx">
  <p:cSld name="3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19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9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9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1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77328699"/>
      </p:ext>
    </p:extLst>
  </p:cSld>
  <p:clrMapOvr>
    <a:masterClrMapping/>
  </p:clrMapOvr>
  <p:transition spd="med"/>
</p:sldLayout>
</file>

<file path=ppt/slideLayouts/slideLayout3113.xml><?xml version="1.0" encoding="utf-8"?>
<p:sldLayout xmlns:a="http://schemas.openxmlformats.org/drawingml/2006/main" xmlns:r="http://schemas.openxmlformats.org/officeDocument/2006/relationships" xmlns:p="http://schemas.openxmlformats.org/presentationml/2006/main" showMasterSp="0" type="tx">
  <p:cSld name="3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20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1147662"/>
      </p:ext>
    </p:extLst>
  </p:cSld>
  <p:clrMapOvr>
    <a:masterClrMapping/>
  </p:clrMapOvr>
  <p:transition spd="med"/>
</p:sldLayout>
</file>

<file path=ppt/slideLayouts/slideLayout3114.xml><?xml version="1.0" encoding="utf-8"?>
<p:sldLayout xmlns:a="http://schemas.openxmlformats.org/drawingml/2006/main" xmlns:r="http://schemas.openxmlformats.org/officeDocument/2006/relationships" xmlns:p="http://schemas.openxmlformats.org/presentationml/2006/main" showMasterSp="0" type="tx">
  <p:cSld name="37_Blank">
    <p:bg>
      <p:bgPr>
        <a:solidFill>
          <a:schemeClr val="accent3">
            <a:lumOff val="44000"/>
          </a:schemeClr>
        </a:solidFill>
        <a:effectLst/>
      </p:bgPr>
    </p:bg>
    <p:spTree>
      <p:nvGrpSpPr>
        <p:cNvPr id="1" name=""/>
        <p:cNvGrpSpPr/>
        <p:nvPr/>
      </p:nvGrpSpPr>
      <p:grpSpPr>
        <a:xfrm>
          <a:off x="0" y="0"/>
          <a:ext cx="0" cy="0"/>
          <a:chOff x="0" y="0"/>
          <a:chExt cx="0" cy="0"/>
        </a:xfrm>
      </p:grpSpPr>
      <p:sp>
        <p:nvSpPr>
          <p:cNvPr id="62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357789"/>
      </p:ext>
    </p:extLst>
  </p:cSld>
  <p:clrMapOvr>
    <a:masterClrMapping/>
  </p:clrMapOvr>
  <p:transition spd="med"/>
</p:sldLayout>
</file>

<file path=ppt/slideLayouts/slideLayout3115.xml><?xml version="1.0" encoding="utf-8"?>
<p:sldLayout xmlns:a="http://schemas.openxmlformats.org/drawingml/2006/main" xmlns:r="http://schemas.openxmlformats.org/officeDocument/2006/relationships" xmlns:p="http://schemas.openxmlformats.org/presentationml/2006/main" showMasterSp="0" type="tx">
  <p:cSld name="3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2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2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2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2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0501047"/>
      </p:ext>
    </p:extLst>
  </p:cSld>
  <p:clrMapOvr>
    <a:masterClrMapping/>
  </p:clrMapOvr>
  <p:transition spd="med"/>
</p:sldLayout>
</file>

<file path=ppt/slideLayouts/slideLayout3116.xml><?xml version="1.0" encoding="utf-8"?>
<p:sldLayout xmlns:a="http://schemas.openxmlformats.org/drawingml/2006/main" xmlns:r="http://schemas.openxmlformats.org/officeDocument/2006/relationships" xmlns:p="http://schemas.openxmlformats.org/presentationml/2006/main" showMasterSp="0" type="tx">
  <p:cSld name="3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3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3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23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8375498"/>
      </p:ext>
    </p:extLst>
  </p:cSld>
  <p:clrMapOvr>
    <a:masterClrMapping/>
  </p:clrMapOvr>
  <p:transition spd="med"/>
</p:sldLayout>
</file>

<file path=ppt/slideLayouts/slideLayout3117.xml><?xml version="1.0" encoding="utf-8"?>
<p:sldLayout xmlns:a="http://schemas.openxmlformats.org/drawingml/2006/main" xmlns:r="http://schemas.openxmlformats.org/officeDocument/2006/relationships" xmlns:p="http://schemas.openxmlformats.org/presentationml/2006/main" showMasterSp="0" type="tx">
  <p:cSld name="38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41" name="Title Text"/>
          <p:cNvSpPr txBox="1">
            <a:spLocks noGrp="1"/>
          </p:cNvSpPr>
          <p:nvPr>
            <p:ph type="title"/>
          </p:nvPr>
        </p:nvSpPr>
        <p:spPr>
          <a:xfrm>
            <a:off x="685800" y="2514600"/>
            <a:ext cx="7772400" cy="13716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42" name="Body Level One…"/>
          <p:cNvSpPr txBox="1">
            <a:spLocks noGrp="1"/>
          </p:cNvSpPr>
          <p:nvPr>
            <p:ph type="body" sz="quarter" idx="1"/>
          </p:nvPr>
        </p:nvSpPr>
        <p:spPr>
          <a:xfrm>
            <a:off x="1371600" y="4343400"/>
            <a:ext cx="6400800" cy="1447800"/>
          </a:xfrm>
          <a:prstGeom prst="rect">
            <a:avLst/>
          </a:prstGeom>
          <a:effectLst>
            <a:outerShdw blurRad="25400" dist="25399" dir="2700000" rotWithShape="0">
              <a:srgbClr val="808080"/>
            </a:outerShdw>
          </a:effectLst>
        </p:spPr>
        <p:txBody>
          <a:bodyPr>
            <a:normAutofit/>
          </a:bodyPr>
          <a:lstStyle>
            <a:lvl1pPr marL="0" indent="0" algn="ctr">
              <a:spcBef>
                <a:spcPts val="600"/>
              </a:spcBef>
              <a:buSzTx/>
              <a:buNone/>
              <a:defRPr sz="2800">
                <a:solidFill>
                  <a:schemeClr val="accent3">
                    <a:lumOff val="44000"/>
                  </a:schemeClr>
                </a:solidFill>
                <a:latin typeface="Tahoma"/>
                <a:ea typeface="Tahoma"/>
                <a:cs typeface="Tahoma"/>
                <a:sym typeface="Tahoma"/>
              </a:defRPr>
            </a:lvl1pPr>
            <a:lvl2pPr marL="742950" indent="-285750" algn="ctr">
              <a:spcBef>
                <a:spcPts val="600"/>
              </a:spcBef>
              <a:buChar char=""/>
              <a:defRPr sz="2800">
                <a:solidFill>
                  <a:schemeClr val="accent3">
                    <a:lumOff val="44000"/>
                  </a:schemeClr>
                </a:solidFill>
                <a:latin typeface="Tahoma"/>
                <a:ea typeface="Tahoma"/>
                <a:cs typeface="Tahoma"/>
                <a:sym typeface="Tahoma"/>
              </a:defRPr>
            </a:lvl2pPr>
            <a:lvl3pPr marL="1181100" indent="-266700" algn="ctr">
              <a:spcBef>
                <a:spcPts val="600"/>
              </a:spcBef>
              <a:buChar char="⌖"/>
              <a:defRPr sz="2800">
                <a:solidFill>
                  <a:schemeClr val="accent3">
                    <a:lumOff val="44000"/>
                  </a:schemeClr>
                </a:solidFill>
                <a:latin typeface="Tahoma"/>
                <a:ea typeface="Tahoma"/>
                <a:cs typeface="Tahoma"/>
                <a:sym typeface="Tahoma"/>
              </a:defRPr>
            </a:lvl3pPr>
            <a:lvl4pPr marL="1691639" indent="-320039" algn="ctr">
              <a:spcBef>
                <a:spcPts val="600"/>
              </a:spcBef>
              <a:buChar char=""/>
              <a:defRPr sz="2800">
                <a:solidFill>
                  <a:schemeClr val="accent3">
                    <a:lumOff val="44000"/>
                  </a:schemeClr>
                </a:solidFill>
                <a:latin typeface="Tahoma"/>
                <a:ea typeface="Tahoma"/>
                <a:cs typeface="Tahoma"/>
                <a:sym typeface="Tahoma"/>
              </a:defRPr>
            </a:lvl4pPr>
            <a:lvl5pPr marL="2148839" indent="-320039" algn="ctr">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4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88133819"/>
      </p:ext>
    </p:extLst>
  </p:cSld>
  <p:clrMapOvr>
    <a:masterClrMapping/>
  </p:clrMapOvr>
  <p:transition spd="med"/>
</p:sldLayout>
</file>

<file path=ppt/slideLayouts/slideLayout3118.xml><?xml version="1.0" encoding="utf-8"?>
<p:sldLayout xmlns:a="http://schemas.openxmlformats.org/drawingml/2006/main" xmlns:r="http://schemas.openxmlformats.org/officeDocument/2006/relationships" xmlns:p="http://schemas.openxmlformats.org/presentationml/2006/main" showMasterSp="0" type="tx">
  <p:cSld name="3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9" name="Title Text"/>
          <p:cNvSpPr txBox="1">
            <a:spLocks noGrp="1"/>
          </p:cNvSpPr>
          <p:nvPr>
            <p:ph type="title"/>
          </p:nvPr>
        </p:nvSpPr>
        <p:spPr>
          <a:xfrm>
            <a:off x="722312" y="4406900"/>
            <a:ext cx="7772401" cy="1362075"/>
          </a:xfrm>
          <a:prstGeom prst="rect">
            <a:avLst/>
          </a:prstGeom>
          <a:effectLst>
            <a:outerShdw blurRad="25400" dist="25399" dir="2700000" rotWithShape="0">
              <a:srgbClr val="808080"/>
            </a:outerShdw>
          </a:effectLst>
        </p:spPr>
        <p:txBody>
          <a:bodyPr anchor="t"/>
          <a:lstStyle>
            <a:lvl1pPr>
              <a:defRPr sz="4000" b="1" cap="all">
                <a:solidFill>
                  <a:schemeClr val="accent3">
                    <a:lumOff val="44000"/>
                  </a:schemeClr>
                </a:solidFill>
                <a:latin typeface="Tahoma"/>
                <a:ea typeface="Tahoma"/>
                <a:cs typeface="Tahoma"/>
                <a:sym typeface="Tahoma"/>
              </a:defRPr>
            </a:lvl1pPr>
          </a:lstStyle>
          <a:p>
            <a:r>
              <a:t>Title Text</a:t>
            </a:r>
          </a:p>
        </p:txBody>
      </p:sp>
      <p:sp>
        <p:nvSpPr>
          <p:cNvPr id="6260" name="Body Level One…"/>
          <p:cNvSpPr txBox="1">
            <a:spLocks noGrp="1"/>
          </p:cNvSpPr>
          <p:nvPr>
            <p:ph type="body" sz="quarter" idx="1"/>
          </p:nvPr>
        </p:nvSpPr>
        <p:spPr>
          <a:xfrm>
            <a:off x="722312" y="2906713"/>
            <a:ext cx="7772401" cy="1500188"/>
          </a:xfrm>
          <a:prstGeom prst="rect">
            <a:avLst/>
          </a:prstGeom>
          <a:effectLst>
            <a:outerShdw blurRad="25400" dist="25399" dir="2700000" rotWithShape="0">
              <a:srgbClr val="808080"/>
            </a:outerShdw>
          </a:effectLst>
        </p:spPr>
        <p:txBody>
          <a:bodyPr anchor="b">
            <a:normAutofit/>
          </a:bodyPr>
          <a:lstStyle>
            <a:lvl1pPr marL="0" indent="0">
              <a:spcBef>
                <a:spcPts val="400"/>
              </a:spcBef>
              <a:buSzTx/>
              <a:buNone/>
              <a:defRPr sz="2000">
                <a:solidFill>
                  <a:schemeClr val="accent3">
                    <a:lumOff val="44000"/>
                  </a:schemeClr>
                </a:solidFill>
                <a:latin typeface="Tahoma"/>
                <a:ea typeface="Tahoma"/>
                <a:cs typeface="Tahoma"/>
                <a:sym typeface="Tahoma"/>
              </a:defRPr>
            </a:lvl1pPr>
            <a:lvl2pPr marL="0" indent="457200">
              <a:spcBef>
                <a:spcPts val="400"/>
              </a:spcBef>
              <a:buSzTx/>
              <a:buNone/>
              <a:defRPr sz="2000">
                <a:solidFill>
                  <a:schemeClr val="accent3">
                    <a:lumOff val="44000"/>
                  </a:schemeClr>
                </a:solidFill>
                <a:latin typeface="Tahoma"/>
                <a:ea typeface="Tahoma"/>
                <a:cs typeface="Tahoma"/>
                <a:sym typeface="Tahoma"/>
              </a:defRPr>
            </a:lvl2pPr>
            <a:lvl3pPr marL="0" indent="914400">
              <a:spcBef>
                <a:spcPts val="400"/>
              </a:spcBef>
              <a:buSzTx/>
              <a:buNone/>
              <a:defRPr sz="2000">
                <a:solidFill>
                  <a:schemeClr val="accent3">
                    <a:lumOff val="44000"/>
                  </a:schemeClr>
                </a:solidFill>
                <a:latin typeface="Tahoma"/>
                <a:ea typeface="Tahoma"/>
                <a:cs typeface="Tahoma"/>
                <a:sym typeface="Tahoma"/>
              </a:defRPr>
            </a:lvl3pPr>
            <a:lvl4pPr marL="0" indent="1371600">
              <a:spcBef>
                <a:spcPts val="400"/>
              </a:spcBef>
              <a:buSzTx/>
              <a:buNone/>
              <a:defRPr sz="2000">
                <a:solidFill>
                  <a:schemeClr val="accent3">
                    <a:lumOff val="44000"/>
                  </a:schemeClr>
                </a:solidFill>
                <a:latin typeface="Tahoma"/>
                <a:ea typeface="Tahoma"/>
                <a:cs typeface="Tahoma"/>
                <a:sym typeface="Tahoma"/>
              </a:defRPr>
            </a:lvl4pPr>
            <a:lvl5pPr marL="0" indent="1828800">
              <a:spcBef>
                <a:spcPts val="400"/>
              </a:spcBef>
              <a:buSzTx/>
              <a:buNone/>
              <a:defRPr sz="20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61"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12271003"/>
      </p:ext>
    </p:extLst>
  </p:cSld>
  <p:clrMapOvr>
    <a:masterClrMapping/>
  </p:clrMapOvr>
  <p:transition spd="med"/>
</p:sldLayout>
</file>

<file path=ppt/slideLayouts/slideLayout3119.xml><?xml version="1.0" encoding="utf-8"?>
<p:sldLayout xmlns:a="http://schemas.openxmlformats.org/drawingml/2006/main" xmlns:r="http://schemas.openxmlformats.org/officeDocument/2006/relationships" xmlns:p="http://schemas.openxmlformats.org/presentationml/2006/main" showMasterSp="0" type="tx">
  <p:cSld name="3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68"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69" name="Body Level One…"/>
          <p:cNvSpPr txBox="1">
            <a:spLocks noGrp="1"/>
          </p:cNvSpPr>
          <p:nvPr>
            <p:ph type="body" sz="half" idx="1"/>
          </p:nvPr>
        </p:nvSpPr>
        <p:spPr>
          <a:xfrm>
            <a:off x="685800" y="1981200"/>
            <a:ext cx="3810000" cy="4114800"/>
          </a:xfrm>
          <a:prstGeom prst="rect">
            <a:avLst/>
          </a:prstGeom>
          <a:effectLst>
            <a:outerShdw blurRad="25400" dist="25399" dir="2700000" rotWithShape="0">
              <a:srgbClr val="808080"/>
            </a:outerShdw>
          </a:effectLst>
        </p:spPr>
        <p:txBody>
          <a:bodyPr>
            <a:normAutofit/>
          </a:bodyPr>
          <a:lstStyle>
            <a:lvl1pPr>
              <a:spcBef>
                <a:spcPts val="600"/>
              </a:spcBef>
              <a:buChar char="⌖"/>
              <a:defRPr sz="2800">
                <a:solidFill>
                  <a:schemeClr val="accent3">
                    <a:lumOff val="44000"/>
                  </a:schemeClr>
                </a:solidFill>
                <a:latin typeface="Tahoma"/>
                <a:ea typeface="Tahoma"/>
                <a:cs typeface="Tahoma"/>
                <a:sym typeface="Tahoma"/>
              </a:defRPr>
            </a:lvl1pPr>
            <a:lvl2pPr marL="790575" indent="-333375">
              <a:spcBef>
                <a:spcPts val="600"/>
              </a:spcBef>
              <a:buChar char=""/>
              <a:defRPr sz="2800">
                <a:solidFill>
                  <a:schemeClr val="accent3">
                    <a:lumOff val="44000"/>
                  </a:schemeClr>
                </a:solidFill>
                <a:latin typeface="Tahoma"/>
                <a:ea typeface="Tahoma"/>
                <a:cs typeface="Tahoma"/>
                <a:sym typeface="Tahoma"/>
              </a:defRPr>
            </a:lvl2pPr>
            <a:lvl3pPr marL="1234439" indent="-320039">
              <a:spcBef>
                <a:spcPts val="600"/>
              </a:spcBef>
              <a:buChar char="⌖"/>
              <a:defRPr sz="2800">
                <a:solidFill>
                  <a:schemeClr val="accent3">
                    <a:lumOff val="44000"/>
                  </a:schemeClr>
                </a:solidFill>
                <a:latin typeface="Tahoma"/>
                <a:ea typeface="Tahoma"/>
                <a:cs typeface="Tahoma"/>
                <a:sym typeface="Tahoma"/>
              </a:defRPr>
            </a:lvl3pPr>
            <a:lvl4pPr marL="1727200" indent="-355600">
              <a:spcBef>
                <a:spcPts val="600"/>
              </a:spcBef>
              <a:buChar char=""/>
              <a:defRPr sz="2800">
                <a:solidFill>
                  <a:schemeClr val="accent3">
                    <a:lumOff val="44000"/>
                  </a:schemeClr>
                </a:solidFill>
                <a:latin typeface="Tahoma"/>
                <a:ea typeface="Tahoma"/>
                <a:cs typeface="Tahoma"/>
                <a:sym typeface="Tahoma"/>
              </a:defRPr>
            </a:lvl4pPr>
            <a:lvl5pPr marL="2184400" indent="-355600">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38607799"/>
      </p:ext>
    </p:extLst>
  </p:cSld>
  <p:clrMapOvr>
    <a:masterClrMapping/>
  </p:clrMapOvr>
  <p:transition spd="med"/>
</p:sldLayout>
</file>

<file path=ppt/slideLayouts/slideLayout312.xml><?xml version="1.0" encoding="utf-8"?>
<p:sldLayout xmlns:a="http://schemas.openxmlformats.org/drawingml/2006/main" xmlns:r="http://schemas.openxmlformats.org/officeDocument/2006/relationships" xmlns:p="http://schemas.openxmlformats.org/presentationml/2006/main" type="tx">
  <p:cSld name="18_Content with Caption">
    <p:spTree>
      <p:nvGrpSpPr>
        <p:cNvPr id="1" name=""/>
        <p:cNvGrpSpPr/>
        <p:nvPr/>
      </p:nvGrpSpPr>
      <p:grpSpPr>
        <a:xfrm>
          <a:off x="0" y="0"/>
          <a:ext cx="0" cy="0"/>
          <a:chOff x="0" y="0"/>
          <a:chExt cx="0" cy="0"/>
        </a:xfrm>
      </p:grpSpPr>
      <p:sp>
        <p:nvSpPr>
          <p:cNvPr id="4718"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719"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72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72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5363994"/>
      </p:ext>
    </p:extLst>
  </p:cSld>
  <p:clrMapOvr>
    <a:masterClrMapping/>
  </p:clrMapOvr>
  <p:transition spd="med"/>
</p:sldLayout>
</file>

<file path=ppt/slideLayouts/slideLayout3120.xml><?xml version="1.0" encoding="utf-8"?>
<p:sldLayout xmlns:a="http://schemas.openxmlformats.org/drawingml/2006/main" xmlns:r="http://schemas.openxmlformats.org/officeDocument/2006/relationships" xmlns:p="http://schemas.openxmlformats.org/presentationml/2006/main" showMasterSp="0" type="tx">
  <p:cSld name="35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77" name="Title Text"/>
          <p:cNvSpPr txBox="1">
            <a:spLocks noGrp="1"/>
          </p:cNvSpPr>
          <p:nvPr>
            <p:ph type="title"/>
          </p:nvPr>
        </p:nvSpPr>
        <p:spPr>
          <a:xfrm>
            <a:off x="457200" y="274638"/>
            <a:ext cx="8229600" cy="1143001"/>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78" name="Body Level One…"/>
          <p:cNvSpPr txBox="1">
            <a:spLocks noGrp="1"/>
          </p:cNvSpPr>
          <p:nvPr>
            <p:ph type="body" sz="quarter" idx="1"/>
          </p:nvPr>
        </p:nvSpPr>
        <p:spPr>
          <a:xfrm>
            <a:off x="457200" y="1535112"/>
            <a:ext cx="4040188" cy="639763"/>
          </a:xfrm>
          <a:prstGeom prst="rect">
            <a:avLst/>
          </a:prstGeom>
          <a:effectLst>
            <a:outerShdw blurRad="25400" dist="25399" dir="2700000" rotWithShape="0">
              <a:srgbClr val="808080"/>
            </a:outerShdw>
          </a:effectLst>
        </p:spPr>
        <p:txBody>
          <a:bodyPr anchor="b">
            <a:normAutofit/>
          </a:bodyPr>
          <a:lstStyle>
            <a:lvl1pPr marL="0" indent="0">
              <a:spcBef>
                <a:spcPts val="500"/>
              </a:spcBef>
              <a:buSzTx/>
              <a:buNone/>
              <a:defRPr sz="2400" b="1">
                <a:solidFill>
                  <a:schemeClr val="accent3">
                    <a:lumOff val="44000"/>
                  </a:schemeClr>
                </a:solidFill>
                <a:latin typeface="Tahoma"/>
                <a:ea typeface="Tahoma"/>
                <a:cs typeface="Tahoma"/>
                <a:sym typeface="Tahoma"/>
              </a:defRPr>
            </a:lvl1pPr>
            <a:lvl2pPr marL="0" indent="457200">
              <a:spcBef>
                <a:spcPts val="500"/>
              </a:spcBef>
              <a:buSzTx/>
              <a:buNone/>
              <a:defRPr sz="2400" b="1">
                <a:solidFill>
                  <a:schemeClr val="accent3">
                    <a:lumOff val="44000"/>
                  </a:schemeClr>
                </a:solidFill>
                <a:latin typeface="Tahoma"/>
                <a:ea typeface="Tahoma"/>
                <a:cs typeface="Tahoma"/>
                <a:sym typeface="Tahoma"/>
              </a:defRPr>
            </a:lvl2pPr>
            <a:lvl3pPr marL="0" indent="914400">
              <a:spcBef>
                <a:spcPts val="500"/>
              </a:spcBef>
              <a:buSzTx/>
              <a:buNone/>
              <a:defRPr sz="2400" b="1">
                <a:solidFill>
                  <a:schemeClr val="accent3">
                    <a:lumOff val="44000"/>
                  </a:schemeClr>
                </a:solidFill>
                <a:latin typeface="Tahoma"/>
                <a:ea typeface="Tahoma"/>
                <a:cs typeface="Tahoma"/>
                <a:sym typeface="Tahoma"/>
              </a:defRPr>
            </a:lvl3pPr>
            <a:lvl4pPr marL="0" indent="1371600">
              <a:spcBef>
                <a:spcPts val="500"/>
              </a:spcBef>
              <a:buSzTx/>
              <a:buNone/>
              <a:defRPr sz="2400" b="1">
                <a:solidFill>
                  <a:schemeClr val="accent3">
                    <a:lumOff val="44000"/>
                  </a:schemeClr>
                </a:solidFill>
                <a:latin typeface="Tahoma"/>
                <a:ea typeface="Tahoma"/>
                <a:cs typeface="Tahoma"/>
                <a:sym typeface="Tahoma"/>
              </a:defRPr>
            </a:lvl4pPr>
            <a:lvl5pPr marL="0" indent="1828800">
              <a:spcBef>
                <a:spcPts val="500"/>
              </a:spcBef>
              <a:buSzTx/>
              <a:buNone/>
              <a:defRPr sz="2400" b="1">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9" name="Text Placeholder 4"/>
          <p:cNvSpPr>
            <a:spLocks noGrp="1"/>
          </p:cNvSpPr>
          <p:nvPr>
            <p:ph type="body" sz="quarter" idx="21"/>
          </p:nvPr>
        </p:nvSpPr>
        <p:spPr>
          <a:xfrm>
            <a:off x="4645025" y="1535112"/>
            <a:ext cx="4041775" cy="639763"/>
          </a:xfrm>
          <a:prstGeom prst="rect">
            <a:avLst/>
          </a:prstGeom>
          <a:effectLst>
            <a:outerShdw blurRad="25400" dist="25399" dir="2700000" rotWithShape="0">
              <a:srgbClr val="808080"/>
            </a:outerShdw>
          </a:effectLst>
        </p:spPr>
        <p:txBody>
          <a:bodyPr anchor="b">
            <a:normAutofit/>
          </a:bodyPr>
          <a:lstStyle/>
          <a:p>
            <a:pPr marL="0" indent="0">
              <a:spcBef>
                <a:spcPts val="500"/>
              </a:spcBef>
              <a:buSzTx/>
              <a:buNone/>
              <a:defRPr sz="2400" b="1">
                <a:solidFill>
                  <a:schemeClr val="accent3">
                    <a:lumOff val="44000"/>
                  </a:schemeClr>
                </a:solidFill>
                <a:latin typeface="Tahoma"/>
                <a:ea typeface="Tahoma"/>
                <a:cs typeface="Tahoma"/>
                <a:sym typeface="Tahoma"/>
              </a:defRPr>
            </a:pPr>
            <a:endParaRPr/>
          </a:p>
        </p:txBody>
      </p:sp>
      <p:sp>
        <p:nvSpPr>
          <p:cNvPr id="628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70381524"/>
      </p:ext>
    </p:extLst>
  </p:cSld>
  <p:clrMapOvr>
    <a:masterClrMapping/>
  </p:clrMapOvr>
  <p:transition spd="med"/>
</p:sldLayout>
</file>

<file path=ppt/slideLayouts/slideLayout3121.xml><?xml version="1.0" encoding="utf-8"?>
<p:sldLayout xmlns:a="http://schemas.openxmlformats.org/drawingml/2006/main" xmlns:r="http://schemas.openxmlformats.org/officeDocument/2006/relationships" xmlns:p="http://schemas.openxmlformats.org/presentationml/2006/main" showMasterSp="0" type="tx">
  <p:cSld name="3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87"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88"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46344600"/>
      </p:ext>
    </p:extLst>
  </p:cSld>
  <p:clrMapOvr>
    <a:masterClrMapping/>
  </p:clrMapOvr>
  <p:transition spd="med"/>
</p:sldLayout>
</file>

<file path=ppt/slideLayouts/slideLayout3122.xml><?xml version="1.0" encoding="utf-8"?>
<p:sldLayout xmlns:a="http://schemas.openxmlformats.org/drawingml/2006/main" xmlns:r="http://schemas.openxmlformats.org/officeDocument/2006/relationships" xmlns:p="http://schemas.openxmlformats.org/presentationml/2006/main" showMasterSp="0" type="tx">
  <p:cSld name="3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9691025"/>
      </p:ext>
    </p:extLst>
  </p:cSld>
  <p:clrMapOvr>
    <a:masterClrMapping/>
  </p:clrMapOvr>
  <p:transition spd="med"/>
</p:sldLayout>
</file>

<file path=ppt/slideLayouts/slideLayout3123.xml><?xml version="1.0" encoding="utf-8"?>
<p:sldLayout xmlns:a="http://schemas.openxmlformats.org/drawingml/2006/main" xmlns:r="http://schemas.openxmlformats.org/officeDocument/2006/relationships" xmlns:p="http://schemas.openxmlformats.org/presentationml/2006/main" showMasterSp="0" type="tx">
  <p:cSld name="35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02" name="Title Text"/>
          <p:cNvSpPr txBox="1">
            <a:spLocks noGrp="1"/>
          </p:cNvSpPr>
          <p:nvPr>
            <p:ph type="title"/>
          </p:nvPr>
        </p:nvSpPr>
        <p:spPr>
          <a:xfrm>
            <a:off x="457200" y="273050"/>
            <a:ext cx="3008314" cy="1162050"/>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03" name="Body Level One…"/>
          <p:cNvSpPr txBox="1">
            <a:spLocks noGrp="1"/>
          </p:cNvSpPr>
          <p:nvPr>
            <p:ph type="body" idx="1"/>
          </p:nvPr>
        </p:nvSpPr>
        <p:spPr>
          <a:xfrm>
            <a:off x="3575050" y="273050"/>
            <a:ext cx="5111750" cy="5853113"/>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04" name="Text Placeholder 3"/>
          <p:cNvSpPr>
            <a:spLocks noGrp="1"/>
          </p:cNvSpPr>
          <p:nvPr>
            <p:ph type="body" sz="half" idx="21"/>
          </p:nvPr>
        </p:nvSpPr>
        <p:spPr>
          <a:xfrm>
            <a:off x="457199" y="1435100"/>
            <a:ext cx="3008315" cy="4691063"/>
          </a:xfrm>
          <a:prstGeom prst="rect">
            <a:avLst/>
          </a:prstGeom>
          <a:effectLst>
            <a:outerShdw blurRad="25400" dist="25399" dir="2700000" rotWithShape="0">
              <a:srgbClr val="808080"/>
            </a:outerShdw>
          </a:effectLst>
        </p:spPr>
        <p:txBody>
          <a:bodyPr>
            <a:normAutofit/>
          </a:bodyPr>
          <a:lstStyle/>
          <a:p>
            <a:pPr marL="0" indent="0">
              <a:spcBef>
                <a:spcPts val="300"/>
              </a:spcBef>
              <a:buSzTx/>
              <a:buNone/>
              <a:defRPr sz="1400">
                <a:solidFill>
                  <a:schemeClr val="accent3">
                    <a:lumOff val="44000"/>
                  </a:schemeClr>
                </a:solidFill>
                <a:latin typeface="Tahoma"/>
                <a:ea typeface="Tahoma"/>
                <a:cs typeface="Tahoma"/>
                <a:sym typeface="Tahoma"/>
              </a:defRPr>
            </a:pPr>
            <a:endParaRPr/>
          </a:p>
        </p:txBody>
      </p:sp>
      <p:sp>
        <p:nvSpPr>
          <p:cNvPr id="630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11449607"/>
      </p:ext>
    </p:extLst>
  </p:cSld>
  <p:clrMapOvr>
    <a:masterClrMapping/>
  </p:clrMapOvr>
  <p:transition spd="med"/>
</p:sldLayout>
</file>

<file path=ppt/slideLayouts/slideLayout3124.xml><?xml version="1.0" encoding="utf-8"?>
<p:sldLayout xmlns:a="http://schemas.openxmlformats.org/drawingml/2006/main" xmlns:r="http://schemas.openxmlformats.org/officeDocument/2006/relationships" xmlns:p="http://schemas.openxmlformats.org/presentationml/2006/main" showMasterSp="0" type="tx">
  <p:cSld name="35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12" name="Title Text"/>
          <p:cNvSpPr txBox="1">
            <a:spLocks noGrp="1"/>
          </p:cNvSpPr>
          <p:nvPr>
            <p:ph type="title"/>
          </p:nvPr>
        </p:nvSpPr>
        <p:spPr>
          <a:xfrm>
            <a:off x="1792288" y="4800600"/>
            <a:ext cx="5486401" cy="566738"/>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13" name="Picture Placeholder 2"/>
          <p:cNvSpPr>
            <a:spLocks noGrp="1"/>
          </p:cNvSpPr>
          <p:nvPr>
            <p:ph type="pic" sz="half" idx="21"/>
          </p:nvPr>
        </p:nvSpPr>
        <p:spPr>
          <a:xfrm>
            <a:off x="1792288" y="612775"/>
            <a:ext cx="5486401" cy="4114800"/>
          </a:xfrm>
          <a:prstGeom prst="rect">
            <a:avLst/>
          </a:prstGeom>
          <a:effectLst>
            <a:outerShdw blurRad="25400" dist="25399" dir="2700000" rotWithShape="0">
              <a:srgbClr val="808080"/>
            </a:outerShdw>
          </a:effectLst>
        </p:spPr>
        <p:txBody>
          <a:bodyPr lIns="91439" rIns="91439"/>
          <a:lstStyle/>
          <a:p>
            <a:endParaRPr/>
          </a:p>
        </p:txBody>
      </p:sp>
      <p:sp>
        <p:nvSpPr>
          <p:cNvPr id="6314" name="Body Level One…"/>
          <p:cNvSpPr txBox="1">
            <a:spLocks noGrp="1"/>
          </p:cNvSpPr>
          <p:nvPr>
            <p:ph type="body" sz="quarter" idx="1"/>
          </p:nvPr>
        </p:nvSpPr>
        <p:spPr>
          <a:xfrm>
            <a:off x="1792288" y="5367337"/>
            <a:ext cx="5486401" cy="804863"/>
          </a:xfrm>
          <a:prstGeom prst="rect">
            <a:avLst/>
          </a:prstGeom>
          <a:effectLst>
            <a:outerShdw blurRad="25400" dist="25399" dir="2700000" rotWithShape="0">
              <a:srgbClr val="808080"/>
            </a:outerShdw>
          </a:effectLst>
        </p:spPr>
        <p:txBody>
          <a:bodyPr>
            <a:normAutofit/>
          </a:bodyPr>
          <a:lstStyle>
            <a:lvl1pPr marL="0" indent="0">
              <a:spcBef>
                <a:spcPts val="300"/>
              </a:spcBef>
              <a:buSzTx/>
              <a:buNone/>
              <a:defRPr sz="1400">
                <a:solidFill>
                  <a:schemeClr val="accent3">
                    <a:lumOff val="44000"/>
                  </a:schemeClr>
                </a:solidFill>
                <a:latin typeface="Tahoma"/>
                <a:ea typeface="Tahoma"/>
                <a:cs typeface="Tahoma"/>
                <a:sym typeface="Tahoma"/>
              </a:defRPr>
            </a:lvl1pPr>
            <a:lvl2pPr marL="0" indent="457200">
              <a:spcBef>
                <a:spcPts val="300"/>
              </a:spcBef>
              <a:buSzTx/>
              <a:buNone/>
              <a:defRPr sz="1400">
                <a:solidFill>
                  <a:schemeClr val="accent3">
                    <a:lumOff val="44000"/>
                  </a:schemeClr>
                </a:solidFill>
                <a:latin typeface="Tahoma"/>
                <a:ea typeface="Tahoma"/>
                <a:cs typeface="Tahoma"/>
                <a:sym typeface="Tahoma"/>
              </a:defRPr>
            </a:lvl2pPr>
            <a:lvl3pPr marL="0" indent="914400">
              <a:spcBef>
                <a:spcPts val="300"/>
              </a:spcBef>
              <a:buSzTx/>
              <a:buNone/>
              <a:defRPr sz="1400">
                <a:solidFill>
                  <a:schemeClr val="accent3">
                    <a:lumOff val="44000"/>
                  </a:schemeClr>
                </a:solidFill>
                <a:latin typeface="Tahoma"/>
                <a:ea typeface="Tahoma"/>
                <a:cs typeface="Tahoma"/>
                <a:sym typeface="Tahoma"/>
              </a:defRPr>
            </a:lvl3pPr>
            <a:lvl4pPr marL="0" indent="1371600">
              <a:spcBef>
                <a:spcPts val="300"/>
              </a:spcBef>
              <a:buSzTx/>
              <a:buNone/>
              <a:defRPr sz="1400">
                <a:solidFill>
                  <a:schemeClr val="accent3">
                    <a:lumOff val="44000"/>
                  </a:schemeClr>
                </a:solidFill>
                <a:latin typeface="Tahoma"/>
                <a:ea typeface="Tahoma"/>
                <a:cs typeface="Tahoma"/>
                <a:sym typeface="Tahoma"/>
              </a:defRPr>
            </a:lvl4pPr>
            <a:lvl5pPr marL="0" indent="1828800">
              <a:spcBef>
                <a:spcPts val="300"/>
              </a:spcBef>
              <a:buSzTx/>
              <a:buNone/>
              <a:defRPr sz="14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1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87918361"/>
      </p:ext>
    </p:extLst>
  </p:cSld>
  <p:clrMapOvr>
    <a:masterClrMapping/>
  </p:clrMapOvr>
  <p:transition spd="med"/>
</p:sldLayout>
</file>

<file path=ppt/slideLayouts/slideLayout3125.xml><?xml version="1.0" encoding="utf-8"?>
<p:sldLayout xmlns:a="http://schemas.openxmlformats.org/drawingml/2006/main" xmlns:r="http://schemas.openxmlformats.org/officeDocument/2006/relationships" xmlns:p="http://schemas.openxmlformats.org/presentationml/2006/main" showMasterSp="0" type="tx">
  <p:cSld name="39_Title Slide">
    <p:bg>
      <p:bgPr>
        <a:solidFill>
          <a:srgbClr val="0066CC"/>
        </a:solidFill>
        <a:effectLst/>
      </p:bgPr>
    </p:bg>
    <p:spTree>
      <p:nvGrpSpPr>
        <p:cNvPr id="1" name=""/>
        <p:cNvGrpSpPr/>
        <p:nvPr/>
      </p:nvGrpSpPr>
      <p:grpSpPr>
        <a:xfrm>
          <a:off x="0" y="0"/>
          <a:ext cx="0" cy="0"/>
          <a:chOff x="0" y="0"/>
          <a:chExt cx="0" cy="0"/>
        </a:xfrm>
      </p:grpSpPr>
      <p:grpSp>
        <p:nvGrpSpPr>
          <p:cNvPr id="6347" name="Group 2"/>
          <p:cNvGrpSpPr/>
          <p:nvPr/>
        </p:nvGrpSpPr>
        <p:grpSpPr>
          <a:xfrm>
            <a:off x="-1" y="117474"/>
            <a:ext cx="9142415" cy="6738940"/>
            <a:chOff x="0" y="0"/>
            <a:chExt cx="9142413" cy="6738938"/>
          </a:xfrm>
        </p:grpSpPr>
        <p:sp>
          <p:nvSpPr>
            <p:cNvPr id="6322" name="Rectangle 3"/>
            <p:cNvSpPr/>
            <p:nvPr/>
          </p:nvSpPr>
          <p:spPr>
            <a:xfrm>
              <a:off x="685800" y="6411913"/>
              <a:ext cx="3505200" cy="327026"/>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3" name="Rectangle 4"/>
            <p:cNvSpPr/>
            <p:nvPr/>
          </p:nvSpPr>
          <p:spPr>
            <a:xfrm>
              <a:off x="685799" y="2320925"/>
              <a:ext cx="84566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4" name="Oval 5"/>
            <p:cNvSpPr/>
            <p:nvPr/>
          </p:nvSpPr>
          <p:spPr>
            <a:xfrm>
              <a:off x="881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5" name="Oval 6"/>
            <p:cNvSpPr/>
            <p:nvPr/>
          </p:nvSpPr>
          <p:spPr>
            <a:xfrm>
              <a:off x="881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6" name="Oval 7"/>
            <p:cNvSpPr/>
            <p:nvPr/>
          </p:nvSpPr>
          <p:spPr>
            <a:xfrm>
              <a:off x="881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7" name="Oval 8"/>
            <p:cNvSpPr/>
            <p:nvPr/>
          </p:nvSpPr>
          <p:spPr>
            <a:xfrm>
              <a:off x="881062" y="915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8" name="Oval 9"/>
            <p:cNvSpPr/>
            <p:nvPr/>
          </p:nvSpPr>
          <p:spPr>
            <a:xfrm>
              <a:off x="881062" y="1143000"/>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9" name="Oval 10"/>
            <p:cNvSpPr/>
            <p:nvPr/>
          </p:nvSpPr>
          <p:spPr>
            <a:xfrm>
              <a:off x="881062" y="1373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0" name="Oval 11"/>
            <p:cNvSpPr/>
            <p:nvPr/>
          </p:nvSpPr>
          <p:spPr>
            <a:xfrm>
              <a:off x="881062" y="1600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1" name="Oval 12"/>
            <p:cNvSpPr/>
            <p:nvPr/>
          </p:nvSpPr>
          <p:spPr>
            <a:xfrm>
              <a:off x="881062" y="1830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2" name="Oval 13"/>
            <p:cNvSpPr/>
            <p:nvPr/>
          </p:nvSpPr>
          <p:spPr>
            <a:xfrm>
              <a:off x="881062" y="2058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1" name="Group 14"/>
            <p:cNvGrpSpPr/>
            <p:nvPr/>
          </p:nvGrpSpPr>
          <p:grpSpPr>
            <a:xfrm>
              <a:off x="4538662" y="6553200"/>
              <a:ext cx="4332290" cy="65089"/>
              <a:chOff x="0" y="0"/>
              <a:chExt cx="4332288" cy="65088"/>
            </a:xfrm>
          </p:grpSpPr>
          <p:sp>
            <p:nvSpPr>
              <p:cNvPr id="6333" name="Oval 1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4" name="Oval 1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5" name="Oval 1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6" name="Oval 1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7" name="Oval 1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8" name="Oval 2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9" name="Oval 2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0" name="Oval 2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42" name="Oval 23"/>
            <p:cNvSpPr/>
            <p:nvPr/>
          </p:nvSpPr>
          <p:spPr>
            <a:xfrm>
              <a:off x="881062" y="687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6" name="Group 24"/>
            <p:cNvGrpSpPr/>
            <p:nvPr/>
          </p:nvGrpSpPr>
          <p:grpSpPr>
            <a:xfrm>
              <a:off x="-1" y="3576637"/>
              <a:ext cx="1908177" cy="1908177"/>
              <a:chOff x="0" y="0"/>
              <a:chExt cx="1908175" cy="1908175"/>
            </a:xfrm>
          </p:grpSpPr>
          <p:sp>
            <p:nvSpPr>
              <p:cNvPr id="6343" name="Freeform 25"/>
              <p:cNvSpPr/>
              <p:nvPr/>
            </p:nvSpPr>
            <p:spPr>
              <a:xfrm>
                <a:off x="0" y="106362"/>
                <a:ext cx="701676" cy="1638301"/>
              </a:xfrm>
              <a:custGeom>
                <a:avLst/>
                <a:gdLst/>
                <a:ahLst/>
                <a:cxnLst>
                  <a:cxn ang="0">
                    <a:pos x="wd2" y="hd2"/>
                  </a:cxn>
                  <a:cxn ang="5400000">
                    <a:pos x="wd2" y="hd2"/>
                  </a:cxn>
                  <a:cxn ang="10800000">
                    <a:pos x="wd2" y="hd2"/>
                  </a:cxn>
                  <a:cxn ang="16200000">
                    <a:pos x="wd2" y="hd2"/>
                  </a:cxn>
                </a:cxnLst>
                <a:rect l="0" t="0" r="r" b="b"/>
                <a:pathLst>
                  <a:path w="21600" h="21600" extrusionOk="0">
                    <a:moveTo>
                      <a:pt x="13292" y="21600"/>
                    </a:moveTo>
                    <a:lnTo>
                      <a:pt x="14172" y="21265"/>
                    </a:lnTo>
                    <a:lnTo>
                      <a:pt x="14710" y="20763"/>
                    </a:lnTo>
                    <a:lnTo>
                      <a:pt x="15443" y="20386"/>
                    </a:lnTo>
                    <a:lnTo>
                      <a:pt x="16029" y="19988"/>
                    </a:lnTo>
                    <a:lnTo>
                      <a:pt x="17300" y="19256"/>
                    </a:lnTo>
                    <a:lnTo>
                      <a:pt x="18228" y="18921"/>
                    </a:lnTo>
                    <a:lnTo>
                      <a:pt x="18766" y="18502"/>
                    </a:lnTo>
                    <a:lnTo>
                      <a:pt x="19059" y="17749"/>
                    </a:lnTo>
                    <a:lnTo>
                      <a:pt x="18619" y="17414"/>
                    </a:lnTo>
                    <a:lnTo>
                      <a:pt x="18326" y="16995"/>
                    </a:lnTo>
                    <a:lnTo>
                      <a:pt x="18081" y="16619"/>
                    </a:lnTo>
                    <a:lnTo>
                      <a:pt x="17642" y="16200"/>
                    </a:lnTo>
                    <a:lnTo>
                      <a:pt x="17642" y="15363"/>
                    </a:lnTo>
                    <a:lnTo>
                      <a:pt x="17544" y="15112"/>
                    </a:lnTo>
                    <a:lnTo>
                      <a:pt x="17544" y="14798"/>
                    </a:lnTo>
                    <a:lnTo>
                      <a:pt x="17788" y="14609"/>
                    </a:lnTo>
                    <a:lnTo>
                      <a:pt x="18228" y="14463"/>
                    </a:lnTo>
                    <a:lnTo>
                      <a:pt x="19059" y="14358"/>
                    </a:lnTo>
                    <a:lnTo>
                      <a:pt x="19108" y="14358"/>
                    </a:lnTo>
                    <a:lnTo>
                      <a:pt x="19303" y="14274"/>
                    </a:lnTo>
                    <a:lnTo>
                      <a:pt x="19303" y="14170"/>
                    </a:lnTo>
                    <a:lnTo>
                      <a:pt x="19059" y="14044"/>
                    </a:lnTo>
                    <a:lnTo>
                      <a:pt x="18863" y="13940"/>
                    </a:lnTo>
                    <a:lnTo>
                      <a:pt x="18863" y="13814"/>
                    </a:lnTo>
                    <a:lnTo>
                      <a:pt x="19303" y="13709"/>
                    </a:lnTo>
                    <a:lnTo>
                      <a:pt x="21356" y="13291"/>
                    </a:lnTo>
                    <a:lnTo>
                      <a:pt x="21600" y="13102"/>
                    </a:lnTo>
                    <a:lnTo>
                      <a:pt x="21600" y="12830"/>
                    </a:lnTo>
                    <a:lnTo>
                      <a:pt x="21405" y="12642"/>
                    </a:lnTo>
                    <a:lnTo>
                      <a:pt x="20378" y="12077"/>
                    </a:lnTo>
                    <a:lnTo>
                      <a:pt x="19548" y="11365"/>
                    </a:lnTo>
                    <a:lnTo>
                      <a:pt x="19108" y="10695"/>
                    </a:lnTo>
                    <a:lnTo>
                      <a:pt x="18766" y="9921"/>
                    </a:lnTo>
                    <a:lnTo>
                      <a:pt x="17984" y="9733"/>
                    </a:lnTo>
                    <a:lnTo>
                      <a:pt x="17300" y="9523"/>
                    </a:lnTo>
                    <a:lnTo>
                      <a:pt x="16567" y="9293"/>
                    </a:lnTo>
                    <a:lnTo>
                      <a:pt x="15931" y="9063"/>
                    </a:lnTo>
                    <a:lnTo>
                      <a:pt x="15491" y="8833"/>
                    </a:lnTo>
                    <a:lnTo>
                      <a:pt x="15247" y="8602"/>
                    </a:lnTo>
                    <a:lnTo>
                      <a:pt x="15052" y="8414"/>
                    </a:lnTo>
                    <a:lnTo>
                      <a:pt x="15003" y="8184"/>
                    </a:lnTo>
                    <a:lnTo>
                      <a:pt x="13928" y="7598"/>
                    </a:lnTo>
                    <a:lnTo>
                      <a:pt x="14172" y="7095"/>
                    </a:lnTo>
                    <a:lnTo>
                      <a:pt x="14710" y="6572"/>
                    </a:lnTo>
                    <a:lnTo>
                      <a:pt x="15052" y="6049"/>
                    </a:lnTo>
                    <a:lnTo>
                      <a:pt x="15052" y="5588"/>
                    </a:lnTo>
                    <a:lnTo>
                      <a:pt x="14563" y="5819"/>
                    </a:lnTo>
                    <a:lnTo>
                      <a:pt x="14025" y="6153"/>
                    </a:lnTo>
                    <a:lnTo>
                      <a:pt x="13683" y="6426"/>
                    </a:lnTo>
                    <a:lnTo>
                      <a:pt x="13292" y="6572"/>
                    </a:lnTo>
                    <a:lnTo>
                      <a:pt x="13146" y="5923"/>
                    </a:lnTo>
                    <a:lnTo>
                      <a:pt x="13243" y="5316"/>
                    </a:lnTo>
                    <a:lnTo>
                      <a:pt x="13292" y="4688"/>
                    </a:lnTo>
                    <a:lnTo>
                      <a:pt x="13292" y="4081"/>
                    </a:lnTo>
                    <a:lnTo>
                      <a:pt x="13683" y="3705"/>
                    </a:lnTo>
                    <a:lnTo>
                      <a:pt x="13683" y="3056"/>
                    </a:lnTo>
                    <a:lnTo>
                      <a:pt x="13732" y="2784"/>
                    </a:lnTo>
                    <a:lnTo>
                      <a:pt x="13732" y="2574"/>
                    </a:lnTo>
                    <a:lnTo>
                      <a:pt x="13928" y="2365"/>
                    </a:lnTo>
                    <a:lnTo>
                      <a:pt x="14172" y="2177"/>
                    </a:lnTo>
                    <a:lnTo>
                      <a:pt x="14465" y="2030"/>
                    </a:lnTo>
                    <a:lnTo>
                      <a:pt x="14563" y="1967"/>
                    </a:lnTo>
                    <a:lnTo>
                      <a:pt x="14710" y="1926"/>
                    </a:lnTo>
                    <a:lnTo>
                      <a:pt x="14807" y="1800"/>
                    </a:lnTo>
                    <a:lnTo>
                      <a:pt x="15003" y="1737"/>
                    </a:lnTo>
                    <a:lnTo>
                      <a:pt x="15052" y="1737"/>
                    </a:lnTo>
                    <a:lnTo>
                      <a:pt x="15491" y="1653"/>
                    </a:lnTo>
                    <a:lnTo>
                      <a:pt x="15785" y="1612"/>
                    </a:lnTo>
                    <a:lnTo>
                      <a:pt x="16029" y="1612"/>
                    </a:lnTo>
                    <a:lnTo>
                      <a:pt x="16322" y="1549"/>
                    </a:lnTo>
                    <a:lnTo>
                      <a:pt x="16469" y="1549"/>
                    </a:lnTo>
                    <a:lnTo>
                      <a:pt x="16567" y="1507"/>
                    </a:lnTo>
                    <a:lnTo>
                      <a:pt x="16860" y="1402"/>
                    </a:lnTo>
                    <a:lnTo>
                      <a:pt x="16860" y="1319"/>
                    </a:lnTo>
                    <a:lnTo>
                      <a:pt x="16469" y="1047"/>
                    </a:lnTo>
                    <a:lnTo>
                      <a:pt x="16469" y="858"/>
                    </a:lnTo>
                    <a:lnTo>
                      <a:pt x="16322" y="858"/>
                    </a:lnTo>
                    <a:lnTo>
                      <a:pt x="16322" y="795"/>
                    </a:lnTo>
                    <a:lnTo>
                      <a:pt x="16029" y="628"/>
                    </a:lnTo>
                    <a:lnTo>
                      <a:pt x="15687" y="440"/>
                    </a:lnTo>
                    <a:lnTo>
                      <a:pt x="15491" y="230"/>
                    </a:lnTo>
                    <a:lnTo>
                      <a:pt x="15443" y="0"/>
                    </a:lnTo>
                    <a:lnTo>
                      <a:pt x="12168" y="858"/>
                    </a:lnTo>
                    <a:lnTo>
                      <a:pt x="9187" y="1967"/>
                    </a:lnTo>
                    <a:lnTo>
                      <a:pt x="6500" y="3160"/>
                    </a:lnTo>
                    <a:lnTo>
                      <a:pt x="4300" y="4563"/>
                    </a:lnTo>
                    <a:lnTo>
                      <a:pt x="2443" y="6049"/>
                    </a:lnTo>
                    <a:lnTo>
                      <a:pt x="1026" y="7660"/>
                    </a:lnTo>
                    <a:lnTo>
                      <a:pt x="244" y="9335"/>
                    </a:lnTo>
                    <a:lnTo>
                      <a:pt x="0" y="11093"/>
                    </a:lnTo>
                    <a:lnTo>
                      <a:pt x="244" y="12726"/>
                    </a:lnTo>
                    <a:lnTo>
                      <a:pt x="977" y="14233"/>
                    </a:lnTo>
                    <a:lnTo>
                      <a:pt x="2199" y="15719"/>
                    </a:lnTo>
                    <a:lnTo>
                      <a:pt x="3616" y="17142"/>
                    </a:lnTo>
                    <a:lnTo>
                      <a:pt x="5571" y="18398"/>
                    </a:lnTo>
                    <a:lnTo>
                      <a:pt x="7819" y="19633"/>
                    </a:lnTo>
                    <a:lnTo>
                      <a:pt x="10507" y="20658"/>
                    </a:lnTo>
                    <a:lnTo>
                      <a:pt x="13292" y="216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4" name="Freeform 26"/>
              <p:cNvSpPr/>
              <p:nvPr/>
            </p:nvSpPr>
            <p:spPr>
              <a:xfrm>
                <a:off x="601662" y="0"/>
                <a:ext cx="1306514" cy="1908176"/>
              </a:xfrm>
              <a:custGeom>
                <a:avLst/>
                <a:gdLst/>
                <a:ahLst/>
                <a:cxnLst>
                  <a:cxn ang="0">
                    <a:pos x="wd2" y="hd2"/>
                  </a:cxn>
                  <a:cxn ang="5400000">
                    <a:pos x="wd2" y="hd2"/>
                  </a:cxn>
                  <a:cxn ang="10800000">
                    <a:pos x="wd2" y="hd2"/>
                  </a:cxn>
                  <a:cxn ang="16200000">
                    <a:pos x="wd2" y="hd2"/>
                  </a:cxn>
                </a:cxnLst>
                <a:rect l="0" t="0" r="r" b="b"/>
                <a:pathLst>
                  <a:path w="21600" h="21600" extrusionOk="0">
                    <a:moveTo>
                      <a:pt x="21075" y="13226"/>
                    </a:moveTo>
                    <a:lnTo>
                      <a:pt x="21180" y="13010"/>
                    </a:lnTo>
                    <a:lnTo>
                      <a:pt x="21206" y="12813"/>
                    </a:lnTo>
                    <a:lnTo>
                      <a:pt x="21311" y="12615"/>
                    </a:lnTo>
                    <a:lnTo>
                      <a:pt x="21364" y="12417"/>
                    </a:lnTo>
                    <a:lnTo>
                      <a:pt x="21075" y="12417"/>
                    </a:lnTo>
                    <a:lnTo>
                      <a:pt x="20891" y="12363"/>
                    </a:lnTo>
                    <a:lnTo>
                      <a:pt x="20550" y="12327"/>
                    </a:lnTo>
                    <a:lnTo>
                      <a:pt x="20366" y="12220"/>
                    </a:lnTo>
                    <a:lnTo>
                      <a:pt x="20209" y="12130"/>
                    </a:lnTo>
                    <a:lnTo>
                      <a:pt x="20130" y="11968"/>
                    </a:lnTo>
                    <a:lnTo>
                      <a:pt x="19973" y="11878"/>
                    </a:lnTo>
                    <a:lnTo>
                      <a:pt x="19947" y="11770"/>
                    </a:lnTo>
                    <a:lnTo>
                      <a:pt x="19842" y="11519"/>
                    </a:lnTo>
                    <a:lnTo>
                      <a:pt x="19842" y="11213"/>
                    </a:lnTo>
                    <a:lnTo>
                      <a:pt x="19947" y="10962"/>
                    </a:lnTo>
                    <a:lnTo>
                      <a:pt x="20130" y="10764"/>
                    </a:lnTo>
                    <a:lnTo>
                      <a:pt x="20498" y="10728"/>
                    </a:lnTo>
                    <a:lnTo>
                      <a:pt x="20786" y="10764"/>
                    </a:lnTo>
                    <a:lnTo>
                      <a:pt x="21075" y="10926"/>
                    </a:lnTo>
                    <a:lnTo>
                      <a:pt x="21311" y="11052"/>
                    </a:lnTo>
                    <a:lnTo>
                      <a:pt x="21495" y="11285"/>
                    </a:lnTo>
                    <a:lnTo>
                      <a:pt x="21600" y="11123"/>
                    </a:lnTo>
                    <a:lnTo>
                      <a:pt x="21600" y="10728"/>
                    </a:lnTo>
                    <a:lnTo>
                      <a:pt x="21495" y="9866"/>
                    </a:lnTo>
                    <a:lnTo>
                      <a:pt x="21364" y="9021"/>
                    </a:lnTo>
                    <a:lnTo>
                      <a:pt x="21180" y="8176"/>
                    </a:lnTo>
                    <a:lnTo>
                      <a:pt x="20786" y="7386"/>
                    </a:lnTo>
                    <a:lnTo>
                      <a:pt x="20366" y="6577"/>
                    </a:lnTo>
                    <a:lnTo>
                      <a:pt x="19842" y="5840"/>
                    </a:lnTo>
                    <a:lnTo>
                      <a:pt x="19264" y="5121"/>
                    </a:lnTo>
                    <a:lnTo>
                      <a:pt x="18608" y="4439"/>
                    </a:lnTo>
                    <a:lnTo>
                      <a:pt x="18503" y="4439"/>
                    </a:lnTo>
                    <a:lnTo>
                      <a:pt x="18424" y="4385"/>
                    </a:lnTo>
                    <a:lnTo>
                      <a:pt x="18319" y="4385"/>
                    </a:lnTo>
                    <a:lnTo>
                      <a:pt x="18188" y="4349"/>
                    </a:lnTo>
                    <a:lnTo>
                      <a:pt x="17768" y="4546"/>
                    </a:lnTo>
                    <a:lnTo>
                      <a:pt x="17532" y="4564"/>
                    </a:lnTo>
                    <a:lnTo>
                      <a:pt x="17322" y="4636"/>
                    </a:lnTo>
                    <a:lnTo>
                      <a:pt x="17086" y="4708"/>
                    </a:lnTo>
                    <a:lnTo>
                      <a:pt x="16850" y="4744"/>
                    </a:lnTo>
                    <a:lnTo>
                      <a:pt x="16561" y="4798"/>
                    </a:lnTo>
                    <a:lnTo>
                      <a:pt x="16246" y="4906"/>
                    </a:lnTo>
                    <a:lnTo>
                      <a:pt x="15905" y="4996"/>
                    </a:lnTo>
                    <a:lnTo>
                      <a:pt x="15590" y="5086"/>
                    </a:lnTo>
                    <a:lnTo>
                      <a:pt x="15301" y="5121"/>
                    </a:lnTo>
                    <a:lnTo>
                      <a:pt x="15065" y="5193"/>
                    </a:lnTo>
                    <a:lnTo>
                      <a:pt x="14881" y="5229"/>
                    </a:lnTo>
                    <a:lnTo>
                      <a:pt x="14619" y="5193"/>
                    </a:lnTo>
                    <a:lnTo>
                      <a:pt x="14540" y="5121"/>
                    </a:lnTo>
                    <a:lnTo>
                      <a:pt x="14383" y="5032"/>
                    </a:lnTo>
                    <a:lnTo>
                      <a:pt x="14356" y="4996"/>
                    </a:lnTo>
                    <a:lnTo>
                      <a:pt x="14251" y="4906"/>
                    </a:lnTo>
                    <a:lnTo>
                      <a:pt x="14068" y="4636"/>
                    </a:lnTo>
                    <a:lnTo>
                      <a:pt x="13963" y="4385"/>
                    </a:lnTo>
                    <a:lnTo>
                      <a:pt x="13963" y="4151"/>
                    </a:lnTo>
                    <a:lnTo>
                      <a:pt x="13910" y="3900"/>
                    </a:lnTo>
                    <a:lnTo>
                      <a:pt x="13963" y="3630"/>
                    </a:lnTo>
                    <a:lnTo>
                      <a:pt x="14199" y="3414"/>
                    </a:lnTo>
                    <a:lnTo>
                      <a:pt x="14487" y="3181"/>
                    </a:lnTo>
                    <a:lnTo>
                      <a:pt x="14776" y="3055"/>
                    </a:lnTo>
                    <a:lnTo>
                      <a:pt x="15065" y="2857"/>
                    </a:lnTo>
                    <a:lnTo>
                      <a:pt x="15301" y="2624"/>
                    </a:lnTo>
                    <a:lnTo>
                      <a:pt x="15432" y="2408"/>
                    </a:lnTo>
                    <a:lnTo>
                      <a:pt x="15432" y="2138"/>
                    </a:lnTo>
                    <a:lnTo>
                      <a:pt x="14907" y="1887"/>
                    </a:lnTo>
                    <a:lnTo>
                      <a:pt x="14487" y="1653"/>
                    </a:lnTo>
                    <a:lnTo>
                      <a:pt x="13438" y="1258"/>
                    </a:lnTo>
                    <a:lnTo>
                      <a:pt x="12887" y="1042"/>
                    </a:lnTo>
                    <a:lnTo>
                      <a:pt x="12362" y="845"/>
                    </a:lnTo>
                    <a:lnTo>
                      <a:pt x="11784" y="683"/>
                    </a:lnTo>
                    <a:lnTo>
                      <a:pt x="11233" y="557"/>
                    </a:lnTo>
                    <a:lnTo>
                      <a:pt x="11600" y="809"/>
                    </a:lnTo>
                    <a:lnTo>
                      <a:pt x="11942" y="1006"/>
                    </a:lnTo>
                    <a:lnTo>
                      <a:pt x="12204" y="1132"/>
                    </a:lnTo>
                    <a:lnTo>
                      <a:pt x="12703" y="1330"/>
                    </a:lnTo>
                    <a:lnTo>
                      <a:pt x="12729" y="1581"/>
                    </a:lnTo>
                    <a:lnTo>
                      <a:pt x="12703" y="1887"/>
                    </a:lnTo>
                    <a:lnTo>
                      <a:pt x="12545" y="2210"/>
                    </a:lnTo>
                    <a:lnTo>
                      <a:pt x="12545" y="2426"/>
                    </a:lnTo>
                    <a:lnTo>
                      <a:pt x="12703" y="2696"/>
                    </a:lnTo>
                    <a:lnTo>
                      <a:pt x="12703" y="2785"/>
                    </a:lnTo>
                    <a:lnTo>
                      <a:pt x="12598" y="2893"/>
                    </a:lnTo>
                    <a:lnTo>
                      <a:pt x="12440" y="2983"/>
                    </a:lnTo>
                    <a:lnTo>
                      <a:pt x="12309" y="3055"/>
                    </a:lnTo>
                    <a:lnTo>
                      <a:pt x="12204" y="3145"/>
                    </a:lnTo>
                    <a:lnTo>
                      <a:pt x="12204" y="3414"/>
                    </a:lnTo>
                    <a:lnTo>
                      <a:pt x="12178" y="3504"/>
                    </a:lnTo>
                    <a:lnTo>
                      <a:pt x="12073" y="3540"/>
                    </a:lnTo>
                    <a:lnTo>
                      <a:pt x="12020" y="3594"/>
                    </a:lnTo>
                    <a:lnTo>
                      <a:pt x="11889" y="3594"/>
                    </a:lnTo>
                    <a:lnTo>
                      <a:pt x="11732" y="3540"/>
                    </a:lnTo>
                    <a:lnTo>
                      <a:pt x="11600" y="3594"/>
                    </a:lnTo>
                    <a:lnTo>
                      <a:pt x="11364" y="3630"/>
                    </a:lnTo>
                    <a:lnTo>
                      <a:pt x="11233" y="3630"/>
                    </a:lnTo>
                    <a:lnTo>
                      <a:pt x="11128" y="3594"/>
                    </a:lnTo>
                    <a:lnTo>
                      <a:pt x="11128" y="3540"/>
                    </a:lnTo>
                    <a:lnTo>
                      <a:pt x="11076" y="3504"/>
                    </a:lnTo>
                    <a:lnTo>
                      <a:pt x="10997" y="2947"/>
                    </a:lnTo>
                    <a:lnTo>
                      <a:pt x="10787" y="2857"/>
                    </a:lnTo>
                    <a:lnTo>
                      <a:pt x="10656" y="2696"/>
                    </a:lnTo>
                    <a:lnTo>
                      <a:pt x="10236" y="2408"/>
                    </a:lnTo>
                    <a:lnTo>
                      <a:pt x="10131" y="2246"/>
                    </a:lnTo>
                    <a:lnTo>
                      <a:pt x="10078" y="2102"/>
                    </a:lnTo>
                    <a:lnTo>
                      <a:pt x="10000" y="1941"/>
                    </a:lnTo>
                    <a:lnTo>
                      <a:pt x="10078" y="1851"/>
                    </a:lnTo>
                    <a:lnTo>
                      <a:pt x="10131" y="1779"/>
                    </a:lnTo>
                    <a:lnTo>
                      <a:pt x="10236" y="1779"/>
                    </a:lnTo>
                    <a:lnTo>
                      <a:pt x="10236" y="1743"/>
                    </a:lnTo>
                    <a:lnTo>
                      <a:pt x="10262" y="1743"/>
                    </a:lnTo>
                    <a:lnTo>
                      <a:pt x="10419" y="1851"/>
                    </a:lnTo>
                    <a:lnTo>
                      <a:pt x="10656" y="1941"/>
                    </a:lnTo>
                    <a:lnTo>
                      <a:pt x="10839" y="1977"/>
                    </a:lnTo>
                    <a:lnTo>
                      <a:pt x="11128" y="1977"/>
                    </a:lnTo>
                    <a:lnTo>
                      <a:pt x="11128" y="1294"/>
                    </a:lnTo>
                    <a:lnTo>
                      <a:pt x="10787" y="1006"/>
                    </a:lnTo>
                    <a:lnTo>
                      <a:pt x="10367" y="755"/>
                    </a:lnTo>
                    <a:lnTo>
                      <a:pt x="9895" y="485"/>
                    </a:lnTo>
                    <a:lnTo>
                      <a:pt x="9553" y="162"/>
                    </a:lnTo>
                    <a:lnTo>
                      <a:pt x="9186" y="90"/>
                    </a:lnTo>
                    <a:lnTo>
                      <a:pt x="8897" y="36"/>
                    </a:lnTo>
                    <a:lnTo>
                      <a:pt x="8530" y="0"/>
                    </a:lnTo>
                    <a:lnTo>
                      <a:pt x="8084" y="0"/>
                    </a:lnTo>
                    <a:lnTo>
                      <a:pt x="8084" y="90"/>
                    </a:lnTo>
                    <a:lnTo>
                      <a:pt x="8057" y="162"/>
                    </a:lnTo>
                    <a:lnTo>
                      <a:pt x="7585" y="252"/>
                    </a:lnTo>
                    <a:lnTo>
                      <a:pt x="7375" y="485"/>
                    </a:lnTo>
                    <a:lnTo>
                      <a:pt x="7244" y="755"/>
                    </a:lnTo>
                    <a:lnTo>
                      <a:pt x="6955" y="1006"/>
                    </a:lnTo>
                    <a:lnTo>
                      <a:pt x="6588" y="1006"/>
                    </a:lnTo>
                    <a:lnTo>
                      <a:pt x="6535" y="1042"/>
                    </a:lnTo>
                    <a:lnTo>
                      <a:pt x="6299" y="1294"/>
                    </a:lnTo>
                    <a:lnTo>
                      <a:pt x="6063" y="1563"/>
                    </a:lnTo>
                    <a:lnTo>
                      <a:pt x="5879" y="1779"/>
                    </a:lnTo>
                    <a:lnTo>
                      <a:pt x="5590" y="1977"/>
                    </a:lnTo>
                    <a:lnTo>
                      <a:pt x="5485" y="1977"/>
                    </a:lnTo>
                    <a:lnTo>
                      <a:pt x="5485" y="2049"/>
                    </a:lnTo>
                    <a:lnTo>
                      <a:pt x="4829" y="2498"/>
                    </a:lnTo>
                    <a:lnTo>
                      <a:pt x="4829" y="2534"/>
                    </a:lnTo>
                    <a:lnTo>
                      <a:pt x="5118" y="2624"/>
                    </a:lnTo>
                    <a:lnTo>
                      <a:pt x="5485" y="2696"/>
                    </a:lnTo>
                    <a:lnTo>
                      <a:pt x="5879" y="2749"/>
                    </a:lnTo>
                    <a:lnTo>
                      <a:pt x="6141" y="2749"/>
                    </a:lnTo>
                    <a:lnTo>
                      <a:pt x="6194" y="2785"/>
                    </a:lnTo>
                    <a:lnTo>
                      <a:pt x="6299" y="2785"/>
                    </a:lnTo>
                    <a:lnTo>
                      <a:pt x="6299" y="2857"/>
                    </a:lnTo>
                    <a:lnTo>
                      <a:pt x="6351" y="2893"/>
                    </a:lnTo>
                    <a:lnTo>
                      <a:pt x="6299" y="2947"/>
                    </a:lnTo>
                    <a:lnTo>
                      <a:pt x="6141" y="2983"/>
                    </a:lnTo>
                    <a:lnTo>
                      <a:pt x="6063" y="3055"/>
                    </a:lnTo>
                    <a:lnTo>
                      <a:pt x="5905" y="3073"/>
                    </a:lnTo>
                    <a:lnTo>
                      <a:pt x="5774" y="3235"/>
                    </a:lnTo>
                    <a:lnTo>
                      <a:pt x="5643" y="3504"/>
                    </a:lnTo>
                    <a:lnTo>
                      <a:pt x="5485" y="3738"/>
                    </a:lnTo>
                    <a:lnTo>
                      <a:pt x="5485" y="3989"/>
                    </a:lnTo>
                    <a:lnTo>
                      <a:pt x="5590" y="4079"/>
                    </a:lnTo>
                    <a:lnTo>
                      <a:pt x="5643" y="4079"/>
                    </a:lnTo>
                    <a:lnTo>
                      <a:pt x="5590" y="4151"/>
                    </a:lnTo>
                    <a:lnTo>
                      <a:pt x="5485" y="4277"/>
                    </a:lnTo>
                    <a:lnTo>
                      <a:pt x="5643" y="4385"/>
                    </a:lnTo>
                    <a:lnTo>
                      <a:pt x="6063" y="4187"/>
                    </a:lnTo>
                    <a:lnTo>
                      <a:pt x="6824" y="4151"/>
                    </a:lnTo>
                    <a:lnTo>
                      <a:pt x="6824" y="4079"/>
                    </a:lnTo>
                    <a:lnTo>
                      <a:pt x="6876" y="4061"/>
                    </a:lnTo>
                    <a:lnTo>
                      <a:pt x="6955" y="4061"/>
                    </a:lnTo>
                    <a:lnTo>
                      <a:pt x="7008" y="3989"/>
                    </a:lnTo>
                    <a:lnTo>
                      <a:pt x="7008" y="3594"/>
                    </a:lnTo>
                    <a:lnTo>
                      <a:pt x="7585" y="2785"/>
                    </a:lnTo>
                    <a:lnTo>
                      <a:pt x="7664" y="2785"/>
                    </a:lnTo>
                    <a:lnTo>
                      <a:pt x="7952" y="3055"/>
                    </a:lnTo>
                    <a:lnTo>
                      <a:pt x="8189" y="3235"/>
                    </a:lnTo>
                    <a:lnTo>
                      <a:pt x="8477" y="3504"/>
                    </a:lnTo>
                    <a:lnTo>
                      <a:pt x="8818" y="3702"/>
                    </a:lnTo>
                    <a:lnTo>
                      <a:pt x="9002" y="3792"/>
                    </a:lnTo>
                    <a:lnTo>
                      <a:pt x="9055" y="3900"/>
                    </a:lnTo>
                    <a:lnTo>
                      <a:pt x="9186" y="4061"/>
                    </a:lnTo>
                    <a:lnTo>
                      <a:pt x="9291" y="4151"/>
                    </a:lnTo>
                    <a:lnTo>
                      <a:pt x="9291" y="4636"/>
                    </a:lnTo>
                    <a:lnTo>
                      <a:pt x="9422" y="4906"/>
                    </a:lnTo>
                    <a:lnTo>
                      <a:pt x="9553" y="5086"/>
                    </a:lnTo>
                    <a:lnTo>
                      <a:pt x="9842" y="5283"/>
                    </a:lnTo>
                    <a:lnTo>
                      <a:pt x="9842" y="5355"/>
                    </a:lnTo>
                    <a:lnTo>
                      <a:pt x="9763" y="5391"/>
                    </a:lnTo>
                    <a:lnTo>
                      <a:pt x="9763" y="5481"/>
                    </a:lnTo>
                    <a:lnTo>
                      <a:pt x="9711" y="5553"/>
                    </a:lnTo>
                    <a:lnTo>
                      <a:pt x="9422" y="5481"/>
                    </a:lnTo>
                    <a:lnTo>
                      <a:pt x="9133" y="5283"/>
                    </a:lnTo>
                    <a:lnTo>
                      <a:pt x="8818" y="5121"/>
                    </a:lnTo>
                    <a:lnTo>
                      <a:pt x="8477" y="5086"/>
                    </a:lnTo>
                    <a:lnTo>
                      <a:pt x="8241" y="5193"/>
                    </a:lnTo>
                    <a:lnTo>
                      <a:pt x="8084" y="5283"/>
                    </a:lnTo>
                    <a:lnTo>
                      <a:pt x="7847" y="5391"/>
                    </a:lnTo>
                    <a:lnTo>
                      <a:pt x="7769" y="5481"/>
                    </a:lnTo>
                    <a:lnTo>
                      <a:pt x="7821" y="5553"/>
                    </a:lnTo>
                    <a:lnTo>
                      <a:pt x="7847" y="5571"/>
                    </a:lnTo>
                    <a:lnTo>
                      <a:pt x="7847" y="5643"/>
                    </a:lnTo>
                    <a:lnTo>
                      <a:pt x="8189" y="5643"/>
                    </a:lnTo>
                    <a:lnTo>
                      <a:pt x="8320" y="5679"/>
                    </a:lnTo>
                    <a:lnTo>
                      <a:pt x="8372" y="5768"/>
                    </a:lnTo>
                    <a:lnTo>
                      <a:pt x="8477" y="5930"/>
                    </a:lnTo>
                    <a:lnTo>
                      <a:pt x="8372" y="6002"/>
                    </a:lnTo>
                    <a:lnTo>
                      <a:pt x="8320" y="6092"/>
                    </a:lnTo>
                    <a:lnTo>
                      <a:pt x="6824" y="5876"/>
                    </a:lnTo>
                    <a:lnTo>
                      <a:pt x="6824" y="6200"/>
                    </a:lnTo>
                    <a:lnTo>
                      <a:pt x="6719" y="6236"/>
                    </a:lnTo>
                    <a:lnTo>
                      <a:pt x="6588" y="6397"/>
                    </a:lnTo>
                    <a:lnTo>
                      <a:pt x="6535" y="6415"/>
                    </a:lnTo>
                    <a:lnTo>
                      <a:pt x="6351" y="6577"/>
                    </a:lnTo>
                    <a:lnTo>
                      <a:pt x="5905" y="7062"/>
                    </a:lnTo>
                    <a:lnTo>
                      <a:pt x="4960" y="7386"/>
                    </a:lnTo>
                    <a:lnTo>
                      <a:pt x="4934" y="7422"/>
                    </a:lnTo>
                    <a:lnTo>
                      <a:pt x="4829" y="7529"/>
                    </a:lnTo>
                    <a:lnTo>
                      <a:pt x="4829" y="8590"/>
                    </a:lnTo>
                    <a:lnTo>
                      <a:pt x="4540" y="8590"/>
                    </a:lnTo>
                    <a:lnTo>
                      <a:pt x="4304" y="8536"/>
                    </a:lnTo>
                    <a:lnTo>
                      <a:pt x="4121" y="8428"/>
                    </a:lnTo>
                    <a:lnTo>
                      <a:pt x="3963" y="8338"/>
                    </a:lnTo>
                    <a:lnTo>
                      <a:pt x="3963" y="8069"/>
                    </a:lnTo>
                    <a:lnTo>
                      <a:pt x="3884" y="7817"/>
                    </a:lnTo>
                    <a:lnTo>
                      <a:pt x="3701" y="7619"/>
                    </a:lnTo>
                    <a:lnTo>
                      <a:pt x="3412" y="7422"/>
                    </a:lnTo>
                    <a:lnTo>
                      <a:pt x="3071" y="7494"/>
                    </a:lnTo>
                    <a:lnTo>
                      <a:pt x="2887" y="7494"/>
                    </a:lnTo>
                    <a:lnTo>
                      <a:pt x="2651" y="7422"/>
                    </a:lnTo>
                    <a:lnTo>
                      <a:pt x="2467" y="7332"/>
                    </a:lnTo>
                    <a:lnTo>
                      <a:pt x="2178" y="7224"/>
                    </a:lnTo>
                    <a:lnTo>
                      <a:pt x="1890" y="7134"/>
                    </a:lnTo>
                    <a:lnTo>
                      <a:pt x="1548" y="7062"/>
                    </a:lnTo>
                    <a:lnTo>
                      <a:pt x="1286" y="7044"/>
                    </a:lnTo>
                    <a:lnTo>
                      <a:pt x="997" y="7224"/>
                    </a:lnTo>
                    <a:lnTo>
                      <a:pt x="551" y="7619"/>
                    </a:lnTo>
                    <a:lnTo>
                      <a:pt x="131" y="8051"/>
                    </a:lnTo>
                    <a:lnTo>
                      <a:pt x="0" y="8176"/>
                    </a:lnTo>
                    <a:lnTo>
                      <a:pt x="551" y="8536"/>
                    </a:lnTo>
                    <a:lnTo>
                      <a:pt x="656" y="9273"/>
                    </a:lnTo>
                    <a:lnTo>
                      <a:pt x="761" y="9273"/>
                    </a:lnTo>
                    <a:lnTo>
                      <a:pt x="997" y="9219"/>
                    </a:lnTo>
                    <a:lnTo>
                      <a:pt x="1129" y="9183"/>
                    </a:lnTo>
                    <a:lnTo>
                      <a:pt x="1286" y="9075"/>
                    </a:lnTo>
                    <a:lnTo>
                      <a:pt x="1417" y="8913"/>
                    </a:lnTo>
                    <a:lnTo>
                      <a:pt x="1522" y="8823"/>
                    </a:lnTo>
                    <a:lnTo>
                      <a:pt x="1653" y="8715"/>
                    </a:lnTo>
                    <a:lnTo>
                      <a:pt x="1890" y="8626"/>
                    </a:lnTo>
                    <a:lnTo>
                      <a:pt x="1942" y="8626"/>
                    </a:lnTo>
                    <a:lnTo>
                      <a:pt x="1942" y="8715"/>
                    </a:lnTo>
                    <a:lnTo>
                      <a:pt x="1653" y="9668"/>
                    </a:lnTo>
                    <a:lnTo>
                      <a:pt x="2073" y="9991"/>
                    </a:lnTo>
                    <a:lnTo>
                      <a:pt x="2021" y="10189"/>
                    </a:lnTo>
                    <a:lnTo>
                      <a:pt x="1785" y="10315"/>
                    </a:lnTo>
                    <a:lnTo>
                      <a:pt x="1548" y="10477"/>
                    </a:lnTo>
                    <a:lnTo>
                      <a:pt x="1417" y="10728"/>
                    </a:lnTo>
                    <a:lnTo>
                      <a:pt x="1417" y="10926"/>
                    </a:lnTo>
                    <a:lnTo>
                      <a:pt x="1653" y="11123"/>
                    </a:lnTo>
                    <a:lnTo>
                      <a:pt x="1942" y="11321"/>
                    </a:lnTo>
                    <a:lnTo>
                      <a:pt x="2310" y="11519"/>
                    </a:lnTo>
                    <a:lnTo>
                      <a:pt x="2651" y="11609"/>
                    </a:lnTo>
                    <a:lnTo>
                      <a:pt x="2992" y="11609"/>
                    </a:lnTo>
                    <a:lnTo>
                      <a:pt x="3254" y="11573"/>
                    </a:lnTo>
                    <a:lnTo>
                      <a:pt x="3464" y="11519"/>
                    </a:lnTo>
                    <a:lnTo>
                      <a:pt x="3701" y="11411"/>
                    </a:lnTo>
                    <a:lnTo>
                      <a:pt x="3884" y="11411"/>
                    </a:lnTo>
                    <a:lnTo>
                      <a:pt x="4016" y="11483"/>
                    </a:lnTo>
                    <a:lnTo>
                      <a:pt x="4199" y="11519"/>
                    </a:lnTo>
                    <a:lnTo>
                      <a:pt x="4409" y="11573"/>
                    </a:lnTo>
                    <a:lnTo>
                      <a:pt x="4829" y="11716"/>
                    </a:lnTo>
                    <a:lnTo>
                      <a:pt x="5118" y="11878"/>
                    </a:lnTo>
                    <a:lnTo>
                      <a:pt x="5485" y="12040"/>
                    </a:lnTo>
                    <a:lnTo>
                      <a:pt x="5774" y="12166"/>
                    </a:lnTo>
                    <a:lnTo>
                      <a:pt x="5905" y="12417"/>
                    </a:lnTo>
                    <a:lnTo>
                      <a:pt x="6010" y="12687"/>
                    </a:lnTo>
                    <a:lnTo>
                      <a:pt x="6063" y="12974"/>
                    </a:lnTo>
                    <a:lnTo>
                      <a:pt x="6141" y="13262"/>
                    </a:lnTo>
                    <a:lnTo>
                      <a:pt x="6535" y="13370"/>
                    </a:lnTo>
                    <a:lnTo>
                      <a:pt x="6876" y="13460"/>
                    </a:lnTo>
                    <a:lnTo>
                      <a:pt x="7244" y="13621"/>
                    </a:lnTo>
                    <a:lnTo>
                      <a:pt x="7532" y="13873"/>
                    </a:lnTo>
                    <a:lnTo>
                      <a:pt x="7821" y="14376"/>
                    </a:lnTo>
                    <a:lnTo>
                      <a:pt x="8084" y="14915"/>
                    </a:lnTo>
                    <a:lnTo>
                      <a:pt x="8372" y="15472"/>
                    </a:lnTo>
                    <a:lnTo>
                      <a:pt x="8766" y="15921"/>
                    </a:lnTo>
                    <a:lnTo>
                      <a:pt x="9186" y="16245"/>
                    </a:lnTo>
                    <a:lnTo>
                      <a:pt x="9606" y="16604"/>
                    </a:lnTo>
                    <a:lnTo>
                      <a:pt x="10000" y="16964"/>
                    </a:lnTo>
                    <a:lnTo>
                      <a:pt x="10367" y="17359"/>
                    </a:lnTo>
                    <a:lnTo>
                      <a:pt x="10419" y="17611"/>
                    </a:lnTo>
                    <a:lnTo>
                      <a:pt x="10419" y="17844"/>
                    </a:lnTo>
                    <a:lnTo>
                      <a:pt x="10262" y="18096"/>
                    </a:lnTo>
                    <a:lnTo>
                      <a:pt x="10000" y="18294"/>
                    </a:lnTo>
                    <a:lnTo>
                      <a:pt x="9553" y="18365"/>
                    </a:lnTo>
                    <a:lnTo>
                      <a:pt x="9133" y="18455"/>
                    </a:lnTo>
                    <a:lnTo>
                      <a:pt x="8766" y="18545"/>
                    </a:lnTo>
                    <a:lnTo>
                      <a:pt x="8372" y="18653"/>
                    </a:lnTo>
                    <a:lnTo>
                      <a:pt x="8057" y="18743"/>
                    </a:lnTo>
                    <a:lnTo>
                      <a:pt x="7664" y="18904"/>
                    </a:lnTo>
                    <a:lnTo>
                      <a:pt x="7296" y="19102"/>
                    </a:lnTo>
                    <a:lnTo>
                      <a:pt x="6876" y="19300"/>
                    </a:lnTo>
                    <a:lnTo>
                      <a:pt x="6535" y="19462"/>
                    </a:lnTo>
                    <a:lnTo>
                      <a:pt x="6063" y="19587"/>
                    </a:lnTo>
                    <a:lnTo>
                      <a:pt x="5643" y="19659"/>
                    </a:lnTo>
                    <a:lnTo>
                      <a:pt x="5197" y="19749"/>
                    </a:lnTo>
                    <a:lnTo>
                      <a:pt x="4777" y="19857"/>
                    </a:lnTo>
                    <a:lnTo>
                      <a:pt x="4304" y="19947"/>
                    </a:lnTo>
                    <a:lnTo>
                      <a:pt x="3963" y="20108"/>
                    </a:lnTo>
                    <a:lnTo>
                      <a:pt x="3701" y="20342"/>
                    </a:lnTo>
                    <a:lnTo>
                      <a:pt x="3254" y="20594"/>
                    </a:lnTo>
                    <a:lnTo>
                      <a:pt x="2782" y="20845"/>
                    </a:lnTo>
                    <a:lnTo>
                      <a:pt x="2310" y="21043"/>
                    </a:lnTo>
                    <a:lnTo>
                      <a:pt x="1785" y="21205"/>
                    </a:lnTo>
                    <a:lnTo>
                      <a:pt x="2310" y="21312"/>
                    </a:lnTo>
                    <a:lnTo>
                      <a:pt x="2782" y="21348"/>
                    </a:lnTo>
                    <a:lnTo>
                      <a:pt x="3254" y="21438"/>
                    </a:lnTo>
                    <a:lnTo>
                      <a:pt x="3727" y="21510"/>
                    </a:lnTo>
                    <a:lnTo>
                      <a:pt x="4252" y="21528"/>
                    </a:lnTo>
                    <a:lnTo>
                      <a:pt x="4777" y="21528"/>
                    </a:lnTo>
                    <a:lnTo>
                      <a:pt x="5249" y="21600"/>
                    </a:lnTo>
                    <a:lnTo>
                      <a:pt x="6614" y="21600"/>
                    </a:lnTo>
                    <a:lnTo>
                      <a:pt x="7532" y="21528"/>
                    </a:lnTo>
                    <a:lnTo>
                      <a:pt x="8372" y="21438"/>
                    </a:lnTo>
                    <a:lnTo>
                      <a:pt x="9291" y="21312"/>
                    </a:lnTo>
                    <a:lnTo>
                      <a:pt x="10131" y="21151"/>
                    </a:lnTo>
                    <a:lnTo>
                      <a:pt x="10944" y="20989"/>
                    </a:lnTo>
                    <a:lnTo>
                      <a:pt x="11732" y="20755"/>
                    </a:lnTo>
                    <a:lnTo>
                      <a:pt x="12545" y="20504"/>
                    </a:lnTo>
                    <a:lnTo>
                      <a:pt x="13254" y="20234"/>
                    </a:lnTo>
                    <a:lnTo>
                      <a:pt x="14068" y="19947"/>
                    </a:lnTo>
                    <a:lnTo>
                      <a:pt x="14671" y="19659"/>
                    </a:lnTo>
                    <a:lnTo>
                      <a:pt x="15432" y="19300"/>
                    </a:lnTo>
                    <a:lnTo>
                      <a:pt x="16088" y="18904"/>
                    </a:lnTo>
                    <a:lnTo>
                      <a:pt x="16718" y="18491"/>
                    </a:lnTo>
                    <a:lnTo>
                      <a:pt x="17322" y="18096"/>
                    </a:lnTo>
                    <a:lnTo>
                      <a:pt x="17899" y="17647"/>
                    </a:lnTo>
                    <a:lnTo>
                      <a:pt x="17479" y="17359"/>
                    </a:lnTo>
                    <a:lnTo>
                      <a:pt x="16955" y="17161"/>
                    </a:lnTo>
                    <a:lnTo>
                      <a:pt x="16430" y="16892"/>
                    </a:lnTo>
                    <a:lnTo>
                      <a:pt x="16010" y="16694"/>
                    </a:lnTo>
                    <a:lnTo>
                      <a:pt x="15485" y="16568"/>
                    </a:lnTo>
                    <a:lnTo>
                      <a:pt x="15065" y="16479"/>
                    </a:lnTo>
                    <a:lnTo>
                      <a:pt x="14619" y="16245"/>
                    </a:lnTo>
                    <a:lnTo>
                      <a:pt x="14356" y="16047"/>
                    </a:lnTo>
                    <a:lnTo>
                      <a:pt x="14356" y="15957"/>
                    </a:lnTo>
                    <a:lnTo>
                      <a:pt x="14251" y="15957"/>
                    </a:lnTo>
                    <a:lnTo>
                      <a:pt x="14251" y="15706"/>
                    </a:lnTo>
                    <a:lnTo>
                      <a:pt x="14356" y="15508"/>
                    </a:lnTo>
                    <a:lnTo>
                      <a:pt x="14356" y="15364"/>
                    </a:lnTo>
                    <a:lnTo>
                      <a:pt x="14383" y="15185"/>
                    </a:lnTo>
                    <a:lnTo>
                      <a:pt x="14619" y="14717"/>
                    </a:lnTo>
                    <a:lnTo>
                      <a:pt x="14881" y="14214"/>
                    </a:lnTo>
                    <a:lnTo>
                      <a:pt x="15196" y="13819"/>
                    </a:lnTo>
                    <a:lnTo>
                      <a:pt x="15774" y="13531"/>
                    </a:lnTo>
                    <a:lnTo>
                      <a:pt x="16088" y="13460"/>
                    </a:lnTo>
                    <a:lnTo>
                      <a:pt x="16377" y="13370"/>
                    </a:lnTo>
                    <a:lnTo>
                      <a:pt x="16561" y="13334"/>
                    </a:lnTo>
                    <a:lnTo>
                      <a:pt x="16850" y="13262"/>
                    </a:lnTo>
                    <a:lnTo>
                      <a:pt x="17191" y="13262"/>
                    </a:lnTo>
                    <a:lnTo>
                      <a:pt x="17479" y="13226"/>
                    </a:lnTo>
                    <a:lnTo>
                      <a:pt x="17663" y="13100"/>
                    </a:lnTo>
                    <a:lnTo>
                      <a:pt x="17952" y="13064"/>
                    </a:lnTo>
                    <a:lnTo>
                      <a:pt x="18241" y="13064"/>
                    </a:lnTo>
                    <a:lnTo>
                      <a:pt x="18477" y="12974"/>
                    </a:lnTo>
                    <a:lnTo>
                      <a:pt x="18765" y="12902"/>
                    </a:lnTo>
                    <a:lnTo>
                      <a:pt x="19028" y="12813"/>
                    </a:lnTo>
                    <a:lnTo>
                      <a:pt x="19317" y="12777"/>
                    </a:lnTo>
                    <a:lnTo>
                      <a:pt x="19658" y="12705"/>
                    </a:lnTo>
                    <a:lnTo>
                      <a:pt x="19947" y="12705"/>
                    </a:lnTo>
                    <a:lnTo>
                      <a:pt x="20209" y="12777"/>
                    </a:lnTo>
                    <a:lnTo>
                      <a:pt x="20366" y="12885"/>
                    </a:lnTo>
                    <a:lnTo>
                      <a:pt x="20550" y="12974"/>
                    </a:lnTo>
                    <a:lnTo>
                      <a:pt x="20786" y="13100"/>
                    </a:lnTo>
                    <a:lnTo>
                      <a:pt x="21075" y="13226"/>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5" name="Freeform 27"/>
              <p:cNvSpPr/>
              <p:nvPr/>
            </p:nvSpPr>
            <p:spPr>
              <a:xfrm>
                <a:off x="841375" y="804862"/>
                <a:ext cx="98426" cy="114301"/>
              </a:xfrm>
              <a:custGeom>
                <a:avLst/>
                <a:gdLst/>
                <a:ahLst/>
                <a:cxnLst>
                  <a:cxn ang="0">
                    <a:pos x="wd2" y="hd2"/>
                  </a:cxn>
                  <a:cxn ang="5400000">
                    <a:pos x="wd2" y="hd2"/>
                  </a:cxn>
                  <a:cxn ang="10800000">
                    <a:pos x="wd2" y="hd2"/>
                  </a:cxn>
                  <a:cxn ang="16200000">
                    <a:pos x="wd2" y="hd2"/>
                  </a:cxn>
                </a:cxnLst>
                <a:rect l="0" t="0" r="r" b="b"/>
                <a:pathLst>
                  <a:path w="21600" h="21600" extrusionOk="0">
                    <a:moveTo>
                      <a:pt x="14632" y="19500"/>
                    </a:moveTo>
                    <a:lnTo>
                      <a:pt x="20206" y="21600"/>
                    </a:lnTo>
                    <a:lnTo>
                      <a:pt x="21600" y="21600"/>
                    </a:lnTo>
                    <a:lnTo>
                      <a:pt x="21600" y="20100"/>
                    </a:lnTo>
                    <a:lnTo>
                      <a:pt x="20206" y="19500"/>
                    </a:lnTo>
                    <a:lnTo>
                      <a:pt x="20206" y="18600"/>
                    </a:lnTo>
                    <a:lnTo>
                      <a:pt x="15329" y="16800"/>
                    </a:lnTo>
                    <a:lnTo>
                      <a:pt x="12890" y="13500"/>
                    </a:lnTo>
                    <a:lnTo>
                      <a:pt x="10800" y="10200"/>
                    </a:lnTo>
                    <a:lnTo>
                      <a:pt x="9058" y="6000"/>
                    </a:lnTo>
                    <a:lnTo>
                      <a:pt x="3135" y="0"/>
                    </a:lnTo>
                    <a:lnTo>
                      <a:pt x="2090" y="1200"/>
                    </a:lnTo>
                    <a:lnTo>
                      <a:pt x="697" y="2700"/>
                    </a:lnTo>
                    <a:lnTo>
                      <a:pt x="0" y="3300"/>
                    </a:lnTo>
                    <a:lnTo>
                      <a:pt x="0" y="6000"/>
                    </a:lnTo>
                    <a:lnTo>
                      <a:pt x="3135" y="9300"/>
                    </a:lnTo>
                    <a:lnTo>
                      <a:pt x="6968" y="13500"/>
                    </a:lnTo>
                    <a:lnTo>
                      <a:pt x="10800" y="16800"/>
                    </a:lnTo>
                    <a:lnTo>
                      <a:pt x="14632" y="195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6348" name="Title Text"/>
          <p:cNvSpPr txBox="1">
            <a:spLocks noGrp="1"/>
          </p:cNvSpPr>
          <p:nvPr>
            <p:ph type="title"/>
          </p:nvPr>
        </p:nvSpPr>
        <p:spPr>
          <a:xfrm>
            <a:off x="685800" y="22860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49" name="Body Level One…"/>
          <p:cNvSpPr txBox="1">
            <a:spLocks noGrp="1"/>
          </p:cNvSpPr>
          <p:nvPr>
            <p:ph type="body" sz="quarter" idx="1"/>
          </p:nvPr>
        </p:nvSpPr>
        <p:spPr>
          <a:xfrm>
            <a:off x="2057400" y="4114800"/>
            <a:ext cx="6400800" cy="1752600"/>
          </a:xfrm>
          <a:prstGeom prst="rect">
            <a:avLst/>
          </a:prstGeom>
        </p:spPr>
        <p:txBody>
          <a:bodyPr lIns="46037" tIns="46037" rIns="46037" bIns="46037">
            <a:normAutofit/>
          </a:bodyPr>
          <a:lstStyle>
            <a:lvl1pPr marL="0" indent="0" algn="ctr">
              <a:buSzTx/>
              <a:buNone/>
              <a:defRPr>
                <a:solidFill>
                  <a:schemeClr val="accent3">
                    <a:lumOff val="44000"/>
                  </a:schemeClr>
                </a:solidFill>
              </a:defRPr>
            </a:lvl1pPr>
            <a:lvl2pPr algn="ctr">
              <a:buChar char="–"/>
              <a:defRPr>
                <a:solidFill>
                  <a:schemeClr val="accent3">
                    <a:lumOff val="44000"/>
                  </a:schemeClr>
                </a:solidFill>
              </a:defRPr>
            </a:lvl2pPr>
            <a:lvl3pPr algn="ctr">
              <a:defRPr>
                <a:solidFill>
                  <a:schemeClr val="accent3">
                    <a:lumOff val="44000"/>
                  </a:schemeClr>
                </a:solidFill>
              </a:defRPr>
            </a:lvl3pPr>
            <a:lvl4pPr algn="ctr">
              <a:buChar char="–"/>
              <a:defRPr>
                <a:solidFill>
                  <a:schemeClr val="accent3">
                    <a:lumOff val="44000"/>
                  </a:schemeClr>
                </a:solidFill>
              </a:defRPr>
            </a:lvl4pPr>
            <a:lvl5pPr algn="ct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50"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1081367"/>
      </p:ext>
    </p:extLst>
  </p:cSld>
  <p:clrMapOvr>
    <a:masterClrMapping/>
  </p:clrMapOvr>
  <p:transition spd="med"/>
</p:sldLayout>
</file>

<file path=ppt/slideLayouts/slideLayout3126.xml><?xml version="1.0" encoding="utf-8"?>
<p:sldLayout xmlns:a="http://schemas.openxmlformats.org/drawingml/2006/main" xmlns:r="http://schemas.openxmlformats.org/officeDocument/2006/relationships" xmlns:p="http://schemas.openxmlformats.org/presentationml/2006/main" showMasterSp="0" type="tx">
  <p:cSld name="35_Title and Content">
    <p:bg>
      <p:bgPr>
        <a:solidFill>
          <a:srgbClr val="0066CC"/>
        </a:solidFill>
        <a:effectLst/>
      </p:bgPr>
    </p:bg>
    <p:spTree>
      <p:nvGrpSpPr>
        <p:cNvPr id="1" name=""/>
        <p:cNvGrpSpPr/>
        <p:nvPr/>
      </p:nvGrpSpPr>
      <p:grpSpPr>
        <a:xfrm>
          <a:off x="0" y="0"/>
          <a:ext cx="0" cy="0"/>
          <a:chOff x="0" y="0"/>
          <a:chExt cx="0" cy="0"/>
        </a:xfrm>
      </p:grpSpPr>
      <p:grpSp>
        <p:nvGrpSpPr>
          <p:cNvPr id="6371" name="Group 2"/>
          <p:cNvGrpSpPr/>
          <p:nvPr/>
        </p:nvGrpSpPr>
        <p:grpSpPr>
          <a:xfrm>
            <a:off x="685799" y="117475"/>
            <a:ext cx="8456615" cy="6738938"/>
            <a:chOff x="0" y="0"/>
            <a:chExt cx="8456613" cy="6738937"/>
          </a:xfrm>
        </p:grpSpPr>
        <p:sp>
          <p:nvSpPr>
            <p:cNvPr id="6357"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66" name="Group 4"/>
            <p:cNvGrpSpPr/>
            <p:nvPr/>
          </p:nvGrpSpPr>
          <p:grpSpPr>
            <a:xfrm>
              <a:off x="3852862" y="6629400"/>
              <a:ext cx="4332290" cy="65089"/>
              <a:chOff x="0" y="0"/>
              <a:chExt cx="4332288" cy="65088"/>
            </a:xfrm>
          </p:grpSpPr>
          <p:sp>
            <p:nvSpPr>
              <p:cNvPr id="6358"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59"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0"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1"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2"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3"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4"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5"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67"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8"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9"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70"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72"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73"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7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7455399"/>
      </p:ext>
    </p:extLst>
  </p:cSld>
  <p:clrMapOvr>
    <a:masterClrMapping/>
  </p:clrMapOvr>
  <p:transition spd="med"/>
</p:sldLayout>
</file>

<file path=ppt/slideLayouts/slideLayout3127.xml><?xml version="1.0" encoding="utf-8"?>
<p:sldLayout xmlns:a="http://schemas.openxmlformats.org/drawingml/2006/main" xmlns:r="http://schemas.openxmlformats.org/officeDocument/2006/relationships" xmlns:p="http://schemas.openxmlformats.org/presentationml/2006/main" showMasterSp="0" type="tx">
  <p:cSld name="35_Section Header">
    <p:bg>
      <p:bgPr>
        <a:solidFill>
          <a:srgbClr val="0066CC"/>
        </a:solidFill>
        <a:effectLst/>
      </p:bgPr>
    </p:bg>
    <p:spTree>
      <p:nvGrpSpPr>
        <p:cNvPr id="1" name=""/>
        <p:cNvGrpSpPr/>
        <p:nvPr/>
      </p:nvGrpSpPr>
      <p:grpSpPr>
        <a:xfrm>
          <a:off x="0" y="0"/>
          <a:ext cx="0" cy="0"/>
          <a:chOff x="0" y="0"/>
          <a:chExt cx="0" cy="0"/>
        </a:xfrm>
      </p:grpSpPr>
      <p:grpSp>
        <p:nvGrpSpPr>
          <p:cNvPr id="6419" name="Group 2"/>
          <p:cNvGrpSpPr/>
          <p:nvPr/>
        </p:nvGrpSpPr>
        <p:grpSpPr>
          <a:xfrm>
            <a:off x="685799" y="117475"/>
            <a:ext cx="8456615" cy="6738938"/>
            <a:chOff x="0" y="0"/>
            <a:chExt cx="8456613" cy="6738937"/>
          </a:xfrm>
        </p:grpSpPr>
        <p:sp>
          <p:nvSpPr>
            <p:cNvPr id="6405"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14" name="Group 4"/>
            <p:cNvGrpSpPr/>
            <p:nvPr/>
          </p:nvGrpSpPr>
          <p:grpSpPr>
            <a:xfrm>
              <a:off x="3852862" y="6629400"/>
              <a:ext cx="4332290" cy="65089"/>
              <a:chOff x="0" y="0"/>
              <a:chExt cx="4332288" cy="65088"/>
            </a:xfrm>
          </p:grpSpPr>
          <p:sp>
            <p:nvSpPr>
              <p:cNvPr id="6406"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7"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8"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9"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0"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1"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2"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3"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15"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6"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7"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8"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20"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CBCBCB"/>
                </a:solidFill>
              </a:defRPr>
            </a:lvl1pPr>
          </a:lstStyle>
          <a:p>
            <a:r>
              <a:t>Title Text</a:t>
            </a:r>
          </a:p>
        </p:txBody>
      </p:sp>
      <p:sp>
        <p:nvSpPr>
          <p:cNvPr id="6421"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chemeClr val="accent3">
                    <a:lumOff val="44000"/>
                  </a:schemeClr>
                </a:solidFill>
              </a:defRPr>
            </a:lvl1pPr>
            <a:lvl2pPr marL="0" indent="457200">
              <a:spcBef>
                <a:spcPts val="400"/>
              </a:spcBef>
              <a:buSzTx/>
              <a:buNone/>
              <a:defRPr sz="2000">
                <a:solidFill>
                  <a:schemeClr val="accent3">
                    <a:lumOff val="44000"/>
                  </a:schemeClr>
                </a:solidFill>
              </a:defRPr>
            </a:lvl2pPr>
            <a:lvl3pPr marL="0" indent="914400">
              <a:spcBef>
                <a:spcPts val="400"/>
              </a:spcBef>
              <a:buSzTx/>
              <a:buNone/>
              <a:defRPr sz="2000">
                <a:solidFill>
                  <a:schemeClr val="accent3">
                    <a:lumOff val="44000"/>
                  </a:schemeClr>
                </a:solidFill>
              </a:defRPr>
            </a:lvl3pPr>
            <a:lvl4pPr marL="0" indent="1371600">
              <a:spcBef>
                <a:spcPts val="400"/>
              </a:spcBef>
              <a:buSzTx/>
              <a:buNone/>
              <a:defRPr sz="2000">
                <a:solidFill>
                  <a:schemeClr val="accent3">
                    <a:lumOff val="44000"/>
                  </a:schemeClr>
                </a:solidFill>
              </a:defRPr>
            </a:lvl4pPr>
            <a:lvl5pPr marL="0" indent="1828800">
              <a:spcBef>
                <a:spcPts val="400"/>
              </a:spcBef>
              <a:buSzTx/>
              <a:buNone/>
              <a:defRPr sz="20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22"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6022947"/>
      </p:ext>
    </p:extLst>
  </p:cSld>
  <p:clrMapOvr>
    <a:masterClrMapping/>
  </p:clrMapOvr>
  <p:transition spd="med"/>
</p:sldLayout>
</file>

<file path=ppt/slideLayouts/slideLayout3128.xml><?xml version="1.0" encoding="utf-8"?>
<p:sldLayout xmlns:a="http://schemas.openxmlformats.org/drawingml/2006/main" xmlns:r="http://schemas.openxmlformats.org/officeDocument/2006/relationships" xmlns:p="http://schemas.openxmlformats.org/presentationml/2006/main" showMasterSp="0" type="tx">
  <p:cSld name="35_Two Content">
    <p:bg>
      <p:bgPr>
        <a:solidFill>
          <a:srgbClr val="0066CC"/>
        </a:solidFill>
        <a:effectLst/>
      </p:bgPr>
    </p:bg>
    <p:spTree>
      <p:nvGrpSpPr>
        <p:cNvPr id="1" name=""/>
        <p:cNvGrpSpPr/>
        <p:nvPr/>
      </p:nvGrpSpPr>
      <p:grpSpPr>
        <a:xfrm>
          <a:off x="0" y="0"/>
          <a:ext cx="0" cy="0"/>
          <a:chOff x="0" y="0"/>
          <a:chExt cx="0" cy="0"/>
        </a:xfrm>
      </p:grpSpPr>
      <p:grpSp>
        <p:nvGrpSpPr>
          <p:cNvPr id="6443" name="Group 2"/>
          <p:cNvGrpSpPr/>
          <p:nvPr/>
        </p:nvGrpSpPr>
        <p:grpSpPr>
          <a:xfrm>
            <a:off x="685799" y="117475"/>
            <a:ext cx="8456615" cy="6738938"/>
            <a:chOff x="0" y="0"/>
            <a:chExt cx="8456613" cy="6738937"/>
          </a:xfrm>
        </p:grpSpPr>
        <p:sp>
          <p:nvSpPr>
            <p:cNvPr id="6429"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38" name="Group 4"/>
            <p:cNvGrpSpPr/>
            <p:nvPr/>
          </p:nvGrpSpPr>
          <p:grpSpPr>
            <a:xfrm>
              <a:off x="3852862" y="6629400"/>
              <a:ext cx="4332290" cy="65089"/>
              <a:chOff x="0" y="0"/>
              <a:chExt cx="4332288" cy="65088"/>
            </a:xfrm>
          </p:grpSpPr>
          <p:sp>
            <p:nvSpPr>
              <p:cNvPr id="6430"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1"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2"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3"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4"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5"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6"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7"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39"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0"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1"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2"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44"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45" name="Body Level One…"/>
          <p:cNvSpPr txBox="1">
            <a:spLocks noGrp="1"/>
          </p:cNvSpPr>
          <p:nvPr>
            <p:ph type="body" sz="half" idx="1"/>
          </p:nvPr>
        </p:nvSpPr>
        <p:spPr>
          <a:xfrm>
            <a:off x="685800" y="1981200"/>
            <a:ext cx="3810000" cy="4114800"/>
          </a:xfrm>
          <a:prstGeom prst="rect">
            <a:avLst/>
          </a:prstGeom>
        </p:spPr>
        <p:txBody>
          <a:bodyPr lIns="46037" tIns="46037" rIns="46037" bIns="46037">
            <a:normAutofit/>
          </a:bodyPr>
          <a:lstStyle>
            <a:lvl1pPr>
              <a:spcBef>
                <a:spcPts val="600"/>
              </a:spcBef>
              <a:buChar char="•"/>
              <a:defRPr sz="2800">
                <a:solidFill>
                  <a:schemeClr val="accent3">
                    <a:lumOff val="44000"/>
                  </a:schemeClr>
                </a:solidFill>
              </a:defRPr>
            </a:lvl1pPr>
            <a:lvl2pPr marL="790575" indent="-333375">
              <a:spcBef>
                <a:spcPts val="600"/>
              </a:spcBef>
              <a:buChar char="–"/>
              <a:defRPr sz="2800">
                <a:solidFill>
                  <a:schemeClr val="accent3">
                    <a:lumOff val="44000"/>
                  </a:schemeClr>
                </a:solidFill>
              </a:defRPr>
            </a:lvl2pPr>
            <a:lvl3pPr marL="1234439" indent="-320039">
              <a:spcBef>
                <a:spcPts val="600"/>
              </a:spcBef>
              <a:defRPr sz="2800">
                <a:solidFill>
                  <a:schemeClr val="accent3">
                    <a:lumOff val="44000"/>
                  </a:schemeClr>
                </a:solidFill>
              </a:defRPr>
            </a:lvl3pPr>
            <a:lvl4pPr marL="1727200" indent="-355600">
              <a:spcBef>
                <a:spcPts val="600"/>
              </a:spcBef>
              <a:buChar char="–"/>
              <a:defRPr sz="2800">
                <a:solidFill>
                  <a:schemeClr val="accent3">
                    <a:lumOff val="44000"/>
                  </a:schemeClr>
                </a:solidFill>
              </a:defRPr>
            </a:lvl4pPr>
            <a:lvl5pPr marL="2184400" indent="-355600">
              <a:spcBef>
                <a:spcPts val="600"/>
              </a:spcBef>
              <a:buChar char="•"/>
              <a:defRPr sz="28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4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64759004"/>
      </p:ext>
    </p:extLst>
  </p:cSld>
  <p:clrMapOvr>
    <a:masterClrMapping/>
  </p:clrMapOvr>
  <p:transition spd="med"/>
</p:sldLayout>
</file>

<file path=ppt/slideLayouts/slideLayout3129.xml><?xml version="1.0" encoding="utf-8"?>
<p:sldLayout xmlns:a="http://schemas.openxmlformats.org/drawingml/2006/main" xmlns:r="http://schemas.openxmlformats.org/officeDocument/2006/relationships" xmlns:p="http://schemas.openxmlformats.org/presentationml/2006/main" showMasterSp="0" type="tx">
  <p:cSld name="36_Comparison">
    <p:bg>
      <p:bgPr>
        <a:solidFill>
          <a:srgbClr val="0066CC"/>
        </a:solidFill>
        <a:effectLst/>
      </p:bgPr>
    </p:bg>
    <p:spTree>
      <p:nvGrpSpPr>
        <p:cNvPr id="1" name=""/>
        <p:cNvGrpSpPr/>
        <p:nvPr/>
      </p:nvGrpSpPr>
      <p:grpSpPr>
        <a:xfrm>
          <a:off x="0" y="0"/>
          <a:ext cx="0" cy="0"/>
          <a:chOff x="0" y="0"/>
          <a:chExt cx="0" cy="0"/>
        </a:xfrm>
      </p:grpSpPr>
      <p:grpSp>
        <p:nvGrpSpPr>
          <p:cNvPr id="6467" name="Group 2"/>
          <p:cNvGrpSpPr/>
          <p:nvPr/>
        </p:nvGrpSpPr>
        <p:grpSpPr>
          <a:xfrm>
            <a:off x="685799" y="117475"/>
            <a:ext cx="8456615" cy="6738938"/>
            <a:chOff x="0" y="0"/>
            <a:chExt cx="8456613" cy="6738937"/>
          </a:xfrm>
        </p:grpSpPr>
        <p:sp>
          <p:nvSpPr>
            <p:cNvPr id="645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62" name="Group 4"/>
            <p:cNvGrpSpPr/>
            <p:nvPr/>
          </p:nvGrpSpPr>
          <p:grpSpPr>
            <a:xfrm>
              <a:off x="3852862" y="6629400"/>
              <a:ext cx="4332290" cy="65089"/>
              <a:chOff x="0" y="0"/>
              <a:chExt cx="4332288" cy="65088"/>
            </a:xfrm>
          </p:grpSpPr>
          <p:sp>
            <p:nvSpPr>
              <p:cNvPr id="645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8"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69"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chemeClr val="accent3">
                    <a:lumOff val="44000"/>
                  </a:schemeClr>
                </a:solidFill>
              </a:defRPr>
            </a:lvl1pPr>
            <a:lvl2pPr marL="0" indent="457200">
              <a:spcBef>
                <a:spcPts val="500"/>
              </a:spcBef>
              <a:buSzTx/>
              <a:buNone/>
              <a:defRPr sz="2400" b="1">
                <a:solidFill>
                  <a:schemeClr val="accent3">
                    <a:lumOff val="44000"/>
                  </a:schemeClr>
                </a:solidFill>
              </a:defRPr>
            </a:lvl2pPr>
            <a:lvl3pPr marL="0" indent="914400">
              <a:spcBef>
                <a:spcPts val="500"/>
              </a:spcBef>
              <a:buSzTx/>
              <a:buNone/>
              <a:defRPr sz="2400" b="1">
                <a:solidFill>
                  <a:schemeClr val="accent3">
                    <a:lumOff val="44000"/>
                  </a:schemeClr>
                </a:solidFill>
              </a:defRPr>
            </a:lvl3pPr>
            <a:lvl4pPr marL="0" indent="1371600">
              <a:spcBef>
                <a:spcPts val="500"/>
              </a:spcBef>
              <a:buSzTx/>
              <a:buNone/>
              <a:defRPr sz="2400" b="1">
                <a:solidFill>
                  <a:schemeClr val="accent3">
                    <a:lumOff val="44000"/>
                  </a:schemeClr>
                </a:solidFill>
              </a:defRPr>
            </a:lvl4pPr>
            <a:lvl5pPr marL="0" indent="1828800">
              <a:spcBef>
                <a:spcPts val="500"/>
              </a:spcBef>
              <a:buSzTx/>
              <a:buNone/>
              <a:defRPr sz="2400" b="1">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70"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chemeClr val="accent3">
                    <a:lumOff val="44000"/>
                  </a:schemeClr>
                </a:solidFill>
              </a:defRPr>
            </a:pPr>
            <a:endParaRPr/>
          </a:p>
        </p:txBody>
      </p:sp>
      <p:sp>
        <p:nvSpPr>
          <p:cNvPr id="647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90346082"/>
      </p:ext>
    </p:extLst>
  </p:cSld>
  <p:clrMapOvr>
    <a:masterClrMapping/>
  </p:clrMapOvr>
  <p:transition spd="med"/>
</p:sldLayout>
</file>

<file path=ppt/slideLayouts/slideLayout313.xml><?xml version="1.0" encoding="utf-8"?>
<p:sldLayout xmlns:a="http://schemas.openxmlformats.org/drawingml/2006/main" xmlns:r="http://schemas.openxmlformats.org/officeDocument/2006/relationships" xmlns:p="http://schemas.openxmlformats.org/presentationml/2006/main" type="tx">
  <p:cSld name="18_Picture with Caption">
    <p:spTree>
      <p:nvGrpSpPr>
        <p:cNvPr id="1" name=""/>
        <p:cNvGrpSpPr/>
        <p:nvPr/>
      </p:nvGrpSpPr>
      <p:grpSpPr>
        <a:xfrm>
          <a:off x="0" y="0"/>
          <a:ext cx="0" cy="0"/>
          <a:chOff x="0" y="0"/>
          <a:chExt cx="0" cy="0"/>
        </a:xfrm>
      </p:grpSpPr>
      <p:sp>
        <p:nvSpPr>
          <p:cNvPr id="4728"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72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73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73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85621021"/>
      </p:ext>
    </p:extLst>
  </p:cSld>
  <p:clrMapOvr>
    <a:masterClrMapping/>
  </p:clrMapOvr>
  <p:transition spd="med"/>
</p:sldLayout>
</file>

<file path=ppt/slideLayouts/slideLayout3130.xml><?xml version="1.0" encoding="utf-8"?>
<p:sldLayout xmlns:a="http://schemas.openxmlformats.org/drawingml/2006/main" xmlns:r="http://schemas.openxmlformats.org/officeDocument/2006/relationships" xmlns:p="http://schemas.openxmlformats.org/presentationml/2006/main" showMasterSp="0" type="tx">
  <p:cSld name="36_Title Only">
    <p:bg>
      <p:bgPr>
        <a:solidFill>
          <a:srgbClr val="0066CC"/>
        </a:solidFill>
        <a:effectLst/>
      </p:bgPr>
    </p:bg>
    <p:spTree>
      <p:nvGrpSpPr>
        <p:cNvPr id="1" name=""/>
        <p:cNvGrpSpPr/>
        <p:nvPr/>
      </p:nvGrpSpPr>
      <p:grpSpPr>
        <a:xfrm>
          <a:off x="0" y="0"/>
          <a:ext cx="0" cy="0"/>
          <a:chOff x="0" y="0"/>
          <a:chExt cx="0" cy="0"/>
        </a:xfrm>
      </p:grpSpPr>
      <p:grpSp>
        <p:nvGrpSpPr>
          <p:cNvPr id="6492" name="Group 2"/>
          <p:cNvGrpSpPr/>
          <p:nvPr/>
        </p:nvGrpSpPr>
        <p:grpSpPr>
          <a:xfrm>
            <a:off x="685799" y="117475"/>
            <a:ext cx="8456615" cy="6738938"/>
            <a:chOff x="0" y="0"/>
            <a:chExt cx="8456613" cy="6738937"/>
          </a:xfrm>
        </p:grpSpPr>
        <p:sp>
          <p:nvSpPr>
            <p:cNvPr id="647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87" name="Group 4"/>
            <p:cNvGrpSpPr/>
            <p:nvPr/>
          </p:nvGrpSpPr>
          <p:grpSpPr>
            <a:xfrm>
              <a:off x="3852862" y="6629400"/>
              <a:ext cx="4332290" cy="65089"/>
              <a:chOff x="0" y="0"/>
              <a:chExt cx="4332288" cy="65088"/>
            </a:xfrm>
          </p:grpSpPr>
          <p:sp>
            <p:nvSpPr>
              <p:cNvPr id="647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8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93"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9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7611414"/>
      </p:ext>
    </p:extLst>
  </p:cSld>
  <p:clrMapOvr>
    <a:masterClrMapping/>
  </p:clrMapOvr>
  <p:transition spd="med"/>
</p:sldLayout>
</file>

<file path=ppt/slideLayouts/slideLayout3131.xml><?xml version="1.0" encoding="utf-8"?>
<p:sldLayout xmlns:a="http://schemas.openxmlformats.org/drawingml/2006/main" xmlns:r="http://schemas.openxmlformats.org/officeDocument/2006/relationships" xmlns:p="http://schemas.openxmlformats.org/presentationml/2006/main" showMasterSp="0" type="tx">
  <p:cSld name="39_Blank">
    <p:bg>
      <p:bgPr>
        <a:solidFill>
          <a:srgbClr val="0066CC"/>
        </a:solidFill>
        <a:effectLst/>
      </p:bgPr>
    </p:bg>
    <p:spTree>
      <p:nvGrpSpPr>
        <p:cNvPr id="1" name=""/>
        <p:cNvGrpSpPr/>
        <p:nvPr/>
      </p:nvGrpSpPr>
      <p:grpSpPr>
        <a:xfrm>
          <a:off x="0" y="0"/>
          <a:ext cx="0" cy="0"/>
          <a:chOff x="0" y="0"/>
          <a:chExt cx="0" cy="0"/>
        </a:xfrm>
      </p:grpSpPr>
      <p:grpSp>
        <p:nvGrpSpPr>
          <p:cNvPr id="6515" name="Group 2"/>
          <p:cNvGrpSpPr/>
          <p:nvPr/>
        </p:nvGrpSpPr>
        <p:grpSpPr>
          <a:xfrm>
            <a:off x="685799" y="117475"/>
            <a:ext cx="8456615" cy="6738938"/>
            <a:chOff x="0" y="0"/>
            <a:chExt cx="8456613" cy="6738937"/>
          </a:xfrm>
        </p:grpSpPr>
        <p:sp>
          <p:nvSpPr>
            <p:cNvPr id="650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10" name="Group 4"/>
            <p:cNvGrpSpPr/>
            <p:nvPr/>
          </p:nvGrpSpPr>
          <p:grpSpPr>
            <a:xfrm>
              <a:off x="3852862" y="6629400"/>
              <a:ext cx="4332290" cy="65089"/>
              <a:chOff x="0" y="0"/>
              <a:chExt cx="4332288" cy="65088"/>
            </a:xfrm>
          </p:grpSpPr>
          <p:sp>
            <p:nvSpPr>
              <p:cNvPr id="650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1344512"/>
      </p:ext>
    </p:extLst>
  </p:cSld>
  <p:clrMapOvr>
    <a:masterClrMapping/>
  </p:clrMapOvr>
  <p:transition spd="med"/>
</p:sldLayout>
</file>

<file path=ppt/slideLayouts/slideLayout3132.xml><?xml version="1.0" encoding="utf-8"?>
<p:sldLayout xmlns:a="http://schemas.openxmlformats.org/drawingml/2006/main" xmlns:r="http://schemas.openxmlformats.org/officeDocument/2006/relationships" xmlns:p="http://schemas.openxmlformats.org/presentationml/2006/main" showMasterSp="0" type="tx">
  <p:cSld name="36_Content with Caption">
    <p:bg>
      <p:bgPr>
        <a:solidFill>
          <a:srgbClr val="0066CC"/>
        </a:solidFill>
        <a:effectLst/>
      </p:bgPr>
    </p:bg>
    <p:spTree>
      <p:nvGrpSpPr>
        <p:cNvPr id="1" name=""/>
        <p:cNvGrpSpPr/>
        <p:nvPr/>
      </p:nvGrpSpPr>
      <p:grpSpPr>
        <a:xfrm>
          <a:off x="0" y="0"/>
          <a:ext cx="0" cy="0"/>
          <a:chOff x="0" y="0"/>
          <a:chExt cx="0" cy="0"/>
        </a:xfrm>
      </p:grpSpPr>
      <p:grpSp>
        <p:nvGrpSpPr>
          <p:cNvPr id="6537" name="Group 2"/>
          <p:cNvGrpSpPr/>
          <p:nvPr/>
        </p:nvGrpSpPr>
        <p:grpSpPr>
          <a:xfrm>
            <a:off x="685799" y="117475"/>
            <a:ext cx="8456615" cy="6738938"/>
            <a:chOff x="0" y="0"/>
            <a:chExt cx="8456613" cy="6738937"/>
          </a:xfrm>
        </p:grpSpPr>
        <p:sp>
          <p:nvSpPr>
            <p:cNvPr id="652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32" name="Group 4"/>
            <p:cNvGrpSpPr/>
            <p:nvPr/>
          </p:nvGrpSpPr>
          <p:grpSpPr>
            <a:xfrm>
              <a:off x="3852862" y="6629400"/>
              <a:ext cx="4332290" cy="65089"/>
              <a:chOff x="0" y="0"/>
              <a:chExt cx="4332288" cy="65088"/>
            </a:xfrm>
          </p:grpSpPr>
          <p:sp>
            <p:nvSpPr>
              <p:cNvPr id="652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8"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CBCBCB"/>
                </a:solidFill>
              </a:defRPr>
            </a:lvl1pPr>
          </a:lstStyle>
          <a:p>
            <a:r>
              <a:t>Title Text</a:t>
            </a:r>
          </a:p>
        </p:txBody>
      </p:sp>
      <p:sp>
        <p:nvSpPr>
          <p:cNvPr id="6539"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40"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chemeClr val="accent3">
                    <a:lumOff val="44000"/>
                  </a:schemeClr>
                </a:solidFill>
              </a:defRPr>
            </a:pPr>
            <a:endParaRPr/>
          </a:p>
        </p:txBody>
      </p:sp>
      <p:sp>
        <p:nvSpPr>
          <p:cNvPr id="654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39745714"/>
      </p:ext>
    </p:extLst>
  </p:cSld>
  <p:clrMapOvr>
    <a:masterClrMapping/>
  </p:clrMapOvr>
  <p:transition spd="med"/>
</p:sldLayout>
</file>

<file path=ppt/slideLayouts/slideLayout3133.xml><?xml version="1.0" encoding="utf-8"?>
<p:sldLayout xmlns:a="http://schemas.openxmlformats.org/drawingml/2006/main" xmlns:r="http://schemas.openxmlformats.org/officeDocument/2006/relationships" xmlns:p="http://schemas.openxmlformats.org/presentationml/2006/main" showMasterSp="0" type="tx">
  <p:cSld name="36_Picture with Caption">
    <p:bg>
      <p:bgPr>
        <a:solidFill>
          <a:srgbClr val="0066CC"/>
        </a:solidFill>
        <a:effectLst/>
      </p:bgPr>
    </p:bg>
    <p:spTree>
      <p:nvGrpSpPr>
        <p:cNvPr id="1" name=""/>
        <p:cNvGrpSpPr/>
        <p:nvPr/>
      </p:nvGrpSpPr>
      <p:grpSpPr>
        <a:xfrm>
          <a:off x="0" y="0"/>
          <a:ext cx="0" cy="0"/>
          <a:chOff x="0" y="0"/>
          <a:chExt cx="0" cy="0"/>
        </a:xfrm>
      </p:grpSpPr>
      <p:grpSp>
        <p:nvGrpSpPr>
          <p:cNvPr id="6562" name="Group 2"/>
          <p:cNvGrpSpPr/>
          <p:nvPr/>
        </p:nvGrpSpPr>
        <p:grpSpPr>
          <a:xfrm>
            <a:off x="685799" y="117475"/>
            <a:ext cx="8456615" cy="6738938"/>
            <a:chOff x="0" y="0"/>
            <a:chExt cx="8456613" cy="6738937"/>
          </a:xfrm>
        </p:grpSpPr>
        <p:sp>
          <p:nvSpPr>
            <p:cNvPr id="654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57" name="Group 4"/>
            <p:cNvGrpSpPr/>
            <p:nvPr/>
          </p:nvGrpSpPr>
          <p:grpSpPr>
            <a:xfrm>
              <a:off x="3852862" y="6629400"/>
              <a:ext cx="4332290" cy="65089"/>
              <a:chOff x="0" y="0"/>
              <a:chExt cx="4332288" cy="65088"/>
            </a:xfrm>
          </p:grpSpPr>
          <p:sp>
            <p:nvSpPr>
              <p:cNvPr id="654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5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63"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CBCBCB"/>
                </a:solidFill>
              </a:defRPr>
            </a:lvl1pPr>
          </a:lstStyle>
          <a:p>
            <a:r>
              <a:t>Title Text</a:t>
            </a:r>
          </a:p>
        </p:txBody>
      </p:sp>
      <p:sp>
        <p:nvSpPr>
          <p:cNvPr id="6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565"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chemeClr val="accent3">
                    <a:lumOff val="44000"/>
                  </a:schemeClr>
                </a:solidFill>
              </a:defRPr>
            </a:lvl1pPr>
            <a:lvl2pPr marL="0" indent="457200">
              <a:spcBef>
                <a:spcPts val="300"/>
              </a:spcBef>
              <a:buSzTx/>
              <a:buNone/>
              <a:defRPr sz="1400">
                <a:solidFill>
                  <a:schemeClr val="accent3">
                    <a:lumOff val="44000"/>
                  </a:schemeClr>
                </a:solidFill>
              </a:defRPr>
            </a:lvl2pPr>
            <a:lvl3pPr marL="0" indent="914400">
              <a:spcBef>
                <a:spcPts val="300"/>
              </a:spcBef>
              <a:buSzTx/>
              <a:buNone/>
              <a:defRPr sz="1400">
                <a:solidFill>
                  <a:schemeClr val="accent3">
                    <a:lumOff val="44000"/>
                  </a:schemeClr>
                </a:solidFill>
              </a:defRPr>
            </a:lvl3pPr>
            <a:lvl4pPr marL="0" indent="1371600">
              <a:spcBef>
                <a:spcPts val="300"/>
              </a:spcBef>
              <a:buSzTx/>
              <a:buNone/>
              <a:defRPr sz="1400">
                <a:solidFill>
                  <a:schemeClr val="accent3">
                    <a:lumOff val="44000"/>
                  </a:schemeClr>
                </a:solidFill>
              </a:defRPr>
            </a:lvl4pPr>
            <a:lvl5pPr marL="0" indent="1828800">
              <a:spcBef>
                <a:spcPts val="300"/>
              </a:spcBef>
              <a:buSzTx/>
              <a:buNone/>
              <a:defRPr sz="14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6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2561261"/>
      </p:ext>
    </p:extLst>
  </p:cSld>
  <p:clrMapOvr>
    <a:masterClrMapping/>
  </p:clrMapOvr>
  <p:transition spd="med"/>
</p:sldLayout>
</file>

<file path=ppt/slideLayouts/slideLayout3134.xml><?xml version="1.0" encoding="utf-8"?>
<p:sldLayout xmlns:a="http://schemas.openxmlformats.org/drawingml/2006/main" xmlns:r="http://schemas.openxmlformats.org/officeDocument/2006/relationships" xmlns:p="http://schemas.openxmlformats.org/presentationml/2006/main" showMasterSp="0" type="tx">
  <p:cSld name="36_Title and Content">
    <p:bg>
      <p:bgPr>
        <a:solidFill>
          <a:srgbClr val="000066"/>
        </a:solidFill>
        <a:effectLst/>
      </p:bgPr>
    </p:bg>
    <p:spTree>
      <p:nvGrpSpPr>
        <p:cNvPr id="1" name=""/>
        <p:cNvGrpSpPr/>
        <p:nvPr/>
      </p:nvGrpSpPr>
      <p:grpSpPr>
        <a:xfrm>
          <a:off x="0" y="0"/>
          <a:ext cx="0" cy="0"/>
          <a:chOff x="0" y="0"/>
          <a:chExt cx="0" cy="0"/>
        </a:xfrm>
      </p:grpSpPr>
      <p:sp>
        <p:nvSpPr>
          <p:cNvPr id="65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588" name="Group 8"/>
          <p:cNvGrpSpPr/>
          <p:nvPr/>
        </p:nvGrpSpPr>
        <p:grpSpPr>
          <a:xfrm>
            <a:off x="228600" y="457199"/>
            <a:ext cx="1246188" cy="1371601"/>
            <a:chOff x="0" y="0"/>
            <a:chExt cx="1246187" cy="1371600"/>
          </a:xfrm>
        </p:grpSpPr>
        <p:sp>
          <p:nvSpPr>
            <p:cNvPr id="65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5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590" name="Body Level One…"/>
          <p:cNvSpPr txBox="1">
            <a:spLocks noGrp="1"/>
          </p:cNvSpPr>
          <p:nvPr>
            <p:ph type="body" idx="1"/>
          </p:nvPr>
        </p:nvSpPr>
        <p:spPr>
          <a:xfrm>
            <a:off x="1676400" y="1981200"/>
            <a:ext cx="70104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5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4730450"/>
      </p:ext>
    </p:extLst>
  </p:cSld>
  <p:clrMapOvr>
    <a:masterClrMapping/>
  </p:clrMapOvr>
  <p:transition spd="med"/>
</p:sldLayout>
</file>

<file path=ppt/slideLayouts/slideLayout3135.xml><?xml version="1.0" encoding="utf-8"?>
<p:sldLayout xmlns:a="http://schemas.openxmlformats.org/drawingml/2006/main" xmlns:r="http://schemas.openxmlformats.org/officeDocument/2006/relationships" xmlns:p="http://schemas.openxmlformats.org/presentationml/2006/main" showMasterSp="0" type="tx">
  <p:cSld name="36_Section Header">
    <p:bg>
      <p:bgPr>
        <a:solidFill>
          <a:srgbClr val="000066"/>
        </a:solidFill>
        <a:effectLst/>
      </p:bgPr>
    </p:bg>
    <p:spTree>
      <p:nvGrpSpPr>
        <p:cNvPr id="1" name=""/>
        <p:cNvGrpSpPr/>
        <p:nvPr/>
      </p:nvGrpSpPr>
      <p:grpSpPr>
        <a:xfrm>
          <a:off x="0" y="0"/>
          <a:ext cx="0" cy="0"/>
          <a:chOff x="0" y="0"/>
          <a:chExt cx="0" cy="0"/>
        </a:xfrm>
      </p:grpSpPr>
      <p:sp>
        <p:nvSpPr>
          <p:cNvPr id="65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13" name="Group 8"/>
          <p:cNvGrpSpPr/>
          <p:nvPr/>
        </p:nvGrpSpPr>
        <p:grpSpPr>
          <a:xfrm>
            <a:off x="228600" y="457199"/>
            <a:ext cx="1246188" cy="1371601"/>
            <a:chOff x="0" y="0"/>
            <a:chExt cx="1246187" cy="1371600"/>
          </a:xfrm>
        </p:grpSpPr>
        <p:sp>
          <p:nvSpPr>
            <p:cNvPr id="66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1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1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915734"/>
      </p:ext>
    </p:extLst>
  </p:cSld>
  <p:clrMapOvr>
    <a:masterClrMapping/>
  </p:clrMapOvr>
  <p:transition spd="med"/>
</p:sldLayout>
</file>

<file path=ppt/slideLayouts/slideLayout3136.xml><?xml version="1.0" encoding="utf-8"?>
<p:sldLayout xmlns:a="http://schemas.openxmlformats.org/drawingml/2006/main" xmlns:r="http://schemas.openxmlformats.org/officeDocument/2006/relationships" xmlns:p="http://schemas.openxmlformats.org/presentationml/2006/main" showMasterSp="0" type="tx">
  <p:cSld name="36_Two Content">
    <p:bg>
      <p:bgPr>
        <a:solidFill>
          <a:srgbClr val="000066"/>
        </a:solidFill>
        <a:effectLst/>
      </p:bgPr>
    </p:bg>
    <p:spTree>
      <p:nvGrpSpPr>
        <p:cNvPr id="1" name=""/>
        <p:cNvGrpSpPr/>
        <p:nvPr/>
      </p:nvGrpSpPr>
      <p:grpSpPr>
        <a:xfrm>
          <a:off x="0" y="0"/>
          <a:ext cx="0" cy="0"/>
          <a:chOff x="0" y="0"/>
          <a:chExt cx="0" cy="0"/>
        </a:xfrm>
      </p:grpSpPr>
      <p:sp>
        <p:nvSpPr>
          <p:cNvPr id="662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2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38" name="Group 8"/>
          <p:cNvGrpSpPr/>
          <p:nvPr/>
        </p:nvGrpSpPr>
        <p:grpSpPr>
          <a:xfrm>
            <a:off x="228600" y="457199"/>
            <a:ext cx="1246188" cy="1371601"/>
            <a:chOff x="0" y="0"/>
            <a:chExt cx="1246187" cy="1371600"/>
          </a:xfrm>
        </p:grpSpPr>
        <p:sp>
          <p:nvSpPr>
            <p:cNvPr id="662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3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40"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4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03867492"/>
      </p:ext>
    </p:extLst>
  </p:cSld>
  <p:clrMapOvr>
    <a:masterClrMapping/>
  </p:clrMapOvr>
  <p:transition spd="med"/>
</p:sldLayout>
</file>

<file path=ppt/slideLayouts/slideLayout3137.xml><?xml version="1.0" encoding="utf-8"?>
<p:sldLayout xmlns:a="http://schemas.openxmlformats.org/drawingml/2006/main" xmlns:r="http://schemas.openxmlformats.org/officeDocument/2006/relationships" xmlns:p="http://schemas.openxmlformats.org/presentationml/2006/main" showMasterSp="0" type="tx">
  <p:cSld name="37_Comparison">
    <p:bg>
      <p:bgPr>
        <a:solidFill>
          <a:srgbClr val="000066"/>
        </a:solidFill>
        <a:effectLst/>
      </p:bgPr>
    </p:bg>
    <p:spTree>
      <p:nvGrpSpPr>
        <p:cNvPr id="1" name=""/>
        <p:cNvGrpSpPr/>
        <p:nvPr/>
      </p:nvGrpSpPr>
      <p:grpSpPr>
        <a:xfrm>
          <a:off x="0" y="0"/>
          <a:ext cx="0" cy="0"/>
          <a:chOff x="0" y="0"/>
          <a:chExt cx="0" cy="0"/>
        </a:xfrm>
      </p:grpSpPr>
      <p:sp>
        <p:nvSpPr>
          <p:cNvPr id="664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4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63" name="Group 8"/>
          <p:cNvGrpSpPr/>
          <p:nvPr/>
        </p:nvGrpSpPr>
        <p:grpSpPr>
          <a:xfrm>
            <a:off x="228600" y="457199"/>
            <a:ext cx="1246188" cy="1371601"/>
            <a:chOff x="0" y="0"/>
            <a:chExt cx="1246187" cy="1371600"/>
          </a:xfrm>
        </p:grpSpPr>
        <p:sp>
          <p:nvSpPr>
            <p:cNvPr id="665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64" name="Title Text"/>
          <p:cNvSpPr txBox="1">
            <a:spLocks noGrp="1"/>
          </p:cNvSpPr>
          <p:nvPr>
            <p:ph type="title"/>
          </p:nvPr>
        </p:nvSpPr>
        <p:spPr>
          <a:xfrm>
            <a:off x="457200" y="274638"/>
            <a:ext cx="8229600" cy="1143001"/>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6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6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6667"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1288909"/>
      </p:ext>
    </p:extLst>
  </p:cSld>
  <p:clrMapOvr>
    <a:masterClrMapping/>
  </p:clrMapOvr>
  <p:transition spd="med"/>
</p:sldLayout>
</file>

<file path=ppt/slideLayouts/slideLayout3138.xml><?xml version="1.0" encoding="utf-8"?>
<p:sldLayout xmlns:a="http://schemas.openxmlformats.org/drawingml/2006/main" xmlns:r="http://schemas.openxmlformats.org/officeDocument/2006/relationships" xmlns:p="http://schemas.openxmlformats.org/presentationml/2006/main" showMasterSp="0" type="tx">
  <p:cSld name="40_Blank">
    <p:bg>
      <p:bgPr>
        <a:solidFill>
          <a:srgbClr val="000066"/>
        </a:solidFill>
        <a:effectLst/>
      </p:bgPr>
    </p:bg>
    <p:spTree>
      <p:nvGrpSpPr>
        <p:cNvPr id="1" name=""/>
        <p:cNvGrpSpPr/>
        <p:nvPr/>
      </p:nvGrpSpPr>
      <p:grpSpPr>
        <a:xfrm>
          <a:off x="0" y="0"/>
          <a:ext cx="0" cy="0"/>
          <a:chOff x="0" y="0"/>
          <a:chExt cx="0" cy="0"/>
        </a:xfrm>
      </p:grpSpPr>
      <p:sp>
        <p:nvSpPr>
          <p:cNvPr id="66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13" name="Group 8"/>
          <p:cNvGrpSpPr/>
          <p:nvPr/>
        </p:nvGrpSpPr>
        <p:grpSpPr>
          <a:xfrm>
            <a:off x="228600" y="457199"/>
            <a:ext cx="1246188" cy="1371601"/>
            <a:chOff x="0" y="0"/>
            <a:chExt cx="1246187" cy="1371600"/>
          </a:xfrm>
        </p:grpSpPr>
        <p:sp>
          <p:nvSpPr>
            <p:cNvPr id="67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14"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2515844"/>
      </p:ext>
    </p:extLst>
  </p:cSld>
  <p:clrMapOvr>
    <a:masterClrMapping/>
  </p:clrMapOvr>
  <p:transition spd="med"/>
</p:sldLayout>
</file>

<file path=ppt/slideLayouts/slideLayout3139.xml><?xml version="1.0" encoding="utf-8"?>
<p:sldLayout xmlns:a="http://schemas.openxmlformats.org/drawingml/2006/main" xmlns:r="http://schemas.openxmlformats.org/officeDocument/2006/relationships" xmlns:p="http://schemas.openxmlformats.org/presentationml/2006/main" showMasterSp="0" type="tx">
  <p:cSld name="37_Content with Caption">
    <p:bg>
      <p:bgPr>
        <a:solidFill>
          <a:srgbClr val="000066"/>
        </a:solidFill>
        <a:effectLst/>
      </p:bgPr>
    </p:bg>
    <p:spTree>
      <p:nvGrpSpPr>
        <p:cNvPr id="1" name=""/>
        <p:cNvGrpSpPr/>
        <p:nvPr/>
      </p:nvGrpSpPr>
      <p:grpSpPr>
        <a:xfrm>
          <a:off x="0" y="0"/>
          <a:ext cx="0" cy="0"/>
          <a:chOff x="0" y="0"/>
          <a:chExt cx="0" cy="0"/>
        </a:xfrm>
      </p:grpSpPr>
      <p:sp>
        <p:nvSpPr>
          <p:cNvPr id="6721"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22"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36" name="Group 8"/>
          <p:cNvGrpSpPr/>
          <p:nvPr/>
        </p:nvGrpSpPr>
        <p:grpSpPr>
          <a:xfrm>
            <a:off x="228600" y="457199"/>
            <a:ext cx="1246188" cy="1371601"/>
            <a:chOff x="0" y="0"/>
            <a:chExt cx="1246187" cy="1371600"/>
          </a:xfrm>
        </p:grpSpPr>
        <p:sp>
          <p:nvSpPr>
            <p:cNvPr id="6723"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4"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5"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6"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7"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8"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9"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0"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1"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2"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3"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4"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5"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3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38"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78F0"/>
              </a:buClr>
              <a:buSzPct val="85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78F0"/>
              </a:buClr>
              <a:buSzPct val="70000"/>
              <a:buChar char="p"/>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3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6740"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9253047"/>
      </p:ext>
    </p:extLst>
  </p:cSld>
  <p:clrMapOvr>
    <a:masterClrMapping/>
  </p:clrMapOvr>
  <p:transition spd="med"/>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738"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3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5850710"/>
      </p:ext>
    </p:extLst>
  </p:cSld>
  <p:clrMapOvr>
    <a:masterClrMapping/>
  </p:clrMapOvr>
  <p:transition spd="med"/>
</p:sldLayout>
</file>

<file path=ppt/slideLayouts/slideLayout3140.xml><?xml version="1.0" encoding="utf-8"?>
<p:sldLayout xmlns:a="http://schemas.openxmlformats.org/drawingml/2006/main" xmlns:r="http://schemas.openxmlformats.org/officeDocument/2006/relationships" xmlns:p="http://schemas.openxmlformats.org/presentationml/2006/main" showMasterSp="0" type="tx">
  <p:cSld name="37_Picture with Caption">
    <p:bg>
      <p:bgPr>
        <a:solidFill>
          <a:srgbClr val="000066"/>
        </a:solidFill>
        <a:effectLst/>
      </p:bgPr>
    </p:bg>
    <p:spTree>
      <p:nvGrpSpPr>
        <p:cNvPr id="1" name=""/>
        <p:cNvGrpSpPr/>
        <p:nvPr/>
      </p:nvGrpSpPr>
      <p:grpSpPr>
        <a:xfrm>
          <a:off x="0" y="0"/>
          <a:ext cx="0" cy="0"/>
          <a:chOff x="0" y="0"/>
          <a:chExt cx="0" cy="0"/>
        </a:xfrm>
      </p:grpSpPr>
      <p:sp>
        <p:nvSpPr>
          <p:cNvPr id="6747"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48"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62" name="Group 8"/>
          <p:cNvGrpSpPr/>
          <p:nvPr/>
        </p:nvGrpSpPr>
        <p:grpSpPr>
          <a:xfrm>
            <a:off x="228600" y="457199"/>
            <a:ext cx="1246188" cy="1371601"/>
            <a:chOff x="0" y="0"/>
            <a:chExt cx="1246187" cy="1371600"/>
          </a:xfrm>
        </p:grpSpPr>
        <p:sp>
          <p:nvSpPr>
            <p:cNvPr id="6749"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0"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1"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2"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3"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4"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5"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6"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7"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8"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9"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0"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1"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6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7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6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7927794"/>
      </p:ext>
    </p:extLst>
  </p:cSld>
  <p:clrMapOvr>
    <a:masterClrMapping/>
  </p:clrMapOvr>
  <p:transition spd="med"/>
</p:sldLayout>
</file>

<file path=ppt/slideLayouts/slideLayout3141.xml><?xml version="1.0" encoding="utf-8"?>
<p:sldLayout xmlns:a="http://schemas.openxmlformats.org/drawingml/2006/main" xmlns:r="http://schemas.openxmlformats.org/officeDocument/2006/relationships" xmlns:p="http://schemas.openxmlformats.org/presentationml/2006/main" showMasterSp="0" type="tx">
  <p:cSld name="Title, Clip Art and Text">
    <p:bg>
      <p:bgPr>
        <a:solidFill>
          <a:srgbClr val="000066"/>
        </a:solidFill>
        <a:effectLst/>
      </p:bgPr>
    </p:bg>
    <p:spTree>
      <p:nvGrpSpPr>
        <p:cNvPr id="1" name=""/>
        <p:cNvGrpSpPr/>
        <p:nvPr/>
      </p:nvGrpSpPr>
      <p:grpSpPr>
        <a:xfrm>
          <a:off x="0" y="0"/>
          <a:ext cx="0" cy="0"/>
          <a:chOff x="0" y="0"/>
          <a:chExt cx="0" cy="0"/>
        </a:xfrm>
      </p:grpSpPr>
      <p:sp>
        <p:nvSpPr>
          <p:cNvPr id="67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88" name="Group 8"/>
          <p:cNvGrpSpPr/>
          <p:nvPr/>
        </p:nvGrpSpPr>
        <p:grpSpPr>
          <a:xfrm>
            <a:off x="228600" y="457199"/>
            <a:ext cx="1246188" cy="1371601"/>
            <a:chOff x="0" y="0"/>
            <a:chExt cx="1246187" cy="1371600"/>
          </a:xfrm>
        </p:grpSpPr>
        <p:sp>
          <p:nvSpPr>
            <p:cNvPr id="67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90" name="Body Level One…"/>
          <p:cNvSpPr txBox="1">
            <a:spLocks noGrp="1"/>
          </p:cNvSpPr>
          <p:nvPr>
            <p:ph type="body" sz="half" idx="1"/>
          </p:nvPr>
        </p:nvSpPr>
        <p:spPr>
          <a:xfrm>
            <a:off x="52578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44872299"/>
      </p:ext>
    </p:extLst>
  </p:cSld>
  <p:clrMapOvr>
    <a:masterClrMapping/>
  </p:clrMapOvr>
  <p:transition spd="med"/>
</p:sldLayout>
</file>

<file path=ppt/slideLayouts/slideLayout3142.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000066"/>
        </a:solidFill>
        <a:effectLst/>
      </p:bgPr>
    </p:bg>
    <p:spTree>
      <p:nvGrpSpPr>
        <p:cNvPr id="1" name=""/>
        <p:cNvGrpSpPr/>
        <p:nvPr/>
      </p:nvGrpSpPr>
      <p:grpSpPr>
        <a:xfrm>
          <a:off x="0" y="0"/>
          <a:ext cx="0" cy="0"/>
          <a:chOff x="0" y="0"/>
          <a:chExt cx="0" cy="0"/>
        </a:xfrm>
      </p:grpSpPr>
      <p:sp>
        <p:nvSpPr>
          <p:cNvPr id="67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813" name="Group 8"/>
          <p:cNvGrpSpPr/>
          <p:nvPr/>
        </p:nvGrpSpPr>
        <p:grpSpPr>
          <a:xfrm>
            <a:off x="228600" y="457199"/>
            <a:ext cx="1246188" cy="1371601"/>
            <a:chOff x="0" y="0"/>
            <a:chExt cx="1246187" cy="1371600"/>
          </a:xfrm>
        </p:grpSpPr>
        <p:sp>
          <p:nvSpPr>
            <p:cNvPr id="68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814"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15"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8659593"/>
      </p:ext>
    </p:extLst>
  </p:cSld>
  <p:clrMapOvr>
    <a:masterClrMapping/>
  </p:clrMapOvr>
  <p:transition spd="med"/>
</p:sldLayout>
</file>

<file path=ppt/slideLayouts/slideLayout3143.xml><?xml version="1.0" encoding="utf-8"?>
<p:sldLayout xmlns:a="http://schemas.openxmlformats.org/drawingml/2006/main" xmlns:r="http://schemas.openxmlformats.org/officeDocument/2006/relationships" xmlns:p="http://schemas.openxmlformats.org/presentationml/2006/main" showMasterSp="0" type="tx">
  <p:cSld name="4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82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2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2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087843"/>
      </p:ext>
    </p:extLst>
  </p:cSld>
  <p:clrMapOvr>
    <a:masterClrMapping/>
  </p:clrMapOvr>
  <p:transition spd="med"/>
</p:sldLayout>
</file>

<file path=ppt/slideLayouts/slideLayout3144.xml><?xml version="1.0" encoding="utf-8"?>
<p:sldLayout xmlns:a="http://schemas.openxmlformats.org/drawingml/2006/main" xmlns:r="http://schemas.openxmlformats.org/officeDocument/2006/relationships" xmlns:p="http://schemas.openxmlformats.org/presentationml/2006/main" showMasterSp="0" type="tx">
  <p:cSld name="3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3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3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3980128"/>
      </p:ext>
    </p:extLst>
  </p:cSld>
  <p:clrMapOvr>
    <a:masterClrMapping/>
  </p:clrMapOvr>
  <p:transition spd="med"/>
</p:sldLayout>
</file>

<file path=ppt/slideLayouts/slideLayout3145.xml><?xml version="1.0" encoding="utf-8"?>
<p:sldLayout xmlns:a="http://schemas.openxmlformats.org/drawingml/2006/main" xmlns:r="http://schemas.openxmlformats.org/officeDocument/2006/relationships" xmlns:p="http://schemas.openxmlformats.org/presentationml/2006/main" showMasterSp="0" type="tx">
  <p:cSld name="3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84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3046650"/>
      </p:ext>
    </p:extLst>
  </p:cSld>
  <p:clrMapOvr>
    <a:masterClrMapping/>
  </p:clrMapOvr>
  <p:transition spd="med"/>
</p:sldLayout>
</file>

<file path=ppt/slideLayouts/slideLayout3146.xml><?xml version="1.0" encoding="utf-8"?>
<p:sldLayout xmlns:a="http://schemas.openxmlformats.org/drawingml/2006/main" xmlns:r="http://schemas.openxmlformats.org/officeDocument/2006/relationships" xmlns:p="http://schemas.openxmlformats.org/presentationml/2006/main" showMasterSp="0" type="tx">
  <p:cSld name="3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51"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41808805"/>
      </p:ext>
    </p:extLst>
  </p:cSld>
  <p:clrMapOvr>
    <a:masterClrMapping/>
  </p:clrMapOvr>
  <p:transition spd="med"/>
</p:sldLayout>
</file>

<file path=ppt/slideLayouts/slideLayout3147.xml><?xml version="1.0" encoding="utf-8"?>
<p:sldLayout xmlns:a="http://schemas.openxmlformats.org/drawingml/2006/main" xmlns:r="http://schemas.openxmlformats.org/officeDocument/2006/relationships" xmlns:p="http://schemas.openxmlformats.org/presentationml/2006/main" showMasterSp="0" type="tx">
  <p:cSld name="3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859"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61"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8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71443610"/>
      </p:ext>
    </p:extLst>
  </p:cSld>
  <p:clrMapOvr>
    <a:masterClrMapping/>
  </p:clrMapOvr>
  <p:transition spd="med"/>
</p:sldLayout>
</file>

<file path=ppt/slideLayouts/slideLayout3148.xml><?xml version="1.0" encoding="utf-8"?>
<p:sldLayout xmlns:a="http://schemas.openxmlformats.org/drawingml/2006/main" xmlns:r="http://schemas.openxmlformats.org/officeDocument/2006/relationships" xmlns:p="http://schemas.openxmlformats.org/presentationml/2006/main" showMasterSp="0" type="tx">
  <p:cSld name="3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8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7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9004068"/>
      </p:ext>
    </p:extLst>
  </p:cSld>
  <p:clrMapOvr>
    <a:masterClrMapping/>
  </p:clrMapOvr>
  <p:transition spd="med"/>
</p:sldLayout>
</file>

<file path=ppt/slideLayouts/slideLayout3149.xml><?xml version="1.0" encoding="utf-8"?>
<p:sldLayout xmlns:a="http://schemas.openxmlformats.org/drawingml/2006/main" xmlns:r="http://schemas.openxmlformats.org/officeDocument/2006/relationships" xmlns:p="http://schemas.openxmlformats.org/presentationml/2006/main" showMasterSp="0" type="tx">
  <p:cSld name="41_Blank">
    <p:bg>
      <p:bgPr>
        <a:solidFill>
          <a:schemeClr val="accent3">
            <a:lumOff val="44000"/>
          </a:schemeClr>
        </a:solidFill>
        <a:effectLst/>
      </p:bgPr>
    </p:bg>
    <p:spTree>
      <p:nvGrpSpPr>
        <p:cNvPr id="1" name=""/>
        <p:cNvGrpSpPr/>
        <p:nvPr/>
      </p:nvGrpSpPr>
      <p:grpSpPr>
        <a:xfrm>
          <a:off x="0" y="0"/>
          <a:ext cx="0" cy="0"/>
          <a:chOff x="0" y="0"/>
          <a:chExt cx="0" cy="0"/>
        </a:xfrm>
      </p:grpSpPr>
      <p:sp>
        <p:nvSpPr>
          <p:cNvPr id="68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333122"/>
      </p:ext>
    </p:extLst>
  </p:cSld>
  <p:clrMapOvr>
    <a:masterClrMapping/>
  </p:clrMapOvr>
  <p:transition spd="med"/>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4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4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6591666"/>
      </p:ext>
    </p:extLst>
  </p:cSld>
  <p:clrMapOvr>
    <a:masterClrMapping/>
  </p:clrMapOvr>
  <p:transition spd="med"/>
</p:sldLayout>
</file>

<file path=ppt/slideLayouts/slideLayout3150.xml><?xml version="1.0" encoding="utf-8"?>
<p:sldLayout xmlns:a="http://schemas.openxmlformats.org/drawingml/2006/main" xmlns:r="http://schemas.openxmlformats.org/officeDocument/2006/relationships" xmlns:p="http://schemas.openxmlformats.org/presentationml/2006/main" showMasterSp="0" type="tx">
  <p:cSld name="3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85"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8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7448641"/>
      </p:ext>
    </p:extLst>
  </p:cSld>
  <p:clrMapOvr>
    <a:masterClrMapping/>
  </p:clrMapOvr>
  <p:transition spd="med"/>
</p:sldLayout>
</file>

<file path=ppt/slideLayouts/slideLayout3151.xml><?xml version="1.0" encoding="utf-8"?>
<p:sldLayout xmlns:a="http://schemas.openxmlformats.org/drawingml/2006/main" xmlns:r="http://schemas.openxmlformats.org/officeDocument/2006/relationships" xmlns:p="http://schemas.openxmlformats.org/presentationml/2006/main" showMasterSp="0" type="tx">
  <p:cSld name="3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94"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8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1378032"/>
      </p:ext>
    </p:extLst>
  </p:cSld>
  <p:clrMapOvr>
    <a:masterClrMapping/>
  </p:clrMapOvr>
  <p:transition spd="med"/>
</p:sldLayout>
</file>

<file path=ppt/slideLayouts/slideLayout3152.xml><?xml version="1.0" encoding="utf-8"?>
<p:sldLayout xmlns:a="http://schemas.openxmlformats.org/drawingml/2006/main" xmlns:r="http://schemas.openxmlformats.org/officeDocument/2006/relationships" xmlns:p="http://schemas.openxmlformats.org/presentationml/2006/main" showMasterSp="0" type="tx">
  <p:cSld name="4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0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0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7620190"/>
      </p:ext>
    </p:extLst>
  </p:cSld>
  <p:clrMapOvr>
    <a:masterClrMapping/>
  </p:clrMapOvr>
  <p:transition spd="med"/>
</p:sldLayout>
</file>

<file path=ppt/slideLayouts/slideLayout3153.xml><?xml version="1.0" encoding="utf-8"?>
<p:sldLayout xmlns:a="http://schemas.openxmlformats.org/drawingml/2006/main" xmlns:r="http://schemas.openxmlformats.org/officeDocument/2006/relationships" xmlns:p="http://schemas.openxmlformats.org/presentationml/2006/main" showMasterSp="0" type="tx">
  <p:cSld name="3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1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1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1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63544536"/>
      </p:ext>
    </p:extLst>
  </p:cSld>
  <p:clrMapOvr>
    <a:masterClrMapping/>
  </p:clrMapOvr>
  <p:transition spd="med"/>
</p:sldLayout>
</file>

<file path=ppt/slideLayouts/slideLayout3154.xml><?xml version="1.0" encoding="utf-8"?>
<p:sldLayout xmlns:a="http://schemas.openxmlformats.org/drawingml/2006/main" xmlns:r="http://schemas.openxmlformats.org/officeDocument/2006/relationships" xmlns:p="http://schemas.openxmlformats.org/presentationml/2006/main" showMasterSp="0" type="tx">
  <p:cSld name="3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92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42518949"/>
      </p:ext>
    </p:extLst>
  </p:cSld>
  <p:clrMapOvr>
    <a:masterClrMapping/>
  </p:clrMapOvr>
  <p:transition spd="med"/>
</p:sldLayout>
</file>

<file path=ppt/slideLayouts/slideLayout3155.xml><?xml version="1.0" encoding="utf-8"?>
<p:sldLayout xmlns:a="http://schemas.openxmlformats.org/drawingml/2006/main" xmlns:r="http://schemas.openxmlformats.org/officeDocument/2006/relationships" xmlns:p="http://schemas.openxmlformats.org/presentationml/2006/main" showMasterSp="0" type="tx">
  <p:cSld name="3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3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3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1109444"/>
      </p:ext>
    </p:extLst>
  </p:cSld>
  <p:clrMapOvr>
    <a:masterClrMapping/>
  </p:clrMapOvr>
  <p:transition spd="med"/>
</p:sldLayout>
</file>

<file path=ppt/slideLayouts/slideLayout3156.xml><?xml version="1.0" encoding="utf-8"?>
<p:sldLayout xmlns:a="http://schemas.openxmlformats.org/drawingml/2006/main" xmlns:r="http://schemas.openxmlformats.org/officeDocument/2006/relationships" xmlns:p="http://schemas.openxmlformats.org/presentationml/2006/main" showMasterSp="0" type="tx">
  <p:cSld name="3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94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4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4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9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502115"/>
      </p:ext>
    </p:extLst>
  </p:cSld>
  <p:clrMapOvr>
    <a:masterClrMapping/>
  </p:clrMapOvr>
  <p:transition spd="med"/>
</p:sldLayout>
</file>

<file path=ppt/slideLayouts/slideLayout3157.xml><?xml version="1.0" encoding="utf-8"?>
<p:sldLayout xmlns:a="http://schemas.openxmlformats.org/drawingml/2006/main" xmlns:r="http://schemas.openxmlformats.org/officeDocument/2006/relationships" xmlns:p="http://schemas.openxmlformats.org/presentationml/2006/main" showMasterSp="0" type="tx">
  <p:cSld name="3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9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94088383"/>
      </p:ext>
    </p:extLst>
  </p:cSld>
  <p:clrMapOvr>
    <a:masterClrMapping/>
  </p:clrMapOvr>
  <p:transition spd="med"/>
</p:sldLayout>
</file>

<file path=ppt/slideLayouts/slideLayout3158.xml><?xml version="1.0" encoding="utf-8"?>
<p:sldLayout xmlns:a="http://schemas.openxmlformats.org/drawingml/2006/main" xmlns:r="http://schemas.openxmlformats.org/officeDocument/2006/relationships" xmlns:p="http://schemas.openxmlformats.org/presentationml/2006/main" showMasterSp="0" type="tx">
  <p:cSld name="42_Blank">
    <p:bg>
      <p:bgPr>
        <a:solidFill>
          <a:schemeClr val="accent3">
            <a:lumOff val="44000"/>
          </a:schemeClr>
        </a:solidFill>
        <a:effectLst/>
      </p:bgPr>
    </p:bg>
    <p:spTree>
      <p:nvGrpSpPr>
        <p:cNvPr id="1" name=""/>
        <p:cNvGrpSpPr/>
        <p:nvPr/>
      </p:nvGrpSpPr>
      <p:grpSpPr>
        <a:xfrm>
          <a:off x="0" y="0"/>
          <a:ext cx="0" cy="0"/>
          <a:chOff x="0" y="0"/>
          <a:chExt cx="0" cy="0"/>
        </a:xfrm>
      </p:grpSpPr>
      <p:sp>
        <p:nvSpPr>
          <p:cNvPr id="69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9551350"/>
      </p:ext>
    </p:extLst>
  </p:cSld>
  <p:clrMapOvr>
    <a:masterClrMapping/>
  </p:clrMapOvr>
  <p:transition spd="med"/>
</p:sldLayout>
</file>

<file path=ppt/slideLayouts/slideLayout3159.xml><?xml version="1.0" encoding="utf-8"?>
<p:sldLayout xmlns:a="http://schemas.openxmlformats.org/drawingml/2006/main" xmlns:r="http://schemas.openxmlformats.org/officeDocument/2006/relationships" xmlns:p="http://schemas.openxmlformats.org/presentationml/2006/main" showMasterSp="0" type="tx">
  <p:cSld name="3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6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6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6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9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3431720"/>
      </p:ext>
    </p:extLst>
  </p:cSld>
  <p:clrMapOvr>
    <a:masterClrMapping/>
  </p:clrMapOvr>
  <p:transition spd="med"/>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75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5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2187896"/>
      </p:ext>
    </p:extLst>
  </p:cSld>
  <p:clrMapOvr>
    <a:masterClrMapping/>
  </p:clrMapOvr>
  <p:transition spd="med"/>
</p:sldLayout>
</file>

<file path=ppt/slideLayouts/slideLayout3160.xml><?xml version="1.0" encoding="utf-8"?>
<p:sldLayout xmlns:a="http://schemas.openxmlformats.org/drawingml/2006/main" xmlns:r="http://schemas.openxmlformats.org/officeDocument/2006/relationships" xmlns:p="http://schemas.openxmlformats.org/presentationml/2006/main" showMasterSp="0" type="tx">
  <p:cSld name="3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7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7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97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7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6606403"/>
      </p:ext>
    </p:extLst>
  </p:cSld>
  <p:clrMapOvr>
    <a:masterClrMapping/>
  </p:clrMapOvr>
  <p:transition spd="med"/>
</p:sldLayout>
</file>

<file path=ppt/slideLayouts/slideLayout3161.xml><?xml version="1.0" encoding="utf-8"?>
<p:sldLayout xmlns:a="http://schemas.openxmlformats.org/drawingml/2006/main" xmlns:r="http://schemas.openxmlformats.org/officeDocument/2006/relationships" xmlns:p="http://schemas.openxmlformats.org/presentationml/2006/main" showMasterSp="0" type="tx">
  <p:cSld name="4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85"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8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6858329"/>
      </p:ext>
    </p:extLst>
  </p:cSld>
  <p:clrMapOvr>
    <a:masterClrMapping/>
  </p:clrMapOvr>
  <p:transition spd="med"/>
</p:sldLayout>
</file>

<file path=ppt/slideLayouts/slideLayout3162.xml><?xml version="1.0" encoding="utf-8"?>
<p:sldLayout xmlns:a="http://schemas.openxmlformats.org/drawingml/2006/main" xmlns:r="http://schemas.openxmlformats.org/officeDocument/2006/relationships" xmlns:p="http://schemas.openxmlformats.org/presentationml/2006/main" showMasterSp="0" type="tx">
  <p:cSld name="3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9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9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9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9998597"/>
      </p:ext>
    </p:extLst>
  </p:cSld>
  <p:clrMapOvr>
    <a:masterClrMapping/>
  </p:clrMapOvr>
  <p:transition spd="med"/>
</p:sldLayout>
</file>

<file path=ppt/slideLayouts/slideLayout3163.xml><?xml version="1.0" encoding="utf-8"?>
<p:sldLayout xmlns:a="http://schemas.openxmlformats.org/drawingml/2006/main" xmlns:r="http://schemas.openxmlformats.org/officeDocument/2006/relationships" xmlns:p="http://schemas.openxmlformats.org/presentationml/2006/main" showMasterSp="0" type="tx">
  <p:cSld name="3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700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0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0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758641"/>
      </p:ext>
    </p:extLst>
  </p:cSld>
  <p:clrMapOvr>
    <a:masterClrMapping/>
  </p:clrMapOvr>
  <p:transition spd="med"/>
</p:sldLayout>
</file>

<file path=ppt/slideLayouts/slideLayout3164.xml><?xml version="1.0" encoding="utf-8"?>
<p:sldLayout xmlns:a="http://schemas.openxmlformats.org/drawingml/2006/main" xmlns:r="http://schemas.openxmlformats.org/officeDocument/2006/relationships" xmlns:p="http://schemas.openxmlformats.org/presentationml/2006/main" showMasterSp="0" type="tx">
  <p:cSld name="3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701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1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4870037"/>
      </p:ext>
    </p:extLst>
  </p:cSld>
  <p:clrMapOvr>
    <a:masterClrMapping/>
  </p:clrMapOvr>
  <p:transition spd="med"/>
</p:sldLayout>
</file>

<file path=ppt/slideLayouts/slideLayout3165.xml><?xml version="1.0" encoding="utf-8"?>
<p:sldLayout xmlns:a="http://schemas.openxmlformats.org/drawingml/2006/main" xmlns:r="http://schemas.openxmlformats.org/officeDocument/2006/relationships" xmlns:p="http://schemas.openxmlformats.org/presentationml/2006/main" showMasterSp="0" type="tx">
  <p:cSld name="4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702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2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2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70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81671535"/>
      </p:ext>
    </p:extLst>
  </p:cSld>
  <p:clrMapOvr>
    <a:masterClrMapping/>
  </p:clrMapOvr>
  <p:transition spd="med"/>
</p:sldLayout>
</file>

<file path=ppt/slideLayouts/slideLayout3166.xml><?xml version="1.0" encoding="utf-8"?>
<p:sldLayout xmlns:a="http://schemas.openxmlformats.org/drawingml/2006/main" xmlns:r="http://schemas.openxmlformats.org/officeDocument/2006/relationships" xmlns:p="http://schemas.openxmlformats.org/presentationml/2006/main" showMasterSp="0" type="tx">
  <p:cSld name="3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70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7151185"/>
      </p:ext>
    </p:extLst>
  </p:cSld>
  <p:clrMapOvr>
    <a:masterClrMapping/>
  </p:clrMapOvr>
  <p:transition spd="med"/>
</p:sldLayout>
</file>

<file path=ppt/slideLayouts/slideLayout3167.xml><?xml version="1.0" encoding="utf-8"?>
<p:sldLayout xmlns:a="http://schemas.openxmlformats.org/drawingml/2006/main" xmlns:r="http://schemas.openxmlformats.org/officeDocument/2006/relationships" xmlns:p="http://schemas.openxmlformats.org/presentationml/2006/main" showMasterSp="0" type="tx">
  <p:cSld name="43_Blank">
    <p:bg>
      <p:bgPr>
        <a:solidFill>
          <a:schemeClr val="accent3">
            <a:lumOff val="44000"/>
          </a:schemeClr>
        </a:solidFill>
        <a:effectLst/>
      </p:bgPr>
    </p:bg>
    <p:spTree>
      <p:nvGrpSpPr>
        <p:cNvPr id="1" name=""/>
        <p:cNvGrpSpPr/>
        <p:nvPr/>
      </p:nvGrpSpPr>
      <p:grpSpPr>
        <a:xfrm>
          <a:off x="0" y="0"/>
          <a:ext cx="0" cy="0"/>
          <a:chOff x="0" y="0"/>
          <a:chExt cx="0" cy="0"/>
        </a:xfrm>
      </p:grpSpPr>
      <p:sp>
        <p:nvSpPr>
          <p:cNvPr id="7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60489769"/>
      </p:ext>
    </p:extLst>
  </p:cSld>
  <p:clrMapOvr>
    <a:masterClrMapping/>
  </p:clrMapOvr>
  <p:transition spd="med"/>
</p:sldLayout>
</file>

<file path=ppt/slideLayouts/slideLayout3168.xml><?xml version="1.0" encoding="utf-8"?>
<p:sldLayout xmlns:a="http://schemas.openxmlformats.org/drawingml/2006/main" xmlns:r="http://schemas.openxmlformats.org/officeDocument/2006/relationships" xmlns:p="http://schemas.openxmlformats.org/presentationml/2006/main" showMasterSp="0" type="tx">
  <p:cSld name="4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4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4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4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70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55725753"/>
      </p:ext>
    </p:extLst>
  </p:cSld>
  <p:clrMapOvr>
    <a:masterClrMapping/>
  </p:clrMapOvr>
  <p:transition spd="med"/>
</p:sldLayout>
</file>

<file path=ppt/slideLayouts/slideLayout3169.xml><?xml version="1.0" encoding="utf-8"?>
<p:sldLayout xmlns:a="http://schemas.openxmlformats.org/drawingml/2006/main" xmlns:r="http://schemas.openxmlformats.org/officeDocument/2006/relationships" xmlns:p="http://schemas.openxmlformats.org/presentationml/2006/main" showMasterSp="0" type="tx">
  <p:cSld name="4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5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5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705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2187323"/>
      </p:ext>
    </p:extLst>
  </p:cSld>
  <p:clrMapOvr>
    <a:masterClrMapping/>
  </p:clrMapOvr>
  <p:transition spd="med"/>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6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6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110528"/>
      </p:ext>
    </p:extLst>
  </p:cSld>
  <p:clrMapOvr>
    <a:masterClrMapping/>
  </p:clrMapOvr>
  <p:transition spd="med"/>
</p:sldLayout>
</file>

<file path=ppt/slideLayouts/slideLayout3170.xml><?xml version="1.0" encoding="utf-8"?>
<p:sldLayout xmlns:a="http://schemas.openxmlformats.org/drawingml/2006/main" xmlns:r="http://schemas.openxmlformats.org/officeDocument/2006/relationships" xmlns:p="http://schemas.openxmlformats.org/presentationml/2006/main" showMasterSp="0" type="tx">
  <p:cSld name="43_Title Slide">
    <p:bg>
      <p:bgPr>
        <a:solidFill>
          <a:srgbClr val="9CDCDA"/>
        </a:solidFill>
        <a:effectLst/>
      </p:bgPr>
    </p:bg>
    <p:spTree>
      <p:nvGrpSpPr>
        <p:cNvPr id="1" name=""/>
        <p:cNvGrpSpPr/>
        <p:nvPr/>
      </p:nvGrpSpPr>
      <p:grpSpPr>
        <a:xfrm>
          <a:off x="0" y="0"/>
          <a:ext cx="0" cy="0"/>
          <a:chOff x="0" y="0"/>
          <a:chExt cx="0" cy="0"/>
        </a:xfrm>
      </p:grpSpPr>
      <p:grpSp>
        <p:nvGrpSpPr>
          <p:cNvPr id="7162" name="Group 2"/>
          <p:cNvGrpSpPr/>
          <p:nvPr/>
        </p:nvGrpSpPr>
        <p:grpSpPr>
          <a:xfrm>
            <a:off x="-344782" y="-185362"/>
            <a:ext cx="9600389" cy="7484110"/>
            <a:chOff x="0" y="0"/>
            <a:chExt cx="9600387" cy="7484108"/>
          </a:xfrm>
        </p:grpSpPr>
        <p:grpSp>
          <p:nvGrpSpPr>
            <p:cNvPr id="7147" name="Group 3"/>
            <p:cNvGrpSpPr/>
            <p:nvPr/>
          </p:nvGrpSpPr>
          <p:grpSpPr>
            <a:xfrm>
              <a:off x="-1" y="0"/>
              <a:ext cx="9600389" cy="7484109"/>
              <a:chOff x="0" y="0"/>
              <a:chExt cx="9600387" cy="7484108"/>
            </a:xfrm>
          </p:grpSpPr>
          <p:sp>
            <p:nvSpPr>
              <p:cNvPr id="7066"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7"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8"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9"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0"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1"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3"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4"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5"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6"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7"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8"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9"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0"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1"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2"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3"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4"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5"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6"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7"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8"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9"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0"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1"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2"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3"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4"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5"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6"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7"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8"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9"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0"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1"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2"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3"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4"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6"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7"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8"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9"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0"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1"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2"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3"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5"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6"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7"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8"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0"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1"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2"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3"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4"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5"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6"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7"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8"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9"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0"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1"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2"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3"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4"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5"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6"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7"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8"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9"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0"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1"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2"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3"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4"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5"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6"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1" name="Group 85"/>
            <p:cNvGrpSpPr/>
            <p:nvPr/>
          </p:nvGrpSpPr>
          <p:grpSpPr>
            <a:xfrm>
              <a:off x="457576" y="3078104"/>
              <a:ext cx="8861343" cy="2353739"/>
              <a:chOff x="0" y="0"/>
              <a:chExt cx="8861342" cy="2353737"/>
            </a:xfrm>
          </p:grpSpPr>
          <p:sp>
            <p:nvSpPr>
              <p:cNvPr id="7148"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151" name="Group 87"/>
              <p:cNvGrpSpPr/>
              <p:nvPr/>
            </p:nvGrpSpPr>
            <p:grpSpPr>
              <a:xfrm>
                <a:off x="115804" y="633093"/>
                <a:ext cx="8745539" cy="223839"/>
                <a:chOff x="0" y="0"/>
                <a:chExt cx="8745537" cy="223837"/>
              </a:xfrm>
            </p:grpSpPr>
            <p:sp>
              <p:nvSpPr>
                <p:cNvPr id="7149"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0"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54" name="Group 90"/>
              <p:cNvGrpSpPr/>
              <p:nvPr/>
            </p:nvGrpSpPr>
            <p:grpSpPr>
              <a:xfrm>
                <a:off x="7854" y="542606"/>
                <a:ext cx="8745539" cy="223838"/>
                <a:chOff x="0" y="0"/>
                <a:chExt cx="8745537" cy="223837"/>
              </a:xfrm>
            </p:grpSpPr>
            <p:sp>
              <p:nvSpPr>
                <p:cNvPr id="7152"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3"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0" name="Group 93"/>
              <p:cNvGrpSpPr/>
              <p:nvPr/>
            </p:nvGrpSpPr>
            <p:grpSpPr>
              <a:xfrm>
                <a:off x="55773" y="-1"/>
                <a:ext cx="1969680" cy="1978085"/>
                <a:chOff x="0" y="0"/>
                <a:chExt cx="1969678" cy="1978083"/>
              </a:xfrm>
            </p:grpSpPr>
            <p:sp>
              <p:nvSpPr>
                <p:cNvPr id="7155"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6" name="Freeform 95"/>
                <p:cNvSpPr/>
                <p:nvPr/>
              </p:nvSpPr>
              <p:spPr>
                <a:xfrm>
                  <a:off x="84916" y="970340"/>
                  <a:ext cx="1019546"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7" name="Freeform 96"/>
                <p:cNvSpPr/>
                <p:nvPr/>
              </p:nvSpPr>
              <p:spPr>
                <a:xfrm>
                  <a:off x="76732" y="181550"/>
                  <a:ext cx="919479" cy="1054305"/>
                </a:xfrm>
                <a:custGeom>
                  <a:avLst/>
                  <a:gdLst/>
                  <a:ahLst/>
                  <a:cxnLst>
                    <a:cxn ang="0">
                      <a:pos x="wd2" y="hd2"/>
                    </a:cxn>
                    <a:cxn ang="5400000">
                      <a:pos x="wd2" y="hd2"/>
                    </a:cxn>
                    <a:cxn ang="10800000">
                      <a:pos x="wd2" y="hd2"/>
                    </a:cxn>
                    <a:cxn ang="16200000">
                      <a:pos x="wd2" y="hd2"/>
                    </a:cxn>
                  </a:cxnLst>
                  <a:rect l="0" t="0" r="r" b="b"/>
                  <a:pathLst>
                    <a:path w="20973" h="21299" extrusionOk="0">
                      <a:moveTo>
                        <a:pt x="132" y="21054"/>
                      </a:moveTo>
                      <a:cubicBezTo>
                        <a:pt x="42" y="20611"/>
                        <a:pt x="-239" y="19368"/>
                        <a:pt x="458" y="18043"/>
                      </a:cubicBezTo>
                      <a:cubicBezTo>
                        <a:pt x="1148" y="16729"/>
                        <a:pt x="2445" y="15121"/>
                        <a:pt x="4311" y="13135"/>
                      </a:cubicBezTo>
                      <a:cubicBezTo>
                        <a:pt x="6207" y="11150"/>
                        <a:pt x="9473" y="8072"/>
                        <a:pt x="11751" y="6119"/>
                      </a:cubicBezTo>
                      <a:cubicBezTo>
                        <a:pt x="14018" y="4161"/>
                        <a:pt x="16493" y="2414"/>
                        <a:pt x="17951" y="1418"/>
                      </a:cubicBezTo>
                      <a:cubicBezTo>
                        <a:pt x="19415" y="412"/>
                        <a:pt x="20144" y="206"/>
                        <a:pt x="20529" y="94"/>
                      </a:cubicBezTo>
                      <a:cubicBezTo>
                        <a:pt x="20921" y="-29"/>
                        <a:pt x="21361" y="-180"/>
                        <a:pt x="20364" y="702"/>
                      </a:cubicBezTo>
                      <a:cubicBezTo>
                        <a:pt x="19386" y="1579"/>
                        <a:pt x="16905" y="3311"/>
                        <a:pt x="14623" y="5341"/>
                      </a:cubicBezTo>
                      <a:cubicBezTo>
                        <a:pt x="12362" y="7382"/>
                        <a:pt x="8647" y="10859"/>
                        <a:pt x="6754" y="12912"/>
                      </a:cubicBezTo>
                      <a:cubicBezTo>
                        <a:pt x="4860" y="14964"/>
                        <a:pt x="3831" y="16480"/>
                        <a:pt x="3218" y="17674"/>
                      </a:cubicBezTo>
                      <a:cubicBezTo>
                        <a:pt x="2605" y="18867"/>
                        <a:pt x="3426" y="19451"/>
                        <a:pt x="3064" y="20041"/>
                      </a:cubicBezTo>
                      <a:cubicBezTo>
                        <a:pt x="2703" y="20630"/>
                        <a:pt x="1534" y="21080"/>
                        <a:pt x="1052" y="21250"/>
                      </a:cubicBezTo>
                      <a:cubicBezTo>
                        <a:pt x="570" y="21420"/>
                        <a:pt x="327" y="21099"/>
                        <a:pt x="132"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8" name="Freeform 97"/>
                <p:cNvSpPr/>
                <p:nvPr/>
              </p:nvSpPr>
              <p:spPr>
                <a:xfrm>
                  <a:off x="657793" y="361362"/>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9"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7163"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164"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16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44152596"/>
      </p:ext>
    </p:extLst>
  </p:cSld>
  <p:clrMapOvr>
    <a:masterClrMapping/>
  </p:clrMapOvr>
  <p:transition spd="med"/>
</p:sldLayout>
</file>

<file path=ppt/slideLayouts/slideLayout3171.xml><?xml version="1.0" encoding="utf-8"?>
<p:sldLayout xmlns:a="http://schemas.openxmlformats.org/drawingml/2006/main" xmlns:r="http://schemas.openxmlformats.org/officeDocument/2006/relationships" xmlns:p="http://schemas.openxmlformats.org/presentationml/2006/main" showMasterSp="0" type="tx">
  <p:cSld name="40_Title and Content">
    <p:bg>
      <p:bgPr>
        <a:solidFill>
          <a:srgbClr val="9CDCDA"/>
        </a:solidFill>
        <a:effectLst/>
      </p:bgPr>
    </p:bg>
    <p:spTree>
      <p:nvGrpSpPr>
        <p:cNvPr id="1" name=""/>
        <p:cNvGrpSpPr/>
        <p:nvPr/>
      </p:nvGrpSpPr>
      <p:grpSpPr>
        <a:xfrm>
          <a:off x="0" y="0"/>
          <a:ext cx="0" cy="0"/>
          <a:chOff x="0" y="0"/>
          <a:chExt cx="0" cy="0"/>
        </a:xfrm>
      </p:grpSpPr>
      <p:grpSp>
        <p:nvGrpSpPr>
          <p:cNvPr id="7267" name="Group 2"/>
          <p:cNvGrpSpPr/>
          <p:nvPr/>
        </p:nvGrpSpPr>
        <p:grpSpPr>
          <a:xfrm>
            <a:off x="-341607" y="-213936"/>
            <a:ext cx="9600389" cy="7485696"/>
            <a:chOff x="0" y="0"/>
            <a:chExt cx="9600387" cy="7485695"/>
          </a:xfrm>
        </p:grpSpPr>
        <p:grpSp>
          <p:nvGrpSpPr>
            <p:cNvPr id="7253" name="Group 3"/>
            <p:cNvGrpSpPr/>
            <p:nvPr/>
          </p:nvGrpSpPr>
          <p:grpSpPr>
            <a:xfrm>
              <a:off x="-1" y="0"/>
              <a:ext cx="9600389" cy="7485696"/>
              <a:chOff x="0" y="0"/>
              <a:chExt cx="9600387" cy="7485695"/>
            </a:xfrm>
          </p:grpSpPr>
          <p:sp>
            <p:nvSpPr>
              <p:cNvPr id="717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6" name="Group 85"/>
            <p:cNvGrpSpPr/>
            <p:nvPr/>
          </p:nvGrpSpPr>
          <p:grpSpPr>
            <a:xfrm>
              <a:off x="532106" y="687010"/>
              <a:ext cx="8745538" cy="223839"/>
              <a:chOff x="0" y="0"/>
              <a:chExt cx="8745537" cy="223837"/>
            </a:xfrm>
          </p:grpSpPr>
          <p:sp>
            <p:nvSpPr>
              <p:cNvPr id="725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9" name="Group 88"/>
            <p:cNvGrpSpPr/>
            <p:nvPr/>
          </p:nvGrpSpPr>
          <p:grpSpPr>
            <a:xfrm>
              <a:off x="424156" y="596523"/>
              <a:ext cx="8745538" cy="223838"/>
              <a:chOff x="0" y="0"/>
              <a:chExt cx="8745537" cy="223837"/>
            </a:xfrm>
          </p:grpSpPr>
          <p:sp>
            <p:nvSpPr>
              <p:cNvPr id="725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26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266" name="Group 92"/>
            <p:cNvGrpSpPr/>
            <p:nvPr/>
          </p:nvGrpSpPr>
          <p:grpSpPr>
            <a:xfrm>
              <a:off x="579241" y="366407"/>
              <a:ext cx="1124880" cy="1123270"/>
              <a:chOff x="0" y="0"/>
              <a:chExt cx="1124878" cy="1123268"/>
            </a:xfrm>
          </p:grpSpPr>
          <p:sp>
            <p:nvSpPr>
              <p:cNvPr id="726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26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26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27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2263559"/>
      </p:ext>
    </p:extLst>
  </p:cSld>
  <p:clrMapOvr>
    <a:masterClrMapping/>
  </p:clrMapOvr>
  <p:transition spd="med"/>
</p:sldLayout>
</file>

<file path=ppt/slideLayouts/slideLayout3172.xml><?xml version="1.0" encoding="utf-8"?>
<p:sldLayout xmlns:a="http://schemas.openxmlformats.org/drawingml/2006/main" xmlns:r="http://schemas.openxmlformats.org/officeDocument/2006/relationships" xmlns:p="http://schemas.openxmlformats.org/presentationml/2006/main" showMasterSp="0" type="tx">
  <p:cSld name="40_Section Header">
    <p:bg>
      <p:bgPr>
        <a:solidFill>
          <a:srgbClr val="9CDCDA"/>
        </a:solidFill>
        <a:effectLst/>
      </p:bgPr>
    </p:bg>
    <p:spTree>
      <p:nvGrpSpPr>
        <p:cNvPr id="1" name=""/>
        <p:cNvGrpSpPr/>
        <p:nvPr/>
      </p:nvGrpSpPr>
      <p:grpSpPr>
        <a:xfrm>
          <a:off x="0" y="0"/>
          <a:ext cx="0" cy="0"/>
          <a:chOff x="0" y="0"/>
          <a:chExt cx="0" cy="0"/>
        </a:xfrm>
      </p:grpSpPr>
      <p:grpSp>
        <p:nvGrpSpPr>
          <p:cNvPr id="7372" name="Group 2"/>
          <p:cNvGrpSpPr/>
          <p:nvPr/>
        </p:nvGrpSpPr>
        <p:grpSpPr>
          <a:xfrm>
            <a:off x="-341607" y="-213936"/>
            <a:ext cx="9600389" cy="7485696"/>
            <a:chOff x="0" y="0"/>
            <a:chExt cx="9600387" cy="7485695"/>
          </a:xfrm>
        </p:grpSpPr>
        <p:grpSp>
          <p:nvGrpSpPr>
            <p:cNvPr id="7358" name="Group 3"/>
            <p:cNvGrpSpPr/>
            <p:nvPr/>
          </p:nvGrpSpPr>
          <p:grpSpPr>
            <a:xfrm>
              <a:off x="-1" y="0"/>
              <a:ext cx="9600389" cy="7485696"/>
              <a:chOff x="0" y="0"/>
              <a:chExt cx="9600387" cy="7485695"/>
            </a:xfrm>
          </p:grpSpPr>
          <p:sp>
            <p:nvSpPr>
              <p:cNvPr id="727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1" name="Group 85"/>
            <p:cNvGrpSpPr/>
            <p:nvPr/>
          </p:nvGrpSpPr>
          <p:grpSpPr>
            <a:xfrm>
              <a:off x="532106" y="687010"/>
              <a:ext cx="8745538" cy="223839"/>
              <a:chOff x="0" y="0"/>
              <a:chExt cx="8745537" cy="223837"/>
            </a:xfrm>
          </p:grpSpPr>
          <p:sp>
            <p:nvSpPr>
              <p:cNvPr id="735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4" name="Group 88"/>
            <p:cNvGrpSpPr/>
            <p:nvPr/>
          </p:nvGrpSpPr>
          <p:grpSpPr>
            <a:xfrm>
              <a:off x="424156" y="596523"/>
              <a:ext cx="8745538" cy="223838"/>
              <a:chOff x="0" y="0"/>
              <a:chExt cx="8745537" cy="223837"/>
            </a:xfrm>
          </p:grpSpPr>
          <p:sp>
            <p:nvSpPr>
              <p:cNvPr id="736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36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371" name="Group 92"/>
            <p:cNvGrpSpPr/>
            <p:nvPr/>
          </p:nvGrpSpPr>
          <p:grpSpPr>
            <a:xfrm>
              <a:off x="579241" y="366407"/>
              <a:ext cx="1124880" cy="1123270"/>
              <a:chOff x="0" y="0"/>
              <a:chExt cx="1124878" cy="1123268"/>
            </a:xfrm>
          </p:grpSpPr>
          <p:sp>
            <p:nvSpPr>
              <p:cNvPr id="736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373"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73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37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115462"/>
      </p:ext>
    </p:extLst>
  </p:cSld>
  <p:clrMapOvr>
    <a:masterClrMapping/>
  </p:clrMapOvr>
  <p:transition spd="med"/>
</p:sldLayout>
</file>

<file path=ppt/slideLayouts/slideLayout3173.xml><?xml version="1.0" encoding="utf-8"?>
<p:sldLayout xmlns:a="http://schemas.openxmlformats.org/drawingml/2006/main" xmlns:r="http://schemas.openxmlformats.org/officeDocument/2006/relationships" xmlns:p="http://schemas.openxmlformats.org/presentationml/2006/main" showMasterSp="0" type="tx">
  <p:cSld name="40_Two Content">
    <p:bg>
      <p:bgPr>
        <a:solidFill>
          <a:srgbClr val="9CDCDA"/>
        </a:solidFill>
        <a:effectLst/>
      </p:bgPr>
    </p:bg>
    <p:spTree>
      <p:nvGrpSpPr>
        <p:cNvPr id="1" name=""/>
        <p:cNvGrpSpPr/>
        <p:nvPr/>
      </p:nvGrpSpPr>
      <p:grpSpPr>
        <a:xfrm>
          <a:off x="0" y="0"/>
          <a:ext cx="0" cy="0"/>
          <a:chOff x="0" y="0"/>
          <a:chExt cx="0" cy="0"/>
        </a:xfrm>
      </p:grpSpPr>
      <p:grpSp>
        <p:nvGrpSpPr>
          <p:cNvPr id="7477" name="Group 2"/>
          <p:cNvGrpSpPr/>
          <p:nvPr/>
        </p:nvGrpSpPr>
        <p:grpSpPr>
          <a:xfrm>
            <a:off x="-341607" y="-213936"/>
            <a:ext cx="9600389" cy="7485696"/>
            <a:chOff x="0" y="0"/>
            <a:chExt cx="9600387" cy="7485695"/>
          </a:xfrm>
        </p:grpSpPr>
        <p:grpSp>
          <p:nvGrpSpPr>
            <p:cNvPr id="7463" name="Group 3"/>
            <p:cNvGrpSpPr/>
            <p:nvPr/>
          </p:nvGrpSpPr>
          <p:grpSpPr>
            <a:xfrm>
              <a:off x="-1" y="0"/>
              <a:ext cx="9600389" cy="7485696"/>
              <a:chOff x="0" y="0"/>
              <a:chExt cx="9600387" cy="7485695"/>
            </a:xfrm>
          </p:grpSpPr>
          <p:sp>
            <p:nvSpPr>
              <p:cNvPr id="738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6" name="Group 85"/>
            <p:cNvGrpSpPr/>
            <p:nvPr/>
          </p:nvGrpSpPr>
          <p:grpSpPr>
            <a:xfrm>
              <a:off x="532106" y="687010"/>
              <a:ext cx="8745538" cy="223839"/>
              <a:chOff x="0" y="0"/>
              <a:chExt cx="8745537" cy="223837"/>
            </a:xfrm>
          </p:grpSpPr>
          <p:sp>
            <p:nvSpPr>
              <p:cNvPr id="746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9" name="Group 88"/>
            <p:cNvGrpSpPr/>
            <p:nvPr/>
          </p:nvGrpSpPr>
          <p:grpSpPr>
            <a:xfrm>
              <a:off x="424156" y="596523"/>
              <a:ext cx="8745538" cy="223838"/>
              <a:chOff x="0" y="0"/>
              <a:chExt cx="8745537" cy="223837"/>
            </a:xfrm>
          </p:grpSpPr>
          <p:sp>
            <p:nvSpPr>
              <p:cNvPr id="746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47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476" name="Group 92"/>
            <p:cNvGrpSpPr/>
            <p:nvPr/>
          </p:nvGrpSpPr>
          <p:grpSpPr>
            <a:xfrm>
              <a:off x="579241" y="366407"/>
              <a:ext cx="1124880" cy="1123270"/>
              <a:chOff x="0" y="0"/>
              <a:chExt cx="1124878" cy="1123268"/>
            </a:xfrm>
          </p:grpSpPr>
          <p:sp>
            <p:nvSpPr>
              <p:cNvPr id="747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47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47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4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4934038"/>
      </p:ext>
    </p:extLst>
  </p:cSld>
  <p:clrMapOvr>
    <a:masterClrMapping/>
  </p:clrMapOvr>
  <p:transition spd="med"/>
</p:sldLayout>
</file>

<file path=ppt/slideLayouts/slideLayout3174.xml><?xml version="1.0" encoding="utf-8"?>
<p:sldLayout xmlns:a="http://schemas.openxmlformats.org/drawingml/2006/main" xmlns:r="http://schemas.openxmlformats.org/officeDocument/2006/relationships" xmlns:p="http://schemas.openxmlformats.org/presentationml/2006/main" showMasterSp="0" type="tx">
  <p:cSld name="41_Comparison">
    <p:bg>
      <p:bgPr>
        <a:solidFill>
          <a:srgbClr val="9CDCDA"/>
        </a:solidFill>
        <a:effectLst/>
      </p:bgPr>
    </p:bg>
    <p:spTree>
      <p:nvGrpSpPr>
        <p:cNvPr id="1" name=""/>
        <p:cNvGrpSpPr/>
        <p:nvPr/>
      </p:nvGrpSpPr>
      <p:grpSpPr>
        <a:xfrm>
          <a:off x="0" y="0"/>
          <a:ext cx="0" cy="0"/>
          <a:chOff x="0" y="0"/>
          <a:chExt cx="0" cy="0"/>
        </a:xfrm>
      </p:grpSpPr>
      <p:grpSp>
        <p:nvGrpSpPr>
          <p:cNvPr id="7582" name="Group 2"/>
          <p:cNvGrpSpPr/>
          <p:nvPr/>
        </p:nvGrpSpPr>
        <p:grpSpPr>
          <a:xfrm>
            <a:off x="-341607" y="-213936"/>
            <a:ext cx="9600389" cy="7485696"/>
            <a:chOff x="0" y="0"/>
            <a:chExt cx="9600387" cy="7485695"/>
          </a:xfrm>
        </p:grpSpPr>
        <p:grpSp>
          <p:nvGrpSpPr>
            <p:cNvPr id="7568" name="Group 3"/>
            <p:cNvGrpSpPr/>
            <p:nvPr/>
          </p:nvGrpSpPr>
          <p:grpSpPr>
            <a:xfrm>
              <a:off x="-1" y="0"/>
              <a:ext cx="9600389" cy="7485696"/>
              <a:chOff x="0" y="0"/>
              <a:chExt cx="9600387" cy="7485695"/>
            </a:xfrm>
          </p:grpSpPr>
          <p:sp>
            <p:nvSpPr>
              <p:cNvPr id="748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1" name="Group 85"/>
            <p:cNvGrpSpPr/>
            <p:nvPr/>
          </p:nvGrpSpPr>
          <p:grpSpPr>
            <a:xfrm>
              <a:off x="532106" y="687010"/>
              <a:ext cx="8745538" cy="223839"/>
              <a:chOff x="0" y="0"/>
              <a:chExt cx="8745537" cy="223837"/>
            </a:xfrm>
          </p:grpSpPr>
          <p:sp>
            <p:nvSpPr>
              <p:cNvPr id="756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4" name="Group 88"/>
            <p:cNvGrpSpPr/>
            <p:nvPr/>
          </p:nvGrpSpPr>
          <p:grpSpPr>
            <a:xfrm>
              <a:off x="424156" y="596523"/>
              <a:ext cx="8745538" cy="223838"/>
              <a:chOff x="0" y="0"/>
              <a:chExt cx="8745537" cy="223837"/>
            </a:xfrm>
          </p:grpSpPr>
          <p:sp>
            <p:nvSpPr>
              <p:cNvPr id="757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57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581" name="Group 92"/>
            <p:cNvGrpSpPr/>
            <p:nvPr/>
          </p:nvGrpSpPr>
          <p:grpSpPr>
            <a:xfrm>
              <a:off x="579241" y="366407"/>
              <a:ext cx="1124880" cy="1123270"/>
              <a:chOff x="0" y="0"/>
              <a:chExt cx="1124878" cy="1123268"/>
            </a:xfrm>
          </p:grpSpPr>
          <p:sp>
            <p:nvSpPr>
              <p:cNvPr id="757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583"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58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58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75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89543966"/>
      </p:ext>
    </p:extLst>
  </p:cSld>
  <p:clrMapOvr>
    <a:masterClrMapping/>
  </p:clrMapOvr>
  <p:transition spd="med"/>
</p:sldLayout>
</file>

<file path=ppt/slideLayouts/slideLayout3175.xml><?xml version="1.0" encoding="utf-8"?>
<p:sldLayout xmlns:a="http://schemas.openxmlformats.org/drawingml/2006/main" xmlns:r="http://schemas.openxmlformats.org/officeDocument/2006/relationships" xmlns:p="http://schemas.openxmlformats.org/presentationml/2006/main" showMasterSp="0" type="tx">
  <p:cSld name="40_Title Only">
    <p:bg>
      <p:bgPr>
        <a:solidFill>
          <a:srgbClr val="9CDCDA"/>
        </a:solidFill>
        <a:effectLst/>
      </p:bgPr>
    </p:bg>
    <p:spTree>
      <p:nvGrpSpPr>
        <p:cNvPr id="1" name=""/>
        <p:cNvGrpSpPr/>
        <p:nvPr/>
      </p:nvGrpSpPr>
      <p:grpSpPr>
        <a:xfrm>
          <a:off x="0" y="0"/>
          <a:ext cx="0" cy="0"/>
          <a:chOff x="0" y="0"/>
          <a:chExt cx="0" cy="0"/>
        </a:xfrm>
      </p:grpSpPr>
      <p:grpSp>
        <p:nvGrpSpPr>
          <p:cNvPr id="7688" name="Group 2"/>
          <p:cNvGrpSpPr/>
          <p:nvPr/>
        </p:nvGrpSpPr>
        <p:grpSpPr>
          <a:xfrm>
            <a:off x="-341607" y="-213936"/>
            <a:ext cx="9600389" cy="7485696"/>
            <a:chOff x="0" y="0"/>
            <a:chExt cx="9600387" cy="7485695"/>
          </a:xfrm>
        </p:grpSpPr>
        <p:grpSp>
          <p:nvGrpSpPr>
            <p:cNvPr id="7674" name="Group 3"/>
            <p:cNvGrpSpPr/>
            <p:nvPr/>
          </p:nvGrpSpPr>
          <p:grpSpPr>
            <a:xfrm>
              <a:off x="-1" y="0"/>
              <a:ext cx="9600389" cy="7485696"/>
              <a:chOff x="0" y="0"/>
              <a:chExt cx="9600387" cy="7485695"/>
            </a:xfrm>
          </p:grpSpPr>
          <p:sp>
            <p:nvSpPr>
              <p:cNvPr id="759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77" name="Group 85"/>
            <p:cNvGrpSpPr/>
            <p:nvPr/>
          </p:nvGrpSpPr>
          <p:grpSpPr>
            <a:xfrm>
              <a:off x="532106" y="687010"/>
              <a:ext cx="8745538" cy="223839"/>
              <a:chOff x="0" y="0"/>
              <a:chExt cx="8745537" cy="223837"/>
            </a:xfrm>
          </p:grpSpPr>
          <p:sp>
            <p:nvSpPr>
              <p:cNvPr id="767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80" name="Group 88"/>
            <p:cNvGrpSpPr/>
            <p:nvPr/>
          </p:nvGrpSpPr>
          <p:grpSpPr>
            <a:xfrm>
              <a:off x="424156" y="596523"/>
              <a:ext cx="8745538" cy="223838"/>
              <a:chOff x="0" y="0"/>
              <a:chExt cx="8745537" cy="223837"/>
            </a:xfrm>
          </p:grpSpPr>
          <p:sp>
            <p:nvSpPr>
              <p:cNvPr id="767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68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687" name="Group 92"/>
            <p:cNvGrpSpPr/>
            <p:nvPr/>
          </p:nvGrpSpPr>
          <p:grpSpPr>
            <a:xfrm>
              <a:off x="579241" y="366407"/>
              <a:ext cx="1124880" cy="1123270"/>
              <a:chOff x="0" y="0"/>
              <a:chExt cx="1124878" cy="1123268"/>
            </a:xfrm>
          </p:grpSpPr>
          <p:sp>
            <p:nvSpPr>
              <p:cNvPr id="768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689"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6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0517238"/>
      </p:ext>
    </p:extLst>
  </p:cSld>
  <p:clrMapOvr>
    <a:masterClrMapping/>
  </p:clrMapOvr>
  <p:transition spd="med"/>
</p:sldLayout>
</file>

<file path=ppt/slideLayouts/slideLayout3176.xml><?xml version="1.0" encoding="utf-8"?>
<p:sldLayout xmlns:a="http://schemas.openxmlformats.org/drawingml/2006/main" xmlns:r="http://schemas.openxmlformats.org/officeDocument/2006/relationships" xmlns:p="http://schemas.openxmlformats.org/presentationml/2006/main" showMasterSp="0" type="tx">
  <p:cSld name="44_Blank">
    <p:bg>
      <p:bgPr>
        <a:solidFill>
          <a:srgbClr val="9CDCDA"/>
        </a:solidFill>
        <a:effectLst/>
      </p:bgPr>
    </p:bg>
    <p:spTree>
      <p:nvGrpSpPr>
        <p:cNvPr id="1" name=""/>
        <p:cNvGrpSpPr/>
        <p:nvPr/>
      </p:nvGrpSpPr>
      <p:grpSpPr>
        <a:xfrm>
          <a:off x="0" y="0"/>
          <a:ext cx="0" cy="0"/>
          <a:chOff x="0" y="0"/>
          <a:chExt cx="0" cy="0"/>
        </a:xfrm>
      </p:grpSpPr>
      <p:grpSp>
        <p:nvGrpSpPr>
          <p:cNvPr id="7792" name="Group 2"/>
          <p:cNvGrpSpPr/>
          <p:nvPr/>
        </p:nvGrpSpPr>
        <p:grpSpPr>
          <a:xfrm>
            <a:off x="-341607" y="-213936"/>
            <a:ext cx="9600389" cy="7485696"/>
            <a:chOff x="0" y="0"/>
            <a:chExt cx="9600387" cy="7485695"/>
          </a:xfrm>
        </p:grpSpPr>
        <p:grpSp>
          <p:nvGrpSpPr>
            <p:cNvPr id="7778" name="Group 3"/>
            <p:cNvGrpSpPr/>
            <p:nvPr/>
          </p:nvGrpSpPr>
          <p:grpSpPr>
            <a:xfrm>
              <a:off x="-1" y="0"/>
              <a:ext cx="9600389" cy="7485696"/>
              <a:chOff x="0" y="0"/>
              <a:chExt cx="9600387" cy="7485695"/>
            </a:xfrm>
          </p:grpSpPr>
          <p:sp>
            <p:nvSpPr>
              <p:cNvPr id="769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1" name="Group 85"/>
            <p:cNvGrpSpPr/>
            <p:nvPr/>
          </p:nvGrpSpPr>
          <p:grpSpPr>
            <a:xfrm>
              <a:off x="532106" y="687010"/>
              <a:ext cx="8745538" cy="223839"/>
              <a:chOff x="0" y="0"/>
              <a:chExt cx="8745537" cy="223837"/>
            </a:xfrm>
          </p:grpSpPr>
          <p:sp>
            <p:nvSpPr>
              <p:cNvPr id="777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4" name="Group 88"/>
            <p:cNvGrpSpPr/>
            <p:nvPr/>
          </p:nvGrpSpPr>
          <p:grpSpPr>
            <a:xfrm>
              <a:off x="424156" y="596523"/>
              <a:ext cx="8745538" cy="223838"/>
              <a:chOff x="0" y="0"/>
              <a:chExt cx="8745537" cy="223837"/>
            </a:xfrm>
          </p:grpSpPr>
          <p:sp>
            <p:nvSpPr>
              <p:cNvPr id="778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78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791" name="Group 92"/>
            <p:cNvGrpSpPr/>
            <p:nvPr/>
          </p:nvGrpSpPr>
          <p:grpSpPr>
            <a:xfrm>
              <a:off x="579241" y="366407"/>
              <a:ext cx="1124880" cy="1123270"/>
              <a:chOff x="0" y="0"/>
              <a:chExt cx="1124878" cy="1123268"/>
            </a:xfrm>
          </p:grpSpPr>
          <p:sp>
            <p:nvSpPr>
              <p:cNvPr id="778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9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7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5953964"/>
      </p:ext>
    </p:extLst>
  </p:cSld>
  <p:clrMapOvr>
    <a:masterClrMapping/>
  </p:clrMapOvr>
  <p:transition spd="med"/>
</p:sldLayout>
</file>

<file path=ppt/slideLayouts/slideLayout3177.xml><?xml version="1.0" encoding="utf-8"?>
<p:sldLayout xmlns:a="http://schemas.openxmlformats.org/drawingml/2006/main" xmlns:r="http://schemas.openxmlformats.org/officeDocument/2006/relationships" xmlns:p="http://schemas.openxmlformats.org/presentationml/2006/main" showMasterSp="0" type="tx">
  <p:cSld name="41_Content with Caption">
    <p:bg>
      <p:bgPr>
        <a:solidFill>
          <a:srgbClr val="9CDCDA"/>
        </a:solidFill>
        <a:effectLst/>
      </p:bgPr>
    </p:bg>
    <p:spTree>
      <p:nvGrpSpPr>
        <p:cNvPr id="1" name=""/>
        <p:cNvGrpSpPr/>
        <p:nvPr/>
      </p:nvGrpSpPr>
      <p:grpSpPr>
        <a:xfrm>
          <a:off x="0" y="0"/>
          <a:ext cx="0" cy="0"/>
          <a:chOff x="0" y="0"/>
          <a:chExt cx="0" cy="0"/>
        </a:xfrm>
      </p:grpSpPr>
      <p:grpSp>
        <p:nvGrpSpPr>
          <p:cNvPr id="7895" name="Group 2"/>
          <p:cNvGrpSpPr/>
          <p:nvPr/>
        </p:nvGrpSpPr>
        <p:grpSpPr>
          <a:xfrm>
            <a:off x="-341607" y="-213936"/>
            <a:ext cx="9600389" cy="7485696"/>
            <a:chOff x="0" y="0"/>
            <a:chExt cx="9600387" cy="7485695"/>
          </a:xfrm>
        </p:grpSpPr>
        <p:grpSp>
          <p:nvGrpSpPr>
            <p:cNvPr id="7881" name="Group 3"/>
            <p:cNvGrpSpPr/>
            <p:nvPr/>
          </p:nvGrpSpPr>
          <p:grpSpPr>
            <a:xfrm>
              <a:off x="-1" y="0"/>
              <a:ext cx="9600389" cy="7485696"/>
              <a:chOff x="0" y="0"/>
              <a:chExt cx="9600387" cy="7485695"/>
            </a:xfrm>
          </p:grpSpPr>
          <p:sp>
            <p:nvSpPr>
              <p:cNvPr id="78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4" name="Group 85"/>
            <p:cNvGrpSpPr/>
            <p:nvPr/>
          </p:nvGrpSpPr>
          <p:grpSpPr>
            <a:xfrm>
              <a:off x="532106" y="687010"/>
              <a:ext cx="8745538" cy="223839"/>
              <a:chOff x="0" y="0"/>
              <a:chExt cx="8745537" cy="223837"/>
            </a:xfrm>
          </p:grpSpPr>
          <p:sp>
            <p:nvSpPr>
              <p:cNvPr id="78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7" name="Group 88"/>
            <p:cNvGrpSpPr/>
            <p:nvPr/>
          </p:nvGrpSpPr>
          <p:grpSpPr>
            <a:xfrm>
              <a:off x="424156" y="596523"/>
              <a:ext cx="8745538" cy="223838"/>
              <a:chOff x="0" y="0"/>
              <a:chExt cx="8745537" cy="223837"/>
            </a:xfrm>
          </p:grpSpPr>
          <p:sp>
            <p:nvSpPr>
              <p:cNvPr id="78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8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894" name="Group 92"/>
            <p:cNvGrpSpPr/>
            <p:nvPr/>
          </p:nvGrpSpPr>
          <p:grpSpPr>
            <a:xfrm>
              <a:off x="579241" y="366407"/>
              <a:ext cx="1124880" cy="1123270"/>
              <a:chOff x="0" y="0"/>
              <a:chExt cx="1124878" cy="1123268"/>
            </a:xfrm>
          </p:grpSpPr>
          <p:sp>
            <p:nvSpPr>
              <p:cNvPr id="78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896"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789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898"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78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31642422"/>
      </p:ext>
    </p:extLst>
  </p:cSld>
  <p:clrMapOvr>
    <a:masterClrMapping/>
  </p:clrMapOvr>
  <p:transition spd="med"/>
</p:sldLayout>
</file>

<file path=ppt/slideLayouts/slideLayout3178.xml><?xml version="1.0" encoding="utf-8"?>
<p:sldLayout xmlns:a="http://schemas.openxmlformats.org/drawingml/2006/main" xmlns:r="http://schemas.openxmlformats.org/officeDocument/2006/relationships" xmlns:p="http://schemas.openxmlformats.org/presentationml/2006/main" showMasterSp="0" type="tx">
  <p:cSld name="41_Picture with Caption">
    <p:bg>
      <p:bgPr>
        <a:solidFill>
          <a:srgbClr val="9CDCDA"/>
        </a:solidFill>
        <a:effectLst/>
      </p:bgPr>
    </p:bg>
    <p:spTree>
      <p:nvGrpSpPr>
        <p:cNvPr id="1" name=""/>
        <p:cNvGrpSpPr/>
        <p:nvPr/>
      </p:nvGrpSpPr>
      <p:grpSpPr>
        <a:xfrm>
          <a:off x="0" y="0"/>
          <a:ext cx="0" cy="0"/>
          <a:chOff x="0" y="0"/>
          <a:chExt cx="0" cy="0"/>
        </a:xfrm>
      </p:grpSpPr>
      <p:grpSp>
        <p:nvGrpSpPr>
          <p:cNvPr id="8001" name="Group 2"/>
          <p:cNvGrpSpPr/>
          <p:nvPr/>
        </p:nvGrpSpPr>
        <p:grpSpPr>
          <a:xfrm>
            <a:off x="-341607" y="-213936"/>
            <a:ext cx="9600389" cy="7485696"/>
            <a:chOff x="0" y="0"/>
            <a:chExt cx="9600387" cy="7485695"/>
          </a:xfrm>
        </p:grpSpPr>
        <p:grpSp>
          <p:nvGrpSpPr>
            <p:cNvPr id="7987" name="Group 3"/>
            <p:cNvGrpSpPr/>
            <p:nvPr/>
          </p:nvGrpSpPr>
          <p:grpSpPr>
            <a:xfrm>
              <a:off x="-1" y="0"/>
              <a:ext cx="9600389" cy="7485696"/>
              <a:chOff x="0" y="0"/>
              <a:chExt cx="9600387" cy="7485695"/>
            </a:xfrm>
          </p:grpSpPr>
          <p:sp>
            <p:nvSpPr>
              <p:cNvPr id="790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7"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2"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0"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4"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5"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0" name="Group 85"/>
            <p:cNvGrpSpPr/>
            <p:nvPr/>
          </p:nvGrpSpPr>
          <p:grpSpPr>
            <a:xfrm>
              <a:off x="532106" y="687010"/>
              <a:ext cx="8745538" cy="223839"/>
              <a:chOff x="0" y="0"/>
              <a:chExt cx="8745537" cy="223837"/>
            </a:xfrm>
          </p:grpSpPr>
          <p:sp>
            <p:nvSpPr>
              <p:cNvPr id="798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3" name="Group 88"/>
            <p:cNvGrpSpPr/>
            <p:nvPr/>
          </p:nvGrpSpPr>
          <p:grpSpPr>
            <a:xfrm>
              <a:off x="424156" y="596523"/>
              <a:ext cx="8745538" cy="223838"/>
              <a:chOff x="0" y="0"/>
              <a:chExt cx="8745537" cy="223837"/>
            </a:xfrm>
          </p:grpSpPr>
          <p:sp>
            <p:nvSpPr>
              <p:cNvPr id="799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99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000" name="Group 92"/>
            <p:cNvGrpSpPr/>
            <p:nvPr/>
          </p:nvGrpSpPr>
          <p:grpSpPr>
            <a:xfrm>
              <a:off x="579241" y="366407"/>
              <a:ext cx="1124880" cy="1123270"/>
              <a:chOff x="0" y="0"/>
              <a:chExt cx="1124878" cy="1123268"/>
            </a:xfrm>
          </p:grpSpPr>
          <p:sp>
            <p:nvSpPr>
              <p:cNvPr id="799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8002"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80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800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58799672"/>
      </p:ext>
    </p:extLst>
  </p:cSld>
  <p:clrMapOvr>
    <a:masterClrMapping/>
  </p:clrMapOvr>
  <p:transition spd="med"/>
</p:sldLayout>
</file>

<file path=ppt/slideLayouts/slideLayout3179.xml><?xml version="1.0" encoding="utf-8"?>
<p:sldLayout xmlns:a="http://schemas.openxmlformats.org/drawingml/2006/main" xmlns:r="http://schemas.openxmlformats.org/officeDocument/2006/relationships" xmlns:p="http://schemas.openxmlformats.org/presentationml/2006/main" showMasterSp="0" type="tx">
  <p:cSld name="4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0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5594670"/>
      </p:ext>
    </p:extLst>
  </p:cSld>
  <p:clrMapOvr>
    <a:masterClrMapping/>
  </p:clrMapOvr>
  <p:transition spd="med"/>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77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7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7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7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8625909"/>
      </p:ext>
    </p:extLst>
  </p:cSld>
  <p:clrMapOvr>
    <a:masterClrMapping/>
  </p:clrMapOvr>
  <p:transition spd="med"/>
</p:sldLayout>
</file>

<file path=ppt/slideLayouts/slideLayout3180.xml><?xml version="1.0" encoding="utf-8"?>
<p:sldLayout xmlns:a="http://schemas.openxmlformats.org/drawingml/2006/main" xmlns:r="http://schemas.openxmlformats.org/officeDocument/2006/relationships" xmlns:p="http://schemas.openxmlformats.org/presentationml/2006/main" showMasterSp="0" type="tx">
  <p:cSld name="4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2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7382536"/>
      </p:ext>
    </p:extLst>
  </p:cSld>
  <p:clrMapOvr>
    <a:masterClrMapping/>
  </p:clrMapOvr>
  <p:transition spd="med"/>
</p:sldLayout>
</file>

<file path=ppt/slideLayouts/slideLayout3181.xml><?xml version="1.0" encoding="utf-8"?>
<p:sldLayout xmlns:a="http://schemas.openxmlformats.org/drawingml/2006/main" xmlns:r="http://schemas.openxmlformats.org/officeDocument/2006/relationships" xmlns:p="http://schemas.openxmlformats.org/presentationml/2006/main" showMasterSp="0" type="tx">
  <p:cSld name="4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0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5520082"/>
      </p:ext>
    </p:extLst>
  </p:cSld>
  <p:clrMapOvr>
    <a:masterClrMapping/>
  </p:clrMapOvr>
  <p:transition spd="med"/>
</p:sldLayout>
</file>

<file path=ppt/slideLayouts/slideLayout3182.xml><?xml version="1.0" encoding="utf-8"?>
<p:sldLayout xmlns:a="http://schemas.openxmlformats.org/drawingml/2006/main" xmlns:r="http://schemas.openxmlformats.org/officeDocument/2006/relationships" xmlns:p="http://schemas.openxmlformats.org/presentationml/2006/main" showMasterSp="0" type="tx">
  <p:cSld name="4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241233"/>
      </p:ext>
    </p:extLst>
  </p:cSld>
  <p:clrMapOvr>
    <a:masterClrMapping/>
  </p:clrMapOvr>
  <p:transition spd="med"/>
</p:sldLayout>
</file>

<file path=ppt/slideLayouts/slideLayout3183.xml><?xml version="1.0" encoding="utf-8"?>
<p:sldLayout xmlns:a="http://schemas.openxmlformats.org/drawingml/2006/main" xmlns:r="http://schemas.openxmlformats.org/officeDocument/2006/relationships" xmlns:p="http://schemas.openxmlformats.org/presentationml/2006/main" showMasterSp="0" type="tx">
  <p:cSld name="4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04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0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83287763"/>
      </p:ext>
    </p:extLst>
  </p:cSld>
  <p:clrMapOvr>
    <a:masterClrMapping/>
  </p:clrMapOvr>
  <p:transition spd="med"/>
</p:sldLayout>
</file>

<file path=ppt/slideLayouts/slideLayout3184.xml><?xml version="1.0" encoding="utf-8"?>
<p:sldLayout xmlns:a="http://schemas.openxmlformats.org/drawingml/2006/main" xmlns:r="http://schemas.openxmlformats.org/officeDocument/2006/relationships" xmlns:p="http://schemas.openxmlformats.org/presentationml/2006/main" showMasterSp="0" type="tx">
  <p:cSld name="4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0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9510553"/>
      </p:ext>
    </p:extLst>
  </p:cSld>
  <p:clrMapOvr>
    <a:masterClrMapping/>
  </p:clrMapOvr>
  <p:transition spd="med"/>
</p:sldLayout>
</file>

<file path=ppt/slideLayouts/slideLayout3185.xml><?xml version="1.0" encoding="utf-8"?>
<p:sldLayout xmlns:a="http://schemas.openxmlformats.org/drawingml/2006/main" xmlns:r="http://schemas.openxmlformats.org/officeDocument/2006/relationships" xmlns:p="http://schemas.openxmlformats.org/presentationml/2006/main" showMasterSp="0" type="tx">
  <p:cSld name="4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7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0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280964"/>
      </p:ext>
    </p:extLst>
  </p:cSld>
  <p:clrMapOvr>
    <a:masterClrMapping/>
  </p:clrMapOvr>
  <p:transition spd="med"/>
</p:sldLayout>
</file>

<file path=ppt/slideLayouts/slideLayout3186.xml><?xml version="1.0" encoding="utf-8"?>
<p:sldLayout xmlns:a="http://schemas.openxmlformats.org/drawingml/2006/main" xmlns:r="http://schemas.openxmlformats.org/officeDocument/2006/relationships" xmlns:p="http://schemas.openxmlformats.org/presentationml/2006/main" showMasterSp="0" type="tx">
  <p:cSld name="4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8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095111"/>
      </p:ext>
    </p:extLst>
  </p:cSld>
  <p:clrMapOvr>
    <a:masterClrMapping/>
  </p:clrMapOvr>
  <p:transition spd="med"/>
</p:sldLayout>
</file>

<file path=ppt/slideLayouts/slideLayout3187.xml><?xml version="1.0" encoding="utf-8"?>
<p:sldLayout xmlns:a="http://schemas.openxmlformats.org/drawingml/2006/main" xmlns:r="http://schemas.openxmlformats.org/officeDocument/2006/relationships" xmlns:p="http://schemas.openxmlformats.org/presentationml/2006/main" showMasterSp="0" type="tx">
  <p:cSld name="45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093"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8094"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0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997471201"/>
      </p:ext>
    </p:extLst>
  </p:cSld>
  <p:clrMapOvr>
    <a:masterClrMapping/>
  </p:clrMapOvr>
  <p:transition spd="med"/>
</p:sldLayout>
</file>

<file path=ppt/slideLayouts/slideLayout3188.xml><?xml version="1.0" encoding="utf-8"?>
<p:sldLayout xmlns:a="http://schemas.openxmlformats.org/drawingml/2006/main" xmlns:r="http://schemas.openxmlformats.org/officeDocument/2006/relationships" xmlns:p="http://schemas.openxmlformats.org/presentationml/2006/main" showMasterSp="0" type="tx">
  <p:cSld name="4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0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03"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0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29994755"/>
      </p:ext>
    </p:extLst>
  </p:cSld>
  <p:clrMapOvr>
    <a:masterClrMapping/>
  </p:clrMapOvr>
  <p:transition spd="med"/>
</p:sldLayout>
</file>

<file path=ppt/slideLayouts/slideLayout3189.xml><?xml version="1.0" encoding="utf-8"?>
<p:sldLayout xmlns:a="http://schemas.openxmlformats.org/drawingml/2006/main" xmlns:r="http://schemas.openxmlformats.org/officeDocument/2006/relationships" xmlns:p="http://schemas.openxmlformats.org/presentationml/2006/main" showMasterSp="0" type="tx">
  <p:cSld name="42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11"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8112"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1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40355669"/>
      </p:ext>
    </p:extLst>
  </p:cSld>
  <p:clrMapOvr>
    <a:masterClrMapping/>
  </p:clrMapOvr>
  <p:transition spd="med"/>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78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9224974"/>
      </p:ext>
    </p:extLst>
  </p:cSld>
  <p:clrMapOvr>
    <a:masterClrMapping/>
  </p:clrMapOvr>
  <p:transition spd="med"/>
</p:sldLayout>
</file>

<file path=ppt/slideLayouts/slideLayout3190.xml><?xml version="1.0" encoding="utf-8"?>
<p:sldLayout xmlns:a="http://schemas.openxmlformats.org/drawingml/2006/main" xmlns:r="http://schemas.openxmlformats.org/officeDocument/2006/relationships" xmlns:p="http://schemas.openxmlformats.org/presentationml/2006/main" showMasterSp="0" type="tx">
  <p:cSld name="42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0"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21"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2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33419214"/>
      </p:ext>
    </p:extLst>
  </p:cSld>
  <p:clrMapOvr>
    <a:masterClrMapping/>
  </p:clrMapOvr>
  <p:transition spd="med"/>
</p:sldLayout>
</file>

<file path=ppt/slideLayouts/slideLayout3191.xml><?xml version="1.0" encoding="utf-8"?>
<p:sldLayout xmlns:a="http://schemas.openxmlformats.org/drawingml/2006/main" xmlns:r="http://schemas.openxmlformats.org/officeDocument/2006/relationships" xmlns:p="http://schemas.openxmlformats.org/presentationml/2006/main" showMasterSp="0" type="tx">
  <p:cSld name="43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9"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30"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31"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813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69007498"/>
      </p:ext>
    </p:extLst>
  </p:cSld>
  <p:clrMapOvr>
    <a:masterClrMapping/>
  </p:clrMapOvr>
  <p:transition spd="med"/>
</p:sldLayout>
</file>

<file path=ppt/slideLayouts/slideLayout3192.xml><?xml version="1.0" encoding="utf-8"?>
<p:sldLayout xmlns:a="http://schemas.openxmlformats.org/drawingml/2006/main" xmlns:r="http://schemas.openxmlformats.org/officeDocument/2006/relationships" xmlns:p="http://schemas.openxmlformats.org/presentationml/2006/main" showMasterSp="0" type="tx">
  <p:cSld name="42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39"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4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68285761"/>
      </p:ext>
    </p:extLst>
  </p:cSld>
  <p:clrMapOvr>
    <a:masterClrMapping/>
  </p:clrMapOvr>
  <p:transition spd="med"/>
</p:sldLayout>
</file>

<file path=ppt/slideLayouts/slideLayout3193.xml><?xml version="1.0" encoding="utf-8"?>
<p:sldLayout xmlns:a="http://schemas.openxmlformats.org/drawingml/2006/main" xmlns:r="http://schemas.openxmlformats.org/officeDocument/2006/relationships" xmlns:p="http://schemas.openxmlformats.org/presentationml/2006/main" showMasterSp="0" type="tx">
  <p:cSld name="45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59292994"/>
      </p:ext>
    </p:extLst>
  </p:cSld>
  <p:clrMapOvr>
    <a:masterClrMapping/>
  </p:clrMapOvr>
  <p:transition spd="med"/>
</p:sldLayout>
</file>

<file path=ppt/slideLayouts/slideLayout3194.xml><?xml version="1.0" encoding="utf-8"?>
<p:sldLayout xmlns:a="http://schemas.openxmlformats.org/drawingml/2006/main" xmlns:r="http://schemas.openxmlformats.org/officeDocument/2006/relationships" xmlns:p="http://schemas.openxmlformats.org/presentationml/2006/main" showMasterSp="0" type="tx">
  <p:cSld name="43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54"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55"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56"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815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38647062"/>
      </p:ext>
    </p:extLst>
  </p:cSld>
  <p:clrMapOvr>
    <a:masterClrMapping/>
  </p:clrMapOvr>
  <p:transition spd="med"/>
</p:sldLayout>
</file>

<file path=ppt/slideLayouts/slideLayout3195.xml><?xml version="1.0" encoding="utf-8"?>
<p:sldLayout xmlns:a="http://schemas.openxmlformats.org/drawingml/2006/main" xmlns:r="http://schemas.openxmlformats.org/officeDocument/2006/relationships" xmlns:p="http://schemas.openxmlformats.org/presentationml/2006/main" showMasterSp="0" type="tx">
  <p:cSld name="43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64"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65"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8166"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6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992080072"/>
      </p:ext>
    </p:extLst>
  </p:cSld>
  <p:clrMapOvr>
    <a:masterClrMapping/>
  </p:clrMapOvr>
  <p:transition spd="med"/>
</p:sldLayout>
</file>

<file path=ppt/slideLayouts/slideLayout3196.xml><?xml version="1.0" encoding="utf-8"?>
<p:sldLayout xmlns:a="http://schemas.openxmlformats.org/drawingml/2006/main" xmlns:r="http://schemas.openxmlformats.org/officeDocument/2006/relationships" xmlns:p="http://schemas.openxmlformats.org/presentationml/2006/main" showMasterSp="0" type="tx">
  <p:cSld name="46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7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7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7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7135467"/>
      </p:ext>
    </p:extLst>
  </p:cSld>
  <p:clrMapOvr>
    <a:masterClrMapping/>
  </p:clrMapOvr>
  <p:transition spd="med"/>
</p:sldLayout>
</file>

<file path=ppt/slideLayouts/slideLayout3197.xml><?xml version="1.0" encoding="utf-8"?>
<p:sldLayout xmlns:a="http://schemas.openxmlformats.org/drawingml/2006/main" xmlns:r="http://schemas.openxmlformats.org/officeDocument/2006/relationships" xmlns:p="http://schemas.openxmlformats.org/presentationml/2006/main" showMasterSp="0" type="tx">
  <p:cSld name="43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8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8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1210420"/>
      </p:ext>
    </p:extLst>
  </p:cSld>
  <p:clrMapOvr>
    <a:masterClrMapping/>
  </p:clrMapOvr>
  <p:transition spd="med"/>
</p:sldLayout>
</file>

<file path=ppt/slideLayouts/slideLayout3198.xml><?xml version="1.0" encoding="utf-8"?>
<p:sldLayout xmlns:a="http://schemas.openxmlformats.org/drawingml/2006/main" xmlns:r="http://schemas.openxmlformats.org/officeDocument/2006/relationships" xmlns:p="http://schemas.openxmlformats.org/presentationml/2006/main" showMasterSp="0" type="tx">
  <p:cSld name="43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9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9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4707362"/>
      </p:ext>
    </p:extLst>
  </p:cSld>
  <p:clrMapOvr>
    <a:masterClrMapping/>
  </p:clrMapOvr>
  <p:transition spd="med"/>
</p:sldLayout>
</file>

<file path=ppt/slideLayouts/slideLayout3199.xml><?xml version="1.0" encoding="utf-8"?>
<p:sldLayout xmlns:a="http://schemas.openxmlformats.org/drawingml/2006/main" xmlns:r="http://schemas.openxmlformats.org/officeDocument/2006/relationships" xmlns:p="http://schemas.openxmlformats.org/presentationml/2006/main" showMasterSp="0" type="tx">
  <p:cSld name="43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0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4287103"/>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B98C5F-39FA-514F-B41D-4A35F65A936B}" type="slidenum">
              <a:rPr lang="en-US" smtClean="0"/>
              <a:pPr>
                <a:defRPr/>
              </a:pPr>
              <a:t>‹#›</a:t>
            </a:fld>
            <a:endParaRPr lang="en-US" dirty="0"/>
          </a:p>
        </p:txBody>
      </p:sp>
    </p:spTree>
    <p:extLst>
      <p:ext uri="{BB962C8B-B14F-4D97-AF65-F5344CB8AC3E}">
        <p14:creationId xmlns:p14="http://schemas.microsoft.com/office/powerpoint/2010/main" val="2385556020"/>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type="tx">
  <p:cSld name="24_Blank">
    <p:bg>
      <p:bgPr>
        <a:solidFill>
          <a:schemeClr val="accent3">
            <a:lumOff val="44000"/>
          </a:schemeClr>
        </a:solidFill>
        <a:effectLst/>
      </p:bgPr>
    </p:bg>
    <p:spTree>
      <p:nvGrpSpPr>
        <p:cNvPr id="1" name=""/>
        <p:cNvGrpSpPr/>
        <p:nvPr/>
      </p:nvGrpSpPr>
      <p:grpSpPr>
        <a:xfrm>
          <a:off x="0" y="0"/>
          <a:ext cx="0" cy="0"/>
          <a:chOff x="0" y="0"/>
          <a:chExt cx="0" cy="0"/>
        </a:xfrm>
      </p:grpSpPr>
      <p:sp>
        <p:nvSpPr>
          <p:cNvPr id="47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4471715"/>
      </p:ext>
    </p:extLst>
  </p:cSld>
  <p:clrMapOvr>
    <a:masterClrMapping/>
  </p:clrMapOvr>
  <p:transition spd="med"/>
</p:sldLayout>
</file>

<file path=ppt/slideLayouts/slideLayout3200.xml><?xml version="1.0" encoding="utf-8"?>
<p:sldLayout xmlns:a="http://schemas.openxmlformats.org/drawingml/2006/main" xmlns:r="http://schemas.openxmlformats.org/officeDocument/2006/relationships" xmlns:p="http://schemas.openxmlformats.org/presentationml/2006/main" showMasterSp="0" type="tx">
  <p:cSld name="4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1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1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26590501"/>
      </p:ext>
    </p:extLst>
  </p:cSld>
  <p:clrMapOvr>
    <a:masterClrMapping/>
  </p:clrMapOvr>
  <p:transition spd="med"/>
</p:sldLayout>
</file>

<file path=ppt/slideLayouts/slideLayout3201.xml><?xml version="1.0" encoding="utf-8"?>
<p:sldLayout xmlns:a="http://schemas.openxmlformats.org/drawingml/2006/main" xmlns:r="http://schemas.openxmlformats.org/officeDocument/2006/relationships" xmlns:p="http://schemas.openxmlformats.org/presentationml/2006/main" showMasterSp="0" type="tx">
  <p:cSld name="43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2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5711864"/>
      </p:ext>
    </p:extLst>
  </p:cSld>
  <p:clrMapOvr>
    <a:masterClrMapping/>
  </p:clrMapOvr>
  <p:transition spd="med"/>
</p:sldLayout>
</file>

<file path=ppt/slideLayouts/slideLayout3202.xml><?xml version="1.0" encoding="utf-8"?>
<p:sldLayout xmlns:a="http://schemas.openxmlformats.org/drawingml/2006/main" xmlns:r="http://schemas.openxmlformats.org/officeDocument/2006/relationships" xmlns:p="http://schemas.openxmlformats.org/presentationml/2006/main" showMasterSp="0" type="tx">
  <p:cSld name="4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0606337"/>
      </p:ext>
    </p:extLst>
  </p:cSld>
  <p:clrMapOvr>
    <a:masterClrMapping/>
  </p:clrMapOvr>
  <p:transition spd="med"/>
</p:sldLayout>
</file>

<file path=ppt/slideLayouts/slideLayout3203.xml><?xml version="1.0" encoding="utf-8"?>
<p:sldLayout xmlns:a="http://schemas.openxmlformats.org/drawingml/2006/main" xmlns:r="http://schemas.openxmlformats.org/officeDocument/2006/relationships" xmlns:p="http://schemas.openxmlformats.org/presentationml/2006/main" showMasterSp="0" type="tx">
  <p:cSld name="4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3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3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3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2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78239543"/>
      </p:ext>
    </p:extLst>
  </p:cSld>
  <p:clrMapOvr>
    <a:masterClrMapping/>
  </p:clrMapOvr>
  <p:transition spd="med"/>
</p:sldLayout>
</file>

<file path=ppt/slideLayouts/slideLayout3204.xml><?xml version="1.0" encoding="utf-8"?>
<p:sldLayout xmlns:a="http://schemas.openxmlformats.org/drawingml/2006/main" xmlns:r="http://schemas.openxmlformats.org/officeDocument/2006/relationships" xmlns:p="http://schemas.openxmlformats.org/presentationml/2006/main" showMasterSp="0" type="tx">
  <p:cSld name="4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4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4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24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4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011126"/>
      </p:ext>
    </p:extLst>
  </p:cSld>
  <p:clrMapOvr>
    <a:masterClrMapping/>
  </p:clrMapOvr>
  <p:transition spd="med"/>
</p:sldLayout>
</file>

<file path=ppt/slideLayouts/slideLayout3205.xml><?xml version="1.0" encoding="utf-8"?>
<p:sldLayout xmlns:a="http://schemas.openxmlformats.org/drawingml/2006/main" xmlns:r="http://schemas.openxmlformats.org/officeDocument/2006/relationships" xmlns:p="http://schemas.openxmlformats.org/presentationml/2006/main" showMasterSp="0" type="tx">
  <p:cSld name="4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25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5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5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95894530"/>
      </p:ext>
    </p:extLst>
  </p:cSld>
  <p:clrMapOvr>
    <a:masterClrMapping/>
  </p:clrMapOvr>
  <p:transition spd="med"/>
</p:sldLayout>
</file>

<file path=ppt/slideLayouts/slideLayout3206.xml><?xml version="1.0" encoding="utf-8"?>
<p:sldLayout xmlns:a="http://schemas.openxmlformats.org/drawingml/2006/main" xmlns:r="http://schemas.openxmlformats.org/officeDocument/2006/relationships" xmlns:p="http://schemas.openxmlformats.org/presentationml/2006/main" showMasterSp="0" type="tx">
  <p:cSld name="4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6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6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512069"/>
      </p:ext>
    </p:extLst>
  </p:cSld>
  <p:clrMapOvr>
    <a:masterClrMapping/>
  </p:clrMapOvr>
  <p:transition spd="med"/>
</p:sldLayout>
</file>

<file path=ppt/slideLayouts/slideLayout3207.xml><?xml version="1.0" encoding="utf-8"?>
<p:sldLayout xmlns:a="http://schemas.openxmlformats.org/drawingml/2006/main" xmlns:r="http://schemas.openxmlformats.org/officeDocument/2006/relationships" xmlns:p="http://schemas.openxmlformats.org/presentationml/2006/main" showMasterSp="0" type="tx">
  <p:cSld name="4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27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74527971"/>
      </p:ext>
    </p:extLst>
  </p:cSld>
  <p:clrMapOvr>
    <a:masterClrMapping/>
  </p:clrMapOvr>
  <p:transition spd="med"/>
</p:sldLayout>
</file>

<file path=ppt/slideLayouts/slideLayout3208.xml><?xml version="1.0" encoding="utf-8"?>
<p:sldLayout xmlns:a="http://schemas.openxmlformats.org/drawingml/2006/main" xmlns:r="http://schemas.openxmlformats.org/officeDocument/2006/relationships" xmlns:p="http://schemas.openxmlformats.org/presentationml/2006/main" showMasterSp="0" type="tx">
  <p:cSld name="4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8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8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1322213"/>
      </p:ext>
    </p:extLst>
  </p:cSld>
  <p:clrMapOvr>
    <a:masterClrMapping/>
  </p:clrMapOvr>
  <p:transition spd="med"/>
</p:sldLayout>
</file>

<file path=ppt/slideLayouts/slideLayout3209.xml><?xml version="1.0" encoding="utf-8"?>
<p:sldLayout xmlns:a="http://schemas.openxmlformats.org/drawingml/2006/main" xmlns:r="http://schemas.openxmlformats.org/officeDocument/2006/relationships" xmlns:p="http://schemas.openxmlformats.org/presentationml/2006/main" showMasterSp="0" type="tx">
  <p:cSld name="4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9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9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953367"/>
      </p:ext>
    </p:extLst>
  </p:cSld>
  <p:clrMapOvr>
    <a:masterClrMapping/>
  </p:clrMapOvr>
  <p:transition spd="med"/>
</p:sldLayout>
</file>

<file path=ppt/slideLayouts/slideLayout321.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79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0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0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8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36067534"/>
      </p:ext>
    </p:extLst>
  </p:cSld>
  <p:clrMapOvr>
    <a:masterClrMapping/>
  </p:clrMapOvr>
  <p:transition spd="med"/>
</p:sldLayout>
</file>

<file path=ppt/slideLayouts/slideLayout3210.xml><?xml version="1.0" encoding="utf-8"?>
<p:sldLayout xmlns:a="http://schemas.openxmlformats.org/drawingml/2006/main" xmlns:r="http://schemas.openxmlformats.org/officeDocument/2006/relationships" xmlns:p="http://schemas.openxmlformats.org/presentationml/2006/main" showMasterSp="0" type="tx">
  <p:cSld name="4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0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1479499"/>
      </p:ext>
    </p:extLst>
  </p:cSld>
  <p:clrMapOvr>
    <a:masterClrMapping/>
  </p:clrMapOvr>
  <p:transition spd="med"/>
</p:sldLayout>
</file>

<file path=ppt/slideLayouts/slideLayout3211.xml><?xml version="1.0" encoding="utf-8"?>
<p:sldLayout xmlns:a="http://schemas.openxmlformats.org/drawingml/2006/main" xmlns:r="http://schemas.openxmlformats.org/officeDocument/2006/relationships" xmlns:p="http://schemas.openxmlformats.org/presentationml/2006/main" showMasterSp="0" type="tx">
  <p:cSld name="4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1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1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1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3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31347404"/>
      </p:ext>
    </p:extLst>
  </p:cSld>
  <p:clrMapOvr>
    <a:masterClrMapping/>
  </p:clrMapOvr>
  <p:transition spd="med"/>
</p:sldLayout>
</file>

<file path=ppt/slideLayouts/slideLayout3212.xml><?xml version="1.0" encoding="utf-8"?>
<p:sldLayout xmlns:a="http://schemas.openxmlformats.org/drawingml/2006/main" xmlns:r="http://schemas.openxmlformats.org/officeDocument/2006/relationships" xmlns:p="http://schemas.openxmlformats.org/presentationml/2006/main" showMasterSp="0" type="tx">
  <p:cSld name="4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2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2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32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06261984"/>
      </p:ext>
    </p:extLst>
  </p:cSld>
  <p:clrMapOvr>
    <a:masterClrMapping/>
  </p:clrMapOvr>
  <p:transition spd="med"/>
</p:sldLayout>
</file>

<file path=ppt/slideLayouts/slideLayout3213.xml><?xml version="1.0" encoding="utf-8"?>
<p:sldLayout xmlns:a="http://schemas.openxmlformats.org/drawingml/2006/main" xmlns:r="http://schemas.openxmlformats.org/officeDocument/2006/relationships" xmlns:p="http://schemas.openxmlformats.org/presentationml/2006/main" showMasterSp="0" type="tx">
  <p:cSld name="4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33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3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6105240"/>
      </p:ext>
    </p:extLst>
  </p:cSld>
  <p:clrMapOvr>
    <a:masterClrMapping/>
  </p:clrMapOvr>
  <p:transition spd="med"/>
</p:sldLayout>
</file>

<file path=ppt/slideLayouts/slideLayout3214.xml><?xml version="1.0" encoding="utf-8"?>
<p:sldLayout xmlns:a="http://schemas.openxmlformats.org/drawingml/2006/main" xmlns:r="http://schemas.openxmlformats.org/officeDocument/2006/relationships" xmlns:p="http://schemas.openxmlformats.org/presentationml/2006/main" showMasterSp="0" type="tx">
  <p:cSld name="4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4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4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4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6273828"/>
      </p:ext>
    </p:extLst>
  </p:cSld>
  <p:clrMapOvr>
    <a:masterClrMapping/>
  </p:clrMapOvr>
  <p:transition spd="med"/>
</p:sldLayout>
</file>

<file path=ppt/slideLayouts/slideLayout3215.xml><?xml version="1.0" encoding="utf-8"?>
<p:sldLayout xmlns:a="http://schemas.openxmlformats.org/drawingml/2006/main" xmlns:r="http://schemas.openxmlformats.org/officeDocument/2006/relationships" xmlns:p="http://schemas.openxmlformats.org/presentationml/2006/main" showMasterSp="0" type="tx">
  <p:cSld name="4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35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5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9724162"/>
      </p:ext>
    </p:extLst>
  </p:cSld>
  <p:clrMapOvr>
    <a:masterClrMapping/>
  </p:clrMapOvr>
  <p:transition spd="med"/>
</p:sldLayout>
</file>

<file path=ppt/slideLayouts/slideLayout3216.xml><?xml version="1.0" encoding="utf-8"?>
<p:sldLayout xmlns:a="http://schemas.openxmlformats.org/drawingml/2006/main" xmlns:r="http://schemas.openxmlformats.org/officeDocument/2006/relationships" xmlns:p="http://schemas.openxmlformats.org/presentationml/2006/main" showMasterSp="0" type="tx">
  <p:cSld name="4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6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6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619079"/>
      </p:ext>
    </p:extLst>
  </p:cSld>
  <p:clrMapOvr>
    <a:masterClrMapping/>
  </p:clrMapOvr>
  <p:transition spd="med"/>
</p:sldLayout>
</file>

<file path=ppt/slideLayouts/slideLayout3217.xml><?xml version="1.0" encoding="utf-8"?>
<p:sldLayout xmlns:a="http://schemas.openxmlformats.org/drawingml/2006/main" xmlns:r="http://schemas.openxmlformats.org/officeDocument/2006/relationships" xmlns:p="http://schemas.openxmlformats.org/presentationml/2006/main" showMasterSp="0" type="tx">
  <p:cSld name="4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3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7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7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3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56075964"/>
      </p:ext>
    </p:extLst>
  </p:cSld>
  <p:clrMapOvr>
    <a:masterClrMapping/>
  </p:clrMapOvr>
  <p:transition spd="med"/>
</p:sldLayout>
</file>

<file path=ppt/slideLayouts/slideLayout3218.xml><?xml version="1.0" encoding="utf-8"?>
<p:sldLayout xmlns:a="http://schemas.openxmlformats.org/drawingml/2006/main" xmlns:r="http://schemas.openxmlformats.org/officeDocument/2006/relationships" xmlns:p="http://schemas.openxmlformats.org/presentationml/2006/main" showMasterSp="0" type="tx">
  <p:cSld name="4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8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651774"/>
      </p:ext>
    </p:extLst>
  </p:cSld>
  <p:clrMapOvr>
    <a:masterClrMapping/>
  </p:clrMapOvr>
  <p:transition spd="med"/>
</p:sldLayout>
</file>

<file path=ppt/slideLayouts/slideLayout3219.xml><?xml version="1.0" encoding="utf-8"?>
<p:sldLayout xmlns:a="http://schemas.openxmlformats.org/drawingml/2006/main" xmlns:r="http://schemas.openxmlformats.org/officeDocument/2006/relationships" xmlns:p="http://schemas.openxmlformats.org/presentationml/2006/main" showMasterSp="0" type="tx">
  <p:cSld name="47_Blank">
    <p:bg>
      <p:bgPr>
        <a:solidFill>
          <a:schemeClr val="accent3">
            <a:lumOff val="44000"/>
          </a:schemeClr>
        </a:solidFill>
        <a:effectLst/>
      </p:bgPr>
    </p:bg>
    <p:spTree>
      <p:nvGrpSpPr>
        <p:cNvPr id="1" name=""/>
        <p:cNvGrpSpPr/>
        <p:nvPr/>
      </p:nvGrpSpPr>
      <p:grpSpPr>
        <a:xfrm>
          <a:off x="0" y="0"/>
          <a:ext cx="0" cy="0"/>
          <a:chOff x="0" y="0"/>
          <a:chExt cx="0" cy="0"/>
        </a:xfrm>
      </p:grpSpPr>
      <p:sp>
        <p:nvSpPr>
          <p:cNvPr id="83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7074149"/>
      </p:ext>
    </p:extLst>
  </p:cSld>
  <p:clrMapOvr>
    <a:masterClrMapping/>
  </p:clrMapOvr>
  <p:transition spd="med"/>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80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8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84872199"/>
      </p:ext>
    </p:extLst>
  </p:cSld>
  <p:clrMapOvr>
    <a:masterClrMapping/>
  </p:clrMapOvr>
  <p:transition spd="med"/>
</p:sldLayout>
</file>

<file path=ppt/slideLayouts/slideLayout3220.xml><?xml version="1.0" encoding="utf-8"?>
<p:sldLayout xmlns:a="http://schemas.openxmlformats.org/drawingml/2006/main" xmlns:r="http://schemas.openxmlformats.org/officeDocument/2006/relationships" xmlns:p="http://schemas.openxmlformats.org/presentationml/2006/main" showMasterSp="0" type="tx">
  <p:cSld name="4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9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9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9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6721202"/>
      </p:ext>
    </p:extLst>
  </p:cSld>
  <p:clrMapOvr>
    <a:masterClrMapping/>
  </p:clrMapOvr>
  <p:transition spd="med"/>
</p:sldLayout>
</file>

<file path=ppt/slideLayouts/slideLayout3221.xml><?xml version="1.0" encoding="utf-8"?>
<p:sldLayout xmlns:a="http://schemas.openxmlformats.org/drawingml/2006/main" xmlns:r="http://schemas.openxmlformats.org/officeDocument/2006/relationships" xmlns:p="http://schemas.openxmlformats.org/presentationml/2006/main" showMasterSp="0" type="tx">
  <p:cSld name="4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40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0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0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9018625"/>
      </p:ext>
    </p:extLst>
  </p:cSld>
  <p:clrMapOvr>
    <a:masterClrMapping/>
  </p:clrMapOvr>
  <p:transition spd="med"/>
</p:sldLayout>
</file>

<file path=ppt/slideLayouts/slideLayout3222.xml><?xml version="1.0" encoding="utf-8"?>
<p:sldLayout xmlns:a="http://schemas.openxmlformats.org/drawingml/2006/main" xmlns:r="http://schemas.openxmlformats.org/officeDocument/2006/relationships" xmlns:p="http://schemas.openxmlformats.org/presentationml/2006/main" showMasterSp="0" type="tx">
  <p:cSld name="49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1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1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3281714"/>
      </p:ext>
    </p:extLst>
  </p:cSld>
  <p:clrMapOvr>
    <a:masterClrMapping/>
  </p:clrMapOvr>
  <p:transition spd="med"/>
</p:sldLayout>
</file>

<file path=ppt/slideLayouts/slideLayout3223.xml><?xml version="1.0" encoding="utf-8"?>
<p:sldLayout xmlns:a="http://schemas.openxmlformats.org/drawingml/2006/main" xmlns:r="http://schemas.openxmlformats.org/officeDocument/2006/relationships" xmlns:p="http://schemas.openxmlformats.org/presentationml/2006/main" showMasterSp="0" type="tx">
  <p:cSld name="46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2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6699665"/>
      </p:ext>
    </p:extLst>
  </p:cSld>
  <p:clrMapOvr>
    <a:masterClrMapping/>
  </p:clrMapOvr>
  <p:transition spd="med"/>
</p:sldLayout>
</file>

<file path=ppt/slideLayouts/slideLayout3224.xml><?xml version="1.0" encoding="utf-8"?>
<p:sldLayout xmlns:a="http://schemas.openxmlformats.org/drawingml/2006/main" xmlns:r="http://schemas.openxmlformats.org/officeDocument/2006/relationships" xmlns:p="http://schemas.openxmlformats.org/presentationml/2006/main" showMasterSp="0" type="tx">
  <p:cSld name="4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3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3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3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661529"/>
      </p:ext>
    </p:extLst>
  </p:cSld>
  <p:clrMapOvr>
    <a:masterClrMapping/>
  </p:clrMapOvr>
  <p:transition spd="med"/>
</p:sldLayout>
</file>

<file path=ppt/slideLayouts/slideLayout3225.xml><?xml version="1.0" encoding="utf-8"?>
<p:sldLayout xmlns:a="http://schemas.openxmlformats.org/drawingml/2006/main" xmlns:r="http://schemas.openxmlformats.org/officeDocument/2006/relationships" xmlns:p="http://schemas.openxmlformats.org/presentationml/2006/main" showMasterSp="0" type="tx">
  <p:cSld name="4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4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4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4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0528924"/>
      </p:ext>
    </p:extLst>
  </p:cSld>
  <p:clrMapOvr>
    <a:masterClrMapping/>
  </p:clrMapOvr>
  <p:transition spd="med"/>
</p:sldLayout>
</file>

<file path=ppt/slideLayouts/slideLayout3226.xml><?xml version="1.0" encoding="utf-8"?>
<p:sldLayout xmlns:a="http://schemas.openxmlformats.org/drawingml/2006/main" xmlns:r="http://schemas.openxmlformats.org/officeDocument/2006/relationships" xmlns:p="http://schemas.openxmlformats.org/presentationml/2006/main" showMasterSp="0" type="tx">
  <p:cSld name="47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5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5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5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4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5153424"/>
      </p:ext>
    </p:extLst>
  </p:cSld>
  <p:clrMapOvr>
    <a:masterClrMapping/>
  </p:clrMapOvr>
  <p:transition spd="med"/>
</p:sldLayout>
</file>

<file path=ppt/slideLayouts/slideLayout3227.xml><?xml version="1.0" encoding="utf-8"?>
<p:sldLayout xmlns:a="http://schemas.openxmlformats.org/drawingml/2006/main" xmlns:r="http://schemas.openxmlformats.org/officeDocument/2006/relationships" xmlns:p="http://schemas.openxmlformats.org/presentationml/2006/main" showMasterSp="0" type="tx">
  <p:cSld name="4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6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3266593"/>
      </p:ext>
    </p:extLst>
  </p:cSld>
  <p:clrMapOvr>
    <a:masterClrMapping/>
  </p:clrMapOvr>
  <p:transition spd="med"/>
</p:sldLayout>
</file>

<file path=ppt/slideLayouts/slideLayout3228.xml><?xml version="1.0" encoding="utf-8"?>
<p:sldLayout xmlns:a="http://schemas.openxmlformats.org/drawingml/2006/main" xmlns:r="http://schemas.openxmlformats.org/officeDocument/2006/relationships" xmlns:p="http://schemas.openxmlformats.org/presentationml/2006/main" showMasterSp="0" type="tx">
  <p:cSld name="4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6514925"/>
      </p:ext>
    </p:extLst>
  </p:cSld>
  <p:clrMapOvr>
    <a:masterClrMapping/>
  </p:clrMapOvr>
  <p:transition spd="med"/>
</p:sldLayout>
</file>

<file path=ppt/slideLayouts/slideLayout3229.xml><?xml version="1.0" encoding="utf-8"?>
<p:sldLayout xmlns:a="http://schemas.openxmlformats.org/drawingml/2006/main" xmlns:r="http://schemas.openxmlformats.org/officeDocument/2006/relationships" xmlns:p="http://schemas.openxmlformats.org/presentationml/2006/main" showMasterSp="0" type="tx">
  <p:cSld name="47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7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8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4506588"/>
      </p:ext>
    </p:extLst>
  </p:cSld>
  <p:clrMapOvr>
    <a:masterClrMapping/>
  </p:clrMapOvr>
  <p:transition spd="med"/>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720000"/>
        </a:solidFill>
        <a:effectLst/>
      </p:bgPr>
    </p:bg>
    <p:spTree>
      <p:nvGrpSpPr>
        <p:cNvPr id="1" name=""/>
        <p:cNvGrpSpPr/>
        <p:nvPr/>
      </p:nvGrpSpPr>
      <p:grpSpPr>
        <a:xfrm>
          <a:off x="0" y="0"/>
          <a:ext cx="0" cy="0"/>
          <a:chOff x="0" y="0"/>
          <a:chExt cx="0" cy="0"/>
        </a:xfrm>
      </p:grpSpPr>
      <p:grpSp>
        <p:nvGrpSpPr>
          <p:cNvPr id="4821" name="Group 2"/>
          <p:cNvGrpSpPr/>
          <p:nvPr/>
        </p:nvGrpSpPr>
        <p:grpSpPr>
          <a:xfrm>
            <a:off x="0" y="0"/>
            <a:ext cx="8458200" cy="5943600"/>
            <a:chOff x="0" y="0"/>
            <a:chExt cx="8458200" cy="5943600"/>
          </a:xfrm>
        </p:grpSpPr>
        <p:sp>
          <p:nvSpPr>
            <p:cNvPr id="4819"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20"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23"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2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52518029"/>
      </p:ext>
    </p:extLst>
  </p:cSld>
  <p:clrMapOvr>
    <a:masterClrMapping/>
  </p:clrMapOvr>
  <p:transition spd="med"/>
</p:sldLayout>
</file>

<file path=ppt/slideLayouts/slideLayout3230.xml><?xml version="1.0" encoding="utf-8"?>
<p:sldLayout xmlns:a="http://schemas.openxmlformats.org/drawingml/2006/main" xmlns:r="http://schemas.openxmlformats.org/officeDocument/2006/relationships" xmlns:p="http://schemas.openxmlformats.org/presentationml/2006/main" showMasterSp="0" type="tx">
  <p:cSld name="47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8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8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9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0736856"/>
      </p:ext>
    </p:extLst>
  </p:cSld>
  <p:clrMapOvr>
    <a:masterClrMapping/>
  </p:clrMapOvr>
  <p:transition spd="med"/>
</p:sldLayout>
</file>

<file path=ppt/slideLayouts/slideLayout3231.xml><?xml version="1.0" encoding="utf-8"?>
<p:sldLayout xmlns:a="http://schemas.openxmlformats.org/drawingml/2006/main" xmlns:r="http://schemas.openxmlformats.org/officeDocument/2006/relationships" xmlns:p="http://schemas.openxmlformats.org/presentationml/2006/main" showMasterSp="0" type="tx">
  <p:cSld name="5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498"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9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44898234"/>
      </p:ext>
    </p:extLst>
  </p:cSld>
  <p:clrMapOvr>
    <a:masterClrMapping/>
  </p:clrMapOvr>
  <p:transition spd="med"/>
</p:sldLayout>
</file>

<file path=ppt/slideLayouts/slideLayout3232.xml><?xml version="1.0" encoding="utf-8"?>
<p:sldLayout xmlns:a="http://schemas.openxmlformats.org/drawingml/2006/main" xmlns:r="http://schemas.openxmlformats.org/officeDocument/2006/relationships" xmlns:p="http://schemas.openxmlformats.org/presentationml/2006/main" showMasterSp="0" type="tx">
  <p:cSld name="4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0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0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20298612"/>
      </p:ext>
    </p:extLst>
  </p:cSld>
  <p:clrMapOvr>
    <a:masterClrMapping/>
  </p:clrMapOvr>
  <p:transition spd="med"/>
</p:sldLayout>
</file>

<file path=ppt/slideLayouts/slideLayout3233.xml><?xml version="1.0" encoding="utf-8"?>
<p:sldLayout xmlns:a="http://schemas.openxmlformats.org/drawingml/2006/main" xmlns:r="http://schemas.openxmlformats.org/officeDocument/2006/relationships" xmlns:p="http://schemas.openxmlformats.org/presentationml/2006/main" showMasterSp="0" type="tx">
  <p:cSld name="4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51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1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93202"/>
      </p:ext>
    </p:extLst>
  </p:cSld>
  <p:clrMapOvr>
    <a:masterClrMapping/>
  </p:clrMapOvr>
  <p:transition spd="med"/>
</p:sldLayout>
</file>

<file path=ppt/slideLayouts/slideLayout3234.xml><?xml version="1.0" encoding="utf-8"?>
<p:sldLayout xmlns:a="http://schemas.openxmlformats.org/drawingml/2006/main" xmlns:r="http://schemas.openxmlformats.org/officeDocument/2006/relationships" xmlns:p="http://schemas.openxmlformats.org/presentationml/2006/main" showMasterSp="0" type="tx">
  <p:cSld name="4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2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2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8737750"/>
      </p:ext>
    </p:extLst>
  </p:cSld>
  <p:clrMapOvr>
    <a:masterClrMapping/>
  </p:clrMapOvr>
  <p:transition spd="med"/>
</p:sldLayout>
</file>

<file path=ppt/slideLayouts/slideLayout3235.xml><?xml version="1.0" encoding="utf-8"?>
<p:sldLayout xmlns:a="http://schemas.openxmlformats.org/drawingml/2006/main" xmlns:r="http://schemas.openxmlformats.org/officeDocument/2006/relationships" xmlns:p="http://schemas.openxmlformats.org/presentationml/2006/main" showMasterSp="0" type="tx">
  <p:cSld name="4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53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3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3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5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58983082"/>
      </p:ext>
    </p:extLst>
  </p:cSld>
  <p:clrMapOvr>
    <a:masterClrMapping/>
  </p:clrMapOvr>
  <p:transition spd="med"/>
</p:sldLayout>
</file>

<file path=ppt/slideLayouts/slideLayout3236.xml><?xml version="1.0" encoding="utf-8"?>
<p:sldLayout xmlns:a="http://schemas.openxmlformats.org/drawingml/2006/main" xmlns:r="http://schemas.openxmlformats.org/officeDocument/2006/relationships" xmlns:p="http://schemas.openxmlformats.org/presentationml/2006/main" showMasterSp="0" type="tx">
  <p:cSld name="4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54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2771662"/>
      </p:ext>
    </p:extLst>
  </p:cSld>
  <p:clrMapOvr>
    <a:masterClrMapping/>
  </p:clrMapOvr>
  <p:transition spd="med"/>
</p:sldLayout>
</file>

<file path=ppt/slideLayouts/slideLayout3237.xml><?xml version="1.0" encoding="utf-8"?>
<p:sldLayout xmlns:a="http://schemas.openxmlformats.org/drawingml/2006/main" xmlns:r="http://schemas.openxmlformats.org/officeDocument/2006/relationships" xmlns:p="http://schemas.openxmlformats.org/presentationml/2006/main" showMasterSp="0" type="tx">
  <p:cSld name="49_Blank">
    <p:bg>
      <p:bgPr>
        <a:solidFill>
          <a:schemeClr val="accent3">
            <a:lumOff val="44000"/>
          </a:schemeClr>
        </a:solidFill>
        <a:effectLst/>
      </p:bgPr>
    </p:bg>
    <p:spTree>
      <p:nvGrpSpPr>
        <p:cNvPr id="1" name=""/>
        <p:cNvGrpSpPr/>
        <p:nvPr/>
      </p:nvGrpSpPr>
      <p:grpSpPr>
        <a:xfrm>
          <a:off x="0" y="0"/>
          <a:ext cx="0" cy="0"/>
          <a:chOff x="0" y="0"/>
          <a:chExt cx="0" cy="0"/>
        </a:xfrm>
      </p:grpSpPr>
      <p:sp>
        <p:nvSpPr>
          <p:cNvPr id="85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06759482"/>
      </p:ext>
    </p:extLst>
  </p:cSld>
  <p:clrMapOvr>
    <a:masterClrMapping/>
  </p:clrMapOvr>
  <p:transition spd="med"/>
</p:sldLayout>
</file>

<file path=ppt/slideLayouts/slideLayout3238.xml><?xml version="1.0" encoding="utf-8"?>
<p:sldLayout xmlns:a="http://schemas.openxmlformats.org/drawingml/2006/main" xmlns:r="http://schemas.openxmlformats.org/officeDocument/2006/relationships" xmlns:p="http://schemas.openxmlformats.org/presentationml/2006/main" showMasterSp="0" type="tx">
  <p:cSld name="4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5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6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5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9996728"/>
      </p:ext>
    </p:extLst>
  </p:cSld>
  <p:clrMapOvr>
    <a:masterClrMapping/>
  </p:clrMapOvr>
  <p:transition spd="med"/>
</p:sldLayout>
</file>

<file path=ppt/slideLayouts/slideLayout3239.xml><?xml version="1.0" encoding="utf-8"?>
<p:sldLayout xmlns:a="http://schemas.openxmlformats.org/drawingml/2006/main" xmlns:r="http://schemas.openxmlformats.org/officeDocument/2006/relationships" xmlns:p="http://schemas.openxmlformats.org/presentationml/2006/main" showMasterSp="0" type="tx">
  <p:cSld name="4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6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2417612"/>
      </p:ext>
    </p:extLst>
  </p:cSld>
  <p:clrMapOvr>
    <a:masterClrMapping/>
  </p:clrMapOvr>
  <p:transition spd="med"/>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720000"/>
        </a:solidFill>
        <a:effectLst/>
      </p:bgPr>
    </p:bg>
    <p:spTree>
      <p:nvGrpSpPr>
        <p:cNvPr id="1" name=""/>
        <p:cNvGrpSpPr/>
        <p:nvPr/>
      </p:nvGrpSpPr>
      <p:grpSpPr>
        <a:xfrm>
          <a:off x="0" y="0"/>
          <a:ext cx="0" cy="0"/>
          <a:chOff x="0" y="0"/>
          <a:chExt cx="0" cy="0"/>
        </a:xfrm>
      </p:grpSpPr>
      <p:grpSp>
        <p:nvGrpSpPr>
          <p:cNvPr id="4833" name="Group 2"/>
          <p:cNvGrpSpPr/>
          <p:nvPr/>
        </p:nvGrpSpPr>
        <p:grpSpPr>
          <a:xfrm>
            <a:off x="0" y="0"/>
            <a:ext cx="7242175" cy="1981200"/>
            <a:chOff x="0" y="0"/>
            <a:chExt cx="7242175" cy="1981200"/>
          </a:xfrm>
        </p:grpSpPr>
        <p:sp>
          <p:nvSpPr>
            <p:cNvPr id="483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3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34"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35"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36"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7580979"/>
      </p:ext>
    </p:extLst>
  </p:cSld>
  <p:clrMapOvr>
    <a:masterClrMapping/>
  </p:clrMapOvr>
  <p:transition spd="med"/>
</p:sldLayout>
</file>

<file path=ppt/slideLayouts/slideLayout3240.xml><?xml version="1.0" encoding="utf-8"?>
<p:sldLayout xmlns:a="http://schemas.openxmlformats.org/drawingml/2006/main" xmlns:r="http://schemas.openxmlformats.org/officeDocument/2006/relationships" xmlns:p="http://schemas.openxmlformats.org/presentationml/2006/main" showMasterSp="0" type="tx">
  <p:cSld name="51_Title Slide">
    <p:spTree>
      <p:nvGrpSpPr>
        <p:cNvPr id="1" name=""/>
        <p:cNvGrpSpPr/>
        <p:nvPr/>
      </p:nvGrpSpPr>
      <p:grpSpPr>
        <a:xfrm>
          <a:off x="0" y="0"/>
          <a:ext cx="0" cy="0"/>
          <a:chOff x="0" y="0"/>
          <a:chExt cx="0" cy="0"/>
        </a:xfrm>
      </p:grpSpPr>
      <p:grpSp>
        <p:nvGrpSpPr>
          <p:cNvPr id="8581" name="Group 7"/>
          <p:cNvGrpSpPr/>
          <p:nvPr/>
        </p:nvGrpSpPr>
        <p:grpSpPr>
          <a:xfrm>
            <a:off x="0" y="0"/>
            <a:ext cx="6362700" cy="6858000"/>
            <a:chOff x="0" y="0"/>
            <a:chExt cx="6362700" cy="6858000"/>
          </a:xfrm>
        </p:grpSpPr>
        <p:pic>
          <p:nvPicPr>
            <p:cNvPr id="857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858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858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858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858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858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423875"/>
      </p:ext>
    </p:extLst>
  </p:cSld>
  <p:clrMapOvr>
    <a:masterClrMapping/>
  </p:clrMapOvr>
  <p:transition spd="med"/>
</p:sldLayout>
</file>

<file path=ppt/slideLayouts/slideLayout3241.xml><?xml version="1.0" encoding="utf-8"?>
<p:sldLayout xmlns:a="http://schemas.openxmlformats.org/drawingml/2006/main" xmlns:r="http://schemas.openxmlformats.org/officeDocument/2006/relationships" xmlns:p="http://schemas.openxmlformats.org/presentationml/2006/main" type="tx">
  <p:cSld name="48_Title and Content">
    <p:spTree>
      <p:nvGrpSpPr>
        <p:cNvPr id="1" name=""/>
        <p:cNvGrpSpPr/>
        <p:nvPr/>
      </p:nvGrpSpPr>
      <p:grpSpPr>
        <a:xfrm>
          <a:off x="0" y="0"/>
          <a:ext cx="0" cy="0"/>
          <a:chOff x="0" y="0"/>
          <a:chExt cx="0" cy="0"/>
        </a:xfrm>
      </p:grpSpPr>
      <p:sp>
        <p:nvSpPr>
          <p:cNvPr id="8592" name="Title Text"/>
          <p:cNvSpPr txBox="1">
            <a:spLocks noGrp="1"/>
          </p:cNvSpPr>
          <p:nvPr>
            <p:ph type="title"/>
          </p:nvPr>
        </p:nvSpPr>
        <p:spPr>
          <a:prstGeom prst="rect">
            <a:avLst/>
          </a:prstGeom>
        </p:spPr>
        <p:txBody>
          <a:bodyPr/>
          <a:lstStyle/>
          <a:p>
            <a:r>
              <a:t>Title Text</a:t>
            </a:r>
          </a:p>
        </p:txBody>
      </p:sp>
      <p:sp>
        <p:nvSpPr>
          <p:cNvPr id="859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59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247246"/>
      </p:ext>
    </p:extLst>
  </p:cSld>
  <p:clrMapOvr>
    <a:masterClrMapping/>
  </p:clrMapOvr>
  <p:transition spd="med"/>
</p:sldLayout>
</file>

<file path=ppt/slideLayouts/slideLayout3242.xml><?xml version="1.0" encoding="utf-8"?>
<p:sldLayout xmlns:a="http://schemas.openxmlformats.org/drawingml/2006/main" xmlns:r="http://schemas.openxmlformats.org/officeDocument/2006/relationships" xmlns:p="http://schemas.openxmlformats.org/presentationml/2006/main" type="tx">
  <p:cSld name="48_Section Header">
    <p:spTree>
      <p:nvGrpSpPr>
        <p:cNvPr id="1" name=""/>
        <p:cNvGrpSpPr/>
        <p:nvPr/>
      </p:nvGrpSpPr>
      <p:grpSpPr>
        <a:xfrm>
          <a:off x="0" y="0"/>
          <a:ext cx="0" cy="0"/>
          <a:chOff x="0" y="0"/>
          <a:chExt cx="0" cy="0"/>
        </a:xfrm>
      </p:grpSpPr>
      <p:sp>
        <p:nvSpPr>
          <p:cNvPr id="860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860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860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6240594"/>
      </p:ext>
    </p:extLst>
  </p:cSld>
  <p:clrMapOvr>
    <a:masterClrMapping/>
  </p:clrMapOvr>
  <p:transition spd="med"/>
</p:sldLayout>
</file>

<file path=ppt/slideLayouts/slideLayout3243.xml><?xml version="1.0" encoding="utf-8"?>
<p:sldLayout xmlns:a="http://schemas.openxmlformats.org/drawingml/2006/main" xmlns:r="http://schemas.openxmlformats.org/officeDocument/2006/relationships" xmlns:p="http://schemas.openxmlformats.org/presentationml/2006/main" type="tx">
  <p:cSld name="48_Two Content">
    <p:spTree>
      <p:nvGrpSpPr>
        <p:cNvPr id="1" name=""/>
        <p:cNvGrpSpPr/>
        <p:nvPr/>
      </p:nvGrpSpPr>
      <p:grpSpPr>
        <a:xfrm>
          <a:off x="0" y="0"/>
          <a:ext cx="0" cy="0"/>
          <a:chOff x="0" y="0"/>
          <a:chExt cx="0" cy="0"/>
        </a:xfrm>
      </p:grpSpPr>
      <p:sp>
        <p:nvSpPr>
          <p:cNvPr id="8610" name="Title Text"/>
          <p:cNvSpPr txBox="1">
            <a:spLocks noGrp="1"/>
          </p:cNvSpPr>
          <p:nvPr>
            <p:ph type="title"/>
          </p:nvPr>
        </p:nvSpPr>
        <p:spPr>
          <a:prstGeom prst="rect">
            <a:avLst/>
          </a:prstGeom>
        </p:spPr>
        <p:txBody>
          <a:bodyPr/>
          <a:lstStyle/>
          <a:p>
            <a:r>
              <a:t>Title Text</a:t>
            </a:r>
          </a:p>
        </p:txBody>
      </p:sp>
      <p:sp>
        <p:nvSpPr>
          <p:cNvPr id="861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861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1181854"/>
      </p:ext>
    </p:extLst>
  </p:cSld>
  <p:clrMapOvr>
    <a:masterClrMapping/>
  </p:clrMapOvr>
  <p:transition spd="med"/>
</p:sldLayout>
</file>

<file path=ppt/slideLayouts/slideLayout3244.xml><?xml version="1.0" encoding="utf-8"?>
<p:sldLayout xmlns:a="http://schemas.openxmlformats.org/drawingml/2006/main" xmlns:r="http://schemas.openxmlformats.org/officeDocument/2006/relationships" xmlns:p="http://schemas.openxmlformats.org/presentationml/2006/main" type="tx">
  <p:cSld name="49_Comparison">
    <p:spTree>
      <p:nvGrpSpPr>
        <p:cNvPr id="1" name=""/>
        <p:cNvGrpSpPr/>
        <p:nvPr/>
      </p:nvGrpSpPr>
      <p:grpSpPr>
        <a:xfrm>
          <a:off x="0" y="0"/>
          <a:ext cx="0" cy="0"/>
          <a:chOff x="0" y="0"/>
          <a:chExt cx="0" cy="0"/>
        </a:xfrm>
      </p:grpSpPr>
      <p:sp>
        <p:nvSpPr>
          <p:cNvPr id="861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862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862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86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94250083"/>
      </p:ext>
    </p:extLst>
  </p:cSld>
  <p:clrMapOvr>
    <a:masterClrMapping/>
  </p:clrMapOvr>
  <p:transition spd="med"/>
</p:sldLayout>
</file>

<file path=ppt/slideLayouts/slideLayout3245.xml><?xml version="1.0" encoding="utf-8"?>
<p:sldLayout xmlns:a="http://schemas.openxmlformats.org/drawingml/2006/main" xmlns:r="http://schemas.openxmlformats.org/officeDocument/2006/relationships" xmlns:p="http://schemas.openxmlformats.org/presentationml/2006/main" type="tx">
  <p:cSld name="48_Title Only">
    <p:spTree>
      <p:nvGrpSpPr>
        <p:cNvPr id="1" name=""/>
        <p:cNvGrpSpPr/>
        <p:nvPr/>
      </p:nvGrpSpPr>
      <p:grpSpPr>
        <a:xfrm>
          <a:off x="0" y="0"/>
          <a:ext cx="0" cy="0"/>
          <a:chOff x="0" y="0"/>
          <a:chExt cx="0" cy="0"/>
        </a:xfrm>
      </p:grpSpPr>
      <p:sp>
        <p:nvSpPr>
          <p:cNvPr id="8629" name="Title Text"/>
          <p:cNvSpPr txBox="1">
            <a:spLocks noGrp="1"/>
          </p:cNvSpPr>
          <p:nvPr>
            <p:ph type="title"/>
          </p:nvPr>
        </p:nvSpPr>
        <p:spPr>
          <a:prstGeom prst="rect">
            <a:avLst/>
          </a:prstGeom>
        </p:spPr>
        <p:txBody>
          <a:bodyPr/>
          <a:lstStyle/>
          <a:p>
            <a:r>
              <a:t>Title Text</a:t>
            </a:r>
          </a:p>
        </p:txBody>
      </p:sp>
      <p:sp>
        <p:nvSpPr>
          <p:cNvPr id="86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2730956"/>
      </p:ext>
    </p:extLst>
  </p:cSld>
  <p:clrMapOvr>
    <a:masterClrMapping/>
  </p:clrMapOvr>
  <p:transition spd="med"/>
</p:sldLayout>
</file>

<file path=ppt/slideLayouts/slideLayout3246.xml><?xml version="1.0" encoding="utf-8"?>
<p:sldLayout xmlns:a="http://schemas.openxmlformats.org/drawingml/2006/main" xmlns:r="http://schemas.openxmlformats.org/officeDocument/2006/relationships" xmlns:p="http://schemas.openxmlformats.org/presentationml/2006/main" type="tx">
  <p:cSld name="50_Blank">
    <p:spTree>
      <p:nvGrpSpPr>
        <p:cNvPr id="1" name=""/>
        <p:cNvGrpSpPr/>
        <p:nvPr/>
      </p:nvGrpSpPr>
      <p:grpSpPr>
        <a:xfrm>
          <a:off x="0" y="0"/>
          <a:ext cx="0" cy="0"/>
          <a:chOff x="0" y="0"/>
          <a:chExt cx="0" cy="0"/>
        </a:xfrm>
      </p:grpSpPr>
      <p:sp>
        <p:nvSpPr>
          <p:cNvPr id="863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47433866"/>
      </p:ext>
    </p:extLst>
  </p:cSld>
  <p:clrMapOvr>
    <a:masterClrMapping/>
  </p:clrMapOvr>
  <p:transition spd="med"/>
</p:sldLayout>
</file>

<file path=ppt/slideLayouts/slideLayout3247.xml><?xml version="1.0" encoding="utf-8"?>
<p:sldLayout xmlns:a="http://schemas.openxmlformats.org/drawingml/2006/main" xmlns:r="http://schemas.openxmlformats.org/officeDocument/2006/relationships" xmlns:p="http://schemas.openxmlformats.org/presentationml/2006/main" type="tx">
  <p:cSld name="49_Content with Caption">
    <p:spTree>
      <p:nvGrpSpPr>
        <p:cNvPr id="1" name=""/>
        <p:cNvGrpSpPr/>
        <p:nvPr/>
      </p:nvGrpSpPr>
      <p:grpSpPr>
        <a:xfrm>
          <a:off x="0" y="0"/>
          <a:ext cx="0" cy="0"/>
          <a:chOff x="0" y="0"/>
          <a:chExt cx="0" cy="0"/>
        </a:xfrm>
      </p:grpSpPr>
      <p:sp>
        <p:nvSpPr>
          <p:cNvPr id="864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864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64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864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2464110"/>
      </p:ext>
    </p:extLst>
  </p:cSld>
  <p:clrMapOvr>
    <a:masterClrMapping/>
  </p:clrMapOvr>
  <p:transition spd="med"/>
</p:sldLayout>
</file>

<file path=ppt/slideLayouts/slideLayout3248.xml><?xml version="1.0" encoding="utf-8"?>
<p:sldLayout xmlns:a="http://schemas.openxmlformats.org/drawingml/2006/main" xmlns:r="http://schemas.openxmlformats.org/officeDocument/2006/relationships" xmlns:p="http://schemas.openxmlformats.org/presentationml/2006/main" type="tx">
  <p:cSld name="49_Picture with Caption">
    <p:spTree>
      <p:nvGrpSpPr>
        <p:cNvPr id="1" name=""/>
        <p:cNvGrpSpPr/>
        <p:nvPr/>
      </p:nvGrpSpPr>
      <p:grpSpPr>
        <a:xfrm>
          <a:off x="0" y="0"/>
          <a:ext cx="0" cy="0"/>
          <a:chOff x="0" y="0"/>
          <a:chExt cx="0" cy="0"/>
        </a:xfrm>
      </p:grpSpPr>
      <p:sp>
        <p:nvSpPr>
          <p:cNvPr id="865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86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6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865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42892678"/>
      </p:ext>
    </p:extLst>
  </p:cSld>
  <p:clrMapOvr>
    <a:masterClrMapping/>
  </p:clrMapOvr>
  <p:transition spd="med"/>
</p:sldLayout>
</file>

<file path=ppt/slideLayouts/slideLayout3249.xml><?xml version="1.0" encoding="utf-8"?>
<p:sldLayout xmlns:a="http://schemas.openxmlformats.org/drawingml/2006/main" xmlns:r="http://schemas.openxmlformats.org/officeDocument/2006/relationships" xmlns:p="http://schemas.openxmlformats.org/presentationml/2006/main" showMasterSp="0" type="tx">
  <p:cSld name="5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6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3254667"/>
      </p:ext>
    </p:extLst>
  </p:cSld>
  <p:clrMapOvr>
    <a:masterClrMapping/>
  </p:clrMapOvr>
  <p:transition spd="med"/>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720000"/>
        </a:solidFill>
        <a:effectLst/>
      </p:bgPr>
    </p:bg>
    <p:spTree>
      <p:nvGrpSpPr>
        <p:cNvPr id="1" name=""/>
        <p:cNvGrpSpPr/>
        <p:nvPr/>
      </p:nvGrpSpPr>
      <p:grpSpPr>
        <a:xfrm>
          <a:off x="0" y="0"/>
          <a:ext cx="0" cy="0"/>
          <a:chOff x="0" y="0"/>
          <a:chExt cx="0" cy="0"/>
        </a:xfrm>
      </p:grpSpPr>
      <p:grpSp>
        <p:nvGrpSpPr>
          <p:cNvPr id="4845" name="Group 2"/>
          <p:cNvGrpSpPr/>
          <p:nvPr/>
        </p:nvGrpSpPr>
        <p:grpSpPr>
          <a:xfrm>
            <a:off x="0" y="0"/>
            <a:ext cx="7242175" cy="1981200"/>
            <a:chOff x="0" y="0"/>
            <a:chExt cx="7242175" cy="1981200"/>
          </a:xfrm>
        </p:grpSpPr>
        <p:sp>
          <p:nvSpPr>
            <p:cNvPr id="4843"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44"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46"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4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4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40428154"/>
      </p:ext>
    </p:extLst>
  </p:cSld>
  <p:clrMapOvr>
    <a:masterClrMapping/>
  </p:clrMapOvr>
  <p:transition spd="med"/>
</p:sldLayout>
</file>

<file path=ppt/slideLayouts/slideLayout3250.xml><?xml version="1.0" encoding="utf-8"?>
<p:sldLayout xmlns:a="http://schemas.openxmlformats.org/drawingml/2006/main" xmlns:r="http://schemas.openxmlformats.org/officeDocument/2006/relationships" xmlns:p="http://schemas.openxmlformats.org/presentationml/2006/main" showMasterSp="0" type="tx">
  <p:cSld name="4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7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7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0016500"/>
      </p:ext>
    </p:extLst>
  </p:cSld>
  <p:clrMapOvr>
    <a:masterClrMapping/>
  </p:clrMapOvr>
  <p:transition spd="med"/>
</p:sldLayout>
</file>

<file path=ppt/slideLayouts/slideLayout3251.xml><?xml version="1.0" encoding="utf-8"?>
<p:sldLayout xmlns:a="http://schemas.openxmlformats.org/drawingml/2006/main" xmlns:r="http://schemas.openxmlformats.org/officeDocument/2006/relationships" xmlns:p="http://schemas.openxmlformats.org/presentationml/2006/main" showMasterSp="0" type="tx">
  <p:cSld name="4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6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2536955"/>
      </p:ext>
    </p:extLst>
  </p:cSld>
  <p:clrMapOvr>
    <a:masterClrMapping/>
  </p:clrMapOvr>
  <p:transition spd="med"/>
</p:sldLayout>
</file>

<file path=ppt/slideLayouts/slideLayout3252.xml><?xml version="1.0" encoding="utf-8"?>
<p:sldLayout xmlns:a="http://schemas.openxmlformats.org/drawingml/2006/main" xmlns:r="http://schemas.openxmlformats.org/officeDocument/2006/relationships" xmlns:p="http://schemas.openxmlformats.org/presentationml/2006/main" showMasterSp="0" type="tx">
  <p:cSld name="4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9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70742557"/>
      </p:ext>
    </p:extLst>
  </p:cSld>
  <p:clrMapOvr>
    <a:masterClrMapping/>
  </p:clrMapOvr>
  <p:transition spd="med"/>
</p:sldLayout>
</file>

<file path=ppt/slideLayouts/slideLayout3253.xml><?xml version="1.0" encoding="utf-8"?>
<p:sldLayout xmlns:a="http://schemas.openxmlformats.org/drawingml/2006/main" xmlns:r="http://schemas.openxmlformats.org/officeDocument/2006/relationships" xmlns:p="http://schemas.openxmlformats.org/presentationml/2006/main" showMasterSp="0" type="tx">
  <p:cSld name="5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7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9539286"/>
      </p:ext>
    </p:extLst>
  </p:cSld>
  <p:clrMapOvr>
    <a:masterClrMapping/>
  </p:clrMapOvr>
  <p:transition spd="med"/>
</p:sldLayout>
</file>

<file path=ppt/slideLayouts/slideLayout3254.xml><?xml version="1.0" encoding="utf-8"?>
<p:sldLayout xmlns:a="http://schemas.openxmlformats.org/drawingml/2006/main" xmlns:r="http://schemas.openxmlformats.org/officeDocument/2006/relationships" xmlns:p="http://schemas.openxmlformats.org/presentationml/2006/main" showMasterSp="0" type="tx">
  <p:cSld name="4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71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5580499"/>
      </p:ext>
    </p:extLst>
  </p:cSld>
  <p:clrMapOvr>
    <a:masterClrMapping/>
  </p:clrMapOvr>
  <p:transition spd="med"/>
</p:sldLayout>
</file>

<file path=ppt/slideLayouts/slideLayout3255.xml><?xml version="1.0" encoding="utf-8"?>
<p:sldLayout xmlns:a="http://schemas.openxmlformats.org/drawingml/2006/main" xmlns:r="http://schemas.openxmlformats.org/officeDocument/2006/relationships" xmlns:p="http://schemas.openxmlformats.org/presentationml/2006/main" showMasterSp="0" type="tx">
  <p:cSld name="51_Blank">
    <p:bg>
      <p:bgPr>
        <a:solidFill>
          <a:schemeClr val="accent3">
            <a:lumOff val="44000"/>
          </a:schemeClr>
        </a:solidFill>
        <a:effectLst/>
      </p:bgPr>
    </p:bg>
    <p:spTree>
      <p:nvGrpSpPr>
        <p:cNvPr id="1" name=""/>
        <p:cNvGrpSpPr/>
        <p:nvPr/>
      </p:nvGrpSpPr>
      <p:grpSpPr>
        <a:xfrm>
          <a:off x="0" y="0"/>
          <a:ext cx="0" cy="0"/>
          <a:chOff x="0" y="0"/>
          <a:chExt cx="0" cy="0"/>
        </a:xfrm>
      </p:grpSpPr>
      <p:sp>
        <p:nvSpPr>
          <p:cNvPr id="87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28426523"/>
      </p:ext>
    </p:extLst>
  </p:cSld>
  <p:clrMapOvr>
    <a:masterClrMapping/>
  </p:clrMapOvr>
  <p:transition spd="med"/>
</p:sldLayout>
</file>

<file path=ppt/slideLayouts/slideLayout3256.xml><?xml version="1.0" encoding="utf-8"?>
<p:sldLayout xmlns:a="http://schemas.openxmlformats.org/drawingml/2006/main" xmlns:r="http://schemas.openxmlformats.org/officeDocument/2006/relationships" xmlns:p="http://schemas.openxmlformats.org/presentationml/2006/main" showMasterSp="0" type="tx">
  <p:cSld name="5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7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16495171"/>
      </p:ext>
    </p:extLst>
  </p:cSld>
  <p:clrMapOvr>
    <a:masterClrMapping/>
  </p:clrMapOvr>
  <p:transition spd="med"/>
</p:sldLayout>
</file>

<file path=ppt/slideLayouts/slideLayout3257.xml><?xml version="1.0" encoding="utf-8"?>
<p:sldLayout xmlns:a="http://schemas.openxmlformats.org/drawingml/2006/main" xmlns:r="http://schemas.openxmlformats.org/officeDocument/2006/relationships" xmlns:p="http://schemas.openxmlformats.org/presentationml/2006/main" showMasterSp="0" type="tx">
  <p:cSld name="5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7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8415103"/>
      </p:ext>
    </p:extLst>
  </p:cSld>
  <p:clrMapOvr>
    <a:masterClrMapping/>
  </p:clrMapOvr>
  <p:transition spd="med"/>
</p:sldLayout>
</file>

<file path=ppt/slideLayouts/slideLayout3258.xml><?xml version="1.0" encoding="utf-8"?>
<p:sldLayout xmlns:a="http://schemas.openxmlformats.org/drawingml/2006/main" xmlns:r="http://schemas.openxmlformats.org/officeDocument/2006/relationships" xmlns:p="http://schemas.openxmlformats.org/presentationml/2006/main" showMasterSp="0" type="tx">
  <p:cSld name="53_Title Slide">
    <p:bg>
      <p:bgPr>
        <a:solidFill>
          <a:srgbClr val="000000"/>
        </a:solidFill>
        <a:effectLst/>
      </p:bgPr>
    </p:bg>
    <p:spTree>
      <p:nvGrpSpPr>
        <p:cNvPr id="1" name=""/>
        <p:cNvGrpSpPr/>
        <p:nvPr/>
      </p:nvGrpSpPr>
      <p:grpSpPr>
        <a:xfrm>
          <a:off x="0" y="0"/>
          <a:ext cx="0" cy="0"/>
          <a:chOff x="0" y="0"/>
          <a:chExt cx="0" cy="0"/>
        </a:xfrm>
      </p:grpSpPr>
      <p:sp>
        <p:nvSpPr>
          <p:cNvPr id="874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4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208073"/>
      </p:ext>
    </p:extLst>
  </p:cSld>
  <p:clrMapOvr>
    <a:masterClrMapping/>
  </p:clrMapOvr>
  <p:transition spd="med"/>
</p:sldLayout>
</file>

<file path=ppt/slideLayouts/slideLayout3259.xml><?xml version="1.0" encoding="utf-8"?>
<p:sldLayout xmlns:a="http://schemas.openxmlformats.org/drawingml/2006/main" xmlns:r="http://schemas.openxmlformats.org/officeDocument/2006/relationships" xmlns:p="http://schemas.openxmlformats.org/presentationml/2006/main" showMasterSp="0" type="tx">
  <p:cSld name="50_Title and Content">
    <p:bg>
      <p:bgPr>
        <a:solidFill>
          <a:srgbClr val="000000"/>
        </a:solidFill>
        <a:effectLst/>
      </p:bgPr>
    </p:bg>
    <p:spTree>
      <p:nvGrpSpPr>
        <p:cNvPr id="1" name=""/>
        <p:cNvGrpSpPr/>
        <p:nvPr/>
      </p:nvGrpSpPr>
      <p:grpSpPr>
        <a:xfrm>
          <a:off x="0" y="0"/>
          <a:ext cx="0" cy="0"/>
          <a:chOff x="0" y="0"/>
          <a:chExt cx="0" cy="0"/>
        </a:xfrm>
      </p:grpSpPr>
      <p:sp>
        <p:nvSpPr>
          <p:cNvPr id="87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5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97122764"/>
      </p:ext>
    </p:extLst>
  </p:cSld>
  <p:clrMapOvr>
    <a:masterClrMapping/>
  </p:clrMapOvr>
  <p:transition spd="med"/>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720000"/>
        </a:solidFill>
        <a:effectLst/>
      </p:bgPr>
    </p:bg>
    <p:spTree>
      <p:nvGrpSpPr>
        <p:cNvPr id="1" name=""/>
        <p:cNvGrpSpPr/>
        <p:nvPr/>
      </p:nvGrpSpPr>
      <p:grpSpPr>
        <a:xfrm>
          <a:off x="0" y="0"/>
          <a:ext cx="0" cy="0"/>
          <a:chOff x="0" y="0"/>
          <a:chExt cx="0" cy="0"/>
        </a:xfrm>
      </p:grpSpPr>
      <p:grpSp>
        <p:nvGrpSpPr>
          <p:cNvPr id="4857" name="Group 2"/>
          <p:cNvGrpSpPr/>
          <p:nvPr/>
        </p:nvGrpSpPr>
        <p:grpSpPr>
          <a:xfrm>
            <a:off x="0" y="0"/>
            <a:ext cx="7242175" cy="1981200"/>
            <a:chOff x="0" y="0"/>
            <a:chExt cx="7242175" cy="1981200"/>
          </a:xfrm>
        </p:grpSpPr>
        <p:sp>
          <p:nvSpPr>
            <p:cNvPr id="485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5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5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59"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6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42232419"/>
      </p:ext>
    </p:extLst>
  </p:cSld>
  <p:clrMapOvr>
    <a:masterClrMapping/>
  </p:clrMapOvr>
  <p:transition spd="med"/>
</p:sldLayout>
</file>

<file path=ppt/slideLayouts/slideLayout3260.xml><?xml version="1.0" encoding="utf-8"?>
<p:sldLayout xmlns:a="http://schemas.openxmlformats.org/drawingml/2006/main" xmlns:r="http://schemas.openxmlformats.org/officeDocument/2006/relationships" xmlns:p="http://schemas.openxmlformats.org/presentationml/2006/main" showMasterSp="0" type="tx">
  <p:cSld name="50_Section Header">
    <p:bg>
      <p:bgPr>
        <a:solidFill>
          <a:srgbClr val="000000"/>
        </a:solidFill>
        <a:effectLst/>
      </p:bgPr>
    </p:bg>
    <p:spTree>
      <p:nvGrpSpPr>
        <p:cNvPr id="1" name=""/>
        <p:cNvGrpSpPr/>
        <p:nvPr/>
      </p:nvGrpSpPr>
      <p:grpSpPr>
        <a:xfrm>
          <a:off x="0" y="0"/>
          <a:ext cx="0" cy="0"/>
          <a:chOff x="0" y="0"/>
          <a:chExt cx="0" cy="0"/>
        </a:xfrm>
      </p:grpSpPr>
      <p:sp>
        <p:nvSpPr>
          <p:cNvPr id="876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6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4989196"/>
      </p:ext>
    </p:extLst>
  </p:cSld>
  <p:clrMapOvr>
    <a:masterClrMapping/>
  </p:clrMapOvr>
  <p:transition spd="med"/>
</p:sldLayout>
</file>

<file path=ppt/slideLayouts/slideLayout3261.xml><?xml version="1.0" encoding="utf-8"?>
<p:sldLayout xmlns:a="http://schemas.openxmlformats.org/drawingml/2006/main" xmlns:r="http://schemas.openxmlformats.org/officeDocument/2006/relationships" xmlns:p="http://schemas.openxmlformats.org/presentationml/2006/main" showMasterSp="0" type="tx">
  <p:cSld name="50_Two Content">
    <p:bg>
      <p:bgPr>
        <a:solidFill>
          <a:srgbClr val="000000"/>
        </a:solidFill>
        <a:effectLst/>
      </p:bgPr>
    </p:bg>
    <p:spTree>
      <p:nvGrpSpPr>
        <p:cNvPr id="1" name=""/>
        <p:cNvGrpSpPr/>
        <p:nvPr/>
      </p:nvGrpSpPr>
      <p:grpSpPr>
        <a:xfrm>
          <a:off x="0" y="0"/>
          <a:ext cx="0" cy="0"/>
          <a:chOff x="0" y="0"/>
          <a:chExt cx="0" cy="0"/>
        </a:xfrm>
      </p:grpSpPr>
      <p:sp>
        <p:nvSpPr>
          <p:cNvPr id="87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7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7845678"/>
      </p:ext>
    </p:extLst>
  </p:cSld>
  <p:clrMapOvr>
    <a:masterClrMapping/>
  </p:clrMapOvr>
  <p:transition spd="med"/>
</p:sldLayout>
</file>

<file path=ppt/slideLayouts/slideLayout3262.xml><?xml version="1.0" encoding="utf-8"?>
<p:sldLayout xmlns:a="http://schemas.openxmlformats.org/drawingml/2006/main" xmlns:r="http://schemas.openxmlformats.org/officeDocument/2006/relationships" xmlns:p="http://schemas.openxmlformats.org/presentationml/2006/main" showMasterSp="0" type="tx">
  <p:cSld name="51_Comparison">
    <p:bg>
      <p:bgPr>
        <a:solidFill>
          <a:srgbClr val="000000"/>
        </a:solidFill>
        <a:effectLst/>
      </p:bgPr>
    </p:bg>
    <p:spTree>
      <p:nvGrpSpPr>
        <p:cNvPr id="1" name=""/>
        <p:cNvGrpSpPr/>
        <p:nvPr/>
      </p:nvGrpSpPr>
      <p:grpSpPr>
        <a:xfrm>
          <a:off x="0" y="0"/>
          <a:ext cx="0" cy="0"/>
          <a:chOff x="0" y="0"/>
          <a:chExt cx="0" cy="0"/>
        </a:xfrm>
      </p:grpSpPr>
      <p:sp>
        <p:nvSpPr>
          <p:cNvPr id="878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8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88027459"/>
      </p:ext>
    </p:extLst>
  </p:cSld>
  <p:clrMapOvr>
    <a:masterClrMapping/>
  </p:clrMapOvr>
  <p:transition spd="med"/>
</p:sldLayout>
</file>

<file path=ppt/slideLayouts/slideLayout3263.xml><?xml version="1.0" encoding="utf-8"?>
<p:sldLayout xmlns:a="http://schemas.openxmlformats.org/drawingml/2006/main" xmlns:r="http://schemas.openxmlformats.org/officeDocument/2006/relationships" xmlns:p="http://schemas.openxmlformats.org/presentationml/2006/main" showMasterSp="0" type="tx">
  <p:cSld name="50_Title Only">
    <p:bg>
      <p:bgPr>
        <a:solidFill>
          <a:srgbClr val="000000"/>
        </a:solidFill>
        <a:effectLst/>
      </p:bgPr>
    </p:bg>
    <p:spTree>
      <p:nvGrpSpPr>
        <p:cNvPr id="1" name=""/>
        <p:cNvGrpSpPr/>
        <p:nvPr/>
      </p:nvGrpSpPr>
      <p:grpSpPr>
        <a:xfrm>
          <a:off x="0" y="0"/>
          <a:ext cx="0" cy="0"/>
          <a:chOff x="0" y="0"/>
          <a:chExt cx="0" cy="0"/>
        </a:xfrm>
      </p:grpSpPr>
      <p:sp>
        <p:nvSpPr>
          <p:cNvPr id="87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3547499"/>
      </p:ext>
    </p:extLst>
  </p:cSld>
  <p:clrMapOvr>
    <a:masterClrMapping/>
  </p:clrMapOvr>
  <p:transition spd="med"/>
</p:sldLayout>
</file>

<file path=ppt/slideLayouts/slideLayout3264.xml><?xml version="1.0" encoding="utf-8"?>
<p:sldLayout xmlns:a="http://schemas.openxmlformats.org/drawingml/2006/main" xmlns:r="http://schemas.openxmlformats.org/officeDocument/2006/relationships" xmlns:p="http://schemas.openxmlformats.org/presentationml/2006/main" showMasterSp="0" type="tx">
  <p:cSld name="52_Blank">
    <p:bg>
      <p:bgPr>
        <a:solidFill>
          <a:srgbClr val="000000"/>
        </a:solidFill>
        <a:effectLst/>
      </p:bgPr>
    </p:bg>
    <p:spTree>
      <p:nvGrpSpPr>
        <p:cNvPr id="1" name=""/>
        <p:cNvGrpSpPr/>
        <p:nvPr/>
      </p:nvGrpSpPr>
      <p:grpSpPr>
        <a:xfrm>
          <a:off x="0" y="0"/>
          <a:ext cx="0" cy="0"/>
          <a:chOff x="0" y="0"/>
          <a:chExt cx="0" cy="0"/>
        </a:xfrm>
      </p:grpSpPr>
      <p:sp>
        <p:nvSpPr>
          <p:cNvPr id="879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2966360"/>
      </p:ext>
    </p:extLst>
  </p:cSld>
  <p:clrMapOvr>
    <a:masterClrMapping/>
  </p:clrMapOvr>
  <p:transition spd="med"/>
</p:sldLayout>
</file>

<file path=ppt/slideLayouts/slideLayout3265.xml><?xml version="1.0" encoding="utf-8"?>
<p:sldLayout xmlns:a="http://schemas.openxmlformats.org/drawingml/2006/main" xmlns:r="http://schemas.openxmlformats.org/officeDocument/2006/relationships" xmlns:p="http://schemas.openxmlformats.org/presentationml/2006/main" showMasterSp="0" type="tx">
  <p:cSld name="51_Content with Caption">
    <p:bg>
      <p:bgPr>
        <a:solidFill>
          <a:srgbClr val="000000"/>
        </a:solidFill>
        <a:effectLst/>
      </p:bgPr>
    </p:bg>
    <p:spTree>
      <p:nvGrpSpPr>
        <p:cNvPr id="1" name=""/>
        <p:cNvGrpSpPr/>
        <p:nvPr/>
      </p:nvGrpSpPr>
      <p:grpSpPr>
        <a:xfrm>
          <a:off x="0" y="0"/>
          <a:ext cx="0" cy="0"/>
          <a:chOff x="0" y="0"/>
          <a:chExt cx="0" cy="0"/>
        </a:xfrm>
      </p:grpSpPr>
      <p:sp>
        <p:nvSpPr>
          <p:cNvPr id="880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0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0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0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8637255"/>
      </p:ext>
    </p:extLst>
  </p:cSld>
  <p:clrMapOvr>
    <a:masterClrMapping/>
  </p:clrMapOvr>
  <p:transition spd="med"/>
</p:sldLayout>
</file>

<file path=ppt/slideLayouts/slideLayout3266.xml><?xml version="1.0" encoding="utf-8"?>
<p:sldLayout xmlns:a="http://schemas.openxmlformats.org/drawingml/2006/main" xmlns:r="http://schemas.openxmlformats.org/officeDocument/2006/relationships" xmlns:p="http://schemas.openxmlformats.org/presentationml/2006/main" showMasterSp="0" type="tx">
  <p:cSld name="51_Picture with Caption">
    <p:bg>
      <p:bgPr>
        <a:solidFill>
          <a:srgbClr val="000000"/>
        </a:solidFill>
        <a:effectLst/>
      </p:bgPr>
    </p:bg>
    <p:spTree>
      <p:nvGrpSpPr>
        <p:cNvPr id="1" name=""/>
        <p:cNvGrpSpPr/>
        <p:nvPr/>
      </p:nvGrpSpPr>
      <p:grpSpPr>
        <a:xfrm>
          <a:off x="0" y="0"/>
          <a:ext cx="0" cy="0"/>
          <a:chOff x="0" y="0"/>
          <a:chExt cx="0" cy="0"/>
        </a:xfrm>
      </p:grpSpPr>
      <p:sp>
        <p:nvSpPr>
          <p:cNvPr id="881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1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1020008"/>
      </p:ext>
    </p:extLst>
  </p:cSld>
  <p:clrMapOvr>
    <a:masterClrMapping/>
  </p:clrMapOvr>
  <p:transition spd="med"/>
</p:sldLayout>
</file>

<file path=ppt/slideLayouts/slideLayout3267.xml><?xml version="1.0" encoding="utf-8"?>
<p:sldLayout xmlns:a="http://schemas.openxmlformats.org/drawingml/2006/main" xmlns:r="http://schemas.openxmlformats.org/officeDocument/2006/relationships" xmlns:p="http://schemas.openxmlformats.org/presentationml/2006/main" showMasterSp="0" type="tx">
  <p:cSld name="5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42036851"/>
      </p:ext>
    </p:extLst>
  </p:cSld>
  <p:clrMapOvr>
    <a:masterClrMapping/>
  </p:clrMapOvr>
  <p:transition spd="med"/>
</p:sldLayout>
</file>

<file path=ppt/slideLayouts/slideLayout3268.xml><?xml version="1.0" encoding="utf-8"?>
<p:sldLayout xmlns:a="http://schemas.openxmlformats.org/drawingml/2006/main" xmlns:r="http://schemas.openxmlformats.org/officeDocument/2006/relationships" xmlns:p="http://schemas.openxmlformats.org/presentationml/2006/main" showMasterSp="0" type="tx">
  <p:cSld name="5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99129460"/>
      </p:ext>
    </p:extLst>
  </p:cSld>
  <p:clrMapOvr>
    <a:masterClrMapping/>
  </p:clrMapOvr>
  <p:transition spd="med"/>
</p:sldLayout>
</file>

<file path=ppt/slideLayouts/slideLayout3269.xml><?xml version="1.0" encoding="utf-8"?>
<p:sldLayout xmlns:a="http://schemas.openxmlformats.org/drawingml/2006/main" xmlns:r="http://schemas.openxmlformats.org/officeDocument/2006/relationships" xmlns:p="http://schemas.openxmlformats.org/presentationml/2006/main" showMasterSp="0" type="tx">
  <p:cSld name="5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291754"/>
      </p:ext>
    </p:extLst>
  </p:cSld>
  <p:clrMapOvr>
    <a:masterClrMapping/>
  </p:clrMapOvr>
  <p:transition spd="med"/>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720000"/>
        </a:solidFill>
        <a:effectLst/>
      </p:bgPr>
    </p:bg>
    <p:spTree>
      <p:nvGrpSpPr>
        <p:cNvPr id="1" name=""/>
        <p:cNvGrpSpPr/>
        <p:nvPr/>
      </p:nvGrpSpPr>
      <p:grpSpPr>
        <a:xfrm>
          <a:off x="0" y="0"/>
          <a:ext cx="0" cy="0"/>
          <a:chOff x="0" y="0"/>
          <a:chExt cx="0" cy="0"/>
        </a:xfrm>
      </p:grpSpPr>
      <p:grpSp>
        <p:nvGrpSpPr>
          <p:cNvPr id="4869" name="Group 2"/>
          <p:cNvGrpSpPr/>
          <p:nvPr/>
        </p:nvGrpSpPr>
        <p:grpSpPr>
          <a:xfrm>
            <a:off x="0" y="0"/>
            <a:ext cx="7242175" cy="1981200"/>
            <a:chOff x="0" y="0"/>
            <a:chExt cx="7242175" cy="1981200"/>
          </a:xfrm>
        </p:grpSpPr>
        <p:sp>
          <p:nvSpPr>
            <p:cNvPr id="4867"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68"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7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7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7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87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91453808"/>
      </p:ext>
    </p:extLst>
  </p:cSld>
  <p:clrMapOvr>
    <a:masterClrMapping/>
  </p:clrMapOvr>
  <p:transition spd="med"/>
</p:sldLayout>
</file>

<file path=ppt/slideLayouts/slideLayout3270.xml><?xml version="1.0" encoding="utf-8"?>
<p:sldLayout xmlns:a="http://schemas.openxmlformats.org/drawingml/2006/main" xmlns:r="http://schemas.openxmlformats.org/officeDocument/2006/relationships" xmlns:p="http://schemas.openxmlformats.org/presentationml/2006/main" showMasterSp="0" type="tx">
  <p:cSld name="5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0559164"/>
      </p:ext>
    </p:extLst>
  </p:cSld>
  <p:clrMapOvr>
    <a:masterClrMapping/>
  </p:clrMapOvr>
  <p:transition spd="med"/>
</p:sldLayout>
</file>

<file path=ppt/slideLayouts/slideLayout3271.xml><?xml version="1.0" encoding="utf-8"?>
<p:sldLayout xmlns:a="http://schemas.openxmlformats.org/drawingml/2006/main" xmlns:r="http://schemas.openxmlformats.org/officeDocument/2006/relationships" xmlns:p="http://schemas.openxmlformats.org/presentationml/2006/main" showMasterSp="0" type="tx">
  <p:cSld name="5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12682380"/>
      </p:ext>
    </p:extLst>
  </p:cSld>
  <p:clrMapOvr>
    <a:masterClrMapping/>
  </p:clrMapOvr>
  <p:transition spd="med"/>
</p:sldLayout>
</file>

<file path=ppt/slideLayouts/slideLayout3272.xml><?xml version="1.0" encoding="utf-8"?>
<p:sldLayout xmlns:a="http://schemas.openxmlformats.org/drawingml/2006/main" xmlns:r="http://schemas.openxmlformats.org/officeDocument/2006/relationships" xmlns:p="http://schemas.openxmlformats.org/presentationml/2006/main" showMasterSp="0" type="tx">
  <p:cSld name="5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7165728"/>
      </p:ext>
    </p:extLst>
  </p:cSld>
  <p:clrMapOvr>
    <a:masterClrMapping/>
  </p:clrMapOvr>
  <p:transition spd="med"/>
</p:sldLayout>
</file>

<file path=ppt/slideLayouts/slideLayout3273.xml><?xml version="1.0" encoding="utf-8"?>
<p:sldLayout xmlns:a="http://schemas.openxmlformats.org/drawingml/2006/main" xmlns:r="http://schemas.openxmlformats.org/officeDocument/2006/relationships" xmlns:p="http://schemas.openxmlformats.org/presentationml/2006/main" showMasterSp="0" type="tx">
  <p:cSld name="5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2274373"/>
      </p:ext>
    </p:extLst>
  </p:cSld>
  <p:clrMapOvr>
    <a:masterClrMapping/>
  </p:clrMapOvr>
  <p:transition spd="med"/>
</p:sldLayout>
</file>

<file path=ppt/slideLayouts/slideLayout3274.xml><?xml version="1.0" encoding="utf-8"?>
<p:sldLayout xmlns:a="http://schemas.openxmlformats.org/drawingml/2006/main" xmlns:r="http://schemas.openxmlformats.org/officeDocument/2006/relationships" xmlns:p="http://schemas.openxmlformats.org/presentationml/2006/main" showMasterSp="0" type="tx">
  <p:cSld name="5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8400783"/>
      </p:ext>
    </p:extLst>
  </p:cSld>
  <p:clrMapOvr>
    <a:masterClrMapping/>
  </p:clrMapOvr>
  <p:transition spd="med"/>
</p:sldLayout>
</file>

<file path=ppt/slideLayouts/slideLayout3275.xml><?xml version="1.0" encoding="utf-8"?>
<p:sldLayout xmlns:a="http://schemas.openxmlformats.org/drawingml/2006/main" xmlns:r="http://schemas.openxmlformats.org/officeDocument/2006/relationships" xmlns:p="http://schemas.openxmlformats.org/presentationml/2006/main" showMasterSp="0" type="tx">
  <p:cSld name="55_Title Slide">
    <p:bg>
      <p:bgPr>
        <a:solidFill>
          <a:srgbClr val="000066"/>
        </a:solidFill>
        <a:effectLst/>
      </p:bgPr>
    </p:bg>
    <p:spTree>
      <p:nvGrpSpPr>
        <p:cNvPr id="1" name=""/>
        <p:cNvGrpSpPr/>
        <p:nvPr/>
      </p:nvGrpSpPr>
      <p:grpSpPr>
        <a:xfrm>
          <a:off x="0" y="0"/>
          <a:ext cx="0" cy="0"/>
          <a:chOff x="0" y="0"/>
          <a:chExt cx="0" cy="0"/>
        </a:xfrm>
      </p:grpSpPr>
      <p:sp>
        <p:nvSpPr>
          <p:cNvPr id="8907" name="Line 2"/>
          <p:cNvSpPr/>
          <p:nvPr/>
        </p:nvSpPr>
        <p:spPr>
          <a:xfrm>
            <a:off x="2895600" y="4303712"/>
            <a:ext cx="3276600" cy="1"/>
          </a:xfrm>
          <a:prstGeom prst="line">
            <a:avLst/>
          </a:prstGeom>
          <a:ln w="38100">
            <a:solidFill>
              <a:srgbClr val="336699"/>
            </a:solidFill>
          </a:ln>
        </p:spPr>
        <p:txBody>
          <a:bodyPr lIns="45719" rIns="45719"/>
          <a:lstStyle/>
          <a:p>
            <a:endParaRPr/>
          </a:p>
        </p:txBody>
      </p:sp>
      <p:sp>
        <p:nvSpPr>
          <p:cNvPr id="8908" name="Rectangle 5"/>
          <p:cNvSpPr/>
          <p:nvPr/>
        </p:nvSpPr>
        <p:spPr>
          <a:xfrm>
            <a:off x="0" y="1066800"/>
            <a:ext cx="86868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15" name="Group 6"/>
          <p:cNvGrpSpPr/>
          <p:nvPr/>
        </p:nvGrpSpPr>
        <p:grpSpPr>
          <a:xfrm>
            <a:off x="533400" y="0"/>
            <a:ext cx="3276600" cy="2133600"/>
            <a:chOff x="0" y="0"/>
            <a:chExt cx="3276600" cy="2133600"/>
          </a:xfrm>
        </p:grpSpPr>
        <p:sp>
          <p:nvSpPr>
            <p:cNvPr id="8909" name="Rectangle 7"/>
            <p:cNvSpPr/>
            <p:nvPr/>
          </p:nvSpPr>
          <p:spPr>
            <a:xfrm>
              <a:off x="10668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0" name="Rectangle 8"/>
            <p:cNvSpPr/>
            <p:nvPr/>
          </p:nvSpPr>
          <p:spPr>
            <a:xfrm>
              <a:off x="1600200" y="16002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1" name="Rectangle 9"/>
            <p:cNvSpPr/>
            <p:nvPr/>
          </p:nvSpPr>
          <p:spPr>
            <a:xfrm>
              <a:off x="22098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2" name="Rectangle 10"/>
            <p:cNvSpPr/>
            <p:nvPr/>
          </p:nvSpPr>
          <p:spPr>
            <a:xfrm>
              <a:off x="27432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3" name="Rectangle 11"/>
            <p:cNvSpPr/>
            <p:nvPr/>
          </p:nvSpPr>
          <p:spPr>
            <a:xfrm>
              <a:off x="5334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4" name="Rectangle 12"/>
            <p:cNvSpPr/>
            <p:nvPr/>
          </p:nvSpPr>
          <p:spPr>
            <a:xfrm>
              <a:off x="0" y="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22" name="Group 13"/>
          <p:cNvGrpSpPr/>
          <p:nvPr/>
        </p:nvGrpSpPr>
        <p:grpSpPr>
          <a:xfrm>
            <a:off x="533400" y="0"/>
            <a:ext cx="3276600" cy="2133600"/>
            <a:chOff x="0" y="0"/>
            <a:chExt cx="3276600" cy="2133600"/>
          </a:xfrm>
        </p:grpSpPr>
        <p:sp>
          <p:nvSpPr>
            <p:cNvPr id="8916" name="Rectangle 14"/>
            <p:cNvSpPr/>
            <p:nvPr/>
          </p:nvSpPr>
          <p:spPr>
            <a:xfrm>
              <a:off x="1066800" y="1066800"/>
              <a:ext cx="533400" cy="5334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7" name="Rectangle 15"/>
            <p:cNvSpPr/>
            <p:nvPr/>
          </p:nvSpPr>
          <p:spPr>
            <a:xfrm>
              <a:off x="1600200" y="16002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8" name="Rectangle 16"/>
            <p:cNvSpPr/>
            <p:nvPr/>
          </p:nvSpPr>
          <p:spPr>
            <a:xfrm>
              <a:off x="2209800" y="5334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9" name="Rectangle 17"/>
            <p:cNvSpPr/>
            <p:nvPr/>
          </p:nvSpPr>
          <p:spPr>
            <a:xfrm>
              <a:off x="2743200" y="10668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0" name="Rectangle 18"/>
            <p:cNvSpPr/>
            <p:nvPr/>
          </p:nvSpPr>
          <p:spPr>
            <a:xfrm>
              <a:off x="533400" y="533400"/>
              <a:ext cx="533400" cy="5334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1" name="Rectangle 19"/>
            <p:cNvSpPr/>
            <p:nvPr/>
          </p:nvSpPr>
          <p:spPr>
            <a:xfrm>
              <a:off x="0" y="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23" name="Rectangle 20"/>
          <p:cNvSpPr/>
          <p:nvPr/>
        </p:nvSpPr>
        <p:spPr>
          <a:xfrm>
            <a:off x="4114800" y="4191000"/>
            <a:ext cx="211138" cy="211138"/>
          </a:xfrm>
          <a:prstGeom prst="rect">
            <a:avLst/>
          </a:prstGeom>
          <a:solidFill>
            <a:srgbClr val="0099CC"/>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4" name="Rectangle 21"/>
          <p:cNvSpPr/>
          <p:nvPr/>
        </p:nvSpPr>
        <p:spPr>
          <a:xfrm>
            <a:off x="4419600" y="4191000"/>
            <a:ext cx="211138" cy="211138"/>
          </a:xfrm>
          <a:prstGeom prst="rect">
            <a:avLst/>
          </a:prstGeom>
          <a:solidFill>
            <a:srgbClr val="0099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5" name="Rectangle 22"/>
          <p:cNvSpPr/>
          <p:nvPr/>
        </p:nvSpPr>
        <p:spPr>
          <a:xfrm>
            <a:off x="4724400" y="4191000"/>
            <a:ext cx="211138" cy="211138"/>
          </a:xfrm>
          <a:prstGeom prst="rect">
            <a:avLst/>
          </a:prstGeom>
          <a:solidFill>
            <a:srgbClr val="00CC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6" name="Title Text"/>
          <p:cNvSpPr txBox="1">
            <a:spLocks noGrp="1"/>
          </p:cNvSpPr>
          <p:nvPr>
            <p:ph type="title"/>
          </p:nvPr>
        </p:nvSpPr>
        <p:spPr>
          <a:xfrm>
            <a:off x="685800" y="2286000"/>
            <a:ext cx="7772400" cy="1752600"/>
          </a:xfrm>
          <a:prstGeom prst="rect">
            <a:avLst/>
          </a:prstGeom>
        </p:spPr>
        <p:txBody>
          <a:bodyPr anchor="t"/>
          <a:lstStyle>
            <a:lvl1pPr algn="ctr">
              <a:lnSpc>
                <a:spcPct val="90000"/>
              </a:lnSpc>
              <a:defRPr sz="4000">
                <a:solidFill>
                  <a:schemeClr val="accent3">
                    <a:lumOff val="44000"/>
                  </a:schemeClr>
                </a:solidFill>
                <a:latin typeface="+mj-lt"/>
                <a:ea typeface="+mj-ea"/>
                <a:cs typeface="+mj-cs"/>
                <a:sym typeface="Helvetica"/>
              </a:defRPr>
            </a:lvl1pPr>
          </a:lstStyle>
          <a:p>
            <a:r>
              <a:t>Title Text</a:t>
            </a:r>
          </a:p>
        </p:txBody>
      </p:sp>
      <p:sp>
        <p:nvSpPr>
          <p:cNvPr id="8927" name="Body Level One…"/>
          <p:cNvSpPr txBox="1">
            <a:spLocks noGrp="1"/>
          </p:cNvSpPr>
          <p:nvPr>
            <p:ph type="body" sz="quarter" idx="1"/>
          </p:nvPr>
        </p:nvSpPr>
        <p:spPr>
          <a:xfrm>
            <a:off x="1371600" y="4495800"/>
            <a:ext cx="6400800" cy="1524000"/>
          </a:xfrm>
          <a:prstGeom prst="rect">
            <a:avLst/>
          </a:prstGeom>
        </p:spPr>
        <p:txBody>
          <a:bodyPr anchor="ctr">
            <a:normAutofit/>
          </a:bodyPr>
          <a:lstStyle>
            <a:lvl1pPr marL="0" indent="0" algn="ctr">
              <a:lnSpc>
                <a:spcPct val="80000"/>
              </a:lnSpc>
              <a:spcBef>
                <a:spcPts val="500"/>
              </a:spcBef>
              <a:buSzTx/>
              <a:buNone/>
              <a:defRPr sz="2400">
                <a:solidFill>
                  <a:srgbClr val="339966"/>
                </a:solidFill>
                <a:latin typeface="+mj-lt"/>
                <a:ea typeface="+mj-ea"/>
                <a:cs typeface="+mj-cs"/>
                <a:sym typeface="Helvetica"/>
              </a:defRPr>
            </a:lvl1pPr>
            <a:lvl2pPr marL="742950" indent="-285750" algn="ctr">
              <a:lnSpc>
                <a:spcPct val="80000"/>
              </a:lnSpc>
              <a:spcBef>
                <a:spcPts val="500"/>
              </a:spcBef>
              <a:buSzPct val="75000"/>
              <a:buChar char="■"/>
              <a:defRPr sz="2400">
                <a:solidFill>
                  <a:srgbClr val="339966"/>
                </a:solidFill>
                <a:latin typeface="+mj-lt"/>
                <a:ea typeface="+mj-ea"/>
                <a:cs typeface="+mj-cs"/>
                <a:sym typeface="Helvetica"/>
              </a:defRPr>
            </a:lvl2pPr>
            <a:lvl3pPr marL="1188719" indent="-274319" algn="ctr">
              <a:lnSpc>
                <a:spcPct val="80000"/>
              </a:lnSpc>
              <a:spcBef>
                <a:spcPts val="500"/>
              </a:spcBef>
              <a:buSzPct val="75000"/>
              <a:buChar char="■"/>
              <a:defRPr sz="2400">
                <a:solidFill>
                  <a:srgbClr val="339966"/>
                </a:solidFill>
                <a:latin typeface="+mj-lt"/>
                <a:ea typeface="+mj-ea"/>
                <a:cs typeface="+mj-cs"/>
                <a:sym typeface="Helvetica"/>
              </a:defRPr>
            </a:lvl3pPr>
            <a:lvl4pPr marL="1676400" indent="-304800" algn="ctr">
              <a:lnSpc>
                <a:spcPct val="80000"/>
              </a:lnSpc>
              <a:spcBef>
                <a:spcPts val="500"/>
              </a:spcBef>
              <a:buSzPct val="75000"/>
              <a:buChar char="■"/>
              <a:defRPr sz="2400">
                <a:solidFill>
                  <a:srgbClr val="339966"/>
                </a:solidFill>
                <a:latin typeface="+mj-lt"/>
                <a:ea typeface="+mj-ea"/>
                <a:cs typeface="+mj-cs"/>
                <a:sym typeface="Helvetica"/>
              </a:defRPr>
            </a:lvl4pPr>
            <a:lvl5pPr marL="2133600" indent="-304800" algn="ctr">
              <a:lnSpc>
                <a:spcPct val="80000"/>
              </a:lnSpc>
              <a:spcBef>
                <a:spcPts val="500"/>
              </a:spcBef>
              <a:buSzPct val="75000"/>
              <a:buChar char="■"/>
              <a:defRPr sz="2400">
                <a:solidFill>
                  <a:srgbClr val="339966"/>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28" name="Slide Number"/>
          <p:cNvSpPr txBox="1">
            <a:spLocks noGrp="1"/>
          </p:cNvSpPr>
          <p:nvPr>
            <p:ph type="sldNum" sz="quarter" idx="2"/>
          </p:nvPr>
        </p:nvSpPr>
        <p:spPr>
          <a:xfrm>
            <a:off x="5791200" y="6161404"/>
            <a:ext cx="762000" cy="631191"/>
          </a:xfrm>
          <a:prstGeom prst="rect">
            <a:avLst/>
          </a:prstGeom>
          <a:solidFill>
            <a:srgbClr val="00CC99"/>
          </a:solidFill>
          <a:ln w="57150">
            <a:solidFill>
              <a:srgbClr val="336699"/>
            </a:solidFill>
            <a:miter lim="800000"/>
          </a:ln>
        </p:spPr>
        <p:txBody>
          <a:bodyPr wrap="square" anchor="ctr"/>
          <a:lstStyle>
            <a:lvl1pPr>
              <a:defRPr sz="3200" b="1">
                <a:solidFill>
                  <a:srgbClr val="000066"/>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340482146"/>
      </p:ext>
    </p:extLst>
  </p:cSld>
  <p:clrMapOvr>
    <a:masterClrMapping/>
  </p:clrMapOvr>
  <p:transition spd="med"/>
</p:sldLayout>
</file>

<file path=ppt/slideLayouts/slideLayout3276.xml><?xml version="1.0" encoding="utf-8"?>
<p:sldLayout xmlns:a="http://schemas.openxmlformats.org/drawingml/2006/main" xmlns:r="http://schemas.openxmlformats.org/officeDocument/2006/relationships" xmlns:p="http://schemas.openxmlformats.org/presentationml/2006/main" showMasterSp="0" type="tx">
  <p:cSld name="52_Title and Content">
    <p:bg>
      <p:bgPr>
        <a:solidFill>
          <a:srgbClr val="000066"/>
        </a:solidFill>
        <a:effectLst/>
      </p:bgPr>
    </p:bg>
    <p:spTree>
      <p:nvGrpSpPr>
        <p:cNvPr id="1" name=""/>
        <p:cNvGrpSpPr/>
        <p:nvPr/>
      </p:nvGrpSpPr>
      <p:grpSpPr>
        <a:xfrm>
          <a:off x="0" y="0"/>
          <a:ext cx="0" cy="0"/>
          <a:chOff x="0" y="0"/>
          <a:chExt cx="0" cy="0"/>
        </a:xfrm>
      </p:grpSpPr>
      <p:sp>
        <p:nvSpPr>
          <p:cNvPr id="893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48" name="Group 14"/>
          <p:cNvGrpSpPr/>
          <p:nvPr/>
        </p:nvGrpSpPr>
        <p:grpSpPr>
          <a:xfrm>
            <a:off x="0" y="2286000"/>
            <a:ext cx="1066800" cy="1066800"/>
            <a:chOff x="0" y="0"/>
            <a:chExt cx="1066800" cy="1066800"/>
          </a:xfrm>
        </p:grpSpPr>
        <p:sp>
          <p:nvSpPr>
            <p:cNvPr id="894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53" name="Group 21"/>
          <p:cNvGrpSpPr/>
          <p:nvPr/>
        </p:nvGrpSpPr>
        <p:grpSpPr>
          <a:xfrm>
            <a:off x="762000" y="152400"/>
            <a:ext cx="1981200" cy="1295400"/>
            <a:chOff x="0" y="0"/>
            <a:chExt cx="1981200" cy="1295400"/>
          </a:xfrm>
        </p:grpSpPr>
        <p:sp>
          <p:nvSpPr>
            <p:cNvPr id="894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54"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8955" name="Body Level One…"/>
          <p:cNvSpPr txBox="1">
            <a:spLocks noGrp="1"/>
          </p:cNvSpPr>
          <p:nvPr>
            <p:ph type="body" sz="half" idx="1"/>
          </p:nvPr>
        </p:nvSpPr>
        <p:spPr>
          <a:xfrm>
            <a:off x="1295400" y="2819400"/>
            <a:ext cx="70866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56"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67702838"/>
      </p:ext>
    </p:extLst>
  </p:cSld>
  <p:clrMapOvr>
    <a:masterClrMapping/>
  </p:clrMapOvr>
  <p:transition spd="med"/>
</p:sldLayout>
</file>

<file path=ppt/slideLayouts/slideLayout3277.xml><?xml version="1.0" encoding="utf-8"?>
<p:sldLayout xmlns:a="http://schemas.openxmlformats.org/drawingml/2006/main" xmlns:r="http://schemas.openxmlformats.org/officeDocument/2006/relationships" xmlns:p="http://schemas.openxmlformats.org/presentationml/2006/main" showMasterSp="0" type="tx">
  <p:cSld name="52_Section Header">
    <p:bg>
      <p:bgPr>
        <a:solidFill>
          <a:srgbClr val="000066"/>
        </a:solidFill>
        <a:effectLst/>
      </p:bgPr>
    </p:bg>
    <p:spTree>
      <p:nvGrpSpPr>
        <p:cNvPr id="1" name=""/>
        <p:cNvGrpSpPr/>
        <p:nvPr/>
      </p:nvGrpSpPr>
      <p:grpSpPr>
        <a:xfrm>
          <a:off x="0" y="0"/>
          <a:ext cx="0" cy="0"/>
          <a:chOff x="0" y="0"/>
          <a:chExt cx="0" cy="0"/>
        </a:xfrm>
      </p:grpSpPr>
      <p:sp>
        <p:nvSpPr>
          <p:cNvPr id="8963"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4"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5"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6"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7"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8"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9"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0"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1"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2"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3"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76" name="Group 14"/>
          <p:cNvGrpSpPr/>
          <p:nvPr/>
        </p:nvGrpSpPr>
        <p:grpSpPr>
          <a:xfrm>
            <a:off x="0" y="2286000"/>
            <a:ext cx="1066800" cy="1066800"/>
            <a:chOff x="0" y="0"/>
            <a:chExt cx="1066800" cy="1066800"/>
          </a:xfrm>
        </p:grpSpPr>
        <p:sp>
          <p:nvSpPr>
            <p:cNvPr id="8974"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5"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81" name="Group 21"/>
          <p:cNvGrpSpPr/>
          <p:nvPr/>
        </p:nvGrpSpPr>
        <p:grpSpPr>
          <a:xfrm>
            <a:off x="762000" y="152400"/>
            <a:ext cx="1981200" cy="1295400"/>
            <a:chOff x="0" y="0"/>
            <a:chExt cx="1981200" cy="1295400"/>
          </a:xfrm>
        </p:grpSpPr>
        <p:sp>
          <p:nvSpPr>
            <p:cNvPr id="8977"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8"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9"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0"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8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89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latin typeface="+mj-lt"/>
                <a:ea typeface="+mj-ea"/>
                <a:cs typeface="+mj-cs"/>
                <a:sym typeface="Helvetica"/>
              </a:defRPr>
            </a:lvl1pPr>
            <a:lvl2pPr marL="0" indent="457200">
              <a:spcBef>
                <a:spcPts val="400"/>
              </a:spcBef>
              <a:buSzTx/>
              <a:buNone/>
              <a:defRPr sz="2000">
                <a:solidFill>
                  <a:schemeClr val="accent3">
                    <a:lumOff val="44000"/>
                  </a:schemeClr>
                </a:solidFill>
                <a:latin typeface="+mj-lt"/>
                <a:ea typeface="+mj-ea"/>
                <a:cs typeface="+mj-cs"/>
                <a:sym typeface="Helvetica"/>
              </a:defRPr>
            </a:lvl2pPr>
            <a:lvl3pPr marL="0" indent="914400">
              <a:spcBef>
                <a:spcPts val="400"/>
              </a:spcBef>
              <a:buSzTx/>
              <a:buNone/>
              <a:defRPr sz="2000">
                <a:solidFill>
                  <a:schemeClr val="accent3">
                    <a:lumOff val="44000"/>
                  </a:schemeClr>
                </a:solidFill>
                <a:latin typeface="+mj-lt"/>
                <a:ea typeface="+mj-ea"/>
                <a:cs typeface="+mj-cs"/>
                <a:sym typeface="Helvetica"/>
              </a:defRPr>
            </a:lvl3pPr>
            <a:lvl4pPr marL="0" indent="1371600">
              <a:spcBef>
                <a:spcPts val="400"/>
              </a:spcBef>
              <a:buSzTx/>
              <a:buNone/>
              <a:defRPr sz="2000">
                <a:solidFill>
                  <a:schemeClr val="accent3">
                    <a:lumOff val="44000"/>
                  </a:schemeClr>
                </a:solidFill>
                <a:latin typeface="+mj-lt"/>
                <a:ea typeface="+mj-ea"/>
                <a:cs typeface="+mj-cs"/>
                <a:sym typeface="Helvetica"/>
              </a:defRPr>
            </a:lvl4pPr>
            <a:lvl5pPr marL="0" indent="1828800">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8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51738970"/>
      </p:ext>
    </p:extLst>
  </p:cSld>
  <p:clrMapOvr>
    <a:masterClrMapping/>
  </p:clrMapOvr>
  <p:transition spd="med"/>
</p:sldLayout>
</file>

<file path=ppt/slideLayouts/slideLayout3278.xml><?xml version="1.0" encoding="utf-8"?>
<p:sldLayout xmlns:a="http://schemas.openxmlformats.org/drawingml/2006/main" xmlns:r="http://schemas.openxmlformats.org/officeDocument/2006/relationships" xmlns:p="http://schemas.openxmlformats.org/presentationml/2006/main" showMasterSp="0" type="tx">
  <p:cSld name="52_Two Content">
    <p:bg>
      <p:bgPr>
        <a:solidFill>
          <a:srgbClr val="000066"/>
        </a:solidFill>
        <a:effectLst/>
      </p:bgPr>
    </p:bg>
    <p:spTree>
      <p:nvGrpSpPr>
        <p:cNvPr id="1" name=""/>
        <p:cNvGrpSpPr/>
        <p:nvPr/>
      </p:nvGrpSpPr>
      <p:grpSpPr>
        <a:xfrm>
          <a:off x="0" y="0"/>
          <a:ext cx="0" cy="0"/>
          <a:chOff x="0" y="0"/>
          <a:chExt cx="0" cy="0"/>
        </a:xfrm>
      </p:grpSpPr>
      <p:sp>
        <p:nvSpPr>
          <p:cNvPr id="899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04" name="Group 14"/>
          <p:cNvGrpSpPr/>
          <p:nvPr/>
        </p:nvGrpSpPr>
        <p:grpSpPr>
          <a:xfrm>
            <a:off x="0" y="2286000"/>
            <a:ext cx="1066800" cy="1066800"/>
            <a:chOff x="0" y="0"/>
            <a:chExt cx="1066800" cy="1066800"/>
          </a:xfrm>
        </p:grpSpPr>
        <p:sp>
          <p:nvSpPr>
            <p:cNvPr id="900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09" name="Group 21"/>
          <p:cNvGrpSpPr/>
          <p:nvPr/>
        </p:nvGrpSpPr>
        <p:grpSpPr>
          <a:xfrm>
            <a:off x="762000" y="152400"/>
            <a:ext cx="1981200" cy="1295400"/>
            <a:chOff x="0" y="0"/>
            <a:chExt cx="1981200" cy="1295400"/>
          </a:xfrm>
        </p:grpSpPr>
        <p:sp>
          <p:nvSpPr>
            <p:cNvPr id="900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10"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11" name="Body Level One…"/>
          <p:cNvSpPr txBox="1">
            <a:spLocks noGrp="1"/>
          </p:cNvSpPr>
          <p:nvPr>
            <p:ph type="body" sz="quarter" idx="1"/>
          </p:nvPr>
        </p:nvSpPr>
        <p:spPr>
          <a:xfrm>
            <a:off x="1295400" y="2819400"/>
            <a:ext cx="34671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1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2579181"/>
      </p:ext>
    </p:extLst>
  </p:cSld>
  <p:clrMapOvr>
    <a:masterClrMapping/>
  </p:clrMapOvr>
  <p:transition spd="med"/>
</p:sldLayout>
</file>

<file path=ppt/slideLayouts/slideLayout3279.xml><?xml version="1.0" encoding="utf-8"?>
<p:sldLayout xmlns:a="http://schemas.openxmlformats.org/drawingml/2006/main" xmlns:r="http://schemas.openxmlformats.org/officeDocument/2006/relationships" xmlns:p="http://schemas.openxmlformats.org/presentationml/2006/main" showMasterSp="0" type="tx">
  <p:cSld name="53_Comparison">
    <p:bg>
      <p:bgPr>
        <a:solidFill>
          <a:srgbClr val="000066"/>
        </a:solidFill>
        <a:effectLst/>
      </p:bgPr>
    </p:bg>
    <p:spTree>
      <p:nvGrpSpPr>
        <p:cNvPr id="1" name=""/>
        <p:cNvGrpSpPr/>
        <p:nvPr/>
      </p:nvGrpSpPr>
      <p:grpSpPr>
        <a:xfrm>
          <a:off x="0" y="0"/>
          <a:ext cx="0" cy="0"/>
          <a:chOff x="0" y="0"/>
          <a:chExt cx="0" cy="0"/>
        </a:xfrm>
      </p:grpSpPr>
      <p:sp>
        <p:nvSpPr>
          <p:cNvPr id="9019"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0"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1"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2"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3"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4"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5"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6"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7"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8"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9"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32" name="Group 14"/>
          <p:cNvGrpSpPr/>
          <p:nvPr/>
        </p:nvGrpSpPr>
        <p:grpSpPr>
          <a:xfrm>
            <a:off x="0" y="2286000"/>
            <a:ext cx="1066800" cy="1066800"/>
            <a:chOff x="0" y="0"/>
            <a:chExt cx="1066800" cy="1066800"/>
          </a:xfrm>
        </p:grpSpPr>
        <p:sp>
          <p:nvSpPr>
            <p:cNvPr id="9030"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1"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37" name="Group 21"/>
          <p:cNvGrpSpPr/>
          <p:nvPr/>
        </p:nvGrpSpPr>
        <p:grpSpPr>
          <a:xfrm>
            <a:off x="762000" y="152400"/>
            <a:ext cx="1981200" cy="1295400"/>
            <a:chOff x="0" y="0"/>
            <a:chExt cx="1981200" cy="1295400"/>
          </a:xfrm>
        </p:grpSpPr>
        <p:sp>
          <p:nvSpPr>
            <p:cNvPr id="9033"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4"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5"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6"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3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latin typeface="+mj-lt"/>
                <a:ea typeface="+mj-ea"/>
                <a:cs typeface="+mj-cs"/>
                <a:sym typeface="Helvetica"/>
              </a:defRPr>
            </a:lvl1pPr>
            <a:lvl2pPr marL="0" indent="457200">
              <a:spcBef>
                <a:spcPts val="500"/>
              </a:spcBef>
              <a:buSzTx/>
              <a:buNone/>
              <a:defRPr sz="2400" b="1">
                <a:solidFill>
                  <a:schemeClr val="accent3">
                    <a:lumOff val="44000"/>
                  </a:schemeClr>
                </a:solidFill>
                <a:latin typeface="+mj-lt"/>
                <a:ea typeface="+mj-ea"/>
                <a:cs typeface="+mj-cs"/>
                <a:sym typeface="Helvetica"/>
              </a:defRPr>
            </a:lvl2pPr>
            <a:lvl3pPr marL="0" indent="914400">
              <a:spcBef>
                <a:spcPts val="500"/>
              </a:spcBef>
              <a:buSzTx/>
              <a:buNone/>
              <a:defRPr sz="2400" b="1">
                <a:solidFill>
                  <a:schemeClr val="accent3">
                    <a:lumOff val="44000"/>
                  </a:schemeClr>
                </a:solidFill>
                <a:latin typeface="+mj-lt"/>
                <a:ea typeface="+mj-ea"/>
                <a:cs typeface="+mj-cs"/>
                <a:sym typeface="Helvetica"/>
              </a:defRPr>
            </a:lvl3pPr>
            <a:lvl4pPr marL="0" indent="1371600">
              <a:spcBef>
                <a:spcPts val="500"/>
              </a:spcBef>
              <a:buSzTx/>
              <a:buNone/>
              <a:defRPr sz="2400" b="1">
                <a:solidFill>
                  <a:schemeClr val="accent3">
                    <a:lumOff val="44000"/>
                  </a:schemeClr>
                </a:solidFill>
                <a:latin typeface="+mj-lt"/>
                <a:ea typeface="+mj-ea"/>
                <a:cs typeface="+mj-cs"/>
                <a:sym typeface="Helvetica"/>
              </a:defRPr>
            </a:lvl4pPr>
            <a:lvl5pPr marL="0" indent="1828800">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4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latin typeface="+mj-lt"/>
                <a:ea typeface="+mj-ea"/>
                <a:cs typeface="+mj-cs"/>
                <a:sym typeface="Helvetica"/>
              </a:defRPr>
            </a:pPr>
            <a:endParaRPr/>
          </a:p>
        </p:txBody>
      </p:sp>
      <p:sp>
        <p:nvSpPr>
          <p:cNvPr id="9041"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91786182"/>
      </p:ext>
    </p:extLst>
  </p:cSld>
  <p:clrMapOvr>
    <a:masterClrMapping/>
  </p:clrMapOvr>
  <p:transition spd="med"/>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720000"/>
        </a:solidFill>
        <a:effectLst/>
      </p:bgPr>
    </p:bg>
    <p:spTree>
      <p:nvGrpSpPr>
        <p:cNvPr id="1" name=""/>
        <p:cNvGrpSpPr/>
        <p:nvPr/>
      </p:nvGrpSpPr>
      <p:grpSpPr>
        <a:xfrm>
          <a:off x="0" y="0"/>
          <a:ext cx="0" cy="0"/>
          <a:chOff x="0" y="0"/>
          <a:chExt cx="0" cy="0"/>
        </a:xfrm>
      </p:grpSpPr>
      <p:grpSp>
        <p:nvGrpSpPr>
          <p:cNvPr id="4882" name="Group 2"/>
          <p:cNvGrpSpPr/>
          <p:nvPr/>
        </p:nvGrpSpPr>
        <p:grpSpPr>
          <a:xfrm>
            <a:off x="0" y="0"/>
            <a:ext cx="7242175" cy="1981200"/>
            <a:chOff x="0" y="0"/>
            <a:chExt cx="7242175" cy="1981200"/>
          </a:xfrm>
        </p:grpSpPr>
        <p:sp>
          <p:nvSpPr>
            <p:cNvPr id="488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8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8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8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94187551"/>
      </p:ext>
    </p:extLst>
  </p:cSld>
  <p:clrMapOvr>
    <a:masterClrMapping/>
  </p:clrMapOvr>
  <p:transition spd="med"/>
</p:sldLayout>
</file>

<file path=ppt/slideLayouts/slideLayout3280.xml><?xml version="1.0" encoding="utf-8"?>
<p:sldLayout xmlns:a="http://schemas.openxmlformats.org/drawingml/2006/main" xmlns:r="http://schemas.openxmlformats.org/officeDocument/2006/relationships" xmlns:p="http://schemas.openxmlformats.org/presentationml/2006/main" showMasterSp="0" type="tx">
  <p:cSld name="52_Title Only">
    <p:bg>
      <p:bgPr>
        <a:solidFill>
          <a:srgbClr val="000066"/>
        </a:solidFill>
        <a:effectLst/>
      </p:bgPr>
    </p:bg>
    <p:spTree>
      <p:nvGrpSpPr>
        <p:cNvPr id="1" name=""/>
        <p:cNvGrpSpPr/>
        <p:nvPr/>
      </p:nvGrpSpPr>
      <p:grpSpPr>
        <a:xfrm>
          <a:off x="0" y="0"/>
          <a:ext cx="0" cy="0"/>
          <a:chOff x="0" y="0"/>
          <a:chExt cx="0" cy="0"/>
        </a:xfrm>
      </p:grpSpPr>
      <p:sp>
        <p:nvSpPr>
          <p:cNvPr id="9048"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9"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0"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1"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2"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3"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4"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5"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6"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7"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8"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61" name="Group 14"/>
          <p:cNvGrpSpPr/>
          <p:nvPr/>
        </p:nvGrpSpPr>
        <p:grpSpPr>
          <a:xfrm>
            <a:off x="0" y="2286000"/>
            <a:ext cx="1066800" cy="1066800"/>
            <a:chOff x="0" y="0"/>
            <a:chExt cx="1066800" cy="1066800"/>
          </a:xfrm>
        </p:grpSpPr>
        <p:sp>
          <p:nvSpPr>
            <p:cNvPr id="9059"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0"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66" name="Group 21"/>
          <p:cNvGrpSpPr/>
          <p:nvPr/>
        </p:nvGrpSpPr>
        <p:grpSpPr>
          <a:xfrm>
            <a:off x="762000" y="152400"/>
            <a:ext cx="1981200" cy="1295400"/>
            <a:chOff x="0" y="0"/>
            <a:chExt cx="1981200" cy="1295400"/>
          </a:xfrm>
        </p:grpSpPr>
        <p:sp>
          <p:nvSpPr>
            <p:cNvPr id="9062"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3"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4"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5"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67"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68"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1650388"/>
      </p:ext>
    </p:extLst>
  </p:cSld>
  <p:clrMapOvr>
    <a:masterClrMapping/>
  </p:clrMapOvr>
  <p:transition spd="med"/>
</p:sldLayout>
</file>

<file path=ppt/slideLayouts/slideLayout3281.xml><?xml version="1.0" encoding="utf-8"?>
<p:sldLayout xmlns:a="http://schemas.openxmlformats.org/drawingml/2006/main" xmlns:r="http://schemas.openxmlformats.org/officeDocument/2006/relationships" xmlns:p="http://schemas.openxmlformats.org/presentationml/2006/main" showMasterSp="0" type="tx">
  <p:cSld name="53_Blank">
    <p:bg>
      <p:bgPr>
        <a:solidFill>
          <a:srgbClr val="000066"/>
        </a:solidFill>
        <a:effectLst/>
      </p:bgPr>
    </p:bg>
    <p:spTree>
      <p:nvGrpSpPr>
        <p:cNvPr id="1" name=""/>
        <p:cNvGrpSpPr/>
        <p:nvPr/>
      </p:nvGrpSpPr>
      <p:grpSpPr>
        <a:xfrm>
          <a:off x="0" y="0"/>
          <a:ext cx="0" cy="0"/>
          <a:chOff x="0" y="0"/>
          <a:chExt cx="0" cy="0"/>
        </a:xfrm>
      </p:grpSpPr>
      <p:sp>
        <p:nvSpPr>
          <p:cNvPr id="907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88" name="Group 14"/>
          <p:cNvGrpSpPr/>
          <p:nvPr/>
        </p:nvGrpSpPr>
        <p:grpSpPr>
          <a:xfrm>
            <a:off x="0" y="2286000"/>
            <a:ext cx="1066800" cy="1066800"/>
            <a:chOff x="0" y="0"/>
            <a:chExt cx="1066800" cy="1066800"/>
          </a:xfrm>
        </p:grpSpPr>
        <p:sp>
          <p:nvSpPr>
            <p:cNvPr id="908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93" name="Group 21"/>
          <p:cNvGrpSpPr/>
          <p:nvPr/>
        </p:nvGrpSpPr>
        <p:grpSpPr>
          <a:xfrm>
            <a:off x="762000" y="152400"/>
            <a:ext cx="1981200" cy="1295400"/>
            <a:chOff x="0" y="0"/>
            <a:chExt cx="1981200" cy="1295400"/>
          </a:xfrm>
        </p:grpSpPr>
        <p:sp>
          <p:nvSpPr>
            <p:cNvPr id="908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9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5546136"/>
      </p:ext>
    </p:extLst>
  </p:cSld>
  <p:clrMapOvr>
    <a:masterClrMapping/>
  </p:clrMapOvr>
  <p:transition spd="med"/>
</p:sldLayout>
</file>

<file path=ppt/slideLayouts/slideLayout3282.xml><?xml version="1.0" encoding="utf-8"?>
<p:sldLayout xmlns:a="http://schemas.openxmlformats.org/drawingml/2006/main" xmlns:r="http://schemas.openxmlformats.org/officeDocument/2006/relationships" xmlns:p="http://schemas.openxmlformats.org/presentationml/2006/main" showMasterSp="0" type="tx">
  <p:cSld name="53_Content with Caption">
    <p:bg>
      <p:bgPr>
        <a:solidFill>
          <a:srgbClr val="000066"/>
        </a:solidFill>
        <a:effectLst/>
      </p:bgPr>
    </p:bg>
    <p:spTree>
      <p:nvGrpSpPr>
        <p:cNvPr id="1" name=""/>
        <p:cNvGrpSpPr/>
        <p:nvPr/>
      </p:nvGrpSpPr>
      <p:grpSpPr>
        <a:xfrm>
          <a:off x="0" y="0"/>
          <a:ext cx="0" cy="0"/>
          <a:chOff x="0" y="0"/>
          <a:chExt cx="0" cy="0"/>
        </a:xfrm>
      </p:grpSpPr>
      <p:sp>
        <p:nvSpPr>
          <p:cNvPr id="910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14" name="Group 14"/>
          <p:cNvGrpSpPr/>
          <p:nvPr/>
        </p:nvGrpSpPr>
        <p:grpSpPr>
          <a:xfrm>
            <a:off x="0" y="2286000"/>
            <a:ext cx="1066800" cy="1066800"/>
            <a:chOff x="0" y="0"/>
            <a:chExt cx="1066800" cy="1066800"/>
          </a:xfrm>
        </p:grpSpPr>
        <p:sp>
          <p:nvSpPr>
            <p:cNvPr id="911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19" name="Group 21"/>
          <p:cNvGrpSpPr/>
          <p:nvPr/>
        </p:nvGrpSpPr>
        <p:grpSpPr>
          <a:xfrm>
            <a:off x="762000" y="152400"/>
            <a:ext cx="1981200" cy="1295400"/>
            <a:chOff x="0" y="0"/>
            <a:chExt cx="1981200" cy="1295400"/>
          </a:xfrm>
        </p:grpSpPr>
        <p:sp>
          <p:nvSpPr>
            <p:cNvPr id="911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20"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21"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99CC"/>
              </a:buClr>
              <a:buSzPct val="75000"/>
              <a:buChar char="■"/>
              <a:defRPr>
                <a:solidFill>
                  <a:schemeClr val="accent3">
                    <a:lumOff val="44000"/>
                  </a:schemeClr>
                </a:solidFill>
                <a:latin typeface="+mj-lt"/>
                <a:ea typeface="+mj-ea"/>
                <a:cs typeface="+mj-cs"/>
                <a:sym typeface="Helvetica"/>
              </a:defRPr>
            </a:lvl1pPr>
            <a:lvl2pPr>
              <a:buClr>
                <a:srgbClr val="0099CC"/>
              </a:buClr>
              <a:buSzPct val="75000"/>
              <a:buChar char="■"/>
              <a:defRPr>
                <a:solidFill>
                  <a:schemeClr val="accent3">
                    <a:lumOff val="44000"/>
                  </a:schemeClr>
                </a:solidFill>
                <a:latin typeface="+mj-lt"/>
                <a:ea typeface="+mj-ea"/>
                <a:cs typeface="+mj-cs"/>
                <a:sym typeface="Helvetica"/>
              </a:defRPr>
            </a:lvl2pPr>
            <a:lvl3pPr>
              <a:buClr>
                <a:srgbClr val="0099CC"/>
              </a:buClr>
              <a:buSzPct val="75000"/>
              <a:buChar char="■"/>
              <a:defRPr>
                <a:solidFill>
                  <a:schemeClr val="accent3">
                    <a:lumOff val="44000"/>
                  </a:schemeClr>
                </a:solidFill>
                <a:latin typeface="+mj-lt"/>
                <a:ea typeface="+mj-ea"/>
                <a:cs typeface="+mj-cs"/>
                <a:sym typeface="Helvetica"/>
              </a:defRPr>
            </a:lvl3pPr>
            <a:lvl4pPr>
              <a:buClr>
                <a:srgbClr val="0099CC"/>
              </a:buClr>
              <a:buSzPct val="75000"/>
              <a:buChar char="■"/>
              <a:defRPr>
                <a:solidFill>
                  <a:schemeClr val="accent3">
                    <a:lumOff val="44000"/>
                  </a:schemeClr>
                </a:solidFill>
                <a:latin typeface="+mj-lt"/>
                <a:ea typeface="+mj-ea"/>
                <a:cs typeface="+mj-cs"/>
                <a:sym typeface="Helvetica"/>
              </a:defRPr>
            </a:lvl4pPr>
            <a:lvl5pPr>
              <a:buClr>
                <a:srgbClr val="0099CC"/>
              </a:buClr>
              <a:buSzPct val="75000"/>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2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latin typeface="+mj-lt"/>
                <a:ea typeface="+mj-ea"/>
                <a:cs typeface="+mj-cs"/>
                <a:sym typeface="Helvetica"/>
              </a:defRPr>
            </a:pPr>
            <a:endParaRPr/>
          </a:p>
        </p:txBody>
      </p:sp>
      <p:sp>
        <p:nvSpPr>
          <p:cNvPr id="9123"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2027"/>
      </p:ext>
    </p:extLst>
  </p:cSld>
  <p:clrMapOvr>
    <a:masterClrMapping/>
  </p:clrMapOvr>
  <p:transition spd="med"/>
</p:sldLayout>
</file>

<file path=ppt/slideLayouts/slideLayout3283.xml><?xml version="1.0" encoding="utf-8"?>
<p:sldLayout xmlns:a="http://schemas.openxmlformats.org/drawingml/2006/main" xmlns:r="http://schemas.openxmlformats.org/officeDocument/2006/relationships" xmlns:p="http://schemas.openxmlformats.org/presentationml/2006/main" showMasterSp="0" type="tx">
  <p:cSld name="53_Picture with Caption">
    <p:bg>
      <p:bgPr>
        <a:solidFill>
          <a:srgbClr val="000066"/>
        </a:solidFill>
        <a:effectLst/>
      </p:bgPr>
    </p:bg>
    <p:spTree>
      <p:nvGrpSpPr>
        <p:cNvPr id="1" name=""/>
        <p:cNvGrpSpPr/>
        <p:nvPr/>
      </p:nvGrpSpPr>
      <p:grpSpPr>
        <a:xfrm>
          <a:off x="0" y="0"/>
          <a:ext cx="0" cy="0"/>
          <a:chOff x="0" y="0"/>
          <a:chExt cx="0" cy="0"/>
        </a:xfrm>
      </p:grpSpPr>
      <p:sp>
        <p:nvSpPr>
          <p:cNvPr id="9130"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1"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2"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3"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4"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5"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6"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7"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8"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9"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0"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43" name="Group 14"/>
          <p:cNvGrpSpPr/>
          <p:nvPr/>
        </p:nvGrpSpPr>
        <p:grpSpPr>
          <a:xfrm>
            <a:off x="0" y="2286000"/>
            <a:ext cx="1066800" cy="1066800"/>
            <a:chOff x="0" y="0"/>
            <a:chExt cx="1066800" cy="1066800"/>
          </a:xfrm>
        </p:grpSpPr>
        <p:sp>
          <p:nvSpPr>
            <p:cNvPr id="9141"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2"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48" name="Group 21"/>
          <p:cNvGrpSpPr/>
          <p:nvPr/>
        </p:nvGrpSpPr>
        <p:grpSpPr>
          <a:xfrm>
            <a:off x="762000" y="152400"/>
            <a:ext cx="1981200" cy="1295400"/>
            <a:chOff x="0" y="0"/>
            <a:chExt cx="1981200" cy="1295400"/>
          </a:xfrm>
        </p:grpSpPr>
        <p:sp>
          <p:nvSpPr>
            <p:cNvPr id="9144"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5"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6"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7"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49"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5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15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latin typeface="+mj-lt"/>
                <a:ea typeface="+mj-ea"/>
                <a:cs typeface="+mj-cs"/>
                <a:sym typeface="Helvetica"/>
              </a:defRPr>
            </a:lvl1pPr>
            <a:lvl2pPr marL="0" indent="457200">
              <a:spcBef>
                <a:spcPts val="300"/>
              </a:spcBef>
              <a:buSzTx/>
              <a:buNone/>
              <a:defRPr sz="1400">
                <a:solidFill>
                  <a:schemeClr val="accent3">
                    <a:lumOff val="44000"/>
                  </a:schemeClr>
                </a:solidFill>
                <a:latin typeface="+mj-lt"/>
                <a:ea typeface="+mj-ea"/>
                <a:cs typeface="+mj-cs"/>
                <a:sym typeface="Helvetica"/>
              </a:defRPr>
            </a:lvl2pPr>
            <a:lvl3pPr marL="0" indent="914400">
              <a:spcBef>
                <a:spcPts val="300"/>
              </a:spcBef>
              <a:buSzTx/>
              <a:buNone/>
              <a:defRPr sz="1400">
                <a:solidFill>
                  <a:schemeClr val="accent3">
                    <a:lumOff val="44000"/>
                  </a:schemeClr>
                </a:solidFill>
                <a:latin typeface="+mj-lt"/>
                <a:ea typeface="+mj-ea"/>
                <a:cs typeface="+mj-cs"/>
                <a:sym typeface="Helvetica"/>
              </a:defRPr>
            </a:lvl3pPr>
            <a:lvl4pPr marL="0" indent="1371600">
              <a:spcBef>
                <a:spcPts val="300"/>
              </a:spcBef>
              <a:buSzTx/>
              <a:buNone/>
              <a:defRPr sz="1400">
                <a:solidFill>
                  <a:schemeClr val="accent3">
                    <a:lumOff val="44000"/>
                  </a:schemeClr>
                </a:solidFill>
                <a:latin typeface="+mj-lt"/>
                <a:ea typeface="+mj-ea"/>
                <a:cs typeface="+mj-cs"/>
                <a:sym typeface="Helvetica"/>
              </a:defRPr>
            </a:lvl4pPr>
            <a:lvl5pPr marL="0" indent="1828800">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5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0109324"/>
      </p:ext>
    </p:extLst>
  </p:cSld>
  <p:clrMapOvr>
    <a:masterClrMapping/>
  </p:clrMapOvr>
  <p:transition spd="med"/>
</p:sldLayout>
</file>

<file path=ppt/slideLayouts/slideLayout3284.xml><?xml version="1.0" encoding="utf-8"?>
<p:sldLayout xmlns:a="http://schemas.openxmlformats.org/drawingml/2006/main" xmlns:r="http://schemas.openxmlformats.org/officeDocument/2006/relationships" xmlns:p="http://schemas.openxmlformats.org/presentationml/2006/main" showMasterSp="0" type="tx">
  <p:cSld name="5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159"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6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8903267"/>
      </p:ext>
    </p:extLst>
  </p:cSld>
  <p:clrMapOvr>
    <a:masterClrMapping/>
  </p:clrMapOvr>
  <p:transition spd="med"/>
</p:sldLayout>
</file>

<file path=ppt/slideLayouts/slideLayout3285.xml><?xml version="1.0" encoding="utf-8"?>
<p:sldLayout xmlns:a="http://schemas.openxmlformats.org/drawingml/2006/main" xmlns:r="http://schemas.openxmlformats.org/officeDocument/2006/relationships" xmlns:p="http://schemas.openxmlformats.org/presentationml/2006/main" showMasterSp="0" type="tx">
  <p:cSld name="5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6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9"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91725591"/>
      </p:ext>
    </p:extLst>
  </p:cSld>
  <p:clrMapOvr>
    <a:masterClrMapping/>
  </p:clrMapOvr>
  <p:transition spd="med"/>
</p:sldLayout>
</file>

<file path=ppt/slideLayouts/slideLayout3286.xml><?xml version="1.0" encoding="utf-8"?>
<p:sldLayout xmlns:a="http://schemas.openxmlformats.org/drawingml/2006/main" xmlns:r="http://schemas.openxmlformats.org/officeDocument/2006/relationships" xmlns:p="http://schemas.openxmlformats.org/presentationml/2006/main" showMasterSp="0" type="tx">
  <p:cSld name="5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17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7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43563329"/>
      </p:ext>
    </p:extLst>
  </p:cSld>
  <p:clrMapOvr>
    <a:masterClrMapping/>
  </p:clrMapOvr>
  <p:transition spd="med"/>
</p:sldLayout>
</file>

<file path=ppt/slideLayouts/slideLayout3287.xml><?xml version="1.0" encoding="utf-8"?>
<p:sldLayout xmlns:a="http://schemas.openxmlformats.org/drawingml/2006/main" xmlns:r="http://schemas.openxmlformats.org/officeDocument/2006/relationships" xmlns:p="http://schemas.openxmlformats.org/presentationml/2006/main" showMasterSp="0" type="tx">
  <p:cSld name="5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8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8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8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08307545"/>
      </p:ext>
    </p:extLst>
  </p:cSld>
  <p:clrMapOvr>
    <a:masterClrMapping/>
  </p:clrMapOvr>
  <p:transition spd="med"/>
</p:sldLayout>
</file>

<file path=ppt/slideLayouts/slideLayout3288.xml><?xml version="1.0" encoding="utf-8"?>
<p:sldLayout xmlns:a="http://schemas.openxmlformats.org/drawingml/2006/main" xmlns:r="http://schemas.openxmlformats.org/officeDocument/2006/relationships" xmlns:p="http://schemas.openxmlformats.org/presentationml/2006/main" showMasterSp="0" type="tx">
  <p:cSld name="5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19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9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9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19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7103789"/>
      </p:ext>
    </p:extLst>
  </p:cSld>
  <p:clrMapOvr>
    <a:masterClrMapping/>
  </p:clrMapOvr>
  <p:transition spd="med"/>
</p:sldLayout>
</file>

<file path=ppt/slideLayouts/slideLayout3289.xml><?xml version="1.0" encoding="utf-8"?>
<p:sldLayout xmlns:a="http://schemas.openxmlformats.org/drawingml/2006/main" xmlns:r="http://schemas.openxmlformats.org/officeDocument/2006/relationships" xmlns:p="http://schemas.openxmlformats.org/presentationml/2006/main" showMasterSp="0" type="tx">
  <p:cSld name="5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20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0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2775353"/>
      </p:ext>
    </p:extLst>
  </p:cSld>
  <p:clrMapOvr>
    <a:masterClrMapping/>
  </p:clrMapOvr>
  <p:transition spd="med"/>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720000"/>
        </a:solidFill>
        <a:effectLst/>
      </p:bgPr>
    </p:bg>
    <p:spTree>
      <p:nvGrpSpPr>
        <p:cNvPr id="1" name=""/>
        <p:cNvGrpSpPr/>
        <p:nvPr/>
      </p:nvGrpSpPr>
      <p:grpSpPr>
        <a:xfrm>
          <a:off x="0" y="0"/>
          <a:ext cx="0" cy="0"/>
          <a:chOff x="0" y="0"/>
          <a:chExt cx="0" cy="0"/>
        </a:xfrm>
      </p:grpSpPr>
      <p:grpSp>
        <p:nvGrpSpPr>
          <p:cNvPr id="4893" name="Group 2"/>
          <p:cNvGrpSpPr/>
          <p:nvPr/>
        </p:nvGrpSpPr>
        <p:grpSpPr>
          <a:xfrm>
            <a:off x="0" y="0"/>
            <a:ext cx="7242175" cy="1981200"/>
            <a:chOff x="0" y="0"/>
            <a:chExt cx="7242175" cy="1981200"/>
          </a:xfrm>
        </p:grpSpPr>
        <p:sp>
          <p:nvSpPr>
            <p:cNvPr id="489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9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9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85642372"/>
      </p:ext>
    </p:extLst>
  </p:cSld>
  <p:clrMapOvr>
    <a:masterClrMapping/>
  </p:clrMapOvr>
  <p:transition spd="med"/>
</p:sldLayout>
</file>

<file path=ppt/slideLayouts/slideLayout3290.xml><?xml version="1.0" encoding="utf-8"?>
<p:sldLayout xmlns:a="http://schemas.openxmlformats.org/drawingml/2006/main" xmlns:r="http://schemas.openxmlformats.org/officeDocument/2006/relationships" xmlns:p="http://schemas.openxmlformats.org/presentationml/2006/main" showMasterSp="0" type="tx">
  <p:cSld name="54_Blank">
    <p:bg>
      <p:bgPr>
        <a:solidFill>
          <a:schemeClr val="accent3">
            <a:lumOff val="44000"/>
          </a:schemeClr>
        </a:solidFill>
        <a:effectLst/>
      </p:bgPr>
    </p:bg>
    <p:spTree>
      <p:nvGrpSpPr>
        <p:cNvPr id="1" name=""/>
        <p:cNvGrpSpPr/>
        <p:nvPr/>
      </p:nvGrpSpPr>
      <p:grpSpPr>
        <a:xfrm>
          <a:off x="0" y="0"/>
          <a:ext cx="0" cy="0"/>
          <a:chOff x="0" y="0"/>
          <a:chExt cx="0" cy="0"/>
        </a:xfrm>
      </p:grpSpPr>
      <p:sp>
        <p:nvSpPr>
          <p:cNvPr id="9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3081592"/>
      </p:ext>
    </p:extLst>
  </p:cSld>
  <p:clrMapOvr>
    <a:masterClrMapping/>
  </p:clrMapOvr>
  <p:transition spd="med"/>
</p:sldLayout>
</file>

<file path=ppt/slideLayouts/slideLayout3291.xml><?xml version="1.0" encoding="utf-8"?>
<p:sldLayout xmlns:a="http://schemas.openxmlformats.org/drawingml/2006/main" xmlns:r="http://schemas.openxmlformats.org/officeDocument/2006/relationships" xmlns:p="http://schemas.openxmlformats.org/presentationml/2006/main" showMasterSp="0" type="tx">
  <p:cSld name="5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20"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21"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22"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22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89076605"/>
      </p:ext>
    </p:extLst>
  </p:cSld>
  <p:clrMapOvr>
    <a:masterClrMapping/>
  </p:clrMapOvr>
  <p:transition spd="med"/>
</p:sldLayout>
</file>

<file path=ppt/slideLayouts/slideLayout3292.xml><?xml version="1.0" encoding="utf-8"?>
<p:sldLayout xmlns:a="http://schemas.openxmlformats.org/drawingml/2006/main" xmlns:r="http://schemas.openxmlformats.org/officeDocument/2006/relationships" xmlns:p="http://schemas.openxmlformats.org/presentationml/2006/main" showMasterSp="0" type="tx">
  <p:cSld name="5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3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3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23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3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8813464"/>
      </p:ext>
    </p:extLst>
  </p:cSld>
  <p:clrMapOvr>
    <a:masterClrMapping/>
  </p:clrMapOvr>
  <p:transition spd="med"/>
</p:sldLayout>
</file>

<file path=ppt/slideLayouts/slideLayout3293.xml><?xml version="1.0" encoding="utf-8"?>
<p:sldLayout xmlns:a="http://schemas.openxmlformats.org/drawingml/2006/main" xmlns:r="http://schemas.openxmlformats.org/officeDocument/2006/relationships" xmlns:p="http://schemas.openxmlformats.org/presentationml/2006/main" showMasterSp="0" type="tx">
  <p:cSld name="57_Title Slide">
    <p:bg>
      <p:bgPr>
        <a:solidFill>
          <a:srgbClr val="21239A"/>
        </a:solidFill>
        <a:effectLst/>
      </p:bgPr>
    </p:bg>
    <p:spTree>
      <p:nvGrpSpPr>
        <p:cNvPr id="1" name=""/>
        <p:cNvGrpSpPr/>
        <p:nvPr/>
      </p:nvGrpSpPr>
      <p:grpSpPr>
        <a:xfrm>
          <a:off x="0" y="0"/>
          <a:ext cx="0" cy="0"/>
          <a:chOff x="0" y="0"/>
          <a:chExt cx="0" cy="0"/>
        </a:xfrm>
      </p:grpSpPr>
      <p:pic>
        <p:nvPicPr>
          <p:cNvPr id="924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41" name="Title Text"/>
          <p:cNvSpPr txBox="1">
            <a:spLocks noGrp="1"/>
          </p:cNvSpPr>
          <p:nvPr>
            <p:ph type="title"/>
          </p:nvPr>
        </p:nvSpPr>
        <p:spPr>
          <a:xfrm>
            <a:off x="685800" y="16764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42" name="Body Level One…"/>
          <p:cNvSpPr txBox="1">
            <a:spLocks noGrp="1"/>
          </p:cNvSpPr>
          <p:nvPr>
            <p:ph type="body" sz="quarter" idx="1"/>
          </p:nvPr>
        </p:nvSpPr>
        <p:spPr>
          <a:xfrm>
            <a:off x="1371600" y="3352800"/>
            <a:ext cx="6400800" cy="1752600"/>
          </a:xfrm>
          <a:prstGeom prst="rect">
            <a:avLst/>
          </a:prstGeom>
        </p:spPr>
        <p:txBody>
          <a:bodyPr>
            <a:normAutofit/>
          </a:bodyPr>
          <a:lstStyle>
            <a:lvl1pPr marL="0" indent="0" algn="ctr">
              <a:buSzTx/>
              <a:buNone/>
              <a:defRPr b="1">
                <a:solidFill>
                  <a:srgbClr val="BBE0E3"/>
                </a:solidFill>
                <a:latin typeface="+mj-lt"/>
                <a:ea typeface="+mj-ea"/>
                <a:cs typeface="+mj-cs"/>
                <a:sym typeface="Helvetica"/>
              </a:defRPr>
            </a:lvl1pPr>
            <a:lvl2pPr algn="ctr">
              <a:buSzPct val="85000"/>
              <a:buBlip>
                <a:blip r:embed="rId3"/>
              </a:buBlip>
              <a:defRPr b="1">
                <a:solidFill>
                  <a:srgbClr val="BBE0E3"/>
                </a:solidFill>
                <a:latin typeface="+mj-lt"/>
                <a:ea typeface="+mj-ea"/>
                <a:cs typeface="+mj-cs"/>
                <a:sym typeface="Helvetica"/>
              </a:defRPr>
            </a:lvl2pPr>
            <a:lvl3pPr algn="ctr">
              <a:buSzPct val="95000"/>
              <a:buBlip>
                <a:blip r:embed="rId4"/>
              </a:buBlip>
              <a:defRPr b="1">
                <a:solidFill>
                  <a:srgbClr val="BBE0E3"/>
                </a:solidFill>
                <a:latin typeface="+mj-lt"/>
                <a:ea typeface="+mj-ea"/>
                <a:cs typeface="+mj-cs"/>
                <a:sym typeface="Helvetica"/>
              </a:defRPr>
            </a:lvl3pPr>
            <a:lvl4pPr algn="ctr">
              <a:buBlip>
                <a:blip r:embed="rId3"/>
              </a:buBlip>
              <a:defRPr b="1">
                <a:solidFill>
                  <a:srgbClr val="BBE0E3"/>
                </a:solidFill>
                <a:latin typeface="+mj-lt"/>
                <a:ea typeface="+mj-ea"/>
                <a:cs typeface="+mj-cs"/>
                <a:sym typeface="Helvetica"/>
              </a:defRPr>
            </a:lvl4pPr>
            <a:lvl5pPr algn="ctr">
              <a:buBlip>
                <a:blip r:embed="rId4"/>
              </a:buBlip>
              <a:defRPr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4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224311069"/>
      </p:ext>
    </p:extLst>
  </p:cSld>
  <p:clrMapOvr>
    <a:masterClrMapping/>
  </p:clrMapOvr>
  <p:transition spd="med"/>
</p:sldLayout>
</file>

<file path=ppt/slideLayouts/slideLayout3294.xml><?xml version="1.0" encoding="utf-8"?>
<p:sldLayout xmlns:a="http://schemas.openxmlformats.org/drawingml/2006/main" xmlns:r="http://schemas.openxmlformats.org/officeDocument/2006/relationships" xmlns:p="http://schemas.openxmlformats.org/presentationml/2006/main" showMasterSp="0" type="tx">
  <p:cSld name="54_Title and Content">
    <p:bg>
      <p:bgPr>
        <a:solidFill>
          <a:srgbClr val="21239A"/>
        </a:solidFill>
        <a:effectLst/>
      </p:bgPr>
    </p:bg>
    <p:spTree>
      <p:nvGrpSpPr>
        <p:cNvPr id="1" name=""/>
        <p:cNvGrpSpPr/>
        <p:nvPr/>
      </p:nvGrpSpPr>
      <p:grpSpPr>
        <a:xfrm>
          <a:off x="0" y="0"/>
          <a:ext cx="0" cy="0"/>
          <a:chOff x="0" y="0"/>
          <a:chExt cx="0" cy="0"/>
        </a:xfrm>
      </p:grpSpPr>
      <p:pic>
        <p:nvPicPr>
          <p:cNvPr id="925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5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52"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5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939032403"/>
      </p:ext>
    </p:extLst>
  </p:cSld>
  <p:clrMapOvr>
    <a:masterClrMapping/>
  </p:clrMapOvr>
  <p:transition spd="med"/>
</p:sldLayout>
</file>

<file path=ppt/slideLayouts/slideLayout3295.xml><?xml version="1.0" encoding="utf-8"?>
<p:sldLayout xmlns:a="http://schemas.openxmlformats.org/drawingml/2006/main" xmlns:r="http://schemas.openxmlformats.org/officeDocument/2006/relationships" xmlns:p="http://schemas.openxmlformats.org/presentationml/2006/main" showMasterSp="0" type="tx">
  <p:cSld name="54_Section Header">
    <p:bg>
      <p:bgPr>
        <a:solidFill>
          <a:srgbClr val="21239A"/>
        </a:solidFill>
        <a:effectLst/>
      </p:bgPr>
    </p:bg>
    <p:spTree>
      <p:nvGrpSpPr>
        <p:cNvPr id="1" name=""/>
        <p:cNvGrpSpPr/>
        <p:nvPr/>
      </p:nvGrpSpPr>
      <p:grpSpPr>
        <a:xfrm>
          <a:off x="0" y="0"/>
          <a:ext cx="0" cy="0"/>
          <a:chOff x="0" y="0"/>
          <a:chExt cx="0" cy="0"/>
        </a:xfrm>
      </p:grpSpPr>
      <p:pic>
        <p:nvPicPr>
          <p:cNvPr id="926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6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926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BBE0E3"/>
                </a:solidFill>
                <a:latin typeface="+mj-lt"/>
                <a:ea typeface="+mj-ea"/>
                <a:cs typeface="+mj-cs"/>
                <a:sym typeface="Helvetica"/>
              </a:defRPr>
            </a:lvl1pPr>
            <a:lvl2pPr marL="0" indent="457200">
              <a:spcBef>
                <a:spcPts val="400"/>
              </a:spcBef>
              <a:buSzTx/>
              <a:buNone/>
              <a:defRPr sz="2000">
                <a:solidFill>
                  <a:srgbClr val="BBE0E3"/>
                </a:solidFill>
                <a:latin typeface="+mj-lt"/>
                <a:ea typeface="+mj-ea"/>
                <a:cs typeface="+mj-cs"/>
                <a:sym typeface="Helvetica"/>
              </a:defRPr>
            </a:lvl2pPr>
            <a:lvl3pPr marL="0" indent="914400">
              <a:spcBef>
                <a:spcPts val="400"/>
              </a:spcBef>
              <a:buSzTx/>
              <a:buNone/>
              <a:defRPr sz="2000">
                <a:solidFill>
                  <a:srgbClr val="BBE0E3"/>
                </a:solidFill>
                <a:latin typeface="+mj-lt"/>
                <a:ea typeface="+mj-ea"/>
                <a:cs typeface="+mj-cs"/>
                <a:sym typeface="Helvetica"/>
              </a:defRPr>
            </a:lvl3pPr>
            <a:lvl4pPr marL="0" indent="1371600">
              <a:spcBef>
                <a:spcPts val="400"/>
              </a:spcBef>
              <a:buSzTx/>
              <a:buNone/>
              <a:defRPr sz="2000">
                <a:solidFill>
                  <a:srgbClr val="BBE0E3"/>
                </a:solidFill>
                <a:latin typeface="+mj-lt"/>
                <a:ea typeface="+mj-ea"/>
                <a:cs typeface="+mj-cs"/>
                <a:sym typeface="Helvetica"/>
              </a:defRPr>
            </a:lvl4pPr>
            <a:lvl5pPr marL="0" indent="1828800">
              <a:spcBef>
                <a:spcPts val="400"/>
              </a:spcBef>
              <a:buSzTx/>
              <a:buNone/>
              <a:defRPr sz="20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6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012381104"/>
      </p:ext>
    </p:extLst>
  </p:cSld>
  <p:clrMapOvr>
    <a:masterClrMapping/>
  </p:clrMapOvr>
  <p:transition spd="med"/>
</p:sldLayout>
</file>

<file path=ppt/slideLayouts/slideLayout3296.xml><?xml version="1.0" encoding="utf-8"?>
<p:sldLayout xmlns:a="http://schemas.openxmlformats.org/drawingml/2006/main" xmlns:r="http://schemas.openxmlformats.org/officeDocument/2006/relationships" xmlns:p="http://schemas.openxmlformats.org/presentationml/2006/main" showMasterSp="0" type="tx">
  <p:cSld name="54_Two Content">
    <p:bg>
      <p:bgPr>
        <a:solidFill>
          <a:srgbClr val="21239A"/>
        </a:solidFill>
        <a:effectLst/>
      </p:bgPr>
    </p:bg>
    <p:spTree>
      <p:nvGrpSpPr>
        <p:cNvPr id="1" name=""/>
        <p:cNvGrpSpPr/>
        <p:nvPr/>
      </p:nvGrpSpPr>
      <p:grpSpPr>
        <a:xfrm>
          <a:off x="0" y="0"/>
          <a:ext cx="0" cy="0"/>
          <a:chOff x="0" y="0"/>
          <a:chExt cx="0" cy="0"/>
        </a:xfrm>
      </p:grpSpPr>
      <p:pic>
        <p:nvPicPr>
          <p:cNvPr id="927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7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90000"/>
              <a:buBlip>
                <a:blip r:embed="rId3"/>
              </a:buBlip>
              <a:defRPr sz="2800">
                <a:solidFill>
                  <a:srgbClr val="BBE0E3"/>
                </a:solidFill>
                <a:latin typeface="+mj-lt"/>
                <a:ea typeface="+mj-ea"/>
                <a:cs typeface="+mj-cs"/>
                <a:sym typeface="Helvetica"/>
              </a:defRPr>
            </a:lvl1pPr>
            <a:lvl2pPr marL="790575" indent="-333375">
              <a:spcBef>
                <a:spcPts val="600"/>
              </a:spcBef>
              <a:buSzPct val="85000"/>
              <a:buBlip>
                <a:blip r:embed="rId4"/>
              </a:buBlip>
              <a:defRPr sz="2800">
                <a:solidFill>
                  <a:srgbClr val="BBE0E3"/>
                </a:solidFill>
                <a:latin typeface="+mj-lt"/>
                <a:ea typeface="+mj-ea"/>
                <a:cs typeface="+mj-cs"/>
                <a:sym typeface="Helvetica"/>
              </a:defRPr>
            </a:lvl2pPr>
            <a:lvl3pPr marL="1234439" indent="-320039">
              <a:spcBef>
                <a:spcPts val="600"/>
              </a:spcBef>
              <a:buSzPct val="95000"/>
              <a:buBlip>
                <a:blip r:embed="rId3"/>
              </a:buBlip>
              <a:defRPr sz="2800">
                <a:solidFill>
                  <a:srgbClr val="BBE0E3"/>
                </a:solidFill>
                <a:latin typeface="+mj-lt"/>
                <a:ea typeface="+mj-ea"/>
                <a:cs typeface="+mj-cs"/>
                <a:sym typeface="Helvetica"/>
              </a:defRPr>
            </a:lvl3pPr>
            <a:lvl4pPr marL="1727200" indent="-355600">
              <a:spcBef>
                <a:spcPts val="600"/>
              </a:spcBef>
              <a:buBlip>
                <a:blip r:embed="rId4"/>
              </a:buBlip>
              <a:defRPr sz="2800">
                <a:solidFill>
                  <a:srgbClr val="BBE0E3"/>
                </a:solidFill>
                <a:latin typeface="+mj-lt"/>
                <a:ea typeface="+mj-ea"/>
                <a:cs typeface="+mj-cs"/>
                <a:sym typeface="Helvetica"/>
              </a:defRPr>
            </a:lvl4pPr>
            <a:lvl5pPr marL="2184400" indent="-355600">
              <a:spcBef>
                <a:spcPts val="600"/>
              </a:spcBef>
              <a:buBlip>
                <a:blip r:embed="rId3"/>
              </a:buBlip>
              <a:defRPr sz="28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7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537838026"/>
      </p:ext>
    </p:extLst>
  </p:cSld>
  <p:clrMapOvr>
    <a:masterClrMapping/>
  </p:clrMapOvr>
  <p:transition spd="med"/>
</p:sldLayout>
</file>

<file path=ppt/slideLayouts/slideLayout3297.xml><?xml version="1.0" encoding="utf-8"?>
<p:sldLayout xmlns:a="http://schemas.openxmlformats.org/drawingml/2006/main" xmlns:r="http://schemas.openxmlformats.org/officeDocument/2006/relationships" xmlns:p="http://schemas.openxmlformats.org/presentationml/2006/main" showMasterSp="0" type="tx">
  <p:cSld name="55_Comparison">
    <p:bg>
      <p:bgPr>
        <a:solidFill>
          <a:srgbClr val="21239A"/>
        </a:solidFill>
        <a:effectLst/>
      </p:bgPr>
    </p:bg>
    <p:spTree>
      <p:nvGrpSpPr>
        <p:cNvPr id="1" name=""/>
        <p:cNvGrpSpPr/>
        <p:nvPr/>
      </p:nvGrpSpPr>
      <p:grpSpPr>
        <a:xfrm>
          <a:off x="0" y="0"/>
          <a:ext cx="0" cy="0"/>
          <a:chOff x="0" y="0"/>
          <a:chExt cx="0" cy="0"/>
        </a:xfrm>
      </p:grpSpPr>
      <p:pic>
        <p:nvPicPr>
          <p:cNvPr id="928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81" name="Title Text"/>
          <p:cNvSpPr txBox="1">
            <a:spLocks noGrp="1"/>
          </p:cNvSpPr>
          <p:nvPr>
            <p:ph type="title"/>
          </p:nvPr>
        </p:nvSpPr>
        <p:spPr>
          <a:xfrm>
            <a:off x="457200" y="274638"/>
            <a:ext cx="8229600" cy="1143001"/>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BBE0E3"/>
                </a:solidFill>
                <a:latin typeface="+mj-lt"/>
                <a:ea typeface="+mj-ea"/>
                <a:cs typeface="+mj-cs"/>
                <a:sym typeface="Helvetica"/>
              </a:defRPr>
            </a:lvl1pPr>
            <a:lvl2pPr marL="0" indent="457200">
              <a:spcBef>
                <a:spcPts val="500"/>
              </a:spcBef>
              <a:buSzTx/>
              <a:buNone/>
              <a:defRPr sz="2400" b="1">
                <a:solidFill>
                  <a:srgbClr val="BBE0E3"/>
                </a:solidFill>
                <a:latin typeface="+mj-lt"/>
                <a:ea typeface="+mj-ea"/>
                <a:cs typeface="+mj-cs"/>
                <a:sym typeface="Helvetica"/>
              </a:defRPr>
            </a:lvl2pPr>
            <a:lvl3pPr marL="0" indent="914400">
              <a:spcBef>
                <a:spcPts val="500"/>
              </a:spcBef>
              <a:buSzTx/>
              <a:buNone/>
              <a:defRPr sz="2400" b="1">
                <a:solidFill>
                  <a:srgbClr val="BBE0E3"/>
                </a:solidFill>
                <a:latin typeface="+mj-lt"/>
                <a:ea typeface="+mj-ea"/>
                <a:cs typeface="+mj-cs"/>
                <a:sym typeface="Helvetica"/>
              </a:defRPr>
            </a:lvl3pPr>
            <a:lvl4pPr marL="0" indent="1371600">
              <a:spcBef>
                <a:spcPts val="500"/>
              </a:spcBef>
              <a:buSzTx/>
              <a:buNone/>
              <a:defRPr sz="2400" b="1">
                <a:solidFill>
                  <a:srgbClr val="BBE0E3"/>
                </a:solidFill>
                <a:latin typeface="+mj-lt"/>
                <a:ea typeface="+mj-ea"/>
                <a:cs typeface="+mj-cs"/>
                <a:sym typeface="Helvetica"/>
              </a:defRPr>
            </a:lvl4pPr>
            <a:lvl5pPr marL="0" indent="1828800">
              <a:spcBef>
                <a:spcPts val="500"/>
              </a:spcBef>
              <a:buSzTx/>
              <a:buNone/>
              <a:defRPr sz="2400"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83"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BBE0E3"/>
                </a:solidFill>
                <a:latin typeface="+mj-lt"/>
                <a:ea typeface="+mj-ea"/>
                <a:cs typeface="+mj-cs"/>
                <a:sym typeface="Helvetica"/>
              </a:defRPr>
            </a:pPr>
            <a:endParaRPr/>
          </a:p>
        </p:txBody>
      </p:sp>
      <p:sp>
        <p:nvSpPr>
          <p:cNvPr id="9284"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743558133"/>
      </p:ext>
    </p:extLst>
  </p:cSld>
  <p:clrMapOvr>
    <a:masterClrMapping/>
  </p:clrMapOvr>
  <p:transition spd="med"/>
</p:sldLayout>
</file>

<file path=ppt/slideLayouts/slideLayout3298.xml><?xml version="1.0" encoding="utf-8"?>
<p:sldLayout xmlns:a="http://schemas.openxmlformats.org/drawingml/2006/main" xmlns:r="http://schemas.openxmlformats.org/officeDocument/2006/relationships" xmlns:p="http://schemas.openxmlformats.org/presentationml/2006/main" showMasterSp="0" type="tx">
  <p:cSld name="54_Title Only">
    <p:bg>
      <p:bgPr>
        <a:solidFill>
          <a:srgbClr val="21239A"/>
        </a:solidFill>
        <a:effectLst/>
      </p:bgPr>
    </p:bg>
    <p:spTree>
      <p:nvGrpSpPr>
        <p:cNvPr id="1" name=""/>
        <p:cNvGrpSpPr/>
        <p:nvPr/>
      </p:nvGrpSpPr>
      <p:grpSpPr>
        <a:xfrm>
          <a:off x="0" y="0"/>
          <a:ext cx="0" cy="0"/>
          <a:chOff x="0" y="0"/>
          <a:chExt cx="0" cy="0"/>
        </a:xfrm>
      </p:grpSpPr>
      <p:pic>
        <p:nvPicPr>
          <p:cNvPr id="9291"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92"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9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28840031"/>
      </p:ext>
    </p:extLst>
  </p:cSld>
  <p:clrMapOvr>
    <a:masterClrMapping/>
  </p:clrMapOvr>
  <p:transition spd="med"/>
</p:sldLayout>
</file>

<file path=ppt/slideLayouts/slideLayout3299.xml><?xml version="1.0" encoding="utf-8"?>
<p:sldLayout xmlns:a="http://schemas.openxmlformats.org/drawingml/2006/main" xmlns:r="http://schemas.openxmlformats.org/officeDocument/2006/relationships" xmlns:p="http://schemas.openxmlformats.org/presentationml/2006/main" showMasterSp="0" type="tx">
  <p:cSld name="55_Blank">
    <p:bg>
      <p:bgPr>
        <a:solidFill>
          <a:srgbClr val="21239A"/>
        </a:solidFill>
        <a:effectLst/>
      </p:bgPr>
    </p:bg>
    <p:spTree>
      <p:nvGrpSpPr>
        <p:cNvPr id="1" name=""/>
        <p:cNvGrpSpPr/>
        <p:nvPr/>
      </p:nvGrpSpPr>
      <p:grpSpPr>
        <a:xfrm>
          <a:off x="0" y="0"/>
          <a:ext cx="0" cy="0"/>
          <a:chOff x="0" y="0"/>
          <a:chExt cx="0" cy="0"/>
        </a:xfrm>
      </p:grpSpPr>
      <p:pic>
        <p:nvPicPr>
          <p:cNvPr id="930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1"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697275989"/>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F9746B7-792A-3A44-ADFA-C933FA439A6B}" type="slidenum">
              <a:rPr lang="en-US" smtClean="0"/>
              <a:pPr>
                <a:defRPr/>
              </a:pPr>
              <a:t>‹#›</a:t>
            </a:fld>
            <a:endParaRPr lang="en-US" dirty="0"/>
          </a:p>
        </p:txBody>
      </p:sp>
    </p:spTree>
    <p:extLst>
      <p:ext uri="{BB962C8B-B14F-4D97-AF65-F5344CB8AC3E}">
        <p14:creationId xmlns:p14="http://schemas.microsoft.com/office/powerpoint/2010/main" val="3262576283"/>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720000"/>
        </a:solidFill>
        <a:effectLst/>
      </p:bgPr>
    </p:bg>
    <p:spTree>
      <p:nvGrpSpPr>
        <p:cNvPr id="1" name=""/>
        <p:cNvGrpSpPr/>
        <p:nvPr/>
      </p:nvGrpSpPr>
      <p:grpSpPr>
        <a:xfrm>
          <a:off x="0" y="0"/>
          <a:ext cx="0" cy="0"/>
          <a:chOff x="0" y="0"/>
          <a:chExt cx="0" cy="0"/>
        </a:xfrm>
      </p:grpSpPr>
      <p:grpSp>
        <p:nvGrpSpPr>
          <p:cNvPr id="4903" name="Group 2"/>
          <p:cNvGrpSpPr/>
          <p:nvPr/>
        </p:nvGrpSpPr>
        <p:grpSpPr>
          <a:xfrm>
            <a:off x="0" y="0"/>
            <a:ext cx="7242175" cy="1981200"/>
            <a:chOff x="0" y="0"/>
            <a:chExt cx="7242175" cy="1981200"/>
          </a:xfrm>
        </p:grpSpPr>
        <p:sp>
          <p:nvSpPr>
            <p:cNvPr id="490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0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04"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0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0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907"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42520466"/>
      </p:ext>
    </p:extLst>
  </p:cSld>
  <p:clrMapOvr>
    <a:masterClrMapping/>
  </p:clrMapOvr>
  <p:transition spd="med"/>
</p:sldLayout>
</file>

<file path=ppt/slideLayouts/slideLayout3300.xml><?xml version="1.0" encoding="utf-8"?>
<p:sldLayout xmlns:a="http://schemas.openxmlformats.org/drawingml/2006/main" xmlns:r="http://schemas.openxmlformats.org/officeDocument/2006/relationships" xmlns:p="http://schemas.openxmlformats.org/presentationml/2006/main" showMasterSp="0" type="tx">
  <p:cSld name="55_Content with Caption">
    <p:bg>
      <p:bgPr>
        <a:solidFill>
          <a:srgbClr val="21239A"/>
        </a:solidFill>
        <a:effectLst/>
      </p:bgPr>
    </p:bg>
    <p:spTree>
      <p:nvGrpSpPr>
        <p:cNvPr id="1" name=""/>
        <p:cNvGrpSpPr/>
        <p:nvPr/>
      </p:nvGrpSpPr>
      <p:grpSpPr>
        <a:xfrm>
          <a:off x="0" y="0"/>
          <a:ext cx="0" cy="0"/>
          <a:chOff x="0" y="0"/>
          <a:chExt cx="0" cy="0"/>
        </a:xfrm>
      </p:grpSpPr>
      <p:pic>
        <p:nvPicPr>
          <p:cNvPr id="9308"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9"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10" name="Body Level One…"/>
          <p:cNvSpPr txBox="1">
            <a:spLocks noGrp="1"/>
          </p:cNvSpPr>
          <p:nvPr>
            <p:ph type="body" idx="1"/>
          </p:nvPr>
        </p:nvSpPr>
        <p:spPr>
          <a:xfrm>
            <a:off x="3575050" y="273050"/>
            <a:ext cx="5111750" cy="5853113"/>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1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BBE0E3"/>
                </a:solidFill>
                <a:latin typeface="+mj-lt"/>
                <a:ea typeface="+mj-ea"/>
                <a:cs typeface="+mj-cs"/>
                <a:sym typeface="Helvetica"/>
              </a:defRPr>
            </a:pPr>
            <a:endParaRPr/>
          </a:p>
        </p:txBody>
      </p:sp>
      <p:sp>
        <p:nvSpPr>
          <p:cNvPr id="931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636279535"/>
      </p:ext>
    </p:extLst>
  </p:cSld>
  <p:clrMapOvr>
    <a:masterClrMapping/>
  </p:clrMapOvr>
  <p:transition spd="med"/>
</p:sldLayout>
</file>

<file path=ppt/slideLayouts/slideLayout3301.xml><?xml version="1.0" encoding="utf-8"?>
<p:sldLayout xmlns:a="http://schemas.openxmlformats.org/drawingml/2006/main" xmlns:r="http://schemas.openxmlformats.org/officeDocument/2006/relationships" xmlns:p="http://schemas.openxmlformats.org/presentationml/2006/main" showMasterSp="0" type="tx">
  <p:cSld name="55_Picture with Caption">
    <p:bg>
      <p:bgPr>
        <a:solidFill>
          <a:srgbClr val="21239A"/>
        </a:solidFill>
        <a:effectLst/>
      </p:bgPr>
    </p:bg>
    <p:spTree>
      <p:nvGrpSpPr>
        <p:cNvPr id="1" name=""/>
        <p:cNvGrpSpPr/>
        <p:nvPr/>
      </p:nvGrpSpPr>
      <p:grpSpPr>
        <a:xfrm>
          <a:off x="0" y="0"/>
          <a:ext cx="0" cy="0"/>
          <a:chOff x="0" y="0"/>
          <a:chExt cx="0" cy="0"/>
        </a:xfrm>
      </p:grpSpPr>
      <p:pic>
        <p:nvPicPr>
          <p:cNvPr id="931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20"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2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32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BBE0E3"/>
                </a:solidFill>
                <a:latin typeface="+mj-lt"/>
                <a:ea typeface="+mj-ea"/>
                <a:cs typeface="+mj-cs"/>
                <a:sym typeface="Helvetica"/>
              </a:defRPr>
            </a:lvl1pPr>
            <a:lvl2pPr marL="0" indent="457200">
              <a:spcBef>
                <a:spcPts val="300"/>
              </a:spcBef>
              <a:buSzTx/>
              <a:buNone/>
              <a:defRPr sz="1400">
                <a:solidFill>
                  <a:srgbClr val="BBE0E3"/>
                </a:solidFill>
                <a:latin typeface="+mj-lt"/>
                <a:ea typeface="+mj-ea"/>
                <a:cs typeface="+mj-cs"/>
                <a:sym typeface="Helvetica"/>
              </a:defRPr>
            </a:lvl2pPr>
            <a:lvl3pPr marL="0" indent="914400">
              <a:spcBef>
                <a:spcPts val="300"/>
              </a:spcBef>
              <a:buSzTx/>
              <a:buNone/>
              <a:defRPr sz="1400">
                <a:solidFill>
                  <a:srgbClr val="BBE0E3"/>
                </a:solidFill>
                <a:latin typeface="+mj-lt"/>
                <a:ea typeface="+mj-ea"/>
                <a:cs typeface="+mj-cs"/>
                <a:sym typeface="Helvetica"/>
              </a:defRPr>
            </a:lvl3pPr>
            <a:lvl4pPr marL="0" indent="1371600">
              <a:spcBef>
                <a:spcPts val="300"/>
              </a:spcBef>
              <a:buSzTx/>
              <a:buNone/>
              <a:defRPr sz="1400">
                <a:solidFill>
                  <a:srgbClr val="BBE0E3"/>
                </a:solidFill>
                <a:latin typeface="+mj-lt"/>
                <a:ea typeface="+mj-ea"/>
                <a:cs typeface="+mj-cs"/>
                <a:sym typeface="Helvetica"/>
              </a:defRPr>
            </a:lvl4pPr>
            <a:lvl5pPr marL="0" indent="1828800">
              <a:spcBef>
                <a:spcPts val="300"/>
              </a:spcBef>
              <a:buSzTx/>
              <a:buNone/>
              <a:defRPr sz="14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2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502428934"/>
      </p:ext>
    </p:extLst>
  </p:cSld>
  <p:clrMapOvr>
    <a:masterClrMapping/>
  </p:clrMapOvr>
  <p:transition spd="med"/>
</p:sldLayout>
</file>

<file path=ppt/slideLayouts/slideLayout3302.xml><?xml version="1.0" encoding="utf-8"?>
<p:sldLayout xmlns:a="http://schemas.openxmlformats.org/drawingml/2006/main" xmlns:r="http://schemas.openxmlformats.org/officeDocument/2006/relationships" xmlns:p="http://schemas.openxmlformats.org/presentationml/2006/main" showMasterSp="0" type="tx">
  <p:cSld name="5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33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3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2413018"/>
      </p:ext>
    </p:extLst>
  </p:cSld>
  <p:clrMapOvr>
    <a:masterClrMapping/>
  </p:clrMapOvr>
  <p:transition spd="med"/>
</p:sldLayout>
</file>

<file path=ppt/slideLayouts/slideLayout3303.xml><?xml version="1.0" encoding="utf-8"?>
<p:sldLayout xmlns:a="http://schemas.openxmlformats.org/drawingml/2006/main" xmlns:r="http://schemas.openxmlformats.org/officeDocument/2006/relationships" xmlns:p="http://schemas.openxmlformats.org/presentationml/2006/main" showMasterSp="0" type="tx">
  <p:cSld name="5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1539495"/>
      </p:ext>
    </p:extLst>
  </p:cSld>
  <p:clrMapOvr>
    <a:masterClrMapping/>
  </p:clrMapOvr>
  <p:transition spd="med"/>
</p:sldLayout>
</file>

<file path=ppt/slideLayouts/slideLayout3304.xml><?xml version="1.0" encoding="utf-8"?>
<p:sldLayout xmlns:a="http://schemas.openxmlformats.org/drawingml/2006/main" xmlns:r="http://schemas.openxmlformats.org/officeDocument/2006/relationships" xmlns:p="http://schemas.openxmlformats.org/presentationml/2006/main" showMasterSp="0" type="tx">
  <p:cSld name="5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34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3020906"/>
      </p:ext>
    </p:extLst>
  </p:cSld>
  <p:clrMapOvr>
    <a:masterClrMapping/>
  </p:clrMapOvr>
  <p:transition spd="med"/>
</p:sldLayout>
</file>

<file path=ppt/slideLayouts/slideLayout3305.xml><?xml version="1.0" encoding="utf-8"?>
<p:sldLayout xmlns:a="http://schemas.openxmlformats.org/drawingml/2006/main" xmlns:r="http://schemas.openxmlformats.org/officeDocument/2006/relationships" xmlns:p="http://schemas.openxmlformats.org/presentationml/2006/main" showMasterSp="0" type="tx">
  <p:cSld name="5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5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5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2171056"/>
      </p:ext>
    </p:extLst>
  </p:cSld>
  <p:clrMapOvr>
    <a:masterClrMapping/>
  </p:clrMapOvr>
  <p:transition spd="med"/>
</p:sldLayout>
</file>

<file path=ppt/slideLayouts/slideLayout3306.xml><?xml version="1.0" encoding="utf-8"?>
<p:sldLayout xmlns:a="http://schemas.openxmlformats.org/drawingml/2006/main" xmlns:r="http://schemas.openxmlformats.org/officeDocument/2006/relationships" xmlns:p="http://schemas.openxmlformats.org/presentationml/2006/main" showMasterSp="0" type="tx">
  <p:cSld name="5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36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6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6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3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0243871"/>
      </p:ext>
    </p:extLst>
  </p:cSld>
  <p:clrMapOvr>
    <a:masterClrMapping/>
  </p:clrMapOvr>
  <p:transition spd="med"/>
</p:sldLayout>
</file>

<file path=ppt/slideLayouts/slideLayout3307.xml><?xml version="1.0" encoding="utf-8"?>
<p:sldLayout xmlns:a="http://schemas.openxmlformats.org/drawingml/2006/main" xmlns:r="http://schemas.openxmlformats.org/officeDocument/2006/relationships" xmlns:p="http://schemas.openxmlformats.org/presentationml/2006/main" showMasterSp="0" type="tx">
  <p:cSld name="5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37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331038"/>
      </p:ext>
    </p:extLst>
  </p:cSld>
  <p:clrMapOvr>
    <a:masterClrMapping/>
  </p:clrMapOvr>
  <p:transition spd="med"/>
</p:sldLayout>
</file>

<file path=ppt/slideLayouts/slideLayout3308.xml><?xml version="1.0" encoding="utf-8"?>
<p:sldLayout xmlns:a="http://schemas.openxmlformats.org/drawingml/2006/main" xmlns:r="http://schemas.openxmlformats.org/officeDocument/2006/relationships" xmlns:p="http://schemas.openxmlformats.org/presentationml/2006/main" showMasterSp="0" type="tx">
  <p:cSld name="56_Blank">
    <p:bg>
      <p:bgPr>
        <a:solidFill>
          <a:schemeClr val="accent3">
            <a:lumOff val="44000"/>
          </a:schemeClr>
        </a:solidFill>
        <a:effectLst/>
      </p:bgPr>
    </p:bg>
    <p:spTree>
      <p:nvGrpSpPr>
        <p:cNvPr id="1" name=""/>
        <p:cNvGrpSpPr/>
        <p:nvPr/>
      </p:nvGrpSpPr>
      <p:grpSpPr>
        <a:xfrm>
          <a:off x="0" y="0"/>
          <a:ext cx="0" cy="0"/>
          <a:chOff x="0" y="0"/>
          <a:chExt cx="0" cy="0"/>
        </a:xfrm>
      </p:grpSpPr>
      <p:sp>
        <p:nvSpPr>
          <p:cNvPr id="93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3439024"/>
      </p:ext>
    </p:extLst>
  </p:cSld>
  <p:clrMapOvr>
    <a:masterClrMapping/>
  </p:clrMapOvr>
  <p:transition spd="med"/>
</p:sldLayout>
</file>

<file path=ppt/slideLayouts/slideLayout3309.xml><?xml version="1.0" encoding="utf-8"?>
<p:sldLayout xmlns:a="http://schemas.openxmlformats.org/drawingml/2006/main" xmlns:r="http://schemas.openxmlformats.org/officeDocument/2006/relationships" xmlns:p="http://schemas.openxmlformats.org/presentationml/2006/main" showMasterSp="0" type="tx">
  <p:cSld name="5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39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9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9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3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13465419"/>
      </p:ext>
    </p:extLst>
  </p:cSld>
  <p:clrMapOvr>
    <a:masterClrMapping/>
  </p:clrMapOvr>
  <p:transition spd="med"/>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720000"/>
        </a:solidFill>
        <a:effectLst/>
      </p:bgPr>
    </p:bg>
    <p:spTree>
      <p:nvGrpSpPr>
        <p:cNvPr id="1" name=""/>
        <p:cNvGrpSpPr/>
        <p:nvPr/>
      </p:nvGrpSpPr>
      <p:grpSpPr>
        <a:xfrm>
          <a:off x="0" y="0"/>
          <a:ext cx="0" cy="0"/>
          <a:chOff x="0" y="0"/>
          <a:chExt cx="0" cy="0"/>
        </a:xfrm>
      </p:grpSpPr>
      <p:grpSp>
        <p:nvGrpSpPr>
          <p:cNvPr id="4916" name="Group 2"/>
          <p:cNvGrpSpPr/>
          <p:nvPr/>
        </p:nvGrpSpPr>
        <p:grpSpPr>
          <a:xfrm>
            <a:off x="0" y="0"/>
            <a:ext cx="7242175" cy="1981200"/>
            <a:chOff x="0" y="0"/>
            <a:chExt cx="7242175" cy="1981200"/>
          </a:xfrm>
        </p:grpSpPr>
        <p:sp>
          <p:nvSpPr>
            <p:cNvPr id="4914"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15"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17"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1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9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2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11999070"/>
      </p:ext>
    </p:extLst>
  </p:cSld>
  <p:clrMapOvr>
    <a:masterClrMapping/>
  </p:clrMapOvr>
  <p:transition spd="med"/>
</p:sldLayout>
</file>

<file path=ppt/slideLayouts/slideLayout3310.xml><?xml version="1.0" encoding="utf-8"?>
<p:sldLayout xmlns:a="http://schemas.openxmlformats.org/drawingml/2006/main" xmlns:r="http://schemas.openxmlformats.org/officeDocument/2006/relationships" xmlns:p="http://schemas.openxmlformats.org/presentationml/2006/main" showMasterSp="0" type="tx">
  <p:cSld name="5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40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2001321"/>
      </p:ext>
    </p:extLst>
  </p:cSld>
  <p:clrMapOvr>
    <a:masterClrMapping/>
  </p:clrMapOvr>
  <p:transition spd="med"/>
</p:sldLayout>
</file>

<file path=ppt/slideLayouts/slideLayout3311.xml><?xml version="1.0" encoding="utf-8"?>
<p:sldLayout xmlns:a="http://schemas.openxmlformats.org/drawingml/2006/main" xmlns:r="http://schemas.openxmlformats.org/officeDocument/2006/relationships" xmlns:p="http://schemas.openxmlformats.org/presentationml/2006/main" showMasterSp="0" type="tx">
  <p:cSld name="59_Title Slide">
    <p:bg>
      <p:bgPr>
        <a:solidFill>
          <a:srgbClr val="000000"/>
        </a:solidFill>
        <a:effectLst/>
      </p:bgPr>
    </p:bg>
    <p:spTree>
      <p:nvGrpSpPr>
        <p:cNvPr id="1" name=""/>
        <p:cNvGrpSpPr/>
        <p:nvPr/>
      </p:nvGrpSpPr>
      <p:grpSpPr>
        <a:xfrm>
          <a:off x="0" y="0"/>
          <a:ext cx="0" cy="0"/>
          <a:chOff x="0" y="0"/>
          <a:chExt cx="0" cy="0"/>
        </a:xfrm>
      </p:grpSpPr>
      <p:sp>
        <p:nvSpPr>
          <p:cNvPr id="94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0386822"/>
      </p:ext>
    </p:extLst>
  </p:cSld>
  <p:clrMapOvr>
    <a:masterClrMapping/>
  </p:clrMapOvr>
  <p:transition spd="med"/>
</p:sldLayout>
</file>

<file path=ppt/slideLayouts/slideLayout3312.xml><?xml version="1.0" encoding="utf-8"?>
<p:sldLayout xmlns:a="http://schemas.openxmlformats.org/drawingml/2006/main" xmlns:r="http://schemas.openxmlformats.org/officeDocument/2006/relationships" xmlns:p="http://schemas.openxmlformats.org/presentationml/2006/main" showMasterSp="0" type="tx">
  <p:cSld name="56_Title and Content">
    <p:bg>
      <p:bgPr>
        <a:solidFill>
          <a:srgbClr val="000000"/>
        </a:solidFill>
        <a:effectLst/>
      </p:bgPr>
    </p:bg>
    <p:spTree>
      <p:nvGrpSpPr>
        <p:cNvPr id="1" name=""/>
        <p:cNvGrpSpPr/>
        <p:nvPr/>
      </p:nvGrpSpPr>
      <p:grpSpPr>
        <a:xfrm>
          <a:off x="0" y="0"/>
          <a:ext cx="0" cy="0"/>
          <a:chOff x="0" y="0"/>
          <a:chExt cx="0" cy="0"/>
        </a:xfrm>
      </p:grpSpPr>
      <p:sp>
        <p:nvSpPr>
          <p:cNvPr id="94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3830387"/>
      </p:ext>
    </p:extLst>
  </p:cSld>
  <p:clrMapOvr>
    <a:masterClrMapping/>
  </p:clrMapOvr>
  <p:transition spd="med"/>
</p:sldLayout>
</file>

<file path=ppt/slideLayouts/slideLayout3313.xml><?xml version="1.0" encoding="utf-8"?>
<p:sldLayout xmlns:a="http://schemas.openxmlformats.org/drawingml/2006/main" xmlns:r="http://schemas.openxmlformats.org/officeDocument/2006/relationships" xmlns:p="http://schemas.openxmlformats.org/presentationml/2006/main" showMasterSp="0" type="tx">
  <p:cSld name="56_Section Header">
    <p:bg>
      <p:bgPr>
        <a:solidFill>
          <a:srgbClr val="000000"/>
        </a:solidFill>
        <a:effectLst/>
      </p:bgPr>
    </p:bg>
    <p:spTree>
      <p:nvGrpSpPr>
        <p:cNvPr id="1" name=""/>
        <p:cNvGrpSpPr/>
        <p:nvPr/>
      </p:nvGrpSpPr>
      <p:grpSpPr>
        <a:xfrm>
          <a:off x="0" y="0"/>
          <a:ext cx="0" cy="0"/>
          <a:chOff x="0" y="0"/>
          <a:chExt cx="0" cy="0"/>
        </a:xfrm>
      </p:grpSpPr>
      <p:sp>
        <p:nvSpPr>
          <p:cNvPr id="94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9982793"/>
      </p:ext>
    </p:extLst>
  </p:cSld>
  <p:clrMapOvr>
    <a:masterClrMapping/>
  </p:clrMapOvr>
  <p:transition spd="med"/>
</p:sldLayout>
</file>

<file path=ppt/slideLayouts/slideLayout3314.xml><?xml version="1.0" encoding="utf-8"?>
<p:sldLayout xmlns:a="http://schemas.openxmlformats.org/drawingml/2006/main" xmlns:r="http://schemas.openxmlformats.org/officeDocument/2006/relationships" xmlns:p="http://schemas.openxmlformats.org/presentationml/2006/main" showMasterSp="0" type="tx">
  <p:cSld name="56_Two Content">
    <p:bg>
      <p:bgPr>
        <a:solidFill>
          <a:srgbClr val="000000"/>
        </a:solidFill>
        <a:effectLst/>
      </p:bgPr>
    </p:bg>
    <p:spTree>
      <p:nvGrpSpPr>
        <p:cNvPr id="1" name=""/>
        <p:cNvGrpSpPr/>
        <p:nvPr/>
      </p:nvGrpSpPr>
      <p:grpSpPr>
        <a:xfrm>
          <a:off x="0" y="0"/>
          <a:ext cx="0" cy="0"/>
          <a:chOff x="0" y="0"/>
          <a:chExt cx="0" cy="0"/>
        </a:xfrm>
      </p:grpSpPr>
      <p:sp>
        <p:nvSpPr>
          <p:cNvPr id="94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8755847"/>
      </p:ext>
    </p:extLst>
  </p:cSld>
  <p:clrMapOvr>
    <a:masterClrMapping/>
  </p:clrMapOvr>
  <p:transition spd="med"/>
</p:sldLayout>
</file>

<file path=ppt/slideLayouts/slideLayout3315.xml><?xml version="1.0" encoding="utf-8"?>
<p:sldLayout xmlns:a="http://schemas.openxmlformats.org/drawingml/2006/main" xmlns:r="http://schemas.openxmlformats.org/officeDocument/2006/relationships" xmlns:p="http://schemas.openxmlformats.org/presentationml/2006/main" showMasterSp="0" type="tx">
  <p:cSld name="57_Comparison">
    <p:bg>
      <p:bgPr>
        <a:solidFill>
          <a:srgbClr val="000000"/>
        </a:solidFill>
        <a:effectLst/>
      </p:bgPr>
    </p:bg>
    <p:spTree>
      <p:nvGrpSpPr>
        <p:cNvPr id="1" name=""/>
        <p:cNvGrpSpPr/>
        <p:nvPr/>
      </p:nvGrpSpPr>
      <p:grpSpPr>
        <a:xfrm>
          <a:off x="0" y="0"/>
          <a:ext cx="0" cy="0"/>
          <a:chOff x="0" y="0"/>
          <a:chExt cx="0" cy="0"/>
        </a:xfrm>
      </p:grpSpPr>
      <p:sp>
        <p:nvSpPr>
          <p:cNvPr id="94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4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0570907"/>
      </p:ext>
    </p:extLst>
  </p:cSld>
  <p:clrMapOvr>
    <a:masterClrMapping/>
  </p:clrMapOvr>
  <p:transition spd="med"/>
</p:sldLayout>
</file>

<file path=ppt/slideLayouts/slideLayout3316.xml><?xml version="1.0" encoding="utf-8"?>
<p:sldLayout xmlns:a="http://schemas.openxmlformats.org/drawingml/2006/main" xmlns:r="http://schemas.openxmlformats.org/officeDocument/2006/relationships" xmlns:p="http://schemas.openxmlformats.org/presentationml/2006/main" showMasterSp="0" type="tx">
  <p:cSld name="56_Title Only">
    <p:bg>
      <p:bgPr>
        <a:solidFill>
          <a:srgbClr val="000000"/>
        </a:solidFill>
        <a:effectLst/>
      </p:bgPr>
    </p:bg>
    <p:spTree>
      <p:nvGrpSpPr>
        <p:cNvPr id="1" name=""/>
        <p:cNvGrpSpPr/>
        <p:nvPr/>
      </p:nvGrpSpPr>
      <p:grpSpPr>
        <a:xfrm>
          <a:off x="0" y="0"/>
          <a:ext cx="0" cy="0"/>
          <a:chOff x="0" y="0"/>
          <a:chExt cx="0" cy="0"/>
        </a:xfrm>
      </p:grpSpPr>
      <p:sp>
        <p:nvSpPr>
          <p:cNvPr id="94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6979762"/>
      </p:ext>
    </p:extLst>
  </p:cSld>
  <p:clrMapOvr>
    <a:masterClrMapping/>
  </p:clrMapOvr>
  <p:transition spd="med"/>
</p:sldLayout>
</file>

<file path=ppt/slideLayouts/slideLayout3317.xml><?xml version="1.0" encoding="utf-8"?>
<p:sldLayout xmlns:a="http://schemas.openxmlformats.org/drawingml/2006/main" xmlns:r="http://schemas.openxmlformats.org/officeDocument/2006/relationships" xmlns:p="http://schemas.openxmlformats.org/presentationml/2006/main" showMasterSp="0" type="tx">
  <p:cSld name="57_Blank">
    <p:bg>
      <p:bgPr>
        <a:solidFill>
          <a:srgbClr val="000000"/>
        </a:solidFill>
        <a:effectLst/>
      </p:bgPr>
    </p:bg>
    <p:spTree>
      <p:nvGrpSpPr>
        <p:cNvPr id="1" name=""/>
        <p:cNvGrpSpPr/>
        <p:nvPr/>
      </p:nvGrpSpPr>
      <p:grpSpPr>
        <a:xfrm>
          <a:off x="0" y="0"/>
          <a:ext cx="0" cy="0"/>
          <a:chOff x="0" y="0"/>
          <a:chExt cx="0" cy="0"/>
        </a:xfrm>
      </p:grpSpPr>
      <p:sp>
        <p:nvSpPr>
          <p:cNvPr id="94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68176064"/>
      </p:ext>
    </p:extLst>
  </p:cSld>
  <p:clrMapOvr>
    <a:masterClrMapping/>
  </p:clrMapOvr>
  <p:transition spd="med"/>
</p:sldLayout>
</file>

<file path=ppt/slideLayouts/slideLayout3318.xml><?xml version="1.0" encoding="utf-8"?>
<p:sldLayout xmlns:a="http://schemas.openxmlformats.org/drawingml/2006/main" xmlns:r="http://schemas.openxmlformats.org/officeDocument/2006/relationships" xmlns:p="http://schemas.openxmlformats.org/presentationml/2006/main" showMasterSp="0" type="tx">
  <p:cSld name="57_Content with Caption">
    <p:bg>
      <p:bgPr>
        <a:solidFill>
          <a:srgbClr val="000000"/>
        </a:solidFill>
        <a:effectLst/>
      </p:bgPr>
    </p:bg>
    <p:spTree>
      <p:nvGrpSpPr>
        <p:cNvPr id="1" name=""/>
        <p:cNvGrpSpPr/>
        <p:nvPr/>
      </p:nvGrpSpPr>
      <p:grpSpPr>
        <a:xfrm>
          <a:off x="0" y="0"/>
          <a:ext cx="0" cy="0"/>
          <a:chOff x="0" y="0"/>
          <a:chExt cx="0" cy="0"/>
        </a:xfrm>
      </p:grpSpPr>
      <p:sp>
        <p:nvSpPr>
          <p:cNvPr id="94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4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1757700"/>
      </p:ext>
    </p:extLst>
  </p:cSld>
  <p:clrMapOvr>
    <a:masterClrMapping/>
  </p:clrMapOvr>
  <p:transition spd="med"/>
</p:sldLayout>
</file>

<file path=ppt/slideLayouts/slideLayout3319.xml><?xml version="1.0" encoding="utf-8"?>
<p:sldLayout xmlns:a="http://schemas.openxmlformats.org/drawingml/2006/main" xmlns:r="http://schemas.openxmlformats.org/officeDocument/2006/relationships" xmlns:p="http://schemas.openxmlformats.org/presentationml/2006/main" showMasterSp="0" type="tx">
  <p:cSld name="57_Picture with Caption">
    <p:bg>
      <p:bgPr>
        <a:solidFill>
          <a:srgbClr val="000000"/>
        </a:solidFill>
        <a:effectLst/>
      </p:bgPr>
    </p:bg>
    <p:spTree>
      <p:nvGrpSpPr>
        <p:cNvPr id="1" name=""/>
        <p:cNvGrpSpPr/>
        <p:nvPr/>
      </p:nvGrpSpPr>
      <p:grpSpPr>
        <a:xfrm>
          <a:off x="0" y="0"/>
          <a:ext cx="0" cy="0"/>
          <a:chOff x="0" y="0"/>
          <a:chExt cx="0" cy="0"/>
        </a:xfrm>
      </p:grpSpPr>
      <p:sp>
        <p:nvSpPr>
          <p:cNvPr id="94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6895123"/>
      </p:ext>
    </p:extLst>
  </p:cSld>
  <p:clrMapOvr>
    <a:masterClrMapping/>
  </p:clrMapOvr>
  <p:transition spd="med"/>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type="tx">
  <p:cSld name="3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92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2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5175345"/>
      </p:ext>
    </p:extLst>
  </p:cSld>
  <p:clrMapOvr>
    <a:masterClrMapping/>
  </p:clrMapOvr>
  <p:transition spd="med"/>
</p:sldLayout>
</file>

<file path=ppt/slideLayouts/slideLayout3320.xml><?xml version="1.0" encoding="utf-8"?>
<p:sldLayout xmlns:a="http://schemas.openxmlformats.org/drawingml/2006/main" xmlns:r="http://schemas.openxmlformats.org/officeDocument/2006/relationships" xmlns:p="http://schemas.openxmlformats.org/presentationml/2006/main" showMasterSp="0" type="tx">
  <p:cSld name="6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4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5245141"/>
      </p:ext>
    </p:extLst>
  </p:cSld>
  <p:clrMapOvr>
    <a:masterClrMapping/>
  </p:clrMapOvr>
  <p:transition spd="med"/>
</p:sldLayout>
</file>

<file path=ppt/slideLayouts/slideLayout3321.xml><?xml version="1.0" encoding="utf-8"?>
<p:sldLayout xmlns:a="http://schemas.openxmlformats.org/drawingml/2006/main" xmlns:r="http://schemas.openxmlformats.org/officeDocument/2006/relationships" xmlns:p="http://schemas.openxmlformats.org/presentationml/2006/main" showMasterSp="0" type="tx">
  <p:cSld name="5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0297920"/>
      </p:ext>
    </p:extLst>
  </p:cSld>
  <p:clrMapOvr>
    <a:masterClrMapping/>
  </p:clrMapOvr>
  <p:transition spd="med"/>
</p:sldLayout>
</file>

<file path=ppt/slideLayouts/slideLayout3322.xml><?xml version="1.0" encoding="utf-8"?>
<p:sldLayout xmlns:a="http://schemas.openxmlformats.org/drawingml/2006/main" xmlns:r="http://schemas.openxmlformats.org/officeDocument/2006/relationships" xmlns:p="http://schemas.openxmlformats.org/presentationml/2006/main" showMasterSp="0" type="tx">
  <p:cSld name="5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5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2792530"/>
      </p:ext>
    </p:extLst>
  </p:cSld>
  <p:clrMapOvr>
    <a:masterClrMapping/>
  </p:clrMapOvr>
  <p:transition spd="med"/>
</p:sldLayout>
</file>

<file path=ppt/slideLayouts/slideLayout3323.xml><?xml version="1.0" encoding="utf-8"?>
<p:sldLayout xmlns:a="http://schemas.openxmlformats.org/drawingml/2006/main" xmlns:r="http://schemas.openxmlformats.org/officeDocument/2006/relationships" xmlns:p="http://schemas.openxmlformats.org/presentationml/2006/main" showMasterSp="0" type="tx">
  <p:cSld name="5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4815268"/>
      </p:ext>
    </p:extLst>
  </p:cSld>
  <p:clrMapOvr>
    <a:masterClrMapping/>
  </p:clrMapOvr>
  <p:transition spd="med"/>
</p:sldLayout>
</file>

<file path=ppt/slideLayouts/slideLayout3324.xml><?xml version="1.0" encoding="utf-8"?>
<p:sldLayout xmlns:a="http://schemas.openxmlformats.org/drawingml/2006/main" xmlns:r="http://schemas.openxmlformats.org/officeDocument/2006/relationships" xmlns:p="http://schemas.openxmlformats.org/presentationml/2006/main" showMasterSp="0" type="tx">
  <p:cSld name="5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5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5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89736161"/>
      </p:ext>
    </p:extLst>
  </p:cSld>
  <p:clrMapOvr>
    <a:masterClrMapping/>
  </p:clrMapOvr>
  <p:transition spd="med"/>
</p:sldLayout>
</file>

<file path=ppt/slideLayouts/slideLayout3325.xml><?xml version="1.0" encoding="utf-8"?>
<p:sldLayout xmlns:a="http://schemas.openxmlformats.org/drawingml/2006/main" xmlns:r="http://schemas.openxmlformats.org/officeDocument/2006/relationships" xmlns:p="http://schemas.openxmlformats.org/presentationml/2006/main" showMasterSp="0" type="tx">
  <p:cSld name="5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5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9300267"/>
      </p:ext>
    </p:extLst>
  </p:cSld>
  <p:clrMapOvr>
    <a:masterClrMapping/>
  </p:clrMapOvr>
  <p:transition spd="med"/>
</p:sldLayout>
</file>

<file path=ppt/slideLayouts/slideLayout3326.xml><?xml version="1.0" encoding="utf-8"?>
<p:sldLayout xmlns:a="http://schemas.openxmlformats.org/drawingml/2006/main" xmlns:r="http://schemas.openxmlformats.org/officeDocument/2006/relationships" xmlns:p="http://schemas.openxmlformats.org/presentationml/2006/main" showMasterSp="0" type="tx">
  <p:cSld name="5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5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25177365"/>
      </p:ext>
    </p:extLst>
  </p:cSld>
  <p:clrMapOvr>
    <a:masterClrMapping/>
  </p:clrMapOvr>
  <p:transition spd="med"/>
</p:sldLayout>
</file>

<file path=ppt/slideLayouts/slideLayout3327.xml><?xml version="1.0" encoding="utf-8"?>
<p:sldLayout xmlns:a="http://schemas.openxmlformats.org/drawingml/2006/main" xmlns:r="http://schemas.openxmlformats.org/officeDocument/2006/relationships" xmlns:p="http://schemas.openxmlformats.org/presentationml/2006/main" showMasterSp="0" type="tx">
  <p:cSld name="5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5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554988"/>
      </p:ext>
    </p:extLst>
  </p:cSld>
  <p:clrMapOvr>
    <a:masterClrMapping/>
  </p:clrMapOvr>
  <p:transition spd="med"/>
</p:sldLayout>
</file>

<file path=ppt/slideLayouts/slideLayout3328.xml><?xml version="1.0" encoding="utf-8"?>
<p:sldLayout xmlns:a="http://schemas.openxmlformats.org/drawingml/2006/main" xmlns:r="http://schemas.openxmlformats.org/officeDocument/2006/relationships" xmlns:p="http://schemas.openxmlformats.org/presentationml/2006/main" showMasterSp="0" type="tx">
  <p:cSld name="6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5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93805242"/>
      </p:ext>
    </p:extLst>
  </p:cSld>
  <p:clrMapOvr>
    <a:masterClrMapping/>
  </p:clrMapOvr>
  <p:transition spd="med"/>
</p:sldLayout>
</file>

<file path=ppt/slideLayouts/slideLayout3329.xml><?xml version="1.0" encoding="utf-8"?>
<p:sldLayout xmlns:a="http://schemas.openxmlformats.org/drawingml/2006/main" xmlns:r="http://schemas.openxmlformats.org/officeDocument/2006/relationships" xmlns:p="http://schemas.openxmlformats.org/presentationml/2006/main" showMasterSp="0" type="tx">
  <p:cSld name="Title Slide 0">
    <p:bg>
      <p:bgPr>
        <a:solidFill>
          <a:srgbClr val="000000"/>
        </a:solidFill>
        <a:effectLst/>
      </p:bgPr>
    </p:bg>
    <p:spTree>
      <p:nvGrpSpPr>
        <p:cNvPr id="1" name=""/>
        <p:cNvGrpSpPr/>
        <p:nvPr/>
      </p:nvGrpSpPr>
      <p:grpSpPr>
        <a:xfrm>
          <a:off x="0" y="0"/>
          <a:ext cx="0" cy="0"/>
          <a:chOff x="0" y="0"/>
          <a:chExt cx="0" cy="0"/>
        </a:xfrm>
      </p:grpSpPr>
      <p:sp>
        <p:nvSpPr>
          <p:cNvPr id="958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85219729"/>
      </p:ext>
    </p:extLst>
  </p:cSld>
  <p:clrMapOvr>
    <a:masterClrMapping/>
  </p:clrMapOvr>
  <p:transition spd="med"/>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3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3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3627933"/>
      </p:ext>
    </p:extLst>
  </p:cSld>
  <p:clrMapOvr>
    <a:masterClrMapping/>
  </p:clrMapOvr>
  <p:transition spd="med"/>
</p:sldLayout>
</file>

<file path=ppt/slideLayouts/slideLayout3330.xml><?xml version="1.0" encoding="utf-8"?>
<p:sldLayout xmlns:a="http://schemas.openxmlformats.org/drawingml/2006/main" xmlns:r="http://schemas.openxmlformats.org/officeDocument/2006/relationships" xmlns:p="http://schemas.openxmlformats.org/presentationml/2006/main" showMasterSp="0" type="tx">
  <p:cSld name="5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9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0025669"/>
      </p:ext>
    </p:extLst>
  </p:cSld>
  <p:clrMapOvr>
    <a:masterClrMapping/>
  </p:clrMapOvr>
  <p:transition spd="med"/>
</p:sldLayout>
</file>

<file path=ppt/slideLayouts/slideLayout3331.xml><?xml version="1.0" encoding="utf-8"?>
<p:sldLayout xmlns:a="http://schemas.openxmlformats.org/drawingml/2006/main" xmlns:r="http://schemas.openxmlformats.org/officeDocument/2006/relationships" xmlns:p="http://schemas.openxmlformats.org/presentationml/2006/main" showMasterSp="0" type="tx">
  <p:cSld name="5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60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0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5695901"/>
      </p:ext>
    </p:extLst>
  </p:cSld>
  <p:clrMapOvr>
    <a:masterClrMapping/>
  </p:clrMapOvr>
  <p:transition spd="med"/>
</p:sldLayout>
</file>

<file path=ppt/slideLayouts/slideLayout3332.xml><?xml version="1.0" encoding="utf-8"?>
<p:sldLayout xmlns:a="http://schemas.openxmlformats.org/drawingml/2006/main" xmlns:r="http://schemas.openxmlformats.org/officeDocument/2006/relationships" xmlns:p="http://schemas.openxmlformats.org/presentationml/2006/main" showMasterSp="0" type="tx">
  <p:cSld name="5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60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5905646"/>
      </p:ext>
    </p:extLst>
  </p:cSld>
  <p:clrMapOvr>
    <a:masterClrMapping/>
  </p:clrMapOvr>
  <p:transition spd="med"/>
</p:sldLayout>
</file>

<file path=ppt/slideLayouts/slideLayout3333.xml><?xml version="1.0" encoding="utf-8"?>
<p:sldLayout xmlns:a="http://schemas.openxmlformats.org/drawingml/2006/main" xmlns:r="http://schemas.openxmlformats.org/officeDocument/2006/relationships" xmlns:p="http://schemas.openxmlformats.org/presentationml/2006/main" showMasterSp="0" type="tx">
  <p:cSld name="5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61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2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6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1368549"/>
      </p:ext>
    </p:extLst>
  </p:cSld>
  <p:clrMapOvr>
    <a:masterClrMapping/>
  </p:clrMapOvr>
  <p:transition spd="med"/>
</p:sldLayout>
</file>

<file path=ppt/slideLayouts/slideLayout3334.xml><?xml version="1.0" encoding="utf-8"?>
<p:sldLayout xmlns:a="http://schemas.openxmlformats.org/drawingml/2006/main" xmlns:r="http://schemas.openxmlformats.org/officeDocument/2006/relationships" xmlns:p="http://schemas.openxmlformats.org/presentationml/2006/main" showMasterSp="0" type="tx">
  <p:cSld name="5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62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9801425"/>
      </p:ext>
    </p:extLst>
  </p:cSld>
  <p:clrMapOvr>
    <a:masterClrMapping/>
  </p:clrMapOvr>
  <p:transition spd="med"/>
</p:sldLayout>
</file>

<file path=ppt/slideLayouts/slideLayout3335.xml><?xml version="1.0" encoding="utf-8"?>
<p:sldLayout xmlns:a="http://schemas.openxmlformats.org/drawingml/2006/main" xmlns:r="http://schemas.openxmlformats.org/officeDocument/2006/relationships" xmlns:p="http://schemas.openxmlformats.org/presentationml/2006/main" showMasterSp="0" type="tx">
  <p:cSld name="58_Blank">
    <p:bg>
      <p:bgPr>
        <a:solidFill>
          <a:schemeClr val="accent3">
            <a:lumOff val="44000"/>
          </a:schemeClr>
        </a:solidFill>
        <a:effectLst/>
      </p:bgPr>
    </p:bg>
    <p:spTree>
      <p:nvGrpSpPr>
        <p:cNvPr id="1" name=""/>
        <p:cNvGrpSpPr/>
        <p:nvPr/>
      </p:nvGrpSpPr>
      <p:grpSpPr>
        <a:xfrm>
          <a:off x="0" y="0"/>
          <a:ext cx="0" cy="0"/>
          <a:chOff x="0" y="0"/>
          <a:chExt cx="0" cy="0"/>
        </a:xfrm>
      </p:grpSpPr>
      <p:sp>
        <p:nvSpPr>
          <p:cNvPr id="9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23507552"/>
      </p:ext>
    </p:extLst>
  </p:cSld>
  <p:clrMapOvr>
    <a:masterClrMapping/>
  </p:clrMapOvr>
  <p:transition spd="med"/>
</p:sldLayout>
</file>

<file path=ppt/slideLayouts/slideLayout3336.xml><?xml version="1.0" encoding="utf-8"?>
<p:sldLayout xmlns:a="http://schemas.openxmlformats.org/drawingml/2006/main" xmlns:r="http://schemas.openxmlformats.org/officeDocument/2006/relationships" xmlns:p="http://schemas.openxmlformats.org/presentationml/2006/main" showMasterSp="0" type="tx">
  <p:cSld name="5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4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4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4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8339431"/>
      </p:ext>
    </p:extLst>
  </p:cSld>
  <p:clrMapOvr>
    <a:masterClrMapping/>
  </p:clrMapOvr>
  <p:transition spd="med"/>
</p:sldLayout>
</file>

<file path=ppt/slideLayouts/slideLayout3337.xml><?xml version="1.0" encoding="utf-8"?>
<p:sldLayout xmlns:a="http://schemas.openxmlformats.org/drawingml/2006/main" xmlns:r="http://schemas.openxmlformats.org/officeDocument/2006/relationships" xmlns:p="http://schemas.openxmlformats.org/presentationml/2006/main" showMasterSp="0" type="tx">
  <p:cSld name="5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5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6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9308905"/>
      </p:ext>
    </p:extLst>
  </p:cSld>
  <p:clrMapOvr>
    <a:masterClrMapping/>
  </p:clrMapOvr>
  <p:transition spd="med"/>
</p:sldLayout>
</file>

<file path=ppt/slideLayouts/slideLayout3338.xml><?xml version="1.0" encoding="utf-8"?>
<p:sldLayout xmlns:a="http://schemas.openxmlformats.org/drawingml/2006/main" xmlns:r="http://schemas.openxmlformats.org/officeDocument/2006/relationships" xmlns:p="http://schemas.openxmlformats.org/presentationml/2006/main" showMasterSp="0" type="tx">
  <p:cSld name="62_Title Slide">
    <p:bg>
      <p:bgPr>
        <a:solidFill>
          <a:srgbClr val="000000"/>
        </a:solidFill>
        <a:effectLst/>
      </p:bgPr>
    </p:bg>
    <p:spTree>
      <p:nvGrpSpPr>
        <p:cNvPr id="1" name=""/>
        <p:cNvGrpSpPr/>
        <p:nvPr/>
      </p:nvGrpSpPr>
      <p:grpSpPr>
        <a:xfrm>
          <a:off x="0" y="0"/>
          <a:ext cx="0" cy="0"/>
          <a:chOff x="0" y="0"/>
          <a:chExt cx="0" cy="0"/>
        </a:xfrm>
      </p:grpSpPr>
      <p:sp>
        <p:nvSpPr>
          <p:cNvPr id="9663"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966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9665"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75825167"/>
      </p:ext>
    </p:extLst>
  </p:cSld>
  <p:clrMapOvr>
    <a:masterClrMapping/>
  </p:clrMapOvr>
  <p:transition spd="med"/>
</p:sldLayout>
</file>

<file path=ppt/slideLayouts/slideLayout3339.xml><?xml version="1.0" encoding="utf-8"?>
<p:sldLayout xmlns:a="http://schemas.openxmlformats.org/drawingml/2006/main" xmlns:r="http://schemas.openxmlformats.org/officeDocument/2006/relationships" xmlns:p="http://schemas.openxmlformats.org/presentationml/2006/main" showMasterSp="0" type="tx">
  <p:cSld name="59_Title and Content">
    <p:bg>
      <p:bgPr>
        <a:solidFill>
          <a:srgbClr val="000000"/>
        </a:solidFill>
        <a:effectLst/>
      </p:bgPr>
    </p:bg>
    <p:spTree>
      <p:nvGrpSpPr>
        <p:cNvPr id="1" name=""/>
        <p:cNvGrpSpPr/>
        <p:nvPr/>
      </p:nvGrpSpPr>
      <p:grpSpPr>
        <a:xfrm>
          <a:off x="0" y="0"/>
          <a:ext cx="0" cy="0"/>
          <a:chOff x="0" y="0"/>
          <a:chExt cx="0" cy="0"/>
        </a:xfrm>
      </p:grpSpPr>
      <p:sp>
        <p:nvSpPr>
          <p:cNvPr id="9672"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73"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67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2815059"/>
      </p:ext>
    </p:extLst>
  </p:cSld>
  <p:clrMapOvr>
    <a:masterClrMapping/>
  </p:clrMapOvr>
  <p:transition spd="med"/>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94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4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6138011"/>
      </p:ext>
    </p:extLst>
  </p:cSld>
  <p:clrMapOvr>
    <a:masterClrMapping/>
  </p:clrMapOvr>
  <p:transition spd="med"/>
</p:sldLayout>
</file>

<file path=ppt/slideLayouts/slideLayout3340.xml><?xml version="1.0" encoding="utf-8"?>
<p:sldLayout xmlns:a="http://schemas.openxmlformats.org/drawingml/2006/main" xmlns:r="http://schemas.openxmlformats.org/officeDocument/2006/relationships" xmlns:p="http://schemas.openxmlformats.org/presentationml/2006/main" showMasterSp="0" type="tx">
  <p:cSld name="59_Section Header">
    <p:bg>
      <p:bgPr>
        <a:solidFill>
          <a:srgbClr val="000000"/>
        </a:solidFill>
        <a:effectLst/>
      </p:bgPr>
    </p:bg>
    <p:spTree>
      <p:nvGrpSpPr>
        <p:cNvPr id="1" name=""/>
        <p:cNvGrpSpPr/>
        <p:nvPr/>
      </p:nvGrpSpPr>
      <p:grpSpPr>
        <a:xfrm>
          <a:off x="0" y="0"/>
          <a:ext cx="0" cy="0"/>
          <a:chOff x="0" y="0"/>
          <a:chExt cx="0" cy="0"/>
        </a:xfrm>
      </p:grpSpPr>
      <p:sp>
        <p:nvSpPr>
          <p:cNvPr id="968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968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6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09142636"/>
      </p:ext>
    </p:extLst>
  </p:cSld>
  <p:clrMapOvr>
    <a:masterClrMapping/>
  </p:clrMapOvr>
  <p:transition spd="med"/>
</p:sldLayout>
</file>

<file path=ppt/slideLayouts/slideLayout3341.xml><?xml version="1.0" encoding="utf-8"?>
<p:sldLayout xmlns:a="http://schemas.openxmlformats.org/drawingml/2006/main" xmlns:r="http://schemas.openxmlformats.org/officeDocument/2006/relationships" xmlns:p="http://schemas.openxmlformats.org/presentationml/2006/main" showMasterSp="0" type="tx">
  <p:cSld name="59_Two Content">
    <p:bg>
      <p:bgPr>
        <a:solidFill>
          <a:srgbClr val="000000"/>
        </a:solidFill>
        <a:effectLst/>
      </p:bgPr>
    </p:bg>
    <p:spTree>
      <p:nvGrpSpPr>
        <p:cNvPr id="1" name=""/>
        <p:cNvGrpSpPr/>
        <p:nvPr/>
      </p:nvGrpSpPr>
      <p:grpSpPr>
        <a:xfrm>
          <a:off x="0" y="0"/>
          <a:ext cx="0" cy="0"/>
          <a:chOff x="0" y="0"/>
          <a:chExt cx="0" cy="0"/>
        </a:xfrm>
      </p:grpSpPr>
      <p:sp>
        <p:nvSpPr>
          <p:cNvPr id="9690"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9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969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9572917"/>
      </p:ext>
    </p:extLst>
  </p:cSld>
  <p:clrMapOvr>
    <a:masterClrMapping/>
  </p:clrMapOvr>
  <p:transition spd="med"/>
</p:sldLayout>
</file>

<file path=ppt/slideLayouts/slideLayout3342.xml><?xml version="1.0" encoding="utf-8"?>
<p:sldLayout xmlns:a="http://schemas.openxmlformats.org/drawingml/2006/main" xmlns:r="http://schemas.openxmlformats.org/officeDocument/2006/relationships" xmlns:p="http://schemas.openxmlformats.org/presentationml/2006/main" showMasterSp="0" type="tx">
  <p:cSld name="60_Comparison">
    <p:bg>
      <p:bgPr>
        <a:solidFill>
          <a:srgbClr val="000000"/>
        </a:solidFill>
        <a:effectLst/>
      </p:bgPr>
    </p:bg>
    <p:spTree>
      <p:nvGrpSpPr>
        <p:cNvPr id="1" name=""/>
        <p:cNvGrpSpPr/>
        <p:nvPr/>
      </p:nvGrpSpPr>
      <p:grpSpPr>
        <a:xfrm>
          <a:off x="0" y="0"/>
          <a:ext cx="0" cy="0"/>
          <a:chOff x="0" y="0"/>
          <a:chExt cx="0" cy="0"/>
        </a:xfrm>
      </p:grpSpPr>
      <p:sp>
        <p:nvSpPr>
          <p:cNvPr id="969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970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0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0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44099658"/>
      </p:ext>
    </p:extLst>
  </p:cSld>
  <p:clrMapOvr>
    <a:masterClrMapping/>
  </p:clrMapOvr>
  <p:transition spd="med"/>
</p:sldLayout>
</file>

<file path=ppt/slideLayouts/slideLayout3343.xml><?xml version="1.0" encoding="utf-8"?>
<p:sldLayout xmlns:a="http://schemas.openxmlformats.org/drawingml/2006/main" xmlns:r="http://schemas.openxmlformats.org/officeDocument/2006/relationships" xmlns:p="http://schemas.openxmlformats.org/presentationml/2006/main" showMasterSp="0" type="tx">
  <p:cSld name="59_Title Only">
    <p:bg>
      <p:bgPr>
        <a:solidFill>
          <a:srgbClr val="000000"/>
        </a:solidFill>
        <a:effectLst/>
      </p:bgPr>
    </p:bg>
    <p:spTree>
      <p:nvGrpSpPr>
        <p:cNvPr id="1" name=""/>
        <p:cNvGrpSpPr/>
        <p:nvPr/>
      </p:nvGrpSpPr>
      <p:grpSpPr>
        <a:xfrm>
          <a:off x="0" y="0"/>
          <a:ext cx="0" cy="0"/>
          <a:chOff x="0" y="0"/>
          <a:chExt cx="0" cy="0"/>
        </a:xfrm>
      </p:grpSpPr>
      <p:sp>
        <p:nvSpPr>
          <p:cNvPr id="970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71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1454345"/>
      </p:ext>
    </p:extLst>
  </p:cSld>
  <p:clrMapOvr>
    <a:masterClrMapping/>
  </p:clrMapOvr>
  <p:transition spd="med"/>
</p:sldLayout>
</file>

<file path=ppt/slideLayouts/slideLayout3344.xml><?xml version="1.0" encoding="utf-8"?>
<p:sldLayout xmlns:a="http://schemas.openxmlformats.org/drawingml/2006/main" xmlns:r="http://schemas.openxmlformats.org/officeDocument/2006/relationships" xmlns:p="http://schemas.openxmlformats.org/presentationml/2006/main" showMasterSp="0" type="tx">
  <p:cSld name="59_Blank">
    <p:bg>
      <p:bgPr>
        <a:solidFill>
          <a:srgbClr val="000000"/>
        </a:solidFill>
        <a:effectLst/>
      </p:bgPr>
    </p:bg>
    <p:spTree>
      <p:nvGrpSpPr>
        <p:cNvPr id="1" name=""/>
        <p:cNvGrpSpPr/>
        <p:nvPr/>
      </p:nvGrpSpPr>
      <p:grpSpPr>
        <a:xfrm>
          <a:off x="0" y="0"/>
          <a:ext cx="0" cy="0"/>
          <a:chOff x="0" y="0"/>
          <a:chExt cx="0" cy="0"/>
        </a:xfrm>
      </p:grpSpPr>
      <p:sp>
        <p:nvSpPr>
          <p:cNvPr id="971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02054977"/>
      </p:ext>
    </p:extLst>
  </p:cSld>
  <p:clrMapOvr>
    <a:masterClrMapping/>
  </p:clrMapOvr>
  <p:transition spd="med"/>
</p:sldLayout>
</file>

<file path=ppt/slideLayouts/slideLayout3345.xml><?xml version="1.0" encoding="utf-8"?>
<p:sldLayout xmlns:a="http://schemas.openxmlformats.org/drawingml/2006/main" xmlns:r="http://schemas.openxmlformats.org/officeDocument/2006/relationships" xmlns:p="http://schemas.openxmlformats.org/presentationml/2006/main" showMasterSp="0" type="tx">
  <p:cSld name="60_Content with Caption">
    <p:bg>
      <p:bgPr>
        <a:solidFill>
          <a:srgbClr val="000000"/>
        </a:solidFill>
        <a:effectLst/>
      </p:bgPr>
    </p:bg>
    <p:spTree>
      <p:nvGrpSpPr>
        <p:cNvPr id="1" name=""/>
        <p:cNvGrpSpPr/>
        <p:nvPr/>
      </p:nvGrpSpPr>
      <p:grpSpPr>
        <a:xfrm>
          <a:off x="0" y="0"/>
          <a:ext cx="0" cy="0"/>
          <a:chOff x="0" y="0"/>
          <a:chExt cx="0" cy="0"/>
        </a:xfrm>
      </p:grpSpPr>
      <p:sp>
        <p:nvSpPr>
          <p:cNvPr id="9724"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9725"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72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72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91643078"/>
      </p:ext>
    </p:extLst>
  </p:cSld>
  <p:clrMapOvr>
    <a:masterClrMapping/>
  </p:clrMapOvr>
  <p:transition spd="med"/>
</p:sldLayout>
</file>

<file path=ppt/slideLayouts/slideLayout3346.xml><?xml version="1.0" encoding="utf-8"?>
<p:sldLayout xmlns:a="http://schemas.openxmlformats.org/drawingml/2006/main" xmlns:r="http://schemas.openxmlformats.org/officeDocument/2006/relationships" xmlns:p="http://schemas.openxmlformats.org/presentationml/2006/main" showMasterSp="0" type="tx">
  <p:cSld name="60_Picture with Caption">
    <p:bg>
      <p:bgPr>
        <a:solidFill>
          <a:srgbClr val="000000"/>
        </a:solidFill>
        <a:effectLst/>
      </p:bgPr>
    </p:bg>
    <p:spTree>
      <p:nvGrpSpPr>
        <p:cNvPr id="1" name=""/>
        <p:cNvGrpSpPr/>
        <p:nvPr/>
      </p:nvGrpSpPr>
      <p:grpSpPr>
        <a:xfrm>
          <a:off x="0" y="0"/>
          <a:ext cx="0" cy="0"/>
          <a:chOff x="0" y="0"/>
          <a:chExt cx="0" cy="0"/>
        </a:xfrm>
      </p:grpSpPr>
      <p:sp>
        <p:nvSpPr>
          <p:cNvPr id="9734"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973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73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73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3023098"/>
      </p:ext>
    </p:extLst>
  </p:cSld>
  <p:clrMapOvr>
    <a:masterClrMapping/>
  </p:clrMapOvr>
  <p:transition spd="med"/>
</p:sldLayout>
</file>

<file path=ppt/slideLayouts/slideLayout3347.xml><?xml version="1.0" encoding="utf-8"?>
<p:sldLayout xmlns:a="http://schemas.openxmlformats.org/drawingml/2006/main" xmlns:r="http://schemas.openxmlformats.org/officeDocument/2006/relationships" xmlns:p="http://schemas.openxmlformats.org/presentationml/2006/main" showMasterSp="0" type="tx">
  <p:cSld name="63_Title Slide">
    <p:spTree>
      <p:nvGrpSpPr>
        <p:cNvPr id="1" name=""/>
        <p:cNvGrpSpPr/>
        <p:nvPr/>
      </p:nvGrpSpPr>
      <p:grpSpPr>
        <a:xfrm>
          <a:off x="0" y="0"/>
          <a:ext cx="0" cy="0"/>
          <a:chOff x="0" y="0"/>
          <a:chExt cx="0" cy="0"/>
        </a:xfrm>
      </p:grpSpPr>
      <p:grpSp>
        <p:nvGrpSpPr>
          <p:cNvPr id="9746" name="Group 7"/>
          <p:cNvGrpSpPr/>
          <p:nvPr/>
        </p:nvGrpSpPr>
        <p:grpSpPr>
          <a:xfrm>
            <a:off x="0" y="0"/>
            <a:ext cx="6362700" cy="6858000"/>
            <a:chOff x="0" y="0"/>
            <a:chExt cx="6362700" cy="6858000"/>
          </a:xfrm>
        </p:grpSpPr>
        <p:pic>
          <p:nvPicPr>
            <p:cNvPr id="9744"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9745"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9747"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9748"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9749"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9750" name="Slide Number"/>
          <p:cNvSpPr txBox="1">
            <a:spLocks noGrp="1"/>
          </p:cNvSpPr>
          <p:nvPr>
            <p:ph type="sldNum" sz="quarter" idx="2"/>
          </p:nvPr>
        </p:nvSpPr>
        <p:spPr>
          <a:xfrm>
            <a:off x="8617138" y="6550660"/>
            <a:ext cx="298263" cy="307340"/>
          </a:xfrm>
          <a:prstGeom prst="rect">
            <a:avLst/>
          </a:prstGeom>
        </p:spPr>
        <p:txBody>
          <a:bodyPr/>
          <a:lstStyle>
            <a:lvl1pPr algn="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29129309"/>
      </p:ext>
    </p:extLst>
  </p:cSld>
  <p:clrMapOvr>
    <a:masterClrMapping/>
  </p:clrMapOvr>
  <p:transition spd="med"/>
</p:sldLayout>
</file>

<file path=ppt/slideLayouts/slideLayout3348.xml><?xml version="1.0" encoding="utf-8"?>
<p:sldLayout xmlns:a="http://schemas.openxmlformats.org/drawingml/2006/main" xmlns:r="http://schemas.openxmlformats.org/officeDocument/2006/relationships" xmlns:p="http://schemas.openxmlformats.org/presentationml/2006/main" showMasterSp="0" type="tx">
  <p:cSld name="60_Title and Content">
    <p:spTree>
      <p:nvGrpSpPr>
        <p:cNvPr id="1" name=""/>
        <p:cNvGrpSpPr/>
        <p:nvPr/>
      </p:nvGrpSpPr>
      <p:grpSpPr>
        <a:xfrm>
          <a:off x="0" y="0"/>
          <a:ext cx="0" cy="0"/>
          <a:chOff x="0" y="0"/>
          <a:chExt cx="0" cy="0"/>
        </a:xfrm>
      </p:grpSpPr>
      <p:pic>
        <p:nvPicPr>
          <p:cNvPr id="9757"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9758"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9759" name="Title Text"/>
          <p:cNvSpPr txBox="1">
            <a:spLocks noGrp="1"/>
          </p:cNvSpPr>
          <p:nvPr>
            <p:ph type="title"/>
          </p:nvPr>
        </p:nvSpPr>
        <p:spPr>
          <a:prstGeom prst="rect">
            <a:avLst/>
          </a:prstGeom>
        </p:spPr>
        <p:txBody>
          <a:bodyPr/>
          <a:lstStyle/>
          <a:p>
            <a:r>
              <a:t>Title Text</a:t>
            </a:r>
          </a:p>
        </p:txBody>
      </p:sp>
      <p:sp>
        <p:nvSpPr>
          <p:cNvPr id="9760"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9761"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8370942"/>
      </p:ext>
    </p:extLst>
  </p:cSld>
  <p:clrMapOvr>
    <a:masterClrMapping/>
  </p:clrMapOvr>
  <p:transition spd="med"/>
</p:sldLayout>
</file>

<file path=ppt/slideLayouts/slideLayout3349.xml><?xml version="1.0" encoding="utf-8"?>
<p:sldLayout xmlns:a="http://schemas.openxmlformats.org/drawingml/2006/main" xmlns:r="http://schemas.openxmlformats.org/officeDocument/2006/relationships" xmlns:p="http://schemas.openxmlformats.org/presentationml/2006/main" type="tx">
  <p:cSld name="60_Section Header">
    <p:spTree>
      <p:nvGrpSpPr>
        <p:cNvPr id="1" name=""/>
        <p:cNvGrpSpPr/>
        <p:nvPr/>
      </p:nvGrpSpPr>
      <p:grpSpPr>
        <a:xfrm>
          <a:off x="0" y="0"/>
          <a:ext cx="0" cy="0"/>
          <a:chOff x="0" y="0"/>
          <a:chExt cx="0" cy="0"/>
        </a:xfrm>
      </p:grpSpPr>
      <p:sp>
        <p:nvSpPr>
          <p:cNvPr id="9768"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976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770"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70241115"/>
      </p:ext>
    </p:extLst>
  </p:cSld>
  <p:clrMapOvr>
    <a:masterClrMapping/>
  </p:clrMapOvr>
  <p:transition spd="med"/>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5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5537513"/>
      </p:ext>
    </p:extLst>
  </p:cSld>
  <p:clrMapOvr>
    <a:masterClrMapping/>
  </p:clrMapOvr>
  <p:transition spd="med"/>
</p:sldLayout>
</file>

<file path=ppt/slideLayouts/slideLayout3350.xml><?xml version="1.0" encoding="utf-8"?>
<p:sldLayout xmlns:a="http://schemas.openxmlformats.org/drawingml/2006/main" xmlns:r="http://schemas.openxmlformats.org/officeDocument/2006/relationships" xmlns:p="http://schemas.openxmlformats.org/presentationml/2006/main" type="tx">
  <p:cSld name="60_Two Content">
    <p:spTree>
      <p:nvGrpSpPr>
        <p:cNvPr id="1" name=""/>
        <p:cNvGrpSpPr/>
        <p:nvPr/>
      </p:nvGrpSpPr>
      <p:grpSpPr>
        <a:xfrm>
          <a:off x="0" y="0"/>
          <a:ext cx="0" cy="0"/>
          <a:chOff x="0" y="0"/>
          <a:chExt cx="0" cy="0"/>
        </a:xfrm>
      </p:grpSpPr>
      <p:sp>
        <p:nvSpPr>
          <p:cNvPr id="9777" name="Title Text"/>
          <p:cNvSpPr txBox="1">
            <a:spLocks noGrp="1"/>
          </p:cNvSpPr>
          <p:nvPr>
            <p:ph type="title"/>
          </p:nvPr>
        </p:nvSpPr>
        <p:spPr>
          <a:prstGeom prst="rect">
            <a:avLst/>
          </a:prstGeom>
        </p:spPr>
        <p:txBody>
          <a:bodyPr/>
          <a:lstStyle/>
          <a:p>
            <a:r>
              <a:t>Title Text</a:t>
            </a:r>
          </a:p>
        </p:txBody>
      </p:sp>
      <p:sp>
        <p:nvSpPr>
          <p:cNvPr id="9778"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977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794027940"/>
      </p:ext>
    </p:extLst>
  </p:cSld>
  <p:clrMapOvr>
    <a:masterClrMapping/>
  </p:clrMapOvr>
  <p:transition spd="med"/>
</p:sldLayout>
</file>

<file path=ppt/slideLayouts/slideLayout3351.xml><?xml version="1.0" encoding="utf-8"?>
<p:sldLayout xmlns:a="http://schemas.openxmlformats.org/drawingml/2006/main" xmlns:r="http://schemas.openxmlformats.org/officeDocument/2006/relationships" xmlns:p="http://schemas.openxmlformats.org/presentationml/2006/main" type="tx">
  <p:cSld name="61_Comparison">
    <p:spTree>
      <p:nvGrpSpPr>
        <p:cNvPr id="1" name=""/>
        <p:cNvGrpSpPr/>
        <p:nvPr/>
      </p:nvGrpSpPr>
      <p:grpSpPr>
        <a:xfrm>
          <a:off x="0" y="0"/>
          <a:ext cx="0" cy="0"/>
          <a:chOff x="0" y="0"/>
          <a:chExt cx="0" cy="0"/>
        </a:xfrm>
      </p:grpSpPr>
      <p:sp>
        <p:nvSpPr>
          <p:cNvPr id="9786"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978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8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8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64839063"/>
      </p:ext>
    </p:extLst>
  </p:cSld>
  <p:clrMapOvr>
    <a:masterClrMapping/>
  </p:clrMapOvr>
  <p:transition spd="med"/>
</p:sldLayout>
</file>

<file path=ppt/slideLayouts/slideLayout3352.xml><?xml version="1.0" encoding="utf-8"?>
<p:sldLayout xmlns:a="http://schemas.openxmlformats.org/drawingml/2006/main" xmlns:r="http://schemas.openxmlformats.org/officeDocument/2006/relationships" xmlns:p="http://schemas.openxmlformats.org/presentationml/2006/main" type="tx">
  <p:cSld name="60_Title Only">
    <p:spTree>
      <p:nvGrpSpPr>
        <p:cNvPr id="1" name=""/>
        <p:cNvGrpSpPr/>
        <p:nvPr/>
      </p:nvGrpSpPr>
      <p:grpSpPr>
        <a:xfrm>
          <a:off x="0" y="0"/>
          <a:ext cx="0" cy="0"/>
          <a:chOff x="0" y="0"/>
          <a:chExt cx="0" cy="0"/>
        </a:xfrm>
      </p:grpSpPr>
      <p:sp>
        <p:nvSpPr>
          <p:cNvPr id="9796" name="Title Text"/>
          <p:cNvSpPr txBox="1">
            <a:spLocks noGrp="1"/>
          </p:cNvSpPr>
          <p:nvPr>
            <p:ph type="title"/>
          </p:nvPr>
        </p:nvSpPr>
        <p:spPr>
          <a:prstGeom prst="rect">
            <a:avLst/>
          </a:prstGeom>
        </p:spPr>
        <p:txBody>
          <a:bodyPr/>
          <a:lstStyle/>
          <a:p>
            <a:r>
              <a:t>Title Text</a:t>
            </a:r>
          </a:p>
        </p:txBody>
      </p:sp>
      <p:sp>
        <p:nvSpPr>
          <p:cNvPr id="9797"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869280331"/>
      </p:ext>
    </p:extLst>
  </p:cSld>
  <p:clrMapOvr>
    <a:masterClrMapping/>
  </p:clrMapOvr>
  <p:transition spd="med"/>
</p:sldLayout>
</file>

<file path=ppt/slideLayouts/slideLayout3353.xml><?xml version="1.0" encoding="utf-8"?>
<p:sldLayout xmlns:a="http://schemas.openxmlformats.org/drawingml/2006/main" xmlns:r="http://schemas.openxmlformats.org/officeDocument/2006/relationships" xmlns:p="http://schemas.openxmlformats.org/presentationml/2006/main" type="tx">
  <p:cSld name="60_Blank">
    <p:spTree>
      <p:nvGrpSpPr>
        <p:cNvPr id="1" name=""/>
        <p:cNvGrpSpPr/>
        <p:nvPr/>
      </p:nvGrpSpPr>
      <p:grpSpPr>
        <a:xfrm>
          <a:off x="0" y="0"/>
          <a:ext cx="0" cy="0"/>
          <a:chOff x="0" y="0"/>
          <a:chExt cx="0" cy="0"/>
        </a:xfrm>
      </p:grpSpPr>
      <p:sp>
        <p:nvSpPr>
          <p:cNvPr id="980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1427361"/>
      </p:ext>
    </p:extLst>
  </p:cSld>
  <p:clrMapOvr>
    <a:masterClrMapping/>
  </p:clrMapOvr>
  <p:transition spd="med"/>
</p:sldLayout>
</file>

<file path=ppt/slideLayouts/slideLayout3354.xml><?xml version="1.0" encoding="utf-8"?>
<p:sldLayout xmlns:a="http://schemas.openxmlformats.org/drawingml/2006/main" xmlns:r="http://schemas.openxmlformats.org/officeDocument/2006/relationships" xmlns:p="http://schemas.openxmlformats.org/presentationml/2006/main" type="tx">
  <p:cSld name="61_Content with Caption">
    <p:spTree>
      <p:nvGrpSpPr>
        <p:cNvPr id="1" name=""/>
        <p:cNvGrpSpPr/>
        <p:nvPr/>
      </p:nvGrpSpPr>
      <p:grpSpPr>
        <a:xfrm>
          <a:off x="0" y="0"/>
          <a:ext cx="0" cy="0"/>
          <a:chOff x="0" y="0"/>
          <a:chExt cx="0" cy="0"/>
        </a:xfrm>
      </p:grpSpPr>
      <p:sp>
        <p:nvSpPr>
          <p:cNvPr id="9811"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812"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81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81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36650035"/>
      </p:ext>
    </p:extLst>
  </p:cSld>
  <p:clrMapOvr>
    <a:masterClrMapping/>
  </p:clrMapOvr>
  <p:transition spd="med"/>
</p:sldLayout>
</file>

<file path=ppt/slideLayouts/slideLayout3355.xml><?xml version="1.0" encoding="utf-8"?>
<p:sldLayout xmlns:a="http://schemas.openxmlformats.org/drawingml/2006/main" xmlns:r="http://schemas.openxmlformats.org/officeDocument/2006/relationships" xmlns:p="http://schemas.openxmlformats.org/presentationml/2006/main" type="tx">
  <p:cSld name="61_Picture with Caption">
    <p:spTree>
      <p:nvGrpSpPr>
        <p:cNvPr id="1" name=""/>
        <p:cNvGrpSpPr/>
        <p:nvPr/>
      </p:nvGrpSpPr>
      <p:grpSpPr>
        <a:xfrm>
          <a:off x="0" y="0"/>
          <a:ext cx="0" cy="0"/>
          <a:chOff x="0" y="0"/>
          <a:chExt cx="0" cy="0"/>
        </a:xfrm>
      </p:grpSpPr>
      <p:sp>
        <p:nvSpPr>
          <p:cNvPr id="9821"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982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82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82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6359478"/>
      </p:ext>
    </p:extLst>
  </p:cSld>
  <p:clrMapOvr>
    <a:masterClrMapping/>
  </p:clrMapOvr>
  <p:transition spd="med"/>
</p:sldLayout>
</file>

<file path=ppt/slideLayouts/slideLayout3356.xml><?xml version="1.0" encoding="utf-8"?>
<p:sldLayout xmlns:a="http://schemas.openxmlformats.org/drawingml/2006/main" xmlns:r="http://schemas.openxmlformats.org/officeDocument/2006/relationships" xmlns:p="http://schemas.openxmlformats.org/presentationml/2006/main" showMasterSp="0" type="tx">
  <p:cSld name="6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83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33"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01107659"/>
      </p:ext>
    </p:extLst>
  </p:cSld>
  <p:clrMapOvr>
    <a:masterClrMapping/>
  </p:clrMapOvr>
  <p:transition spd="med"/>
</p:sldLayout>
</file>

<file path=ppt/slideLayouts/slideLayout3357.xml><?xml version="1.0" encoding="utf-8"?>
<p:sldLayout xmlns:a="http://schemas.openxmlformats.org/drawingml/2006/main" xmlns:r="http://schemas.openxmlformats.org/officeDocument/2006/relationships" xmlns:p="http://schemas.openxmlformats.org/presentationml/2006/main" showMasterSp="0" type="tx">
  <p:cSld name="6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4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4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42"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00423104"/>
      </p:ext>
    </p:extLst>
  </p:cSld>
  <p:clrMapOvr>
    <a:masterClrMapping/>
  </p:clrMapOvr>
  <p:transition spd="med"/>
</p:sldLayout>
</file>

<file path=ppt/slideLayouts/slideLayout3358.xml><?xml version="1.0" encoding="utf-8"?>
<p:sldLayout xmlns:a="http://schemas.openxmlformats.org/drawingml/2006/main" xmlns:r="http://schemas.openxmlformats.org/officeDocument/2006/relationships" xmlns:p="http://schemas.openxmlformats.org/presentationml/2006/main" showMasterSp="0" type="tx">
  <p:cSld name="6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84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51"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6571095"/>
      </p:ext>
    </p:extLst>
  </p:cSld>
  <p:clrMapOvr>
    <a:masterClrMapping/>
  </p:clrMapOvr>
  <p:transition spd="med"/>
</p:sldLayout>
</file>

<file path=ppt/slideLayouts/slideLayout3359.xml><?xml version="1.0" encoding="utf-8"?>
<p:sldLayout xmlns:a="http://schemas.openxmlformats.org/drawingml/2006/main" xmlns:r="http://schemas.openxmlformats.org/officeDocument/2006/relationships" xmlns:p="http://schemas.openxmlformats.org/presentationml/2006/main" showMasterSp="0" type="tx">
  <p:cSld name="6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77582899"/>
      </p:ext>
    </p:extLst>
  </p:cSld>
  <p:clrMapOvr>
    <a:masterClrMapping/>
  </p:clrMapOvr>
  <p:transition spd="med"/>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9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6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6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9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3816323"/>
      </p:ext>
    </p:extLst>
  </p:cSld>
  <p:clrMapOvr>
    <a:masterClrMapping/>
  </p:clrMapOvr>
  <p:transition spd="med"/>
</p:sldLayout>
</file>

<file path=ppt/slideLayouts/slideLayout3360.xml><?xml version="1.0" encoding="utf-8"?>
<p:sldLayout xmlns:a="http://schemas.openxmlformats.org/drawingml/2006/main" xmlns:r="http://schemas.openxmlformats.org/officeDocument/2006/relationships" xmlns:p="http://schemas.openxmlformats.org/presentationml/2006/main" showMasterSp="0" type="tx">
  <p:cSld name="6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86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6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87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68172192"/>
      </p:ext>
    </p:extLst>
  </p:cSld>
  <p:clrMapOvr>
    <a:masterClrMapping/>
  </p:clrMapOvr>
  <p:transition spd="med"/>
</p:sldLayout>
</file>

<file path=ppt/slideLayouts/slideLayout3361.xml><?xml version="1.0" encoding="utf-8"?>
<p:sldLayout xmlns:a="http://schemas.openxmlformats.org/drawingml/2006/main" xmlns:r="http://schemas.openxmlformats.org/officeDocument/2006/relationships" xmlns:p="http://schemas.openxmlformats.org/presentationml/2006/main" showMasterSp="0" type="tx">
  <p:cSld name="6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87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78"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97845961"/>
      </p:ext>
    </p:extLst>
  </p:cSld>
  <p:clrMapOvr>
    <a:masterClrMapping/>
  </p:clrMapOvr>
  <p:transition spd="med"/>
</p:sldLayout>
</file>

<file path=ppt/slideLayouts/slideLayout3362.xml><?xml version="1.0" encoding="utf-8"?>
<p:sldLayout xmlns:a="http://schemas.openxmlformats.org/drawingml/2006/main" xmlns:r="http://schemas.openxmlformats.org/officeDocument/2006/relationships" xmlns:p="http://schemas.openxmlformats.org/presentationml/2006/main" showMasterSp="0" type="tx">
  <p:cSld name="61_Blank">
    <p:bg>
      <p:bgPr>
        <a:solidFill>
          <a:schemeClr val="accent3">
            <a:lumOff val="44000"/>
          </a:schemeClr>
        </a:solidFill>
        <a:effectLst/>
      </p:bgPr>
    </p:bg>
    <p:spTree>
      <p:nvGrpSpPr>
        <p:cNvPr id="1" name=""/>
        <p:cNvGrpSpPr/>
        <p:nvPr/>
      </p:nvGrpSpPr>
      <p:grpSpPr>
        <a:xfrm>
          <a:off x="0" y="0"/>
          <a:ext cx="0" cy="0"/>
          <a:chOff x="0" y="0"/>
          <a:chExt cx="0" cy="0"/>
        </a:xfrm>
      </p:grpSpPr>
      <p:sp>
        <p:nvSpPr>
          <p:cNvPr id="988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48737245"/>
      </p:ext>
    </p:extLst>
  </p:cSld>
  <p:clrMapOvr>
    <a:masterClrMapping/>
  </p:clrMapOvr>
  <p:transition spd="med"/>
</p:sldLayout>
</file>

<file path=ppt/slideLayouts/slideLayout3363.xml><?xml version="1.0" encoding="utf-8"?>
<p:sldLayout xmlns:a="http://schemas.openxmlformats.org/drawingml/2006/main" xmlns:r="http://schemas.openxmlformats.org/officeDocument/2006/relationships" xmlns:p="http://schemas.openxmlformats.org/presentationml/2006/main" showMasterSp="0" type="tx">
  <p:cSld name="6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89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9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89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38006423"/>
      </p:ext>
    </p:extLst>
  </p:cSld>
  <p:clrMapOvr>
    <a:masterClrMapping/>
  </p:clrMapOvr>
  <p:transition spd="med"/>
</p:sldLayout>
</file>

<file path=ppt/slideLayouts/slideLayout3364.xml><?xml version="1.0" encoding="utf-8"?>
<p:sldLayout xmlns:a="http://schemas.openxmlformats.org/drawingml/2006/main" xmlns:r="http://schemas.openxmlformats.org/officeDocument/2006/relationships" xmlns:p="http://schemas.openxmlformats.org/presentationml/2006/main" showMasterSp="0" type="tx">
  <p:cSld name="6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90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0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21389813"/>
      </p:ext>
    </p:extLst>
  </p:cSld>
  <p:clrMapOvr>
    <a:masterClrMapping/>
  </p:clrMapOvr>
  <p:transition spd="med"/>
</p:sldLayout>
</file>

<file path=ppt/slideLayouts/slideLayout3365.xml><?xml version="1.0" encoding="utf-8"?>
<p:sldLayout xmlns:a="http://schemas.openxmlformats.org/drawingml/2006/main" xmlns:r="http://schemas.openxmlformats.org/officeDocument/2006/relationships" xmlns:p="http://schemas.openxmlformats.org/presentationml/2006/main" showMasterSp="0" type="tx">
  <p:cSld name="65_Title Slide">
    <p:bg>
      <p:bgPr>
        <a:solidFill>
          <a:srgbClr val="000000"/>
        </a:solidFill>
        <a:effectLst/>
      </p:bgPr>
    </p:bg>
    <p:spTree>
      <p:nvGrpSpPr>
        <p:cNvPr id="1" name=""/>
        <p:cNvGrpSpPr/>
        <p:nvPr/>
      </p:nvGrpSpPr>
      <p:grpSpPr>
        <a:xfrm>
          <a:off x="0" y="0"/>
          <a:ext cx="0" cy="0"/>
          <a:chOff x="0" y="0"/>
          <a:chExt cx="0" cy="0"/>
        </a:xfrm>
      </p:grpSpPr>
      <p:sp>
        <p:nvSpPr>
          <p:cNvPr id="99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1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54954231"/>
      </p:ext>
    </p:extLst>
  </p:cSld>
  <p:clrMapOvr>
    <a:masterClrMapping/>
  </p:clrMapOvr>
  <p:transition spd="med"/>
</p:sldLayout>
</file>

<file path=ppt/slideLayouts/slideLayout3366.xml><?xml version="1.0" encoding="utf-8"?>
<p:sldLayout xmlns:a="http://schemas.openxmlformats.org/drawingml/2006/main" xmlns:r="http://schemas.openxmlformats.org/officeDocument/2006/relationships" xmlns:p="http://schemas.openxmlformats.org/presentationml/2006/main" showMasterSp="0" type="tx">
  <p:cSld name="62_Title and Content">
    <p:bg>
      <p:bgPr>
        <a:solidFill>
          <a:srgbClr val="000000"/>
        </a:solidFill>
        <a:effectLst/>
      </p:bgPr>
    </p:bg>
    <p:spTree>
      <p:nvGrpSpPr>
        <p:cNvPr id="1" name=""/>
        <p:cNvGrpSpPr/>
        <p:nvPr/>
      </p:nvGrpSpPr>
      <p:grpSpPr>
        <a:xfrm>
          <a:off x="0" y="0"/>
          <a:ext cx="0" cy="0"/>
          <a:chOff x="0" y="0"/>
          <a:chExt cx="0" cy="0"/>
        </a:xfrm>
      </p:grpSpPr>
      <p:sp>
        <p:nvSpPr>
          <p:cNvPr id="9921"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3945626"/>
      </p:ext>
    </p:extLst>
  </p:cSld>
  <p:clrMapOvr>
    <a:masterClrMapping/>
  </p:clrMapOvr>
  <p:transition spd="med"/>
</p:sldLayout>
</file>

<file path=ppt/slideLayouts/slideLayout3367.xml><?xml version="1.0" encoding="utf-8"?>
<p:sldLayout xmlns:a="http://schemas.openxmlformats.org/drawingml/2006/main" xmlns:r="http://schemas.openxmlformats.org/officeDocument/2006/relationships" xmlns:p="http://schemas.openxmlformats.org/presentationml/2006/main" showMasterSp="0" type="tx">
  <p:cSld name="62_Section Header">
    <p:bg>
      <p:bgPr>
        <a:solidFill>
          <a:srgbClr val="000000"/>
        </a:solidFill>
        <a:effectLst/>
      </p:bgPr>
    </p:bg>
    <p:spTree>
      <p:nvGrpSpPr>
        <p:cNvPr id="1" name=""/>
        <p:cNvGrpSpPr/>
        <p:nvPr/>
      </p:nvGrpSpPr>
      <p:grpSpPr>
        <a:xfrm>
          <a:off x="0" y="0"/>
          <a:ext cx="0" cy="0"/>
          <a:chOff x="0" y="0"/>
          <a:chExt cx="0" cy="0"/>
        </a:xfrm>
      </p:grpSpPr>
      <p:sp>
        <p:nvSpPr>
          <p:cNvPr id="99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3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0266057"/>
      </p:ext>
    </p:extLst>
  </p:cSld>
  <p:clrMapOvr>
    <a:masterClrMapping/>
  </p:clrMapOvr>
  <p:transition spd="med"/>
</p:sldLayout>
</file>

<file path=ppt/slideLayouts/slideLayout3368.xml><?xml version="1.0" encoding="utf-8"?>
<p:sldLayout xmlns:a="http://schemas.openxmlformats.org/drawingml/2006/main" xmlns:r="http://schemas.openxmlformats.org/officeDocument/2006/relationships" xmlns:p="http://schemas.openxmlformats.org/presentationml/2006/main" showMasterSp="0" type="tx">
  <p:cSld name="62_Two Content">
    <p:bg>
      <p:bgPr>
        <a:solidFill>
          <a:srgbClr val="000000"/>
        </a:solidFill>
        <a:effectLst/>
      </p:bgPr>
    </p:bg>
    <p:spTree>
      <p:nvGrpSpPr>
        <p:cNvPr id="1" name=""/>
        <p:cNvGrpSpPr/>
        <p:nvPr/>
      </p:nvGrpSpPr>
      <p:grpSpPr>
        <a:xfrm>
          <a:off x="0" y="0"/>
          <a:ext cx="0" cy="0"/>
          <a:chOff x="0" y="0"/>
          <a:chExt cx="0" cy="0"/>
        </a:xfrm>
      </p:grpSpPr>
      <p:sp>
        <p:nvSpPr>
          <p:cNvPr id="9939"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5606652"/>
      </p:ext>
    </p:extLst>
  </p:cSld>
  <p:clrMapOvr>
    <a:masterClrMapping/>
  </p:clrMapOvr>
  <p:transition spd="med"/>
</p:sldLayout>
</file>

<file path=ppt/slideLayouts/slideLayout3369.xml><?xml version="1.0" encoding="utf-8"?>
<p:sldLayout xmlns:a="http://schemas.openxmlformats.org/drawingml/2006/main" xmlns:r="http://schemas.openxmlformats.org/officeDocument/2006/relationships" xmlns:p="http://schemas.openxmlformats.org/presentationml/2006/main" showMasterSp="0" type="tx">
  <p:cSld name="63_Comparison">
    <p:bg>
      <p:bgPr>
        <a:solidFill>
          <a:srgbClr val="000000"/>
        </a:solidFill>
        <a:effectLst/>
      </p:bgPr>
    </p:bg>
    <p:spTree>
      <p:nvGrpSpPr>
        <p:cNvPr id="1" name=""/>
        <p:cNvGrpSpPr/>
        <p:nvPr/>
      </p:nvGrpSpPr>
      <p:grpSpPr>
        <a:xfrm>
          <a:off x="0" y="0"/>
          <a:ext cx="0" cy="0"/>
          <a:chOff x="0" y="0"/>
          <a:chExt cx="0" cy="0"/>
        </a:xfrm>
      </p:grpSpPr>
      <p:sp>
        <p:nvSpPr>
          <p:cNvPr id="9948"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99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22190701"/>
      </p:ext>
    </p:extLst>
  </p:cSld>
  <p:clrMapOvr>
    <a:masterClrMapping/>
  </p:clrMapOvr>
  <p:transition spd="med"/>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9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8254022"/>
      </p:ext>
    </p:extLst>
  </p:cSld>
  <p:clrMapOvr>
    <a:masterClrMapping/>
  </p:clrMapOvr>
  <p:transition spd="med"/>
</p:sldLayout>
</file>

<file path=ppt/slideLayouts/slideLayout3370.xml><?xml version="1.0" encoding="utf-8"?>
<p:sldLayout xmlns:a="http://schemas.openxmlformats.org/drawingml/2006/main" xmlns:r="http://schemas.openxmlformats.org/officeDocument/2006/relationships" xmlns:p="http://schemas.openxmlformats.org/presentationml/2006/main" showMasterSp="0" type="tx">
  <p:cSld name="62_Title Only">
    <p:bg>
      <p:bgPr>
        <a:solidFill>
          <a:srgbClr val="000000"/>
        </a:solidFill>
        <a:effectLst/>
      </p:bgPr>
    </p:bg>
    <p:spTree>
      <p:nvGrpSpPr>
        <p:cNvPr id="1" name=""/>
        <p:cNvGrpSpPr/>
        <p:nvPr/>
      </p:nvGrpSpPr>
      <p:grpSpPr>
        <a:xfrm>
          <a:off x="0" y="0"/>
          <a:ext cx="0" cy="0"/>
          <a:chOff x="0" y="0"/>
          <a:chExt cx="0" cy="0"/>
        </a:xfrm>
      </p:grpSpPr>
      <p:sp>
        <p:nvSpPr>
          <p:cNvPr id="995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5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61388981"/>
      </p:ext>
    </p:extLst>
  </p:cSld>
  <p:clrMapOvr>
    <a:masterClrMapping/>
  </p:clrMapOvr>
  <p:transition spd="med"/>
</p:sldLayout>
</file>

<file path=ppt/slideLayouts/slideLayout3371.xml><?xml version="1.0" encoding="utf-8"?>
<p:sldLayout xmlns:a="http://schemas.openxmlformats.org/drawingml/2006/main" xmlns:r="http://schemas.openxmlformats.org/officeDocument/2006/relationships" xmlns:p="http://schemas.openxmlformats.org/presentationml/2006/main" showMasterSp="0" type="tx">
  <p:cSld name="62_Blank">
    <p:bg>
      <p:bgPr>
        <a:solidFill>
          <a:srgbClr val="000000"/>
        </a:solidFill>
        <a:effectLst/>
      </p:bgPr>
    </p:bg>
    <p:spTree>
      <p:nvGrpSpPr>
        <p:cNvPr id="1" name=""/>
        <p:cNvGrpSpPr/>
        <p:nvPr/>
      </p:nvGrpSpPr>
      <p:grpSpPr>
        <a:xfrm>
          <a:off x="0" y="0"/>
          <a:ext cx="0" cy="0"/>
          <a:chOff x="0" y="0"/>
          <a:chExt cx="0" cy="0"/>
        </a:xfrm>
      </p:grpSpPr>
      <p:sp>
        <p:nvSpPr>
          <p:cNvPr id="99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27573865"/>
      </p:ext>
    </p:extLst>
  </p:cSld>
  <p:clrMapOvr>
    <a:masterClrMapping/>
  </p:clrMapOvr>
  <p:transition spd="med"/>
</p:sldLayout>
</file>

<file path=ppt/slideLayouts/slideLayout3372.xml><?xml version="1.0" encoding="utf-8"?>
<p:sldLayout xmlns:a="http://schemas.openxmlformats.org/drawingml/2006/main" xmlns:r="http://schemas.openxmlformats.org/officeDocument/2006/relationships" xmlns:p="http://schemas.openxmlformats.org/presentationml/2006/main" showMasterSp="0" type="tx">
  <p:cSld name="63_Content with Caption">
    <p:bg>
      <p:bgPr>
        <a:solidFill>
          <a:srgbClr val="000000"/>
        </a:solidFill>
        <a:effectLst/>
      </p:bgPr>
    </p:bg>
    <p:spTree>
      <p:nvGrpSpPr>
        <p:cNvPr id="1" name=""/>
        <p:cNvGrpSpPr/>
        <p:nvPr/>
      </p:nvGrpSpPr>
      <p:grpSpPr>
        <a:xfrm>
          <a:off x="0" y="0"/>
          <a:ext cx="0" cy="0"/>
          <a:chOff x="0" y="0"/>
          <a:chExt cx="0" cy="0"/>
        </a:xfrm>
      </p:grpSpPr>
      <p:sp>
        <p:nvSpPr>
          <p:cNvPr id="9973"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997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99384114"/>
      </p:ext>
    </p:extLst>
  </p:cSld>
  <p:clrMapOvr>
    <a:masterClrMapping/>
  </p:clrMapOvr>
  <p:transition spd="med"/>
</p:sldLayout>
</file>

<file path=ppt/slideLayouts/slideLayout3373.xml><?xml version="1.0" encoding="utf-8"?>
<p:sldLayout xmlns:a="http://schemas.openxmlformats.org/drawingml/2006/main" xmlns:r="http://schemas.openxmlformats.org/officeDocument/2006/relationships" xmlns:p="http://schemas.openxmlformats.org/presentationml/2006/main" showMasterSp="0" type="tx">
  <p:cSld name="63_Picture with Caption">
    <p:bg>
      <p:bgPr>
        <a:solidFill>
          <a:srgbClr val="000000"/>
        </a:solidFill>
        <a:effectLst/>
      </p:bgPr>
    </p:bg>
    <p:spTree>
      <p:nvGrpSpPr>
        <p:cNvPr id="1" name=""/>
        <p:cNvGrpSpPr/>
        <p:nvPr/>
      </p:nvGrpSpPr>
      <p:grpSpPr>
        <a:xfrm>
          <a:off x="0" y="0"/>
          <a:ext cx="0" cy="0"/>
          <a:chOff x="0" y="0"/>
          <a:chExt cx="0" cy="0"/>
        </a:xfrm>
      </p:grpSpPr>
      <p:sp>
        <p:nvSpPr>
          <p:cNvPr id="998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9856204"/>
      </p:ext>
    </p:extLst>
  </p:cSld>
  <p:clrMapOvr>
    <a:masterClrMapping/>
  </p:clrMapOvr>
  <p:transition spd="med"/>
</p:sldLayout>
</file>

<file path=ppt/slideLayouts/slideLayout3374.xml><?xml version="1.0" encoding="utf-8"?>
<p:sldLayout xmlns:a="http://schemas.openxmlformats.org/drawingml/2006/main" xmlns:r="http://schemas.openxmlformats.org/officeDocument/2006/relationships" xmlns:p="http://schemas.openxmlformats.org/presentationml/2006/main" showMasterSp="0" type="tx">
  <p:cSld name="Title and 4 Content">
    <p:bg>
      <p:bgPr>
        <a:solidFill>
          <a:srgbClr val="000000"/>
        </a:solidFill>
        <a:effectLst/>
      </p:bgPr>
    </p:bg>
    <p:spTree>
      <p:nvGrpSpPr>
        <p:cNvPr id="1" name=""/>
        <p:cNvGrpSpPr/>
        <p:nvPr/>
      </p:nvGrpSpPr>
      <p:grpSpPr>
        <a:xfrm>
          <a:off x="0" y="0"/>
          <a:ext cx="0" cy="0"/>
          <a:chOff x="0" y="0"/>
          <a:chExt cx="0" cy="0"/>
        </a:xfrm>
      </p:grpSpPr>
      <p:sp>
        <p:nvSpPr>
          <p:cNvPr id="9993"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94"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9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90996591"/>
      </p:ext>
    </p:extLst>
  </p:cSld>
  <p:clrMapOvr>
    <a:masterClrMapping/>
  </p:clrMapOvr>
  <p:transition spd="med"/>
</p:sldLayout>
</file>

<file path=ppt/slideLayouts/slideLayout3375.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0002"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003"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0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4463423"/>
      </p:ext>
    </p:extLst>
  </p:cSld>
  <p:clrMapOvr>
    <a:masterClrMapping/>
  </p:clrMapOvr>
  <p:transition spd="med"/>
</p:sldLayout>
</file>

<file path=ppt/slideLayouts/slideLayout3376.xml><?xml version="1.0" encoding="utf-8"?>
<p:sldLayout xmlns:a="http://schemas.openxmlformats.org/drawingml/2006/main" xmlns:r="http://schemas.openxmlformats.org/officeDocument/2006/relationships" xmlns:p="http://schemas.openxmlformats.org/presentationml/2006/main" showMasterSp="0" type="tx">
  <p:cSld name="6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011"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13"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147498930"/>
      </p:ext>
    </p:extLst>
  </p:cSld>
  <p:clrMapOvr>
    <a:masterClrMapping/>
  </p:clrMapOvr>
  <p:transition spd="med"/>
</p:sldLayout>
</file>

<file path=ppt/slideLayouts/slideLayout3377.xml><?xml version="1.0" encoding="utf-8"?>
<p:sldLayout xmlns:a="http://schemas.openxmlformats.org/drawingml/2006/main" xmlns:r="http://schemas.openxmlformats.org/officeDocument/2006/relationships" xmlns:p="http://schemas.openxmlformats.org/presentationml/2006/main" showMasterSp="0" type="tx">
  <p:cSld name="6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2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21" name="Body Level One…"/>
          <p:cNvSpPr txBox="1">
            <a:spLocks noGrp="1"/>
          </p:cNvSpPr>
          <p:nvPr>
            <p:ph type="body" idx="1"/>
          </p:nvPr>
        </p:nvSpPr>
        <p:spPr>
          <a:xfrm>
            <a:off x="457200" y="1600200"/>
            <a:ext cx="8229600" cy="452596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22"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302122225"/>
      </p:ext>
    </p:extLst>
  </p:cSld>
  <p:clrMapOvr>
    <a:masterClrMapping/>
  </p:clrMapOvr>
  <p:transition spd="med"/>
</p:sldLayout>
</file>

<file path=ppt/slideLayouts/slideLayout3378.xml><?xml version="1.0" encoding="utf-8"?>
<p:sldLayout xmlns:a="http://schemas.openxmlformats.org/drawingml/2006/main" xmlns:r="http://schemas.openxmlformats.org/officeDocument/2006/relationships" xmlns:p="http://schemas.openxmlformats.org/presentationml/2006/main" showMasterSp="0" type="tx">
  <p:cSld name="6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00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latin typeface="Calibri"/>
                <a:ea typeface="Calibri"/>
                <a:cs typeface="Calibri"/>
                <a:sym typeface="Calibri"/>
              </a:defRPr>
            </a:lvl1pPr>
          </a:lstStyle>
          <a:p>
            <a:r>
              <a:t>Title Text</a:t>
            </a:r>
          </a:p>
        </p:txBody>
      </p:sp>
      <p:sp>
        <p:nvSpPr>
          <p:cNvPr id="100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31"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4047481"/>
      </p:ext>
    </p:extLst>
  </p:cSld>
  <p:clrMapOvr>
    <a:masterClrMapping/>
  </p:clrMapOvr>
  <p:transition spd="med"/>
</p:sldLayout>
</file>

<file path=ppt/slideLayouts/slideLayout3379.xml><?xml version="1.0" encoding="utf-8"?>
<p:sldLayout xmlns:a="http://schemas.openxmlformats.org/drawingml/2006/main" xmlns:r="http://schemas.openxmlformats.org/officeDocument/2006/relationships" xmlns:p="http://schemas.openxmlformats.org/presentationml/2006/main" showMasterSp="0" type="tx">
  <p:cSld name="6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3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Font typeface="Arial"/>
              <a:buChar char="•"/>
              <a:defRPr sz="2800">
                <a:latin typeface="Calibri"/>
                <a:ea typeface="Calibri"/>
                <a:cs typeface="Calibri"/>
                <a:sym typeface="Calibri"/>
              </a:defRPr>
            </a:lvl1pPr>
            <a:lvl2pPr marL="790575" indent="-333375">
              <a:spcBef>
                <a:spcPts val="600"/>
              </a:spcBef>
              <a:buFont typeface="Arial"/>
              <a:buChar char="–"/>
              <a:defRPr sz="2800">
                <a:latin typeface="Calibri"/>
                <a:ea typeface="Calibri"/>
                <a:cs typeface="Calibri"/>
                <a:sym typeface="Calibri"/>
              </a:defRPr>
            </a:lvl2pPr>
            <a:lvl3pPr marL="1234439" indent="-320039">
              <a:spcBef>
                <a:spcPts val="600"/>
              </a:spcBef>
              <a:buFont typeface="Arial"/>
              <a:defRPr sz="2800">
                <a:latin typeface="Calibri"/>
                <a:ea typeface="Calibri"/>
                <a:cs typeface="Calibri"/>
                <a:sym typeface="Calibri"/>
              </a:defRPr>
            </a:lvl3pPr>
            <a:lvl4pPr marL="1727200" indent="-355600">
              <a:spcBef>
                <a:spcPts val="600"/>
              </a:spcBef>
              <a:buFont typeface="Arial"/>
              <a:buChar char="–"/>
              <a:defRPr sz="2800">
                <a:latin typeface="Calibri"/>
                <a:ea typeface="Calibri"/>
                <a:cs typeface="Calibri"/>
                <a:sym typeface="Calibri"/>
              </a:defRPr>
            </a:lvl4pPr>
            <a:lvl5pPr marL="2184400" indent="-355600">
              <a:spcBef>
                <a:spcPts val="600"/>
              </a:spcBef>
              <a:buFont typeface="Arial"/>
              <a:buChar char="»"/>
              <a:defRPr sz="28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25034328"/>
      </p:ext>
    </p:extLst>
  </p:cSld>
  <p:clrMapOvr>
    <a:masterClrMapping/>
  </p:clrMapOvr>
  <p:transition spd="med"/>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type="tx">
  <p:cSld name="26_Blank">
    <p:bg>
      <p:bgPr>
        <a:solidFill>
          <a:schemeClr val="accent3">
            <a:lumOff val="44000"/>
          </a:schemeClr>
        </a:solidFill>
        <a:effectLst/>
      </p:bgPr>
    </p:bg>
    <p:spTree>
      <p:nvGrpSpPr>
        <p:cNvPr id="1" name=""/>
        <p:cNvGrpSpPr/>
        <p:nvPr/>
      </p:nvGrpSpPr>
      <p:grpSpPr>
        <a:xfrm>
          <a:off x="0" y="0"/>
          <a:ext cx="0" cy="0"/>
          <a:chOff x="0" y="0"/>
          <a:chExt cx="0" cy="0"/>
        </a:xfrm>
      </p:grpSpPr>
      <p:sp>
        <p:nvSpPr>
          <p:cNvPr id="49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8121187"/>
      </p:ext>
    </p:extLst>
  </p:cSld>
  <p:clrMapOvr>
    <a:masterClrMapping/>
  </p:clrMapOvr>
  <p:transition spd="med"/>
</p:sldLayout>
</file>

<file path=ppt/slideLayouts/slideLayout3380.xml><?xml version="1.0" encoding="utf-8"?>
<p:sldLayout xmlns:a="http://schemas.openxmlformats.org/drawingml/2006/main" xmlns:r="http://schemas.openxmlformats.org/officeDocument/2006/relationships" xmlns:p="http://schemas.openxmlformats.org/presentationml/2006/main" showMasterSp="0" type="tx">
  <p:cSld name="6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004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atin typeface="Calibri"/>
                <a:ea typeface="Calibri"/>
                <a:cs typeface="Calibri"/>
                <a:sym typeface="Calibri"/>
              </a:defRPr>
            </a:lvl1pPr>
            <a:lvl2pPr marL="0" indent="457200">
              <a:spcBef>
                <a:spcPts val="500"/>
              </a:spcBef>
              <a:buSzTx/>
              <a:buNone/>
              <a:defRPr sz="2400" b="1">
                <a:latin typeface="Calibri"/>
                <a:ea typeface="Calibri"/>
                <a:cs typeface="Calibri"/>
                <a:sym typeface="Calibri"/>
              </a:defRPr>
            </a:lvl2pPr>
            <a:lvl3pPr marL="0" indent="914400">
              <a:spcBef>
                <a:spcPts val="500"/>
              </a:spcBef>
              <a:buSzTx/>
              <a:buNone/>
              <a:defRPr sz="2400" b="1">
                <a:latin typeface="Calibri"/>
                <a:ea typeface="Calibri"/>
                <a:cs typeface="Calibri"/>
                <a:sym typeface="Calibri"/>
              </a:defRPr>
            </a:lvl3pPr>
            <a:lvl4pPr marL="0" indent="1371600">
              <a:spcBef>
                <a:spcPts val="500"/>
              </a:spcBef>
              <a:buSzTx/>
              <a:buNone/>
              <a:defRPr sz="2400" b="1">
                <a:latin typeface="Calibri"/>
                <a:ea typeface="Calibri"/>
                <a:cs typeface="Calibri"/>
                <a:sym typeface="Calibri"/>
              </a:defRPr>
            </a:lvl4pPr>
            <a:lvl5pPr marL="0" indent="1828800">
              <a:spcBef>
                <a:spcPts val="500"/>
              </a:spcBef>
              <a:buSzTx/>
              <a:buNone/>
              <a:defRPr sz="2400" b="1">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latin typeface="Calibri"/>
                <a:ea typeface="Calibri"/>
                <a:cs typeface="Calibri"/>
                <a:sym typeface="Calibri"/>
              </a:defRPr>
            </a:pPr>
            <a:endParaRPr/>
          </a:p>
        </p:txBody>
      </p:sp>
      <p:sp>
        <p:nvSpPr>
          <p:cNvPr id="1005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27884856"/>
      </p:ext>
    </p:extLst>
  </p:cSld>
  <p:clrMapOvr>
    <a:masterClrMapping/>
  </p:clrMapOvr>
  <p:transition spd="med"/>
</p:sldLayout>
</file>

<file path=ppt/slideLayouts/slideLayout3381.xml><?xml version="1.0" encoding="utf-8"?>
<p:sldLayout xmlns:a="http://schemas.openxmlformats.org/drawingml/2006/main" xmlns:r="http://schemas.openxmlformats.org/officeDocument/2006/relationships" xmlns:p="http://schemas.openxmlformats.org/presentationml/2006/main" showMasterSp="0" type="tx">
  <p:cSld name="6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005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58"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52814067"/>
      </p:ext>
    </p:extLst>
  </p:cSld>
  <p:clrMapOvr>
    <a:masterClrMapping/>
  </p:clrMapOvr>
  <p:transition spd="med"/>
</p:sldLayout>
</file>

<file path=ppt/slideLayouts/slideLayout3382.xml><?xml version="1.0" encoding="utf-8"?>
<p:sldLayout xmlns:a="http://schemas.openxmlformats.org/drawingml/2006/main" xmlns:r="http://schemas.openxmlformats.org/officeDocument/2006/relationships" xmlns:p="http://schemas.openxmlformats.org/presentationml/2006/main" showMasterSp="0" type="tx">
  <p:cSld name="63_Blank">
    <p:bg>
      <p:bgPr>
        <a:solidFill>
          <a:schemeClr val="accent3">
            <a:lumOff val="44000"/>
          </a:schemeClr>
        </a:solidFill>
        <a:effectLst/>
      </p:bgPr>
    </p:bg>
    <p:spTree>
      <p:nvGrpSpPr>
        <p:cNvPr id="1" name=""/>
        <p:cNvGrpSpPr/>
        <p:nvPr/>
      </p:nvGrpSpPr>
      <p:grpSpPr>
        <a:xfrm>
          <a:off x="0" y="0"/>
          <a:ext cx="0" cy="0"/>
          <a:chOff x="0" y="0"/>
          <a:chExt cx="0" cy="0"/>
        </a:xfrm>
      </p:grpSpPr>
      <p:sp>
        <p:nvSpPr>
          <p:cNvPr id="1006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6382907"/>
      </p:ext>
    </p:extLst>
  </p:cSld>
  <p:clrMapOvr>
    <a:masterClrMapping/>
  </p:clrMapOvr>
  <p:transition spd="med"/>
</p:sldLayout>
</file>

<file path=ppt/slideLayouts/slideLayout3383.xml><?xml version="1.0" encoding="utf-8"?>
<p:sldLayout xmlns:a="http://schemas.openxmlformats.org/drawingml/2006/main" xmlns:r="http://schemas.openxmlformats.org/officeDocument/2006/relationships" xmlns:p="http://schemas.openxmlformats.org/presentationml/2006/main" showMasterSp="0" type="tx">
  <p:cSld name="6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72"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73" name="Body Level One…"/>
          <p:cNvSpPr txBox="1">
            <a:spLocks noGrp="1"/>
          </p:cNvSpPr>
          <p:nvPr>
            <p:ph type="body" idx="1"/>
          </p:nvPr>
        </p:nvSpPr>
        <p:spPr>
          <a:xfrm>
            <a:off x="3575050" y="273050"/>
            <a:ext cx="5111750" cy="585311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7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latin typeface="Calibri"/>
                <a:ea typeface="Calibri"/>
                <a:cs typeface="Calibri"/>
                <a:sym typeface="Calibri"/>
              </a:defRPr>
            </a:pPr>
            <a:endParaRPr/>
          </a:p>
        </p:txBody>
      </p:sp>
      <p:sp>
        <p:nvSpPr>
          <p:cNvPr id="1007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50242560"/>
      </p:ext>
    </p:extLst>
  </p:cSld>
  <p:clrMapOvr>
    <a:masterClrMapping/>
  </p:clrMapOvr>
  <p:transition spd="med"/>
</p:sldLayout>
</file>

<file path=ppt/slideLayouts/slideLayout3384.xml><?xml version="1.0" encoding="utf-8"?>
<p:sldLayout xmlns:a="http://schemas.openxmlformats.org/drawingml/2006/main" xmlns:r="http://schemas.openxmlformats.org/officeDocument/2006/relationships" xmlns:p="http://schemas.openxmlformats.org/presentationml/2006/main" showMasterSp="0" type="tx">
  <p:cSld name="6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82"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0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atin typeface="Calibri"/>
                <a:ea typeface="Calibri"/>
                <a:cs typeface="Calibri"/>
                <a:sym typeface="Calibri"/>
              </a:defRPr>
            </a:lvl1pPr>
            <a:lvl2pPr marL="0" indent="457200">
              <a:spcBef>
                <a:spcPts val="300"/>
              </a:spcBef>
              <a:buSzTx/>
              <a:buNone/>
              <a:defRPr sz="1400">
                <a:latin typeface="Calibri"/>
                <a:ea typeface="Calibri"/>
                <a:cs typeface="Calibri"/>
                <a:sym typeface="Calibri"/>
              </a:defRPr>
            </a:lvl2pPr>
            <a:lvl3pPr marL="0" indent="914400">
              <a:spcBef>
                <a:spcPts val="300"/>
              </a:spcBef>
              <a:buSzTx/>
              <a:buNone/>
              <a:defRPr sz="1400">
                <a:latin typeface="Calibri"/>
                <a:ea typeface="Calibri"/>
                <a:cs typeface="Calibri"/>
                <a:sym typeface="Calibri"/>
              </a:defRPr>
            </a:lvl3pPr>
            <a:lvl4pPr marL="0" indent="1371600">
              <a:spcBef>
                <a:spcPts val="300"/>
              </a:spcBef>
              <a:buSzTx/>
              <a:buNone/>
              <a:defRPr sz="1400">
                <a:latin typeface="Calibri"/>
                <a:ea typeface="Calibri"/>
                <a:cs typeface="Calibri"/>
                <a:sym typeface="Calibri"/>
              </a:defRPr>
            </a:lvl4pPr>
            <a:lvl5pPr marL="0" indent="1828800">
              <a:spcBef>
                <a:spcPts val="300"/>
              </a:spcBef>
              <a:buSzTx/>
              <a:buNone/>
              <a:defRPr sz="14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8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89303919"/>
      </p:ext>
    </p:extLst>
  </p:cSld>
  <p:clrMapOvr>
    <a:masterClrMapping/>
  </p:clrMapOvr>
  <p:transition spd="med"/>
</p:sldLayout>
</file>

<file path=ppt/slideLayouts/slideLayout3385.xml><?xml version="1.0" encoding="utf-8"?>
<p:sldLayout xmlns:a="http://schemas.openxmlformats.org/drawingml/2006/main" xmlns:r="http://schemas.openxmlformats.org/officeDocument/2006/relationships" xmlns:p="http://schemas.openxmlformats.org/presentationml/2006/main" type="tx">
  <p:cSld name="64_Blank">
    <p:spTree>
      <p:nvGrpSpPr>
        <p:cNvPr id="1" name=""/>
        <p:cNvGrpSpPr/>
        <p:nvPr/>
      </p:nvGrpSpPr>
      <p:grpSpPr>
        <a:xfrm>
          <a:off x="0" y="0"/>
          <a:ext cx="0" cy="0"/>
          <a:chOff x="0" y="0"/>
          <a:chExt cx="0" cy="0"/>
        </a:xfrm>
      </p:grpSpPr>
      <p:sp>
        <p:nvSpPr>
          <p:cNvPr id="10092"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90076083"/>
      </p:ext>
    </p:extLst>
  </p:cSld>
  <p:clrMapOvr>
    <a:masterClrMapping/>
  </p:clrMapOvr>
  <p:transition spd="med"/>
</p:sldLayout>
</file>

<file path=ppt/slideLayouts/slideLayout3386.xml><?xml version="1.0" encoding="utf-8"?>
<p:sldLayout xmlns:a="http://schemas.openxmlformats.org/drawingml/2006/main" xmlns:r="http://schemas.openxmlformats.org/officeDocument/2006/relationships" xmlns:p="http://schemas.openxmlformats.org/presentationml/2006/main" showMasterSp="0" type="tx">
  <p:cSld name="4_Blank 0">
    <p:spTree>
      <p:nvGrpSpPr>
        <p:cNvPr id="1" name=""/>
        <p:cNvGrpSpPr/>
        <p:nvPr/>
      </p:nvGrpSpPr>
      <p:grpSpPr>
        <a:xfrm>
          <a:off x="0" y="0"/>
          <a:ext cx="0" cy="0"/>
          <a:chOff x="0" y="0"/>
          <a:chExt cx="0" cy="0"/>
        </a:xfrm>
      </p:grpSpPr>
      <p:sp>
        <p:nvSpPr>
          <p:cNvPr id="10099"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02260316"/>
      </p:ext>
    </p:extLst>
  </p:cSld>
  <p:clrMapOvr>
    <a:masterClrMapping/>
  </p:clrMapOvr>
  <p:transition spd="med"/>
</p:sldLayout>
</file>

<file path=ppt/slideLayouts/slideLayout3387.xml><?xml version="1.0" encoding="utf-8"?>
<p:sldLayout xmlns:a="http://schemas.openxmlformats.org/drawingml/2006/main" xmlns:r="http://schemas.openxmlformats.org/officeDocument/2006/relationships" xmlns:p="http://schemas.openxmlformats.org/presentationml/2006/main" showMasterSp="0" type="tx">
  <p:cSld name="67_Title Slide">
    <p:bg>
      <p:bgPr>
        <a:solidFill>
          <a:srgbClr val="E9E2B6"/>
        </a:solidFill>
        <a:effectLst/>
      </p:bgPr>
    </p:bg>
    <p:spTree>
      <p:nvGrpSpPr>
        <p:cNvPr id="1" name=""/>
        <p:cNvGrpSpPr/>
        <p:nvPr/>
      </p:nvGrpSpPr>
      <p:grpSpPr>
        <a:xfrm>
          <a:off x="0" y="0"/>
          <a:ext cx="0" cy="0"/>
          <a:chOff x="0" y="0"/>
          <a:chExt cx="0" cy="0"/>
        </a:xfrm>
      </p:grpSpPr>
      <p:sp>
        <p:nvSpPr>
          <p:cNvPr id="10106" name="Title Text"/>
          <p:cNvSpPr txBox="1">
            <a:spLocks noGrp="1"/>
          </p:cNvSpPr>
          <p:nvPr>
            <p:ph type="title"/>
          </p:nvPr>
        </p:nvSpPr>
        <p:spPr>
          <a:xfrm>
            <a:off x="3581403" y="685800"/>
            <a:ext cx="5561014" cy="3352800"/>
          </a:xfrm>
          <a:prstGeom prst="rect">
            <a:avLst/>
          </a:prstGeom>
        </p:spPr>
        <p:txBody>
          <a:bodyPr lIns="46010" tIns="46010" rIns="46010" bIns="46010" anchor="ctr"/>
          <a:lstStyle>
            <a:lvl1pPr algn="ctr">
              <a:defRPr>
                <a:solidFill>
                  <a:srgbClr val="786950"/>
                </a:solidFill>
                <a:effectLst>
                  <a:outerShdw blurRad="38100" dist="38100" dir="2700000" rotWithShape="0">
                    <a:srgbClr val="000000"/>
                  </a:outerShdw>
                </a:effectLst>
              </a:defRPr>
            </a:lvl1pPr>
          </a:lstStyle>
          <a:p>
            <a:r>
              <a:t>Title Text</a:t>
            </a:r>
          </a:p>
        </p:txBody>
      </p:sp>
      <p:sp>
        <p:nvSpPr>
          <p:cNvPr id="10107" name="Body Level One…"/>
          <p:cNvSpPr txBox="1">
            <a:spLocks noGrp="1"/>
          </p:cNvSpPr>
          <p:nvPr>
            <p:ph type="body" sz="quarter" idx="1"/>
          </p:nvPr>
        </p:nvSpPr>
        <p:spPr>
          <a:xfrm>
            <a:off x="5181603" y="4038600"/>
            <a:ext cx="3960814" cy="1752600"/>
          </a:xfrm>
          <a:prstGeom prst="rect">
            <a:avLst/>
          </a:prstGeom>
        </p:spPr>
        <p:txBody>
          <a:bodyPr lIns="46010" tIns="46010" rIns="46010" bIns="46010" anchor="ctr">
            <a:normAutofit/>
          </a:bodyPr>
          <a:lstStyle>
            <a:lvl1pPr marL="0" indent="0" algn="ctr">
              <a:buSzTx/>
              <a:buNone/>
              <a:defRPr>
                <a:solidFill>
                  <a:srgbClr val="786950"/>
                </a:solidFill>
              </a:defRPr>
            </a:lvl1pPr>
            <a:lvl2pPr marL="783312" indent="-326379" algn="ctr">
              <a:buSzPct val="95000"/>
              <a:buChar char="–"/>
              <a:defRPr>
                <a:solidFill>
                  <a:srgbClr val="786950"/>
                </a:solidFill>
              </a:defRPr>
            </a:lvl2pPr>
            <a:lvl3pPr marL="1218488" indent="-304620" algn="ctr">
              <a:defRPr>
                <a:solidFill>
                  <a:srgbClr val="786950"/>
                </a:solidFill>
              </a:defRPr>
            </a:lvl3pPr>
            <a:lvl4pPr marL="1736343" indent="-365544" algn="ctr">
              <a:buChar char="–"/>
              <a:defRPr>
                <a:solidFill>
                  <a:srgbClr val="786950"/>
                </a:solidFill>
              </a:defRPr>
            </a:lvl4pPr>
            <a:lvl5pPr marL="2193276" indent="-365543" algn="ctr">
              <a:buChar char="•"/>
              <a:defRPr>
                <a:solidFill>
                  <a:srgbClr val="786950"/>
                </a:solidFill>
              </a:defRPr>
            </a:lvl5pPr>
          </a:lstStyle>
          <a:p>
            <a:r>
              <a:t>Body Level One</a:t>
            </a:r>
          </a:p>
          <a:p>
            <a:pPr lvl="1"/>
            <a:r>
              <a:t>Body Level Two</a:t>
            </a:r>
          </a:p>
          <a:p>
            <a:pPr lvl="2"/>
            <a:r>
              <a:t>Body Level Three</a:t>
            </a:r>
          </a:p>
          <a:p>
            <a:pPr lvl="3"/>
            <a:r>
              <a:t>Body Level Four</a:t>
            </a:r>
          </a:p>
          <a:p>
            <a:pPr lvl="4"/>
            <a:r>
              <a:t>Body Level Five</a:t>
            </a:r>
          </a:p>
        </p:txBody>
      </p:sp>
      <p:sp>
        <p:nvSpPr>
          <p:cNvPr id="10108" name="Slide Number"/>
          <p:cNvSpPr txBox="1">
            <a:spLocks noGrp="1"/>
          </p:cNvSpPr>
          <p:nvPr>
            <p:ph type="sldNum" sz="quarter" idx="2"/>
          </p:nvPr>
        </p:nvSpPr>
        <p:spPr>
          <a:xfrm>
            <a:off x="8176314" y="6248400"/>
            <a:ext cx="281887" cy="287033"/>
          </a:xfrm>
          <a:prstGeom prst="rect">
            <a:avLst/>
          </a:prstGeom>
        </p:spPr>
        <p:txBody>
          <a:bodyPr lIns="45692" tIns="45692" rIns="45692" bIns="45692" anchor="t"/>
          <a:lstStyle>
            <a:lvl1pPr algn="r">
              <a:spcBef>
                <a:spcPts val="800"/>
              </a:spcBef>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97088780"/>
      </p:ext>
    </p:extLst>
  </p:cSld>
  <p:clrMapOvr>
    <a:masterClrMapping/>
  </p:clrMapOvr>
  <p:transition spd="med"/>
</p:sldLayout>
</file>

<file path=ppt/slideLayouts/slideLayout3388.xml><?xml version="1.0" encoding="utf-8"?>
<p:sldLayout xmlns:a="http://schemas.openxmlformats.org/drawingml/2006/main" xmlns:r="http://schemas.openxmlformats.org/officeDocument/2006/relationships" xmlns:p="http://schemas.openxmlformats.org/presentationml/2006/main" showMasterSp="0" type="tx">
  <p:cSld name="64_Title and Content">
    <p:bg>
      <p:bgPr>
        <a:solidFill>
          <a:srgbClr val="E9E2B6"/>
        </a:solidFill>
        <a:effectLst/>
      </p:bgPr>
    </p:bg>
    <p:spTree>
      <p:nvGrpSpPr>
        <p:cNvPr id="1" name=""/>
        <p:cNvGrpSpPr/>
        <p:nvPr/>
      </p:nvGrpSpPr>
      <p:grpSpPr>
        <a:xfrm>
          <a:off x="0" y="0"/>
          <a:ext cx="0" cy="0"/>
          <a:chOff x="0" y="0"/>
          <a:chExt cx="0" cy="0"/>
        </a:xfrm>
      </p:grpSpPr>
      <p:pic>
        <p:nvPicPr>
          <p:cNvPr id="1011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1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17" name="Body Level One…"/>
          <p:cNvSpPr txBox="1">
            <a:spLocks noGrp="1"/>
          </p:cNvSpPr>
          <p:nvPr>
            <p:ph type="body" idx="1"/>
          </p:nvPr>
        </p:nvSpPr>
        <p:spPr>
          <a:xfrm>
            <a:off x="1371600" y="1981200"/>
            <a:ext cx="7620000" cy="4114800"/>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1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0442414"/>
      </p:ext>
    </p:extLst>
  </p:cSld>
  <p:clrMapOvr>
    <a:masterClrMapping/>
  </p:clrMapOvr>
  <p:transition spd="med"/>
</p:sldLayout>
</file>

<file path=ppt/slideLayouts/slideLayout3389.xml><?xml version="1.0" encoding="utf-8"?>
<p:sldLayout xmlns:a="http://schemas.openxmlformats.org/drawingml/2006/main" xmlns:r="http://schemas.openxmlformats.org/officeDocument/2006/relationships" xmlns:p="http://schemas.openxmlformats.org/presentationml/2006/main" showMasterSp="0" type="tx">
  <p:cSld name="64_Section Header">
    <p:bg>
      <p:bgPr>
        <a:solidFill>
          <a:srgbClr val="E9E2B6"/>
        </a:solidFill>
        <a:effectLst/>
      </p:bgPr>
    </p:bg>
    <p:spTree>
      <p:nvGrpSpPr>
        <p:cNvPr id="1" name=""/>
        <p:cNvGrpSpPr/>
        <p:nvPr/>
      </p:nvGrpSpPr>
      <p:grpSpPr>
        <a:xfrm>
          <a:off x="0" y="0"/>
          <a:ext cx="0" cy="0"/>
          <a:chOff x="0" y="0"/>
          <a:chExt cx="0" cy="0"/>
        </a:xfrm>
      </p:grpSpPr>
      <p:pic>
        <p:nvPicPr>
          <p:cNvPr id="1012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26" name="Title Text"/>
          <p:cNvSpPr txBox="1">
            <a:spLocks noGrp="1"/>
          </p:cNvSpPr>
          <p:nvPr>
            <p:ph type="title"/>
          </p:nvPr>
        </p:nvSpPr>
        <p:spPr>
          <a:xfrm>
            <a:off x="722312" y="4406906"/>
            <a:ext cx="7772401" cy="1362076"/>
          </a:xfrm>
          <a:prstGeom prst="rect">
            <a:avLst/>
          </a:prstGeom>
        </p:spPr>
        <p:txBody>
          <a:bodyPr lIns="46010" tIns="46010" rIns="46010" bIns="46010" anchor="t"/>
          <a:lstStyle>
            <a:lvl1pPr>
              <a:defRPr sz="4000" b="1" cap="all">
                <a:solidFill>
                  <a:srgbClr val="996600"/>
                </a:solidFill>
              </a:defRPr>
            </a:lvl1pPr>
          </a:lstStyle>
          <a:p>
            <a:r>
              <a:t>Title Text</a:t>
            </a:r>
          </a:p>
        </p:txBody>
      </p:sp>
      <p:sp>
        <p:nvSpPr>
          <p:cNvPr id="10127" name="Body Level One…"/>
          <p:cNvSpPr txBox="1">
            <a:spLocks noGrp="1"/>
          </p:cNvSpPr>
          <p:nvPr>
            <p:ph type="body" sz="quarter" idx="1"/>
          </p:nvPr>
        </p:nvSpPr>
        <p:spPr>
          <a:xfrm>
            <a:off x="722312" y="2906713"/>
            <a:ext cx="7772401" cy="1500188"/>
          </a:xfrm>
          <a:prstGeom prst="rect">
            <a:avLst/>
          </a:prstGeom>
        </p:spPr>
        <p:txBody>
          <a:bodyPr lIns="45692" tIns="45692" rIns="45692" bIns="45692" anchor="b">
            <a:normAutofit/>
          </a:bodyPr>
          <a:lstStyle>
            <a:lvl1pPr marL="0" indent="0">
              <a:spcBef>
                <a:spcPts val="400"/>
              </a:spcBef>
              <a:buSzTx/>
              <a:buNone/>
              <a:defRPr sz="2000"/>
            </a:lvl1pPr>
            <a:lvl2pPr marL="0" indent="456933">
              <a:spcBef>
                <a:spcPts val="400"/>
              </a:spcBef>
              <a:buSzTx/>
              <a:buNone/>
              <a:defRPr sz="2000"/>
            </a:lvl2pPr>
            <a:lvl3pPr marL="0" indent="913864">
              <a:spcBef>
                <a:spcPts val="400"/>
              </a:spcBef>
              <a:buSzTx/>
              <a:buNone/>
              <a:defRPr sz="2000"/>
            </a:lvl3pPr>
            <a:lvl4pPr marL="0" indent="1370798">
              <a:spcBef>
                <a:spcPts val="400"/>
              </a:spcBef>
              <a:buSzTx/>
              <a:buNone/>
              <a:defRPr sz="2000"/>
            </a:lvl4pPr>
            <a:lvl5pPr marL="0" indent="1827731">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012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8441751"/>
      </p:ext>
    </p:extLst>
  </p:cSld>
  <p:clrMapOvr>
    <a:masterClrMapping/>
  </p:clrMapOvr>
  <p:transition spd="med"/>
</p:sldLayout>
</file>

<file path=ppt/slideLayouts/slideLayout339.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8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8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9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9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5523872"/>
      </p:ext>
    </p:extLst>
  </p:cSld>
  <p:clrMapOvr>
    <a:masterClrMapping/>
  </p:clrMapOvr>
  <p:transition spd="med"/>
</p:sldLayout>
</file>

<file path=ppt/slideLayouts/slideLayout3390.xml><?xml version="1.0" encoding="utf-8"?>
<p:sldLayout xmlns:a="http://schemas.openxmlformats.org/drawingml/2006/main" xmlns:r="http://schemas.openxmlformats.org/officeDocument/2006/relationships" xmlns:p="http://schemas.openxmlformats.org/presentationml/2006/main" showMasterSp="0" type="tx">
  <p:cSld name="64_Two Content">
    <p:bg>
      <p:bgPr>
        <a:solidFill>
          <a:srgbClr val="E9E2B6"/>
        </a:solidFill>
        <a:effectLst/>
      </p:bgPr>
    </p:bg>
    <p:spTree>
      <p:nvGrpSpPr>
        <p:cNvPr id="1" name=""/>
        <p:cNvGrpSpPr/>
        <p:nvPr/>
      </p:nvGrpSpPr>
      <p:grpSpPr>
        <a:xfrm>
          <a:off x="0" y="0"/>
          <a:ext cx="0" cy="0"/>
          <a:chOff x="0" y="0"/>
          <a:chExt cx="0" cy="0"/>
        </a:xfrm>
      </p:grpSpPr>
      <p:pic>
        <p:nvPicPr>
          <p:cNvPr id="1013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3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37" name="Body Level One…"/>
          <p:cNvSpPr txBox="1">
            <a:spLocks noGrp="1"/>
          </p:cNvSpPr>
          <p:nvPr>
            <p:ph type="body" sz="half" idx="1"/>
          </p:nvPr>
        </p:nvSpPr>
        <p:spPr>
          <a:xfrm>
            <a:off x="1371600" y="1981200"/>
            <a:ext cx="3733800" cy="4114800"/>
          </a:xfrm>
          <a:prstGeom prst="rect">
            <a:avLst/>
          </a:prstGeom>
        </p:spPr>
        <p:txBody>
          <a:bodyPr lIns="45692" tIns="45692" rIns="45692" bIns="45692">
            <a:normAutofit/>
          </a:bodyPr>
          <a:lstStyle>
            <a:lvl1pPr marL="342698" indent="-342698">
              <a:spcBef>
                <a:spcPts val="600"/>
              </a:spcBef>
              <a:buClr>
                <a:srgbClr val="996600"/>
              </a:buClr>
              <a:buChar char="⬥"/>
              <a:defRPr sz="2800"/>
            </a:lvl1pPr>
            <a:lvl2pPr marL="790112" indent="-333179">
              <a:spcBef>
                <a:spcPts val="600"/>
              </a:spcBef>
              <a:buClr>
                <a:srgbClr val="996600"/>
              </a:buClr>
              <a:buSzPct val="95000"/>
              <a:buChar char="–"/>
              <a:defRPr sz="2800"/>
            </a:lvl2pPr>
            <a:lvl3pPr marL="1233718" indent="-319851">
              <a:spcBef>
                <a:spcPts val="600"/>
              </a:spcBef>
              <a:buClr>
                <a:srgbClr val="996600"/>
              </a:buClr>
              <a:defRPr sz="2800"/>
            </a:lvl3pPr>
            <a:lvl4pPr marL="1726189" indent="-355390">
              <a:spcBef>
                <a:spcPts val="600"/>
              </a:spcBef>
              <a:buClr>
                <a:srgbClr val="996600"/>
              </a:buClr>
              <a:buChar char="–"/>
              <a:defRPr sz="2800"/>
            </a:lvl4pPr>
            <a:lvl5pPr marL="2183121" indent="-355389">
              <a:spcBef>
                <a:spcPts val="600"/>
              </a:spcBef>
              <a:buClr>
                <a:srgbClr val="996600"/>
              </a:buClr>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013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0531329"/>
      </p:ext>
    </p:extLst>
  </p:cSld>
  <p:clrMapOvr>
    <a:masterClrMapping/>
  </p:clrMapOvr>
  <p:transition spd="med"/>
</p:sldLayout>
</file>

<file path=ppt/slideLayouts/slideLayout3391.xml><?xml version="1.0" encoding="utf-8"?>
<p:sldLayout xmlns:a="http://schemas.openxmlformats.org/drawingml/2006/main" xmlns:r="http://schemas.openxmlformats.org/officeDocument/2006/relationships" xmlns:p="http://schemas.openxmlformats.org/presentationml/2006/main" showMasterSp="0" type="tx">
  <p:cSld name="65_Comparison">
    <p:bg>
      <p:bgPr>
        <a:solidFill>
          <a:srgbClr val="E9E2B6"/>
        </a:solidFill>
        <a:effectLst/>
      </p:bgPr>
    </p:bg>
    <p:spTree>
      <p:nvGrpSpPr>
        <p:cNvPr id="1" name=""/>
        <p:cNvGrpSpPr/>
        <p:nvPr/>
      </p:nvGrpSpPr>
      <p:grpSpPr>
        <a:xfrm>
          <a:off x="0" y="0"/>
          <a:ext cx="0" cy="0"/>
          <a:chOff x="0" y="0"/>
          <a:chExt cx="0" cy="0"/>
        </a:xfrm>
      </p:grpSpPr>
      <p:pic>
        <p:nvPicPr>
          <p:cNvPr id="1014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46" name="Title Text"/>
          <p:cNvSpPr txBox="1">
            <a:spLocks noGrp="1"/>
          </p:cNvSpPr>
          <p:nvPr>
            <p:ph type="title"/>
          </p:nvPr>
        </p:nvSpPr>
        <p:spPr>
          <a:xfrm>
            <a:off x="457200" y="274638"/>
            <a:ext cx="8229600" cy="1143001"/>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47" name="Body Level One…"/>
          <p:cNvSpPr txBox="1">
            <a:spLocks noGrp="1"/>
          </p:cNvSpPr>
          <p:nvPr>
            <p:ph type="body" sz="quarter" idx="1"/>
          </p:nvPr>
        </p:nvSpPr>
        <p:spPr>
          <a:xfrm>
            <a:off x="457201" y="1535112"/>
            <a:ext cx="4040188" cy="639763"/>
          </a:xfrm>
          <a:prstGeom prst="rect">
            <a:avLst/>
          </a:prstGeom>
        </p:spPr>
        <p:txBody>
          <a:bodyPr lIns="45692" tIns="45692" rIns="45692" bIns="45692" anchor="b">
            <a:normAutofit/>
          </a:bodyPr>
          <a:lstStyle>
            <a:lvl1pPr marL="0" indent="0">
              <a:spcBef>
                <a:spcPts val="500"/>
              </a:spcBef>
              <a:buSzTx/>
              <a:buNone/>
              <a:defRPr sz="2400" b="1"/>
            </a:lvl1pPr>
            <a:lvl2pPr marL="0" indent="456933">
              <a:spcBef>
                <a:spcPts val="500"/>
              </a:spcBef>
              <a:buSzTx/>
              <a:buNone/>
              <a:defRPr sz="2400" b="1"/>
            </a:lvl2pPr>
            <a:lvl3pPr marL="0" indent="913864">
              <a:spcBef>
                <a:spcPts val="500"/>
              </a:spcBef>
              <a:buSzTx/>
              <a:buNone/>
              <a:defRPr sz="2400" b="1"/>
            </a:lvl3pPr>
            <a:lvl4pPr marL="0" indent="1370798">
              <a:spcBef>
                <a:spcPts val="500"/>
              </a:spcBef>
              <a:buSzTx/>
              <a:buNone/>
              <a:defRPr sz="2400" b="1"/>
            </a:lvl4pPr>
            <a:lvl5pPr marL="0" indent="1827731">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0148" name="Text Placeholder 4"/>
          <p:cNvSpPr>
            <a:spLocks noGrp="1"/>
          </p:cNvSpPr>
          <p:nvPr>
            <p:ph type="body" sz="quarter" idx="21"/>
          </p:nvPr>
        </p:nvSpPr>
        <p:spPr>
          <a:xfrm>
            <a:off x="4645030" y="1535112"/>
            <a:ext cx="4041776" cy="639763"/>
          </a:xfrm>
          <a:prstGeom prst="rect">
            <a:avLst/>
          </a:prstGeom>
        </p:spPr>
        <p:txBody>
          <a:bodyPr lIns="45692" tIns="45692" rIns="45692" bIns="45692" anchor="b">
            <a:normAutofit/>
          </a:bodyPr>
          <a:lstStyle/>
          <a:p>
            <a:pPr marL="0" indent="0">
              <a:spcBef>
                <a:spcPts val="500"/>
              </a:spcBef>
              <a:buSzTx/>
              <a:buNone/>
              <a:defRPr sz="2400" b="1"/>
            </a:pPr>
            <a:endParaRPr/>
          </a:p>
        </p:txBody>
      </p:sp>
      <p:sp>
        <p:nvSpPr>
          <p:cNvPr id="10149"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4382130"/>
      </p:ext>
    </p:extLst>
  </p:cSld>
  <p:clrMapOvr>
    <a:masterClrMapping/>
  </p:clrMapOvr>
  <p:transition spd="med"/>
</p:sldLayout>
</file>

<file path=ppt/slideLayouts/slideLayout3392.xml><?xml version="1.0" encoding="utf-8"?>
<p:sldLayout xmlns:a="http://schemas.openxmlformats.org/drawingml/2006/main" xmlns:r="http://schemas.openxmlformats.org/officeDocument/2006/relationships" xmlns:p="http://schemas.openxmlformats.org/presentationml/2006/main" showMasterSp="0" type="tx">
  <p:cSld name="64_Title Only">
    <p:bg>
      <p:bgPr>
        <a:solidFill>
          <a:srgbClr val="E9E2B6"/>
        </a:solidFill>
        <a:effectLst/>
      </p:bgPr>
    </p:bg>
    <p:spTree>
      <p:nvGrpSpPr>
        <p:cNvPr id="1" name=""/>
        <p:cNvGrpSpPr/>
        <p:nvPr/>
      </p:nvGrpSpPr>
      <p:grpSpPr>
        <a:xfrm>
          <a:off x="0" y="0"/>
          <a:ext cx="0" cy="0"/>
          <a:chOff x="0" y="0"/>
          <a:chExt cx="0" cy="0"/>
        </a:xfrm>
      </p:grpSpPr>
      <p:pic>
        <p:nvPicPr>
          <p:cNvPr id="10156"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57"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5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8555979"/>
      </p:ext>
    </p:extLst>
  </p:cSld>
  <p:clrMapOvr>
    <a:masterClrMapping/>
  </p:clrMapOvr>
  <p:transition spd="med"/>
</p:sldLayout>
</file>

<file path=ppt/slideLayouts/slideLayout3393.xml><?xml version="1.0" encoding="utf-8"?>
<p:sldLayout xmlns:a="http://schemas.openxmlformats.org/drawingml/2006/main" xmlns:r="http://schemas.openxmlformats.org/officeDocument/2006/relationships" xmlns:p="http://schemas.openxmlformats.org/presentationml/2006/main" showMasterSp="0" type="tx">
  <p:cSld name="65_Blank">
    <p:bg>
      <p:bgPr>
        <a:solidFill>
          <a:srgbClr val="E9E2B6"/>
        </a:solidFill>
        <a:effectLst/>
      </p:bgPr>
    </p:bg>
    <p:spTree>
      <p:nvGrpSpPr>
        <p:cNvPr id="1" name=""/>
        <p:cNvGrpSpPr/>
        <p:nvPr/>
      </p:nvGrpSpPr>
      <p:grpSpPr>
        <a:xfrm>
          <a:off x="0" y="0"/>
          <a:ext cx="0" cy="0"/>
          <a:chOff x="0" y="0"/>
          <a:chExt cx="0" cy="0"/>
        </a:xfrm>
      </p:grpSpPr>
      <p:pic>
        <p:nvPicPr>
          <p:cNvPr id="1016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66"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525346"/>
      </p:ext>
    </p:extLst>
  </p:cSld>
  <p:clrMapOvr>
    <a:masterClrMapping/>
  </p:clrMapOvr>
  <p:transition spd="med"/>
</p:sldLayout>
</file>

<file path=ppt/slideLayouts/slideLayout3394.xml><?xml version="1.0" encoding="utf-8"?>
<p:sldLayout xmlns:a="http://schemas.openxmlformats.org/drawingml/2006/main" xmlns:r="http://schemas.openxmlformats.org/officeDocument/2006/relationships" xmlns:p="http://schemas.openxmlformats.org/presentationml/2006/main" showMasterSp="0" type="tx">
  <p:cSld name="5_Blank 0">
    <p:bg>
      <p:bgPr>
        <a:solidFill>
          <a:srgbClr val="E9E2B6">
            <a:alpha val="0"/>
          </a:srgbClr>
        </a:solidFill>
        <a:effectLst/>
      </p:bgPr>
    </p:bg>
    <p:spTree>
      <p:nvGrpSpPr>
        <p:cNvPr id="1" name=""/>
        <p:cNvGrpSpPr/>
        <p:nvPr/>
      </p:nvGrpSpPr>
      <p:grpSpPr>
        <a:xfrm>
          <a:off x="0" y="0"/>
          <a:ext cx="0" cy="0"/>
          <a:chOff x="0" y="0"/>
          <a:chExt cx="0" cy="0"/>
        </a:xfrm>
      </p:grpSpPr>
      <p:sp>
        <p:nvSpPr>
          <p:cNvPr id="1017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1901998"/>
      </p:ext>
    </p:extLst>
  </p:cSld>
  <p:clrMapOvr>
    <a:masterClrMapping/>
  </p:clrMapOvr>
  <p:transition spd="med"/>
</p:sldLayout>
</file>

<file path=ppt/slideLayouts/slideLayout3395.xml><?xml version="1.0" encoding="utf-8"?>
<p:sldLayout xmlns:a="http://schemas.openxmlformats.org/drawingml/2006/main" xmlns:r="http://schemas.openxmlformats.org/officeDocument/2006/relationships" xmlns:p="http://schemas.openxmlformats.org/presentationml/2006/main" showMasterSp="0" type="tx">
  <p:cSld name="Blank 1">
    <p:bg>
      <p:bgPr>
        <a:solidFill>
          <a:srgbClr val="E9E2B6">
            <a:alpha val="0"/>
          </a:srgbClr>
        </a:solidFill>
        <a:effectLst/>
      </p:bgPr>
    </p:bg>
    <p:spTree>
      <p:nvGrpSpPr>
        <p:cNvPr id="1" name=""/>
        <p:cNvGrpSpPr/>
        <p:nvPr/>
      </p:nvGrpSpPr>
      <p:grpSpPr>
        <a:xfrm>
          <a:off x="0" y="0"/>
          <a:ext cx="0" cy="0"/>
          <a:chOff x="0" y="0"/>
          <a:chExt cx="0" cy="0"/>
        </a:xfrm>
      </p:grpSpPr>
      <p:pic>
        <p:nvPicPr>
          <p:cNvPr id="10180"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1"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39920368"/>
      </p:ext>
    </p:extLst>
  </p:cSld>
  <p:clrMapOvr>
    <a:masterClrMapping/>
  </p:clrMapOvr>
  <p:transition spd="med"/>
</p:sldLayout>
</file>

<file path=ppt/slideLayouts/slideLayout3396.xml><?xml version="1.0" encoding="utf-8"?>
<p:sldLayout xmlns:a="http://schemas.openxmlformats.org/drawingml/2006/main" xmlns:r="http://schemas.openxmlformats.org/officeDocument/2006/relationships" xmlns:p="http://schemas.openxmlformats.org/presentationml/2006/main" showMasterSp="0" type="tx">
  <p:cSld name="65_Content with Caption">
    <p:bg>
      <p:bgPr>
        <a:solidFill>
          <a:srgbClr val="E9E2B6"/>
        </a:solidFill>
        <a:effectLst/>
      </p:bgPr>
    </p:bg>
    <p:spTree>
      <p:nvGrpSpPr>
        <p:cNvPr id="1" name=""/>
        <p:cNvGrpSpPr/>
        <p:nvPr/>
      </p:nvGrpSpPr>
      <p:grpSpPr>
        <a:xfrm>
          <a:off x="0" y="0"/>
          <a:ext cx="0" cy="0"/>
          <a:chOff x="0" y="0"/>
          <a:chExt cx="0" cy="0"/>
        </a:xfrm>
      </p:grpSpPr>
      <p:pic>
        <p:nvPicPr>
          <p:cNvPr id="10188"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9" name="Title Text"/>
          <p:cNvSpPr txBox="1">
            <a:spLocks noGrp="1"/>
          </p:cNvSpPr>
          <p:nvPr>
            <p:ph type="title"/>
          </p:nvPr>
        </p:nvSpPr>
        <p:spPr>
          <a:xfrm>
            <a:off x="457204" y="273050"/>
            <a:ext cx="3008314" cy="1162050"/>
          </a:xfrm>
          <a:prstGeom prst="rect">
            <a:avLst/>
          </a:prstGeom>
        </p:spPr>
        <p:txBody>
          <a:bodyPr lIns="46010" tIns="46010" rIns="46010" bIns="46010"/>
          <a:lstStyle>
            <a:lvl1pPr>
              <a:defRPr sz="2000" b="1">
                <a:solidFill>
                  <a:srgbClr val="996600"/>
                </a:solidFill>
              </a:defRPr>
            </a:lvl1pPr>
          </a:lstStyle>
          <a:p>
            <a:r>
              <a:t>Title Text</a:t>
            </a:r>
          </a:p>
        </p:txBody>
      </p:sp>
      <p:sp>
        <p:nvSpPr>
          <p:cNvPr id="10190" name="Body Level One…"/>
          <p:cNvSpPr txBox="1">
            <a:spLocks noGrp="1"/>
          </p:cNvSpPr>
          <p:nvPr>
            <p:ph type="body" idx="1"/>
          </p:nvPr>
        </p:nvSpPr>
        <p:spPr>
          <a:xfrm>
            <a:off x="3575050" y="273056"/>
            <a:ext cx="5111750" cy="5853113"/>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91" name="Text Placeholder 3"/>
          <p:cNvSpPr>
            <a:spLocks noGrp="1"/>
          </p:cNvSpPr>
          <p:nvPr>
            <p:ph type="body" sz="half" idx="21"/>
          </p:nvPr>
        </p:nvSpPr>
        <p:spPr>
          <a:xfrm>
            <a:off x="457203" y="1435106"/>
            <a:ext cx="3008315" cy="4691063"/>
          </a:xfrm>
          <a:prstGeom prst="rect">
            <a:avLst/>
          </a:prstGeom>
        </p:spPr>
        <p:txBody>
          <a:bodyPr lIns="45692" tIns="45692" rIns="45692" bIns="45692">
            <a:normAutofit/>
          </a:bodyPr>
          <a:lstStyle/>
          <a:p>
            <a:pPr marL="0" indent="0">
              <a:spcBef>
                <a:spcPts val="300"/>
              </a:spcBef>
              <a:buSzTx/>
              <a:buNone/>
              <a:defRPr sz="1400"/>
            </a:pPr>
            <a:endParaRPr/>
          </a:p>
        </p:txBody>
      </p:sp>
      <p:sp>
        <p:nvSpPr>
          <p:cNvPr id="10192"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5596067"/>
      </p:ext>
    </p:extLst>
  </p:cSld>
  <p:clrMapOvr>
    <a:masterClrMapping/>
  </p:clrMapOvr>
  <p:transition spd="med"/>
</p:sldLayout>
</file>

<file path=ppt/slideLayouts/slideLayout3397.xml><?xml version="1.0" encoding="utf-8"?>
<p:sldLayout xmlns:a="http://schemas.openxmlformats.org/drawingml/2006/main" xmlns:r="http://schemas.openxmlformats.org/officeDocument/2006/relationships" xmlns:p="http://schemas.openxmlformats.org/presentationml/2006/main" showMasterSp="0" type="tx">
  <p:cSld name="65_Picture with Caption">
    <p:bg>
      <p:bgPr>
        <a:solidFill>
          <a:srgbClr val="E9E2B6"/>
        </a:solidFill>
        <a:effectLst/>
      </p:bgPr>
    </p:bg>
    <p:spTree>
      <p:nvGrpSpPr>
        <p:cNvPr id="1" name=""/>
        <p:cNvGrpSpPr/>
        <p:nvPr/>
      </p:nvGrpSpPr>
      <p:grpSpPr>
        <a:xfrm>
          <a:off x="0" y="0"/>
          <a:ext cx="0" cy="0"/>
          <a:chOff x="0" y="0"/>
          <a:chExt cx="0" cy="0"/>
        </a:xfrm>
      </p:grpSpPr>
      <p:pic>
        <p:nvPicPr>
          <p:cNvPr id="10199"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200" name="Title Text"/>
          <p:cNvSpPr txBox="1">
            <a:spLocks noGrp="1"/>
          </p:cNvSpPr>
          <p:nvPr>
            <p:ph type="title"/>
          </p:nvPr>
        </p:nvSpPr>
        <p:spPr>
          <a:xfrm>
            <a:off x="1792288" y="4800600"/>
            <a:ext cx="5486401" cy="566738"/>
          </a:xfrm>
          <a:prstGeom prst="rect">
            <a:avLst/>
          </a:prstGeom>
        </p:spPr>
        <p:txBody>
          <a:bodyPr lIns="46010" tIns="46010" rIns="46010" bIns="46010"/>
          <a:lstStyle>
            <a:lvl1pPr>
              <a:defRPr sz="2000" b="1">
                <a:solidFill>
                  <a:srgbClr val="996600"/>
                </a:solidFill>
              </a:defRPr>
            </a:lvl1pPr>
          </a:lstStyle>
          <a:p>
            <a:r>
              <a:t>Title Text</a:t>
            </a:r>
          </a:p>
        </p:txBody>
      </p:sp>
      <p:sp>
        <p:nvSpPr>
          <p:cNvPr id="102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02" name="Body Level One…"/>
          <p:cNvSpPr txBox="1">
            <a:spLocks noGrp="1"/>
          </p:cNvSpPr>
          <p:nvPr>
            <p:ph type="body" sz="quarter" idx="1"/>
          </p:nvPr>
        </p:nvSpPr>
        <p:spPr>
          <a:xfrm>
            <a:off x="1792288" y="5367337"/>
            <a:ext cx="5486401" cy="804863"/>
          </a:xfrm>
          <a:prstGeom prst="rect">
            <a:avLst/>
          </a:prstGeom>
        </p:spPr>
        <p:txBody>
          <a:bodyPr lIns="45692" tIns="45692" rIns="45692" bIns="45692">
            <a:normAutofit/>
          </a:bodyPr>
          <a:lstStyle>
            <a:lvl1pPr marL="0" indent="0">
              <a:spcBef>
                <a:spcPts val="300"/>
              </a:spcBef>
              <a:buSzTx/>
              <a:buNone/>
              <a:defRPr sz="1400"/>
            </a:lvl1pPr>
            <a:lvl2pPr marL="0" indent="456933">
              <a:spcBef>
                <a:spcPts val="300"/>
              </a:spcBef>
              <a:buSzTx/>
              <a:buNone/>
              <a:defRPr sz="1400"/>
            </a:lvl2pPr>
            <a:lvl3pPr marL="0" indent="913864">
              <a:spcBef>
                <a:spcPts val="300"/>
              </a:spcBef>
              <a:buSzTx/>
              <a:buNone/>
              <a:defRPr sz="1400"/>
            </a:lvl3pPr>
            <a:lvl4pPr marL="0" indent="1370798">
              <a:spcBef>
                <a:spcPts val="300"/>
              </a:spcBef>
              <a:buSzTx/>
              <a:buNone/>
              <a:defRPr sz="1400"/>
            </a:lvl4pPr>
            <a:lvl5pPr marL="0" indent="1827731">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0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0954000"/>
      </p:ext>
    </p:extLst>
  </p:cSld>
  <p:clrMapOvr>
    <a:masterClrMapping/>
  </p:clrMapOvr>
  <p:transition spd="med"/>
</p:sldLayout>
</file>

<file path=ppt/slideLayouts/slideLayout3398.xml><?xml version="1.0" encoding="utf-8"?>
<p:sldLayout xmlns:a="http://schemas.openxmlformats.org/drawingml/2006/main" xmlns:r="http://schemas.openxmlformats.org/officeDocument/2006/relationships" xmlns:p="http://schemas.openxmlformats.org/presentationml/2006/main" showMasterSp="0" type="tx">
  <p:cSld name="68_Title Slide">
    <p:bg>
      <p:bgPr>
        <a:solidFill>
          <a:srgbClr val="000000"/>
        </a:solidFill>
        <a:effectLst/>
      </p:bgPr>
    </p:bg>
    <p:spTree>
      <p:nvGrpSpPr>
        <p:cNvPr id="1" name=""/>
        <p:cNvGrpSpPr/>
        <p:nvPr/>
      </p:nvGrpSpPr>
      <p:grpSpPr>
        <a:xfrm>
          <a:off x="0" y="0"/>
          <a:ext cx="0" cy="0"/>
          <a:chOff x="0" y="0"/>
          <a:chExt cx="0" cy="0"/>
        </a:xfrm>
      </p:grpSpPr>
      <p:sp>
        <p:nvSpPr>
          <p:cNvPr id="102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388089"/>
      </p:ext>
    </p:extLst>
  </p:cSld>
  <p:clrMapOvr>
    <a:masterClrMapping/>
  </p:clrMapOvr>
  <p:transition spd="med"/>
</p:sldLayout>
</file>

<file path=ppt/slideLayouts/slideLayout3399.xml><?xml version="1.0" encoding="utf-8"?>
<p:sldLayout xmlns:a="http://schemas.openxmlformats.org/drawingml/2006/main" xmlns:r="http://schemas.openxmlformats.org/officeDocument/2006/relationships" xmlns:p="http://schemas.openxmlformats.org/presentationml/2006/main" showMasterSp="0" type="tx">
  <p:cSld name="1_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77958261"/>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D9DDC62-B8DE-0640-BF2B-4B0C5C7B442B}" type="slidenum">
              <a:rPr lang="en-US" smtClean="0"/>
              <a:pPr>
                <a:defRPr/>
              </a:pPr>
              <a:t>‹#›</a:t>
            </a:fld>
            <a:endParaRPr lang="en-US" dirty="0"/>
          </a:p>
        </p:txBody>
      </p:sp>
    </p:spTree>
    <p:extLst>
      <p:ext uri="{BB962C8B-B14F-4D97-AF65-F5344CB8AC3E}">
        <p14:creationId xmlns:p14="http://schemas.microsoft.com/office/powerpoint/2010/main" val="477005159"/>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9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9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00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00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2412069"/>
      </p:ext>
    </p:extLst>
  </p:cSld>
  <p:clrMapOvr>
    <a:masterClrMapping/>
  </p:clrMapOvr>
  <p:transition spd="med"/>
</p:sldLayout>
</file>

<file path=ppt/slideLayouts/slideLayout3400.xml><?xml version="1.0" encoding="utf-8"?>
<p:sldLayout xmlns:a="http://schemas.openxmlformats.org/drawingml/2006/main" xmlns:r="http://schemas.openxmlformats.org/officeDocument/2006/relationships" xmlns:p="http://schemas.openxmlformats.org/presentationml/2006/main" showMasterSp="0" type="tx">
  <p:cSld name="65_Title and Content">
    <p:bg>
      <p:bgPr>
        <a:solidFill>
          <a:srgbClr val="000000"/>
        </a:solidFill>
        <a:effectLst/>
      </p:bgPr>
    </p:bg>
    <p:spTree>
      <p:nvGrpSpPr>
        <p:cNvPr id="1" name=""/>
        <p:cNvGrpSpPr/>
        <p:nvPr/>
      </p:nvGrpSpPr>
      <p:grpSpPr>
        <a:xfrm>
          <a:off x="0" y="0"/>
          <a:ext cx="0" cy="0"/>
          <a:chOff x="0" y="0"/>
          <a:chExt cx="0" cy="0"/>
        </a:xfrm>
      </p:grpSpPr>
      <p:sp>
        <p:nvSpPr>
          <p:cNvPr id="1022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33719656"/>
      </p:ext>
    </p:extLst>
  </p:cSld>
  <p:clrMapOvr>
    <a:masterClrMapping/>
  </p:clrMapOvr>
  <p:transition spd="med"/>
</p:sldLayout>
</file>

<file path=ppt/slideLayouts/slideLayout3401.xml><?xml version="1.0" encoding="utf-8"?>
<p:sldLayout xmlns:a="http://schemas.openxmlformats.org/drawingml/2006/main" xmlns:r="http://schemas.openxmlformats.org/officeDocument/2006/relationships" xmlns:p="http://schemas.openxmlformats.org/presentationml/2006/main" showMasterSp="0" type="tx">
  <p:cSld name="65_Section Header">
    <p:bg>
      <p:bgPr>
        <a:solidFill>
          <a:srgbClr val="000000"/>
        </a:solidFill>
        <a:effectLst/>
      </p:bgPr>
    </p:bg>
    <p:spTree>
      <p:nvGrpSpPr>
        <p:cNvPr id="1" name=""/>
        <p:cNvGrpSpPr/>
        <p:nvPr/>
      </p:nvGrpSpPr>
      <p:grpSpPr>
        <a:xfrm>
          <a:off x="0" y="0"/>
          <a:ext cx="0" cy="0"/>
          <a:chOff x="0" y="0"/>
          <a:chExt cx="0" cy="0"/>
        </a:xfrm>
      </p:grpSpPr>
      <p:sp>
        <p:nvSpPr>
          <p:cNvPr id="1023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56870166"/>
      </p:ext>
    </p:extLst>
  </p:cSld>
  <p:clrMapOvr>
    <a:masterClrMapping/>
  </p:clrMapOvr>
  <p:transition spd="med"/>
</p:sldLayout>
</file>

<file path=ppt/slideLayouts/slideLayout3402.xml><?xml version="1.0" encoding="utf-8"?>
<p:sldLayout xmlns:a="http://schemas.openxmlformats.org/drawingml/2006/main" xmlns:r="http://schemas.openxmlformats.org/officeDocument/2006/relationships" xmlns:p="http://schemas.openxmlformats.org/presentationml/2006/main" showMasterSp="0" type="tx">
  <p:cSld name="65_Two Content">
    <p:bg>
      <p:bgPr>
        <a:solidFill>
          <a:srgbClr val="000000"/>
        </a:solidFill>
        <a:effectLst/>
      </p:bgPr>
    </p:bg>
    <p:spTree>
      <p:nvGrpSpPr>
        <p:cNvPr id="1" name=""/>
        <p:cNvGrpSpPr/>
        <p:nvPr/>
      </p:nvGrpSpPr>
      <p:grpSpPr>
        <a:xfrm>
          <a:off x="0" y="0"/>
          <a:ext cx="0" cy="0"/>
          <a:chOff x="0" y="0"/>
          <a:chExt cx="0" cy="0"/>
        </a:xfrm>
      </p:grpSpPr>
      <p:sp>
        <p:nvSpPr>
          <p:cNvPr id="10246"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4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4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5596349"/>
      </p:ext>
    </p:extLst>
  </p:cSld>
  <p:clrMapOvr>
    <a:masterClrMapping/>
  </p:clrMapOvr>
  <p:transition spd="med"/>
</p:sldLayout>
</file>

<file path=ppt/slideLayouts/slideLayout3403.xml><?xml version="1.0" encoding="utf-8"?>
<p:sldLayout xmlns:a="http://schemas.openxmlformats.org/drawingml/2006/main" xmlns:r="http://schemas.openxmlformats.org/officeDocument/2006/relationships" xmlns:p="http://schemas.openxmlformats.org/presentationml/2006/main" showMasterSp="0" type="tx">
  <p:cSld name="66_Comparison">
    <p:bg>
      <p:bgPr>
        <a:solidFill>
          <a:srgbClr val="000000"/>
        </a:solidFill>
        <a:effectLst/>
      </p:bgPr>
    </p:bg>
    <p:spTree>
      <p:nvGrpSpPr>
        <p:cNvPr id="1" name=""/>
        <p:cNvGrpSpPr/>
        <p:nvPr/>
      </p:nvGrpSpPr>
      <p:grpSpPr>
        <a:xfrm>
          <a:off x="0" y="0"/>
          <a:ext cx="0" cy="0"/>
          <a:chOff x="0" y="0"/>
          <a:chExt cx="0" cy="0"/>
        </a:xfrm>
      </p:grpSpPr>
      <p:sp>
        <p:nvSpPr>
          <p:cNvPr id="10255"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1025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79494160"/>
      </p:ext>
    </p:extLst>
  </p:cSld>
  <p:clrMapOvr>
    <a:masterClrMapping/>
  </p:clrMapOvr>
  <p:transition spd="med"/>
</p:sldLayout>
</file>

<file path=ppt/slideLayouts/slideLayout3404.xml><?xml version="1.0" encoding="utf-8"?>
<p:sldLayout xmlns:a="http://schemas.openxmlformats.org/drawingml/2006/main" xmlns:r="http://schemas.openxmlformats.org/officeDocument/2006/relationships" xmlns:p="http://schemas.openxmlformats.org/presentationml/2006/main" showMasterSp="0" type="tx">
  <p:cSld name="65_Title Only">
    <p:bg>
      <p:bgPr>
        <a:solidFill>
          <a:srgbClr val="000000"/>
        </a:solidFill>
        <a:effectLst/>
      </p:bgPr>
    </p:bg>
    <p:spTree>
      <p:nvGrpSpPr>
        <p:cNvPr id="1" name=""/>
        <p:cNvGrpSpPr/>
        <p:nvPr/>
      </p:nvGrpSpPr>
      <p:grpSpPr>
        <a:xfrm>
          <a:off x="0" y="0"/>
          <a:ext cx="0" cy="0"/>
          <a:chOff x="0" y="0"/>
          <a:chExt cx="0" cy="0"/>
        </a:xfrm>
      </p:grpSpPr>
      <p:sp>
        <p:nvSpPr>
          <p:cNvPr id="10265"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15688937"/>
      </p:ext>
    </p:extLst>
  </p:cSld>
  <p:clrMapOvr>
    <a:masterClrMapping/>
  </p:clrMapOvr>
  <p:transition spd="med"/>
</p:sldLayout>
</file>

<file path=ppt/slideLayouts/slideLayout3405.xml><?xml version="1.0" encoding="utf-8"?>
<p:sldLayout xmlns:a="http://schemas.openxmlformats.org/drawingml/2006/main" xmlns:r="http://schemas.openxmlformats.org/officeDocument/2006/relationships" xmlns:p="http://schemas.openxmlformats.org/presentationml/2006/main" showMasterSp="0" type="tx">
  <p:cSld name="66_Blank">
    <p:bg>
      <p:bgPr>
        <a:solidFill>
          <a:srgbClr val="000000"/>
        </a:solidFill>
        <a:effectLst/>
      </p:bgPr>
    </p:bg>
    <p:spTree>
      <p:nvGrpSpPr>
        <p:cNvPr id="1" name=""/>
        <p:cNvGrpSpPr/>
        <p:nvPr/>
      </p:nvGrpSpPr>
      <p:grpSpPr>
        <a:xfrm>
          <a:off x="0" y="0"/>
          <a:ext cx="0" cy="0"/>
          <a:chOff x="0" y="0"/>
          <a:chExt cx="0" cy="0"/>
        </a:xfrm>
      </p:grpSpPr>
      <p:sp>
        <p:nvSpPr>
          <p:cNvPr id="102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60992008"/>
      </p:ext>
    </p:extLst>
  </p:cSld>
  <p:clrMapOvr>
    <a:masterClrMapping/>
  </p:clrMapOvr>
  <p:transition spd="med"/>
</p:sldLayout>
</file>

<file path=ppt/slideLayouts/slideLayout3406.xml><?xml version="1.0" encoding="utf-8"?>
<p:sldLayout xmlns:a="http://schemas.openxmlformats.org/drawingml/2006/main" xmlns:r="http://schemas.openxmlformats.org/officeDocument/2006/relationships" xmlns:p="http://schemas.openxmlformats.org/presentationml/2006/main" showMasterSp="0" type="tx">
  <p:cSld name="6_Blank 0">
    <p:bg>
      <p:bgPr>
        <a:solidFill>
          <a:srgbClr val="000000"/>
        </a:solidFill>
        <a:effectLst/>
      </p:bgPr>
    </p:bg>
    <p:spTree>
      <p:nvGrpSpPr>
        <p:cNvPr id="1" name=""/>
        <p:cNvGrpSpPr/>
        <p:nvPr/>
      </p:nvGrpSpPr>
      <p:grpSpPr>
        <a:xfrm>
          <a:off x="0" y="0"/>
          <a:ext cx="0" cy="0"/>
          <a:chOff x="0" y="0"/>
          <a:chExt cx="0" cy="0"/>
        </a:xfrm>
      </p:grpSpPr>
      <p:sp>
        <p:nvSpPr>
          <p:cNvPr id="102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0152708"/>
      </p:ext>
    </p:extLst>
  </p:cSld>
  <p:clrMapOvr>
    <a:masterClrMapping/>
  </p:clrMapOvr>
  <p:transition spd="med"/>
</p:sldLayout>
</file>

<file path=ppt/slideLayouts/slideLayout3407.xml><?xml version="1.0" encoding="utf-8"?>
<p:sldLayout xmlns:a="http://schemas.openxmlformats.org/drawingml/2006/main" xmlns:r="http://schemas.openxmlformats.org/officeDocument/2006/relationships" xmlns:p="http://schemas.openxmlformats.org/presentationml/2006/main" showMasterSp="0" type="tx">
  <p:cSld name="66_Content with Caption">
    <p:bg>
      <p:bgPr>
        <a:solidFill>
          <a:srgbClr val="000000"/>
        </a:solidFill>
        <a:effectLst/>
      </p:bgPr>
    </p:bg>
    <p:spTree>
      <p:nvGrpSpPr>
        <p:cNvPr id="1" name=""/>
        <p:cNvGrpSpPr/>
        <p:nvPr/>
      </p:nvGrpSpPr>
      <p:grpSpPr>
        <a:xfrm>
          <a:off x="0" y="0"/>
          <a:ext cx="0" cy="0"/>
          <a:chOff x="0" y="0"/>
          <a:chExt cx="0" cy="0"/>
        </a:xfrm>
      </p:grpSpPr>
      <p:sp>
        <p:nvSpPr>
          <p:cNvPr id="1028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102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48305742"/>
      </p:ext>
    </p:extLst>
  </p:cSld>
  <p:clrMapOvr>
    <a:masterClrMapping/>
  </p:clrMapOvr>
  <p:transition spd="med"/>
</p:sldLayout>
</file>

<file path=ppt/slideLayouts/slideLayout3408.xml><?xml version="1.0" encoding="utf-8"?>
<p:sldLayout xmlns:a="http://schemas.openxmlformats.org/drawingml/2006/main" xmlns:r="http://schemas.openxmlformats.org/officeDocument/2006/relationships" xmlns:p="http://schemas.openxmlformats.org/presentationml/2006/main" showMasterSp="0" type="tx">
  <p:cSld name="66_Picture with Caption">
    <p:bg>
      <p:bgPr>
        <a:solidFill>
          <a:srgbClr val="000000"/>
        </a:solidFill>
        <a:effectLst/>
      </p:bgPr>
    </p:bg>
    <p:spTree>
      <p:nvGrpSpPr>
        <p:cNvPr id="1" name=""/>
        <p:cNvGrpSpPr/>
        <p:nvPr/>
      </p:nvGrpSpPr>
      <p:grpSpPr>
        <a:xfrm>
          <a:off x="0" y="0"/>
          <a:ext cx="0" cy="0"/>
          <a:chOff x="0" y="0"/>
          <a:chExt cx="0" cy="0"/>
        </a:xfrm>
      </p:grpSpPr>
      <p:sp>
        <p:nvSpPr>
          <p:cNvPr id="10297"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6928721"/>
      </p:ext>
    </p:extLst>
  </p:cSld>
  <p:clrMapOvr>
    <a:masterClrMapping/>
  </p:clrMapOvr>
  <p:transition spd="med"/>
</p:sldLayout>
</file>

<file path=ppt/slideLayouts/slideLayout3409.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0307"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08"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00333329"/>
      </p:ext>
    </p:extLst>
  </p:cSld>
  <p:clrMapOvr>
    <a:masterClrMapping/>
  </p:clrMapOvr>
  <p:transition spd="med"/>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type="tx">
  <p:cSld name="31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30" name="Group 2"/>
          <p:cNvGrpSpPr/>
          <p:nvPr/>
        </p:nvGrpSpPr>
        <p:grpSpPr>
          <a:xfrm>
            <a:off x="-1" y="-1"/>
            <a:ext cx="9144001" cy="6858001"/>
            <a:chOff x="0" y="0"/>
            <a:chExt cx="9143999" cy="6858000"/>
          </a:xfrm>
        </p:grpSpPr>
        <p:grpSp>
          <p:nvGrpSpPr>
            <p:cNvPr id="5026" name="Group 3"/>
            <p:cNvGrpSpPr/>
            <p:nvPr/>
          </p:nvGrpSpPr>
          <p:grpSpPr>
            <a:xfrm>
              <a:off x="0" y="0"/>
              <a:ext cx="8839200" cy="6858000"/>
              <a:chOff x="0" y="0"/>
              <a:chExt cx="8839200" cy="6858000"/>
            </a:xfrm>
          </p:grpSpPr>
          <p:grpSp>
            <p:nvGrpSpPr>
              <p:cNvPr id="5013" name="Group 4"/>
              <p:cNvGrpSpPr/>
              <p:nvPr/>
            </p:nvGrpSpPr>
            <p:grpSpPr>
              <a:xfrm>
                <a:off x="0" y="-1"/>
                <a:ext cx="5105400" cy="4876801"/>
                <a:chOff x="0" y="0"/>
                <a:chExt cx="5105400" cy="4876800"/>
              </a:xfrm>
            </p:grpSpPr>
            <p:sp>
              <p:nvSpPr>
                <p:cNvPr id="500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9" name="Oval 6"/>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0" name="Oval 7"/>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1" name="Oval 8"/>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2" name="Oval 9"/>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19" name="Group 10"/>
              <p:cNvGrpSpPr/>
              <p:nvPr/>
            </p:nvGrpSpPr>
            <p:grpSpPr>
              <a:xfrm>
                <a:off x="3200400" y="3200399"/>
                <a:ext cx="3886200" cy="3657601"/>
                <a:chOff x="0" y="0"/>
                <a:chExt cx="3886200" cy="3657600"/>
              </a:xfrm>
            </p:grpSpPr>
            <p:sp>
              <p:nvSpPr>
                <p:cNvPr id="501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5" name="Oval 12"/>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6" name="Oval 13"/>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8" name="Oval 15"/>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25" name="Group 16"/>
              <p:cNvGrpSpPr/>
              <p:nvPr/>
            </p:nvGrpSpPr>
            <p:grpSpPr>
              <a:xfrm>
                <a:off x="4495800" y="152399"/>
                <a:ext cx="4343400" cy="4114801"/>
                <a:chOff x="0" y="0"/>
                <a:chExt cx="4343400" cy="4114800"/>
              </a:xfrm>
            </p:grpSpPr>
            <p:sp>
              <p:nvSpPr>
                <p:cNvPr id="502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1" name="Oval 18"/>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2" name="Oval 19"/>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3" name="Oval 20"/>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2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503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3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2232430"/>
      </p:ext>
    </p:extLst>
  </p:cSld>
  <p:clrMapOvr>
    <a:masterClrMapping/>
  </p:clrMapOvr>
  <p:transition spd="med"/>
</p:sldLayout>
</file>

<file path=ppt/slideLayouts/slideLayout3410.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10316"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17"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70725808"/>
      </p:ext>
    </p:extLst>
  </p:cSld>
  <p:clrMapOvr>
    <a:masterClrMapping/>
  </p:clrMapOvr>
  <p:transition spd="med"/>
</p:sldLayout>
</file>

<file path=ppt/slideLayouts/slideLayout3411.xml><?xml version="1.0" encoding="utf-8"?>
<p:sldLayout xmlns:a="http://schemas.openxmlformats.org/drawingml/2006/main" xmlns:r="http://schemas.openxmlformats.org/officeDocument/2006/relationships" xmlns:p="http://schemas.openxmlformats.org/presentationml/2006/main" showMasterSp="0" type="tx">
  <p:cSld name="69_Title Slide">
    <p:bg>
      <p:bgPr>
        <a:solidFill>
          <a:srgbClr val="000000"/>
        </a:solidFill>
        <a:effectLst/>
      </p:bgPr>
    </p:bg>
    <p:spTree>
      <p:nvGrpSpPr>
        <p:cNvPr id="1" name=""/>
        <p:cNvGrpSpPr/>
        <p:nvPr/>
      </p:nvGrpSpPr>
      <p:grpSpPr>
        <a:xfrm>
          <a:off x="0" y="0"/>
          <a:ext cx="0" cy="0"/>
          <a:chOff x="0" y="0"/>
          <a:chExt cx="0" cy="0"/>
        </a:xfrm>
      </p:grpSpPr>
      <p:sp>
        <p:nvSpPr>
          <p:cNvPr id="1032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2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0125602"/>
      </p:ext>
    </p:extLst>
  </p:cSld>
  <p:clrMapOvr>
    <a:masterClrMapping/>
  </p:clrMapOvr>
  <p:transition spd="med"/>
</p:sldLayout>
</file>

<file path=ppt/slideLayouts/slideLayout3412.xml><?xml version="1.0" encoding="utf-8"?>
<p:sldLayout xmlns:a="http://schemas.openxmlformats.org/drawingml/2006/main" xmlns:r="http://schemas.openxmlformats.org/officeDocument/2006/relationships" xmlns:p="http://schemas.openxmlformats.org/presentationml/2006/main" showMasterSp="0" type="tx">
  <p:cSld name="66_Title and Content">
    <p:bg>
      <p:bgPr>
        <a:solidFill>
          <a:srgbClr val="000000"/>
        </a:solidFill>
        <a:effectLst/>
      </p:bgPr>
    </p:bg>
    <p:spTree>
      <p:nvGrpSpPr>
        <p:cNvPr id="1" name=""/>
        <p:cNvGrpSpPr/>
        <p:nvPr/>
      </p:nvGrpSpPr>
      <p:grpSpPr>
        <a:xfrm>
          <a:off x="0" y="0"/>
          <a:ext cx="0" cy="0"/>
          <a:chOff x="0" y="0"/>
          <a:chExt cx="0" cy="0"/>
        </a:xfrm>
      </p:grpSpPr>
      <p:sp>
        <p:nvSpPr>
          <p:cNvPr id="1033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3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4762207"/>
      </p:ext>
    </p:extLst>
  </p:cSld>
  <p:clrMapOvr>
    <a:masterClrMapping/>
  </p:clrMapOvr>
  <p:transition spd="med"/>
</p:sldLayout>
</file>

<file path=ppt/slideLayouts/slideLayout3413.xml><?xml version="1.0" encoding="utf-8"?>
<p:sldLayout xmlns:a="http://schemas.openxmlformats.org/drawingml/2006/main" xmlns:r="http://schemas.openxmlformats.org/officeDocument/2006/relationships" xmlns:p="http://schemas.openxmlformats.org/presentationml/2006/main" showMasterSp="0" type="tx">
  <p:cSld name="66_Section Header">
    <p:bg>
      <p:bgPr>
        <a:solidFill>
          <a:srgbClr val="000000"/>
        </a:solidFill>
        <a:effectLst/>
      </p:bgPr>
    </p:bg>
    <p:spTree>
      <p:nvGrpSpPr>
        <p:cNvPr id="1" name=""/>
        <p:cNvGrpSpPr/>
        <p:nvPr/>
      </p:nvGrpSpPr>
      <p:grpSpPr>
        <a:xfrm>
          <a:off x="0" y="0"/>
          <a:ext cx="0" cy="0"/>
          <a:chOff x="0" y="0"/>
          <a:chExt cx="0" cy="0"/>
        </a:xfrm>
      </p:grpSpPr>
      <p:sp>
        <p:nvSpPr>
          <p:cNvPr id="1034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4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2587284"/>
      </p:ext>
    </p:extLst>
  </p:cSld>
  <p:clrMapOvr>
    <a:masterClrMapping/>
  </p:clrMapOvr>
  <p:transition spd="med"/>
</p:sldLayout>
</file>

<file path=ppt/slideLayouts/slideLayout3414.xml><?xml version="1.0" encoding="utf-8"?>
<p:sldLayout xmlns:a="http://schemas.openxmlformats.org/drawingml/2006/main" xmlns:r="http://schemas.openxmlformats.org/officeDocument/2006/relationships" xmlns:p="http://schemas.openxmlformats.org/presentationml/2006/main" showMasterSp="0" type="tx">
  <p:cSld name="66_Two Content">
    <p:bg>
      <p:bgPr>
        <a:solidFill>
          <a:srgbClr val="000000"/>
        </a:solidFill>
        <a:effectLst/>
      </p:bgPr>
    </p:bg>
    <p:spTree>
      <p:nvGrpSpPr>
        <p:cNvPr id="1" name=""/>
        <p:cNvGrpSpPr/>
        <p:nvPr/>
      </p:nvGrpSpPr>
      <p:grpSpPr>
        <a:xfrm>
          <a:off x="0" y="0"/>
          <a:ext cx="0" cy="0"/>
          <a:chOff x="0" y="0"/>
          <a:chExt cx="0" cy="0"/>
        </a:xfrm>
      </p:grpSpPr>
      <p:sp>
        <p:nvSpPr>
          <p:cNvPr id="1035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5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7208392"/>
      </p:ext>
    </p:extLst>
  </p:cSld>
  <p:clrMapOvr>
    <a:masterClrMapping/>
  </p:clrMapOvr>
  <p:transition spd="med"/>
</p:sldLayout>
</file>

<file path=ppt/slideLayouts/slideLayout3415.xml><?xml version="1.0" encoding="utf-8"?>
<p:sldLayout xmlns:a="http://schemas.openxmlformats.org/drawingml/2006/main" xmlns:r="http://schemas.openxmlformats.org/officeDocument/2006/relationships" xmlns:p="http://schemas.openxmlformats.org/presentationml/2006/main" showMasterSp="0" type="tx">
  <p:cSld name="67_Comparison">
    <p:bg>
      <p:bgPr>
        <a:solidFill>
          <a:srgbClr val="000000"/>
        </a:solidFill>
        <a:effectLst/>
      </p:bgPr>
    </p:bg>
    <p:spTree>
      <p:nvGrpSpPr>
        <p:cNvPr id="1" name=""/>
        <p:cNvGrpSpPr/>
        <p:nvPr/>
      </p:nvGrpSpPr>
      <p:grpSpPr>
        <a:xfrm>
          <a:off x="0" y="0"/>
          <a:ext cx="0" cy="0"/>
          <a:chOff x="0" y="0"/>
          <a:chExt cx="0" cy="0"/>
        </a:xfrm>
      </p:grpSpPr>
      <p:sp>
        <p:nvSpPr>
          <p:cNvPr id="1036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6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6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3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23338522"/>
      </p:ext>
    </p:extLst>
  </p:cSld>
  <p:clrMapOvr>
    <a:masterClrMapping/>
  </p:clrMapOvr>
  <p:transition spd="med"/>
</p:sldLayout>
</file>

<file path=ppt/slideLayouts/slideLayout3416.xml><?xml version="1.0" encoding="utf-8"?>
<p:sldLayout xmlns:a="http://schemas.openxmlformats.org/drawingml/2006/main" xmlns:r="http://schemas.openxmlformats.org/officeDocument/2006/relationships" xmlns:p="http://schemas.openxmlformats.org/presentationml/2006/main" showMasterSp="0" type="tx">
  <p:cSld name="66_Title Only">
    <p:bg>
      <p:bgPr>
        <a:solidFill>
          <a:srgbClr val="000000"/>
        </a:solidFill>
        <a:effectLst/>
      </p:bgPr>
    </p:bg>
    <p:spTree>
      <p:nvGrpSpPr>
        <p:cNvPr id="1" name=""/>
        <p:cNvGrpSpPr/>
        <p:nvPr/>
      </p:nvGrpSpPr>
      <p:grpSpPr>
        <a:xfrm>
          <a:off x="0" y="0"/>
          <a:ext cx="0" cy="0"/>
          <a:chOff x="0" y="0"/>
          <a:chExt cx="0" cy="0"/>
        </a:xfrm>
      </p:grpSpPr>
      <p:sp>
        <p:nvSpPr>
          <p:cNvPr id="1037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1285342"/>
      </p:ext>
    </p:extLst>
  </p:cSld>
  <p:clrMapOvr>
    <a:masterClrMapping/>
  </p:clrMapOvr>
  <p:transition spd="med"/>
</p:sldLayout>
</file>

<file path=ppt/slideLayouts/slideLayout3417.xml><?xml version="1.0" encoding="utf-8"?>
<p:sldLayout xmlns:a="http://schemas.openxmlformats.org/drawingml/2006/main" xmlns:r="http://schemas.openxmlformats.org/officeDocument/2006/relationships" xmlns:p="http://schemas.openxmlformats.org/presentationml/2006/main" showMasterSp="0" type="tx">
  <p:cSld name="67_Blank">
    <p:bg>
      <p:bgPr>
        <a:solidFill>
          <a:srgbClr val="000000"/>
        </a:solidFill>
        <a:effectLst/>
      </p:bgPr>
    </p:bg>
    <p:spTree>
      <p:nvGrpSpPr>
        <p:cNvPr id="1" name=""/>
        <p:cNvGrpSpPr/>
        <p:nvPr/>
      </p:nvGrpSpPr>
      <p:grpSpPr>
        <a:xfrm>
          <a:off x="0" y="0"/>
          <a:ext cx="0" cy="0"/>
          <a:chOff x="0" y="0"/>
          <a:chExt cx="0" cy="0"/>
        </a:xfrm>
      </p:grpSpPr>
      <p:sp>
        <p:nvSpPr>
          <p:cNvPr id="10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9989347"/>
      </p:ext>
    </p:extLst>
  </p:cSld>
  <p:clrMapOvr>
    <a:masterClrMapping/>
  </p:clrMapOvr>
  <p:transition spd="med"/>
</p:sldLayout>
</file>

<file path=ppt/slideLayouts/slideLayout3418.xml><?xml version="1.0" encoding="utf-8"?>
<p:sldLayout xmlns:a="http://schemas.openxmlformats.org/drawingml/2006/main" xmlns:r="http://schemas.openxmlformats.org/officeDocument/2006/relationships" xmlns:p="http://schemas.openxmlformats.org/presentationml/2006/main" showMasterSp="0" type="tx">
  <p:cSld name="67_Content with Caption">
    <p:bg>
      <p:bgPr>
        <a:solidFill>
          <a:srgbClr val="000000"/>
        </a:solidFill>
        <a:effectLst/>
      </p:bgPr>
    </p:bg>
    <p:spTree>
      <p:nvGrpSpPr>
        <p:cNvPr id="1" name=""/>
        <p:cNvGrpSpPr/>
        <p:nvPr/>
      </p:nvGrpSpPr>
      <p:grpSpPr>
        <a:xfrm>
          <a:off x="0" y="0"/>
          <a:ext cx="0" cy="0"/>
          <a:chOff x="0" y="0"/>
          <a:chExt cx="0" cy="0"/>
        </a:xfrm>
      </p:grpSpPr>
      <p:sp>
        <p:nvSpPr>
          <p:cNvPr id="1038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8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8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3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7409995"/>
      </p:ext>
    </p:extLst>
  </p:cSld>
  <p:clrMapOvr>
    <a:masterClrMapping/>
  </p:clrMapOvr>
  <p:transition spd="med"/>
</p:sldLayout>
</file>

<file path=ppt/slideLayouts/slideLayout3419.xml><?xml version="1.0" encoding="utf-8"?>
<p:sldLayout xmlns:a="http://schemas.openxmlformats.org/drawingml/2006/main" xmlns:r="http://schemas.openxmlformats.org/officeDocument/2006/relationships" xmlns:p="http://schemas.openxmlformats.org/presentationml/2006/main" showMasterSp="0" type="tx">
  <p:cSld name="67_Picture with Caption">
    <p:bg>
      <p:bgPr>
        <a:solidFill>
          <a:srgbClr val="000000"/>
        </a:solidFill>
        <a:effectLst/>
      </p:bgPr>
    </p:bg>
    <p:spTree>
      <p:nvGrpSpPr>
        <p:cNvPr id="1" name=""/>
        <p:cNvGrpSpPr/>
        <p:nvPr/>
      </p:nvGrpSpPr>
      <p:grpSpPr>
        <a:xfrm>
          <a:off x="0" y="0"/>
          <a:ext cx="0" cy="0"/>
          <a:chOff x="0" y="0"/>
          <a:chExt cx="0" cy="0"/>
        </a:xfrm>
      </p:grpSpPr>
      <p:sp>
        <p:nvSpPr>
          <p:cNvPr id="1039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9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39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0148597"/>
      </p:ext>
    </p:extLst>
  </p:cSld>
  <p:clrMapOvr>
    <a:masterClrMapping/>
  </p:clrMapOvr>
  <p:transition spd="med"/>
</p:sldLayout>
</file>

<file path=ppt/slideLayouts/slideLayout342.xml><?xml version="1.0" encoding="utf-8"?>
<p:sldLayout xmlns:a="http://schemas.openxmlformats.org/drawingml/2006/main" xmlns:r="http://schemas.openxmlformats.org/officeDocument/2006/relationships" xmlns:p="http://schemas.openxmlformats.org/presentationml/2006/main" showMasterSp="0" type="tx">
  <p:cSld name="28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58" name="Group 2"/>
          <p:cNvGrpSpPr/>
          <p:nvPr/>
        </p:nvGrpSpPr>
        <p:grpSpPr>
          <a:xfrm>
            <a:off x="0" y="0"/>
            <a:ext cx="8839200" cy="6858000"/>
            <a:chOff x="0" y="0"/>
            <a:chExt cx="8839200" cy="6858000"/>
          </a:xfrm>
        </p:grpSpPr>
        <p:grpSp>
          <p:nvGrpSpPr>
            <p:cNvPr id="5045" name="Group 3"/>
            <p:cNvGrpSpPr/>
            <p:nvPr/>
          </p:nvGrpSpPr>
          <p:grpSpPr>
            <a:xfrm>
              <a:off x="0" y="-1"/>
              <a:ext cx="5105400" cy="4876801"/>
              <a:chOff x="0" y="0"/>
              <a:chExt cx="5105400" cy="4876800"/>
            </a:xfrm>
          </p:grpSpPr>
          <p:sp>
            <p:nvSpPr>
              <p:cNvPr id="504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1" name="Group 9"/>
            <p:cNvGrpSpPr/>
            <p:nvPr/>
          </p:nvGrpSpPr>
          <p:grpSpPr>
            <a:xfrm>
              <a:off x="3200400" y="3200399"/>
              <a:ext cx="3886200" cy="3657601"/>
              <a:chOff x="0" y="0"/>
              <a:chExt cx="3886200" cy="3657600"/>
            </a:xfrm>
          </p:grpSpPr>
          <p:sp>
            <p:nvSpPr>
              <p:cNvPr id="504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7" name="Group 15"/>
            <p:cNvGrpSpPr/>
            <p:nvPr/>
          </p:nvGrpSpPr>
          <p:grpSpPr>
            <a:xfrm>
              <a:off x="4495800" y="152399"/>
              <a:ext cx="4343400" cy="4114801"/>
              <a:chOff x="0" y="0"/>
              <a:chExt cx="4343400" cy="4114800"/>
            </a:xfrm>
          </p:grpSpPr>
          <p:sp>
            <p:nvSpPr>
              <p:cNvPr id="505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5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6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5466093"/>
      </p:ext>
    </p:extLst>
  </p:cSld>
  <p:clrMapOvr>
    <a:masterClrMapping/>
  </p:clrMapOvr>
  <p:transition spd="med"/>
</p:sldLayout>
</file>

<file path=ppt/slideLayouts/slideLayout3420.xml><?xml version="1.0" encoding="utf-8"?>
<p:sldLayout xmlns:a="http://schemas.openxmlformats.org/drawingml/2006/main" xmlns:r="http://schemas.openxmlformats.org/officeDocument/2006/relationships" xmlns:p="http://schemas.openxmlformats.org/presentationml/2006/main" showMasterSp="0" type="tx">
  <p:cSld name="Content">
    <p:bg>
      <p:bgPr>
        <a:solidFill>
          <a:srgbClr val="000000"/>
        </a:solidFill>
        <a:effectLst/>
      </p:bgPr>
    </p:bg>
    <p:spTree>
      <p:nvGrpSpPr>
        <p:cNvPr id="1" name=""/>
        <p:cNvGrpSpPr/>
        <p:nvPr/>
      </p:nvGrpSpPr>
      <p:grpSpPr>
        <a:xfrm>
          <a:off x="0" y="0"/>
          <a:ext cx="0" cy="0"/>
          <a:chOff x="0" y="0"/>
          <a:chExt cx="0" cy="0"/>
        </a:xfrm>
      </p:grpSpPr>
      <p:sp>
        <p:nvSpPr>
          <p:cNvPr id="10406"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4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43193"/>
      </p:ext>
    </p:extLst>
  </p:cSld>
  <p:clrMapOvr>
    <a:masterClrMapping/>
  </p:clrMapOvr>
  <p:transition spd="med"/>
</p:sldLayout>
</file>

<file path=ppt/slideLayouts/slideLayout3421.xml><?xml version="1.0" encoding="utf-8"?>
<p:sldLayout xmlns:a="http://schemas.openxmlformats.org/drawingml/2006/main" xmlns:r="http://schemas.openxmlformats.org/officeDocument/2006/relationships" xmlns:p="http://schemas.openxmlformats.org/presentationml/2006/main" showMasterSp="0" type="tx">
  <p:cSld name="70_Title Slide">
    <p:bg>
      <p:bgPr>
        <a:solidFill>
          <a:srgbClr val="474747"/>
        </a:solidFill>
        <a:effectLst/>
      </p:bgPr>
    </p:bg>
    <p:spTree>
      <p:nvGrpSpPr>
        <p:cNvPr id="1" name=""/>
        <p:cNvGrpSpPr/>
        <p:nvPr/>
      </p:nvGrpSpPr>
      <p:grpSpPr>
        <a:xfrm>
          <a:off x="0" y="0"/>
          <a:ext cx="0" cy="0"/>
          <a:chOff x="0" y="0"/>
          <a:chExt cx="0" cy="0"/>
        </a:xfrm>
      </p:grpSpPr>
      <p:grpSp>
        <p:nvGrpSpPr>
          <p:cNvPr id="10443" name="Group 31"/>
          <p:cNvGrpSpPr/>
          <p:nvPr/>
        </p:nvGrpSpPr>
        <p:grpSpPr>
          <a:xfrm>
            <a:off x="-1" y="-1"/>
            <a:ext cx="9132890" cy="6845301"/>
            <a:chOff x="0" y="0"/>
            <a:chExt cx="9132888" cy="6845300"/>
          </a:xfrm>
        </p:grpSpPr>
        <p:sp>
          <p:nvSpPr>
            <p:cNvPr id="10414"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38" name="Group 26"/>
            <p:cNvGrpSpPr/>
            <p:nvPr/>
          </p:nvGrpSpPr>
          <p:grpSpPr>
            <a:xfrm>
              <a:off x="390524" y="323850"/>
              <a:ext cx="8366127" cy="6172200"/>
              <a:chOff x="0" y="0"/>
              <a:chExt cx="8366125" cy="6172200"/>
            </a:xfrm>
          </p:grpSpPr>
          <p:sp>
            <p:nvSpPr>
              <p:cNvPr id="10415"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6"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7"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8"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9"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0"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1"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2"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3"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4"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5"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6"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7"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8"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9"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0"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1"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2"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3"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4"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5"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6"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7"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42" name="Group 30"/>
            <p:cNvGrpSpPr/>
            <p:nvPr/>
          </p:nvGrpSpPr>
          <p:grpSpPr>
            <a:xfrm>
              <a:off x="-1" y="-1"/>
              <a:ext cx="1978026" cy="1955801"/>
              <a:chOff x="0" y="0"/>
              <a:chExt cx="1978025" cy="1955800"/>
            </a:xfrm>
          </p:grpSpPr>
          <p:sp>
            <p:nvSpPr>
              <p:cNvPr id="10439"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0"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1"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44" name="Title Text"/>
          <p:cNvSpPr txBox="1">
            <a:spLocks noGrp="1"/>
          </p:cNvSpPr>
          <p:nvPr>
            <p:ph type="title"/>
          </p:nvPr>
        </p:nvSpPr>
        <p:spPr>
          <a:xfrm>
            <a:off x="685800" y="2130425"/>
            <a:ext cx="7772400" cy="1470025"/>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4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46"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956626"/>
      </p:ext>
    </p:extLst>
  </p:cSld>
  <p:clrMapOvr>
    <a:masterClrMapping/>
  </p:clrMapOvr>
  <p:transition spd="med"/>
</p:sldLayout>
</file>

<file path=ppt/slideLayouts/slideLayout3422.xml><?xml version="1.0" encoding="utf-8"?>
<p:sldLayout xmlns:a="http://schemas.openxmlformats.org/drawingml/2006/main" xmlns:r="http://schemas.openxmlformats.org/officeDocument/2006/relationships" xmlns:p="http://schemas.openxmlformats.org/presentationml/2006/main" showMasterSp="0" type="tx">
  <p:cSld name="67_Title and Content">
    <p:bg>
      <p:bgPr>
        <a:solidFill>
          <a:srgbClr val="474747"/>
        </a:solidFill>
        <a:effectLst/>
      </p:bgPr>
    </p:bg>
    <p:spTree>
      <p:nvGrpSpPr>
        <p:cNvPr id="1" name=""/>
        <p:cNvGrpSpPr/>
        <p:nvPr/>
      </p:nvGrpSpPr>
      <p:grpSpPr>
        <a:xfrm>
          <a:off x="0" y="0"/>
          <a:ext cx="0" cy="0"/>
          <a:chOff x="0" y="0"/>
          <a:chExt cx="0" cy="0"/>
        </a:xfrm>
      </p:grpSpPr>
      <p:grpSp>
        <p:nvGrpSpPr>
          <p:cNvPr id="10482" name="Group 31"/>
          <p:cNvGrpSpPr/>
          <p:nvPr/>
        </p:nvGrpSpPr>
        <p:grpSpPr>
          <a:xfrm>
            <a:off x="-1" y="-1"/>
            <a:ext cx="9132890" cy="6845301"/>
            <a:chOff x="0" y="0"/>
            <a:chExt cx="9132888" cy="6845300"/>
          </a:xfrm>
        </p:grpSpPr>
        <p:sp>
          <p:nvSpPr>
            <p:cNvPr id="10453"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77" name="Group 26"/>
            <p:cNvGrpSpPr/>
            <p:nvPr/>
          </p:nvGrpSpPr>
          <p:grpSpPr>
            <a:xfrm>
              <a:off x="390524" y="323850"/>
              <a:ext cx="8366127" cy="6172200"/>
              <a:chOff x="0" y="0"/>
              <a:chExt cx="8366125" cy="6172200"/>
            </a:xfrm>
          </p:grpSpPr>
          <p:sp>
            <p:nvSpPr>
              <p:cNvPr id="10454"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5"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6"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7"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8"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9"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0"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1"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2"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3"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4"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5"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6"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7"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8"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9"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0"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1"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2"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3"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4"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5"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6"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81" name="Group 30"/>
            <p:cNvGrpSpPr/>
            <p:nvPr/>
          </p:nvGrpSpPr>
          <p:grpSpPr>
            <a:xfrm>
              <a:off x="-1" y="-1"/>
              <a:ext cx="1978026" cy="1955801"/>
              <a:chOff x="0" y="0"/>
              <a:chExt cx="1978025" cy="1955800"/>
            </a:xfrm>
          </p:grpSpPr>
          <p:sp>
            <p:nvSpPr>
              <p:cNvPr id="10478"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9"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80"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83"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84"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85"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6768894"/>
      </p:ext>
    </p:extLst>
  </p:cSld>
  <p:clrMapOvr>
    <a:masterClrMapping/>
  </p:clrMapOvr>
  <p:transition spd="med"/>
</p:sldLayout>
</file>

<file path=ppt/slideLayouts/slideLayout3423.xml><?xml version="1.0" encoding="utf-8"?>
<p:sldLayout xmlns:a="http://schemas.openxmlformats.org/drawingml/2006/main" xmlns:r="http://schemas.openxmlformats.org/officeDocument/2006/relationships" xmlns:p="http://schemas.openxmlformats.org/presentationml/2006/main" showMasterSp="0" type="tx">
  <p:cSld name="67_Section Header">
    <p:bg>
      <p:bgPr>
        <a:solidFill>
          <a:srgbClr val="474747"/>
        </a:solidFill>
        <a:effectLst/>
      </p:bgPr>
    </p:bg>
    <p:spTree>
      <p:nvGrpSpPr>
        <p:cNvPr id="1" name=""/>
        <p:cNvGrpSpPr/>
        <p:nvPr/>
      </p:nvGrpSpPr>
      <p:grpSpPr>
        <a:xfrm>
          <a:off x="0" y="0"/>
          <a:ext cx="0" cy="0"/>
          <a:chOff x="0" y="0"/>
          <a:chExt cx="0" cy="0"/>
        </a:xfrm>
      </p:grpSpPr>
      <p:grpSp>
        <p:nvGrpSpPr>
          <p:cNvPr id="10521" name="Group 31"/>
          <p:cNvGrpSpPr/>
          <p:nvPr/>
        </p:nvGrpSpPr>
        <p:grpSpPr>
          <a:xfrm>
            <a:off x="-1" y="-1"/>
            <a:ext cx="9132890" cy="6845301"/>
            <a:chOff x="0" y="0"/>
            <a:chExt cx="9132888" cy="6845300"/>
          </a:xfrm>
        </p:grpSpPr>
        <p:sp>
          <p:nvSpPr>
            <p:cNvPr id="10492"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16" name="Group 26"/>
            <p:cNvGrpSpPr/>
            <p:nvPr/>
          </p:nvGrpSpPr>
          <p:grpSpPr>
            <a:xfrm>
              <a:off x="390524" y="323850"/>
              <a:ext cx="8366127" cy="6172200"/>
              <a:chOff x="0" y="0"/>
              <a:chExt cx="8366125" cy="6172200"/>
            </a:xfrm>
          </p:grpSpPr>
          <p:sp>
            <p:nvSpPr>
              <p:cNvPr id="10493"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4"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5"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6"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7"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8"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9"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0"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1"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2"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3"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4"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5"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6"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7"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8"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9"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0"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1"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2"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3"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4"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5"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20" name="Group 30"/>
            <p:cNvGrpSpPr/>
            <p:nvPr/>
          </p:nvGrpSpPr>
          <p:grpSpPr>
            <a:xfrm>
              <a:off x="-1" y="-1"/>
              <a:ext cx="1978026" cy="1955801"/>
              <a:chOff x="0" y="0"/>
              <a:chExt cx="1978025" cy="1955800"/>
            </a:xfrm>
          </p:grpSpPr>
          <p:sp>
            <p:nvSpPr>
              <p:cNvPr id="10517"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8"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9"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2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24"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7880506"/>
      </p:ext>
    </p:extLst>
  </p:cSld>
  <p:clrMapOvr>
    <a:masterClrMapping/>
  </p:clrMapOvr>
  <p:transition spd="med"/>
</p:sldLayout>
</file>

<file path=ppt/slideLayouts/slideLayout3424.xml><?xml version="1.0" encoding="utf-8"?>
<p:sldLayout xmlns:a="http://schemas.openxmlformats.org/drawingml/2006/main" xmlns:r="http://schemas.openxmlformats.org/officeDocument/2006/relationships" xmlns:p="http://schemas.openxmlformats.org/presentationml/2006/main" showMasterSp="0" type="tx">
  <p:cSld name="67_Two Content">
    <p:bg>
      <p:bgPr>
        <a:solidFill>
          <a:srgbClr val="474747"/>
        </a:solidFill>
        <a:effectLst/>
      </p:bgPr>
    </p:bg>
    <p:spTree>
      <p:nvGrpSpPr>
        <p:cNvPr id="1" name=""/>
        <p:cNvGrpSpPr/>
        <p:nvPr/>
      </p:nvGrpSpPr>
      <p:grpSpPr>
        <a:xfrm>
          <a:off x="0" y="0"/>
          <a:ext cx="0" cy="0"/>
          <a:chOff x="0" y="0"/>
          <a:chExt cx="0" cy="0"/>
        </a:xfrm>
      </p:grpSpPr>
      <p:grpSp>
        <p:nvGrpSpPr>
          <p:cNvPr id="10560" name="Group 31"/>
          <p:cNvGrpSpPr/>
          <p:nvPr/>
        </p:nvGrpSpPr>
        <p:grpSpPr>
          <a:xfrm>
            <a:off x="-1" y="-1"/>
            <a:ext cx="9132890" cy="6845301"/>
            <a:chOff x="0" y="0"/>
            <a:chExt cx="9132888" cy="6845300"/>
          </a:xfrm>
        </p:grpSpPr>
        <p:sp>
          <p:nvSpPr>
            <p:cNvPr id="10531"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55" name="Group 26"/>
            <p:cNvGrpSpPr/>
            <p:nvPr/>
          </p:nvGrpSpPr>
          <p:grpSpPr>
            <a:xfrm>
              <a:off x="390524" y="323850"/>
              <a:ext cx="8366127" cy="6172200"/>
              <a:chOff x="0" y="0"/>
              <a:chExt cx="8366125" cy="6172200"/>
            </a:xfrm>
          </p:grpSpPr>
          <p:sp>
            <p:nvSpPr>
              <p:cNvPr id="10532"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3"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4"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5"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6"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7"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8"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9"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0"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1"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2"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3"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4"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5"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6"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7"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8"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9"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0"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1"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2"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3"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4"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59" name="Group 30"/>
            <p:cNvGrpSpPr/>
            <p:nvPr/>
          </p:nvGrpSpPr>
          <p:grpSpPr>
            <a:xfrm>
              <a:off x="-1" y="-1"/>
              <a:ext cx="1978026" cy="1955801"/>
              <a:chOff x="0" y="0"/>
              <a:chExt cx="1978025" cy="1955800"/>
            </a:xfrm>
          </p:grpSpPr>
          <p:sp>
            <p:nvSpPr>
              <p:cNvPr id="10556"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7"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8"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61"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6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lr>
                <a:srgbClr val="790015"/>
              </a:buClr>
              <a:buSzPct val="75000"/>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790575" indent="-333375">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1234439" indent="-320039">
              <a:spcBef>
                <a:spcPts val="600"/>
              </a:spcBef>
              <a:buClr>
                <a:srgbClr val="790015"/>
              </a:buCl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17272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21844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63"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7523549"/>
      </p:ext>
    </p:extLst>
  </p:cSld>
  <p:clrMapOvr>
    <a:masterClrMapping/>
  </p:clrMapOvr>
  <p:transition spd="med"/>
</p:sldLayout>
</file>

<file path=ppt/slideLayouts/slideLayout3425.xml><?xml version="1.0" encoding="utf-8"?>
<p:sldLayout xmlns:a="http://schemas.openxmlformats.org/drawingml/2006/main" xmlns:r="http://schemas.openxmlformats.org/officeDocument/2006/relationships" xmlns:p="http://schemas.openxmlformats.org/presentationml/2006/main" showMasterSp="0" type="tx">
  <p:cSld name="68_Comparison">
    <p:bg>
      <p:bgPr>
        <a:solidFill>
          <a:srgbClr val="474747"/>
        </a:solidFill>
        <a:effectLst/>
      </p:bgPr>
    </p:bg>
    <p:spTree>
      <p:nvGrpSpPr>
        <p:cNvPr id="1" name=""/>
        <p:cNvGrpSpPr/>
        <p:nvPr/>
      </p:nvGrpSpPr>
      <p:grpSpPr>
        <a:xfrm>
          <a:off x="0" y="0"/>
          <a:ext cx="0" cy="0"/>
          <a:chOff x="0" y="0"/>
          <a:chExt cx="0" cy="0"/>
        </a:xfrm>
      </p:grpSpPr>
      <p:grpSp>
        <p:nvGrpSpPr>
          <p:cNvPr id="10599" name="Group 31"/>
          <p:cNvGrpSpPr/>
          <p:nvPr/>
        </p:nvGrpSpPr>
        <p:grpSpPr>
          <a:xfrm>
            <a:off x="-1" y="-1"/>
            <a:ext cx="9132890" cy="6845301"/>
            <a:chOff x="0" y="0"/>
            <a:chExt cx="9132888" cy="6845300"/>
          </a:xfrm>
        </p:grpSpPr>
        <p:sp>
          <p:nvSpPr>
            <p:cNvPr id="1057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94" name="Group 26"/>
            <p:cNvGrpSpPr/>
            <p:nvPr/>
          </p:nvGrpSpPr>
          <p:grpSpPr>
            <a:xfrm>
              <a:off x="390524" y="323850"/>
              <a:ext cx="8366127" cy="6172200"/>
              <a:chOff x="0" y="0"/>
              <a:chExt cx="8366125" cy="6172200"/>
            </a:xfrm>
          </p:grpSpPr>
          <p:sp>
            <p:nvSpPr>
              <p:cNvPr id="1057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98" name="Group 30"/>
            <p:cNvGrpSpPr/>
            <p:nvPr/>
          </p:nvGrpSpPr>
          <p:grpSpPr>
            <a:xfrm>
              <a:off x="-1" y="-1"/>
              <a:ext cx="1978026" cy="1955801"/>
              <a:chOff x="0" y="0"/>
              <a:chExt cx="1978025" cy="1955800"/>
            </a:xfrm>
          </p:grpSpPr>
          <p:sp>
            <p:nvSpPr>
              <p:cNvPr id="1059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0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60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603"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1956378"/>
      </p:ext>
    </p:extLst>
  </p:cSld>
  <p:clrMapOvr>
    <a:masterClrMapping/>
  </p:clrMapOvr>
  <p:transition spd="med"/>
</p:sldLayout>
</file>

<file path=ppt/slideLayouts/slideLayout3426.xml><?xml version="1.0" encoding="utf-8"?>
<p:sldLayout xmlns:a="http://schemas.openxmlformats.org/drawingml/2006/main" xmlns:r="http://schemas.openxmlformats.org/officeDocument/2006/relationships" xmlns:p="http://schemas.openxmlformats.org/presentationml/2006/main" showMasterSp="0" type="tx">
  <p:cSld name="67_Title Only">
    <p:bg>
      <p:bgPr>
        <a:solidFill>
          <a:srgbClr val="474747"/>
        </a:solidFill>
        <a:effectLst/>
      </p:bgPr>
    </p:bg>
    <p:spTree>
      <p:nvGrpSpPr>
        <p:cNvPr id="1" name=""/>
        <p:cNvGrpSpPr/>
        <p:nvPr/>
      </p:nvGrpSpPr>
      <p:grpSpPr>
        <a:xfrm>
          <a:off x="0" y="0"/>
          <a:ext cx="0" cy="0"/>
          <a:chOff x="0" y="0"/>
          <a:chExt cx="0" cy="0"/>
        </a:xfrm>
      </p:grpSpPr>
      <p:grpSp>
        <p:nvGrpSpPr>
          <p:cNvPr id="10639" name="Group 31"/>
          <p:cNvGrpSpPr/>
          <p:nvPr/>
        </p:nvGrpSpPr>
        <p:grpSpPr>
          <a:xfrm>
            <a:off x="-1" y="-1"/>
            <a:ext cx="9132890" cy="6845301"/>
            <a:chOff x="0" y="0"/>
            <a:chExt cx="9132888" cy="6845300"/>
          </a:xfrm>
        </p:grpSpPr>
        <p:sp>
          <p:nvSpPr>
            <p:cNvPr id="1061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34" name="Group 26"/>
            <p:cNvGrpSpPr/>
            <p:nvPr/>
          </p:nvGrpSpPr>
          <p:grpSpPr>
            <a:xfrm>
              <a:off x="390524" y="323850"/>
              <a:ext cx="8366127" cy="6172200"/>
              <a:chOff x="0" y="0"/>
              <a:chExt cx="8366125" cy="6172200"/>
            </a:xfrm>
          </p:grpSpPr>
          <p:sp>
            <p:nvSpPr>
              <p:cNvPr id="1061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38" name="Group 30"/>
            <p:cNvGrpSpPr/>
            <p:nvPr/>
          </p:nvGrpSpPr>
          <p:grpSpPr>
            <a:xfrm>
              <a:off x="-1" y="-1"/>
              <a:ext cx="1978026" cy="1955801"/>
              <a:chOff x="0" y="0"/>
              <a:chExt cx="1978025" cy="1955800"/>
            </a:xfrm>
          </p:grpSpPr>
          <p:sp>
            <p:nvSpPr>
              <p:cNvPr id="1063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4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41"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12631092"/>
      </p:ext>
    </p:extLst>
  </p:cSld>
  <p:clrMapOvr>
    <a:masterClrMapping/>
  </p:clrMapOvr>
  <p:transition spd="med"/>
</p:sldLayout>
</file>

<file path=ppt/slideLayouts/slideLayout3427.xml><?xml version="1.0" encoding="utf-8"?>
<p:sldLayout xmlns:a="http://schemas.openxmlformats.org/drawingml/2006/main" xmlns:r="http://schemas.openxmlformats.org/officeDocument/2006/relationships" xmlns:p="http://schemas.openxmlformats.org/presentationml/2006/main" showMasterSp="0" type="tx">
  <p:cSld name="68_Blank">
    <p:bg>
      <p:bgPr>
        <a:solidFill>
          <a:srgbClr val="474747"/>
        </a:solidFill>
        <a:effectLst/>
      </p:bgPr>
    </p:bg>
    <p:spTree>
      <p:nvGrpSpPr>
        <p:cNvPr id="1" name=""/>
        <p:cNvGrpSpPr/>
        <p:nvPr/>
      </p:nvGrpSpPr>
      <p:grpSpPr>
        <a:xfrm>
          <a:off x="0" y="0"/>
          <a:ext cx="0" cy="0"/>
          <a:chOff x="0" y="0"/>
          <a:chExt cx="0" cy="0"/>
        </a:xfrm>
      </p:grpSpPr>
      <p:grpSp>
        <p:nvGrpSpPr>
          <p:cNvPr id="10677" name="Group 31"/>
          <p:cNvGrpSpPr/>
          <p:nvPr/>
        </p:nvGrpSpPr>
        <p:grpSpPr>
          <a:xfrm>
            <a:off x="-1" y="-1"/>
            <a:ext cx="9132890" cy="6845301"/>
            <a:chOff x="0" y="0"/>
            <a:chExt cx="9132888" cy="6845300"/>
          </a:xfrm>
        </p:grpSpPr>
        <p:sp>
          <p:nvSpPr>
            <p:cNvPr id="10648"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72" name="Group 26"/>
            <p:cNvGrpSpPr/>
            <p:nvPr/>
          </p:nvGrpSpPr>
          <p:grpSpPr>
            <a:xfrm>
              <a:off x="390524" y="323850"/>
              <a:ext cx="8366127" cy="6172200"/>
              <a:chOff x="0" y="0"/>
              <a:chExt cx="8366125" cy="6172200"/>
            </a:xfrm>
          </p:grpSpPr>
          <p:sp>
            <p:nvSpPr>
              <p:cNvPr id="10649"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0"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1"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2"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3"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4"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5"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6"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7"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8"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9"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0"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1"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2"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3"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4"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5"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6"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7"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8"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9"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0"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1"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76" name="Group 30"/>
            <p:cNvGrpSpPr/>
            <p:nvPr/>
          </p:nvGrpSpPr>
          <p:grpSpPr>
            <a:xfrm>
              <a:off x="-1" y="-1"/>
              <a:ext cx="1978026" cy="1955801"/>
              <a:chOff x="0" y="0"/>
              <a:chExt cx="1978025" cy="1955800"/>
            </a:xfrm>
          </p:grpSpPr>
          <p:sp>
            <p:nvSpPr>
              <p:cNvPr id="10673"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4"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5"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7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2069864"/>
      </p:ext>
    </p:extLst>
  </p:cSld>
  <p:clrMapOvr>
    <a:masterClrMapping/>
  </p:clrMapOvr>
  <p:transition spd="med"/>
</p:sldLayout>
</file>

<file path=ppt/slideLayouts/slideLayout3428.xml><?xml version="1.0" encoding="utf-8"?>
<p:sldLayout xmlns:a="http://schemas.openxmlformats.org/drawingml/2006/main" xmlns:r="http://schemas.openxmlformats.org/officeDocument/2006/relationships" xmlns:p="http://schemas.openxmlformats.org/presentationml/2006/main" showMasterSp="0" type="tx">
  <p:cSld name="68_Content with Caption">
    <p:bg>
      <p:bgPr>
        <a:solidFill>
          <a:srgbClr val="474747"/>
        </a:solidFill>
        <a:effectLst/>
      </p:bgPr>
    </p:bg>
    <p:spTree>
      <p:nvGrpSpPr>
        <p:cNvPr id="1" name=""/>
        <p:cNvGrpSpPr/>
        <p:nvPr/>
      </p:nvGrpSpPr>
      <p:grpSpPr>
        <a:xfrm>
          <a:off x="0" y="0"/>
          <a:ext cx="0" cy="0"/>
          <a:chOff x="0" y="0"/>
          <a:chExt cx="0" cy="0"/>
        </a:xfrm>
      </p:grpSpPr>
      <p:grpSp>
        <p:nvGrpSpPr>
          <p:cNvPr id="10714" name="Group 31"/>
          <p:cNvGrpSpPr/>
          <p:nvPr/>
        </p:nvGrpSpPr>
        <p:grpSpPr>
          <a:xfrm>
            <a:off x="-1" y="-1"/>
            <a:ext cx="9132890" cy="6845301"/>
            <a:chOff x="0" y="0"/>
            <a:chExt cx="9132888" cy="6845300"/>
          </a:xfrm>
        </p:grpSpPr>
        <p:sp>
          <p:nvSpPr>
            <p:cNvPr id="1068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09" name="Group 26"/>
            <p:cNvGrpSpPr/>
            <p:nvPr/>
          </p:nvGrpSpPr>
          <p:grpSpPr>
            <a:xfrm>
              <a:off x="390524" y="323850"/>
              <a:ext cx="8366127" cy="6172200"/>
              <a:chOff x="0" y="0"/>
              <a:chExt cx="8366125" cy="6172200"/>
            </a:xfrm>
          </p:grpSpPr>
          <p:sp>
            <p:nvSpPr>
              <p:cNvPr id="1068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13" name="Group 30"/>
            <p:cNvGrpSpPr/>
            <p:nvPr/>
          </p:nvGrpSpPr>
          <p:grpSpPr>
            <a:xfrm>
              <a:off x="-1" y="-1"/>
              <a:ext cx="1978026" cy="1955801"/>
              <a:chOff x="0" y="0"/>
              <a:chExt cx="1978025" cy="1955800"/>
            </a:xfrm>
          </p:grpSpPr>
          <p:sp>
            <p:nvSpPr>
              <p:cNvPr id="1071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15" name="Title Text"/>
          <p:cNvSpPr txBox="1">
            <a:spLocks noGrp="1"/>
          </p:cNvSpPr>
          <p:nvPr>
            <p:ph type="title"/>
          </p:nvPr>
        </p:nvSpPr>
        <p:spPr>
          <a:xfrm>
            <a:off x="457200" y="273050"/>
            <a:ext cx="3008314" cy="1162050"/>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1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1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71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378849"/>
      </p:ext>
    </p:extLst>
  </p:cSld>
  <p:clrMapOvr>
    <a:masterClrMapping/>
  </p:clrMapOvr>
  <p:transition spd="med"/>
</p:sldLayout>
</file>

<file path=ppt/slideLayouts/slideLayout3429.xml><?xml version="1.0" encoding="utf-8"?>
<p:sldLayout xmlns:a="http://schemas.openxmlformats.org/drawingml/2006/main" xmlns:r="http://schemas.openxmlformats.org/officeDocument/2006/relationships" xmlns:p="http://schemas.openxmlformats.org/presentationml/2006/main" showMasterSp="0" type="tx">
  <p:cSld name="68_Picture with Caption">
    <p:bg>
      <p:bgPr>
        <a:solidFill>
          <a:srgbClr val="474747"/>
        </a:solidFill>
        <a:effectLst/>
      </p:bgPr>
    </p:bg>
    <p:spTree>
      <p:nvGrpSpPr>
        <p:cNvPr id="1" name=""/>
        <p:cNvGrpSpPr/>
        <p:nvPr/>
      </p:nvGrpSpPr>
      <p:grpSpPr>
        <a:xfrm>
          <a:off x="0" y="0"/>
          <a:ext cx="0" cy="0"/>
          <a:chOff x="0" y="0"/>
          <a:chExt cx="0" cy="0"/>
        </a:xfrm>
      </p:grpSpPr>
      <p:grpSp>
        <p:nvGrpSpPr>
          <p:cNvPr id="10754" name="Group 31"/>
          <p:cNvGrpSpPr/>
          <p:nvPr/>
        </p:nvGrpSpPr>
        <p:grpSpPr>
          <a:xfrm>
            <a:off x="-1" y="-1"/>
            <a:ext cx="9132890" cy="6845301"/>
            <a:chOff x="0" y="0"/>
            <a:chExt cx="9132888" cy="6845300"/>
          </a:xfrm>
        </p:grpSpPr>
        <p:sp>
          <p:nvSpPr>
            <p:cNvPr id="1072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49" name="Group 26"/>
            <p:cNvGrpSpPr/>
            <p:nvPr/>
          </p:nvGrpSpPr>
          <p:grpSpPr>
            <a:xfrm>
              <a:off x="390524" y="323850"/>
              <a:ext cx="8366127" cy="6172200"/>
              <a:chOff x="0" y="0"/>
              <a:chExt cx="8366125" cy="6172200"/>
            </a:xfrm>
          </p:grpSpPr>
          <p:sp>
            <p:nvSpPr>
              <p:cNvPr id="1072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53" name="Group 30"/>
            <p:cNvGrpSpPr/>
            <p:nvPr/>
          </p:nvGrpSpPr>
          <p:grpSpPr>
            <a:xfrm>
              <a:off x="-1" y="-1"/>
              <a:ext cx="1978026" cy="1955801"/>
              <a:chOff x="0" y="0"/>
              <a:chExt cx="1978025" cy="1955800"/>
            </a:xfrm>
          </p:grpSpPr>
          <p:sp>
            <p:nvSpPr>
              <p:cNvPr id="1075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55" name="Title Text"/>
          <p:cNvSpPr txBox="1">
            <a:spLocks noGrp="1"/>
          </p:cNvSpPr>
          <p:nvPr>
            <p:ph type="title"/>
          </p:nvPr>
        </p:nvSpPr>
        <p:spPr>
          <a:xfrm>
            <a:off x="1792288" y="4800600"/>
            <a:ext cx="5486401" cy="566738"/>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5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75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5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041854"/>
      </p:ext>
    </p:extLst>
  </p:cSld>
  <p:clrMapOvr>
    <a:masterClrMapping/>
  </p:clrMapOvr>
  <p:transition spd="med"/>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type="tx">
  <p:cSld name="22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86" name="Group 2"/>
          <p:cNvGrpSpPr/>
          <p:nvPr/>
        </p:nvGrpSpPr>
        <p:grpSpPr>
          <a:xfrm>
            <a:off x="0" y="0"/>
            <a:ext cx="8839200" cy="6858000"/>
            <a:chOff x="0" y="0"/>
            <a:chExt cx="8839200" cy="6858000"/>
          </a:xfrm>
        </p:grpSpPr>
        <p:grpSp>
          <p:nvGrpSpPr>
            <p:cNvPr id="5073" name="Group 3"/>
            <p:cNvGrpSpPr/>
            <p:nvPr/>
          </p:nvGrpSpPr>
          <p:grpSpPr>
            <a:xfrm>
              <a:off x="0" y="-1"/>
              <a:ext cx="5105400" cy="4876801"/>
              <a:chOff x="0" y="0"/>
              <a:chExt cx="5105400" cy="4876800"/>
            </a:xfrm>
          </p:grpSpPr>
          <p:sp>
            <p:nvSpPr>
              <p:cNvPr id="506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9"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0"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1"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2"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79" name="Group 9"/>
            <p:cNvGrpSpPr/>
            <p:nvPr/>
          </p:nvGrpSpPr>
          <p:grpSpPr>
            <a:xfrm>
              <a:off x="3200400" y="3200399"/>
              <a:ext cx="3886200" cy="3657601"/>
              <a:chOff x="0" y="0"/>
              <a:chExt cx="3886200" cy="3657600"/>
            </a:xfrm>
          </p:grpSpPr>
          <p:sp>
            <p:nvSpPr>
              <p:cNvPr id="507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5"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6"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8"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85" name="Group 15"/>
            <p:cNvGrpSpPr/>
            <p:nvPr/>
          </p:nvGrpSpPr>
          <p:grpSpPr>
            <a:xfrm>
              <a:off x="4495800" y="152399"/>
              <a:ext cx="4343400" cy="4114801"/>
              <a:chOff x="0" y="0"/>
              <a:chExt cx="4343400" cy="4114800"/>
            </a:xfrm>
          </p:grpSpPr>
          <p:sp>
            <p:nvSpPr>
              <p:cNvPr id="508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1"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2"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3"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8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508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8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986474"/>
      </p:ext>
    </p:extLst>
  </p:cSld>
  <p:clrMapOvr>
    <a:masterClrMapping/>
  </p:clrMapOvr>
  <p:transition spd="med"/>
</p:sldLayout>
</file>

<file path=ppt/slideLayouts/slideLayout3430.xml><?xml version="1.0" encoding="utf-8"?>
<p:sldLayout xmlns:a="http://schemas.openxmlformats.org/drawingml/2006/main" xmlns:r="http://schemas.openxmlformats.org/officeDocument/2006/relationships" xmlns:p="http://schemas.openxmlformats.org/presentationml/2006/main" showMasterSp="0" type="tx">
  <p:cSld name="71_Title Slide">
    <p:bg>
      <p:bgPr>
        <a:solidFill>
          <a:srgbClr val="474747"/>
        </a:solidFill>
        <a:effectLst/>
      </p:bgPr>
    </p:bg>
    <p:spTree>
      <p:nvGrpSpPr>
        <p:cNvPr id="1" name=""/>
        <p:cNvGrpSpPr/>
        <p:nvPr/>
      </p:nvGrpSpPr>
      <p:grpSpPr>
        <a:xfrm>
          <a:off x="0" y="0"/>
          <a:ext cx="0" cy="0"/>
          <a:chOff x="0" y="0"/>
          <a:chExt cx="0" cy="0"/>
        </a:xfrm>
      </p:grpSpPr>
      <p:grpSp>
        <p:nvGrpSpPr>
          <p:cNvPr id="10794" name="Group 2"/>
          <p:cNvGrpSpPr/>
          <p:nvPr/>
        </p:nvGrpSpPr>
        <p:grpSpPr>
          <a:xfrm>
            <a:off x="-1" y="-1"/>
            <a:ext cx="9132890" cy="6845301"/>
            <a:chOff x="0" y="0"/>
            <a:chExt cx="9132888" cy="6845300"/>
          </a:xfrm>
        </p:grpSpPr>
        <p:sp>
          <p:nvSpPr>
            <p:cNvPr id="10765" name="Rectangle 3"/>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89" name="Group 4"/>
            <p:cNvGrpSpPr/>
            <p:nvPr/>
          </p:nvGrpSpPr>
          <p:grpSpPr>
            <a:xfrm>
              <a:off x="390524" y="323850"/>
              <a:ext cx="8366127" cy="6172200"/>
              <a:chOff x="0" y="0"/>
              <a:chExt cx="8366125" cy="6172200"/>
            </a:xfrm>
          </p:grpSpPr>
          <p:sp>
            <p:nvSpPr>
              <p:cNvPr id="10766" name="Rectangle 5"/>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7" name="Freeform 6"/>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8" name="Freeform 7"/>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9" name="Freeform 8"/>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0" name="Freeform 9"/>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1" name="Freeform 10"/>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2" name="Freeform 11"/>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3" name="Freeform 12"/>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4" name="Freeform 13"/>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5" name="Freeform 14"/>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6" name="Freeform 15"/>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7" name="Freeform 16"/>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8" name="Freeform 17"/>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9" name="Freeform 18"/>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0" name="Freeform 19"/>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1" name="Freeform 20"/>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2" name="Freeform 21"/>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3" name="Freeform 22"/>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4" name="Freeform 23"/>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5" name="Freeform 24"/>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6" name="Freeform 25"/>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7" name="Freeform 26"/>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8" name="Freeform 27"/>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93" name="Group 28"/>
            <p:cNvGrpSpPr/>
            <p:nvPr/>
          </p:nvGrpSpPr>
          <p:grpSpPr>
            <a:xfrm>
              <a:off x="-1" y="-1"/>
              <a:ext cx="1978026" cy="1955801"/>
              <a:chOff x="0" y="0"/>
              <a:chExt cx="1978025" cy="1955800"/>
            </a:xfrm>
          </p:grpSpPr>
          <p:sp>
            <p:nvSpPr>
              <p:cNvPr id="10790" name="Rectangle 29"/>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1" name="Rectangle 30"/>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2" name="Rectangle 31"/>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95" name="Rectangle 32"/>
          <p:cNvSpPr/>
          <p:nvPr/>
        </p:nvSpPr>
        <p:spPr>
          <a:xfrm>
            <a:off x="1562100" y="812800"/>
            <a:ext cx="6934200" cy="5372100"/>
          </a:xfrm>
          <a:prstGeom prst="rect">
            <a:avLst/>
          </a:prstGeom>
          <a:gradFill>
            <a:gsLst>
              <a:gs pos="0">
                <a:srgbClr val="000099"/>
              </a:gs>
              <a:gs pos="100000">
                <a:srgbClr val="000025"/>
              </a:gs>
            </a:gsLst>
            <a:path path="circle">
              <a:fillToRect l="37721" t="-19636" r="62278" b="119636"/>
            </a:path>
          </a:gradFill>
          <a:ln w="76200">
            <a:solidFill>
              <a:srgbClr val="790015"/>
            </a:solidFill>
            <a:miter/>
          </a:ln>
          <a:effectLst>
            <a:outerShdw blurRad="63500" dist="107762" dir="2700000" rotWithShape="0">
              <a:srgbClr val="1A0004">
                <a:alpha val="74998"/>
              </a:srgbClr>
            </a:outerShdw>
          </a:effectLst>
        </p:spPr>
        <p:txBody>
          <a:bodyPr lIns="45719" rIns="45719" anchor="ct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6" name="Rectangle 36"/>
          <p:cNvSpPr txBox="1"/>
          <p:nvPr/>
        </p:nvSpPr>
        <p:spPr>
          <a:xfrm>
            <a:off x="387350" y="438150"/>
            <a:ext cx="2733676" cy="1003300"/>
          </a:xfrm>
          <a:prstGeom prst="rect">
            <a:avLst/>
          </a:prstGeom>
          <a:ln w="12700">
            <a:miter lim="400000"/>
          </a:ln>
          <a:effectLst>
            <a:outerShdw blurRad="63500" dist="107762" dir="2700000" rotWithShape="0">
              <a:srgbClr val="1A0004">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4450" tIns="44450" rIns="44450" bIns="44450">
            <a:spAutoFit/>
          </a:bodyPr>
          <a:lstStyle/>
          <a:p>
            <a:pPr>
              <a:defRPr sz="2000">
                <a:solidFill>
                  <a:srgbClr val="FFD34A"/>
                </a:solidFill>
                <a:latin typeface="Times Roman"/>
                <a:ea typeface="Times Roman"/>
                <a:cs typeface="Times Roman"/>
                <a:sym typeface="Times Roman"/>
              </a:defRPr>
            </a:pPr>
            <a:r>
              <a:rPr dirty="0"/>
              <a:t> DRESSING</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THE                                    </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STAGE</a:t>
            </a:r>
          </a:p>
        </p:txBody>
      </p:sp>
      <p:sp>
        <p:nvSpPr>
          <p:cNvPr id="10797"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722293"/>
      </p:ext>
    </p:extLst>
  </p:cSld>
  <p:clrMapOvr>
    <a:masterClrMapping/>
  </p:clrMapOvr>
  <p:transition spd="med"/>
</p:sldLayout>
</file>

<file path=ppt/slideLayouts/slideLayout3431.xml><?xml version="1.0" encoding="utf-8"?>
<p:sldLayout xmlns:a="http://schemas.openxmlformats.org/drawingml/2006/main" xmlns:r="http://schemas.openxmlformats.org/officeDocument/2006/relationships" xmlns:p="http://schemas.openxmlformats.org/presentationml/2006/main" showMasterSp="0" type="tx">
  <p:cSld name="69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10804" name="Slide Number"/>
          <p:cNvSpPr txBox="1">
            <a:spLocks noGrp="1"/>
          </p:cNvSpPr>
          <p:nvPr>
            <p:ph type="sldNum" sz="quarter" idx="2"/>
          </p:nvPr>
        </p:nvSpPr>
        <p:spPr>
          <a:xfrm>
            <a:off x="8147925" y="6248400"/>
            <a:ext cx="310275" cy="307710"/>
          </a:xfrm>
          <a:prstGeom prst="rect">
            <a:avLst/>
          </a:prstGeom>
        </p:spPr>
        <p:txBody>
          <a:bodyPr lIns="45687" tIns="45687" rIns="45687" bIns="45687"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4719264"/>
      </p:ext>
    </p:extLst>
  </p:cSld>
  <p:clrMapOvr>
    <a:masterClrMapping/>
  </p:clrMapOvr>
  <p:transition spd="med"/>
</p:sldLayout>
</file>

<file path=ppt/slideLayouts/slideLayout3432.xml><?xml version="1.0" encoding="utf-8"?>
<p:sldLayout xmlns:a="http://schemas.openxmlformats.org/drawingml/2006/main" xmlns:r="http://schemas.openxmlformats.org/officeDocument/2006/relationships" xmlns:p="http://schemas.openxmlformats.org/presentationml/2006/main" showMasterSp="0" type="tx">
  <p:cSld name="70_Blank">
    <p:bg>
      <p:bgPr>
        <a:solidFill>
          <a:srgbClr val="E9E2B6"/>
        </a:solidFill>
        <a:effectLst/>
      </p:bgPr>
    </p:bg>
    <p:spTree>
      <p:nvGrpSpPr>
        <p:cNvPr id="1" name=""/>
        <p:cNvGrpSpPr/>
        <p:nvPr/>
      </p:nvGrpSpPr>
      <p:grpSpPr>
        <a:xfrm>
          <a:off x="0" y="0"/>
          <a:ext cx="0" cy="0"/>
          <a:chOff x="0" y="0"/>
          <a:chExt cx="0" cy="0"/>
        </a:xfrm>
      </p:grpSpPr>
      <p:pic>
        <p:nvPicPr>
          <p:cNvPr id="10811"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812"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2684412"/>
      </p:ext>
    </p:extLst>
  </p:cSld>
  <p:clrMapOvr>
    <a:masterClrMapping/>
  </p:clrMapOvr>
  <p:transition spd="med"/>
</p:sldLayout>
</file>

<file path=ppt/slideLayouts/slideLayout3433.xml><?xml version="1.0" encoding="utf-8"?>
<p:sldLayout xmlns:a="http://schemas.openxmlformats.org/drawingml/2006/main" xmlns:r="http://schemas.openxmlformats.org/officeDocument/2006/relationships" xmlns:p="http://schemas.openxmlformats.org/presentationml/2006/main" showMasterSp="0" type="tx">
  <p:cSld name="7_Blank 0">
    <p:bg>
      <p:bgPr>
        <a:solidFill>
          <a:srgbClr val="E9E2B6"/>
        </a:solidFill>
        <a:effectLst/>
      </p:bgPr>
    </p:bg>
    <p:spTree>
      <p:nvGrpSpPr>
        <p:cNvPr id="1" name=""/>
        <p:cNvGrpSpPr/>
        <p:nvPr/>
      </p:nvGrpSpPr>
      <p:grpSpPr>
        <a:xfrm>
          <a:off x="0" y="0"/>
          <a:ext cx="0" cy="0"/>
          <a:chOff x="0" y="0"/>
          <a:chExt cx="0" cy="0"/>
        </a:xfrm>
      </p:grpSpPr>
      <p:sp>
        <p:nvSpPr>
          <p:cNvPr id="10819"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10078094"/>
      </p:ext>
    </p:extLst>
  </p:cSld>
  <p:clrMapOvr>
    <a:masterClrMapping/>
  </p:clrMapOvr>
  <p:transition spd="med"/>
</p:sldLayout>
</file>

<file path=ppt/slideLayouts/slideLayout3434.xml><?xml version="1.0" encoding="utf-8"?>
<p:sldLayout xmlns:a="http://schemas.openxmlformats.org/drawingml/2006/main" xmlns:r="http://schemas.openxmlformats.org/officeDocument/2006/relationships" xmlns:p="http://schemas.openxmlformats.org/presentationml/2006/main" showMasterSp="0" type="tx">
  <p:cSld name="72_Title Slide">
    <p:bg>
      <p:bgPr>
        <a:solidFill>
          <a:srgbClr val="000000"/>
        </a:solidFill>
        <a:effectLst/>
      </p:bgPr>
    </p:bg>
    <p:spTree>
      <p:nvGrpSpPr>
        <p:cNvPr id="1" name=""/>
        <p:cNvGrpSpPr/>
        <p:nvPr/>
      </p:nvGrpSpPr>
      <p:grpSpPr>
        <a:xfrm>
          <a:off x="0" y="0"/>
          <a:ext cx="0" cy="0"/>
          <a:chOff x="0" y="0"/>
          <a:chExt cx="0" cy="0"/>
        </a:xfrm>
      </p:grpSpPr>
      <p:sp>
        <p:nvSpPr>
          <p:cNvPr id="10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0513171"/>
      </p:ext>
    </p:extLst>
  </p:cSld>
  <p:clrMapOvr>
    <a:masterClrMapping/>
  </p:clrMapOvr>
  <p:transition spd="med"/>
</p:sldLayout>
</file>

<file path=ppt/slideLayouts/slideLayout3435.xml><?xml version="1.0" encoding="utf-8"?>
<p:sldLayout xmlns:a="http://schemas.openxmlformats.org/drawingml/2006/main" xmlns:r="http://schemas.openxmlformats.org/officeDocument/2006/relationships" xmlns:p="http://schemas.openxmlformats.org/presentationml/2006/main" showMasterSp="0" type="tx">
  <p:cSld name="68_Title and Content">
    <p:bg>
      <p:bgPr>
        <a:solidFill>
          <a:srgbClr val="000000"/>
        </a:solidFill>
        <a:effectLst/>
      </p:bgPr>
    </p:bg>
    <p:spTree>
      <p:nvGrpSpPr>
        <p:cNvPr id="1" name=""/>
        <p:cNvGrpSpPr/>
        <p:nvPr/>
      </p:nvGrpSpPr>
      <p:grpSpPr>
        <a:xfrm>
          <a:off x="0" y="0"/>
          <a:ext cx="0" cy="0"/>
          <a:chOff x="0" y="0"/>
          <a:chExt cx="0" cy="0"/>
        </a:xfrm>
      </p:grpSpPr>
      <p:sp>
        <p:nvSpPr>
          <p:cNvPr id="10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60706374"/>
      </p:ext>
    </p:extLst>
  </p:cSld>
  <p:clrMapOvr>
    <a:masterClrMapping/>
  </p:clrMapOvr>
  <p:transition spd="med"/>
</p:sldLayout>
</file>

<file path=ppt/slideLayouts/slideLayout3436.xml><?xml version="1.0" encoding="utf-8"?>
<p:sldLayout xmlns:a="http://schemas.openxmlformats.org/drawingml/2006/main" xmlns:r="http://schemas.openxmlformats.org/officeDocument/2006/relationships" xmlns:p="http://schemas.openxmlformats.org/presentationml/2006/main" showMasterSp="0" type="tx">
  <p:cSld name="68_Section Header">
    <p:bg>
      <p:bgPr>
        <a:solidFill>
          <a:srgbClr val="000000"/>
        </a:solidFill>
        <a:effectLst/>
      </p:bgPr>
    </p:bg>
    <p:spTree>
      <p:nvGrpSpPr>
        <p:cNvPr id="1" name=""/>
        <p:cNvGrpSpPr/>
        <p:nvPr/>
      </p:nvGrpSpPr>
      <p:grpSpPr>
        <a:xfrm>
          <a:off x="0" y="0"/>
          <a:ext cx="0" cy="0"/>
          <a:chOff x="0" y="0"/>
          <a:chExt cx="0" cy="0"/>
        </a:xfrm>
      </p:grpSpPr>
      <p:sp>
        <p:nvSpPr>
          <p:cNvPr id="10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9838573"/>
      </p:ext>
    </p:extLst>
  </p:cSld>
  <p:clrMapOvr>
    <a:masterClrMapping/>
  </p:clrMapOvr>
  <p:transition spd="med"/>
</p:sldLayout>
</file>

<file path=ppt/slideLayouts/slideLayout3437.xml><?xml version="1.0" encoding="utf-8"?>
<p:sldLayout xmlns:a="http://schemas.openxmlformats.org/drawingml/2006/main" xmlns:r="http://schemas.openxmlformats.org/officeDocument/2006/relationships" xmlns:p="http://schemas.openxmlformats.org/presentationml/2006/main" showMasterSp="0" type="tx">
  <p:cSld name="68_Two Content">
    <p:bg>
      <p:bgPr>
        <a:solidFill>
          <a:srgbClr val="000000"/>
        </a:solidFill>
        <a:effectLst/>
      </p:bgPr>
    </p:bg>
    <p:spTree>
      <p:nvGrpSpPr>
        <p:cNvPr id="1" name=""/>
        <p:cNvGrpSpPr/>
        <p:nvPr/>
      </p:nvGrpSpPr>
      <p:grpSpPr>
        <a:xfrm>
          <a:off x="0" y="0"/>
          <a:ext cx="0" cy="0"/>
          <a:chOff x="0" y="0"/>
          <a:chExt cx="0" cy="0"/>
        </a:xfrm>
      </p:grpSpPr>
      <p:sp>
        <p:nvSpPr>
          <p:cNvPr id="10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4448113"/>
      </p:ext>
    </p:extLst>
  </p:cSld>
  <p:clrMapOvr>
    <a:masterClrMapping/>
  </p:clrMapOvr>
  <p:transition spd="med"/>
</p:sldLayout>
</file>

<file path=ppt/slideLayouts/slideLayout3438.xml><?xml version="1.0" encoding="utf-8"?>
<p:sldLayout xmlns:a="http://schemas.openxmlformats.org/drawingml/2006/main" xmlns:r="http://schemas.openxmlformats.org/officeDocument/2006/relationships" xmlns:p="http://schemas.openxmlformats.org/presentationml/2006/main" showMasterSp="0" type="tx">
  <p:cSld name="69_Comparison">
    <p:bg>
      <p:bgPr>
        <a:solidFill>
          <a:srgbClr val="000000"/>
        </a:solidFill>
        <a:effectLst/>
      </p:bgPr>
    </p:bg>
    <p:spTree>
      <p:nvGrpSpPr>
        <p:cNvPr id="1" name=""/>
        <p:cNvGrpSpPr/>
        <p:nvPr/>
      </p:nvGrpSpPr>
      <p:grpSpPr>
        <a:xfrm>
          <a:off x="0" y="0"/>
          <a:ext cx="0" cy="0"/>
          <a:chOff x="0" y="0"/>
          <a:chExt cx="0" cy="0"/>
        </a:xfrm>
      </p:grpSpPr>
      <p:sp>
        <p:nvSpPr>
          <p:cNvPr id="10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40155363"/>
      </p:ext>
    </p:extLst>
  </p:cSld>
  <p:clrMapOvr>
    <a:masterClrMapping/>
  </p:clrMapOvr>
  <p:transition spd="med"/>
</p:sldLayout>
</file>

<file path=ppt/slideLayouts/slideLayout3439.xml><?xml version="1.0" encoding="utf-8"?>
<p:sldLayout xmlns:a="http://schemas.openxmlformats.org/drawingml/2006/main" xmlns:r="http://schemas.openxmlformats.org/officeDocument/2006/relationships" xmlns:p="http://schemas.openxmlformats.org/presentationml/2006/main" showMasterSp="0" type="tx">
  <p:cSld name="68_Title Only">
    <p:bg>
      <p:bgPr>
        <a:solidFill>
          <a:srgbClr val="000000"/>
        </a:solidFill>
        <a:effectLst/>
      </p:bgPr>
    </p:bg>
    <p:spTree>
      <p:nvGrpSpPr>
        <p:cNvPr id="1" name=""/>
        <p:cNvGrpSpPr/>
        <p:nvPr/>
      </p:nvGrpSpPr>
      <p:grpSpPr>
        <a:xfrm>
          <a:off x="0" y="0"/>
          <a:ext cx="0" cy="0"/>
          <a:chOff x="0" y="0"/>
          <a:chExt cx="0" cy="0"/>
        </a:xfrm>
      </p:grpSpPr>
      <p:sp>
        <p:nvSpPr>
          <p:cNvPr id="10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6970246"/>
      </p:ext>
    </p:extLst>
  </p:cSld>
  <p:clrMapOvr>
    <a:masterClrMapping/>
  </p:clrMapOvr>
  <p:transition spd="med"/>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type="tx">
  <p:cSld name="23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14" name="Group 2"/>
          <p:cNvGrpSpPr/>
          <p:nvPr/>
        </p:nvGrpSpPr>
        <p:grpSpPr>
          <a:xfrm>
            <a:off x="0" y="0"/>
            <a:ext cx="8839200" cy="6858000"/>
            <a:chOff x="0" y="0"/>
            <a:chExt cx="8839200" cy="6858000"/>
          </a:xfrm>
        </p:grpSpPr>
        <p:grpSp>
          <p:nvGrpSpPr>
            <p:cNvPr id="5101" name="Group 3"/>
            <p:cNvGrpSpPr/>
            <p:nvPr/>
          </p:nvGrpSpPr>
          <p:grpSpPr>
            <a:xfrm>
              <a:off x="0" y="-1"/>
              <a:ext cx="5105400" cy="4876801"/>
              <a:chOff x="0" y="0"/>
              <a:chExt cx="5105400" cy="4876800"/>
            </a:xfrm>
          </p:grpSpPr>
          <p:sp>
            <p:nvSpPr>
              <p:cNvPr id="509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07" name="Group 9"/>
            <p:cNvGrpSpPr/>
            <p:nvPr/>
          </p:nvGrpSpPr>
          <p:grpSpPr>
            <a:xfrm>
              <a:off x="3200400" y="3200399"/>
              <a:ext cx="3886200" cy="3657601"/>
              <a:chOff x="0" y="0"/>
              <a:chExt cx="3886200" cy="3657600"/>
            </a:xfrm>
          </p:grpSpPr>
          <p:sp>
            <p:nvSpPr>
              <p:cNvPr id="510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13" name="Group 15"/>
            <p:cNvGrpSpPr/>
            <p:nvPr/>
          </p:nvGrpSpPr>
          <p:grpSpPr>
            <a:xfrm>
              <a:off x="4495800" y="152399"/>
              <a:ext cx="4343400" cy="4114801"/>
              <a:chOff x="0" y="0"/>
              <a:chExt cx="4343400" cy="4114800"/>
            </a:xfrm>
          </p:grpSpPr>
          <p:sp>
            <p:nvSpPr>
              <p:cNvPr id="510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1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1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1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7607225"/>
      </p:ext>
    </p:extLst>
  </p:cSld>
  <p:clrMapOvr>
    <a:masterClrMapping/>
  </p:clrMapOvr>
  <p:transition spd="med"/>
</p:sldLayout>
</file>

<file path=ppt/slideLayouts/slideLayout3440.xml><?xml version="1.0" encoding="utf-8"?>
<p:sldLayout xmlns:a="http://schemas.openxmlformats.org/drawingml/2006/main" xmlns:r="http://schemas.openxmlformats.org/officeDocument/2006/relationships" xmlns:p="http://schemas.openxmlformats.org/presentationml/2006/main" showMasterSp="0" type="tx">
  <p:cSld name="71_Blank">
    <p:bg>
      <p:bgPr>
        <a:solidFill>
          <a:srgbClr val="000000"/>
        </a:solidFill>
        <a:effectLst/>
      </p:bgPr>
    </p:bg>
    <p:spTree>
      <p:nvGrpSpPr>
        <p:cNvPr id="1" name=""/>
        <p:cNvGrpSpPr/>
        <p:nvPr/>
      </p:nvGrpSpPr>
      <p:grpSpPr>
        <a:xfrm>
          <a:off x="0" y="0"/>
          <a:ext cx="0" cy="0"/>
          <a:chOff x="0" y="0"/>
          <a:chExt cx="0" cy="0"/>
        </a:xfrm>
      </p:grpSpPr>
      <p:sp>
        <p:nvSpPr>
          <p:cNvPr id="10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16738509"/>
      </p:ext>
    </p:extLst>
  </p:cSld>
  <p:clrMapOvr>
    <a:masterClrMapping/>
  </p:clrMapOvr>
  <p:transition spd="med"/>
</p:sldLayout>
</file>

<file path=ppt/slideLayouts/slideLayout3441.xml><?xml version="1.0" encoding="utf-8"?>
<p:sldLayout xmlns:a="http://schemas.openxmlformats.org/drawingml/2006/main" xmlns:r="http://schemas.openxmlformats.org/officeDocument/2006/relationships" xmlns:p="http://schemas.openxmlformats.org/presentationml/2006/main" showMasterSp="0" type="tx">
  <p:cSld name="69_Content with Caption">
    <p:bg>
      <p:bgPr>
        <a:solidFill>
          <a:srgbClr val="000000"/>
        </a:solidFill>
        <a:effectLst/>
      </p:bgPr>
    </p:bg>
    <p:spTree>
      <p:nvGrpSpPr>
        <p:cNvPr id="1" name=""/>
        <p:cNvGrpSpPr/>
        <p:nvPr/>
      </p:nvGrpSpPr>
      <p:grpSpPr>
        <a:xfrm>
          <a:off x="0" y="0"/>
          <a:ext cx="0" cy="0"/>
          <a:chOff x="0" y="0"/>
          <a:chExt cx="0" cy="0"/>
        </a:xfrm>
      </p:grpSpPr>
      <p:sp>
        <p:nvSpPr>
          <p:cNvPr id="10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0591487"/>
      </p:ext>
    </p:extLst>
  </p:cSld>
  <p:clrMapOvr>
    <a:masterClrMapping/>
  </p:clrMapOvr>
  <p:transition spd="med"/>
</p:sldLayout>
</file>

<file path=ppt/slideLayouts/slideLayout3442.xml><?xml version="1.0" encoding="utf-8"?>
<p:sldLayout xmlns:a="http://schemas.openxmlformats.org/drawingml/2006/main" xmlns:r="http://schemas.openxmlformats.org/officeDocument/2006/relationships" xmlns:p="http://schemas.openxmlformats.org/presentationml/2006/main" showMasterSp="0" type="tx">
  <p:cSld name="69_Picture with Caption">
    <p:bg>
      <p:bgPr>
        <a:solidFill>
          <a:srgbClr val="000000"/>
        </a:solidFill>
        <a:effectLst/>
      </p:bgPr>
    </p:bg>
    <p:spTree>
      <p:nvGrpSpPr>
        <p:cNvPr id="1" name=""/>
        <p:cNvGrpSpPr/>
        <p:nvPr/>
      </p:nvGrpSpPr>
      <p:grpSpPr>
        <a:xfrm>
          <a:off x="0" y="0"/>
          <a:ext cx="0" cy="0"/>
          <a:chOff x="0" y="0"/>
          <a:chExt cx="0" cy="0"/>
        </a:xfrm>
      </p:grpSpPr>
      <p:sp>
        <p:nvSpPr>
          <p:cNvPr id="10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4876550"/>
      </p:ext>
    </p:extLst>
  </p:cSld>
  <p:clrMapOvr>
    <a:masterClrMapping/>
  </p:clrMapOvr>
  <p:transition spd="med"/>
</p:sldLayout>
</file>

<file path=ppt/slideLayouts/slideLayout3443.xml><?xml version="1.0" encoding="utf-8"?>
<p:sldLayout xmlns:a="http://schemas.openxmlformats.org/drawingml/2006/main" xmlns:r="http://schemas.openxmlformats.org/officeDocument/2006/relationships" xmlns:p="http://schemas.openxmlformats.org/presentationml/2006/main" showMasterSp="0" type="tx">
  <p:cSld name="1_Content">
    <p:bg>
      <p:bgPr>
        <a:solidFill>
          <a:srgbClr val="000000"/>
        </a:solidFill>
        <a:effectLst/>
      </p:bgPr>
    </p:bg>
    <p:spTree>
      <p:nvGrpSpPr>
        <p:cNvPr id="1" name=""/>
        <p:cNvGrpSpPr/>
        <p:nvPr/>
      </p:nvGrpSpPr>
      <p:grpSpPr>
        <a:xfrm>
          <a:off x="0" y="0"/>
          <a:ext cx="0" cy="0"/>
          <a:chOff x="0" y="0"/>
          <a:chExt cx="0" cy="0"/>
        </a:xfrm>
      </p:grpSpPr>
      <p:sp>
        <p:nvSpPr>
          <p:cNvPr id="10907"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6251855"/>
      </p:ext>
    </p:extLst>
  </p:cSld>
  <p:clrMapOvr>
    <a:masterClrMapping/>
  </p:clrMapOvr>
  <p:transition spd="med"/>
</p:sldLayout>
</file>

<file path=ppt/slideLayouts/slideLayout3444.xml><?xml version="1.0" encoding="utf-8"?>
<p:sldLayout xmlns:a="http://schemas.openxmlformats.org/drawingml/2006/main" xmlns:r="http://schemas.openxmlformats.org/officeDocument/2006/relationships" xmlns:p="http://schemas.openxmlformats.org/presentationml/2006/main" showMasterSp="0" type="tx">
  <p:cSld name="73_Title Slide">
    <p:bg>
      <p:bgPr>
        <a:solidFill>
          <a:srgbClr val="FBE7C3"/>
        </a:solidFill>
        <a:effectLst/>
      </p:bgPr>
    </p:bg>
    <p:spTree>
      <p:nvGrpSpPr>
        <p:cNvPr id="1" name=""/>
        <p:cNvGrpSpPr/>
        <p:nvPr/>
      </p:nvGrpSpPr>
      <p:grpSpPr>
        <a:xfrm>
          <a:off x="0" y="0"/>
          <a:ext cx="0" cy="0"/>
          <a:chOff x="0" y="0"/>
          <a:chExt cx="0" cy="0"/>
        </a:xfrm>
      </p:grpSpPr>
      <p:sp>
        <p:nvSpPr>
          <p:cNvPr id="1091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1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1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090222"/>
      </p:ext>
    </p:extLst>
  </p:cSld>
  <p:clrMapOvr>
    <a:masterClrMapping/>
  </p:clrMapOvr>
  <p:transition spd="med"/>
</p:sldLayout>
</file>

<file path=ppt/slideLayouts/slideLayout3445.xml><?xml version="1.0" encoding="utf-8"?>
<p:sldLayout xmlns:a="http://schemas.openxmlformats.org/drawingml/2006/main" xmlns:r="http://schemas.openxmlformats.org/officeDocument/2006/relationships" xmlns:p="http://schemas.openxmlformats.org/presentationml/2006/main" showMasterSp="0" type="tx">
  <p:cSld name="69_Title and Content">
    <p:bg>
      <p:bgPr>
        <a:solidFill>
          <a:srgbClr val="FBE7C3"/>
        </a:solidFill>
        <a:effectLst/>
      </p:bgPr>
    </p:bg>
    <p:spTree>
      <p:nvGrpSpPr>
        <p:cNvPr id="1" name=""/>
        <p:cNvGrpSpPr/>
        <p:nvPr/>
      </p:nvGrpSpPr>
      <p:grpSpPr>
        <a:xfrm>
          <a:off x="0" y="0"/>
          <a:ext cx="0" cy="0"/>
          <a:chOff x="0" y="0"/>
          <a:chExt cx="0" cy="0"/>
        </a:xfrm>
      </p:grpSpPr>
      <p:sp>
        <p:nvSpPr>
          <p:cNvPr id="1092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7015151"/>
      </p:ext>
    </p:extLst>
  </p:cSld>
  <p:clrMapOvr>
    <a:masterClrMapping/>
  </p:clrMapOvr>
  <p:transition spd="med"/>
</p:sldLayout>
</file>

<file path=ppt/slideLayouts/slideLayout3446.xml><?xml version="1.0" encoding="utf-8"?>
<p:sldLayout xmlns:a="http://schemas.openxmlformats.org/drawingml/2006/main" xmlns:r="http://schemas.openxmlformats.org/officeDocument/2006/relationships" xmlns:p="http://schemas.openxmlformats.org/presentationml/2006/main" showMasterSp="0" type="tx">
  <p:cSld name="69_Section Header">
    <p:bg>
      <p:bgPr>
        <a:solidFill>
          <a:srgbClr val="FBE7C3"/>
        </a:solidFill>
        <a:effectLst/>
      </p:bgPr>
    </p:bg>
    <p:spTree>
      <p:nvGrpSpPr>
        <p:cNvPr id="1" name=""/>
        <p:cNvGrpSpPr/>
        <p:nvPr/>
      </p:nvGrpSpPr>
      <p:grpSpPr>
        <a:xfrm>
          <a:off x="0" y="0"/>
          <a:ext cx="0" cy="0"/>
          <a:chOff x="0" y="0"/>
          <a:chExt cx="0" cy="0"/>
        </a:xfrm>
      </p:grpSpPr>
      <p:sp>
        <p:nvSpPr>
          <p:cNvPr id="1093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3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3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7474954"/>
      </p:ext>
    </p:extLst>
  </p:cSld>
  <p:clrMapOvr>
    <a:masterClrMapping/>
  </p:clrMapOvr>
  <p:transition spd="med"/>
</p:sldLayout>
</file>

<file path=ppt/slideLayouts/slideLayout3447.xml><?xml version="1.0" encoding="utf-8"?>
<p:sldLayout xmlns:a="http://schemas.openxmlformats.org/drawingml/2006/main" xmlns:r="http://schemas.openxmlformats.org/officeDocument/2006/relationships" xmlns:p="http://schemas.openxmlformats.org/presentationml/2006/main" showMasterSp="0" type="tx">
  <p:cSld name="69_Two Content">
    <p:bg>
      <p:bgPr>
        <a:solidFill>
          <a:srgbClr val="FBE7C3"/>
        </a:solidFill>
        <a:effectLst/>
      </p:bgPr>
    </p:bg>
    <p:spTree>
      <p:nvGrpSpPr>
        <p:cNvPr id="1" name=""/>
        <p:cNvGrpSpPr/>
        <p:nvPr/>
      </p:nvGrpSpPr>
      <p:grpSpPr>
        <a:xfrm>
          <a:off x="0" y="0"/>
          <a:ext cx="0" cy="0"/>
          <a:chOff x="0" y="0"/>
          <a:chExt cx="0" cy="0"/>
        </a:xfrm>
      </p:grpSpPr>
      <p:sp>
        <p:nvSpPr>
          <p:cNvPr id="1094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2235086"/>
      </p:ext>
    </p:extLst>
  </p:cSld>
  <p:clrMapOvr>
    <a:masterClrMapping/>
  </p:clrMapOvr>
  <p:transition spd="med"/>
</p:sldLayout>
</file>

<file path=ppt/slideLayouts/slideLayout3448.xml><?xml version="1.0" encoding="utf-8"?>
<p:sldLayout xmlns:a="http://schemas.openxmlformats.org/drawingml/2006/main" xmlns:r="http://schemas.openxmlformats.org/officeDocument/2006/relationships" xmlns:p="http://schemas.openxmlformats.org/presentationml/2006/main" showMasterSp="0" type="tx">
  <p:cSld name="70_Comparison">
    <p:bg>
      <p:bgPr>
        <a:solidFill>
          <a:srgbClr val="FBE7C3"/>
        </a:solidFill>
        <a:effectLst/>
      </p:bgPr>
    </p:bg>
    <p:spTree>
      <p:nvGrpSpPr>
        <p:cNvPr id="1" name=""/>
        <p:cNvGrpSpPr/>
        <p:nvPr/>
      </p:nvGrpSpPr>
      <p:grpSpPr>
        <a:xfrm>
          <a:off x="0" y="0"/>
          <a:ext cx="0" cy="0"/>
          <a:chOff x="0" y="0"/>
          <a:chExt cx="0" cy="0"/>
        </a:xfrm>
      </p:grpSpPr>
      <p:sp>
        <p:nvSpPr>
          <p:cNvPr id="1095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5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9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5617885"/>
      </p:ext>
    </p:extLst>
  </p:cSld>
  <p:clrMapOvr>
    <a:masterClrMapping/>
  </p:clrMapOvr>
  <p:transition spd="med"/>
</p:sldLayout>
</file>

<file path=ppt/slideLayouts/slideLayout3449.xml><?xml version="1.0" encoding="utf-8"?>
<p:sldLayout xmlns:a="http://schemas.openxmlformats.org/drawingml/2006/main" xmlns:r="http://schemas.openxmlformats.org/officeDocument/2006/relationships" xmlns:p="http://schemas.openxmlformats.org/presentationml/2006/main" showMasterSp="0" type="tx">
  <p:cSld name="69_Title Only">
    <p:bg>
      <p:bgPr>
        <a:solidFill>
          <a:srgbClr val="FBE7C3"/>
        </a:solidFill>
        <a:effectLst/>
      </p:bgPr>
    </p:bg>
    <p:spTree>
      <p:nvGrpSpPr>
        <p:cNvPr id="1" name=""/>
        <p:cNvGrpSpPr/>
        <p:nvPr/>
      </p:nvGrpSpPr>
      <p:grpSpPr>
        <a:xfrm>
          <a:off x="0" y="0"/>
          <a:ext cx="0" cy="0"/>
          <a:chOff x="0" y="0"/>
          <a:chExt cx="0" cy="0"/>
        </a:xfrm>
      </p:grpSpPr>
      <p:sp>
        <p:nvSpPr>
          <p:cNvPr id="1096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9127292"/>
      </p:ext>
    </p:extLst>
  </p:cSld>
  <p:clrMapOvr>
    <a:masterClrMapping/>
  </p:clrMapOvr>
  <p:transition spd="med"/>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x">
  <p:cSld name="22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42" name="Group 2"/>
          <p:cNvGrpSpPr/>
          <p:nvPr/>
        </p:nvGrpSpPr>
        <p:grpSpPr>
          <a:xfrm>
            <a:off x="0" y="0"/>
            <a:ext cx="8839200" cy="6858000"/>
            <a:chOff x="0" y="0"/>
            <a:chExt cx="8839200" cy="6858000"/>
          </a:xfrm>
        </p:grpSpPr>
        <p:grpSp>
          <p:nvGrpSpPr>
            <p:cNvPr id="5129" name="Group 3"/>
            <p:cNvGrpSpPr/>
            <p:nvPr/>
          </p:nvGrpSpPr>
          <p:grpSpPr>
            <a:xfrm>
              <a:off x="0" y="-1"/>
              <a:ext cx="5105400" cy="4876801"/>
              <a:chOff x="0" y="0"/>
              <a:chExt cx="5105400" cy="4876800"/>
            </a:xfrm>
          </p:grpSpPr>
          <p:sp>
            <p:nvSpPr>
              <p:cNvPr id="512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5"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6"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7"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8"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35" name="Group 9"/>
            <p:cNvGrpSpPr/>
            <p:nvPr/>
          </p:nvGrpSpPr>
          <p:grpSpPr>
            <a:xfrm>
              <a:off x="3200400" y="3200399"/>
              <a:ext cx="3886200" cy="3657601"/>
              <a:chOff x="0" y="0"/>
              <a:chExt cx="3886200" cy="3657600"/>
            </a:xfrm>
          </p:grpSpPr>
          <p:sp>
            <p:nvSpPr>
              <p:cNvPr id="513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1"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2"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4"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41" name="Group 15"/>
            <p:cNvGrpSpPr/>
            <p:nvPr/>
          </p:nvGrpSpPr>
          <p:grpSpPr>
            <a:xfrm>
              <a:off x="4495800" y="152399"/>
              <a:ext cx="4343400" cy="4114801"/>
              <a:chOff x="0" y="0"/>
              <a:chExt cx="4343400" cy="4114800"/>
            </a:xfrm>
          </p:grpSpPr>
          <p:sp>
            <p:nvSpPr>
              <p:cNvPr id="513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7"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8"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9"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4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51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4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51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8760432"/>
      </p:ext>
    </p:extLst>
  </p:cSld>
  <p:clrMapOvr>
    <a:masterClrMapping/>
  </p:clrMapOvr>
  <p:transition spd="med"/>
</p:sldLayout>
</file>

<file path=ppt/slideLayouts/slideLayout3450.xml><?xml version="1.0" encoding="utf-8"?>
<p:sldLayout xmlns:a="http://schemas.openxmlformats.org/drawingml/2006/main" xmlns:r="http://schemas.openxmlformats.org/officeDocument/2006/relationships" xmlns:p="http://schemas.openxmlformats.org/presentationml/2006/main" showMasterSp="0" type="tx">
  <p:cSld name="72_Blank">
    <p:bg>
      <p:bgPr>
        <a:solidFill>
          <a:srgbClr val="FBE7C3"/>
        </a:solidFill>
        <a:effectLst/>
      </p:bgPr>
    </p:bg>
    <p:spTree>
      <p:nvGrpSpPr>
        <p:cNvPr id="1" name=""/>
        <p:cNvGrpSpPr/>
        <p:nvPr/>
      </p:nvGrpSpPr>
      <p:grpSpPr>
        <a:xfrm>
          <a:off x="0" y="0"/>
          <a:ext cx="0" cy="0"/>
          <a:chOff x="0" y="0"/>
          <a:chExt cx="0" cy="0"/>
        </a:xfrm>
      </p:grpSpPr>
      <p:sp>
        <p:nvSpPr>
          <p:cNvPr id="109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3201623"/>
      </p:ext>
    </p:extLst>
  </p:cSld>
  <p:clrMapOvr>
    <a:masterClrMapping/>
  </p:clrMapOvr>
  <p:transition spd="med"/>
</p:sldLayout>
</file>

<file path=ppt/slideLayouts/slideLayout3451.xml><?xml version="1.0" encoding="utf-8"?>
<p:sldLayout xmlns:a="http://schemas.openxmlformats.org/drawingml/2006/main" xmlns:r="http://schemas.openxmlformats.org/officeDocument/2006/relationships" xmlns:p="http://schemas.openxmlformats.org/presentationml/2006/main" showMasterSp="0" type="tx">
  <p:cSld name="70_Content with Caption">
    <p:bg>
      <p:bgPr>
        <a:solidFill>
          <a:srgbClr val="FBE7C3"/>
        </a:solidFill>
        <a:effectLst/>
      </p:bgPr>
    </p:bg>
    <p:spTree>
      <p:nvGrpSpPr>
        <p:cNvPr id="1" name=""/>
        <p:cNvGrpSpPr/>
        <p:nvPr/>
      </p:nvGrpSpPr>
      <p:grpSpPr>
        <a:xfrm>
          <a:off x="0" y="0"/>
          <a:ext cx="0" cy="0"/>
          <a:chOff x="0" y="0"/>
          <a:chExt cx="0" cy="0"/>
        </a:xfrm>
      </p:grpSpPr>
      <p:sp>
        <p:nvSpPr>
          <p:cNvPr id="1097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7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7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9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8271325"/>
      </p:ext>
    </p:extLst>
  </p:cSld>
  <p:clrMapOvr>
    <a:masterClrMapping/>
  </p:clrMapOvr>
  <p:transition spd="med"/>
</p:sldLayout>
</file>

<file path=ppt/slideLayouts/slideLayout3452.xml><?xml version="1.0" encoding="utf-8"?>
<p:sldLayout xmlns:a="http://schemas.openxmlformats.org/drawingml/2006/main" xmlns:r="http://schemas.openxmlformats.org/officeDocument/2006/relationships" xmlns:p="http://schemas.openxmlformats.org/presentationml/2006/main" showMasterSp="0" type="tx">
  <p:cSld name="70_Picture with Caption">
    <p:bg>
      <p:bgPr>
        <a:solidFill>
          <a:srgbClr val="FBE7C3"/>
        </a:solidFill>
        <a:effectLst/>
      </p:bgPr>
    </p:bg>
    <p:spTree>
      <p:nvGrpSpPr>
        <p:cNvPr id="1" name=""/>
        <p:cNvGrpSpPr/>
        <p:nvPr/>
      </p:nvGrpSpPr>
      <p:grpSpPr>
        <a:xfrm>
          <a:off x="0" y="0"/>
          <a:ext cx="0" cy="0"/>
          <a:chOff x="0" y="0"/>
          <a:chExt cx="0" cy="0"/>
        </a:xfrm>
      </p:grpSpPr>
      <p:sp>
        <p:nvSpPr>
          <p:cNvPr id="1098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8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98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7322076"/>
      </p:ext>
    </p:extLst>
  </p:cSld>
  <p:clrMapOvr>
    <a:masterClrMapping/>
  </p:clrMapOvr>
  <p:transition spd="med"/>
</p:sldLayout>
</file>

<file path=ppt/slideLayouts/slideLayout3453.xml><?xml version="1.0" encoding="utf-8"?>
<p:sldLayout xmlns:a="http://schemas.openxmlformats.org/drawingml/2006/main" xmlns:r="http://schemas.openxmlformats.org/officeDocument/2006/relationships" xmlns:p="http://schemas.openxmlformats.org/presentationml/2006/main" showMasterSp="0" type="tx">
  <p:cSld name="74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0996" name="Title Text"/>
          <p:cNvSpPr txBox="1">
            <a:spLocks noGrp="1"/>
          </p:cNvSpPr>
          <p:nvPr>
            <p:ph type="title"/>
          </p:nvPr>
        </p:nvSpPr>
        <p:spPr>
          <a:xfrm>
            <a:off x="2895600" y="1143000"/>
            <a:ext cx="5562600" cy="2286000"/>
          </a:xfrm>
          <a:prstGeom prst="rect">
            <a:avLst/>
          </a:prstGeom>
          <a:effectLst>
            <a:outerShdw blurRad="63500" rotWithShape="0">
              <a:schemeClr val="accent3">
                <a:lumOff val="44000"/>
                <a:alpha val="75000"/>
              </a:schemeClr>
            </a:outerShdw>
          </a:effectLst>
        </p:spPr>
        <p:txBody>
          <a:bodyPr anchor="ctr"/>
          <a:lstStyle>
            <a:lvl1pPr algn="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0997" name="Body Level One…"/>
          <p:cNvSpPr txBox="1">
            <a:spLocks noGrp="1"/>
          </p:cNvSpPr>
          <p:nvPr>
            <p:ph type="body" sz="quarter" idx="1"/>
          </p:nvPr>
        </p:nvSpPr>
        <p:spPr>
          <a:xfrm>
            <a:off x="2133600" y="3886200"/>
            <a:ext cx="4267200" cy="2057400"/>
          </a:xfrm>
          <a:prstGeom prst="rect">
            <a:avLst/>
          </a:prstGeom>
        </p:spPr>
        <p:txBody>
          <a:bodyPr>
            <a:normAutofit/>
          </a:bodyPr>
          <a:lstStyle>
            <a:lvl1pPr marL="0" indent="0">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98" name="Slide Number"/>
          <p:cNvSpPr txBox="1">
            <a:spLocks noGrp="1"/>
          </p:cNvSpPr>
          <p:nvPr>
            <p:ph type="sldNum" sz="quarter" idx="2"/>
          </p:nvPr>
        </p:nvSpPr>
        <p:spPr>
          <a:xfrm>
            <a:off x="75271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515883620"/>
      </p:ext>
    </p:extLst>
  </p:cSld>
  <p:clrMapOvr>
    <a:masterClrMapping/>
  </p:clrMapOvr>
  <p:transition spd="med"/>
</p:sldLayout>
</file>

<file path=ppt/slideLayouts/slideLayout3454.xml><?xml version="1.0" encoding="utf-8"?>
<p:sldLayout xmlns:a="http://schemas.openxmlformats.org/drawingml/2006/main" xmlns:r="http://schemas.openxmlformats.org/officeDocument/2006/relationships" xmlns:p="http://schemas.openxmlformats.org/presentationml/2006/main" showMasterSp="0" type="tx">
  <p:cSld name="7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05"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06" name="Body Level One…"/>
          <p:cNvSpPr txBox="1">
            <a:spLocks noGrp="1"/>
          </p:cNvSpPr>
          <p:nvPr>
            <p:ph type="body" idx="1"/>
          </p:nvPr>
        </p:nvSpPr>
        <p:spPr>
          <a:xfrm>
            <a:off x="1295400" y="1981200"/>
            <a:ext cx="7162800" cy="4114800"/>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07"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361859754"/>
      </p:ext>
    </p:extLst>
  </p:cSld>
  <p:clrMapOvr>
    <a:masterClrMapping/>
  </p:clrMapOvr>
  <p:transition spd="med"/>
</p:sldLayout>
</file>

<file path=ppt/slideLayouts/slideLayout3455.xml><?xml version="1.0" encoding="utf-8"?>
<p:sldLayout xmlns:a="http://schemas.openxmlformats.org/drawingml/2006/main" xmlns:r="http://schemas.openxmlformats.org/officeDocument/2006/relationships" xmlns:p="http://schemas.openxmlformats.org/presentationml/2006/main" showMasterSp="0" type="tx">
  <p:cSld name="70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14" name="Title Text"/>
          <p:cNvSpPr txBox="1">
            <a:spLocks noGrp="1"/>
          </p:cNvSpPr>
          <p:nvPr>
            <p:ph type="title"/>
          </p:nvPr>
        </p:nvSpPr>
        <p:spPr>
          <a:xfrm>
            <a:off x="722312" y="4406900"/>
            <a:ext cx="7772401" cy="1362075"/>
          </a:xfrm>
          <a:prstGeom prst="rect">
            <a:avLst/>
          </a:prstGeom>
          <a:effectLst>
            <a:outerShdw blurRad="63500" rotWithShape="0">
              <a:schemeClr val="accent3">
                <a:lumOff val="44000"/>
                <a:alpha val="74998"/>
              </a:schemeClr>
            </a:outerShdw>
          </a:effectLst>
        </p:spPr>
        <p:txBody>
          <a:bodyPr anchor="t"/>
          <a:lstStyle>
            <a:lvl1pPr>
              <a:defRPr sz="4000" cap="all">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15" name="Body Level One…"/>
          <p:cNvSpPr txBox="1">
            <a:spLocks noGrp="1"/>
          </p:cNvSpPr>
          <p:nvPr>
            <p:ph type="body" sz="quarter" idx="1"/>
          </p:nvPr>
        </p:nvSpPr>
        <p:spPr>
          <a:xfrm>
            <a:off x="722312" y="2906713"/>
            <a:ext cx="7772401" cy="1500188"/>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16"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4209456593"/>
      </p:ext>
    </p:extLst>
  </p:cSld>
  <p:clrMapOvr>
    <a:masterClrMapping/>
  </p:clrMapOvr>
  <p:transition spd="med"/>
</p:sldLayout>
</file>

<file path=ppt/slideLayouts/slideLayout3456.xml><?xml version="1.0" encoding="utf-8"?>
<p:sldLayout xmlns:a="http://schemas.openxmlformats.org/drawingml/2006/main" xmlns:r="http://schemas.openxmlformats.org/officeDocument/2006/relationships" xmlns:p="http://schemas.openxmlformats.org/presentationml/2006/main" showMasterSp="0" type="tx">
  <p:cSld name="70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23"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24" name="Body Level One…"/>
          <p:cNvSpPr txBox="1">
            <a:spLocks noGrp="1"/>
          </p:cNvSpPr>
          <p:nvPr>
            <p:ph type="body" sz="half" idx="1"/>
          </p:nvPr>
        </p:nvSpPr>
        <p:spPr>
          <a:xfrm>
            <a:off x="1295400" y="1981200"/>
            <a:ext cx="3505200" cy="4114800"/>
          </a:xfrm>
          <a:prstGeom prst="rect">
            <a:avLst/>
          </a:prstGeom>
          <a:effectLst>
            <a:outerShdw blurRad="38100" rotWithShape="0">
              <a:schemeClr val="accent3">
                <a:lumOff val="44000"/>
                <a:alpha val="75000"/>
              </a:schemeClr>
            </a:outerShdw>
          </a:effectLst>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2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4033017391"/>
      </p:ext>
    </p:extLst>
  </p:cSld>
  <p:clrMapOvr>
    <a:masterClrMapping/>
  </p:clrMapOvr>
  <p:transition spd="med"/>
</p:sldLayout>
</file>

<file path=ppt/slideLayouts/slideLayout3457.xml><?xml version="1.0" encoding="utf-8"?>
<p:sldLayout xmlns:a="http://schemas.openxmlformats.org/drawingml/2006/main" xmlns:r="http://schemas.openxmlformats.org/officeDocument/2006/relationships" xmlns:p="http://schemas.openxmlformats.org/presentationml/2006/main" showMasterSp="0" type="tx">
  <p:cSld name="7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32" name="Title Text"/>
          <p:cNvSpPr txBox="1">
            <a:spLocks noGrp="1"/>
          </p:cNvSpPr>
          <p:nvPr>
            <p:ph type="title"/>
          </p:nvPr>
        </p:nvSpPr>
        <p:spPr>
          <a:xfrm>
            <a:off x="457200" y="274638"/>
            <a:ext cx="8229600" cy="1143001"/>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33" name="Body Level One…"/>
          <p:cNvSpPr txBox="1">
            <a:spLocks noGrp="1"/>
          </p:cNvSpPr>
          <p:nvPr>
            <p:ph type="body" sz="quarter" idx="1"/>
          </p:nvPr>
        </p:nvSpPr>
        <p:spPr>
          <a:xfrm>
            <a:off x="457200" y="1535112"/>
            <a:ext cx="4040188" cy="639763"/>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34" name="Text Placeholder 4"/>
          <p:cNvSpPr>
            <a:spLocks noGrp="1"/>
          </p:cNvSpPr>
          <p:nvPr>
            <p:ph type="body" sz="quarter" idx="21"/>
          </p:nvPr>
        </p:nvSpPr>
        <p:spPr>
          <a:xfrm>
            <a:off x="4645025" y="1535112"/>
            <a:ext cx="4041775" cy="639763"/>
          </a:xfrm>
          <a:prstGeom prst="rect">
            <a:avLst/>
          </a:prstGeom>
          <a:effectLst>
            <a:outerShdw blurRad="38100" rotWithShape="0">
              <a:schemeClr val="accent3">
                <a:lumOff val="44000"/>
                <a:alpha val="75000"/>
              </a:schemeClr>
            </a:outerShdw>
          </a:effectLst>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103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845776602"/>
      </p:ext>
    </p:extLst>
  </p:cSld>
  <p:clrMapOvr>
    <a:masterClrMapping/>
  </p:clrMapOvr>
  <p:transition spd="med"/>
</p:sldLayout>
</file>

<file path=ppt/slideLayouts/slideLayout3458.xml><?xml version="1.0" encoding="utf-8"?>
<p:sldLayout xmlns:a="http://schemas.openxmlformats.org/drawingml/2006/main" xmlns:r="http://schemas.openxmlformats.org/officeDocument/2006/relationships" xmlns:p="http://schemas.openxmlformats.org/presentationml/2006/main" showMasterSp="0" type="tx">
  <p:cSld name="7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42"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43"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660771367"/>
      </p:ext>
    </p:extLst>
  </p:cSld>
  <p:clrMapOvr>
    <a:masterClrMapping/>
  </p:clrMapOvr>
  <p:transition spd="med"/>
</p:sldLayout>
</file>

<file path=ppt/slideLayouts/slideLayout3459.xml><?xml version="1.0" encoding="utf-8"?>
<p:sldLayout xmlns:a="http://schemas.openxmlformats.org/drawingml/2006/main" xmlns:r="http://schemas.openxmlformats.org/officeDocument/2006/relationships" xmlns:p="http://schemas.openxmlformats.org/presentationml/2006/main" showMasterSp="0" type="tx">
  <p:cSld name="7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796728288"/>
      </p:ext>
    </p:extLst>
  </p:cSld>
  <p:clrMapOvr>
    <a:masterClrMapping/>
  </p:clrMapOvr>
  <p:transition spd="med"/>
</p:sldLayout>
</file>

<file path=ppt/slideLayouts/slideLayout346.xml><?xml version="1.0" encoding="utf-8"?>
<p:sldLayout xmlns:a="http://schemas.openxmlformats.org/drawingml/2006/main" xmlns:r="http://schemas.openxmlformats.org/officeDocument/2006/relationships" xmlns:p="http://schemas.openxmlformats.org/presentationml/2006/main" showMasterSp="0" type="tx">
  <p:cSld name="23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71" name="Group 2"/>
          <p:cNvGrpSpPr/>
          <p:nvPr/>
        </p:nvGrpSpPr>
        <p:grpSpPr>
          <a:xfrm>
            <a:off x="0" y="0"/>
            <a:ext cx="8839200" cy="6858000"/>
            <a:chOff x="0" y="0"/>
            <a:chExt cx="8839200" cy="6858000"/>
          </a:xfrm>
        </p:grpSpPr>
        <p:grpSp>
          <p:nvGrpSpPr>
            <p:cNvPr id="5158" name="Group 3"/>
            <p:cNvGrpSpPr/>
            <p:nvPr/>
          </p:nvGrpSpPr>
          <p:grpSpPr>
            <a:xfrm>
              <a:off x="0" y="-1"/>
              <a:ext cx="5105400" cy="4876801"/>
              <a:chOff x="0" y="0"/>
              <a:chExt cx="5105400" cy="4876800"/>
            </a:xfrm>
          </p:grpSpPr>
          <p:sp>
            <p:nvSpPr>
              <p:cNvPr id="515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4"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5"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6"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7"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64" name="Group 9"/>
            <p:cNvGrpSpPr/>
            <p:nvPr/>
          </p:nvGrpSpPr>
          <p:grpSpPr>
            <a:xfrm>
              <a:off x="3200400" y="3200399"/>
              <a:ext cx="3886200" cy="3657601"/>
              <a:chOff x="0" y="0"/>
              <a:chExt cx="3886200" cy="3657600"/>
            </a:xfrm>
          </p:grpSpPr>
          <p:sp>
            <p:nvSpPr>
              <p:cNvPr id="515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0"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1"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3"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70" name="Group 15"/>
            <p:cNvGrpSpPr/>
            <p:nvPr/>
          </p:nvGrpSpPr>
          <p:grpSpPr>
            <a:xfrm>
              <a:off x="4495800" y="152399"/>
              <a:ext cx="4343400" cy="4114801"/>
              <a:chOff x="0" y="0"/>
              <a:chExt cx="4343400" cy="4114800"/>
            </a:xfrm>
          </p:grpSpPr>
          <p:sp>
            <p:nvSpPr>
              <p:cNvPr id="516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6"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7"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8"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7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478472"/>
      </p:ext>
    </p:extLst>
  </p:cSld>
  <p:clrMapOvr>
    <a:masterClrMapping/>
  </p:clrMapOvr>
  <p:transition spd="med"/>
</p:sldLayout>
</file>

<file path=ppt/slideLayouts/slideLayout3460.xml><?xml version="1.0" encoding="utf-8"?>
<p:sldLayout xmlns:a="http://schemas.openxmlformats.org/drawingml/2006/main" xmlns:r="http://schemas.openxmlformats.org/officeDocument/2006/relationships" xmlns:p="http://schemas.openxmlformats.org/presentationml/2006/main" showMasterSp="0" type="tx">
  <p:cSld name="7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7" name="Title Text"/>
          <p:cNvSpPr txBox="1">
            <a:spLocks noGrp="1"/>
          </p:cNvSpPr>
          <p:nvPr>
            <p:ph type="title"/>
          </p:nvPr>
        </p:nvSpPr>
        <p:spPr>
          <a:xfrm>
            <a:off x="457200" y="273050"/>
            <a:ext cx="3008314" cy="1162050"/>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58" name="Body Level One…"/>
          <p:cNvSpPr txBox="1">
            <a:spLocks noGrp="1"/>
          </p:cNvSpPr>
          <p:nvPr>
            <p:ph type="body" idx="1"/>
          </p:nvPr>
        </p:nvSpPr>
        <p:spPr>
          <a:xfrm>
            <a:off x="3575050" y="273050"/>
            <a:ext cx="5111750" cy="5853113"/>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59" name="Text Placeholder 3"/>
          <p:cNvSpPr>
            <a:spLocks noGrp="1"/>
          </p:cNvSpPr>
          <p:nvPr>
            <p:ph type="body" sz="half" idx="21"/>
          </p:nvPr>
        </p:nvSpPr>
        <p:spPr>
          <a:xfrm>
            <a:off x="457199" y="1435100"/>
            <a:ext cx="3008315" cy="4691063"/>
          </a:xfrm>
          <a:prstGeom prst="rect">
            <a:avLst/>
          </a:prstGeom>
          <a:effectLst>
            <a:outerShdw blurRad="38100" rotWithShape="0">
              <a:schemeClr val="accent3">
                <a:lumOff val="44000"/>
                <a:alpha val="75000"/>
              </a:schemeClr>
            </a:outerShdw>
          </a:effectLst>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106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155267138"/>
      </p:ext>
    </p:extLst>
  </p:cSld>
  <p:clrMapOvr>
    <a:masterClrMapping/>
  </p:clrMapOvr>
  <p:transition spd="med"/>
</p:sldLayout>
</file>

<file path=ppt/slideLayouts/slideLayout3461.xml><?xml version="1.0" encoding="utf-8"?>
<p:sldLayout xmlns:a="http://schemas.openxmlformats.org/drawingml/2006/main" xmlns:r="http://schemas.openxmlformats.org/officeDocument/2006/relationships" xmlns:p="http://schemas.openxmlformats.org/presentationml/2006/main" showMasterSp="0" type="tx">
  <p:cSld name="7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67" name="Title Text"/>
          <p:cNvSpPr txBox="1">
            <a:spLocks noGrp="1"/>
          </p:cNvSpPr>
          <p:nvPr>
            <p:ph type="title"/>
          </p:nvPr>
        </p:nvSpPr>
        <p:spPr>
          <a:xfrm>
            <a:off x="1792288" y="4800600"/>
            <a:ext cx="5486401" cy="566738"/>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68" name="Picture Placeholder 2"/>
          <p:cNvSpPr>
            <a:spLocks noGrp="1"/>
          </p:cNvSpPr>
          <p:nvPr>
            <p:ph type="pic" sz="half" idx="21"/>
          </p:nvPr>
        </p:nvSpPr>
        <p:spPr>
          <a:xfrm>
            <a:off x="1792288" y="612775"/>
            <a:ext cx="5486401" cy="4114800"/>
          </a:xfrm>
          <a:prstGeom prst="rect">
            <a:avLst/>
          </a:prstGeom>
          <a:effectLst>
            <a:outerShdw blurRad="38100" rotWithShape="0">
              <a:schemeClr val="accent3">
                <a:lumOff val="44000"/>
                <a:alpha val="75000"/>
              </a:schemeClr>
            </a:outerShdw>
          </a:effectLst>
        </p:spPr>
        <p:txBody>
          <a:bodyPr lIns="91439" rIns="91439"/>
          <a:lstStyle/>
          <a:p>
            <a:endParaRPr/>
          </a:p>
        </p:txBody>
      </p:sp>
      <p:sp>
        <p:nvSpPr>
          <p:cNvPr id="11069" name="Body Level One…"/>
          <p:cNvSpPr txBox="1">
            <a:spLocks noGrp="1"/>
          </p:cNvSpPr>
          <p:nvPr>
            <p:ph type="body" sz="quarter" idx="1"/>
          </p:nvPr>
        </p:nvSpPr>
        <p:spPr>
          <a:xfrm>
            <a:off x="1792288" y="5367337"/>
            <a:ext cx="5486401" cy="804863"/>
          </a:xfrm>
          <a:prstGeom prst="rect">
            <a:avLst/>
          </a:prstGeom>
          <a:effectLst>
            <a:outerShdw blurRad="38100" rotWithShape="0">
              <a:schemeClr val="accent3">
                <a:lumOff val="44000"/>
                <a:alpha val="75000"/>
              </a:schemeClr>
            </a:outerShdw>
          </a:effectLst>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7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70326193"/>
      </p:ext>
    </p:extLst>
  </p:cSld>
  <p:clrMapOvr>
    <a:masterClrMapping/>
  </p:clrMapOvr>
  <p:transition spd="med"/>
</p:sldLayout>
</file>

<file path=ppt/slideLayouts/slideLayout3462.xml><?xml version="1.0" encoding="utf-8"?>
<p:sldLayout xmlns:a="http://schemas.openxmlformats.org/drawingml/2006/main" xmlns:r="http://schemas.openxmlformats.org/officeDocument/2006/relationships" xmlns:p="http://schemas.openxmlformats.org/presentationml/2006/main" showMasterSp="0" type="tx">
  <p:cSld name="75_Title Slide">
    <p:bg>
      <p:bgPr>
        <a:solidFill>
          <a:srgbClr val="000000"/>
        </a:solidFill>
        <a:effectLst/>
      </p:bgPr>
    </p:bg>
    <p:spTree>
      <p:nvGrpSpPr>
        <p:cNvPr id="1" name=""/>
        <p:cNvGrpSpPr/>
        <p:nvPr/>
      </p:nvGrpSpPr>
      <p:grpSpPr>
        <a:xfrm>
          <a:off x="0" y="0"/>
          <a:ext cx="0" cy="0"/>
          <a:chOff x="0" y="0"/>
          <a:chExt cx="0" cy="0"/>
        </a:xfrm>
      </p:grpSpPr>
      <p:sp>
        <p:nvSpPr>
          <p:cNvPr id="11077"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07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993676"/>
      </p:ext>
    </p:extLst>
  </p:cSld>
  <p:clrMapOvr>
    <a:masterClrMapping/>
  </p:clrMapOvr>
  <p:transition spd="med"/>
</p:sldLayout>
</file>

<file path=ppt/slideLayouts/slideLayout3463.xml><?xml version="1.0" encoding="utf-8"?>
<p:sldLayout xmlns:a="http://schemas.openxmlformats.org/drawingml/2006/main" xmlns:r="http://schemas.openxmlformats.org/officeDocument/2006/relationships" xmlns:p="http://schemas.openxmlformats.org/presentationml/2006/main" showMasterSp="0" type="tx">
  <p:cSld name="71_Title and Content">
    <p:bg>
      <p:bgPr>
        <a:solidFill>
          <a:srgbClr val="000000"/>
        </a:solidFill>
        <a:effectLst/>
      </p:bgPr>
    </p:bg>
    <p:spTree>
      <p:nvGrpSpPr>
        <p:cNvPr id="1" name=""/>
        <p:cNvGrpSpPr/>
        <p:nvPr/>
      </p:nvGrpSpPr>
      <p:grpSpPr>
        <a:xfrm>
          <a:off x="0" y="0"/>
          <a:ext cx="0" cy="0"/>
          <a:chOff x="0" y="0"/>
          <a:chExt cx="0" cy="0"/>
        </a:xfrm>
      </p:grpSpPr>
      <p:sp>
        <p:nvSpPr>
          <p:cNvPr id="110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087"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08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8799238"/>
      </p:ext>
    </p:extLst>
  </p:cSld>
  <p:clrMapOvr>
    <a:masterClrMapping/>
  </p:clrMapOvr>
  <p:transition spd="med"/>
</p:sldLayout>
</file>

<file path=ppt/slideLayouts/slideLayout3464.xml><?xml version="1.0" encoding="utf-8"?>
<p:sldLayout xmlns:a="http://schemas.openxmlformats.org/drawingml/2006/main" xmlns:r="http://schemas.openxmlformats.org/officeDocument/2006/relationships" xmlns:p="http://schemas.openxmlformats.org/presentationml/2006/main" showMasterSp="0" type="tx">
  <p:cSld name="71_Section Header">
    <p:bg>
      <p:bgPr>
        <a:solidFill>
          <a:srgbClr val="000000"/>
        </a:solidFill>
        <a:effectLst/>
      </p:bgPr>
    </p:bg>
    <p:spTree>
      <p:nvGrpSpPr>
        <p:cNvPr id="1" name=""/>
        <p:cNvGrpSpPr/>
        <p:nvPr/>
      </p:nvGrpSpPr>
      <p:grpSpPr>
        <a:xfrm>
          <a:off x="0" y="0"/>
          <a:ext cx="0" cy="0"/>
          <a:chOff x="0" y="0"/>
          <a:chExt cx="0" cy="0"/>
        </a:xfrm>
      </p:grpSpPr>
      <p:sp>
        <p:nvSpPr>
          <p:cNvPr id="11095"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10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10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3428350"/>
      </p:ext>
    </p:extLst>
  </p:cSld>
  <p:clrMapOvr>
    <a:masterClrMapping/>
  </p:clrMapOvr>
  <p:transition spd="med"/>
</p:sldLayout>
</file>

<file path=ppt/slideLayouts/slideLayout3465.xml><?xml version="1.0" encoding="utf-8"?>
<p:sldLayout xmlns:a="http://schemas.openxmlformats.org/drawingml/2006/main" xmlns:r="http://schemas.openxmlformats.org/officeDocument/2006/relationships" xmlns:p="http://schemas.openxmlformats.org/presentationml/2006/main" showMasterSp="0" type="tx">
  <p:cSld name="71_Two Content">
    <p:bg>
      <p:bgPr>
        <a:solidFill>
          <a:srgbClr val="000000"/>
        </a:solidFill>
        <a:effectLst/>
      </p:bgPr>
    </p:bg>
    <p:spTree>
      <p:nvGrpSpPr>
        <p:cNvPr id="1" name=""/>
        <p:cNvGrpSpPr/>
        <p:nvPr/>
      </p:nvGrpSpPr>
      <p:grpSpPr>
        <a:xfrm>
          <a:off x="0" y="0"/>
          <a:ext cx="0" cy="0"/>
          <a:chOff x="0" y="0"/>
          <a:chExt cx="0" cy="0"/>
        </a:xfrm>
      </p:grpSpPr>
      <p:sp>
        <p:nvSpPr>
          <p:cNvPr id="11104"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0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11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559085"/>
      </p:ext>
    </p:extLst>
  </p:cSld>
  <p:clrMapOvr>
    <a:masterClrMapping/>
  </p:clrMapOvr>
  <p:transition spd="med"/>
</p:sldLayout>
</file>

<file path=ppt/slideLayouts/slideLayout3466.xml><?xml version="1.0" encoding="utf-8"?>
<p:sldLayout xmlns:a="http://schemas.openxmlformats.org/drawingml/2006/main" xmlns:r="http://schemas.openxmlformats.org/officeDocument/2006/relationships" xmlns:p="http://schemas.openxmlformats.org/presentationml/2006/main" showMasterSp="0" type="tx">
  <p:cSld name="72_Comparison">
    <p:bg>
      <p:bgPr>
        <a:solidFill>
          <a:srgbClr val="000000"/>
        </a:solidFill>
        <a:effectLst/>
      </p:bgPr>
    </p:bg>
    <p:spTree>
      <p:nvGrpSpPr>
        <p:cNvPr id="1" name=""/>
        <p:cNvGrpSpPr/>
        <p:nvPr/>
      </p:nvGrpSpPr>
      <p:grpSpPr>
        <a:xfrm>
          <a:off x="0" y="0"/>
          <a:ext cx="0" cy="0"/>
          <a:chOff x="0" y="0"/>
          <a:chExt cx="0" cy="0"/>
        </a:xfrm>
      </p:grpSpPr>
      <p:sp>
        <p:nvSpPr>
          <p:cNvPr id="1111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11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111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111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8287243"/>
      </p:ext>
    </p:extLst>
  </p:cSld>
  <p:clrMapOvr>
    <a:masterClrMapping/>
  </p:clrMapOvr>
  <p:transition spd="med"/>
</p:sldLayout>
</file>

<file path=ppt/slideLayouts/slideLayout3467.xml><?xml version="1.0" encoding="utf-8"?>
<p:sldLayout xmlns:a="http://schemas.openxmlformats.org/drawingml/2006/main" xmlns:r="http://schemas.openxmlformats.org/officeDocument/2006/relationships" xmlns:p="http://schemas.openxmlformats.org/presentationml/2006/main" showMasterSp="0" type="tx">
  <p:cSld name="71_Title Only">
    <p:bg>
      <p:bgPr>
        <a:solidFill>
          <a:srgbClr val="000000"/>
        </a:solidFill>
        <a:effectLst/>
      </p:bgPr>
    </p:bg>
    <p:spTree>
      <p:nvGrpSpPr>
        <p:cNvPr id="1" name=""/>
        <p:cNvGrpSpPr/>
        <p:nvPr/>
      </p:nvGrpSpPr>
      <p:grpSpPr>
        <a:xfrm>
          <a:off x="0" y="0"/>
          <a:ext cx="0" cy="0"/>
          <a:chOff x="0" y="0"/>
          <a:chExt cx="0" cy="0"/>
        </a:xfrm>
      </p:grpSpPr>
      <p:sp>
        <p:nvSpPr>
          <p:cNvPr id="11123"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2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989198"/>
      </p:ext>
    </p:extLst>
  </p:cSld>
  <p:clrMapOvr>
    <a:masterClrMapping/>
  </p:clrMapOvr>
  <p:transition spd="med"/>
</p:sldLayout>
</file>

<file path=ppt/slideLayouts/slideLayout3468.xml><?xml version="1.0" encoding="utf-8"?>
<p:sldLayout xmlns:a="http://schemas.openxmlformats.org/drawingml/2006/main" xmlns:r="http://schemas.openxmlformats.org/officeDocument/2006/relationships" xmlns:p="http://schemas.openxmlformats.org/presentationml/2006/main" showMasterSp="0" type="tx">
  <p:cSld name="74_Blank">
    <p:bg>
      <p:bgPr>
        <a:solidFill>
          <a:srgbClr val="000000"/>
        </a:solidFill>
        <a:effectLst/>
      </p:bgPr>
    </p:bg>
    <p:spTree>
      <p:nvGrpSpPr>
        <p:cNvPr id="1" name=""/>
        <p:cNvGrpSpPr/>
        <p:nvPr/>
      </p:nvGrpSpPr>
      <p:grpSpPr>
        <a:xfrm>
          <a:off x="0" y="0"/>
          <a:ext cx="0" cy="0"/>
          <a:chOff x="0" y="0"/>
          <a:chExt cx="0" cy="0"/>
        </a:xfrm>
      </p:grpSpPr>
      <p:sp>
        <p:nvSpPr>
          <p:cNvPr id="11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997653"/>
      </p:ext>
    </p:extLst>
  </p:cSld>
  <p:clrMapOvr>
    <a:masterClrMapping/>
  </p:clrMapOvr>
  <p:transition spd="med"/>
</p:sldLayout>
</file>

<file path=ppt/slideLayouts/slideLayout3469.xml><?xml version="1.0" encoding="utf-8"?>
<p:sldLayout xmlns:a="http://schemas.openxmlformats.org/drawingml/2006/main" xmlns:r="http://schemas.openxmlformats.org/officeDocument/2006/relationships" xmlns:p="http://schemas.openxmlformats.org/presentationml/2006/main" showMasterSp="0" type="tx">
  <p:cSld name="72_Content with Caption">
    <p:bg>
      <p:bgPr>
        <a:solidFill>
          <a:srgbClr val="000000"/>
        </a:solidFill>
        <a:effectLst/>
      </p:bgPr>
    </p:bg>
    <p:spTree>
      <p:nvGrpSpPr>
        <p:cNvPr id="1" name=""/>
        <p:cNvGrpSpPr/>
        <p:nvPr/>
      </p:nvGrpSpPr>
      <p:grpSpPr>
        <a:xfrm>
          <a:off x="0" y="0"/>
          <a:ext cx="0" cy="0"/>
          <a:chOff x="0" y="0"/>
          <a:chExt cx="0" cy="0"/>
        </a:xfrm>
      </p:grpSpPr>
      <p:sp>
        <p:nvSpPr>
          <p:cNvPr id="11138"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1139"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14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11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9014888"/>
      </p:ext>
    </p:extLst>
  </p:cSld>
  <p:clrMapOvr>
    <a:masterClrMapping/>
  </p:clrMapOvr>
  <p:transition spd="med"/>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x">
  <p:cSld name="27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98" name="Group 2"/>
          <p:cNvGrpSpPr/>
          <p:nvPr/>
        </p:nvGrpSpPr>
        <p:grpSpPr>
          <a:xfrm>
            <a:off x="0" y="0"/>
            <a:ext cx="8839200" cy="6858000"/>
            <a:chOff x="0" y="0"/>
            <a:chExt cx="8839200" cy="6858000"/>
          </a:xfrm>
        </p:grpSpPr>
        <p:grpSp>
          <p:nvGrpSpPr>
            <p:cNvPr id="5185" name="Group 3"/>
            <p:cNvGrpSpPr/>
            <p:nvPr/>
          </p:nvGrpSpPr>
          <p:grpSpPr>
            <a:xfrm>
              <a:off x="0" y="-1"/>
              <a:ext cx="5105400" cy="4876801"/>
              <a:chOff x="0" y="0"/>
              <a:chExt cx="5105400" cy="4876800"/>
            </a:xfrm>
          </p:grpSpPr>
          <p:sp>
            <p:nvSpPr>
              <p:cNvPr id="518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1" name="Group 9"/>
            <p:cNvGrpSpPr/>
            <p:nvPr/>
          </p:nvGrpSpPr>
          <p:grpSpPr>
            <a:xfrm>
              <a:off x="3200400" y="3200399"/>
              <a:ext cx="3886200" cy="3657601"/>
              <a:chOff x="0" y="0"/>
              <a:chExt cx="3886200" cy="3657600"/>
            </a:xfrm>
          </p:grpSpPr>
          <p:sp>
            <p:nvSpPr>
              <p:cNvPr id="518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7" name="Group 15"/>
            <p:cNvGrpSpPr/>
            <p:nvPr/>
          </p:nvGrpSpPr>
          <p:grpSpPr>
            <a:xfrm>
              <a:off x="4495800" y="152399"/>
              <a:ext cx="4343400" cy="4114801"/>
              <a:chOff x="0" y="0"/>
              <a:chExt cx="4343400" cy="4114800"/>
            </a:xfrm>
          </p:grpSpPr>
          <p:sp>
            <p:nvSpPr>
              <p:cNvPr id="519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50818768"/>
      </p:ext>
    </p:extLst>
  </p:cSld>
  <p:clrMapOvr>
    <a:masterClrMapping/>
  </p:clrMapOvr>
  <p:transition spd="med"/>
</p:sldLayout>
</file>

<file path=ppt/slideLayouts/slideLayout3470.xml><?xml version="1.0" encoding="utf-8"?>
<p:sldLayout xmlns:a="http://schemas.openxmlformats.org/drawingml/2006/main" xmlns:r="http://schemas.openxmlformats.org/officeDocument/2006/relationships" xmlns:p="http://schemas.openxmlformats.org/presentationml/2006/main" showMasterSp="0" type="tx">
  <p:cSld name="72_Picture with Caption">
    <p:bg>
      <p:bgPr>
        <a:solidFill>
          <a:srgbClr val="000000"/>
        </a:solidFill>
        <a:effectLst/>
      </p:bgPr>
    </p:bg>
    <p:spTree>
      <p:nvGrpSpPr>
        <p:cNvPr id="1" name=""/>
        <p:cNvGrpSpPr/>
        <p:nvPr/>
      </p:nvGrpSpPr>
      <p:grpSpPr>
        <a:xfrm>
          <a:off x="0" y="0"/>
          <a:ext cx="0" cy="0"/>
          <a:chOff x="0" y="0"/>
          <a:chExt cx="0" cy="0"/>
        </a:xfrm>
      </p:grpSpPr>
      <p:sp>
        <p:nvSpPr>
          <p:cNvPr id="11148"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11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11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11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5964051"/>
      </p:ext>
    </p:extLst>
  </p:cSld>
  <p:clrMapOvr>
    <a:masterClrMapping/>
  </p:clrMapOvr>
  <p:transition spd="med"/>
</p:sldLayout>
</file>

<file path=ppt/slideLayouts/slideLayout347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a:prstGeom prst="rect">
            <a:avLst/>
          </a:prstGeom>
        </p:spPr>
        <p:txBody>
          <a:bodyPr vert="horz"/>
          <a:lstStyle/>
          <a:p>
            <a:r>
              <a:rPr lang="en-US"/>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vert="horz"/>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1038024248"/>
      </p:ext>
    </p:extLst>
  </p:cSld>
  <p:clrMapOvr>
    <a:masterClrMapping/>
  </p:clrMapOvr>
  <p:transition spd="med">
    <p:fade/>
  </p:transition>
</p:sldLayout>
</file>

<file path=ppt/slideLayouts/slideLayout34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vert="horz"/>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8747145"/>
      </p:ext>
    </p:extLst>
  </p:cSld>
  <p:clrMapOvr>
    <a:masterClrMapping/>
  </p:clrMapOvr>
  <p:transition spd="med">
    <p:fade/>
  </p:transition>
</p:sldLayout>
</file>

<file path=ppt/slideLayouts/slideLayout34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a:prstGeom prst="rect">
            <a:avLst/>
          </a:prstGeom>
        </p:spPr>
        <p:txBody>
          <a:bodyPr vert="horz"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vert="horz"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608854404"/>
      </p:ext>
    </p:extLst>
  </p:cSld>
  <p:clrMapOvr>
    <a:masterClrMapping/>
  </p:clrMapOvr>
  <p:transition spd="med">
    <p:fade/>
  </p:transition>
</p:sldLayout>
</file>

<file path=ppt/slideLayouts/slideLayout34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vert="horz"/>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a:prstGeom prst="rect">
            <a:avLst/>
          </a:prstGeom>
        </p:spPr>
        <p:txBody>
          <a:bodyPr vert="horz"/>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45645337"/>
      </p:ext>
    </p:extLst>
  </p:cSld>
  <p:clrMapOvr>
    <a:masterClrMapping/>
  </p:clrMapOvr>
  <p:transition spd="med">
    <p:fade/>
  </p:transition>
</p:sldLayout>
</file>

<file path=ppt/slideLayouts/slideLayout34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vert="horz"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vert="horz"/>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vert="horz"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vert="horz"/>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96638887"/>
      </p:ext>
    </p:extLst>
  </p:cSld>
  <p:clrMapOvr>
    <a:masterClrMapping/>
  </p:clrMapOvr>
  <p:transition spd="med">
    <p:fade/>
  </p:transition>
</p:sldLayout>
</file>

<file path=ppt/slideLayouts/slideLayout34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Tree>
    <p:extLst>
      <p:ext uri="{BB962C8B-B14F-4D97-AF65-F5344CB8AC3E}">
        <p14:creationId xmlns:p14="http://schemas.microsoft.com/office/powerpoint/2010/main" val="2445955611"/>
      </p:ext>
    </p:extLst>
  </p:cSld>
  <p:clrMapOvr>
    <a:masterClrMapping/>
  </p:clrMapOvr>
  <p:transition spd="med">
    <p:fade/>
  </p:transition>
</p:sldLayout>
</file>

<file path=ppt/slideLayouts/slideLayout34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3741569"/>
      </p:ext>
    </p:extLst>
  </p:cSld>
  <p:clrMapOvr>
    <a:masterClrMapping/>
  </p:clrMapOvr>
  <p:transition spd="med">
    <p:fade/>
  </p:transition>
</p:sldLayout>
</file>

<file path=ppt/slideLayouts/slideLayout34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vert="horz"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vert="horz"/>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vert="horz"/>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3658304"/>
      </p:ext>
    </p:extLst>
  </p:cSld>
  <p:clrMapOvr>
    <a:masterClrMapping/>
  </p:clrMapOvr>
  <p:transition spd="med">
    <p:fade/>
  </p:transition>
</p:sldLayout>
</file>

<file path=ppt/slideLayouts/slideLayout34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vert="horz"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vert="horz"/>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a:prstGeom prst="rect">
            <a:avLst/>
          </a:prstGeom>
        </p:spPr>
        <p:txBody>
          <a:bodyPr vert="horz"/>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698302041"/>
      </p:ext>
    </p:extLst>
  </p:cSld>
  <p:clrMapOvr>
    <a:masterClrMapping/>
  </p:clrMapOvr>
  <p:transition spd="med">
    <p:fade/>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24" name="Group 2"/>
          <p:cNvGrpSpPr/>
          <p:nvPr/>
        </p:nvGrpSpPr>
        <p:grpSpPr>
          <a:xfrm>
            <a:off x="0" y="0"/>
            <a:ext cx="8839200" cy="6858000"/>
            <a:chOff x="0" y="0"/>
            <a:chExt cx="8839200" cy="6858000"/>
          </a:xfrm>
        </p:grpSpPr>
        <p:grpSp>
          <p:nvGrpSpPr>
            <p:cNvPr id="5211" name="Group 3"/>
            <p:cNvGrpSpPr/>
            <p:nvPr/>
          </p:nvGrpSpPr>
          <p:grpSpPr>
            <a:xfrm>
              <a:off x="0" y="-1"/>
              <a:ext cx="5105400" cy="4876801"/>
              <a:chOff x="0" y="0"/>
              <a:chExt cx="5105400" cy="4876800"/>
            </a:xfrm>
          </p:grpSpPr>
          <p:sp>
            <p:nvSpPr>
              <p:cNvPr id="520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17" name="Group 9"/>
            <p:cNvGrpSpPr/>
            <p:nvPr/>
          </p:nvGrpSpPr>
          <p:grpSpPr>
            <a:xfrm>
              <a:off x="3200400" y="3200399"/>
              <a:ext cx="3886200" cy="3657601"/>
              <a:chOff x="0" y="0"/>
              <a:chExt cx="3886200" cy="3657600"/>
            </a:xfrm>
          </p:grpSpPr>
          <p:sp>
            <p:nvSpPr>
              <p:cNvPr id="521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23" name="Group 15"/>
            <p:cNvGrpSpPr/>
            <p:nvPr/>
          </p:nvGrpSpPr>
          <p:grpSpPr>
            <a:xfrm>
              <a:off x="4495800" y="152399"/>
              <a:ext cx="4343400" cy="4114801"/>
              <a:chOff x="0" y="0"/>
              <a:chExt cx="4343400" cy="4114800"/>
            </a:xfrm>
          </p:grpSpPr>
          <p:sp>
            <p:nvSpPr>
              <p:cNvPr id="521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2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522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2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522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4019341"/>
      </p:ext>
    </p:extLst>
  </p:cSld>
  <p:clrMapOvr>
    <a:masterClrMapping/>
  </p:clrMapOvr>
  <p:transition spd="med"/>
</p:sldLayout>
</file>

<file path=ppt/slideLayouts/slideLayout34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74147954"/>
      </p:ext>
    </p:extLst>
  </p:cSld>
  <p:clrMapOvr>
    <a:masterClrMapping/>
  </p:clrMapOvr>
  <p:transition spd="med">
    <p:fade/>
  </p:transition>
</p:sldLayout>
</file>

<file path=ppt/slideLayouts/slideLayout34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a:prstGeom prst="rect">
            <a:avLst/>
          </a:prstGeo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46462806"/>
      </p:ext>
    </p:extLst>
  </p:cSld>
  <p:clrMapOvr>
    <a:masterClrMapping/>
  </p:clrMapOvr>
  <p:transition spd="med">
    <p:fade/>
  </p:transition>
</p:sldLayout>
</file>

<file path=ppt/slideLayouts/slideLayout3482.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9132888" cy="6845300"/>
            <a:chOff x="0" y="0"/>
            <a:chExt cx="5753" cy="4312"/>
          </a:xfrm>
        </p:grpSpPr>
        <p:sp>
          <p:nvSpPr>
            <p:cNvPr id="3" name="Rectangle 3"/>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grpSp>
          <p:nvGrpSpPr>
            <p:cNvPr id="4" name="Group 4"/>
            <p:cNvGrpSpPr>
              <a:grpSpLocks/>
            </p:cNvGrpSpPr>
            <p:nvPr/>
          </p:nvGrpSpPr>
          <p:grpSpPr bwMode="auto">
            <a:xfrm>
              <a:off x="246" y="204"/>
              <a:ext cx="5271" cy="3889"/>
              <a:chOff x="246" y="204"/>
              <a:chExt cx="5271" cy="3889"/>
            </a:xfrm>
          </p:grpSpPr>
          <p:sp>
            <p:nvSpPr>
              <p:cNvPr id="9" name="Rectangle 5"/>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10" name="Freeform 6"/>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1" name="Freeform 7"/>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2" name="Freeform 8"/>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3" name="Freeform 9"/>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4" name="Freeform 10"/>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5" name="Freeform 11"/>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6" name="Freeform 12"/>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7" name="Freeform 13"/>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8" name="Freeform 14"/>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9" name="Freeform 15"/>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0" name="Freeform 16"/>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1" name="Freeform 17"/>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2" name="Freeform 18"/>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3" name="Freeform 19"/>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4" name="Freeform 20"/>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5" name="Freeform 21"/>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6" name="Freeform 22"/>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7" name="Freeform 23"/>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8" name="Freeform 24"/>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9" name="Freeform 25"/>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 name="Freeform 26"/>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1" name="Freeform 27"/>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grpSp>
        <p:grpSp>
          <p:nvGrpSpPr>
            <p:cNvPr id="5" name="Group 28"/>
            <p:cNvGrpSpPr>
              <a:grpSpLocks/>
            </p:cNvGrpSpPr>
            <p:nvPr/>
          </p:nvGrpSpPr>
          <p:grpSpPr bwMode="auto">
            <a:xfrm>
              <a:off x="0" y="0"/>
              <a:ext cx="1246" cy="1232"/>
              <a:chOff x="0" y="0"/>
              <a:chExt cx="1246" cy="1232"/>
            </a:xfrm>
          </p:grpSpPr>
          <p:sp>
            <p:nvSpPr>
              <p:cNvPr id="6" name="Rectangle 29"/>
              <p:cNvSpPr>
                <a:spLocks noChangeArrowheads="1"/>
              </p:cNvSpPr>
              <p:nvPr/>
            </p:nvSpPr>
            <p:spPr bwMode="auto">
              <a:xfrm>
                <a:off x="0" y="0"/>
                <a:ext cx="1246" cy="1232"/>
              </a:xfrm>
              <a:prstGeom prst="rect">
                <a:avLst/>
              </a:prstGeom>
              <a:solidFill>
                <a:schemeClr val="bg2"/>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7" name="Rectangle 30"/>
              <p:cNvSpPr>
                <a:spLocks noChangeArrowheads="1"/>
              </p:cNvSpPr>
              <p:nvPr/>
            </p:nvSpPr>
            <p:spPr bwMode="auto">
              <a:xfrm>
                <a:off x="246" y="202"/>
                <a:ext cx="1000" cy="1030"/>
              </a:xfrm>
              <a:prstGeom prst="rect">
                <a:avLst/>
              </a:prstGeom>
              <a:solidFill>
                <a:srgbClr val="474747"/>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8" name="Rectangle 31"/>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grpSp>
      </p:grpSp>
      <p:sp>
        <p:nvSpPr>
          <p:cNvPr id="32" name="Rectangle 32"/>
          <p:cNvSpPr>
            <a:spLocks noChangeArrowheads="1"/>
          </p:cNvSpPr>
          <p:nvPr/>
        </p:nvSpPr>
        <p:spPr bwMode="auto">
          <a:xfrm>
            <a:off x="1562100" y="812800"/>
            <a:ext cx="6934200" cy="5372100"/>
          </a:xfrm>
          <a:prstGeom prst="rect">
            <a:avLst/>
          </a:prstGeom>
          <a:gradFill rotWithShape="0">
            <a:gsLst>
              <a:gs pos="0">
                <a:srgbClr val="000099"/>
              </a:gs>
              <a:gs pos="100000">
                <a:srgbClr val="000099">
                  <a:gamma/>
                  <a:shade val="23922"/>
                  <a:invGamma/>
                </a:srgbClr>
              </a:gs>
            </a:gsLst>
            <a:path path="shape">
              <a:fillToRect l="50000" t="50000" r="50000" b="50000"/>
            </a:path>
          </a:gradFill>
          <a:ln w="76200">
            <a:solidFill>
              <a:schemeClr val="accent2"/>
            </a:solidFill>
            <a:miter lim="800000"/>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33" name="Rectangle 33"/>
          <p:cNvSpPr>
            <a:spLocks noChangeArrowheads="1"/>
          </p:cNvSpPr>
          <p:nvPr/>
        </p:nvSpPr>
        <p:spPr bwMode="auto">
          <a:xfrm>
            <a:off x="441325" y="166688"/>
            <a:ext cx="968375" cy="1373187"/>
          </a:xfrm>
          <a:prstGeom prst="rect">
            <a:avLst/>
          </a:prstGeom>
          <a:noFill/>
          <a:ln w="12700">
            <a:noFill/>
            <a:miter lim="800000"/>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34" name="Rectangle 34"/>
          <p:cNvSpPr>
            <a:spLocks noChangeArrowheads="1"/>
          </p:cNvSpPr>
          <p:nvPr/>
        </p:nvSpPr>
        <p:spPr bwMode="auto">
          <a:xfrm>
            <a:off x="590550" y="2020888"/>
            <a:ext cx="1695450" cy="42275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35" name="Rectangle 35"/>
          <p:cNvSpPr>
            <a:spLocks noChangeArrowheads="1"/>
          </p:cNvSpPr>
          <p:nvPr/>
        </p:nvSpPr>
        <p:spPr bwMode="auto">
          <a:xfrm>
            <a:off x="3086100" y="4381500"/>
            <a:ext cx="16764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36" name="Rectangle 36"/>
          <p:cNvSpPr>
            <a:spLocks noChangeArrowheads="1"/>
          </p:cNvSpPr>
          <p:nvPr/>
        </p:nvSpPr>
        <p:spPr bwMode="auto">
          <a:xfrm>
            <a:off x="341313" y="438150"/>
            <a:ext cx="2825750" cy="1003300"/>
          </a:xfrm>
          <a:prstGeom prst="rect">
            <a:avLst/>
          </a:prstGeom>
          <a:noFill/>
          <a:ln w="12700">
            <a:noFill/>
            <a:miter lim="800000"/>
            <a:headEnd/>
            <a:tailEnd/>
          </a:ln>
          <a:effectLst>
            <a:outerShdw blurRad="63500" dist="107763" dir="2700000" algn="ctr" rotWithShape="0">
              <a:schemeClr val="bg2">
                <a:alpha val="74998"/>
              </a:schemeClr>
            </a:outerShdw>
          </a:effectLst>
        </p:spPr>
        <p:txBody>
          <a:bodyPr lIns="90487" tIns="44450" rIns="90487" bIns="44450">
            <a:spAutoFit/>
          </a:bodyPr>
          <a:lstStyle/>
          <a:p>
            <a:pPr>
              <a:defRPr/>
            </a:pPr>
            <a:r>
              <a:rPr lang="en-US" sz="2000" b="1">
                <a:solidFill>
                  <a:srgbClr val="FFD34A"/>
                </a:solidFill>
                <a:effectLst/>
                <a:latin typeface="Times" pitchFamily="-112" charset="0"/>
                <a:ea typeface="ＭＳ Ｐゴシック" pitchFamily="-112" charset="-128"/>
                <a:cs typeface="ＭＳ Ｐゴシック" pitchFamily="-112" charset="-128"/>
              </a:rPr>
              <a:t> DRESSING</a:t>
            </a:r>
          </a:p>
          <a:p>
            <a:pPr>
              <a:defRPr/>
            </a:pPr>
            <a:r>
              <a:rPr lang="en-US" sz="2000" b="1">
                <a:solidFill>
                  <a:srgbClr val="FFD34A"/>
                </a:solidFill>
                <a:effectLst/>
                <a:latin typeface="Times" pitchFamily="-112" charset="0"/>
                <a:ea typeface="ＭＳ Ｐゴシック" pitchFamily="-112" charset="-128"/>
                <a:cs typeface="ＭＳ Ｐゴシック" pitchFamily="-112" charset="-128"/>
              </a:rPr>
              <a:t>        THE                                    </a:t>
            </a:r>
          </a:p>
          <a:p>
            <a:pPr>
              <a:defRPr/>
            </a:pPr>
            <a:r>
              <a:rPr lang="en-US" sz="2000" b="1">
                <a:solidFill>
                  <a:srgbClr val="FFD34A"/>
                </a:solidFill>
                <a:effectLst/>
                <a:latin typeface="Times" pitchFamily="-112" charset="0"/>
                <a:ea typeface="ＭＳ Ｐゴシック" pitchFamily="-112" charset="-128"/>
                <a:cs typeface="ＭＳ Ｐゴシック" pitchFamily="-112" charset="-128"/>
              </a:rPr>
              <a:t>   STAGE</a:t>
            </a:r>
          </a:p>
        </p:txBody>
      </p:sp>
      <p:sp>
        <p:nvSpPr>
          <p:cNvPr id="37" name="Line 37"/>
          <p:cNvSpPr>
            <a:spLocks noChangeShapeType="1"/>
          </p:cNvSpPr>
          <p:nvPr/>
        </p:nvSpPr>
        <p:spPr bwMode="auto">
          <a:xfrm>
            <a:off x="4114800" y="1600200"/>
            <a:ext cx="1693863" cy="0"/>
          </a:xfrm>
          <a:prstGeom prst="line">
            <a:avLst/>
          </a:prstGeom>
          <a:noFill/>
          <a:ln w="25400">
            <a:noFill/>
            <a:round/>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Tree>
    <p:extLst>
      <p:ext uri="{BB962C8B-B14F-4D97-AF65-F5344CB8AC3E}">
        <p14:creationId xmlns:p14="http://schemas.microsoft.com/office/powerpoint/2010/main" val="938924870"/>
      </p:ext>
    </p:extLst>
  </p:cSld>
  <p:clrMapOvr>
    <a:masterClrMapping/>
  </p:clrMapOvr>
  <p:transition spd="med">
    <p:cut/>
  </p:transition>
</p:sldLayout>
</file>

<file path=ppt/slideLayouts/slideLayout34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522238845"/>
      </p:ext>
    </p:extLst>
  </p:cSld>
  <p:clrMapOvr>
    <a:masterClrMapping/>
  </p:clrMapOvr>
</p:sldLayout>
</file>

<file path=ppt/slideLayouts/slideLayout34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568888718"/>
      </p:ext>
    </p:extLst>
  </p:cSld>
  <p:clrMapOvr>
    <a:masterClrMapping/>
  </p:clrMapOvr>
</p:sldLayout>
</file>

<file path=ppt/slideLayouts/slideLayout34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222138889"/>
      </p:ext>
    </p:extLst>
  </p:cSld>
  <p:clrMapOvr>
    <a:masterClrMapping/>
  </p:clrMapOvr>
</p:sldLayout>
</file>

<file path=ppt/slideLayouts/slideLayout34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018629772"/>
      </p:ext>
    </p:extLst>
  </p:cSld>
  <p:clrMapOvr>
    <a:masterClrMapping/>
  </p:clrMapOvr>
</p:sldLayout>
</file>

<file path=ppt/slideLayouts/slideLayout34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a:latin typeface="Calibri"/>
              </a:rPr>
              <a:pPr>
                <a:defRPr/>
              </a:pPr>
              <a:t>3/8/26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557426895"/>
      </p:ext>
    </p:extLst>
  </p:cSld>
  <p:clrMapOvr>
    <a:masterClrMapping/>
  </p:clrMapOvr>
</p:sldLayout>
</file>

<file path=ppt/slideLayouts/slideLayout34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a:latin typeface="Calibri"/>
              </a:rPr>
              <a:pPr>
                <a:defRPr/>
              </a:pPr>
              <a:t>3/8/26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650959206"/>
      </p:ext>
    </p:extLst>
  </p:cSld>
  <p:clrMapOvr>
    <a:masterClrMapping/>
  </p:clrMapOvr>
</p:sldLayout>
</file>

<file path=ppt/slideLayouts/slideLayout34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a:latin typeface="Calibri"/>
              </a:rPr>
              <a:pPr>
                <a:defRPr/>
              </a:pPr>
              <a:t>3/8/26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174447673"/>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53" name="Group 2"/>
          <p:cNvGrpSpPr/>
          <p:nvPr/>
        </p:nvGrpSpPr>
        <p:grpSpPr>
          <a:xfrm>
            <a:off x="0" y="0"/>
            <a:ext cx="8839200" cy="6858000"/>
            <a:chOff x="0" y="0"/>
            <a:chExt cx="8839200" cy="6858000"/>
          </a:xfrm>
        </p:grpSpPr>
        <p:grpSp>
          <p:nvGrpSpPr>
            <p:cNvPr id="5240" name="Group 3"/>
            <p:cNvGrpSpPr/>
            <p:nvPr/>
          </p:nvGrpSpPr>
          <p:grpSpPr>
            <a:xfrm>
              <a:off x="0" y="-1"/>
              <a:ext cx="5105400" cy="4876801"/>
              <a:chOff x="0" y="0"/>
              <a:chExt cx="5105400" cy="4876800"/>
            </a:xfrm>
          </p:grpSpPr>
          <p:sp>
            <p:nvSpPr>
              <p:cNvPr id="523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6"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7"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8"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9"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46" name="Group 9"/>
            <p:cNvGrpSpPr/>
            <p:nvPr/>
          </p:nvGrpSpPr>
          <p:grpSpPr>
            <a:xfrm>
              <a:off x="3200400" y="3200399"/>
              <a:ext cx="3886200" cy="3657601"/>
              <a:chOff x="0" y="0"/>
              <a:chExt cx="3886200" cy="3657600"/>
            </a:xfrm>
          </p:grpSpPr>
          <p:sp>
            <p:nvSpPr>
              <p:cNvPr id="524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2"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3"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5"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52" name="Group 15"/>
            <p:cNvGrpSpPr/>
            <p:nvPr/>
          </p:nvGrpSpPr>
          <p:grpSpPr>
            <a:xfrm>
              <a:off x="4495800" y="152399"/>
              <a:ext cx="4343400" cy="4114801"/>
              <a:chOff x="0" y="0"/>
              <a:chExt cx="4343400" cy="4114800"/>
            </a:xfrm>
          </p:grpSpPr>
          <p:sp>
            <p:nvSpPr>
              <p:cNvPr id="524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8"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9"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0"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5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52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2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5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64962590"/>
      </p:ext>
    </p:extLst>
  </p:cSld>
  <p:clrMapOvr>
    <a:masterClrMapping/>
  </p:clrMapOvr>
  <p:transition spd="med"/>
</p:sldLayout>
</file>

<file path=ppt/slideLayouts/slideLayout34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589055474"/>
      </p:ext>
    </p:extLst>
  </p:cSld>
  <p:clrMapOvr>
    <a:masterClrMapping/>
  </p:clrMapOvr>
</p:sldLayout>
</file>

<file path=ppt/slideLayouts/slideLayout34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a:latin typeface="Calibri"/>
              </a:rPr>
              <a:pPr>
                <a:defRPr/>
              </a:pPr>
              <a:t>3/8/26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114131596"/>
      </p:ext>
    </p:extLst>
  </p:cSld>
  <p:clrMapOvr>
    <a:masterClrMapping/>
  </p:clrMapOvr>
</p:sldLayout>
</file>

<file path=ppt/slideLayouts/slideLayout34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652009890"/>
      </p:ext>
    </p:extLst>
  </p:cSld>
  <p:clrMapOvr>
    <a:masterClrMapping/>
  </p:clrMapOvr>
</p:sldLayout>
</file>

<file path=ppt/slideLayouts/slideLayout34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966169552"/>
      </p:ext>
    </p:extLst>
  </p:cSld>
  <p:clrMapOvr>
    <a:masterClrMapping/>
  </p:clrMapOvr>
</p:sldLayout>
</file>

<file path=ppt/slideLayouts/slideLayout349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947528943"/>
      </p:ext>
    </p:extLst>
  </p:cSld>
  <p:clrMapOvr>
    <a:masterClrMapping/>
  </p:clrMapOvr>
</p:sldLayout>
</file>

<file path=ppt/slideLayouts/slideLayout34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74196496"/>
      </p:ext>
    </p:extLst>
  </p:cSld>
  <p:clrMapOvr>
    <a:masterClrMapping/>
  </p:clrMapOvr>
</p:sldLayout>
</file>

<file path=ppt/slideLayouts/slideLayout34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630146488"/>
      </p:ext>
    </p:extLst>
  </p:cSld>
  <p:clrMapOvr>
    <a:masterClrMapping/>
  </p:clrMapOvr>
</p:sldLayout>
</file>

<file path=ppt/slideLayouts/slideLayout34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783623576"/>
      </p:ext>
    </p:extLst>
  </p:cSld>
  <p:clrMapOvr>
    <a:masterClrMapping/>
  </p:clrMapOvr>
</p:sldLayout>
</file>

<file path=ppt/slideLayouts/slideLayout34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2613716682"/>
      </p:ext>
    </p:extLst>
  </p:cSld>
  <p:clrMapOvr>
    <a:masterClrMapping/>
  </p:clrMapOvr>
</p:sldLayout>
</file>

<file path=ppt/slideLayouts/slideLayout34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51547126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79015C7-6C60-534C-878F-B7C81A2869BE}" type="slidenum">
              <a:rPr lang="en-US" smtClean="0"/>
              <a:pPr>
                <a:defRPr/>
              </a:pPr>
              <a:t>‹#›</a:t>
            </a:fld>
            <a:endParaRPr lang="en-US" dirty="0"/>
          </a:p>
        </p:txBody>
      </p:sp>
    </p:spTree>
    <p:extLst>
      <p:ext uri="{BB962C8B-B14F-4D97-AF65-F5344CB8AC3E}">
        <p14:creationId xmlns:p14="http://schemas.microsoft.com/office/powerpoint/2010/main" val="25075223"/>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showMasterSp="0" type="tx">
  <p:cSld name="3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26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0314766"/>
      </p:ext>
    </p:extLst>
  </p:cSld>
  <p:clrMapOvr>
    <a:masterClrMapping/>
  </p:clrMapOvr>
  <p:transition spd="med"/>
</p:sldLayout>
</file>

<file path=ppt/slideLayouts/slideLayout35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7F86BBD-1598-A04D-A9AC-D92C44206004}" type="slidenum">
              <a:rPr lang="en-US" smtClean="0"/>
              <a:pPr>
                <a:defRPr/>
              </a:pPr>
              <a:t>‹#›</a:t>
            </a:fld>
            <a:endParaRPr lang="en-US"/>
          </a:p>
        </p:txBody>
      </p:sp>
    </p:spTree>
    <p:extLst>
      <p:ext uri="{BB962C8B-B14F-4D97-AF65-F5344CB8AC3E}">
        <p14:creationId xmlns:p14="http://schemas.microsoft.com/office/powerpoint/2010/main" val="2468775069"/>
      </p:ext>
    </p:extLst>
  </p:cSld>
  <p:clrMapOvr>
    <a:masterClrMapping/>
  </p:clrMapOvr>
</p:sldLayout>
</file>

<file path=ppt/slideLayouts/slideLayout35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2079569239"/>
      </p:ext>
    </p:extLst>
  </p:cSld>
  <p:clrMapOvr>
    <a:masterClrMapping/>
  </p:clrMapOvr>
</p:sldLayout>
</file>

<file path=ppt/slideLayouts/slideLayout35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1449494153"/>
      </p:ext>
    </p:extLst>
  </p:cSld>
  <p:clrMapOvr>
    <a:masterClrMapping/>
  </p:clrMapOvr>
</p:sldLayout>
</file>

<file path=ppt/slideLayouts/slideLayout35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4241594109"/>
      </p:ext>
    </p:extLst>
  </p:cSld>
  <p:clrMapOvr>
    <a:masterClrMapping/>
  </p:clrMapOvr>
</p:sldLayout>
</file>

<file path=ppt/slideLayouts/slideLayout35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1304727259"/>
      </p:ext>
    </p:extLst>
  </p:cSld>
  <p:clrMapOvr>
    <a:masterClrMapping/>
  </p:clrMapOvr>
</p:sldLayout>
</file>

<file path=ppt/slideLayouts/slideLayout35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568" cy="4320"/>
              <a:chOff x="0" y="0"/>
              <a:chExt cx="5568" cy="4320"/>
            </a:xfrm>
          </p:grpSpPr>
          <p:grpSp>
            <p:nvGrpSpPr>
              <p:cNvPr id="9" name="Group 4"/>
              <p:cNvGrpSpPr>
                <a:grpSpLocks/>
              </p:cNvGrpSpPr>
              <p:nvPr userDrawn="1"/>
            </p:nvGrpSpPr>
            <p:grpSpPr bwMode="auto">
              <a:xfrm>
                <a:off x="0" y="0"/>
                <a:ext cx="3216" cy="3072"/>
                <a:chOff x="0" y="0"/>
                <a:chExt cx="2928" cy="2784"/>
              </a:xfrm>
            </p:grpSpPr>
            <p:sp>
              <p:nvSpPr>
                <p:cNvPr id="22" name="Oval 5"/>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3" name="Oval 6"/>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4" name="Oval 7"/>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5" name="Oval 8"/>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6" name="Oval 9"/>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 name="Group 10"/>
              <p:cNvGrpSpPr>
                <a:grpSpLocks/>
              </p:cNvGrpSpPr>
              <p:nvPr userDrawn="1"/>
            </p:nvGrpSpPr>
            <p:grpSpPr bwMode="auto">
              <a:xfrm>
                <a:off x="2016" y="2016"/>
                <a:ext cx="2448" cy="2304"/>
                <a:chOff x="0" y="0"/>
                <a:chExt cx="2928" cy="2784"/>
              </a:xfrm>
            </p:grpSpPr>
            <p:sp>
              <p:nvSpPr>
                <p:cNvPr id="17" name="Oval 11"/>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8" name="Oval 12"/>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9" name="Oval 13"/>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0" name="Oval 14"/>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1" name="Oval 15"/>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1" name="Group 16"/>
              <p:cNvGrpSpPr>
                <a:grpSpLocks/>
              </p:cNvGrpSpPr>
              <p:nvPr userDrawn="1"/>
            </p:nvGrpSpPr>
            <p:grpSpPr bwMode="auto">
              <a:xfrm>
                <a:off x="2832" y="96"/>
                <a:ext cx="2736" cy="2592"/>
                <a:chOff x="0" y="0"/>
                <a:chExt cx="2928" cy="2784"/>
              </a:xfrm>
            </p:grpSpPr>
            <p:sp>
              <p:nvSpPr>
                <p:cNvPr id="12" name="Oval 17"/>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3" name="Oval 18"/>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4" name="Oval 19"/>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5" name="Oval 20"/>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6" name="Oval 21"/>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sp>
          <p:nvSpPr>
            <p:cNvPr id="6" name="Line 22"/>
            <p:cNvSpPr>
              <a:spLocks noChangeShapeType="1"/>
            </p:cNvSpPr>
            <p:nvPr userDrawn="1"/>
          </p:nvSpPr>
          <p:spPr bwMode="auto">
            <a:xfrm flipH="1">
              <a:off x="0" y="1536"/>
              <a:ext cx="1584" cy="2160"/>
            </a:xfrm>
            <a:prstGeom prst="line">
              <a:avLst/>
            </a:prstGeom>
            <a:noFill/>
            <a:ln w="9525">
              <a:solidFill>
                <a:schemeClr val="accent1"/>
              </a:solidFill>
              <a:prstDash val="dash"/>
              <a:round/>
              <a:headEnd/>
              <a:tailEnd/>
            </a:ln>
            <a:extLst>
              <a:ext uri="{909E8E84-426E-40dd-AFC4-6F175D3DCCD1}">
                <a14:hiddenFill xmlns="" xmlns:a14="http://schemas.microsoft.com/office/drawing/2010/main">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7" name="Line 23"/>
            <p:cNvSpPr>
              <a:spLocks noChangeShapeType="1"/>
            </p:cNvSpPr>
            <p:nvPr userDrawn="1"/>
          </p:nvSpPr>
          <p:spPr bwMode="auto">
            <a:xfrm>
              <a:off x="4176" y="1392"/>
              <a:ext cx="1584" cy="1728"/>
            </a:xfrm>
            <a:prstGeom prst="line">
              <a:avLst/>
            </a:prstGeom>
            <a:noFill/>
            <a:ln w="9525">
              <a:solidFill>
                <a:schemeClr val="accent1"/>
              </a:solidFill>
              <a:prstDash val="dash"/>
              <a:round/>
              <a:headEnd/>
              <a:tailEnd/>
            </a:ln>
            <a:extLst>
              <a:ext uri="{909E8E84-426E-40dd-AFC4-6F175D3DCCD1}">
                <a14:hiddenFill xmlns="" xmlns:a14="http://schemas.microsoft.com/office/drawing/2010/main">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8" name="Line 24"/>
            <p:cNvSpPr>
              <a:spLocks noChangeShapeType="1"/>
            </p:cNvSpPr>
            <p:nvPr userDrawn="1"/>
          </p:nvSpPr>
          <p:spPr bwMode="auto">
            <a:xfrm flipV="1">
              <a:off x="3216" y="0"/>
              <a:ext cx="240" cy="3120"/>
            </a:xfrm>
            <a:prstGeom prst="line">
              <a:avLst/>
            </a:prstGeom>
            <a:noFill/>
            <a:ln w="9525">
              <a:solidFill>
                <a:schemeClr val="accent1"/>
              </a:solidFill>
              <a:round/>
              <a:headEnd/>
              <a:tailEnd/>
            </a:ln>
            <a:extLst>
              <a:ext uri="{909E8E84-426E-40dd-AFC4-6F175D3DCCD1}">
                <a14:hiddenFill xmlns="" xmlns:a14="http://schemas.microsoft.com/office/drawing/2010/main">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sp>
        <p:nvSpPr>
          <p:cNvPr id="76825" name="Rectangle 25"/>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6826" name="Rectangle 26"/>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p:txBody>
          <a:bodyPr/>
          <a:lstStyle>
            <a:lvl1pPr>
              <a:defRPr b="0"/>
            </a:lvl1pPr>
          </a:lstStyle>
          <a:p>
            <a:pPr>
              <a:defRPr/>
            </a:pPr>
            <a:endParaRPr lang="en-US">
              <a:solidFill>
                <a:srgbClr val="EAEAEA"/>
              </a:solidFill>
            </a:endParaRPr>
          </a:p>
        </p:txBody>
      </p:sp>
      <p:sp>
        <p:nvSpPr>
          <p:cNvPr id="28" name="Rectangle 28"/>
          <p:cNvSpPr>
            <a:spLocks noGrp="1" noChangeArrowheads="1"/>
          </p:cNvSpPr>
          <p:nvPr>
            <p:ph type="ftr" sz="quarter" idx="11"/>
          </p:nvPr>
        </p:nvSpPr>
        <p:spPr/>
        <p:txBody>
          <a:bodyPr/>
          <a:lstStyle>
            <a:lvl1pPr>
              <a:defRPr b="0"/>
            </a:lvl1pPr>
          </a:lstStyle>
          <a:p>
            <a:pPr>
              <a:defRPr/>
            </a:pPr>
            <a:endParaRPr lang="en-US">
              <a:solidFill>
                <a:srgbClr val="EAEAEA"/>
              </a:solidFill>
            </a:endParaRPr>
          </a:p>
        </p:txBody>
      </p:sp>
      <p:sp>
        <p:nvSpPr>
          <p:cNvPr id="29" name="Rectangle 29"/>
          <p:cNvSpPr>
            <a:spLocks noGrp="1" noChangeArrowheads="1"/>
          </p:cNvSpPr>
          <p:nvPr>
            <p:ph type="sldNum" sz="quarter" idx="12"/>
          </p:nvPr>
        </p:nvSpPr>
        <p:spPr/>
        <p:txBody>
          <a:bodyPr/>
          <a:lstStyle>
            <a:lvl1pPr>
              <a:defRPr b="0"/>
            </a:lvl1pPr>
          </a:lstStyle>
          <a:p>
            <a:pPr>
              <a:defRPr/>
            </a:pPr>
            <a:fld id="{B49F2A14-5E72-0847-9BFF-788FB742585E}"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46926020"/>
      </p:ext>
    </p:extLst>
  </p:cSld>
  <p:clrMapOvr>
    <a:masterClrMapping/>
  </p:clrMapOvr>
</p:sldLayout>
</file>

<file path=ppt/slideLayouts/slideLayout35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1247C2DC-E3F2-0A41-AEF4-D2E89A15DA56}"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02100019"/>
      </p:ext>
    </p:extLst>
  </p:cSld>
  <p:clrMapOvr>
    <a:masterClrMapping/>
  </p:clrMapOvr>
</p:sldLayout>
</file>

<file path=ppt/slideLayouts/slideLayout35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0A8F7402-0FCE-B64E-9537-B823E0E3751E}"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244285456"/>
      </p:ext>
    </p:extLst>
  </p:cSld>
  <p:clrMapOvr>
    <a:masterClrMapping/>
  </p:clrMapOvr>
</p:sldLayout>
</file>

<file path=ppt/slideLayouts/slideLayout35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6D9F45B5-FCE5-BF40-B87A-D6A5D177046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753920814"/>
      </p:ext>
    </p:extLst>
  </p:cSld>
  <p:clrMapOvr>
    <a:masterClrMapping/>
  </p:clrMapOvr>
</p:sldLayout>
</file>

<file path=ppt/slideLayouts/slideLayout35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8"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9" name="Rectangle 25"/>
          <p:cNvSpPr>
            <a:spLocks noGrp="1" noChangeArrowheads="1"/>
          </p:cNvSpPr>
          <p:nvPr>
            <p:ph type="sldNum" sz="quarter" idx="12"/>
          </p:nvPr>
        </p:nvSpPr>
        <p:spPr>
          <a:ln/>
        </p:spPr>
        <p:txBody>
          <a:bodyPr/>
          <a:lstStyle>
            <a:lvl1pPr>
              <a:defRPr/>
            </a:lvl1pPr>
          </a:lstStyle>
          <a:p>
            <a:pPr>
              <a:defRPr/>
            </a:pPr>
            <a:fld id="{D0E035E8-FD5C-B145-8E8B-765D9AA5FB46}"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618718270"/>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7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8109817"/>
      </p:ext>
    </p:extLst>
  </p:cSld>
  <p:clrMapOvr>
    <a:masterClrMapping/>
  </p:clrMapOvr>
  <p:transition spd="med"/>
</p:sldLayout>
</file>

<file path=ppt/slideLayouts/slideLayout35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4"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5" name="Rectangle 25"/>
          <p:cNvSpPr>
            <a:spLocks noGrp="1" noChangeArrowheads="1"/>
          </p:cNvSpPr>
          <p:nvPr>
            <p:ph type="sldNum" sz="quarter" idx="12"/>
          </p:nvPr>
        </p:nvSpPr>
        <p:spPr>
          <a:ln/>
        </p:spPr>
        <p:txBody>
          <a:bodyPr/>
          <a:lstStyle>
            <a:lvl1pPr>
              <a:defRPr/>
            </a:lvl1pPr>
          </a:lstStyle>
          <a:p>
            <a:pPr>
              <a:defRPr/>
            </a:pPr>
            <a:fld id="{798983E2-7758-2B48-86A9-B9451F74A16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104431916"/>
      </p:ext>
    </p:extLst>
  </p:cSld>
  <p:clrMapOvr>
    <a:masterClrMapping/>
  </p:clrMapOvr>
</p:sldLayout>
</file>

<file path=ppt/slideLayouts/slideLayout35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3"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4" name="Rectangle 25"/>
          <p:cNvSpPr>
            <a:spLocks noGrp="1" noChangeArrowheads="1"/>
          </p:cNvSpPr>
          <p:nvPr>
            <p:ph type="sldNum" sz="quarter" idx="12"/>
          </p:nvPr>
        </p:nvSpPr>
        <p:spPr>
          <a:ln/>
        </p:spPr>
        <p:txBody>
          <a:bodyPr/>
          <a:lstStyle>
            <a:lvl1pPr>
              <a:defRPr/>
            </a:lvl1pPr>
          </a:lstStyle>
          <a:p>
            <a:pPr>
              <a:defRPr/>
            </a:pPr>
            <a:fld id="{142FF243-810B-8446-B8B5-932B5816AE3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123537946"/>
      </p:ext>
    </p:extLst>
  </p:cSld>
  <p:clrMapOvr>
    <a:masterClrMapping/>
  </p:clrMapOvr>
</p:sldLayout>
</file>

<file path=ppt/slideLayouts/slideLayout35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56939FDD-6643-DE4B-AF74-6BF0417660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589678469"/>
      </p:ext>
    </p:extLst>
  </p:cSld>
  <p:clrMapOvr>
    <a:masterClrMapping/>
  </p:clrMapOvr>
</p:sldLayout>
</file>

<file path=ppt/slideLayouts/slideLayout35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908FFD47-A081-B04D-9403-E6BCBC3581E1}"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77351795"/>
      </p:ext>
    </p:extLst>
  </p:cSld>
  <p:clrMapOvr>
    <a:masterClrMapping/>
  </p:clrMapOvr>
</p:sldLayout>
</file>

<file path=ppt/slideLayouts/slideLayout35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063B07C9-43EF-474F-B561-55D65BB1DD9F}"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21527443"/>
      </p:ext>
    </p:extLst>
  </p:cSld>
  <p:clrMapOvr>
    <a:masterClrMapping/>
  </p:clrMapOvr>
</p:sldLayout>
</file>

<file path=ppt/slideLayouts/slideLayout35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EEA47873-BA13-F341-B968-39D60A4325C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155013733"/>
      </p:ext>
    </p:extLst>
  </p:cSld>
  <p:clrMapOvr>
    <a:masterClrMapping/>
  </p:clrMapOvr>
</p:sldLayout>
</file>

<file path=ppt/slideLayouts/slideLayout351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376CCDD5-719B-0647-A712-CC46645B50D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700853332"/>
      </p:ext>
    </p:extLst>
  </p:cSld>
  <p:clrMapOvr>
    <a:masterClrMapping/>
  </p:clrMapOvr>
</p:sldLayout>
</file>

<file path=ppt/slideLayouts/slideLayout351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582192116"/>
      </p:ext>
    </p:extLst>
  </p:cSld>
  <p:clrMapOvr>
    <a:masterClrMapping/>
  </p:clrMapOvr>
</p:sldLayout>
</file>

<file path=ppt/slideLayouts/slideLayout35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827134449"/>
      </p:ext>
    </p:extLst>
  </p:cSld>
  <p:clrMapOvr>
    <a:masterClrMapping/>
  </p:clrMapOvr>
</p:sldLayout>
</file>

<file path=ppt/slideLayouts/slideLayout35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280244335"/>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2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3372308"/>
      </p:ext>
    </p:extLst>
  </p:cSld>
  <p:clrMapOvr>
    <a:masterClrMapping/>
  </p:clrMapOvr>
  <p:transition spd="med"/>
</p:sldLayout>
</file>

<file path=ppt/slideLayouts/slideLayout35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536774339"/>
      </p:ext>
    </p:extLst>
  </p:cSld>
  <p:clrMapOvr>
    <a:masterClrMapping/>
  </p:clrMapOvr>
</p:sldLayout>
</file>

<file path=ppt/slideLayouts/slideLayout35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2642276760"/>
      </p:ext>
    </p:extLst>
  </p:cSld>
  <p:clrMapOvr>
    <a:masterClrMapping/>
  </p:clrMapOvr>
</p:sldLayout>
</file>

<file path=ppt/slideLayouts/slideLayout35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557724288"/>
      </p:ext>
    </p:extLst>
  </p:cSld>
  <p:clrMapOvr>
    <a:masterClrMapping/>
  </p:clrMapOvr>
</p:sldLayout>
</file>

<file path=ppt/slideLayouts/slideLayout35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402764908"/>
      </p:ext>
    </p:extLst>
  </p:cSld>
  <p:clrMapOvr>
    <a:masterClrMapping/>
  </p:clrMapOvr>
</p:sldLayout>
</file>

<file path=ppt/slideLayouts/slideLayout35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431001799"/>
      </p:ext>
    </p:extLst>
  </p:cSld>
  <p:clrMapOvr>
    <a:masterClrMapping/>
  </p:clrMapOvr>
</p:sldLayout>
</file>

<file path=ppt/slideLayouts/slideLayout35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1036041832"/>
      </p:ext>
    </p:extLst>
  </p:cSld>
  <p:clrMapOvr>
    <a:masterClrMapping/>
  </p:clrMapOvr>
</p:sldLayout>
</file>

<file path=ppt/slideLayouts/slideLayout35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454200509"/>
      </p:ext>
    </p:extLst>
  </p:cSld>
  <p:clrMapOvr>
    <a:masterClrMapping/>
  </p:clrMapOvr>
</p:sldLayout>
</file>

<file path=ppt/slideLayouts/slideLayout35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733412694"/>
      </p:ext>
    </p:extLst>
  </p:cSld>
  <p:clrMapOvr>
    <a:masterClrMapping/>
  </p:clrMapOvr>
</p:sldLayout>
</file>

<file path=ppt/slideLayouts/slideLayout352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657206628"/>
      </p:ext>
    </p:extLst>
  </p:cSld>
  <p:clrMapOvr>
    <a:masterClrMapping/>
  </p:clrMapOvr>
</p:sldLayout>
</file>

<file path=ppt/slideLayouts/slideLayout352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66880267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9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9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659291"/>
      </p:ext>
    </p:extLst>
  </p:cSld>
  <p:clrMapOvr>
    <a:masterClrMapping/>
  </p:clrMapOvr>
  <p:transition spd="med"/>
</p:sldLayout>
</file>

<file path=ppt/slideLayouts/slideLayout35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6B81FA1-4E7A-0C4F-B807-ED2F8D10473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938258209"/>
      </p:ext>
    </p:extLst>
  </p:cSld>
  <p:clrMapOvr>
    <a:masterClrMapping/>
  </p:clrMapOvr>
</p:sldLayout>
</file>

<file path=ppt/slideLayouts/slideLayout35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0A27DAF-40BA-D84B-8ED2-3673F7F685A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309685049"/>
      </p:ext>
    </p:extLst>
  </p:cSld>
  <p:clrMapOvr>
    <a:masterClrMapping/>
  </p:clrMapOvr>
</p:sldLayout>
</file>

<file path=ppt/slideLayouts/slideLayout35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3F9DE79-5DD1-894D-BC18-12D57217DB3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40621583"/>
      </p:ext>
    </p:extLst>
  </p:cSld>
  <p:clrMapOvr>
    <a:masterClrMapping/>
  </p:clrMapOvr>
</p:sldLayout>
</file>

<file path=ppt/slideLayouts/slideLayout35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8"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9"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FCB8F0B-1B1F-2647-9BAC-ED3416EC878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616546828"/>
      </p:ext>
    </p:extLst>
  </p:cSld>
  <p:clrMapOvr>
    <a:masterClrMapping/>
  </p:clrMapOvr>
</p:sldLayout>
</file>

<file path=ppt/slideLayouts/slideLayout35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4"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9D7D9C3-C8AB-184F-A5CC-D95A25889F47}"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696041269"/>
      </p:ext>
    </p:extLst>
  </p:cSld>
  <p:clrMapOvr>
    <a:masterClrMapping/>
  </p:clrMapOvr>
</p:sldLayout>
</file>

<file path=ppt/slideLayouts/slideLayout35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3"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4"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D2364C6-8EB1-D440-AC92-4814635CC37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588169147"/>
      </p:ext>
    </p:extLst>
  </p:cSld>
  <p:clrMapOvr>
    <a:masterClrMapping/>
  </p:clrMapOvr>
</p:sldLayout>
</file>

<file path=ppt/slideLayouts/slideLayout35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EEE7139-389A-654B-AE6B-B582158974D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844061181"/>
      </p:ext>
    </p:extLst>
  </p:cSld>
  <p:clrMapOvr>
    <a:masterClrMapping/>
  </p:clrMapOvr>
</p:sldLayout>
</file>

<file path=ppt/slideLayouts/slideLayout35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8DF8861-F891-4240-8D0C-B823ACF9E72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821425797"/>
      </p:ext>
    </p:extLst>
  </p:cSld>
  <p:clrMapOvr>
    <a:masterClrMapping/>
  </p:clrMapOvr>
</p:sldLayout>
</file>

<file path=ppt/slideLayouts/slideLayout35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3FBAE0-0893-A24C-A75E-DA25B19E8BC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808314211"/>
      </p:ext>
    </p:extLst>
  </p:cSld>
  <p:clrMapOvr>
    <a:masterClrMapping/>
  </p:clrMapOvr>
</p:sldLayout>
</file>

<file path=ppt/slideLayouts/slideLayout35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B9AE656-7703-FF4B-B1A5-09317DE058C7}"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351111388"/>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3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3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0426825"/>
      </p:ext>
    </p:extLst>
  </p:cSld>
  <p:clrMapOvr>
    <a:masterClrMapping/>
  </p:clrMapOvr>
  <p:transition spd="med"/>
</p:sldLayout>
</file>

<file path=ppt/slideLayouts/slideLayout35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7849FD15-3EB1-514C-AB0A-CB373C13E872}" type="slidenum">
              <a:rPr lang="en-US" smtClean="0"/>
              <a:pPr>
                <a:defRPr/>
              </a:pPr>
              <a:t>‹#›</a:t>
            </a:fld>
            <a:endParaRPr lang="en-US" dirty="0"/>
          </a:p>
        </p:txBody>
      </p:sp>
    </p:spTree>
    <p:extLst>
      <p:ext uri="{BB962C8B-B14F-4D97-AF65-F5344CB8AC3E}">
        <p14:creationId xmlns:p14="http://schemas.microsoft.com/office/powerpoint/2010/main" val="1855207324"/>
      </p:ext>
    </p:extLst>
  </p:cSld>
  <p:clrMapOvr>
    <a:masterClrMapping/>
  </p:clrMapOvr>
</p:sldLayout>
</file>

<file path=ppt/slideLayouts/slideLayout3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AE5AC4A5-6BE5-4B47-97D4-DECC54F7C7F8}" type="slidenum">
              <a:rPr lang="en-US" smtClean="0"/>
              <a:pPr>
                <a:defRPr/>
              </a:pPr>
              <a:t>‹#›</a:t>
            </a:fld>
            <a:endParaRPr lang="en-US" dirty="0"/>
          </a:p>
        </p:txBody>
      </p:sp>
    </p:spTree>
    <p:extLst>
      <p:ext uri="{BB962C8B-B14F-4D97-AF65-F5344CB8AC3E}">
        <p14:creationId xmlns:p14="http://schemas.microsoft.com/office/powerpoint/2010/main" val="4284785705"/>
      </p:ext>
    </p:extLst>
  </p:cSld>
  <p:clrMapOvr>
    <a:masterClrMapping/>
  </p:clrMapOvr>
</p:sldLayout>
</file>

<file path=ppt/slideLayouts/slideLayout3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DCC429E6-FB0B-B641-925B-AF9943124171}" type="slidenum">
              <a:rPr lang="en-US" smtClean="0"/>
              <a:pPr>
                <a:defRPr/>
              </a:pPr>
              <a:t>‹#›</a:t>
            </a:fld>
            <a:endParaRPr lang="en-US" dirty="0"/>
          </a:p>
        </p:txBody>
      </p:sp>
    </p:spTree>
    <p:extLst>
      <p:ext uri="{BB962C8B-B14F-4D97-AF65-F5344CB8AC3E}">
        <p14:creationId xmlns:p14="http://schemas.microsoft.com/office/powerpoint/2010/main" val="1103091"/>
      </p:ext>
    </p:extLst>
  </p:cSld>
  <p:clrMapOvr>
    <a:masterClrMapping/>
  </p:clrMapOvr>
</p:sldLayout>
</file>

<file path=ppt/slideLayouts/slideLayout3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594C0E33-92E1-5248-A6FD-302186E0147F}" type="slidenum">
              <a:rPr lang="en-US" smtClean="0"/>
              <a:pPr>
                <a:defRPr/>
              </a:pPr>
              <a:t>‹#›</a:t>
            </a:fld>
            <a:endParaRPr lang="en-US" dirty="0"/>
          </a:p>
        </p:txBody>
      </p:sp>
    </p:spTree>
    <p:extLst>
      <p:ext uri="{BB962C8B-B14F-4D97-AF65-F5344CB8AC3E}">
        <p14:creationId xmlns:p14="http://schemas.microsoft.com/office/powerpoint/2010/main" val="825942805"/>
      </p:ext>
    </p:extLst>
  </p:cSld>
  <p:clrMapOvr>
    <a:masterClrMapping/>
  </p:clrMapOvr>
</p:sldLayout>
</file>

<file path=ppt/slideLayouts/slideLayout3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65949B59-29D8-9849-8124-C3DC691DD6D2}" type="slidenum">
              <a:rPr lang="en-US" smtClean="0"/>
              <a:pPr>
                <a:defRPr/>
              </a:pPr>
              <a:t>‹#›</a:t>
            </a:fld>
            <a:endParaRPr lang="en-US" dirty="0"/>
          </a:p>
        </p:txBody>
      </p:sp>
    </p:spTree>
    <p:extLst>
      <p:ext uri="{BB962C8B-B14F-4D97-AF65-F5344CB8AC3E}">
        <p14:creationId xmlns:p14="http://schemas.microsoft.com/office/powerpoint/2010/main" val="3447302460"/>
      </p:ext>
    </p:extLst>
  </p:cSld>
  <p:clrMapOvr>
    <a:masterClrMapping/>
  </p:clrMapOvr>
</p:sldLayout>
</file>

<file path=ppt/slideLayouts/slideLayout3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E53FBF81-1CED-0E4C-8B26-98AF11371339}" type="slidenum">
              <a:rPr lang="en-US" smtClean="0"/>
              <a:pPr>
                <a:defRPr/>
              </a:pPr>
              <a:t>‹#›</a:t>
            </a:fld>
            <a:endParaRPr lang="en-US" dirty="0"/>
          </a:p>
        </p:txBody>
      </p:sp>
    </p:spTree>
    <p:extLst>
      <p:ext uri="{BB962C8B-B14F-4D97-AF65-F5344CB8AC3E}">
        <p14:creationId xmlns:p14="http://schemas.microsoft.com/office/powerpoint/2010/main" val="931994001"/>
      </p:ext>
    </p:extLst>
  </p:cSld>
  <p:clrMapOvr>
    <a:masterClrMapping/>
  </p:clrMapOvr>
</p:sldLayout>
</file>

<file path=ppt/slideLayouts/slideLayout3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2EEDAAB8-752C-684C-B430-D564BB5E2B53}" type="slidenum">
              <a:rPr lang="en-US" smtClean="0"/>
              <a:pPr>
                <a:defRPr/>
              </a:pPr>
              <a:t>‹#›</a:t>
            </a:fld>
            <a:endParaRPr lang="en-US" dirty="0"/>
          </a:p>
        </p:txBody>
      </p:sp>
    </p:spTree>
    <p:extLst>
      <p:ext uri="{BB962C8B-B14F-4D97-AF65-F5344CB8AC3E}">
        <p14:creationId xmlns:p14="http://schemas.microsoft.com/office/powerpoint/2010/main" val="3111091186"/>
      </p:ext>
    </p:extLst>
  </p:cSld>
  <p:clrMapOvr>
    <a:masterClrMapping/>
  </p:clrMapOvr>
</p:sldLayout>
</file>

<file path=ppt/slideLayouts/slideLayout3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9F11BD2A-0304-504F-B9AA-A97D891F97B6}" type="slidenum">
              <a:rPr lang="en-US" smtClean="0"/>
              <a:pPr>
                <a:defRPr/>
              </a:pPr>
              <a:t>‹#›</a:t>
            </a:fld>
            <a:endParaRPr lang="en-US" dirty="0"/>
          </a:p>
        </p:txBody>
      </p:sp>
    </p:spTree>
    <p:extLst>
      <p:ext uri="{BB962C8B-B14F-4D97-AF65-F5344CB8AC3E}">
        <p14:creationId xmlns:p14="http://schemas.microsoft.com/office/powerpoint/2010/main" val="3701140792"/>
      </p:ext>
    </p:extLst>
  </p:cSld>
  <p:clrMapOvr>
    <a:masterClrMapping/>
  </p:clrMapOvr>
</p:sldLayout>
</file>

<file path=ppt/slideLayouts/slideLayout3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228B95C7-F6CD-6847-843F-0CD9CC7D75A5}" type="slidenum">
              <a:rPr lang="en-US" smtClean="0"/>
              <a:pPr>
                <a:defRPr/>
              </a:pPr>
              <a:t>‹#›</a:t>
            </a:fld>
            <a:endParaRPr lang="en-US" dirty="0"/>
          </a:p>
        </p:txBody>
      </p:sp>
    </p:spTree>
    <p:extLst>
      <p:ext uri="{BB962C8B-B14F-4D97-AF65-F5344CB8AC3E}">
        <p14:creationId xmlns:p14="http://schemas.microsoft.com/office/powerpoint/2010/main" val="3459468876"/>
      </p:ext>
    </p:extLst>
  </p:cSld>
  <p:clrMapOvr>
    <a:masterClrMapping/>
  </p:clrMapOvr>
</p:sldLayout>
</file>

<file path=ppt/slideLayouts/slideLayout3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300817B6-DB9D-C044-A42C-4D746E47B29E}" type="slidenum">
              <a:rPr lang="en-US" smtClean="0"/>
              <a:pPr>
                <a:defRPr/>
              </a:pPr>
              <a:t>‹#›</a:t>
            </a:fld>
            <a:endParaRPr lang="en-US" dirty="0"/>
          </a:p>
        </p:txBody>
      </p:sp>
    </p:spTree>
    <p:extLst>
      <p:ext uri="{BB962C8B-B14F-4D97-AF65-F5344CB8AC3E}">
        <p14:creationId xmlns:p14="http://schemas.microsoft.com/office/powerpoint/2010/main" val="2512518847"/>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3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1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94085358"/>
      </p:ext>
    </p:extLst>
  </p:cSld>
  <p:clrMapOvr>
    <a:masterClrMapping/>
  </p:clrMapOvr>
  <p:transition spd="med"/>
</p:sldLayout>
</file>

<file path=ppt/slideLayouts/slideLayout3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6B34C1C2-54D0-DE4D-A248-A4E44C7DFC52}" type="slidenum">
              <a:rPr lang="en-US" smtClean="0"/>
              <a:pPr>
                <a:defRPr/>
              </a:pPr>
              <a:t>‹#›</a:t>
            </a:fld>
            <a:endParaRPr lang="en-US" dirty="0"/>
          </a:p>
        </p:txBody>
      </p:sp>
    </p:spTree>
    <p:extLst>
      <p:ext uri="{BB962C8B-B14F-4D97-AF65-F5344CB8AC3E}">
        <p14:creationId xmlns:p14="http://schemas.microsoft.com/office/powerpoint/2010/main" val="1150434211"/>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showMasterSp="0" type="tx">
  <p:cSld name="28_Blank">
    <p:bg>
      <p:bgPr>
        <a:solidFill>
          <a:schemeClr val="accent3">
            <a:lumOff val="44000"/>
          </a:schemeClr>
        </a:solidFill>
        <a:effectLst/>
      </p:bgPr>
    </p:bg>
    <p:spTree>
      <p:nvGrpSpPr>
        <p:cNvPr id="1" name=""/>
        <p:cNvGrpSpPr/>
        <p:nvPr/>
      </p:nvGrpSpPr>
      <p:grpSpPr>
        <a:xfrm>
          <a:off x="0" y="0"/>
          <a:ext cx="0" cy="0"/>
          <a:chOff x="0" y="0"/>
          <a:chExt cx="0" cy="0"/>
        </a:xfrm>
      </p:grpSpPr>
      <p:sp>
        <p:nvSpPr>
          <p:cNvPr id="531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4017134"/>
      </p:ext>
    </p:extLst>
  </p:cSld>
  <p:clrMapOvr>
    <a:masterClrMapping/>
  </p:clrMapOvr>
  <p:transition spd="med"/>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3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07471630"/>
      </p:ext>
    </p:extLst>
  </p:cSld>
  <p:clrMapOvr>
    <a:masterClrMapping/>
  </p:clrMapOvr>
  <p:transition spd="med"/>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3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4205279"/>
      </p:ext>
    </p:extLst>
  </p:cSld>
  <p:clrMapOvr>
    <a:masterClrMapping/>
  </p:clrMapOvr>
  <p:transition spd="med"/>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type="tx">
  <p:cSld name="3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45"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5346"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22475146"/>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A78BBA1-D83C-D143-93CA-CEE604AAD6A9}" type="slidenum">
              <a:rPr lang="en-US" smtClean="0"/>
              <a:pPr>
                <a:defRPr/>
              </a:pPr>
              <a:t>‹#›</a:t>
            </a:fld>
            <a:endParaRPr lang="en-US" dirty="0"/>
          </a:p>
        </p:txBody>
      </p:sp>
    </p:spTree>
    <p:extLst>
      <p:ext uri="{BB962C8B-B14F-4D97-AF65-F5344CB8AC3E}">
        <p14:creationId xmlns:p14="http://schemas.microsoft.com/office/powerpoint/2010/main" val="4116027411"/>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type="tx">
  <p:cSld name="3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54"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55"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56"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9500472"/>
      </p:ext>
    </p:extLst>
  </p:cSld>
  <p:clrMapOvr>
    <a:masterClrMapping/>
  </p:clrMapOvr>
  <p:transition spd="med"/>
</p:sldLayout>
</file>

<file path=ppt/slideLayouts/slideLayout361.xml><?xml version="1.0" encoding="utf-8"?>
<p:sldLayout xmlns:a="http://schemas.openxmlformats.org/drawingml/2006/main" xmlns:r="http://schemas.openxmlformats.org/officeDocument/2006/relationships" xmlns:p="http://schemas.openxmlformats.org/presentationml/2006/main" showMasterSp="0" type="tx">
  <p:cSld name="2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63"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5364"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6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85954518"/>
      </p:ext>
    </p:extLst>
  </p:cSld>
  <p:clrMapOvr>
    <a:masterClrMapping/>
  </p:clrMapOvr>
  <p:transition spd="med"/>
</p:sldLayout>
</file>

<file path=ppt/slideLayouts/slideLayout362.xml><?xml version="1.0" encoding="utf-8"?>
<p:sldLayout xmlns:a="http://schemas.openxmlformats.org/drawingml/2006/main" xmlns:r="http://schemas.openxmlformats.org/officeDocument/2006/relationships" xmlns:p="http://schemas.openxmlformats.org/presentationml/2006/main" showMasterSp="0" type="tx">
  <p:cSld name="2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7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73"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7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03784301"/>
      </p:ext>
    </p:extLst>
  </p:cSld>
  <p:clrMapOvr>
    <a:masterClrMapping/>
  </p:clrMapOvr>
  <p:transition spd="med"/>
</p:sldLayout>
</file>

<file path=ppt/slideLayouts/slideLayout363.xml><?xml version="1.0" encoding="utf-8"?>
<p:sldLayout xmlns:a="http://schemas.openxmlformats.org/drawingml/2006/main" xmlns:r="http://schemas.openxmlformats.org/officeDocument/2006/relationships" xmlns:p="http://schemas.openxmlformats.org/presentationml/2006/main" showMasterSp="0" type="tx">
  <p:cSld name="2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81"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82"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83"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538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74287666"/>
      </p:ext>
    </p:extLst>
  </p:cSld>
  <p:clrMapOvr>
    <a:masterClrMapping/>
  </p:clrMapOvr>
  <p:transition spd="med"/>
</p:sldLayout>
</file>

<file path=ppt/slideLayouts/slideLayout364.xml><?xml version="1.0" encoding="utf-8"?>
<p:sldLayout xmlns:a="http://schemas.openxmlformats.org/drawingml/2006/main" xmlns:r="http://schemas.openxmlformats.org/officeDocument/2006/relationships" xmlns:p="http://schemas.openxmlformats.org/presentationml/2006/main" showMasterSp="0" type="tx">
  <p:cSld name="2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1"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9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06045584"/>
      </p:ext>
    </p:extLst>
  </p:cSld>
  <p:clrMapOvr>
    <a:masterClrMapping/>
  </p:clrMapOvr>
  <p:transition spd="med"/>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type="tx">
  <p:cSld name="29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59897364"/>
      </p:ext>
    </p:extLst>
  </p:cSld>
  <p:clrMapOvr>
    <a:masterClrMapping/>
  </p:clrMapOvr>
  <p:transition spd="med"/>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06"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07"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08"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540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7313680"/>
      </p:ext>
    </p:extLst>
  </p:cSld>
  <p:clrMapOvr>
    <a:masterClrMapping/>
  </p:clrMapOvr>
  <p:transition spd="med"/>
</p:sldLayout>
</file>

<file path=ppt/slideLayouts/slideLayout367.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16"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17"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5418"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1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8180652"/>
      </p:ext>
    </p:extLst>
  </p:cSld>
  <p:clrMapOvr>
    <a:masterClrMapping/>
  </p:clrMapOvr>
  <p:transition spd="med"/>
</p:sldLayout>
</file>

<file path=ppt/slideLayouts/slideLayout368.xml><?xml version="1.0" encoding="utf-8"?>
<p:sldLayout xmlns:a="http://schemas.openxmlformats.org/drawingml/2006/main" xmlns:r="http://schemas.openxmlformats.org/officeDocument/2006/relationships" xmlns:p="http://schemas.openxmlformats.org/presentationml/2006/main" showMasterSp="0" type="tx">
  <p:cSld name="3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4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359474"/>
      </p:ext>
    </p:extLst>
  </p:cSld>
  <p:clrMapOvr>
    <a:masterClrMapping/>
  </p:clrMapOvr>
  <p:transition spd="med"/>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4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2011332"/>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C0D556E-1B47-E145-B343-9708077C202E}" type="slidenum">
              <a:rPr lang="en-US" smtClean="0"/>
              <a:pPr>
                <a:defRPr/>
              </a:pPr>
              <a:t>‹#›</a:t>
            </a:fld>
            <a:endParaRPr lang="en-US" dirty="0"/>
          </a:p>
        </p:txBody>
      </p:sp>
    </p:spTree>
    <p:extLst>
      <p:ext uri="{BB962C8B-B14F-4D97-AF65-F5344CB8AC3E}">
        <p14:creationId xmlns:p14="http://schemas.microsoft.com/office/powerpoint/2010/main" val="3611823320"/>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4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6191857"/>
      </p:ext>
    </p:extLst>
  </p:cSld>
  <p:clrMapOvr>
    <a:masterClrMapping/>
  </p:clrMapOvr>
  <p:transition spd="med"/>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4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4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5845017"/>
      </p:ext>
    </p:extLst>
  </p:cSld>
  <p:clrMapOvr>
    <a:masterClrMapping/>
  </p:clrMapOvr>
  <p:transition spd="med"/>
</p:sldLayout>
</file>

<file path=ppt/slideLayouts/slideLayout372.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4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7888966"/>
      </p:ext>
    </p:extLst>
  </p:cSld>
  <p:clrMapOvr>
    <a:masterClrMapping/>
  </p:clrMapOvr>
  <p:transition spd="med"/>
</p:sldLayout>
</file>

<file path=ppt/slideLayouts/slideLayout373.xml><?xml version="1.0" encoding="utf-8"?>
<p:sldLayout xmlns:a="http://schemas.openxmlformats.org/drawingml/2006/main" xmlns:r="http://schemas.openxmlformats.org/officeDocument/2006/relationships" xmlns:p="http://schemas.openxmlformats.org/presentationml/2006/main" showMasterSp="0" type="tx">
  <p:cSld name="30_Blank">
    <p:bg>
      <p:bgPr>
        <a:solidFill>
          <a:schemeClr val="accent3">
            <a:lumOff val="44000"/>
          </a:schemeClr>
        </a:solidFill>
        <a:effectLst/>
      </p:bgPr>
    </p:bg>
    <p:spTree>
      <p:nvGrpSpPr>
        <p:cNvPr id="1" name=""/>
        <p:cNvGrpSpPr/>
        <p:nvPr/>
      </p:nvGrpSpPr>
      <p:grpSpPr>
        <a:xfrm>
          <a:off x="0" y="0"/>
          <a:ext cx="0" cy="0"/>
          <a:chOff x="0" y="0"/>
          <a:chExt cx="0" cy="0"/>
        </a:xfrm>
      </p:grpSpPr>
      <p:sp>
        <p:nvSpPr>
          <p:cNvPr id="54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9509455"/>
      </p:ext>
    </p:extLst>
  </p:cSld>
  <p:clrMapOvr>
    <a:masterClrMapping/>
  </p:clrMapOvr>
  <p:transition spd="med"/>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4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4264763"/>
      </p:ext>
    </p:extLst>
  </p:cSld>
  <p:clrMapOvr>
    <a:masterClrMapping/>
  </p:clrMapOvr>
  <p:transition spd="med"/>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4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52998162"/>
      </p:ext>
    </p:extLst>
  </p:cSld>
  <p:clrMapOvr>
    <a:masterClrMapping/>
  </p:clrMapOvr>
  <p:transition spd="med"/>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type="tx">
  <p:cSld name="3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16"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17" name="Body Level One…"/>
          <p:cNvSpPr txBox="1">
            <a:spLocks noGrp="1"/>
          </p:cNvSpPr>
          <p:nvPr>
            <p:ph type="body" idx="1"/>
          </p:nvPr>
        </p:nvSpPr>
        <p:spPr>
          <a:xfrm>
            <a:off x="762000" y="1828800"/>
            <a:ext cx="7620000" cy="4267200"/>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18"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5847766"/>
      </p:ext>
    </p:extLst>
  </p:cSld>
  <p:clrMapOvr>
    <a:masterClrMapping/>
  </p:clrMapOvr>
  <p:transition spd="med"/>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type="tx">
  <p:cSld name="2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25"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lnSpc>
                <a:spcPct val="90000"/>
              </a:lnSpc>
              <a:spcBef>
                <a:spcPts val="900"/>
              </a:spcBef>
              <a:defRPr sz="4000" b="1" cap="all">
                <a:solidFill>
                  <a:srgbClr val="000000"/>
                </a:solidFill>
              </a:defRPr>
            </a:lvl1pPr>
          </a:lstStyle>
          <a:p>
            <a:r>
              <a:t>Title Text</a:t>
            </a:r>
          </a:p>
        </p:txBody>
      </p:sp>
      <p:sp>
        <p:nvSpPr>
          <p:cNvPr id="552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27"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1583687"/>
      </p:ext>
    </p:extLst>
  </p:cSld>
  <p:clrMapOvr>
    <a:masterClrMapping/>
  </p:clrMapOvr>
  <p:transition spd="med"/>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type="tx">
  <p:cSld name="2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34"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35" name="Body Level One…"/>
          <p:cNvSpPr txBox="1">
            <a:spLocks noGrp="1"/>
          </p:cNvSpPr>
          <p:nvPr>
            <p:ph type="body" sz="half" idx="1"/>
          </p:nvPr>
        </p:nvSpPr>
        <p:spPr>
          <a:xfrm>
            <a:off x="762000" y="1828800"/>
            <a:ext cx="3733800" cy="4267200"/>
          </a:xfrm>
          <a:prstGeom prst="rect">
            <a:avLst/>
          </a:prstGeom>
        </p:spPr>
        <p:txBody>
          <a:bodyPr>
            <a:normAutofit/>
          </a:bodyPr>
          <a:lstStyle>
            <a:lvl1pPr>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3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3972303"/>
      </p:ext>
    </p:extLst>
  </p:cSld>
  <p:clrMapOvr>
    <a:masterClrMapping/>
  </p:clrMapOvr>
  <p:transition spd="med"/>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type="tx">
  <p:cSld name="2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43"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4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500"/>
              </a:spcBef>
              <a:buSzTx/>
              <a:buNone/>
              <a:defRPr sz="2400" b="1">
                <a:latin typeface="Arial"/>
                <a:ea typeface="Arial"/>
                <a:cs typeface="Arial"/>
                <a:sym typeface="Arial"/>
              </a:defRPr>
            </a:pPr>
            <a:endParaRPr dirty="0"/>
          </a:p>
        </p:txBody>
      </p:sp>
      <p:sp>
        <p:nvSpPr>
          <p:cNvPr id="554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6005034"/>
      </p:ext>
    </p:extLst>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374528039"/>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x">
  <p:cSld name="2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53"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54"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8901639"/>
      </p:ext>
    </p:extLst>
  </p:cSld>
  <p:clrMapOvr>
    <a:masterClrMapping/>
  </p:clrMapOvr>
  <p:transition spd="med"/>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type="tx">
  <p:cSld name="3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34148"/>
      </p:ext>
    </p:extLst>
  </p:cSld>
  <p:clrMapOvr>
    <a:masterClrMapping/>
  </p:clrMapOvr>
  <p:transition spd="med"/>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8" name="Title Text"/>
          <p:cNvSpPr txBox="1">
            <a:spLocks noGrp="1"/>
          </p:cNvSpPr>
          <p:nvPr>
            <p:ph type="title"/>
          </p:nvPr>
        </p:nvSpPr>
        <p:spPr>
          <a:xfrm>
            <a:off x="457200" y="273050"/>
            <a:ext cx="3008314" cy="1162050"/>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69" name="Body Level One…"/>
          <p:cNvSpPr txBox="1">
            <a:spLocks noGrp="1"/>
          </p:cNvSpPr>
          <p:nvPr>
            <p:ph type="body" idx="1"/>
          </p:nvPr>
        </p:nvSpPr>
        <p:spPr>
          <a:xfrm>
            <a:off x="3575050" y="273050"/>
            <a:ext cx="5111750" cy="5853113"/>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7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300"/>
              </a:spcBef>
              <a:buSzTx/>
              <a:buNone/>
              <a:defRPr sz="1400">
                <a:latin typeface="Arial"/>
                <a:ea typeface="Arial"/>
                <a:cs typeface="Arial"/>
                <a:sym typeface="Arial"/>
              </a:defRPr>
            </a:pPr>
            <a:endParaRPr dirty="0"/>
          </a:p>
        </p:txBody>
      </p:sp>
      <p:sp>
        <p:nvSpPr>
          <p:cNvPr id="557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7697774"/>
      </p:ext>
    </p:extLst>
  </p:cSld>
  <p:clrMapOvr>
    <a:masterClrMapping/>
  </p:clrMapOvr>
  <p:transition spd="med"/>
</p:sldLayout>
</file>

<file path=ppt/slideLayouts/slideLayout383.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78" name="Title Text"/>
          <p:cNvSpPr txBox="1">
            <a:spLocks noGrp="1"/>
          </p:cNvSpPr>
          <p:nvPr>
            <p:ph type="title"/>
          </p:nvPr>
        </p:nvSpPr>
        <p:spPr>
          <a:xfrm>
            <a:off x="1792288" y="4800600"/>
            <a:ext cx="5486401" cy="566738"/>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7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58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8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5753550"/>
      </p:ext>
    </p:extLst>
  </p:cSld>
  <p:clrMapOvr>
    <a:masterClrMapping/>
  </p:clrMapOvr>
  <p:transition spd="med"/>
</p:sldLayout>
</file>

<file path=ppt/slideLayouts/slideLayout384.xml><?xml version="1.0" encoding="utf-8"?>
<p:sldLayout xmlns:a="http://schemas.openxmlformats.org/drawingml/2006/main" xmlns:r="http://schemas.openxmlformats.org/officeDocument/2006/relationships" xmlns:p="http://schemas.openxmlformats.org/presentationml/2006/main" showMasterSp="0" type="tx">
  <p:cSld name="35_Title Slide">
    <p:bg>
      <p:bgPr>
        <a:solidFill>
          <a:srgbClr val="000000"/>
        </a:solidFill>
        <a:effectLst/>
      </p:bgPr>
    </p:bg>
    <p:spTree>
      <p:nvGrpSpPr>
        <p:cNvPr id="1" name=""/>
        <p:cNvGrpSpPr/>
        <p:nvPr/>
      </p:nvGrpSpPr>
      <p:grpSpPr>
        <a:xfrm>
          <a:off x="0" y="0"/>
          <a:ext cx="0" cy="0"/>
          <a:chOff x="0" y="0"/>
          <a:chExt cx="0" cy="0"/>
        </a:xfrm>
      </p:grpSpPr>
      <p:sp>
        <p:nvSpPr>
          <p:cNvPr id="5588" name="Title Text"/>
          <p:cNvSpPr txBox="1">
            <a:spLocks noGrp="1"/>
          </p:cNvSpPr>
          <p:nvPr>
            <p:ph type="title"/>
          </p:nvPr>
        </p:nvSpPr>
        <p:spPr>
          <a:xfrm>
            <a:off x="422030" y="1371600"/>
            <a:ext cx="8229601" cy="1828800"/>
          </a:xfrm>
          <a:prstGeom prst="rect">
            <a:avLst/>
          </a:prstGeom>
        </p:spPr>
        <p:txBody>
          <a:bodyPr lIns="0" tIns="0" rIns="0" bIns="0"/>
          <a:lstStyle>
            <a:lvl1pPr algn="ctr">
              <a:defRPr sz="4800" b="1" cap="all">
                <a:gradFill flip="none" rotWithShape="1">
                  <a:gsLst>
                    <a:gs pos="0">
                      <a:srgbClr val="8CABDE"/>
                    </a:gs>
                    <a:gs pos="73000">
                      <a:srgbClr val="8CABDE"/>
                    </a:gs>
                    <a:gs pos="100000">
                      <a:srgbClr val="749CD9"/>
                    </a:gs>
                  </a:gsLst>
                  <a:lin ang="4800000" scaled="0"/>
                </a:gradFill>
                <a:effectLst>
                  <a:outerShdw blurRad="127000" dist="200000" dir="2700000" rotWithShape="0">
                    <a:srgbClr val="000000">
                      <a:alpha val="30000"/>
                    </a:srgbClr>
                  </a:outerShdw>
                </a:effectLst>
                <a:latin typeface="Lucida Sans"/>
                <a:ea typeface="Lucida Sans"/>
                <a:cs typeface="Lucida Sans"/>
                <a:sym typeface="Lucida Sans"/>
              </a:defRPr>
            </a:lvl1pPr>
          </a:lstStyle>
          <a:p>
            <a:r>
              <a:t>Title Text</a:t>
            </a:r>
          </a:p>
        </p:txBody>
      </p:sp>
      <p:sp>
        <p:nvSpPr>
          <p:cNvPr id="5589" name="Body Level One…"/>
          <p:cNvSpPr txBox="1">
            <a:spLocks noGrp="1"/>
          </p:cNvSpPr>
          <p:nvPr>
            <p:ph type="body" sz="quarter" idx="1"/>
          </p:nvPr>
        </p:nvSpPr>
        <p:spPr>
          <a:xfrm>
            <a:off x="1371600" y="3331698"/>
            <a:ext cx="6400800" cy="1752601"/>
          </a:xfrm>
          <a:prstGeom prst="rect">
            <a:avLst/>
          </a:prstGeom>
        </p:spPr>
        <p:txBody>
          <a:bodyPr>
            <a:normAutofit/>
          </a:bodyPr>
          <a:lstStyle>
            <a:lvl1pPr marL="0" indent="0" algn="ctr">
              <a:spcBef>
                <a:spcPts val="600"/>
              </a:spcBef>
              <a:buSzTx/>
              <a:buNone/>
              <a:defRPr sz="2800">
                <a:solidFill>
                  <a:schemeClr val="accent3">
                    <a:lumOff val="44000"/>
                  </a:schemeClr>
                </a:solidFill>
                <a:latin typeface="Book Antiqua"/>
                <a:ea typeface="Book Antiqua"/>
                <a:cs typeface="Book Antiqua"/>
                <a:sym typeface="Book Antiqua"/>
              </a:defRPr>
            </a:lvl1pPr>
            <a:lvl2pPr marL="0" indent="457200" algn="ctr">
              <a:spcBef>
                <a:spcPts val="600"/>
              </a:spcBef>
              <a:buSzTx/>
              <a:buNone/>
              <a:defRPr sz="2800">
                <a:solidFill>
                  <a:schemeClr val="accent3">
                    <a:lumOff val="44000"/>
                  </a:schemeClr>
                </a:solidFill>
                <a:latin typeface="Book Antiqua"/>
                <a:ea typeface="Book Antiqua"/>
                <a:cs typeface="Book Antiqua"/>
                <a:sym typeface="Book Antiqua"/>
              </a:defRPr>
            </a:lvl2pPr>
            <a:lvl3pPr marL="0" indent="914400" algn="ctr">
              <a:spcBef>
                <a:spcPts val="600"/>
              </a:spcBef>
              <a:buSzTx/>
              <a:buNone/>
              <a:defRPr sz="2800">
                <a:solidFill>
                  <a:schemeClr val="accent3">
                    <a:lumOff val="44000"/>
                  </a:schemeClr>
                </a:solidFill>
                <a:latin typeface="Book Antiqua"/>
                <a:ea typeface="Book Antiqua"/>
                <a:cs typeface="Book Antiqua"/>
                <a:sym typeface="Book Antiqua"/>
              </a:defRPr>
            </a:lvl3pPr>
            <a:lvl4pPr marL="0" indent="1371600" algn="ctr">
              <a:spcBef>
                <a:spcPts val="600"/>
              </a:spcBef>
              <a:buSzTx/>
              <a:buNone/>
              <a:defRPr sz="2800">
                <a:solidFill>
                  <a:schemeClr val="accent3">
                    <a:lumOff val="44000"/>
                  </a:schemeClr>
                </a:solidFill>
                <a:latin typeface="Book Antiqua"/>
                <a:ea typeface="Book Antiqua"/>
                <a:cs typeface="Book Antiqua"/>
                <a:sym typeface="Book Antiqua"/>
              </a:defRPr>
            </a:lvl4pPr>
            <a:lvl5pPr marL="0" indent="1828800" algn="ctr">
              <a:spcBef>
                <a:spcPts val="600"/>
              </a:spcBef>
              <a:buSzTx/>
              <a:buNone/>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0"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0797292"/>
      </p:ext>
    </p:extLst>
  </p:cSld>
  <p:clrMapOvr>
    <a:masterClrMapping/>
  </p:clrMapOvr>
  <p:transition spd="med"/>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type="tx">
  <p:cSld name="33_Title and Content">
    <p:bg>
      <p:bgPr>
        <a:solidFill>
          <a:srgbClr val="000000"/>
        </a:solidFill>
        <a:effectLst/>
      </p:bgPr>
    </p:bg>
    <p:spTree>
      <p:nvGrpSpPr>
        <p:cNvPr id="1" name=""/>
        <p:cNvGrpSpPr/>
        <p:nvPr/>
      </p:nvGrpSpPr>
      <p:grpSpPr>
        <a:xfrm>
          <a:off x="0" y="0"/>
          <a:ext cx="0" cy="0"/>
          <a:chOff x="0" y="0"/>
          <a:chExt cx="0" cy="0"/>
        </a:xfrm>
      </p:grpSpPr>
      <p:sp>
        <p:nvSpPr>
          <p:cNvPr id="5597"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598" name="Body Level One…"/>
          <p:cNvSpPr txBox="1">
            <a:spLocks noGrp="1"/>
          </p:cNvSpPr>
          <p:nvPr>
            <p:ph type="body" idx="1"/>
          </p:nvPr>
        </p:nvSpPr>
        <p:spPr>
          <a:xfrm>
            <a:off x="457200" y="1600200"/>
            <a:ext cx="8229600" cy="4708525"/>
          </a:xfrm>
          <a:prstGeom prst="rect">
            <a:avLst/>
          </a:prstGeom>
        </p:spPr>
        <p:txBody>
          <a:bodyPr>
            <a:normAutofit/>
          </a:bodyPr>
          <a:lstStyle>
            <a:lvl1pPr marL="547687" indent="-411162">
              <a:spcBef>
                <a:spcPts val="600"/>
              </a:spcBef>
              <a:buClr>
                <a:srgbClr val="F9F9F9"/>
              </a:buClr>
              <a:buSzPct val="65000"/>
              <a:buChar char=""/>
              <a:defRPr sz="2800">
                <a:solidFill>
                  <a:schemeClr val="accent3">
                    <a:lumOff val="44000"/>
                  </a:schemeClr>
                </a:solidFill>
                <a:latin typeface="Book Antiqua"/>
                <a:ea typeface="Book Antiqua"/>
                <a:cs typeface="Book Antiqua"/>
                <a:sym typeface="Book Antiqua"/>
              </a:defRPr>
            </a:lvl1pPr>
            <a:lvl2pPr marL="915458" indent="-329670">
              <a:spcBef>
                <a:spcPts val="600"/>
              </a:spcBef>
              <a:buClr>
                <a:srgbClr val="F9F9F9"/>
              </a:buClr>
              <a:buSzPct val="80000"/>
              <a:buChar char="◼"/>
              <a:defRPr sz="2800">
                <a:solidFill>
                  <a:schemeClr val="accent3">
                    <a:lumOff val="44000"/>
                  </a:schemeClr>
                </a:solidFill>
                <a:latin typeface="Book Antiqua"/>
                <a:ea typeface="Book Antiqua"/>
                <a:cs typeface="Book Antiqua"/>
                <a:sym typeface="Book Antiqua"/>
              </a:defRPr>
            </a:lvl2pPr>
            <a:lvl3pPr marL="1195820" indent="-290945">
              <a:spcBef>
                <a:spcPts val="600"/>
              </a:spcBef>
              <a:buClr>
                <a:srgbClr val="F9F9F9"/>
              </a:buClr>
              <a:buSzPct val="95000"/>
              <a:buChar char="▫"/>
              <a:defRPr sz="2800">
                <a:solidFill>
                  <a:schemeClr val="accent3">
                    <a:lumOff val="44000"/>
                  </a:schemeClr>
                </a:solidFill>
                <a:latin typeface="Book Antiqua"/>
                <a:ea typeface="Book Antiqua"/>
                <a:cs typeface="Book Antiqua"/>
                <a:sym typeface="Book Antiqua"/>
              </a:defRPr>
            </a:lvl3pPr>
            <a:lvl4pPr marL="1425575"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4pPr>
            <a:lvl5pPr marL="1617663"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9"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5684575"/>
      </p:ext>
    </p:extLst>
  </p:cSld>
  <p:clrMapOvr>
    <a:masterClrMapping/>
  </p:clrMapOvr>
  <p:transition spd="med"/>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sp>
        <p:nvSpPr>
          <p:cNvPr id="5606"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07" name="Body Level One…"/>
          <p:cNvSpPr txBox="1">
            <a:spLocks noGrp="1"/>
          </p:cNvSpPr>
          <p:nvPr>
            <p:ph type="body" sz="half" idx="1"/>
          </p:nvPr>
        </p:nvSpPr>
        <p:spPr>
          <a:xfrm>
            <a:off x="457200" y="1600200"/>
            <a:ext cx="4038600" cy="4525963"/>
          </a:xfrm>
          <a:prstGeom prst="rect">
            <a:avLst/>
          </a:prstGeom>
        </p:spPr>
        <p:txBody>
          <a:bodyPr>
            <a:normAutofit/>
          </a:bodyPr>
          <a:lstStyle>
            <a:lvl1pPr marL="547687" indent="-411162">
              <a:spcBef>
                <a:spcPts val="600"/>
              </a:spcBef>
              <a:buClr>
                <a:srgbClr val="F9F9F9"/>
              </a:buClr>
              <a:buSzPct val="65000"/>
              <a:buChar char=""/>
              <a:defRPr sz="2600">
                <a:solidFill>
                  <a:schemeClr val="accent3">
                    <a:lumOff val="44000"/>
                  </a:schemeClr>
                </a:solidFill>
                <a:latin typeface="Book Antiqua"/>
                <a:ea typeface="Book Antiqua"/>
                <a:cs typeface="Book Antiqua"/>
                <a:sym typeface="Book Antiqua"/>
              </a:defRPr>
            </a:lvl1pPr>
            <a:lvl2pPr marL="891910" indent="-306122">
              <a:spcBef>
                <a:spcPts val="600"/>
              </a:spcBef>
              <a:buClr>
                <a:srgbClr val="F9F9F9"/>
              </a:buClr>
              <a:buSzPct val="80000"/>
              <a:buChar char="◼"/>
              <a:defRPr sz="2600">
                <a:solidFill>
                  <a:schemeClr val="accent3">
                    <a:lumOff val="44000"/>
                  </a:schemeClr>
                </a:solidFill>
                <a:latin typeface="Book Antiqua"/>
                <a:ea typeface="Book Antiqua"/>
                <a:cs typeface="Book Antiqua"/>
                <a:sym typeface="Book Antiqua"/>
              </a:defRPr>
            </a:lvl2pPr>
            <a:lvl3pPr marL="1202055" indent="-297180">
              <a:spcBef>
                <a:spcPts val="600"/>
              </a:spcBef>
              <a:buClr>
                <a:srgbClr val="F9F9F9"/>
              </a:buClr>
              <a:buSzPct val="95000"/>
              <a:buChar char="▫"/>
              <a:defRPr sz="2600">
                <a:solidFill>
                  <a:schemeClr val="accent3">
                    <a:lumOff val="44000"/>
                  </a:schemeClr>
                </a:solidFill>
                <a:latin typeface="Book Antiqua"/>
                <a:ea typeface="Book Antiqua"/>
                <a:cs typeface="Book Antiqua"/>
                <a:sym typeface="Book Antiqua"/>
              </a:defRPr>
            </a:lvl3pPr>
            <a:lvl4pPr marL="1433689"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4pPr>
            <a:lvl5pPr marL="1625777"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0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1410344"/>
      </p:ext>
    </p:extLst>
  </p:cSld>
  <p:clrMapOvr>
    <a:masterClrMapping/>
  </p:clrMapOvr>
  <p:transition spd="med"/>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sp>
        <p:nvSpPr>
          <p:cNvPr id="5615" name="Title Text"/>
          <p:cNvSpPr txBox="1">
            <a:spLocks noGrp="1"/>
          </p:cNvSpPr>
          <p:nvPr>
            <p:ph type="title"/>
          </p:nvPr>
        </p:nvSpPr>
        <p:spPr>
          <a:xfrm>
            <a:off x="457200" y="273050"/>
            <a:ext cx="8229600" cy="1143000"/>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16" name="Body Level One…"/>
          <p:cNvSpPr txBox="1">
            <a:spLocks noGrp="1"/>
          </p:cNvSpPr>
          <p:nvPr>
            <p:ph type="body" sz="quarter" idx="1"/>
          </p:nvPr>
        </p:nvSpPr>
        <p:spPr>
          <a:xfrm>
            <a:off x="457200" y="1535112"/>
            <a:ext cx="4040188" cy="750888"/>
          </a:xfrm>
          <a:prstGeom prst="rect">
            <a:avLst/>
          </a:prstGeom>
        </p:spPr>
        <p:txBody>
          <a:bodyPr anchor="ctr">
            <a:normAutofit/>
          </a:bodyPr>
          <a:lstStyle>
            <a:lvl1pPr marL="0" indent="0">
              <a:spcBef>
                <a:spcPts val="500"/>
              </a:spcBef>
              <a:buSzTx/>
              <a:buNone/>
              <a:defRPr sz="2400" cap="all">
                <a:solidFill>
                  <a:schemeClr val="accent3">
                    <a:lumOff val="44000"/>
                  </a:schemeClr>
                </a:solidFill>
                <a:latin typeface="Book Antiqua"/>
                <a:ea typeface="Book Antiqua"/>
                <a:cs typeface="Book Antiqua"/>
                <a:sym typeface="Book Antiqua"/>
              </a:defRPr>
            </a:lvl1pPr>
            <a:lvl2pPr marL="0" indent="585787">
              <a:spcBef>
                <a:spcPts val="500"/>
              </a:spcBef>
              <a:buSzTx/>
              <a:buNone/>
              <a:defRPr sz="2400" cap="all">
                <a:solidFill>
                  <a:schemeClr val="accent3">
                    <a:lumOff val="44000"/>
                  </a:schemeClr>
                </a:solidFill>
                <a:latin typeface="Book Antiqua"/>
                <a:ea typeface="Book Antiqua"/>
                <a:cs typeface="Book Antiqua"/>
                <a:sym typeface="Book Antiqua"/>
              </a:defRPr>
            </a:lvl2pPr>
            <a:lvl3pPr marL="0" indent="904875">
              <a:spcBef>
                <a:spcPts val="500"/>
              </a:spcBef>
              <a:buSzTx/>
              <a:buNone/>
              <a:defRPr sz="2400" cap="all">
                <a:solidFill>
                  <a:schemeClr val="accent3">
                    <a:lumOff val="44000"/>
                  </a:schemeClr>
                </a:solidFill>
                <a:latin typeface="Book Antiqua"/>
                <a:ea typeface="Book Antiqua"/>
                <a:cs typeface="Book Antiqua"/>
                <a:sym typeface="Book Antiqua"/>
              </a:defRPr>
            </a:lvl3pPr>
            <a:lvl4pPr marL="0" indent="1169987">
              <a:spcBef>
                <a:spcPts val="500"/>
              </a:spcBef>
              <a:buSzTx/>
              <a:buNone/>
              <a:defRPr sz="2400" cap="all">
                <a:solidFill>
                  <a:schemeClr val="accent3">
                    <a:lumOff val="44000"/>
                  </a:schemeClr>
                </a:solidFill>
                <a:latin typeface="Book Antiqua"/>
                <a:ea typeface="Book Antiqua"/>
                <a:cs typeface="Book Antiqua"/>
                <a:sym typeface="Book Antiqua"/>
              </a:defRPr>
            </a:lvl4pPr>
            <a:lvl5pPr marL="0" indent="1362075">
              <a:spcBef>
                <a:spcPts val="500"/>
              </a:spcBef>
              <a:buSzTx/>
              <a:buNone/>
              <a:defRPr sz="2400" cap="all">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17" name="Text Placeholder 3"/>
          <p:cNvSpPr>
            <a:spLocks noGrp="1"/>
          </p:cNvSpPr>
          <p:nvPr>
            <p:ph type="body" sz="quarter" idx="21"/>
          </p:nvPr>
        </p:nvSpPr>
        <p:spPr>
          <a:xfrm>
            <a:off x="4645025" y="1535112"/>
            <a:ext cx="4041775" cy="750888"/>
          </a:xfrm>
          <a:prstGeom prst="rect">
            <a:avLst/>
          </a:prstGeom>
        </p:spPr>
        <p:txBody>
          <a:bodyPr anchor="ctr">
            <a:normAutofit/>
          </a:bodyPr>
          <a:lstStyle/>
          <a:p>
            <a:pPr marL="0" indent="0">
              <a:spcBef>
                <a:spcPts val="500"/>
              </a:spcBef>
              <a:buSzTx/>
              <a:buNone/>
              <a:defRPr sz="2400" cap="all">
                <a:solidFill>
                  <a:schemeClr val="accent3">
                    <a:lumOff val="44000"/>
                  </a:schemeClr>
                </a:solidFill>
                <a:latin typeface="Book Antiqua"/>
                <a:ea typeface="Book Antiqua"/>
                <a:cs typeface="Book Antiqua"/>
                <a:sym typeface="Book Antiqua"/>
              </a:defRPr>
            </a:pPr>
            <a:endParaRPr/>
          </a:p>
        </p:txBody>
      </p:sp>
      <p:sp>
        <p:nvSpPr>
          <p:cNvPr id="561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5402353"/>
      </p:ext>
    </p:extLst>
  </p:cSld>
  <p:clrMapOvr>
    <a:masterClrMapping/>
  </p:clrMapOvr>
  <p:transition spd="med"/>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000000"/>
        </a:solidFill>
        <a:effectLst/>
      </p:bgPr>
    </p:bg>
    <p:spTree>
      <p:nvGrpSpPr>
        <p:cNvPr id="1" name=""/>
        <p:cNvGrpSpPr/>
        <p:nvPr/>
      </p:nvGrpSpPr>
      <p:grpSpPr>
        <a:xfrm>
          <a:off x="0" y="0"/>
          <a:ext cx="0" cy="0"/>
          <a:chOff x="0" y="0"/>
          <a:chExt cx="0" cy="0"/>
        </a:xfrm>
      </p:grpSpPr>
      <p:sp>
        <p:nvSpPr>
          <p:cNvPr id="5625"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26"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6922658"/>
      </p:ext>
    </p:extLst>
  </p:cSld>
  <p:clrMapOvr>
    <a:masterClrMapping/>
  </p:clrMapOvr>
  <p:transition spd="med"/>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sp>
        <p:nvSpPr>
          <p:cNvPr id="5633"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69827352"/>
      </p:ext>
    </p:extLst>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719096169"/>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sp>
        <p:nvSpPr>
          <p:cNvPr id="5640" name="Title Text"/>
          <p:cNvSpPr txBox="1">
            <a:spLocks noGrp="1"/>
          </p:cNvSpPr>
          <p:nvPr>
            <p:ph type="title"/>
          </p:nvPr>
        </p:nvSpPr>
        <p:spPr>
          <a:xfrm>
            <a:off x="457200" y="273050"/>
            <a:ext cx="3008314" cy="1162050"/>
          </a:xfrm>
          <a:prstGeom prst="rect">
            <a:avLst/>
          </a:prstGeom>
        </p:spPr>
        <p:txBody>
          <a:bodyPr/>
          <a:lstStyle>
            <a:lvl1pPr>
              <a:defRPr sz="2200">
                <a:solidFill>
                  <a:srgbClr val="83A9E8"/>
                </a:soli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41" name="Body Level One…"/>
          <p:cNvSpPr txBox="1">
            <a:spLocks noGrp="1"/>
          </p:cNvSpPr>
          <p:nvPr>
            <p:ph type="body" sz="half" idx="1"/>
          </p:nvPr>
        </p:nvSpPr>
        <p:spPr>
          <a:xfrm>
            <a:off x="457200" y="1524000"/>
            <a:ext cx="3008314" cy="4602163"/>
          </a:xfrm>
          <a:prstGeom prst="rect">
            <a:avLst/>
          </a:prstGeom>
        </p:spPr>
        <p:txBody>
          <a:bodyPr>
            <a:normAutofit/>
          </a:bodyPr>
          <a:lstStyle>
            <a:lvl1pPr marL="0" indent="0">
              <a:spcBef>
                <a:spcPts val="300"/>
              </a:spcBef>
              <a:buSzTx/>
              <a:buNone/>
              <a:defRPr sz="1400">
                <a:solidFill>
                  <a:schemeClr val="accent3">
                    <a:lumOff val="44000"/>
                  </a:schemeClr>
                </a:solidFill>
                <a:latin typeface="Book Antiqua"/>
                <a:ea typeface="Book Antiqua"/>
                <a:cs typeface="Book Antiqua"/>
                <a:sym typeface="Book Antiqua"/>
              </a:defRPr>
            </a:lvl1pPr>
            <a:lvl2pPr marL="0" indent="585787">
              <a:spcBef>
                <a:spcPts val="300"/>
              </a:spcBef>
              <a:buSzTx/>
              <a:buNone/>
              <a:defRPr sz="1400">
                <a:solidFill>
                  <a:schemeClr val="accent3">
                    <a:lumOff val="44000"/>
                  </a:schemeClr>
                </a:solidFill>
                <a:latin typeface="Book Antiqua"/>
                <a:ea typeface="Book Antiqua"/>
                <a:cs typeface="Book Antiqua"/>
                <a:sym typeface="Book Antiqua"/>
              </a:defRPr>
            </a:lvl2pPr>
            <a:lvl3pPr marL="0" indent="904875">
              <a:spcBef>
                <a:spcPts val="300"/>
              </a:spcBef>
              <a:buSzTx/>
              <a:buNone/>
              <a:defRPr sz="1400">
                <a:solidFill>
                  <a:schemeClr val="accent3">
                    <a:lumOff val="44000"/>
                  </a:schemeClr>
                </a:solidFill>
                <a:latin typeface="Book Antiqua"/>
                <a:ea typeface="Book Antiqua"/>
                <a:cs typeface="Book Antiqua"/>
                <a:sym typeface="Book Antiqua"/>
              </a:defRPr>
            </a:lvl3pPr>
            <a:lvl4pPr marL="0" indent="1169987">
              <a:spcBef>
                <a:spcPts val="300"/>
              </a:spcBef>
              <a:buSzTx/>
              <a:buNone/>
              <a:defRPr sz="1400">
                <a:solidFill>
                  <a:schemeClr val="accent3">
                    <a:lumOff val="44000"/>
                  </a:schemeClr>
                </a:solidFill>
                <a:latin typeface="Book Antiqua"/>
                <a:ea typeface="Book Antiqua"/>
                <a:cs typeface="Book Antiqua"/>
                <a:sym typeface="Book Antiqua"/>
              </a:defRPr>
            </a:lvl4pPr>
            <a:lvl5pPr marL="0" indent="1362075">
              <a:spcBef>
                <a:spcPts val="300"/>
              </a:spcBef>
              <a:buSzTx/>
              <a:buNone/>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4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8259285"/>
      </p:ext>
    </p:extLst>
  </p:cSld>
  <p:clrMapOvr>
    <a:masterClrMapping/>
  </p:clrMapOvr>
  <p:transition spd="med"/>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sp>
        <p:nvSpPr>
          <p:cNvPr id="5649" name="Title Text"/>
          <p:cNvSpPr txBox="1">
            <a:spLocks noGrp="1"/>
          </p:cNvSpPr>
          <p:nvPr>
            <p:ph type="title"/>
          </p:nvPr>
        </p:nvSpPr>
        <p:spPr>
          <a:xfrm>
            <a:off x="1828800" y="609600"/>
            <a:ext cx="5486400" cy="522288"/>
          </a:xfrm>
          <a:prstGeom prst="rect">
            <a:avLst/>
          </a:prstGeom>
        </p:spPr>
        <p:txBody>
          <a:bodyPr lIns="0" tIns="0" rIns="0" bIns="0"/>
          <a:lstStyle>
            <a:lvl1pPr algn="ctr">
              <a:defRPr sz="20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50" name="Picture Placeholder 2"/>
          <p:cNvSpPr>
            <a:spLocks noGrp="1"/>
          </p:cNvSpPr>
          <p:nvPr>
            <p:ph type="pic" sz="half" idx="21"/>
          </p:nvPr>
        </p:nvSpPr>
        <p:spPr>
          <a:xfrm>
            <a:off x="1828800" y="1831975"/>
            <a:ext cx="5486400" cy="3962400"/>
          </a:xfrm>
          <a:prstGeom prst="rect">
            <a:avLst/>
          </a:prstGeom>
          <a:ln w="44450" cap="sq">
            <a:solidFill>
              <a:schemeClr val="accent3">
                <a:lumOff val="44000"/>
              </a:schemeClr>
            </a:solidFill>
            <a:miter lim="800000"/>
          </a:ln>
          <a:effectLst>
            <a:outerShdw blurRad="190500" dist="228600" dir="2700000" rotWithShape="0">
              <a:srgbClr val="000000">
                <a:alpha val="25000"/>
              </a:srgbClr>
            </a:outerShdw>
          </a:effectLst>
        </p:spPr>
        <p:txBody>
          <a:bodyPr lIns="91439" rIns="91439"/>
          <a:lstStyle/>
          <a:p>
            <a:endParaRPr/>
          </a:p>
        </p:txBody>
      </p:sp>
      <p:sp>
        <p:nvSpPr>
          <p:cNvPr id="5651" name="Body Level One…"/>
          <p:cNvSpPr txBox="1">
            <a:spLocks noGrp="1"/>
          </p:cNvSpPr>
          <p:nvPr>
            <p:ph type="body" sz="quarter" idx="1"/>
          </p:nvPr>
        </p:nvSpPr>
        <p:spPr>
          <a:xfrm>
            <a:off x="1828800" y="1166787"/>
            <a:ext cx="5486400" cy="530352"/>
          </a:xfrm>
          <a:prstGeom prst="rect">
            <a:avLst/>
          </a:prstGeom>
        </p:spPr>
        <p:txBody>
          <a:bodyPr>
            <a:normAutofit/>
          </a:bodyPr>
          <a:lstStyle>
            <a:lvl1pPr marL="0" indent="0" algn="ctr">
              <a:spcBef>
                <a:spcPts val="300"/>
              </a:spcBef>
              <a:buSzTx/>
              <a:buNone/>
              <a:defRPr sz="1400">
                <a:solidFill>
                  <a:schemeClr val="accent3">
                    <a:lumOff val="44000"/>
                  </a:schemeClr>
                </a:solidFill>
                <a:latin typeface="Book Antiqua"/>
                <a:ea typeface="Book Antiqua"/>
                <a:cs typeface="Book Antiqua"/>
                <a:sym typeface="Book Antiqua"/>
              </a:defRPr>
            </a:lvl1pPr>
            <a:lvl2pPr marL="915458" indent="-329670" algn="ctr">
              <a:spcBef>
                <a:spcPts val="300"/>
              </a:spcBef>
              <a:buSzPct val="80000"/>
              <a:buChar char="◼"/>
              <a:defRPr sz="1400">
                <a:solidFill>
                  <a:schemeClr val="accent3">
                    <a:lumOff val="44000"/>
                  </a:schemeClr>
                </a:solidFill>
                <a:latin typeface="Book Antiqua"/>
                <a:ea typeface="Book Antiqua"/>
                <a:cs typeface="Book Antiqua"/>
                <a:sym typeface="Book Antiqua"/>
              </a:defRPr>
            </a:lvl2pPr>
            <a:lvl3pPr marL="1224914" indent="-320039" algn="ctr">
              <a:spcBef>
                <a:spcPts val="300"/>
              </a:spcBef>
              <a:buSzPct val="95000"/>
              <a:buChar char="▫"/>
              <a:defRPr sz="1400">
                <a:solidFill>
                  <a:schemeClr val="accent3">
                    <a:lumOff val="44000"/>
                  </a:schemeClr>
                </a:solidFill>
                <a:latin typeface="Book Antiqua"/>
                <a:ea typeface="Book Antiqua"/>
                <a:cs typeface="Book Antiqua"/>
                <a:sym typeface="Book Antiqua"/>
              </a:defRPr>
            </a:lvl3pPr>
            <a:lvl4pPr marL="1453973" indent="-283986" algn="ctr">
              <a:spcBef>
                <a:spcPts val="300"/>
              </a:spcBef>
              <a:buChar char=""/>
              <a:defRPr sz="1400">
                <a:solidFill>
                  <a:schemeClr val="accent3">
                    <a:lumOff val="44000"/>
                  </a:schemeClr>
                </a:solidFill>
                <a:latin typeface="Book Antiqua"/>
                <a:ea typeface="Book Antiqua"/>
                <a:cs typeface="Book Antiqua"/>
                <a:sym typeface="Book Antiqua"/>
              </a:defRPr>
            </a:lvl4pPr>
            <a:lvl5pPr marL="1646061" indent="-283986" algn="ctr">
              <a:spcBef>
                <a:spcPts val="300"/>
              </a:spcBef>
              <a:buChar char="◾"/>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5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5452896"/>
      </p:ext>
    </p:extLst>
  </p:cSld>
  <p:clrMapOvr>
    <a:masterClrMapping/>
  </p:clrMapOvr>
  <p:transition spd="med"/>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x">
  <p:cSld name="36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59"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5660"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61"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7489241"/>
      </p:ext>
    </p:extLst>
  </p:cSld>
  <p:clrMapOvr>
    <a:masterClrMapping/>
  </p:clrMapOvr>
  <p:transition spd="med"/>
</p:sldLayout>
</file>

<file path=ppt/slideLayouts/slideLayout393.xml><?xml version="1.0" encoding="utf-8"?>
<p:sldLayout xmlns:a="http://schemas.openxmlformats.org/drawingml/2006/main" xmlns:r="http://schemas.openxmlformats.org/officeDocument/2006/relationships" xmlns:p="http://schemas.openxmlformats.org/presentationml/2006/main" showMasterSp="0" type="tx">
  <p:cSld name="34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68"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69" name="Body Level One…"/>
          <p:cNvSpPr txBox="1">
            <a:spLocks noGrp="1"/>
          </p:cNvSpPr>
          <p:nvPr>
            <p:ph type="body" idx="1"/>
          </p:nvPr>
        </p:nvSpPr>
        <p:spPr>
          <a:xfrm>
            <a:off x="304800" y="1981200"/>
            <a:ext cx="7543800" cy="4114800"/>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0"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6037160"/>
      </p:ext>
    </p:extLst>
  </p:cSld>
  <p:clrMapOvr>
    <a:masterClrMapping/>
  </p:clrMapOvr>
  <p:transition spd="med"/>
</p:sldLayout>
</file>

<file path=ppt/slideLayouts/slideLayout394.xml><?xml version="1.0" encoding="utf-8"?>
<p:sldLayout xmlns:a="http://schemas.openxmlformats.org/drawingml/2006/main" xmlns:r="http://schemas.openxmlformats.org/officeDocument/2006/relationships" xmlns:p="http://schemas.openxmlformats.org/presentationml/2006/main" showMasterSp="0" type="tx">
  <p:cSld name="27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77" name="Title Text"/>
          <p:cNvSpPr txBox="1">
            <a:spLocks noGrp="1"/>
          </p:cNvSpPr>
          <p:nvPr>
            <p:ph type="title"/>
          </p:nvPr>
        </p:nvSpPr>
        <p:spPr>
          <a:xfrm>
            <a:off x="722312" y="4406900"/>
            <a:ext cx="7772401" cy="1362075"/>
          </a:xfrm>
          <a:prstGeom prst="rect">
            <a:avLst/>
          </a:prstGeom>
          <a:effectLst>
            <a:outerShdw blurRad="50800" dist="25399" dir="2700000" rotWithShape="0">
              <a:schemeClr val="accent3">
                <a:lumOff val="44000"/>
                <a:alpha val="74998"/>
              </a:schemeClr>
            </a:outerShdw>
          </a:effectLst>
        </p:spPr>
        <p:txBody>
          <a:bodyPr anchor="t"/>
          <a:lstStyle>
            <a:lvl1pPr>
              <a:defRPr sz="4000" cap="all">
                <a:solidFill>
                  <a:srgbClr val="000000"/>
                </a:solidFill>
                <a:latin typeface="Impact"/>
                <a:ea typeface="Impact"/>
                <a:cs typeface="Impact"/>
                <a:sym typeface="Impact"/>
              </a:defRPr>
            </a:lvl1pPr>
          </a:lstStyle>
          <a:p>
            <a:r>
              <a:t>Title Text</a:t>
            </a:r>
          </a:p>
        </p:txBody>
      </p:sp>
      <p:sp>
        <p:nvSpPr>
          <p:cNvPr id="5678" name="Body Level One…"/>
          <p:cNvSpPr txBox="1">
            <a:spLocks noGrp="1"/>
          </p:cNvSpPr>
          <p:nvPr>
            <p:ph type="body" sz="quarter" idx="1"/>
          </p:nvPr>
        </p:nvSpPr>
        <p:spPr>
          <a:xfrm>
            <a:off x="722312" y="2906713"/>
            <a:ext cx="7772401" cy="1500188"/>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400"/>
              </a:spcBef>
              <a:buSzTx/>
              <a:buNone/>
              <a:defRPr sz="2000">
                <a:latin typeface="Impact"/>
                <a:ea typeface="Impact"/>
                <a:cs typeface="Impact"/>
                <a:sym typeface="Impact"/>
              </a:defRPr>
            </a:lvl1pPr>
            <a:lvl2pPr marL="0" indent="457200">
              <a:spcBef>
                <a:spcPts val="400"/>
              </a:spcBef>
              <a:buSzTx/>
              <a:buNone/>
              <a:defRPr sz="2000">
                <a:latin typeface="Impact"/>
                <a:ea typeface="Impact"/>
                <a:cs typeface="Impact"/>
                <a:sym typeface="Impact"/>
              </a:defRPr>
            </a:lvl2pPr>
            <a:lvl3pPr marL="0" indent="914400">
              <a:spcBef>
                <a:spcPts val="400"/>
              </a:spcBef>
              <a:buSzTx/>
              <a:buNone/>
              <a:defRPr sz="2000">
                <a:latin typeface="Impact"/>
                <a:ea typeface="Impact"/>
                <a:cs typeface="Impact"/>
                <a:sym typeface="Impact"/>
              </a:defRPr>
            </a:lvl3pPr>
            <a:lvl4pPr marL="0" indent="1371600">
              <a:spcBef>
                <a:spcPts val="400"/>
              </a:spcBef>
              <a:buSzTx/>
              <a:buNone/>
              <a:defRPr sz="2000">
                <a:latin typeface="Impact"/>
                <a:ea typeface="Impact"/>
                <a:cs typeface="Impact"/>
                <a:sym typeface="Impact"/>
              </a:defRPr>
            </a:lvl4pPr>
            <a:lvl5pPr marL="0" indent="1828800">
              <a:spcBef>
                <a:spcPts val="400"/>
              </a:spcBef>
              <a:buSzTx/>
              <a:buNone/>
              <a:defRPr sz="20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8787515"/>
      </p:ext>
    </p:extLst>
  </p:cSld>
  <p:clrMapOvr>
    <a:masterClrMapping/>
  </p:clrMapOvr>
  <p:transition spd="med"/>
</p:sldLayout>
</file>

<file path=ppt/slideLayouts/slideLayout395.xml><?xml version="1.0" encoding="utf-8"?>
<p:sldLayout xmlns:a="http://schemas.openxmlformats.org/drawingml/2006/main" xmlns:r="http://schemas.openxmlformats.org/officeDocument/2006/relationships" xmlns:p="http://schemas.openxmlformats.org/presentationml/2006/main" showMasterSp="0" type="tx">
  <p:cSld name="28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86"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87" name="Body Level One…"/>
          <p:cNvSpPr txBox="1">
            <a:spLocks noGrp="1"/>
          </p:cNvSpPr>
          <p:nvPr>
            <p:ph type="body" sz="half" idx="1"/>
          </p:nvPr>
        </p:nvSpPr>
        <p:spPr>
          <a:xfrm>
            <a:off x="304800" y="1981200"/>
            <a:ext cx="3695700" cy="4114800"/>
          </a:xfrm>
          <a:prstGeom prst="rect">
            <a:avLst/>
          </a:prstGeom>
          <a:effectLst>
            <a:outerShdw blurRad="50800" dist="25399" dir="2700000" rotWithShape="0">
              <a:schemeClr val="accent3">
                <a:lumOff val="44000"/>
                <a:alpha val="74998"/>
              </a:schemeClr>
            </a:outerShdw>
          </a:effectLst>
        </p:spPr>
        <p:txBody>
          <a:bodyPr>
            <a:normAutofit/>
          </a:bodyPr>
          <a:lstStyle>
            <a:lvl1pPr>
              <a:spcBef>
                <a:spcPts val="600"/>
              </a:spcBef>
              <a:buChar char="▭"/>
              <a:defRPr sz="2800">
                <a:latin typeface="Impact"/>
                <a:ea typeface="Impact"/>
                <a:cs typeface="Impact"/>
                <a:sym typeface="Impact"/>
              </a:defRPr>
            </a:lvl1pPr>
            <a:lvl2pPr marL="790575" indent="-333375">
              <a:spcBef>
                <a:spcPts val="600"/>
              </a:spcBef>
              <a:buChar char="▭"/>
              <a:defRPr sz="2800">
                <a:latin typeface="Impact"/>
                <a:ea typeface="Impact"/>
                <a:cs typeface="Impact"/>
                <a:sym typeface="Impact"/>
              </a:defRPr>
            </a:lvl2pPr>
            <a:lvl3pPr marL="1234439" indent="-320039">
              <a:spcBef>
                <a:spcPts val="600"/>
              </a:spcBef>
              <a:buChar char="▭"/>
              <a:defRPr sz="2800">
                <a:latin typeface="Impact"/>
                <a:ea typeface="Impact"/>
                <a:cs typeface="Impact"/>
                <a:sym typeface="Impact"/>
              </a:defRPr>
            </a:lvl3pPr>
            <a:lvl4pPr marL="1727200" indent="-355600">
              <a:spcBef>
                <a:spcPts val="600"/>
              </a:spcBef>
              <a:buChar char="▭"/>
              <a:defRPr sz="2800">
                <a:latin typeface="Impact"/>
                <a:ea typeface="Impact"/>
                <a:cs typeface="Impact"/>
                <a:sym typeface="Impact"/>
              </a:defRPr>
            </a:lvl4pPr>
            <a:lvl5pPr marL="2184400" indent="-355600">
              <a:spcBef>
                <a:spcPts val="600"/>
              </a:spcBef>
              <a:buChar char="▭"/>
              <a:defRPr sz="28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8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4497778"/>
      </p:ext>
    </p:extLst>
  </p:cSld>
  <p:clrMapOvr>
    <a:masterClrMapping/>
  </p:clrMapOvr>
  <p:transition spd="med"/>
</p:sldLayout>
</file>

<file path=ppt/slideLayouts/slideLayout396.xml><?xml version="1.0" encoding="utf-8"?>
<p:sldLayout xmlns:a="http://schemas.openxmlformats.org/drawingml/2006/main" xmlns:r="http://schemas.openxmlformats.org/officeDocument/2006/relationships" xmlns:p="http://schemas.openxmlformats.org/presentationml/2006/main" showMasterSp="0" type="tx">
  <p:cSld name="28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95" name="Title Text"/>
          <p:cNvSpPr txBox="1">
            <a:spLocks noGrp="1"/>
          </p:cNvSpPr>
          <p:nvPr>
            <p:ph type="title"/>
          </p:nvPr>
        </p:nvSpPr>
        <p:spPr>
          <a:xfrm>
            <a:off x="457200" y="274638"/>
            <a:ext cx="8229600" cy="1143001"/>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96" name="Body Level One…"/>
          <p:cNvSpPr txBox="1">
            <a:spLocks noGrp="1"/>
          </p:cNvSpPr>
          <p:nvPr>
            <p:ph type="body" sz="quarter" idx="1"/>
          </p:nvPr>
        </p:nvSpPr>
        <p:spPr>
          <a:xfrm>
            <a:off x="457200" y="1535112"/>
            <a:ext cx="4040188" cy="639763"/>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500"/>
              </a:spcBef>
              <a:buSzTx/>
              <a:buNone/>
              <a:defRPr sz="2400">
                <a:latin typeface="Impact"/>
                <a:ea typeface="Impact"/>
                <a:cs typeface="Impact"/>
                <a:sym typeface="Impact"/>
              </a:defRPr>
            </a:lvl1pPr>
            <a:lvl2pPr marL="0" indent="457200">
              <a:spcBef>
                <a:spcPts val="500"/>
              </a:spcBef>
              <a:buSzTx/>
              <a:buNone/>
              <a:defRPr sz="2400">
                <a:latin typeface="Impact"/>
                <a:ea typeface="Impact"/>
                <a:cs typeface="Impact"/>
                <a:sym typeface="Impact"/>
              </a:defRPr>
            </a:lvl2pPr>
            <a:lvl3pPr marL="0" indent="914400">
              <a:spcBef>
                <a:spcPts val="500"/>
              </a:spcBef>
              <a:buSzTx/>
              <a:buNone/>
              <a:defRPr sz="2400">
                <a:latin typeface="Impact"/>
                <a:ea typeface="Impact"/>
                <a:cs typeface="Impact"/>
                <a:sym typeface="Impact"/>
              </a:defRPr>
            </a:lvl3pPr>
            <a:lvl4pPr marL="0" indent="1371600">
              <a:spcBef>
                <a:spcPts val="500"/>
              </a:spcBef>
              <a:buSzTx/>
              <a:buNone/>
              <a:defRPr sz="2400">
                <a:latin typeface="Impact"/>
                <a:ea typeface="Impact"/>
                <a:cs typeface="Impact"/>
                <a:sym typeface="Impact"/>
              </a:defRPr>
            </a:lvl4pPr>
            <a:lvl5pPr marL="0" indent="1828800">
              <a:spcBef>
                <a:spcPts val="500"/>
              </a:spcBef>
              <a:buSzTx/>
              <a:buNone/>
              <a:defRPr sz="2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97" name="Text Placeholder 4"/>
          <p:cNvSpPr>
            <a:spLocks noGrp="1"/>
          </p:cNvSpPr>
          <p:nvPr>
            <p:ph type="body" sz="quarter" idx="21"/>
          </p:nvPr>
        </p:nvSpPr>
        <p:spPr>
          <a:xfrm>
            <a:off x="4645025" y="1535112"/>
            <a:ext cx="4041775" cy="639763"/>
          </a:xfrm>
          <a:prstGeom prst="rect">
            <a:avLst/>
          </a:prstGeom>
          <a:effectLst>
            <a:outerShdw blurRad="50800" dist="25399" dir="2700000" rotWithShape="0">
              <a:schemeClr val="accent3">
                <a:lumOff val="44000"/>
                <a:alpha val="74998"/>
              </a:schemeClr>
            </a:outerShdw>
          </a:effectLst>
        </p:spPr>
        <p:txBody>
          <a:bodyPr anchor="b">
            <a:normAutofit/>
          </a:bodyPr>
          <a:lstStyle/>
          <a:p>
            <a:pPr marL="0" indent="0">
              <a:spcBef>
                <a:spcPts val="500"/>
              </a:spcBef>
              <a:buSzTx/>
              <a:buNone/>
              <a:defRPr sz="2400">
                <a:latin typeface="Impact"/>
                <a:ea typeface="Impact"/>
                <a:cs typeface="Impact"/>
                <a:sym typeface="Impact"/>
              </a:defRPr>
            </a:pPr>
            <a:endParaRPr/>
          </a:p>
        </p:txBody>
      </p:sp>
      <p:sp>
        <p:nvSpPr>
          <p:cNvPr id="569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36881779"/>
      </p:ext>
    </p:extLst>
  </p:cSld>
  <p:clrMapOvr>
    <a:masterClrMapping/>
  </p:clrMapOvr>
  <p:transition spd="med"/>
</p:sldLayout>
</file>

<file path=ppt/slideLayouts/slideLayout397.xml><?xml version="1.0" encoding="utf-8"?>
<p:sldLayout xmlns:a="http://schemas.openxmlformats.org/drawingml/2006/main" xmlns:r="http://schemas.openxmlformats.org/officeDocument/2006/relationships" xmlns:p="http://schemas.openxmlformats.org/presentationml/2006/main" showMasterSp="0" type="tx">
  <p:cSld name="29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05"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706"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2205306"/>
      </p:ext>
    </p:extLst>
  </p:cSld>
  <p:clrMapOvr>
    <a:masterClrMapping/>
  </p:clrMapOvr>
  <p:transition spd="med"/>
</p:sldLayout>
</file>

<file path=ppt/slideLayouts/slideLayout398.xml><?xml version="1.0" encoding="utf-8"?>
<p:sldLayout xmlns:a="http://schemas.openxmlformats.org/drawingml/2006/main" xmlns:r="http://schemas.openxmlformats.org/officeDocument/2006/relationships" xmlns:p="http://schemas.openxmlformats.org/presentationml/2006/main" showMasterSp="0" type="tx">
  <p:cSld name="3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1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6358397"/>
      </p:ext>
    </p:extLst>
  </p:cSld>
  <p:clrMapOvr>
    <a:masterClrMapping/>
  </p:clrMapOvr>
  <p:transition spd="med"/>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20" name="Title Text"/>
          <p:cNvSpPr txBox="1">
            <a:spLocks noGrp="1"/>
          </p:cNvSpPr>
          <p:nvPr>
            <p:ph type="title"/>
          </p:nvPr>
        </p:nvSpPr>
        <p:spPr>
          <a:xfrm>
            <a:off x="457200" y="273050"/>
            <a:ext cx="3008314" cy="1162050"/>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21" name="Body Level One…"/>
          <p:cNvSpPr txBox="1">
            <a:spLocks noGrp="1"/>
          </p:cNvSpPr>
          <p:nvPr>
            <p:ph type="body" idx="1"/>
          </p:nvPr>
        </p:nvSpPr>
        <p:spPr>
          <a:xfrm>
            <a:off x="3575050" y="273050"/>
            <a:ext cx="5111750" cy="5853113"/>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22" name="Text Placeholder 3"/>
          <p:cNvSpPr>
            <a:spLocks noGrp="1"/>
          </p:cNvSpPr>
          <p:nvPr>
            <p:ph type="body" sz="half" idx="21"/>
          </p:nvPr>
        </p:nvSpPr>
        <p:spPr>
          <a:xfrm>
            <a:off x="457199" y="1435100"/>
            <a:ext cx="3008315" cy="4691063"/>
          </a:xfrm>
          <a:prstGeom prst="rect">
            <a:avLst/>
          </a:prstGeom>
          <a:effectLst>
            <a:outerShdw blurRad="50800" dist="25399" dir="2700000" rotWithShape="0">
              <a:schemeClr val="accent3">
                <a:lumOff val="44000"/>
                <a:alpha val="74998"/>
              </a:schemeClr>
            </a:outerShdw>
          </a:effectLst>
        </p:spPr>
        <p:txBody>
          <a:bodyPr>
            <a:normAutofit/>
          </a:bodyPr>
          <a:lstStyle/>
          <a:p>
            <a:pPr marL="0" indent="0">
              <a:spcBef>
                <a:spcPts val="300"/>
              </a:spcBef>
              <a:buSzTx/>
              <a:buNone/>
              <a:defRPr sz="1400">
                <a:latin typeface="Impact"/>
                <a:ea typeface="Impact"/>
                <a:cs typeface="Impact"/>
                <a:sym typeface="Impact"/>
              </a:defRPr>
            </a:pPr>
            <a:endParaRPr/>
          </a:p>
        </p:txBody>
      </p:sp>
      <p:sp>
        <p:nvSpPr>
          <p:cNvPr id="572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6295360"/>
      </p:ext>
    </p:extLst>
  </p:cSld>
  <p:clrMapOvr>
    <a:masterClrMapping/>
  </p:clrMapOvr>
  <p:transition spd="med"/>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1205102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1775743433"/>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30" name="Title Text"/>
          <p:cNvSpPr txBox="1">
            <a:spLocks noGrp="1"/>
          </p:cNvSpPr>
          <p:nvPr>
            <p:ph type="title"/>
          </p:nvPr>
        </p:nvSpPr>
        <p:spPr>
          <a:xfrm>
            <a:off x="1792288" y="4800600"/>
            <a:ext cx="5486401" cy="566738"/>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31" name="Picture Placeholder 2"/>
          <p:cNvSpPr>
            <a:spLocks noGrp="1"/>
          </p:cNvSpPr>
          <p:nvPr>
            <p:ph type="pic" sz="half" idx="21"/>
          </p:nvPr>
        </p:nvSpPr>
        <p:spPr>
          <a:xfrm>
            <a:off x="1792288" y="612775"/>
            <a:ext cx="5486401" cy="4114800"/>
          </a:xfrm>
          <a:prstGeom prst="rect">
            <a:avLst/>
          </a:prstGeom>
          <a:effectLst>
            <a:outerShdw blurRad="50800" dist="25399" dir="2700000" rotWithShape="0">
              <a:schemeClr val="accent3">
                <a:lumOff val="44000"/>
                <a:alpha val="74998"/>
              </a:schemeClr>
            </a:outerShdw>
          </a:effectLst>
        </p:spPr>
        <p:txBody>
          <a:bodyPr lIns="91439" rIns="91439"/>
          <a:lstStyle/>
          <a:p>
            <a:endParaRPr/>
          </a:p>
        </p:txBody>
      </p:sp>
      <p:sp>
        <p:nvSpPr>
          <p:cNvPr id="5732" name="Body Level One…"/>
          <p:cNvSpPr txBox="1">
            <a:spLocks noGrp="1"/>
          </p:cNvSpPr>
          <p:nvPr>
            <p:ph type="body" sz="quarter" idx="1"/>
          </p:nvPr>
        </p:nvSpPr>
        <p:spPr>
          <a:xfrm>
            <a:off x="1792288" y="5367337"/>
            <a:ext cx="5486401" cy="804863"/>
          </a:xfrm>
          <a:prstGeom prst="rect">
            <a:avLst/>
          </a:prstGeom>
          <a:effectLst>
            <a:outerShdw blurRad="50800" dist="25399" dir="2700000" rotWithShape="0">
              <a:schemeClr val="accent3">
                <a:lumOff val="44000"/>
                <a:alpha val="74998"/>
              </a:schemeClr>
            </a:outerShdw>
          </a:effectLst>
        </p:spPr>
        <p:txBody>
          <a:bodyPr>
            <a:normAutofit/>
          </a:bodyPr>
          <a:lstStyle>
            <a:lvl1pPr marL="0" indent="0">
              <a:spcBef>
                <a:spcPts val="300"/>
              </a:spcBef>
              <a:buSzTx/>
              <a:buNone/>
              <a:defRPr sz="1400">
                <a:latin typeface="Impact"/>
                <a:ea typeface="Impact"/>
                <a:cs typeface="Impact"/>
                <a:sym typeface="Impact"/>
              </a:defRPr>
            </a:lvl1pPr>
            <a:lvl2pPr marL="0" indent="457200">
              <a:spcBef>
                <a:spcPts val="300"/>
              </a:spcBef>
              <a:buSzTx/>
              <a:buNone/>
              <a:defRPr sz="1400">
                <a:latin typeface="Impact"/>
                <a:ea typeface="Impact"/>
                <a:cs typeface="Impact"/>
                <a:sym typeface="Impact"/>
              </a:defRPr>
            </a:lvl2pPr>
            <a:lvl3pPr marL="0" indent="914400">
              <a:spcBef>
                <a:spcPts val="300"/>
              </a:spcBef>
              <a:buSzTx/>
              <a:buNone/>
              <a:defRPr sz="1400">
                <a:latin typeface="Impact"/>
                <a:ea typeface="Impact"/>
                <a:cs typeface="Impact"/>
                <a:sym typeface="Impact"/>
              </a:defRPr>
            </a:lvl3pPr>
            <a:lvl4pPr marL="0" indent="1371600">
              <a:spcBef>
                <a:spcPts val="300"/>
              </a:spcBef>
              <a:buSzTx/>
              <a:buNone/>
              <a:defRPr sz="1400">
                <a:latin typeface="Impact"/>
                <a:ea typeface="Impact"/>
                <a:cs typeface="Impact"/>
                <a:sym typeface="Impact"/>
              </a:defRPr>
            </a:lvl4pPr>
            <a:lvl5pPr marL="0" indent="1828800">
              <a:spcBef>
                <a:spcPts val="300"/>
              </a:spcBef>
              <a:buSzTx/>
              <a:buNone/>
              <a:defRPr sz="1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3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4701595"/>
      </p:ext>
    </p:extLst>
  </p:cSld>
  <p:clrMapOvr>
    <a:masterClrMapping/>
  </p:clrMapOvr>
  <p:transition spd="med"/>
</p:sldLayout>
</file>

<file path=ppt/slideLayouts/slideLayout401.xml><?xml version="1.0" encoding="utf-8"?>
<p:sldLayout xmlns:a="http://schemas.openxmlformats.org/drawingml/2006/main" xmlns:r="http://schemas.openxmlformats.org/officeDocument/2006/relationships" xmlns:p="http://schemas.openxmlformats.org/presentationml/2006/main" showMasterSp="0" type="tx">
  <p:cSld name="37_Title Slide">
    <p:bg>
      <p:bgPr>
        <a:solidFill>
          <a:srgbClr val="000000"/>
        </a:solidFill>
        <a:effectLst/>
      </p:bgPr>
    </p:bg>
    <p:spTree>
      <p:nvGrpSpPr>
        <p:cNvPr id="1" name=""/>
        <p:cNvGrpSpPr/>
        <p:nvPr/>
      </p:nvGrpSpPr>
      <p:grpSpPr>
        <a:xfrm>
          <a:off x="0" y="0"/>
          <a:ext cx="0" cy="0"/>
          <a:chOff x="0" y="0"/>
          <a:chExt cx="0" cy="0"/>
        </a:xfrm>
      </p:grpSpPr>
      <p:sp>
        <p:nvSpPr>
          <p:cNvPr id="5740"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574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574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96697638"/>
      </p:ext>
    </p:extLst>
  </p:cSld>
  <p:clrMapOvr>
    <a:masterClrMapping/>
  </p:clrMapOvr>
  <p:transition spd="med"/>
</p:sldLayout>
</file>

<file path=ppt/slideLayouts/slideLayout402.xml><?xml version="1.0" encoding="utf-8"?>
<p:sldLayout xmlns:a="http://schemas.openxmlformats.org/drawingml/2006/main" xmlns:r="http://schemas.openxmlformats.org/officeDocument/2006/relationships" xmlns:p="http://schemas.openxmlformats.org/presentationml/2006/main" showMasterSp="0" type="tx">
  <p:cSld name="35_Title and Content">
    <p:bg>
      <p:bgPr>
        <a:solidFill>
          <a:srgbClr val="000000"/>
        </a:solidFill>
        <a:effectLst/>
      </p:bgPr>
    </p:bg>
    <p:spTree>
      <p:nvGrpSpPr>
        <p:cNvPr id="1" name=""/>
        <p:cNvGrpSpPr/>
        <p:nvPr/>
      </p:nvGrpSpPr>
      <p:grpSpPr>
        <a:xfrm>
          <a:off x="0" y="0"/>
          <a:ext cx="0" cy="0"/>
          <a:chOff x="0" y="0"/>
          <a:chExt cx="0" cy="0"/>
        </a:xfrm>
      </p:grpSpPr>
      <p:sp>
        <p:nvSpPr>
          <p:cNvPr id="574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50"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75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5960051"/>
      </p:ext>
    </p:extLst>
  </p:cSld>
  <p:clrMapOvr>
    <a:masterClrMapping/>
  </p:clrMapOvr>
  <p:transition spd="med"/>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000000"/>
        </a:solidFill>
        <a:effectLst/>
      </p:bgPr>
    </p:bg>
    <p:spTree>
      <p:nvGrpSpPr>
        <p:cNvPr id="1" name=""/>
        <p:cNvGrpSpPr/>
        <p:nvPr/>
      </p:nvGrpSpPr>
      <p:grpSpPr>
        <a:xfrm>
          <a:off x="0" y="0"/>
          <a:ext cx="0" cy="0"/>
          <a:chOff x="0" y="0"/>
          <a:chExt cx="0" cy="0"/>
        </a:xfrm>
      </p:grpSpPr>
      <p:sp>
        <p:nvSpPr>
          <p:cNvPr id="5758"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575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76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203800"/>
      </p:ext>
    </p:extLst>
  </p:cSld>
  <p:clrMapOvr>
    <a:masterClrMapping/>
  </p:clrMapOvr>
  <p:transition spd="med"/>
</p:sldLayout>
</file>

<file path=ppt/slideLayouts/slideLayout404.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000000"/>
        </a:solidFill>
        <a:effectLst/>
      </p:bgPr>
    </p:bg>
    <p:spTree>
      <p:nvGrpSpPr>
        <p:cNvPr id="1" name=""/>
        <p:cNvGrpSpPr/>
        <p:nvPr/>
      </p:nvGrpSpPr>
      <p:grpSpPr>
        <a:xfrm>
          <a:off x="0" y="0"/>
          <a:ext cx="0" cy="0"/>
          <a:chOff x="0" y="0"/>
          <a:chExt cx="0" cy="0"/>
        </a:xfrm>
      </p:grpSpPr>
      <p:sp>
        <p:nvSpPr>
          <p:cNvPr id="5767"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68"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576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9994127"/>
      </p:ext>
    </p:extLst>
  </p:cSld>
  <p:clrMapOvr>
    <a:masterClrMapping/>
  </p:clrMapOvr>
  <p:transition spd="med"/>
</p:sldLayout>
</file>

<file path=ppt/slideLayouts/slideLayout405.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000000"/>
        </a:solidFill>
        <a:effectLst/>
      </p:bgPr>
    </p:bg>
    <p:spTree>
      <p:nvGrpSpPr>
        <p:cNvPr id="1" name=""/>
        <p:cNvGrpSpPr/>
        <p:nvPr/>
      </p:nvGrpSpPr>
      <p:grpSpPr>
        <a:xfrm>
          <a:off x="0" y="0"/>
          <a:ext cx="0" cy="0"/>
          <a:chOff x="0" y="0"/>
          <a:chExt cx="0" cy="0"/>
        </a:xfrm>
      </p:grpSpPr>
      <p:sp>
        <p:nvSpPr>
          <p:cNvPr id="5776"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577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7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77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68736412"/>
      </p:ext>
    </p:extLst>
  </p:cSld>
  <p:clrMapOvr>
    <a:masterClrMapping/>
  </p:clrMapOvr>
  <p:transition spd="med"/>
</p:sldLayout>
</file>

<file path=ppt/slideLayouts/slideLayout406.xml><?xml version="1.0" encoding="utf-8"?>
<p:sldLayout xmlns:a="http://schemas.openxmlformats.org/drawingml/2006/main" xmlns:r="http://schemas.openxmlformats.org/officeDocument/2006/relationships" xmlns:p="http://schemas.openxmlformats.org/presentationml/2006/main" showMasterSp="0" type="tx">
  <p:cSld name="30_Title Only">
    <p:bg>
      <p:bgPr>
        <a:solidFill>
          <a:srgbClr val="000000"/>
        </a:solidFill>
        <a:effectLst/>
      </p:bgPr>
    </p:bg>
    <p:spTree>
      <p:nvGrpSpPr>
        <p:cNvPr id="1" name=""/>
        <p:cNvGrpSpPr/>
        <p:nvPr/>
      </p:nvGrpSpPr>
      <p:grpSpPr>
        <a:xfrm>
          <a:off x="0" y="0"/>
          <a:ext cx="0" cy="0"/>
          <a:chOff x="0" y="0"/>
          <a:chExt cx="0" cy="0"/>
        </a:xfrm>
      </p:grpSpPr>
      <p:sp>
        <p:nvSpPr>
          <p:cNvPr id="57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8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83945452"/>
      </p:ext>
    </p:extLst>
  </p:cSld>
  <p:clrMapOvr>
    <a:masterClrMapping/>
  </p:clrMapOvr>
  <p:transition spd="med"/>
</p:sldLayout>
</file>

<file path=ppt/slideLayouts/slideLayout407.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000000"/>
        </a:solidFill>
        <a:effectLst/>
      </p:bgPr>
    </p:bg>
    <p:spTree>
      <p:nvGrpSpPr>
        <p:cNvPr id="1" name=""/>
        <p:cNvGrpSpPr/>
        <p:nvPr/>
      </p:nvGrpSpPr>
      <p:grpSpPr>
        <a:xfrm>
          <a:off x="0" y="0"/>
          <a:ext cx="0" cy="0"/>
          <a:chOff x="0" y="0"/>
          <a:chExt cx="0" cy="0"/>
        </a:xfrm>
      </p:grpSpPr>
      <p:sp>
        <p:nvSpPr>
          <p:cNvPr id="579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203542"/>
      </p:ext>
    </p:extLst>
  </p:cSld>
  <p:clrMapOvr>
    <a:masterClrMapping/>
  </p:clrMapOvr>
  <p:transition spd="med"/>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000000"/>
        </a:solidFill>
        <a:effectLst/>
      </p:bgPr>
    </p:bg>
    <p:spTree>
      <p:nvGrpSpPr>
        <p:cNvPr id="1" name=""/>
        <p:cNvGrpSpPr/>
        <p:nvPr/>
      </p:nvGrpSpPr>
      <p:grpSpPr>
        <a:xfrm>
          <a:off x="0" y="0"/>
          <a:ext cx="0" cy="0"/>
          <a:chOff x="0" y="0"/>
          <a:chExt cx="0" cy="0"/>
        </a:xfrm>
      </p:grpSpPr>
      <p:sp>
        <p:nvSpPr>
          <p:cNvPr id="5801"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5802"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80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80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7704602"/>
      </p:ext>
    </p:extLst>
  </p:cSld>
  <p:clrMapOvr>
    <a:masterClrMapping/>
  </p:clrMapOvr>
  <p:transition spd="med"/>
</p:sldLayout>
</file>

<file path=ppt/slideLayouts/slideLayout409.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000000"/>
        </a:solidFill>
        <a:effectLst/>
      </p:bgPr>
    </p:bg>
    <p:spTree>
      <p:nvGrpSpPr>
        <p:cNvPr id="1" name=""/>
        <p:cNvGrpSpPr/>
        <p:nvPr/>
      </p:nvGrpSpPr>
      <p:grpSpPr>
        <a:xfrm>
          <a:off x="0" y="0"/>
          <a:ext cx="0" cy="0"/>
          <a:chOff x="0" y="0"/>
          <a:chExt cx="0" cy="0"/>
        </a:xfrm>
      </p:grpSpPr>
      <p:sp>
        <p:nvSpPr>
          <p:cNvPr id="5811"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581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1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81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94629121"/>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175230482"/>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showMasterSp="0" type="tx">
  <p:cSld name="3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82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1970881"/>
      </p:ext>
    </p:extLst>
  </p:cSld>
  <p:clrMapOvr>
    <a:masterClrMapping/>
  </p:clrMapOvr>
  <p:transition spd="med"/>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x">
  <p:cSld name="3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3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3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0525828"/>
      </p:ext>
    </p:extLst>
  </p:cSld>
  <p:clrMapOvr>
    <a:masterClrMapping/>
  </p:clrMapOvr>
  <p:transition spd="med"/>
</p:sldLayout>
</file>

<file path=ppt/slideLayouts/slideLayout41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83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9455779"/>
      </p:ext>
    </p:extLst>
  </p:cSld>
  <p:clrMapOvr>
    <a:masterClrMapping/>
  </p:clrMapOvr>
  <p:transition spd="med"/>
</p:sldLayout>
</file>

<file path=ppt/slideLayouts/slideLayout413.xml><?xml version="1.0" encoding="utf-8"?>
<p:sldLayout xmlns:a="http://schemas.openxmlformats.org/drawingml/2006/main" xmlns:r="http://schemas.openxmlformats.org/officeDocument/2006/relationships" xmlns:p="http://schemas.openxmlformats.org/presentationml/2006/main" showMasterSp="0" type="tx">
  <p:cSld name="3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4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7473115"/>
      </p:ext>
    </p:extLst>
  </p:cSld>
  <p:clrMapOvr>
    <a:masterClrMapping/>
  </p:clrMapOvr>
  <p:transition spd="med"/>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x">
  <p:cSld name="3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8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5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86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3812342"/>
      </p:ext>
    </p:extLst>
  </p:cSld>
  <p:clrMapOvr>
    <a:masterClrMapping/>
  </p:clrMapOvr>
  <p:transition spd="med"/>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type="tx">
  <p:cSld name="3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86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1631702"/>
      </p:ext>
    </p:extLst>
  </p:cSld>
  <p:clrMapOvr>
    <a:masterClrMapping/>
  </p:clrMapOvr>
  <p:transition spd="med"/>
</p:sldLayout>
</file>

<file path=ppt/slideLayouts/slideLayout416.xml><?xml version="1.0" encoding="utf-8"?>
<p:sldLayout xmlns:a="http://schemas.openxmlformats.org/drawingml/2006/main" xmlns:r="http://schemas.openxmlformats.org/officeDocument/2006/relationships" xmlns:p="http://schemas.openxmlformats.org/presentationml/2006/main" showMasterSp="0" type="tx">
  <p:cSld name="35_Blank">
    <p:bg>
      <p:bgPr>
        <a:solidFill>
          <a:schemeClr val="accent3">
            <a:lumOff val="44000"/>
          </a:schemeClr>
        </a:solidFill>
        <a:effectLst/>
      </p:bgPr>
    </p:bg>
    <p:spTree>
      <p:nvGrpSpPr>
        <p:cNvPr id="1" name=""/>
        <p:cNvGrpSpPr/>
        <p:nvPr/>
      </p:nvGrpSpPr>
      <p:grpSpPr>
        <a:xfrm>
          <a:off x="0" y="0"/>
          <a:ext cx="0" cy="0"/>
          <a:chOff x="0" y="0"/>
          <a:chExt cx="0" cy="0"/>
        </a:xfrm>
      </p:grpSpPr>
      <p:sp>
        <p:nvSpPr>
          <p:cNvPr id="58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0815856"/>
      </p:ext>
    </p:extLst>
  </p:cSld>
  <p:clrMapOvr>
    <a:masterClrMapping/>
  </p:clrMapOvr>
  <p:transition spd="med"/>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8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8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8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8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01612445"/>
      </p:ext>
    </p:extLst>
  </p:cSld>
  <p:clrMapOvr>
    <a:masterClrMapping/>
  </p:clrMapOvr>
  <p:transition spd="med"/>
</p:sldLayout>
</file>

<file path=ppt/slideLayouts/slideLayout418.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9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9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9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3563926"/>
      </p:ext>
    </p:extLst>
  </p:cSld>
  <p:clrMapOvr>
    <a:masterClrMapping/>
  </p:clrMapOvr>
  <p:transition spd="med"/>
</p:sldLayout>
</file>

<file path=ppt/slideLayouts/slideLayout419.xml><?xml version="1.0" encoding="utf-8"?>
<p:sldLayout xmlns:a="http://schemas.openxmlformats.org/drawingml/2006/main" xmlns:r="http://schemas.openxmlformats.org/officeDocument/2006/relationships" xmlns:p="http://schemas.openxmlformats.org/presentationml/2006/main" showMasterSp="0" type="tx">
  <p:cSld name="39_Title Slide">
    <p:spTree>
      <p:nvGrpSpPr>
        <p:cNvPr id="1" name=""/>
        <p:cNvGrpSpPr/>
        <p:nvPr/>
      </p:nvGrpSpPr>
      <p:grpSpPr>
        <a:xfrm>
          <a:off x="0" y="0"/>
          <a:ext cx="0" cy="0"/>
          <a:chOff x="0" y="0"/>
          <a:chExt cx="0" cy="0"/>
        </a:xfrm>
      </p:grpSpPr>
      <p:grpSp>
        <p:nvGrpSpPr>
          <p:cNvPr id="5904" name="Group 7"/>
          <p:cNvGrpSpPr/>
          <p:nvPr/>
        </p:nvGrpSpPr>
        <p:grpSpPr>
          <a:xfrm>
            <a:off x="0" y="0"/>
            <a:ext cx="6362700" cy="6858000"/>
            <a:chOff x="0" y="0"/>
            <a:chExt cx="6362700" cy="6858000"/>
          </a:xfrm>
        </p:grpSpPr>
        <p:pic>
          <p:nvPicPr>
            <p:cNvPr id="5902"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5903"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5905"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5906"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07"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5908"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3189425"/>
      </p:ext>
    </p:extLst>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872751826"/>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x">
  <p:cSld name="37_Title and Content">
    <p:spTree>
      <p:nvGrpSpPr>
        <p:cNvPr id="1" name=""/>
        <p:cNvGrpSpPr/>
        <p:nvPr/>
      </p:nvGrpSpPr>
      <p:grpSpPr>
        <a:xfrm>
          <a:off x="0" y="0"/>
          <a:ext cx="0" cy="0"/>
          <a:chOff x="0" y="0"/>
          <a:chExt cx="0" cy="0"/>
        </a:xfrm>
      </p:grpSpPr>
      <p:sp>
        <p:nvSpPr>
          <p:cNvPr id="5915" name="Title Text"/>
          <p:cNvSpPr txBox="1">
            <a:spLocks noGrp="1"/>
          </p:cNvSpPr>
          <p:nvPr>
            <p:ph type="title"/>
          </p:nvPr>
        </p:nvSpPr>
        <p:spPr>
          <a:prstGeom prst="rect">
            <a:avLst/>
          </a:prstGeom>
        </p:spPr>
        <p:txBody>
          <a:bodyPr/>
          <a:lstStyle/>
          <a:p>
            <a:r>
              <a:t>Title Text</a:t>
            </a:r>
          </a:p>
        </p:txBody>
      </p:sp>
      <p:sp>
        <p:nvSpPr>
          <p:cNvPr id="5916"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1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11318242"/>
      </p:ext>
    </p:extLst>
  </p:cSld>
  <p:clrMapOvr>
    <a:masterClrMapping/>
  </p:clrMapOvr>
  <p:transition spd="med"/>
</p:sldLayout>
</file>

<file path=ppt/slideLayouts/slideLayout421.xml><?xml version="1.0" encoding="utf-8"?>
<p:sldLayout xmlns:a="http://schemas.openxmlformats.org/drawingml/2006/main" xmlns:r="http://schemas.openxmlformats.org/officeDocument/2006/relationships" xmlns:p="http://schemas.openxmlformats.org/presentationml/2006/main" type="tx">
  <p:cSld name="30_Section Header">
    <p:spTree>
      <p:nvGrpSpPr>
        <p:cNvPr id="1" name=""/>
        <p:cNvGrpSpPr/>
        <p:nvPr/>
      </p:nvGrpSpPr>
      <p:grpSpPr>
        <a:xfrm>
          <a:off x="0" y="0"/>
          <a:ext cx="0" cy="0"/>
          <a:chOff x="0" y="0"/>
          <a:chExt cx="0" cy="0"/>
        </a:xfrm>
      </p:grpSpPr>
      <p:sp>
        <p:nvSpPr>
          <p:cNvPr id="5924"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592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92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5786672"/>
      </p:ext>
    </p:extLst>
  </p:cSld>
  <p:clrMapOvr>
    <a:masterClrMapping/>
  </p:clrMapOvr>
  <p:transition spd="med"/>
</p:sldLayout>
</file>

<file path=ppt/slideLayouts/slideLayout422.xml><?xml version="1.0" encoding="utf-8"?>
<p:sldLayout xmlns:a="http://schemas.openxmlformats.org/drawingml/2006/main" xmlns:r="http://schemas.openxmlformats.org/officeDocument/2006/relationships" xmlns:p="http://schemas.openxmlformats.org/presentationml/2006/main" type="tx">
  <p:cSld name="31_Two Content">
    <p:spTree>
      <p:nvGrpSpPr>
        <p:cNvPr id="1" name=""/>
        <p:cNvGrpSpPr/>
        <p:nvPr/>
      </p:nvGrpSpPr>
      <p:grpSpPr>
        <a:xfrm>
          <a:off x="0" y="0"/>
          <a:ext cx="0" cy="0"/>
          <a:chOff x="0" y="0"/>
          <a:chExt cx="0" cy="0"/>
        </a:xfrm>
      </p:grpSpPr>
      <p:sp>
        <p:nvSpPr>
          <p:cNvPr id="5933" name="Title Text"/>
          <p:cNvSpPr txBox="1">
            <a:spLocks noGrp="1"/>
          </p:cNvSpPr>
          <p:nvPr>
            <p:ph type="title"/>
          </p:nvPr>
        </p:nvSpPr>
        <p:spPr>
          <a:prstGeom prst="rect">
            <a:avLst/>
          </a:prstGeom>
        </p:spPr>
        <p:txBody>
          <a:bodyPr/>
          <a:lstStyle/>
          <a:p>
            <a:r>
              <a:t>Title Text</a:t>
            </a:r>
          </a:p>
        </p:txBody>
      </p:sp>
      <p:sp>
        <p:nvSpPr>
          <p:cNvPr id="5934"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593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6804502"/>
      </p:ext>
    </p:extLst>
  </p:cSld>
  <p:clrMapOvr>
    <a:masterClrMapping/>
  </p:clrMapOvr>
  <p:transition spd="med"/>
</p:sldLayout>
</file>

<file path=ppt/slideLayouts/slideLayout423.xml><?xml version="1.0" encoding="utf-8"?>
<p:sldLayout xmlns:a="http://schemas.openxmlformats.org/drawingml/2006/main" xmlns:r="http://schemas.openxmlformats.org/officeDocument/2006/relationships" xmlns:p="http://schemas.openxmlformats.org/presentationml/2006/main" type="tx">
  <p:cSld name="31_Comparison">
    <p:spTree>
      <p:nvGrpSpPr>
        <p:cNvPr id="1" name=""/>
        <p:cNvGrpSpPr/>
        <p:nvPr/>
      </p:nvGrpSpPr>
      <p:grpSpPr>
        <a:xfrm>
          <a:off x="0" y="0"/>
          <a:ext cx="0" cy="0"/>
          <a:chOff x="0" y="0"/>
          <a:chExt cx="0" cy="0"/>
        </a:xfrm>
      </p:grpSpPr>
      <p:sp>
        <p:nvSpPr>
          <p:cNvPr id="5942"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94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944"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9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8586411"/>
      </p:ext>
    </p:extLst>
  </p:cSld>
  <p:clrMapOvr>
    <a:masterClrMapping/>
  </p:clrMapOvr>
  <p:transition spd="med"/>
</p:sldLayout>
</file>

<file path=ppt/slideLayouts/slideLayout424.xml><?xml version="1.0" encoding="utf-8"?>
<p:sldLayout xmlns:a="http://schemas.openxmlformats.org/drawingml/2006/main" xmlns:r="http://schemas.openxmlformats.org/officeDocument/2006/relationships" xmlns:p="http://schemas.openxmlformats.org/presentationml/2006/main" type="tx">
  <p:cSld name="32_Title Only">
    <p:spTree>
      <p:nvGrpSpPr>
        <p:cNvPr id="1" name=""/>
        <p:cNvGrpSpPr/>
        <p:nvPr/>
      </p:nvGrpSpPr>
      <p:grpSpPr>
        <a:xfrm>
          <a:off x="0" y="0"/>
          <a:ext cx="0" cy="0"/>
          <a:chOff x="0" y="0"/>
          <a:chExt cx="0" cy="0"/>
        </a:xfrm>
      </p:grpSpPr>
      <p:sp>
        <p:nvSpPr>
          <p:cNvPr id="5952" name="Title Text"/>
          <p:cNvSpPr txBox="1">
            <a:spLocks noGrp="1"/>
          </p:cNvSpPr>
          <p:nvPr>
            <p:ph type="title"/>
          </p:nvPr>
        </p:nvSpPr>
        <p:spPr>
          <a:prstGeom prst="rect">
            <a:avLst/>
          </a:prstGeom>
        </p:spPr>
        <p:txBody>
          <a:bodyPr/>
          <a:lstStyle/>
          <a:p>
            <a:r>
              <a:t>Title Text</a:t>
            </a:r>
          </a:p>
        </p:txBody>
      </p:sp>
      <p:sp>
        <p:nvSpPr>
          <p:cNvPr id="595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9352637"/>
      </p:ext>
    </p:extLst>
  </p:cSld>
  <p:clrMapOvr>
    <a:masterClrMapping/>
  </p:clrMapOvr>
  <p:transition spd="med"/>
</p:sldLayout>
</file>

<file path=ppt/slideLayouts/slideLayout425.xml><?xml version="1.0" encoding="utf-8"?>
<p:sldLayout xmlns:a="http://schemas.openxmlformats.org/drawingml/2006/main" xmlns:r="http://schemas.openxmlformats.org/officeDocument/2006/relationships" xmlns:p="http://schemas.openxmlformats.org/presentationml/2006/main" type="tx">
  <p:cSld name="36_Blank">
    <p:spTree>
      <p:nvGrpSpPr>
        <p:cNvPr id="1" name=""/>
        <p:cNvGrpSpPr/>
        <p:nvPr/>
      </p:nvGrpSpPr>
      <p:grpSpPr>
        <a:xfrm>
          <a:off x="0" y="0"/>
          <a:ext cx="0" cy="0"/>
          <a:chOff x="0" y="0"/>
          <a:chExt cx="0" cy="0"/>
        </a:xfrm>
      </p:grpSpPr>
      <p:sp>
        <p:nvSpPr>
          <p:cNvPr id="596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527370"/>
      </p:ext>
    </p:extLst>
  </p:cSld>
  <p:clrMapOvr>
    <a:masterClrMapping/>
  </p:clrMapOvr>
  <p:transition spd="med"/>
</p:sldLayout>
</file>

<file path=ppt/slideLayouts/slideLayout426.xml><?xml version="1.0" encoding="utf-8"?>
<p:sldLayout xmlns:a="http://schemas.openxmlformats.org/drawingml/2006/main" xmlns:r="http://schemas.openxmlformats.org/officeDocument/2006/relationships" xmlns:p="http://schemas.openxmlformats.org/presentationml/2006/main" type="tx">
  <p:cSld name="31_Content with Caption">
    <p:spTree>
      <p:nvGrpSpPr>
        <p:cNvPr id="1" name=""/>
        <p:cNvGrpSpPr/>
        <p:nvPr/>
      </p:nvGrpSpPr>
      <p:grpSpPr>
        <a:xfrm>
          <a:off x="0" y="0"/>
          <a:ext cx="0" cy="0"/>
          <a:chOff x="0" y="0"/>
          <a:chExt cx="0" cy="0"/>
        </a:xfrm>
      </p:grpSpPr>
      <p:sp>
        <p:nvSpPr>
          <p:cNvPr id="5967"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5968"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69"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9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81107647"/>
      </p:ext>
    </p:extLst>
  </p:cSld>
  <p:clrMapOvr>
    <a:masterClrMapping/>
  </p:clrMapOvr>
  <p:transition spd="med"/>
</p:sldLayout>
</file>

<file path=ppt/slideLayouts/slideLayout427.xml><?xml version="1.0" encoding="utf-8"?>
<p:sldLayout xmlns:a="http://schemas.openxmlformats.org/drawingml/2006/main" xmlns:r="http://schemas.openxmlformats.org/officeDocument/2006/relationships" xmlns:p="http://schemas.openxmlformats.org/presentationml/2006/main" type="tx">
  <p:cSld name="31_Picture with Caption">
    <p:spTree>
      <p:nvGrpSpPr>
        <p:cNvPr id="1" name=""/>
        <p:cNvGrpSpPr/>
        <p:nvPr/>
      </p:nvGrpSpPr>
      <p:grpSpPr>
        <a:xfrm>
          <a:off x="0" y="0"/>
          <a:ext cx="0" cy="0"/>
          <a:chOff x="0" y="0"/>
          <a:chExt cx="0" cy="0"/>
        </a:xfrm>
      </p:grpSpPr>
      <p:sp>
        <p:nvSpPr>
          <p:cNvPr id="5977"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597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97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98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4634008"/>
      </p:ext>
    </p:extLst>
  </p:cSld>
  <p:clrMapOvr>
    <a:masterClrMapping/>
  </p:clrMapOvr>
  <p:transition spd="med"/>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type="tx">
  <p:cSld name="40_Title Slide">
    <p:spTree>
      <p:nvGrpSpPr>
        <p:cNvPr id="1" name=""/>
        <p:cNvGrpSpPr/>
        <p:nvPr/>
      </p:nvGrpSpPr>
      <p:grpSpPr>
        <a:xfrm>
          <a:off x="0" y="0"/>
          <a:ext cx="0" cy="0"/>
          <a:chOff x="0" y="0"/>
          <a:chExt cx="0" cy="0"/>
        </a:xfrm>
      </p:grpSpPr>
      <p:sp>
        <p:nvSpPr>
          <p:cNvPr id="598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8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2"/>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grpSp>
        <p:nvGrpSpPr>
          <p:cNvPr id="5991" name="Group 7"/>
          <p:cNvGrpSpPr/>
          <p:nvPr/>
        </p:nvGrpSpPr>
        <p:grpSpPr>
          <a:xfrm>
            <a:off x="0" y="0"/>
            <a:ext cx="6362700" cy="6858000"/>
            <a:chOff x="0" y="0"/>
            <a:chExt cx="6362700" cy="6858000"/>
          </a:xfrm>
        </p:grpSpPr>
        <p:pic>
          <p:nvPicPr>
            <p:cNvPr id="5989" name="Picture 8" descr="Picture 8"/>
            <p:cNvPicPr>
              <a:picLocks noChangeAspect="1"/>
            </p:cNvPicPr>
            <p:nvPr/>
          </p:nvPicPr>
          <p:blipFill>
            <a:blip r:embed="rId3" cstate="print"/>
            <a:stretch>
              <a:fillRect/>
            </a:stretch>
          </p:blipFill>
          <p:spPr>
            <a:xfrm>
              <a:off x="0" y="0"/>
              <a:ext cx="685800" cy="6858000"/>
            </a:xfrm>
            <a:prstGeom prst="rect">
              <a:avLst/>
            </a:prstGeom>
            <a:ln w="12700" cap="flat">
              <a:noFill/>
              <a:miter lim="400000"/>
            </a:ln>
            <a:effectLst/>
          </p:spPr>
        </p:pic>
        <p:pic>
          <p:nvPicPr>
            <p:cNvPr id="5990" name="Picture 9" descr="Picture 9"/>
            <p:cNvPicPr>
              <a:picLocks noChangeAspect="1"/>
            </p:cNvPicPr>
            <p:nvPr/>
          </p:nvPicPr>
          <p:blipFill>
            <a:blip r:embed="rId4" cstate="print"/>
            <a:stretch>
              <a:fillRect/>
            </a:stretch>
          </p:blipFill>
          <p:spPr>
            <a:xfrm>
              <a:off x="3505200" y="5715000"/>
              <a:ext cx="2857500" cy="95250"/>
            </a:xfrm>
            <a:prstGeom prst="rect">
              <a:avLst/>
            </a:prstGeom>
            <a:ln w="12700" cap="flat">
              <a:noFill/>
              <a:miter lim="400000"/>
            </a:ln>
            <a:effectLst/>
          </p:spPr>
        </p:pic>
      </p:grpSp>
      <p:pic>
        <p:nvPicPr>
          <p:cNvPr id="5992" name="Picture 10" descr="Picture 10"/>
          <p:cNvPicPr>
            <a:picLocks noChangeAspect="1"/>
          </p:cNvPicPr>
          <p:nvPr/>
        </p:nvPicPr>
        <p:blipFill>
          <a:blip r:embed="rId5" cstate="print"/>
          <a:stretch>
            <a:fillRect/>
          </a:stretch>
        </p:blipFill>
        <p:spPr>
          <a:xfrm>
            <a:off x="1981200" y="3657600"/>
            <a:ext cx="5715000" cy="95250"/>
          </a:xfrm>
          <a:prstGeom prst="rect">
            <a:avLst/>
          </a:prstGeom>
          <a:ln w="12700">
            <a:miter lim="400000"/>
          </a:ln>
        </p:spPr>
      </p:pic>
      <p:sp>
        <p:nvSpPr>
          <p:cNvPr id="5993"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0716672"/>
      </p:ext>
    </p:extLst>
  </p:cSld>
  <p:clrMapOvr>
    <a:masterClrMapping/>
  </p:clrMapOvr>
  <p:transition spd="med"/>
</p:sldLayout>
</file>

<file path=ppt/slideLayouts/slideLayout429.xml><?xml version="1.0" encoding="utf-8"?>
<p:sldLayout xmlns:a="http://schemas.openxmlformats.org/drawingml/2006/main" xmlns:r="http://schemas.openxmlformats.org/officeDocument/2006/relationships" xmlns:p="http://schemas.openxmlformats.org/presentationml/2006/main" type="tx">
  <p:cSld name="38_Title and Content">
    <p:spTree>
      <p:nvGrpSpPr>
        <p:cNvPr id="1" name=""/>
        <p:cNvGrpSpPr/>
        <p:nvPr/>
      </p:nvGrpSpPr>
      <p:grpSpPr>
        <a:xfrm>
          <a:off x="0" y="0"/>
          <a:ext cx="0" cy="0"/>
          <a:chOff x="0" y="0"/>
          <a:chExt cx="0" cy="0"/>
        </a:xfrm>
      </p:grpSpPr>
      <p:sp>
        <p:nvSpPr>
          <p:cNvPr id="6000" name="Title Text"/>
          <p:cNvSpPr txBox="1">
            <a:spLocks noGrp="1"/>
          </p:cNvSpPr>
          <p:nvPr>
            <p:ph type="title"/>
          </p:nvPr>
        </p:nvSpPr>
        <p:spPr>
          <a:prstGeom prst="rect">
            <a:avLst/>
          </a:prstGeom>
        </p:spPr>
        <p:txBody>
          <a:bodyPr/>
          <a:lstStyle/>
          <a:p>
            <a:r>
              <a:t>Title Text</a:t>
            </a:r>
          </a:p>
        </p:txBody>
      </p:sp>
      <p:sp>
        <p:nvSpPr>
          <p:cNvPr id="6001"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9136191"/>
      </p:ext>
    </p:extLst>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594348866"/>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x">
  <p:cSld name="31_Section Header">
    <p:spTree>
      <p:nvGrpSpPr>
        <p:cNvPr id="1" name=""/>
        <p:cNvGrpSpPr/>
        <p:nvPr/>
      </p:nvGrpSpPr>
      <p:grpSpPr>
        <a:xfrm>
          <a:off x="0" y="0"/>
          <a:ext cx="0" cy="0"/>
          <a:chOff x="0" y="0"/>
          <a:chExt cx="0" cy="0"/>
        </a:xfrm>
      </p:grpSpPr>
      <p:sp>
        <p:nvSpPr>
          <p:cNvPr id="6009"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601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9712630"/>
      </p:ext>
    </p:extLst>
  </p:cSld>
  <p:clrMapOvr>
    <a:masterClrMapping/>
  </p:clrMapOvr>
  <p:transition spd="med"/>
</p:sldLayout>
</file>

<file path=ppt/slideLayouts/slideLayout431.xml><?xml version="1.0" encoding="utf-8"?>
<p:sldLayout xmlns:a="http://schemas.openxmlformats.org/drawingml/2006/main" xmlns:r="http://schemas.openxmlformats.org/officeDocument/2006/relationships" xmlns:p="http://schemas.openxmlformats.org/presentationml/2006/main" type="tx">
  <p:cSld name="32_Two Content">
    <p:spTree>
      <p:nvGrpSpPr>
        <p:cNvPr id="1" name=""/>
        <p:cNvGrpSpPr/>
        <p:nvPr/>
      </p:nvGrpSpPr>
      <p:grpSpPr>
        <a:xfrm>
          <a:off x="0" y="0"/>
          <a:ext cx="0" cy="0"/>
          <a:chOff x="0" y="0"/>
          <a:chExt cx="0" cy="0"/>
        </a:xfrm>
      </p:grpSpPr>
      <p:sp>
        <p:nvSpPr>
          <p:cNvPr id="6018" name="Title Text"/>
          <p:cNvSpPr txBox="1">
            <a:spLocks noGrp="1"/>
          </p:cNvSpPr>
          <p:nvPr>
            <p:ph type="title"/>
          </p:nvPr>
        </p:nvSpPr>
        <p:spPr>
          <a:prstGeom prst="rect">
            <a:avLst/>
          </a:prstGeom>
        </p:spPr>
        <p:txBody>
          <a:bodyPr/>
          <a:lstStyle/>
          <a:p>
            <a:r>
              <a:t>Title Text</a:t>
            </a:r>
          </a:p>
        </p:txBody>
      </p:sp>
      <p:sp>
        <p:nvSpPr>
          <p:cNvPr id="6019"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602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3383498"/>
      </p:ext>
    </p:extLst>
  </p:cSld>
  <p:clrMapOvr>
    <a:masterClrMapping/>
  </p:clrMapOvr>
  <p:transition spd="med"/>
</p:sldLayout>
</file>

<file path=ppt/slideLayouts/slideLayout432.xml><?xml version="1.0" encoding="utf-8"?>
<p:sldLayout xmlns:a="http://schemas.openxmlformats.org/drawingml/2006/main" xmlns:r="http://schemas.openxmlformats.org/officeDocument/2006/relationships" xmlns:p="http://schemas.openxmlformats.org/presentationml/2006/main" type="tx">
  <p:cSld name="32_Comparison">
    <p:spTree>
      <p:nvGrpSpPr>
        <p:cNvPr id="1" name=""/>
        <p:cNvGrpSpPr/>
        <p:nvPr/>
      </p:nvGrpSpPr>
      <p:grpSpPr>
        <a:xfrm>
          <a:off x="0" y="0"/>
          <a:ext cx="0" cy="0"/>
          <a:chOff x="0" y="0"/>
          <a:chExt cx="0" cy="0"/>
        </a:xfrm>
      </p:grpSpPr>
      <p:sp>
        <p:nvSpPr>
          <p:cNvPr id="6027"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602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02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0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0533361"/>
      </p:ext>
    </p:extLst>
  </p:cSld>
  <p:clrMapOvr>
    <a:masterClrMapping/>
  </p:clrMapOvr>
  <p:transition spd="med"/>
</p:sldLayout>
</file>

<file path=ppt/slideLayouts/slideLayout433.xml><?xml version="1.0" encoding="utf-8"?>
<p:sldLayout xmlns:a="http://schemas.openxmlformats.org/drawingml/2006/main" xmlns:r="http://schemas.openxmlformats.org/officeDocument/2006/relationships" xmlns:p="http://schemas.openxmlformats.org/presentationml/2006/main" type="tx">
  <p:cSld name="33_Title Only">
    <p:spTree>
      <p:nvGrpSpPr>
        <p:cNvPr id="1" name=""/>
        <p:cNvGrpSpPr/>
        <p:nvPr/>
      </p:nvGrpSpPr>
      <p:grpSpPr>
        <a:xfrm>
          <a:off x="0" y="0"/>
          <a:ext cx="0" cy="0"/>
          <a:chOff x="0" y="0"/>
          <a:chExt cx="0" cy="0"/>
        </a:xfrm>
      </p:grpSpPr>
      <p:sp>
        <p:nvSpPr>
          <p:cNvPr id="6037" name="Title Text"/>
          <p:cNvSpPr txBox="1">
            <a:spLocks noGrp="1"/>
          </p:cNvSpPr>
          <p:nvPr>
            <p:ph type="title"/>
          </p:nvPr>
        </p:nvSpPr>
        <p:spPr>
          <a:prstGeom prst="rect">
            <a:avLst/>
          </a:prstGeom>
        </p:spPr>
        <p:txBody>
          <a:bodyPr/>
          <a:lstStyle/>
          <a:p>
            <a:r>
              <a:t>Title Text</a:t>
            </a:r>
          </a:p>
        </p:txBody>
      </p:sp>
      <p:sp>
        <p:nvSpPr>
          <p:cNvPr id="6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78215222"/>
      </p:ext>
    </p:extLst>
  </p:cSld>
  <p:clrMapOvr>
    <a:masterClrMapping/>
  </p:clrMapOvr>
  <p:transition spd="med"/>
</p:sldLayout>
</file>

<file path=ppt/slideLayouts/slideLayout434.xml><?xml version="1.0" encoding="utf-8"?>
<p:sldLayout xmlns:a="http://schemas.openxmlformats.org/drawingml/2006/main" xmlns:r="http://schemas.openxmlformats.org/officeDocument/2006/relationships" xmlns:p="http://schemas.openxmlformats.org/presentationml/2006/main" type="tx">
  <p:cSld name="37_Blank">
    <p:spTree>
      <p:nvGrpSpPr>
        <p:cNvPr id="1" name=""/>
        <p:cNvGrpSpPr/>
        <p:nvPr/>
      </p:nvGrpSpPr>
      <p:grpSpPr>
        <a:xfrm>
          <a:off x="0" y="0"/>
          <a:ext cx="0" cy="0"/>
          <a:chOff x="0" y="0"/>
          <a:chExt cx="0" cy="0"/>
        </a:xfrm>
      </p:grpSpPr>
      <p:sp>
        <p:nvSpPr>
          <p:cNvPr id="6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3985666"/>
      </p:ext>
    </p:extLst>
  </p:cSld>
  <p:clrMapOvr>
    <a:masterClrMapping/>
  </p:clrMapOvr>
  <p:transition spd="med"/>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type="tx">
  <p:cSld name="4_Blank 0">
    <p:spTree>
      <p:nvGrpSpPr>
        <p:cNvPr id="1" name=""/>
        <p:cNvGrpSpPr/>
        <p:nvPr/>
      </p:nvGrpSpPr>
      <p:grpSpPr>
        <a:xfrm>
          <a:off x="0" y="0"/>
          <a:ext cx="0" cy="0"/>
          <a:chOff x="0" y="0"/>
          <a:chExt cx="0" cy="0"/>
        </a:xfrm>
      </p:grpSpPr>
      <p:sp>
        <p:nvSpPr>
          <p:cNvPr id="6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2301156"/>
      </p:ext>
    </p:extLst>
  </p:cSld>
  <p:clrMapOvr>
    <a:masterClrMapping/>
  </p:clrMapOvr>
  <p:transition spd="med"/>
</p:sldLayout>
</file>

<file path=ppt/slideLayouts/slideLayout436.xml><?xml version="1.0" encoding="utf-8"?>
<p:sldLayout xmlns:a="http://schemas.openxmlformats.org/drawingml/2006/main" xmlns:r="http://schemas.openxmlformats.org/officeDocument/2006/relationships" xmlns:p="http://schemas.openxmlformats.org/presentationml/2006/main" type="tx">
  <p:cSld name="32_Content with Caption">
    <p:spTree>
      <p:nvGrpSpPr>
        <p:cNvPr id="1" name=""/>
        <p:cNvGrpSpPr/>
        <p:nvPr/>
      </p:nvGrpSpPr>
      <p:grpSpPr>
        <a:xfrm>
          <a:off x="0" y="0"/>
          <a:ext cx="0" cy="0"/>
          <a:chOff x="0" y="0"/>
          <a:chExt cx="0" cy="0"/>
        </a:xfrm>
      </p:grpSpPr>
      <p:sp>
        <p:nvSpPr>
          <p:cNvPr id="605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606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6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9021181"/>
      </p:ext>
    </p:extLst>
  </p:cSld>
  <p:clrMapOvr>
    <a:masterClrMapping/>
  </p:clrMapOvr>
  <p:transition spd="med"/>
</p:sldLayout>
</file>

<file path=ppt/slideLayouts/slideLayout437.xml><?xml version="1.0" encoding="utf-8"?>
<p:sldLayout xmlns:a="http://schemas.openxmlformats.org/drawingml/2006/main" xmlns:r="http://schemas.openxmlformats.org/officeDocument/2006/relationships" xmlns:p="http://schemas.openxmlformats.org/presentationml/2006/main" type="tx">
  <p:cSld name="32_Picture with Caption">
    <p:spTree>
      <p:nvGrpSpPr>
        <p:cNvPr id="1" name=""/>
        <p:cNvGrpSpPr/>
        <p:nvPr/>
      </p:nvGrpSpPr>
      <p:grpSpPr>
        <a:xfrm>
          <a:off x="0" y="0"/>
          <a:ext cx="0" cy="0"/>
          <a:chOff x="0" y="0"/>
          <a:chExt cx="0" cy="0"/>
        </a:xfrm>
      </p:grpSpPr>
      <p:sp>
        <p:nvSpPr>
          <p:cNvPr id="606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60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0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07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8168222"/>
      </p:ext>
    </p:extLst>
  </p:cSld>
  <p:clrMapOvr>
    <a:masterClrMapping/>
  </p:clrMapOvr>
  <p:transition spd="med"/>
</p:sldLayout>
</file>

<file path=ppt/slideLayouts/slideLayout438.xml><?xml version="1.0" encoding="utf-8"?>
<p:sldLayout xmlns:a="http://schemas.openxmlformats.org/drawingml/2006/main" xmlns:r="http://schemas.openxmlformats.org/officeDocument/2006/relationships" xmlns:p="http://schemas.openxmlformats.org/presentationml/2006/main" showMasterSp="0" type="tx">
  <p:cSld name="41_Title Slide">
    <p:bg>
      <p:bgPr>
        <a:solidFill>
          <a:srgbClr val="000000"/>
        </a:solidFill>
        <a:effectLst/>
      </p:bgPr>
    </p:bg>
    <p:spTree>
      <p:nvGrpSpPr>
        <p:cNvPr id="1" name=""/>
        <p:cNvGrpSpPr/>
        <p:nvPr/>
      </p:nvGrpSpPr>
      <p:grpSpPr>
        <a:xfrm>
          <a:off x="0" y="0"/>
          <a:ext cx="0" cy="0"/>
          <a:chOff x="0" y="0"/>
          <a:chExt cx="0" cy="0"/>
        </a:xfrm>
      </p:grpSpPr>
      <p:sp>
        <p:nvSpPr>
          <p:cNvPr id="607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608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608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2551909"/>
      </p:ext>
    </p:extLst>
  </p:cSld>
  <p:clrMapOvr>
    <a:masterClrMapping/>
  </p:clrMapOvr>
  <p:transition spd="med"/>
</p:sldLayout>
</file>

<file path=ppt/slideLayouts/slideLayout439.xml><?xml version="1.0" encoding="utf-8"?>
<p:sldLayout xmlns:a="http://schemas.openxmlformats.org/drawingml/2006/main" xmlns:r="http://schemas.openxmlformats.org/officeDocument/2006/relationships" xmlns:p="http://schemas.openxmlformats.org/presentationml/2006/main" showMasterSp="0" type="tx">
  <p:cSld name="39_Title and Content">
    <p:bg>
      <p:bgPr>
        <a:solidFill>
          <a:srgbClr val="000000"/>
        </a:solidFill>
        <a:effectLst/>
      </p:bgPr>
    </p:bg>
    <p:spTree>
      <p:nvGrpSpPr>
        <p:cNvPr id="1" name=""/>
        <p:cNvGrpSpPr/>
        <p:nvPr/>
      </p:nvGrpSpPr>
      <p:grpSpPr>
        <a:xfrm>
          <a:off x="0" y="0"/>
          <a:ext cx="0" cy="0"/>
          <a:chOff x="0" y="0"/>
          <a:chExt cx="0" cy="0"/>
        </a:xfrm>
      </p:grpSpPr>
      <p:sp>
        <p:nvSpPr>
          <p:cNvPr id="608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08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0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74345372"/>
      </p:ext>
    </p:extLst>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438310913"/>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showMasterSp="0" type="tx">
  <p:cSld name="32_Section Header">
    <p:bg>
      <p:bgPr>
        <a:solidFill>
          <a:srgbClr val="000000"/>
        </a:solidFill>
        <a:effectLst/>
      </p:bgPr>
    </p:bg>
    <p:spTree>
      <p:nvGrpSpPr>
        <p:cNvPr id="1" name=""/>
        <p:cNvGrpSpPr/>
        <p:nvPr/>
      </p:nvGrpSpPr>
      <p:grpSpPr>
        <a:xfrm>
          <a:off x="0" y="0"/>
          <a:ext cx="0" cy="0"/>
          <a:chOff x="0" y="0"/>
          <a:chExt cx="0" cy="0"/>
        </a:xfrm>
      </p:grpSpPr>
      <p:sp>
        <p:nvSpPr>
          <p:cNvPr id="609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609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43077422"/>
      </p:ext>
    </p:extLst>
  </p:cSld>
  <p:clrMapOvr>
    <a:masterClrMapping/>
  </p:clrMapOvr>
  <p:transition spd="med"/>
</p:sldLayout>
</file>

<file path=ppt/slideLayouts/slideLayout441.xml><?xml version="1.0" encoding="utf-8"?>
<p:sldLayout xmlns:a="http://schemas.openxmlformats.org/drawingml/2006/main" xmlns:r="http://schemas.openxmlformats.org/officeDocument/2006/relationships" xmlns:p="http://schemas.openxmlformats.org/presentationml/2006/main" showMasterSp="0" type="tx">
  <p:cSld name="33_Two Content">
    <p:bg>
      <p:bgPr>
        <a:solidFill>
          <a:srgbClr val="000000"/>
        </a:solidFill>
        <a:effectLst/>
      </p:bgPr>
    </p:bg>
    <p:spTree>
      <p:nvGrpSpPr>
        <p:cNvPr id="1" name=""/>
        <p:cNvGrpSpPr/>
        <p:nvPr/>
      </p:nvGrpSpPr>
      <p:grpSpPr>
        <a:xfrm>
          <a:off x="0" y="0"/>
          <a:ext cx="0" cy="0"/>
          <a:chOff x="0" y="0"/>
          <a:chExt cx="0" cy="0"/>
        </a:xfrm>
      </p:grpSpPr>
      <p:sp>
        <p:nvSpPr>
          <p:cNvPr id="610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0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610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99628652"/>
      </p:ext>
    </p:extLst>
  </p:cSld>
  <p:clrMapOvr>
    <a:masterClrMapping/>
  </p:clrMapOvr>
  <p:transition spd="med"/>
</p:sldLayout>
</file>

<file path=ppt/slideLayouts/slideLayout442.xml><?xml version="1.0" encoding="utf-8"?>
<p:sldLayout xmlns:a="http://schemas.openxmlformats.org/drawingml/2006/main" xmlns:r="http://schemas.openxmlformats.org/officeDocument/2006/relationships" xmlns:p="http://schemas.openxmlformats.org/presentationml/2006/main" showMasterSp="0" type="tx">
  <p:cSld name="33_Comparison">
    <p:bg>
      <p:bgPr>
        <a:solidFill>
          <a:srgbClr val="000000"/>
        </a:solidFill>
        <a:effectLst/>
      </p:bgPr>
    </p:bg>
    <p:spTree>
      <p:nvGrpSpPr>
        <p:cNvPr id="1" name=""/>
        <p:cNvGrpSpPr/>
        <p:nvPr/>
      </p:nvGrpSpPr>
      <p:grpSpPr>
        <a:xfrm>
          <a:off x="0" y="0"/>
          <a:ext cx="0" cy="0"/>
          <a:chOff x="0" y="0"/>
          <a:chExt cx="0" cy="0"/>
        </a:xfrm>
      </p:grpSpPr>
      <p:sp>
        <p:nvSpPr>
          <p:cNvPr id="611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611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11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1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9148608"/>
      </p:ext>
    </p:extLst>
  </p:cSld>
  <p:clrMapOvr>
    <a:masterClrMapping/>
  </p:clrMapOvr>
  <p:transition spd="med"/>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type="tx">
  <p:cSld name="34_Title Only">
    <p:bg>
      <p:bgPr>
        <a:solidFill>
          <a:srgbClr val="000000"/>
        </a:solidFill>
        <a:effectLst/>
      </p:bgPr>
    </p:bg>
    <p:spTree>
      <p:nvGrpSpPr>
        <p:cNvPr id="1" name=""/>
        <p:cNvGrpSpPr/>
        <p:nvPr/>
      </p:nvGrpSpPr>
      <p:grpSpPr>
        <a:xfrm>
          <a:off x="0" y="0"/>
          <a:ext cx="0" cy="0"/>
          <a:chOff x="0" y="0"/>
          <a:chExt cx="0" cy="0"/>
        </a:xfrm>
      </p:grpSpPr>
      <p:sp>
        <p:nvSpPr>
          <p:cNvPr id="612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98890280"/>
      </p:ext>
    </p:extLst>
  </p:cSld>
  <p:clrMapOvr>
    <a:masterClrMapping/>
  </p:clrMapOvr>
  <p:transition spd="med"/>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tx">
  <p:cSld name="38_Blank">
    <p:bg>
      <p:bgPr>
        <a:solidFill>
          <a:srgbClr val="000000"/>
        </a:solidFill>
        <a:effectLst/>
      </p:bgPr>
    </p:bg>
    <p:spTree>
      <p:nvGrpSpPr>
        <p:cNvPr id="1" name=""/>
        <p:cNvGrpSpPr/>
        <p:nvPr/>
      </p:nvGrpSpPr>
      <p:grpSpPr>
        <a:xfrm>
          <a:off x="0" y="0"/>
          <a:ext cx="0" cy="0"/>
          <a:chOff x="0" y="0"/>
          <a:chExt cx="0" cy="0"/>
        </a:xfrm>
      </p:grpSpPr>
      <p:sp>
        <p:nvSpPr>
          <p:cNvPr id="613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1826973"/>
      </p:ext>
    </p:extLst>
  </p:cSld>
  <p:clrMapOvr>
    <a:masterClrMapping/>
  </p:clrMapOvr>
  <p:transition spd="med"/>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tx">
  <p:cSld name="33_Content with Caption">
    <p:bg>
      <p:bgPr>
        <a:solidFill>
          <a:srgbClr val="000000"/>
        </a:solidFill>
        <a:effectLst/>
      </p:bgPr>
    </p:bg>
    <p:spTree>
      <p:nvGrpSpPr>
        <p:cNvPr id="1" name=""/>
        <p:cNvGrpSpPr/>
        <p:nvPr/>
      </p:nvGrpSpPr>
      <p:grpSpPr>
        <a:xfrm>
          <a:off x="0" y="0"/>
          <a:ext cx="0" cy="0"/>
          <a:chOff x="0" y="0"/>
          <a:chExt cx="0" cy="0"/>
        </a:xfrm>
      </p:grpSpPr>
      <p:sp>
        <p:nvSpPr>
          <p:cNvPr id="614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614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14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14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9371747"/>
      </p:ext>
    </p:extLst>
  </p:cSld>
  <p:clrMapOvr>
    <a:masterClrMapping/>
  </p:clrMapOvr>
  <p:transition spd="med"/>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type="tx">
  <p:cSld name="33_Picture with Caption">
    <p:bg>
      <p:bgPr>
        <a:solidFill>
          <a:srgbClr val="000000"/>
        </a:solidFill>
        <a:effectLst/>
      </p:bgPr>
    </p:bg>
    <p:spTree>
      <p:nvGrpSpPr>
        <p:cNvPr id="1" name=""/>
        <p:cNvGrpSpPr/>
        <p:nvPr/>
      </p:nvGrpSpPr>
      <p:grpSpPr>
        <a:xfrm>
          <a:off x="0" y="0"/>
          <a:ext cx="0" cy="0"/>
          <a:chOff x="0" y="0"/>
          <a:chExt cx="0" cy="0"/>
        </a:xfrm>
      </p:grpSpPr>
      <p:sp>
        <p:nvSpPr>
          <p:cNvPr id="615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615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15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15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61007126"/>
      </p:ext>
    </p:extLst>
  </p:cSld>
  <p:clrMapOvr>
    <a:masterClrMapping/>
  </p:clrMapOvr>
  <p:transition spd="med"/>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x">
  <p:cSld name="4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16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6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670096"/>
      </p:ext>
    </p:extLst>
  </p:cSld>
  <p:clrMapOvr>
    <a:masterClrMapping/>
  </p:clrMapOvr>
  <p:transition spd="med"/>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type="tx">
  <p:cSld name="4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7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26786226"/>
      </p:ext>
    </p:extLst>
  </p:cSld>
  <p:clrMapOvr>
    <a:masterClrMapping/>
  </p:clrMapOvr>
  <p:transition spd="med"/>
</p:sldLayout>
</file>

<file path=ppt/slideLayouts/slideLayout449.xml><?xml version="1.0" encoding="utf-8"?>
<p:sldLayout xmlns:a="http://schemas.openxmlformats.org/drawingml/2006/main" xmlns:r="http://schemas.openxmlformats.org/officeDocument/2006/relationships" xmlns:p="http://schemas.openxmlformats.org/presentationml/2006/main" showMasterSp="0" type="tx">
  <p:cSld name="3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17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7791945"/>
      </p:ext>
    </p:extLst>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177266348"/>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showMasterSp="0" type="tx">
  <p:cSld name="3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8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8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079637"/>
      </p:ext>
    </p:extLst>
  </p:cSld>
  <p:clrMapOvr>
    <a:masterClrMapping/>
  </p:clrMapOvr>
  <p:transition spd="med"/>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tx">
  <p:cSld name="3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19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9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9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1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05602711"/>
      </p:ext>
    </p:extLst>
  </p:cSld>
  <p:clrMapOvr>
    <a:masterClrMapping/>
  </p:clrMapOvr>
  <p:transition spd="med"/>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type="tx">
  <p:cSld name="3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20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1070758"/>
      </p:ext>
    </p:extLst>
  </p:cSld>
  <p:clrMapOvr>
    <a:masterClrMapping/>
  </p:clrMapOvr>
  <p:transition spd="med"/>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type="tx">
  <p:cSld name="39_Blank">
    <p:bg>
      <p:bgPr>
        <a:solidFill>
          <a:schemeClr val="accent3">
            <a:lumOff val="44000"/>
          </a:schemeClr>
        </a:solidFill>
        <a:effectLst/>
      </p:bgPr>
    </p:bg>
    <p:spTree>
      <p:nvGrpSpPr>
        <p:cNvPr id="1" name=""/>
        <p:cNvGrpSpPr/>
        <p:nvPr/>
      </p:nvGrpSpPr>
      <p:grpSpPr>
        <a:xfrm>
          <a:off x="0" y="0"/>
          <a:ext cx="0" cy="0"/>
          <a:chOff x="0" y="0"/>
          <a:chExt cx="0" cy="0"/>
        </a:xfrm>
      </p:grpSpPr>
      <p:sp>
        <p:nvSpPr>
          <p:cNvPr id="62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9525743"/>
      </p:ext>
    </p:extLst>
  </p:cSld>
  <p:clrMapOvr>
    <a:masterClrMapping/>
  </p:clrMapOvr>
  <p:transition spd="med"/>
</p:sldLayout>
</file>

<file path=ppt/slideLayouts/slideLayout454.xml><?xml version="1.0" encoding="utf-8"?>
<p:sldLayout xmlns:a="http://schemas.openxmlformats.org/drawingml/2006/main" xmlns:r="http://schemas.openxmlformats.org/officeDocument/2006/relationships" xmlns:p="http://schemas.openxmlformats.org/presentationml/2006/main" showMasterSp="0" type="tx">
  <p:cSld name="3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2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2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2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2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955538"/>
      </p:ext>
    </p:extLst>
  </p:cSld>
  <p:clrMapOvr>
    <a:masterClrMapping/>
  </p:clrMapOvr>
  <p:transition spd="med"/>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type="tx">
  <p:cSld name="3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3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3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23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9265373"/>
      </p:ext>
    </p:extLst>
  </p:cSld>
  <p:clrMapOvr>
    <a:masterClrMapping/>
  </p:clrMapOvr>
  <p:transition spd="med"/>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type="tx">
  <p:cSld name="4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41" name="Title Text"/>
          <p:cNvSpPr txBox="1">
            <a:spLocks noGrp="1"/>
          </p:cNvSpPr>
          <p:nvPr>
            <p:ph type="title"/>
          </p:nvPr>
        </p:nvSpPr>
        <p:spPr>
          <a:xfrm>
            <a:off x="685800" y="2514600"/>
            <a:ext cx="7772400" cy="13716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42" name="Body Level One…"/>
          <p:cNvSpPr txBox="1">
            <a:spLocks noGrp="1"/>
          </p:cNvSpPr>
          <p:nvPr>
            <p:ph type="body" sz="quarter" idx="1"/>
          </p:nvPr>
        </p:nvSpPr>
        <p:spPr>
          <a:xfrm>
            <a:off x="1371600" y="4343400"/>
            <a:ext cx="6400800" cy="1447800"/>
          </a:xfrm>
          <a:prstGeom prst="rect">
            <a:avLst/>
          </a:prstGeom>
          <a:effectLst>
            <a:outerShdw blurRad="25400" dist="25399" dir="2700000" rotWithShape="0">
              <a:srgbClr val="808080"/>
            </a:outerShdw>
          </a:effectLst>
        </p:spPr>
        <p:txBody>
          <a:bodyPr>
            <a:normAutofit/>
          </a:bodyPr>
          <a:lstStyle>
            <a:lvl1pPr marL="0" indent="0" algn="ctr">
              <a:spcBef>
                <a:spcPts val="600"/>
              </a:spcBef>
              <a:buSzTx/>
              <a:buNone/>
              <a:defRPr sz="2800">
                <a:solidFill>
                  <a:schemeClr val="accent3">
                    <a:lumOff val="44000"/>
                  </a:schemeClr>
                </a:solidFill>
                <a:latin typeface="Tahoma"/>
                <a:ea typeface="Tahoma"/>
                <a:cs typeface="Tahoma"/>
                <a:sym typeface="Tahoma"/>
              </a:defRPr>
            </a:lvl1pPr>
            <a:lvl2pPr marL="742950" indent="-285750" algn="ctr">
              <a:spcBef>
                <a:spcPts val="600"/>
              </a:spcBef>
              <a:buChar char=""/>
              <a:defRPr sz="2800">
                <a:solidFill>
                  <a:schemeClr val="accent3">
                    <a:lumOff val="44000"/>
                  </a:schemeClr>
                </a:solidFill>
                <a:latin typeface="Tahoma"/>
                <a:ea typeface="Tahoma"/>
                <a:cs typeface="Tahoma"/>
                <a:sym typeface="Tahoma"/>
              </a:defRPr>
            </a:lvl2pPr>
            <a:lvl3pPr marL="1181100" indent="-266700" algn="ctr">
              <a:spcBef>
                <a:spcPts val="600"/>
              </a:spcBef>
              <a:buChar char="⌖"/>
              <a:defRPr sz="2800">
                <a:solidFill>
                  <a:schemeClr val="accent3">
                    <a:lumOff val="44000"/>
                  </a:schemeClr>
                </a:solidFill>
                <a:latin typeface="Tahoma"/>
                <a:ea typeface="Tahoma"/>
                <a:cs typeface="Tahoma"/>
                <a:sym typeface="Tahoma"/>
              </a:defRPr>
            </a:lvl3pPr>
            <a:lvl4pPr marL="1691639" indent="-320039" algn="ctr">
              <a:spcBef>
                <a:spcPts val="600"/>
              </a:spcBef>
              <a:buChar char=""/>
              <a:defRPr sz="2800">
                <a:solidFill>
                  <a:schemeClr val="accent3">
                    <a:lumOff val="44000"/>
                  </a:schemeClr>
                </a:solidFill>
                <a:latin typeface="Tahoma"/>
                <a:ea typeface="Tahoma"/>
                <a:cs typeface="Tahoma"/>
                <a:sym typeface="Tahoma"/>
              </a:defRPr>
            </a:lvl4pPr>
            <a:lvl5pPr marL="2148839" indent="-320039" algn="ctr">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4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08014301"/>
      </p:ext>
    </p:extLst>
  </p:cSld>
  <p:clrMapOvr>
    <a:masterClrMapping/>
  </p:clrMapOvr>
  <p:transition spd="med"/>
</p:sldLayout>
</file>

<file path=ppt/slideLayouts/slideLayout457.xml><?xml version="1.0" encoding="utf-8"?>
<p:sldLayout xmlns:a="http://schemas.openxmlformats.org/drawingml/2006/main" xmlns:r="http://schemas.openxmlformats.org/officeDocument/2006/relationships" xmlns:p="http://schemas.openxmlformats.org/presentationml/2006/main" showMasterSp="0" type="tx">
  <p:cSld name="4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0"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51" name="Body Level One…"/>
          <p:cNvSpPr txBox="1">
            <a:spLocks noGrp="1"/>
          </p:cNvSpPr>
          <p:nvPr>
            <p:ph type="body" idx="1"/>
          </p:nvPr>
        </p:nvSpPr>
        <p:spPr>
          <a:xfrm>
            <a:off x="685800" y="1981200"/>
            <a:ext cx="7772400" cy="4114800"/>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5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76669462"/>
      </p:ext>
    </p:extLst>
  </p:cSld>
  <p:clrMapOvr>
    <a:masterClrMapping/>
  </p:clrMapOvr>
  <p:transition spd="med"/>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x">
  <p:cSld name="3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9" name="Title Text"/>
          <p:cNvSpPr txBox="1">
            <a:spLocks noGrp="1"/>
          </p:cNvSpPr>
          <p:nvPr>
            <p:ph type="title"/>
          </p:nvPr>
        </p:nvSpPr>
        <p:spPr>
          <a:xfrm>
            <a:off x="722312" y="4406900"/>
            <a:ext cx="7772401" cy="1362075"/>
          </a:xfrm>
          <a:prstGeom prst="rect">
            <a:avLst/>
          </a:prstGeom>
          <a:effectLst>
            <a:outerShdw blurRad="25400" dist="25399" dir="2700000" rotWithShape="0">
              <a:srgbClr val="808080"/>
            </a:outerShdw>
          </a:effectLst>
        </p:spPr>
        <p:txBody>
          <a:bodyPr anchor="t"/>
          <a:lstStyle>
            <a:lvl1pPr>
              <a:defRPr sz="4000" b="1" cap="all">
                <a:solidFill>
                  <a:schemeClr val="accent3">
                    <a:lumOff val="44000"/>
                  </a:schemeClr>
                </a:solidFill>
                <a:latin typeface="Tahoma"/>
                <a:ea typeface="Tahoma"/>
                <a:cs typeface="Tahoma"/>
                <a:sym typeface="Tahoma"/>
              </a:defRPr>
            </a:lvl1pPr>
          </a:lstStyle>
          <a:p>
            <a:r>
              <a:t>Title Text</a:t>
            </a:r>
          </a:p>
        </p:txBody>
      </p:sp>
      <p:sp>
        <p:nvSpPr>
          <p:cNvPr id="6260" name="Body Level One…"/>
          <p:cNvSpPr txBox="1">
            <a:spLocks noGrp="1"/>
          </p:cNvSpPr>
          <p:nvPr>
            <p:ph type="body" sz="quarter" idx="1"/>
          </p:nvPr>
        </p:nvSpPr>
        <p:spPr>
          <a:xfrm>
            <a:off x="722312" y="2906713"/>
            <a:ext cx="7772401" cy="1500188"/>
          </a:xfrm>
          <a:prstGeom prst="rect">
            <a:avLst/>
          </a:prstGeom>
          <a:effectLst>
            <a:outerShdw blurRad="25400" dist="25399" dir="2700000" rotWithShape="0">
              <a:srgbClr val="808080"/>
            </a:outerShdw>
          </a:effectLst>
        </p:spPr>
        <p:txBody>
          <a:bodyPr anchor="b">
            <a:normAutofit/>
          </a:bodyPr>
          <a:lstStyle>
            <a:lvl1pPr marL="0" indent="0">
              <a:spcBef>
                <a:spcPts val="400"/>
              </a:spcBef>
              <a:buSzTx/>
              <a:buNone/>
              <a:defRPr sz="2000">
                <a:solidFill>
                  <a:schemeClr val="accent3">
                    <a:lumOff val="44000"/>
                  </a:schemeClr>
                </a:solidFill>
                <a:latin typeface="Tahoma"/>
                <a:ea typeface="Tahoma"/>
                <a:cs typeface="Tahoma"/>
                <a:sym typeface="Tahoma"/>
              </a:defRPr>
            </a:lvl1pPr>
            <a:lvl2pPr marL="0" indent="457200">
              <a:spcBef>
                <a:spcPts val="400"/>
              </a:spcBef>
              <a:buSzTx/>
              <a:buNone/>
              <a:defRPr sz="2000">
                <a:solidFill>
                  <a:schemeClr val="accent3">
                    <a:lumOff val="44000"/>
                  </a:schemeClr>
                </a:solidFill>
                <a:latin typeface="Tahoma"/>
                <a:ea typeface="Tahoma"/>
                <a:cs typeface="Tahoma"/>
                <a:sym typeface="Tahoma"/>
              </a:defRPr>
            </a:lvl2pPr>
            <a:lvl3pPr marL="0" indent="914400">
              <a:spcBef>
                <a:spcPts val="400"/>
              </a:spcBef>
              <a:buSzTx/>
              <a:buNone/>
              <a:defRPr sz="2000">
                <a:solidFill>
                  <a:schemeClr val="accent3">
                    <a:lumOff val="44000"/>
                  </a:schemeClr>
                </a:solidFill>
                <a:latin typeface="Tahoma"/>
                <a:ea typeface="Tahoma"/>
                <a:cs typeface="Tahoma"/>
                <a:sym typeface="Tahoma"/>
              </a:defRPr>
            </a:lvl3pPr>
            <a:lvl4pPr marL="0" indent="1371600">
              <a:spcBef>
                <a:spcPts val="400"/>
              </a:spcBef>
              <a:buSzTx/>
              <a:buNone/>
              <a:defRPr sz="2000">
                <a:solidFill>
                  <a:schemeClr val="accent3">
                    <a:lumOff val="44000"/>
                  </a:schemeClr>
                </a:solidFill>
                <a:latin typeface="Tahoma"/>
                <a:ea typeface="Tahoma"/>
                <a:cs typeface="Tahoma"/>
                <a:sym typeface="Tahoma"/>
              </a:defRPr>
            </a:lvl4pPr>
            <a:lvl5pPr marL="0" indent="1828800">
              <a:spcBef>
                <a:spcPts val="400"/>
              </a:spcBef>
              <a:buSzTx/>
              <a:buNone/>
              <a:defRPr sz="20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61"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62012930"/>
      </p:ext>
    </p:extLst>
  </p:cSld>
  <p:clrMapOvr>
    <a:masterClrMapping/>
  </p:clrMapOvr>
  <p:transition spd="med"/>
</p:sldLayout>
</file>

<file path=ppt/slideLayouts/slideLayout459.xml><?xml version="1.0" encoding="utf-8"?>
<p:sldLayout xmlns:a="http://schemas.openxmlformats.org/drawingml/2006/main" xmlns:r="http://schemas.openxmlformats.org/officeDocument/2006/relationships" xmlns:p="http://schemas.openxmlformats.org/presentationml/2006/main" showMasterSp="0" type="tx">
  <p:cSld name="3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68"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69" name="Body Level One…"/>
          <p:cNvSpPr txBox="1">
            <a:spLocks noGrp="1"/>
          </p:cNvSpPr>
          <p:nvPr>
            <p:ph type="body" sz="half" idx="1"/>
          </p:nvPr>
        </p:nvSpPr>
        <p:spPr>
          <a:xfrm>
            <a:off x="685800" y="1981200"/>
            <a:ext cx="3810000" cy="4114800"/>
          </a:xfrm>
          <a:prstGeom prst="rect">
            <a:avLst/>
          </a:prstGeom>
          <a:effectLst>
            <a:outerShdw blurRad="25400" dist="25399" dir="2700000" rotWithShape="0">
              <a:srgbClr val="808080"/>
            </a:outerShdw>
          </a:effectLst>
        </p:spPr>
        <p:txBody>
          <a:bodyPr>
            <a:normAutofit/>
          </a:bodyPr>
          <a:lstStyle>
            <a:lvl1pPr>
              <a:spcBef>
                <a:spcPts val="600"/>
              </a:spcBef>
              <a:buChar char="⌖"/>
              <a:defRPr sz="2800">
                <a:solidFill>
                  <a:schemeClr val="accent3">
                    <a:lumOff val="44000"/>
                  </a:schemeClr>
                </a:solidFill>
                <a:latin typeface="Tahoma"/>
                <a:ea typeface="Tahoma"/>
                <a:cs typeface="Tahoma"/>
                <a:sym typeface="Tahoma"/>
              </a:defRPr>
            </a:lvl1pPr>
            <a:lvl2pPr marL="790575" indent="-333375">
              <a:spcBef>
                <a:spcPts val="600"/>
              </a:spcBef>
              <a:buChar char=""/>
              <a:defRPr sz="2800">
                <a:solidFill>
                  <a:schemeClr val="accent3">
                    <a:lumOff val="44000"/>
                  </a:schemeClr>
                </a:solidFill>
                <a:latin typeface="Tahoma"/>
                <a:ea typeface="Tahoma"/>
                <a:cs typeface="Tahoma"/>
                <a:sym typeface="Tahoma"/>
              </a:defRPr>
            </a:lvl2pPr>
            <a:lvl3pPr marL="1234439" indent="-320039">
              <a:spcBef>
                <a:spcPts val="600"/>
              </a:spcBef>
              <a:buChar char="⌖"/>
              <a:defRPr sz="2800">
                <a:solidFill>
                  <a:schemeClr val="accent3">
                    <a:lumOff val="44000"/>
                  </a:schemeClr>
                </a:solidFill>
                <a:latin typeface="Tahoma"/>
                <a:ea typeface="Tahoma"/>
                <a:cs typeface="Tahoma"/>
                <a:sym typeface="Tahoma"/>
              </a:defRPr>
            </a:lvl3pPr>
            <a:lvl4pPr marL="1727200" indent="-355600">
              <a:spcBef>
                <a:spcPts val="600"/>
              </a:spcBef>
              <a:buChar char=""/>
              <a:defRPr sz="2800">
                <a:solidFill>
                  <a:schemeClr val="accent3">
                    <a:lumOff val="44000"/>
                  </a:schemeClr>
                </a:solidFill>
                <a:latin typeface="Tahoma"/>
                <a:ea typeface="Tahoma"/>
                <a:cs typeface="Tahoma"/>
                <a:sym typeface="Tahoma"/>
              </a:defRPr>
            </a:lvl4pPr>
            <a:lvl5pPr marL="2184400" indent="-355600">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164993786"/>
      </p:ext>
    </p:extLst>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697441508"/>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showMasterSp="0" type="tx">
  <p:cSld name="35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77" name="Title Text"/>
          <p:cNvSpPr txBox="1">
            <a:spLocks noGrp="1"/>
          </p:cNvSpPr>
          <p:nvPr>
            <p:ph type="title"/>
          </p:nvPr>
        </p:nvSpPr>
        <p:spPr>
          <a:xfrm>
            <a:off x="457200" y="274638"/>
            <a:ext cx="8229600" cy="1143001"/>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78" name="Body Level One…"/>
          <p:cNvSpPr txBox="1">
            <a:spLocks noGrp="1"/>
          </p:cNvSpPr>
          <p:nvPr>
            <p:ph type="body" sz="quarter" idx="1"/>
          </p:nvPr>
        </p:nvSpPr>
        <p:spPr>
          <a:xfrm>
            <a:off x="457200" y="1535112"/>
            <a:ext cx="4040188" cy="639763"/>
          </a:xfrm>
          <a:prstGeom prst="rect">
            <a:avLst/>
          </a:prstGeom>
          <a:effectLst>
            <a:outerShdw blurRad="25400" dist="25399" dir="2700000" rotWithShape="0">
              <a:srgbClr val="808080"/>
            </a:outerShdw>
          </a:effectLst>
        </p:spPr>
        <p:txBody>
          <a:bodyPr anchor="b">
            <a:normAutofit/>
          </a:bodyPr>
          <a:lstStyle>
            <a:lvl1pPr marL="0" indent="0">
              <a:spcBef>
                <a:spcPts val="500"/>
              </a:spcBef>
              <a:buSzTx/>
              <a:buNone/>
              <a:defRPr sz="2400" b="1">
                <a:solidFill>
                  <a:schemeClr val="accent3">
                    <a:lumOff val="44000"/>
                  </a:schemeClr>
                </a:solidFill>
                <a:latin typeface="Tahoma"/>
                <a:ea typeface="Tahoma"/>
                <a:cs typeface="Tahoma"/>
                <a:sym typeface="Tahoma"/>
              </a:defRPr>
            </a:lvl1pPr>
            <a:lvl2pPr marL="0" indent="457200">
              <a:spcBef>
                <a:spcPts val="500"/>
              </a:spcBef>
              <a:buSzTx/>
              <a:buNone/>
              <a:defRPr sz="2400" b="1">
                <a:solidFill>
                  <a:schemeClr val="accent3">
                    <a:lumOff val="44000"/>
                  </a:schemeClr>
                </a:solidFill>
                <a:latin typeface="Tahoma"/>
                <a:ea typeface="Tahoma"/>
                <a:cs typeface="Tahoma"/>
                <a:sym typeface="Tahoma"/>
              </a:defRPr>
            </a:lvl2pPr>
            <a:lvl3pPr marL="0" indent="914400">
              <a:spcBef>
                <a:spcPts val="500"/>
              </a:spcBef>
              <a:buSzTx/>
              <a:buNone/>
              <a:defRPr sz="2400" b="1">
                <a:solidFill>
                  <a:schemeClr val="accent3">
                    <a:lumOff val="44000"/>
                  </a:schemeClr>
                </a:solidFill>
                <a:latin typeface="Tahoma"/>
                <a:ea typeface="Tahoma"/>
                <a:cs typeface="Tahoma"/>
                <a:sym typeface="Tahoma"/>
              </a:defRPr>
            </a:lvl3pPr>
            <a:lvl4pPr marL="0" indent="1371600">
              <a:spcBef>
                <a:spcPts val="500"/>
              </a:spcBef>
              <a:buSzTx/>
              <a:buNone/>
              <a:defRPr sz="2400" b="1">
                <a:solidFill>
                  <a:schemeClr val="accent3">
                    <a:lumOff val="44000"/>
                  </a:schemeClr>
                </a:solidFill>
                <a:latin typeface="Tahoma"/>
                <a:ea typeface="Tahoma"/>
                <a:cs typeface="Tahoma"/>
                <a:sym typeface="Tahoma"/>
              </a:defRPr>
            </a:lvl4pPr>
            <a:lvl5pPr marL="0" indent="1828800">
              <a:spcBef>
                <a:spcPts val="500"/>
              </a:spcBef>
              <a:buSzTx/>
              <a:buNone/>
              <a:defRPr sz="2400" b="1">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9" name="Text Placeholder 4"/>
          <p:cNvSpPr>
            <a:spLocks noGrp="1"/>
          </p:cNvSpPr>
          <p:nvPr>
            <p:ph type="body" sz="quarter" idx="21"/>
          </p:nvPr>
        </p:nvSpPr>
        <p:spPr>
          <a:xfrm>
            <a:off x="4645025" y="1535112"/>
            <a:ext cx="4041775" cy="639763"/>
          </a:xfrm>
          <a:prstGeom prst="rect">
            <a:avLst/>
          </a:prstGeom>
          <a:effectLst>
            <a:outerShdw blurRad="25400" dist="25399" dir="2700000" rotWithShape="0">
              <a:srgbClr val="808080"/>
            </a:outerShdw>
          </a:effectLst>
        </p:spPr>
        <p:txBody>
          <a:bodyPr anchor="b">
            <a:normAutofit/>
          </a:bodyPr>
          <a:lstStyle/>
          <a:p>
            <a:pPr marL="0" indent="0">
              <a:spcBef>
                <a:spcPts val="500"/>
              </a:spcBef>
              <a:buSzTx/>
              <a:buNone/>
              <a:defRPr sz="2400" b="1">
                <a:solidFill>
                  <a:schemeClr val="accent3">
                    <a:lumOff val="44000"/>
                  </a:schemeClr>
                </a:solidFill>
                <a:latin typeface="Tahoma"/>
                <a:ea typeface="Tahoma"/>
                <a:cs typeface="Tahoma"/>
                <a:sym typeface="Tahoma"/>
              </a:defRPr>
            </a:pPr>
            <a:endParaRPr/>
          </a:p>
        </p:txBody>
      </p:sp>
      <p:sp>
        <p:nvSpPr>
          <p:cNvPr id="628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90997152"/>
      </p:ext>
    </p:extLst>
  </p:cSld>
  <p:clrMapOvr>
    <a:masterClrMapping/>
  </p:clrMapOvr>
  <p:transition spd="med"/>
</p:sldLayout>
</file>

<file path=ppt/slideLayouts/slideLayout461.xml><?xml version="1.0" encoding="utf-8"?>
<p:sldLayout xmlns:a="http://schemas.openxmlformats.org/drawingml/2006/main" xmlns:r="http://schemas.openxmlformats.org/officeDocument/2006/relationships" xmlns:p="http://schemas.openxmlformats.org/presentationml/2006/main" showMasterSp="0" type="tx">
  <p:cSld name="3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87"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88"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54110662"/>
      </p:ext>
    </p:extLst>
  </p:cSld>
  <p:clrMapOvr>
    <a:masterClrMapping/>
  </p:clrMapOvr>
  <p:transition spd="med"/>
</p:sldLayout>
</file>

<file path=ppt/slideLayouts/slideLayout462.xml><?xml version="1.0" encoding="utf-8"?>
<p:sldLayout xmlns:a="http://schemas.openxmlformats.org/drawingml/2006/main" xmlns:r="http://schemas.openxmlformats.org/officeDocument/2006/relationships" xmlns:p="http://schemas.openxmlformats.org/presentationml/2006/main" showMasterSp="0" type="tx">
  <p:cSld name="40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26789191"/>
      </p:ext>
    </p:extLst>
  </p:cSld>
  <p:clrMapOvr>
    <a:masterClrMapping/>
  </p:clrMapOvr>
  <p:transition spd="med"/>
</p:sldLayout>
</file>

<file path=ppt/slideLayouts/slideLayout463.xml><?xml version="1.0" encoding="utf-8"?>
<p:sldLayout xmlns:a="http://schemas.openxmlformats.org/drawingml/2006/main" xmlns:r="http://schemas.openxmlformats.org/officeDocument/2006/relationships" xmlns:p="http://schemas.openxmlformats.org/presentationml/2006/main" showMasterSp="0" type="tx">
  <p:cSld name="35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02" name="Title Text"/>
          <p:cNvSpPr txBox="1">
            <a:spLocks noGrp="1"/>
          </p:cNvSpPr>
          <p:nvPr>
            <p:ph type="title"/>
          </p:nvPr>
        </p:nvSpPr>
        <p:spPr>
          <a:xfrm>
            <a:off x="457200" y="273050"/>
            <a:ext cx="3008314" cy="1162050"/>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03" name="Body Level One…"/>
          <p:cNvSpPr txBox="1">
            <a:spLocks noGrp="1"/>
          </p:cNvSpPr>
          <p:nvPr>
            <p:ph type="body" idx="1"/>
          </p:nvPr>
        </p:nvSpPr>
        <p:spPr>
          <a:xfrm>
            <a:off x="3575050" y="273050"/>
            <a:ext cx="5111750" cy="5853113"/>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04" name="Text Placeholder 3"/>
          <p:cNvSpPr>
            <a:spLocks noGrp="1"/>
          </p:cNvSpPr>
          <p:nvPr>
            <p:ph type="body" sz="half" idx="21"/>
          </p:nvPr>
        </p:nvSpPr>
        <p:spPr>
          <a:xfrm>
            <a:off x="457199" y="1435100"/>
            <a:ext cx="3008315" cy="4691063"/>
          </a:xfrm>
          <a:prstGeom prst="rect">
            <a:avLst/>
          </a:prstGeom>
          <a:effectLst>
            <a:outerShdw blurRad="25400" dist="25399" dir="2700000" rotWithShape="0">
              <a:srgbClr val="808080"/>
            </a:outerShdw>
          </a:effectLst>
        </p:spPr>
        <p:txBody>
          <a:bodyPr>
            <a:normAutofit/>
          </a:bodyPr>
          <a:lstStyle/>
          <a:p>
            <a:pPr marL="0" indent="0">
              <a:spcBef>
                <a:spcPts val="300"/>
              </a:spcBef>
              <a:buSzTx/>
              <a:buNone/>
              <a:defRPr sz="1400">
                <a:solidFill>
                  <a:schemeClr val="accent3">
                    <a:lumOff val="44000"/>
                  </a:schemeClr>
                </a:solidFill>
                <a:latin typeface="Tahoma"/>
                <a:ea typeface="Tahoma"/>
                <a:cs typeface="Tahoma"/>
                <a:sym typeface="Tahoma"/>
              </a:defRPr>
            </a:pPr>
            <a:endParaRPr/>
          </a:p>
        </p:txBody>
      </p:sp>
      <p:sp>
        <p:nvSpPr>
          <p:cNvPr id="630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56087266"/>
      </p:ext>
    </p:extLst>
  </p:cSld>
  <p:clrMapOvr>
    <a:masterClrMapping/>
  </p:clrMapOvr>
  <p:transition spd="med"/>
</p:sldLayout>
</file>

<file path=ppt/slideLayouts/slideLayout464.xml><?xml version="1.0" encoding="utf-8"?>
<p:sldLayout xmlns:a="http://schemas.openxmlformats.org/drawingml/2006/main" xmlns:r="http://schemas.openxmlformats.org/officeDocument/2006/relationships" xmlns:p="http://schemas.openxmlformats.org/presentationml/2006/main" showMasterSp="0" type="tx">
  <p:cSld name="35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12" name="Title Text"/>
          <p:cNvSpPr txBox="1">
            <a:spLocks noGrp="1"/>
          </p:cNvSpPr>
          <p:nvPr>
            <p:ph type="title"/>
          </p:nvPr>
        </p:nvSpPr>
        <p:spPr>
          <a:xfrm>
            <a:off x="1792288" y="4800600"/>
            <a:ext cx="5486401" cy="566738"/>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13" name="Picture Placeholder 2"/>
          <p:cNvSpPr>
            <a:spLocks noGrp="1"/>
          </p:cNvSpPr>
          <p:nvPr>
            <p:ph type="pic" sz="half" idx="21"/>
          </p:nvPr>
        </p:nvSpPr>
        <p:spPr>
          <a:xfrm>
            <a:off x="1792288" y="612775"/>
            <a:ext cx="5486401" cy="4114800"/>
          </a:xfrm>
          <a:prstGeom prst="rect">
            <a:avLst/>
          </a:prstGeom>
          <a:effectLst>
            <a:outerShdw blurRad="25400" dist="25399" dir="2700000" rotWithShape="0">
              <a:srgbClr val="808080"/>
            </a:outerShdw>
          </a:effectLst>
        </p:spPr>
        <p:txBody>
          <a:bodyPr lIns="91439" rIns="91439"/>
          <a:lstStyle/>
          <a:p>
            <a:endParaRPr/>
          </a:p>
        </p:txBody>
      </p:sp>
      <p:sp>
        <p:nvSpPr>
          <p:cNvPr id="6314" name="Body Level One…"/>
          <p:cNvSpPr txBox="1">
            <a:spLocks noGrp="1"/>
          </p:cNvSpPr>
          <p:nvPr>
            <p:ph type="body" sz="quarter" idx="1"/>
          </p:nvPr>
        </p:nvSpPr>
        <p:spPr>
          <a:xfrm>
            <a:off x="1792288" y="5367337"/>
            <a:ext cx="5486401" cy="804863"/>
          </a:xfrm>
          <a:prstGeom prst="rect">
            <a:avLst/>
          </a:prstGeom>
          <a:effectLst>
            <a:outerShdw blurRad="25400" dist="25399" dir="2700000" rotWithShape="0">
              <a:srgbClr val="808080"/>
            </a:outerShdw>
          </a:effectLst>
        </p:spPr>
        <p:txBody>
          <a:bodyPr>
            <a:normAutofit/>
          </a:bodyPr>
          <a:lstStyle>
            <a:lvl1pPr marL="0" indent="0">
              <a:spcBef>
                <a:spcPts val="300"/>
              </a:spcBef>
              <a:buSzTx/>
              <a:buNone/>
              <a:defRPr sz="1400">
                <a:solidFill>
                  <a:schemeClr val="accent3">
                    <a:lumOff val="44000"/>
                  </a:schemeClr>
                </a:solidFill>
                <a:latin typeface="Tahoma"/>
                <a:ea typeface="Tahoma"/>
                <a:cs typeface="Tahoma"/>
                <a:sym typeface="Tahoma"/>
              </a:defRPr>
            </a:lvl1pPr>
            <a:lvl2pPr marL="0" indent="457200">
              <a:spcBef>
                <a:spcPts val="300"/>
              </a:spcBef>
              <a:buSzTx/>
              <a:buNone/>
              <a:defRPr sz="1400">
                <a:solidFill>
                  <a:schemeClr val="accent3">
                    <a:lumOff val="44000"/>
                  </a:schemeClr>
                </a:solidFill>
                <a:latin typeface="Tahoma"/>
                <a:ea typeface="Tahoma"/>
                <a:cs typeface="Tahoma"/>
                <a:sym typeface="Tahoma"/>
              </a:defRPr>
            </a:lvl2pPr>
            <a:lvl3pPr marL="0" indent="914400">
              <a:spcBef>
                <a:spcPts val="300"/>
              </a:spcBef>
              <a:buSzTx/>
              <a:buNone/>
              <a:defRPr sz="1400">
                <a:solidFill>
                  <a:schemeClr val="accent3">
                    <a:lumOff val="44000"/>
                  </a:schemeClr>
                </a:solidFill>
                <a:latin typeface="Tahoma"/>
                <a:ea typeface="Tahoma"/>
                <a:cs typeface="Tahoma"/>
                <a:sym typeface="Tahoma"/>
              </a:defRPr>
            </a:lvl3pPr>
            <a:lvl4pPr marL="0" indent="1371600">
              <a:spcBef>
                <a:spcPts val="300"/>
              </a:spcBef>
              <a:buSzTx/>
              <a:buNone/>
              <a:defRPr sz="1400">
                <a:solidFill>
                  <a:schemeClr val="accent3">
                    <a:lumOff val="44000"/>
                  </a:schemeClr>
                </a:solidFill>
                <a:latin typeface="Tahoma"/>
                <a:ea typeface="Tahoma"/>
                <a:cs typeface="Tahoma"/>
                <a:sym typeface="Tahoma"/>
              </a:defRPr>
            </a:lvl4pPr>
            <a:lvl5pPr marL="0" indent="1828800">
              <a:spcBef>
                <a:spcPts val="300"/>
              </a:spcBef>
              <a:buSzTx/>
              <a:buNone/>
              <a:defRPr sz="14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1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25528859"/>
      </p:ext>
    </p:extLst>
  </p:cSld>
  <p:clrMapOvr>
    <a:masterClrMapping/>
  </p:clrMapOvr>
  <p:transition spd="med"/>
</p:sldLayout>
</file>

<file path=ppt/slideLayouts/slideLayout465.xml><?xml version="1.0" encoding="utf-8"?>
<p:sldLayout xmlns:a="http://schemas.openxmlformats.org/drawingml/2006/main" xmlns:r="http://schemas.openxmlformats.org/officeDocument/2006/relationships" xmlns:p="http://schemas.openxmlformats.org/presentationml/2006/main" showMasterSp="0" type="tx">
  <p:cSld name="44_Title Slide">
    <p:bg>
      <p:bgPr>
        <a:solidFill>
          <a:srgbClr val="0066CC"/>
        </a:solidFill>
        <a:effectLst/>
      </p:bgPr>
    </p:bg>
    <p:spTree>
      <p:nvGrpSpPr>
        <p:cNvPr id="1" name=""/>
        <p:cNvGrpSpPr/>
        <p:nvPr/>
      </p:nvGrpSpPr>
      <p:grpSpPr>
        <a:xfrm>
          <a:off x="0" y="0"/>
          <a:ext cx="0" cy="0"/>
          <a:chOff x="0" y="0"/>
          <a:chExt cx="0" cy="0"/>
        </a:xfrm>
      </p:grpSpPr>
      <p:grpSp>
        <p:nvGrpSpPr>
          <p:cNvPr id="6347" name="Group 2"/>
          <p:cNvGrpSpPr/>
          <p:nvPr/>
        </p:nvGrpSpPr>
        <p:grpSpPr>
          <a:xfrm>
            <a:off x="-1" y="117474"/>
            <a:ext cx="9142415" cy="6738940"/>
            <a:chOff x="0" y="0"/>
            <a:chExt cx="9142413" cy="6738938"/>
          </a:xfrm>
        </p:grpSpPr>
        <p:sp>
          <p:nvSpPr>
            <p:cNvPr id="6322" name="Rectangle 3"/>
            <p:cNvSpPr/>
            <p:nvPr/>
          </p:nvSpPr>
          <p:spPr>
            <a:xfrm>
              <a:off x="685800" y="6411913"/>
              <a:ext cx="3505200" cy="327026"/>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3" name="Rectangle 4"/>
            <p:cNvSpPr/>
            <p:nvPr/>
          </p:nvSpPr>
          <p:spPr>
            <a:xfrm>
              <a:off x="685799" y="2320925"/>
              <a:ext cx="84566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4" name="Oval 5"/>
            <p:cNvSpPr/>
            <p:nvPr/>
          </p:nvSpPr>
          <p:spPr>
            <a:xfrm>
              <a:off x="881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5" name="Oval 6"/>
            <p:cNvSpPr/>
            <p:nvPr/>
          </p:nvSpPr>
          <p:spPr>
            <a:xfrm>
              <a:off x="881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6" name="Oval 7"/>
            <p:cNvSpPr/>
            <p:nvPr/>
          </p:nvSpPr>
          <p:spPr>
            <a:xfrm>
              <a:off x="881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7" name="Oval 8"/>
            <p:cNvSpPr/>
            <p:nvPr/>
          </p:nvSpPr>
          <p:spPr>
            <a:xfrm>
              <a:off x="881062" y="915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8" name="Oval 9"/>
            <p:cNvSpPr/>
            <p:nvPr/>
          </p:nvSpPr>
          <p:spPr>
            <a:xfrm>
              <a:off x="881062" y="1143000"/>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9" name="Oval 10"/>
            <p:cNvSpPr/>
            <p:nvPr/>
          </p:nvSpPr>
          <p:spPr>
            <a:xfrm>
              <a:off x="881062" y="1373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0" name="Oval 11"/>
            <p:cNvSpPr/>
            <p:nvPr/>
          </p:nvSpPr>
          <p:spPr>
            <a:xfrm>
              <a:off x="881062" y="1600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1" name="Oval 12"/>
            <p:cNvSpPr/>
            <p:nvPr/>
          </p:nvSpPr>
          <p:spPr>
            <a:xfrm>
              <a:off x="881062" y="1830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2" name="Oval 13"/>
            <p:cNvSpPr/>
            <p:nvPr/>
          </p:nvSpPr>
          <p:spPr>
            <a:xfrm>
              <a:off x="881062" y="2058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1" name="Group 14"/>
            <p:cNvGrpSpPr/>
            <p:nvPr/>
          </p:nvGrpSpPr>
          <p:grpSpPr>
            <a:xfrm>
              <a:off x="4538662" y="6553200"/>
              <a:ext cx="4332290" cy="65089"/>
              <a:chOff x="0" y="0"/>
              <a:chExt cx="4332288" cy="65088"/>
            </a:xfrm>
          </p:grpSpPr>
          <p:sp>
            <p:nvSpPr>
              <p:cNvPr id="6333" name="Oval 1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4" name="Oval 1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5" name="Oval 1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6" name="Oval 1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7" name="Oval 1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8" name="Oval 2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9" name="Oval 2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0" name="Oval 2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42" name="Oval 23"/>
            <p:cNvSpPr/>
            <p:nvPr/>
          </p:nvSpPr>
          <p:spPr>
            <a:xfrm>
              <a:off x="881062" y="687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6" name="Group 24"/>
            <p:cNvGrpSpPr/>
            <p:nvPr/>
          </p:nvGrpSpPr>
          <p:grpSpPr>
            <a:xfrm>
              <a:off x="-1" y="3576637"/>
              <a:ext cx="1908177" cy="1908177"/>
              <a:chOff x="0" y="0"/>
              <a:chExt cx="1908175" cy="1908175"/>
            </a:xfrm>
          </p:grpSpPr>
          <p:sp>
            <p:nvSpPr>
              <p:cNvPr id="6343" name="Freeform 25"/>
              <p:cNvSpPr/>
              <p:nvPr/>
            </p:nvSpPr>
            <p:spPr>
              <a:xfrm>
                <a:off x="0" y="106362"/>
                <a:ext cx="701676" cy="1638301"/>
              </a:xfrm>
              <a:custGeom>
                <a:avLst/>
                <a:gdLst/>
                <a:ahLst/>
                <a:cxnLst>
                  <a:cxn ang="0">
                    <a:pos x="wd2" y="hd2"/>
                  </a:cxn>
                  <a:cxn ang="5400000">
                    <a:pos x="wd2" y="hd2"/>
                  </a:cxn>
                  <a:cxn ang="10800000">
                    <a:pos x="wd2" y="hd2"/>
                  </a:cxn>
                  <a:cxn ang="16200000">
                    <a:pos x="wd2" y="hd2"/>
                  </a:cxn>
                </a:cxnLst>
                <a:rect l="0" t="0" r="r" b="b"/>
                <a:pathLst>
                  <a:path w="21600" h="21600" extrusionOk="0">
                    <a:moveTo>
                      <a:pt x="13292" y="21600"/>
                    </a:moveTo>
                    <a:lnTo>
                      <a:pt x="14172" y="21265"/>
                    </a:lnTo>
                    <a:lnTo>
                      <a:pt x="14710" y="20763"/>
                    </a:lnTo>
                    <a:lnTo>
                      <a:pt x="15443" y="20386"/>
                    </a:lnTo>
                    <a:lnTo>
                      <a:pt x="16029" y="19988"/>
                    </a:lnTo>
                    <a:lnTo>
                      <a:pt x="17300" y="19256"/>
                    </a:lnTo>
                    <a:lnTo>
                      <a:pt x="18228" y="18921"/>
                    </a:lnTo>
                    <a:lnTo>
                      <a:pt x="18766" y="18502"/>
                    </a:lnTo>
                    <a:lnTo>
                      <a:pt x="19059" y="17749"/>
                    </a:lnTo>
                    <a:lnTo>
                      <a:pt x="18619" y="17414"/>
                    </a:lnTo>
                    <a:lnTo>
                      <a:pt x="18326" y="16995"/>
                    </a:lnTo>
                    <a:lnTo>
                      <a:pt x="18081" y="16619"/>
                    </a:lnTo>
                    <a:lnTo>
                      <a:pt x="17642" y="16200"/>
                    </a:lnTo>
                    <a:lnTo>
                      <a:pt x="17642" y="15363"/>
                    </a:lnTo>
                    <a:lnTo>
                      <a:pt x="17544" y="15112"/>
                    </a:lnTo>
                    <a:lnTo>
                      <a:pt x="17544" y="14798"/>
                    </a:lnTo>
                    <a:lnTo>
                      <a:pt x="17788" y="14609"/>
                    </a:lnTo>
                    <a:lnTo>
                      <a:pt x="18228" y="14463"/>
                    </a:lnTo>
                    <a:lnTo>
                      <a:pt x="19059" y="14358"/>
                    </a:lnTo>
                    <a:lnTo>
                      <a:pt x="19108" y="14358"/>
                    </a:lnTo>
                    <a:lnTo>
                      <a:pt x="19303" y="14274"/>
                    </a:lnTo>
                    <a:lnTo>
                      <a:pt x="19303" y="14170"/>
                    </a:lnTo>
                    <a:lnTo>
                      <a:pt x="19059" y="14044"/>
                    </a:lnTo>
                    <a:lnTo>
                      <a:pt x="18863" y="13940"/>
                    </a:lnTo>
                    <a:lnTo>
                      <a:pt x="18863" y="13814"/>
                    </a:lnTo>
                    <a:lnTo>
                      <a:pt x="19303" y="13709"/>
                    </a:lnTo>
                    <a:lnTo>
                      <a:pt x="21356" y="13291"/>
                    </a:lnTo>
                    <a:lnTo>
                      <a:pt x="21600" y="13102"/>
                    </a:lnTo>
                    <a:lnTo>
                      <a:pt x="21600" y="12830"/>
                    </a:lnTo>
                    <a:lnTo>
                      <a:pt x="21405" y="12642"/>
                    </a:lnTo>
                    <a:lnTo>
                      <a:pt x="20378" y="12077"/>
                    </a:lnTo>
                    <a:lnTo>
                      <a:pt x="19548" y="11365"/>
                    </a:lnTo>
                    <a:lnTo>
                      <a:pt x="19108" y="10695"/>
                    </a:lnTo>
                    <a:lnTo>
                      <a:pt x="18766" y="9921"/>
                    </a:lnTo>
                    <a:lnTo>
                      <a:pt x="17984" y="9733"/>
                    </a:lnTo>
                    <a:lnTo>
                      <a:pt x="17300" y="9523"/>
                    </a:lnTo>
                    <a:lnTo>
                      <a:pt x="16567" y="9293"/>
                    </a:lnTo>
                    <a:lnTo>
                      <a:pt x="15931" y="9063"/>
                    </a:lnTo>
                    <a:lnTo>
                      <a:pt x="15491" y="8833"/>
                    </a:lnTo>
                    <a:lnTo>
                      <a:pt x="15247" y="8602"/>
                    </a:lnTo>
                    <a:lnTo>
                      <a:pt x="15052" y="8414"/>
                    </a:lnTo>
                    <a:lnTo>
                      <a:pt x="15003" y="8184"/>
                    </a:lnTo>
                    <a:lnTo>
                      <a:pt x="13928" y="7598"/>
                    </a:lnTo>
                    <a:lnTo>
                      <a:pt x="14172" y="7095"/>
                    </a:lnTo>
                    <a:lnTo>
                      <a:pt x="14710" y="6572"/>
                    </a:lnTo>
                    <a:lnTo>
                      <a:pt x="15052" y="6049"/>
                    </a:lnTo>
                    <a:lnTo>
                      <a:pt x="15052" y="5588"/>
                    </a:lnTo>
                    <a:lnTo>
                      <a:pt x="14563" y="5819"/>
                    </a:lnTo>
                    <a:lnTo>
                      <a:pt x="14025" y="6153"/>
                    </a:lnTo>
                    <a:lnTo>
                      <a:pt x="13683" y="6426"/>
                    </a:lnTo>
                    <a:lnTo>
                      <a:pt x="13292" y="6572"/>
                    </a:lnTo>
                    <a:lnTo>
                      <a:pt x="13146" y="5923"/>
                    </a:lnTo>
                    <a:lnTo>
                      <a:pt x="13243" y="5316"/>
                    </a:lnTo>
                    <a:lnTo>
                      <a:pt x="13292" y="4688"/>
                    </a:lnTo>
                    <a:lnTo>
                      <a:pt x="13292" y="4081"/>
                    </a:lnTo>
                    <a:lnTo>
                      <a:pt x="13683" y="3705"/>
                    </a:lnTo>
                    <a:lnTo>
                      <a:pt x="13683" y="3056"/>
                    </a:lnTo>
                    <a:lnTo>
                      <a:pt x="13732" y="2784"/>
                    </a:lnTo>
                    <a:lnTo>
                      <a:pt x="13732" y="2574"/>
                    </a:lnTo>
                    <a:lnTo>
                      <a:pt x="13928" y="2365"/>
                    </a:lnTo>
                    <a:lnTo>
                      <a:pt x="14172" y="2177"/>
                    </a:lnTo>
                    <a:lnTo>
                      <a:pt x="14465" y="2030"/>
                    </a:lnTo>
                    <a:lnTo>
                      <a:pt x="14563" y="1967"/>
                    </a:lnTo>
                    <a:lnTo>
                      <a:pt x="14710" y="1926"/>
                    </a:lnTo>
                    <a:lnTo>
                      <a:pt x="14807" y="1800"/>
                    </a:lnTo>
                    <a:lnTo>
                      <a:pt x="15003" y="1737"/>
                    </a:lnTo>
                    <a:lnTo>
                      <a:pt x="15052" y="1737"/>
                    </a:lnTo>
                    <a:lnTo>
                      <a:pt x="15491" y="1653"/>
                    </a:lnTo>
                    <a:lnTo>
                      <a:pt x="15785" y="1612"/>
                    </a:lnTo>
                    <a:lnTo>
                      <a:pt x="16029" y="1612"/>
                    </a:lnTo>
                    <a:lnTo>
                      <a:pt x="16322" y="1549"/>
                    </a:lnTo>
                    <a:lnTo>
                      <a:pt x="16469" y="1549"/>
                    </a:lnTo>
                    <a:lnTo>
                      <a:pt x="16567" y="1507"/>
                    </a:lnTo>
                    <a:lnTo>
                      <a:pt x="16860" y="1402"/>
                    </a:lnTo>
                    <a:lnTo>
                      <a:pt x="16860" y="1319"/>
                    </a:lnTo>
                    <a:lnTo>
                      <a:pt x="16469" y="1047"/>
                    </a:lnTo>
                    <a:lnTo>
                      <a:pt x="16469" y="858"/>
                    </a:lnTo>
                    <a:lnTo>
                      <a:pt x="16322" y="858"/>
                    </a:lnTo>
                    <a:lnTo>
                      <a:pt x="16322" y="795"/>
                    </a:lnTo>
                    <a:lnTo>
                      <a:pt x="16029" y="628"/>
                    </a:lnTo>
                    <a:lnTo>
                      <a:pt x="15687" y="440"/>
                    </a:lnTo>
                    <a:lnTo>
                      <a:pt x="15491" y="230"/>
                    </a:lnTo>
                    <a:lnTo>
                      <a:pt x="15443" y="0"/>
                    </a:lnTo>
                    <a:lnTo>
                      <a:pt x="12168" y="858"/>
                    </a:lnTo>
                    <a:lnTo>
                      <a:pt x="9187" y="1967"/>
                    </a:lnTo>
                    <a:lnTo>
                      <a:pt x="6500" y="3160"/>
                    </a:lnTo>
                    <a:lnTo>
                      <a:pt x="4300" y="4563"/>
                    </a:lnTo>
                    <a:lnTo>
                      <a:pt x="2443" y="6049"/>
                    </a:lnTo>
                    <a:lnTo>
                      <a:pt x="1026" y="7660"/>
                    </a:lnTo>
                    <a:lnTo>
                      <a:pt x="244" y="9335"/>
                    </a:lnTo>
                    <a:lnTo>
                      <a:pt x="0" y="11093"/>
                    </a:lnTo>
                    <a:lnTo>
                      <a:pt x="244" y="12726"/>
                    </a:lnTo>
                    <a:lnTo>
                      <a:pt x="977" y="14233"/>
                    </a:lnTo>
                    <a:lnTo>
                      <a:pt x="2199" y="15719"/>
                    </a:lnTo>
                    <a:lnTo>
                      <a:pt x="3616" y="17142"/>
                    </a:lnTo>
                    <a:lnTo>
                      <a:pt x="5571" y="18398"/>
                    </a:lnTo>
                    <a:lnTo>
                      <a:pt x="7819" y="19633"/>
                    </a:lnTo>
                    <a:lnTo>
                      <a:pt x="10507" y="20658"/>
                    </a:lnTo>
                    <a:lnTo>
                      <a:pt x="13292" y="216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4" name="Freeform 26"/>
              <p:cNvSpPr/>
              <p:nvPr/>
            </p:nvSpPr>
            <p:spPr>
              <a:xfrm>
                <a:off x="601662" y="0"/>
                <a:ext cx="1306514" cy="1908176"/>
              </a:xfrm>
              <a:custGeom>
                <a:avLst/>
                <a:gdLst/>
                <a:ahLst/>
                <a:cxnLst>
                  <a:cxn ang="0">
                    <a:pos x="wd2" y="hd2"/>
                  </a:cxn>
                  <a:cxn ang="5400000">
                    <a:pos x="wd2" y="hd2"/>
                  </a:cxn>
                  <a:cxn ang="10800000">
                    <a:pos x="wd2" y="hd2"/>
                  </a:cxn>
                  <a:cxn ang="16200000">
                    <a:pos x="wd2" y="hd2"/>
                  </a:cxn>
                </a:cxnLst>
                <a:rect l="0" t="0" r="r" b="b"/>
                <a:pathLst>
                  <a:path w="21600" h="21600" extrusionOk="0">
                    <a:moveTo>
                      <a:pt x="21075" y="13226"/>
                    </a:moveTo>
                    <a:lnTo>
                      <a:pt x="21180" y="13010"/>
                    </a:lnTo>
                    <a:lnTo>
                      <a:pt x="21206" y="12813"/>
                    </a:lnTo>
                    <a:lnTo>
                      <a:pt x="21311" y="12615"/>
                    </a:lnTo>
                    <a:lnTo>
                      <a:pt x="21364" y="12417"/>
                    </a:lnTo>
                    <a:lnTo>
                      <a:pt x="21075" y="12417"/>
                    </a:lnTo>
                    <a:lnTo>
                      <a:pt x="20891" y="12363"/>
                    </a:lnTo>
                    <a:lnTo>
                      <a:pt x="20550" y="12327"/>
                    </a:lnTo>
                    <a:lnTo>
                      <a:pt x="20366" y="12220"/>
                    </a:lnTo>
                    <a:lnTo>
                      <a:pt x="20209" y="12130"/>
                    </a:lnTo>
                    <a:lnTo>
                      <a:pt x="20130" y="11968"/>
                    </a:lnTo>
                    <a:lnTo>
                      <a:pt x="19973" y="11878"/>
                    </a:lnTo>
                    <a:lnTo>
                      <a:pt x="19947" y="11770"/>
                    </a:lnTo>
                    <a:lnTo>
                      <a:pt x="19842" y="11519"/>
                    </a:lnTo>
                    <a:lnTo>
                      <a:pt x="19842" y="11213"/>
                    </a:lnTo>
                    <a:lnTo>
                      <a:pt x="19947" y="10962"/>
                    </a:lnTo>
                    <a:lnTo>
                      <a:pt x="20130" y="10764"/>
                    </a:lnTo>
                    <a:lnTo>
                      <a:pt x="20498" y="10728"/>
                    </a:lnTo>
                    <a:lnTo>
                      <a:pt x="20786" y="10764"/>
                    </a:lnTo>
                    <a:lnTo>
                      <a:pt x="21075" y="10926"/>
                    </a:lnTo>
                    <a:lnTo>
                      <a:pt x="21311" y="11052"/>
                    </a:lnTo>
                    <a:lnTo>
                      <a:pt x="21495" y="11285"/>
                    </a:lnTo>
                    <a:lnTo>
                      <a:pt x="21600" y="11123"/>
                    </a:lnTo>
                    <a:lnTo>
                      <a:pt x="21600" y="10728"/>
                    </a:lnTo>
                    <a:lnTo>
                      <a:pt x="21495" y="9866"/>
                    </a:lnTo>
                    <a:lnTo>
                      <a:pt x="21364" y="9021"/>
                    </a:lnTo>
                    <a:lnTo>
                      <a:pt x="21180" y="8176"/>
                    </a:lnTo>
                    <a:lnTo>
                      <a:pt x="20786" y="7386"/>
                    </a:lnTo>
                    <a:lnTo>
                      <a:pt x="20366" y="6577"/>
                    </a:lnTo>
                    <a:lnTo>
                      <a:pt x="19842" y="5840"/>
                    </a:lnTo>
                    <a:lnTo>
                      <a:pt x="19264" y="5121"/>
                    </a:lnTo>
                    <a:lnTo>
                      <a:pt x="18608" y="4439"/>
                    </a:lnTo>
                    <a:lnTo>
                      <a:pt x="18503" y="4439"/>
                    </a:lnTo>
                    <a:lnTo>
                      <a:pt x="18424" y="4385"/>
                    </a:lnTo>
                    <a:lnTo>
                      <a:pt x="18319" y="4385"/>
                    </a:lnTo>
                    <a:lnTo>
                      <a:pt x="18188" y="4349"/>
                    </a:lnTo>
                    <a:lnTo>
                      <a:pt x="17768" y="4546"/>
                    </a:lnTo>
                    <a:lnTo>
                      <a:pt x="17532" y="4564"/>
                    </a:lnTo>
                    <a:lnTo>
                      <a:pt x="17322" y="4636"/>
                    </a:lnTo>
                    <a:lnTo>
                      <a:pt x="17086" y="4708"/>
                    </a:lnTo>
                    <a:lnTo>
                      <a:pt x="16850" y="4744"/>
                    </a:lnTo>
                    <a:lnTo>
                      <a:pt x="16561" y="4798"/>
                    </a:lnTo>
                    <a:lnTo>
                      <a:pt x="16246" y="4906"/>
                    </a:lnTo>
                    <a:lnTo>
                      <a:pt x="15905" y="4996"/>
                    </a:lnTo>
                    <a:lnTo>
                      <a:pt x="15590" y="5086"/>
                    </a:lnTo>
                    <a:lnTo>
                      <a:pt x="15301" y="5121"/>
                    </a:lnTo>
                    <a:lnTo>
                      <a:pt x="15065" y="5193"/>
                    </a:lnTo>
                    <a:lnTo>
                      <a:pt x="14881" y="5229"/>
                    </a:lnTo>
                    <a:lnTo>
                      <a:pt x="14619" y="5193"/>
                    </a:lnTo>
                    <a:lnTo>
                      <a:pt x="14540" y="5121"/>
                    </a:lnTo>
                    <a:lnTo>
                      <a:pt x="14383" y="5032"/>
                    </a:lnTo>
                    <a:lnTo>
                      <a:pt x="14356" y="4996"/>
                    </a:lnTo>
                    <a:lnTo>
                      <a:pt x="14251" y="4906"/>
                    </a:lnTo>
                    <a:lnTo>
                      <a:pt x="14068" y="4636"/>
                    </a:lnTo>
                    <a:lnTo>
                      <a:pt x="13963" y="4385"/>
                    </a:lnTo>
                    <a:lnTo>
                      <a:pt x="13963" y="4151"/>
                    </a:lnTo>
                    <a:lnTo>
                      <a:pt x="13910" y="3900"/>
                    </a:lnTo>
                    <a:lnTo>
                      <a:pt x="13963" y="3630"/>
                    </a:lnTo>
                    <a:lnTo>
                      <a:pt x="14199" y="3414"/>
                    </a:lnTo>
                    <a:lnTo>
                      <a:pt x="14487" y="3181"/>
                    </a:lnTo>
                    <a:lnTo>
                      <a:pt x="14776" y="3055"/>
                    </a:lnTo>
                    <a:lnTo>
                      <a:pt x="15065" y="2857"/>
                    </a:lnTo>
                    <a:lnTo>
                      <a:pt x="15301" y="2624"/>
                    </a:lnTo>
                    <a:lnTo>
                      <a:pt x="15432" y="2408"/>
                    </a:lnTo>
                    <a:lnTo>
                      <a:pt x="15432" y="2138"/>
                    </a:lnTo>
                    <a:lnTo>
                      <a:pt x="14907" y="1887"/>
                    </a:lnTo>
                    <a:lnTo>
                      <a:pt x="14487" y="1653"/>
                    </a:lnTo>
                    <a:lnTo>
                      <a:pt x="13438" y="1258"/>
                    </a:lnTo>
                    <a:lnTo>
                      <a:pt x="12887" y="1042"/>
                    </a:lnTo>
                    <a:lnTo>
                      <a:pt x="12362" y="845"/>
                    </a:lnTo>
                    <a:lnTo>
                      <a:pt x="11784" y="683"/>
                    </a:lnTo>
                    <a:lnTo>
                      <a:pt x="11233" y="557"/>
                    </a:lnTo>
                    <a:lnTo>
                      <a:pt x="11600" y="809"/>
                    </a:lnTo>
                    <a:lnTo>
                      <a:pt x="11942" y="1006"/>
                    </a:lnTo>
                    <a:lnTo>
                      <a:pt x="12204" y="1132"/>
                    </a:lnTo>
                    <a:lnTo>
                      <a:pt x="12703" y="1330"/>
                    </a:lnTo>
                    <a:lnTo>
                      <a:pt x="12729" y="1581"/>
                    </a:lnTo>
                    <a:lnTo>
                      <a:pt x="12703" y="1887"/>
                    </a:lnTo>
                    <a:lnTo>
                      <a:pt x="12545" y="2210"/>
                    </a:lnTo>
                    <a:lnTo>
                      <a:pt x="12545" y="2426"/>
                    </a:lnTo>
                    <a:lnTo>
                      <a:pt x="12703" y="2696"/>
                    </a:lnTo>
                    <a:lnTo>
                      <a:pt x="12703" y="2785"/>
                    </a:lnTo>
                    <a:lnTo>
                      <a:pt x="12598" y="2893"/>
                    </a:lnTo>
                    <a:lnTo>
                      <a:pt x="12440" y="2983"/>
                    </a:lnTo>
                    <a:lnTo>
                      <a:pt x="12309" y="3055"/>
                    </a:lnTo>
                    <a:lnTo>
                      <a:pt x="12204" y="3145"/>
                    </a:lnTo>
                    <a:lnTo>
                      <a:pt x="12204" y="3414"/>
                    </a:lnTo>
                    <a:lnTo>
                      <a:pt x="12178" y="3504"/>
                    </a:lnTo>
                    <a:lnTo>
                      <a:pt x="12073" y="3540"/>
                    </a:lnTo>
                    <a:lnTo>
                      <a:pt x="12020" y="3594"/>
                    </a:lnTo>
                    <a:lnTo>
                      <a:pt x="11889" y="3594"/>
                    </a:lnTo>
                    <a:lnTo>
                      <a:pt x="11732" y="3540"/>
                    </a:lnTo>
                    <a:lnTo>
                      <a:pt x="11600" y="3594"/>
                    </a:lnTo>
                    <a:lnTo>
                      <a:pt x="11364" y="3630"/>
                    </a:lnTo>
                    <a:lnTo>
                      <a:pt x="11233" y="3630"/>
                    </a:lnTo>
                    <a:lnTo>
                      <a:pt x="11128" y="3594"/>
                    </a:lnTo>
                    <a:lnTo>
                      <a:pt x="11128" y="3540"/>
                    </a:lnTo>
                    <a:lnTo>
                      <a:pt x="11076" y="3504"/>
                    </a:lnTo>
                    <a:lnTo>
                      <a:pt x="10997" y="2947"/>
                    </a:lnTo>
                    <a:lnTo>
                      <a:pt x="10787" y="2857"/>
                    </a:lnTo>
                    <a:lnTo>
                      <a:pt x="10656" y="2696"/>
                    </a:lnTo>
                    <a:lnTo>
                      <a:pt x="10236" y="2408"/>
                    </a:lnTo>
                    <a:lnTo>
                      <a:pt x="10131" y="2246"/>
                    </a:lnTo>
                    <a:lnTo>
                      <a:pt x="10078" y="2102"/>
                    </a:lnTo>
                    <a:lnTo>
                      <a:pt x="10000" y="1941"/>
                    </a:lnTo>
                    <a:lnTo>
                      <a:pt x="10078" y="1851"/>
                    </a:lnTo>
                    <a:lnTo>
                      <a:pt x="10131" y="1779"/>
                    </a:lnTo>
                    <a:lnTo>
                      <a:pt x="10236" y="1779"/>
                    </a:lnTo>
                    <a:lnTo>
                      <a:pt x="10236" y="1743"/>
                    </a:lnTo>
                    <a:lnTo>
                      <a:pt x="10262" y="1743"/>
                    </a:lnTo>
                    <a:lnTo>
                      <a:pt x="10419" y="1851"/>
                    </a:lnTo>
                    <a:lnTo>
                      <a:pt x="10656" y="1941"/>
                    </a:lnTo>
                    <a:lnTo>
                      <a:pt x="10839" y="1977"/>
                    </a:lnTo>
                    <a:lnTo>
                      <a:pt x="11128" y="1977"/>
                    </a:lnTo>
                    <a:lnTo>
                      <a:pt x="11128" y="1294"/>
                    </a:lnTo>
                    <a:lnTo>
                      <a:pt x="10787" y="1006"/>
                    </a:lnTo>
                    <a:lnTo>
                      <a:pt x="10367" y="755"/>
                    </a:lnTo>
                    <a:lnTo>
                      <a:pt x="9895" y="485"/>
                    </a:lnTo>
                    <a:lnTo>
                      <a:pt x="9553" y="162"/>
                    </a:lnTo>
                    <a:lnTo>
                      <a:pt x="9186" y="90"/>
                    </a:lnTo>
                    <a:lnTo>
                      <a:pt x="8897" y="36"/>
                    </a:lnTo>
                    <a:lnTo>
                      <a:pt x="8530" y="0"/>
                    </a:lnTo>
                    <a:lnTo>
                      <a:pt x="8084" y="0"/>
                    </a:lnTo>
                    <a:lnTo>
                      <a:pt x="8084" y="90"/>
                    </a:lnTo>
                    <a:lnTo>
                      <a:pt x="8057" y="162"/>
                    </a:lnTo>
                    <a:lnTo>
                      <a:pt x="7585" y="252"/>
                    </a:lnTo>
                    <a:lnTo>
                      <a:pt x="7375" y="485"/>
                    </a:lnTo>
                    <a:lnTo>
                      <a:pt x="7244" y="755"/>
                    </a:lnTo>
                    <a:lnTo>
                      <a:pt x="6955" y="1006"/>
                    </a:lnTo>
                    <a:lnTo>
                      <a:pt x="6588" y="1006"/>
                    </a:lnTo>
                    <a:lnTo>
                      <a:pt x="6535" y="1042"/>
                    </a:lnTo>
                    <a:lnTo>
                      <a:pt x="6299" y="1294"/>
                    </a:lnTo>
                    <a:lnTo>
                      <a:pt x="6063" y="1563"/>
                    </a:lnTo>
                    <a:lnTo>
                      <a:pt x="5879" y="1779"/>
                    </a:lnTo>
                    <a:lnTo>
                      <a:pt x="5590" y="1977"/>
                    </a:lnTo>
                    <a:lnTo>
                      <a:pt x="5485" y="1977"/>
                    </a:lnTo>
                    <a:lnTo>
                      <a:pt x="5485" y="2049"/>
                    </a:lnTo>
                    <a:lnTo>
                      <a:pt x="4829" y="2498"/>
                    </a:lnTo>
                    <a:lnTo>
                      <a:pt x="4829" y="2534"/>
                    </a:lnTo>
                    <a:lnTo>
                      <a:pt x="5118" y="2624"/>
                    </a:lnTo>
                    <a:lnTo>
                      <a:pt x="5485" y="2696"/>
                    </a:lnTo>
                    <a:lnTo>
                      <a:pt x="5879" y="2749"/>
                    </a:lnTo>
                    <a:lnTo>
                      <a:pt x="6141" y="2749"/>
                    </a:lnTo>
                    <a:lnTo>
                      <a:pt x="6194" y="2785"/>
                    </a:lnTo>
                    <a:lnTo>
                      <a:pt x="6299" y="2785"/>
                    </a:lnTo>
                    <a:lnTo>
                      <a:pt x="6299" y="2857"/>
                    </a:lnTo>
                    <a:lnTo>
                      <a:pt x="6351" y="2893"/>
                    </a:lnTo>
                    <a:lnTo>
                      <a:pt x="6299" y="2947"/>
                    </a:lnTo>
                    <a:lnTo>
                      <a:pt x="6141" y="2983"/>
                    </a:lnTo>
                    <a:lnTo>
                      <a:pt x="6063" y="3055"/>
                    </a:lnTo>
                    <a:lnTo>
                      <a:pt x="5905" y="3073"/>
                    </a:lnTo>
                    <a:lnTo>
                      <a:pt x="5774" y="3235"/>
                    </a:lnTo>
                    <a:lnTo>
                      <a:pt x="5643" y="3504"/>
                    </a:lnTo>
                    <a:lnTo>
                      <a:pt x="5485" y="3738"/>
                    </a:lnTo>
                    <a:lnTo>
                      <a:pt x="5485" y="3989"/>
                    </a:lnTo>
                    <a:lnTo>
                      <a:pt x="5590" y="4079"/>
                    </a:lnTo>
                    <a:lnTo>
                      <a:pt x="5643" y="4079"/>
                    </a:lnTo>
                    <a:lnTo>
                      <a:pt x="5590" y="4151"/>
                    </a:lnTo>
                    <a:lnTo>
                      <a:pt x="5485" y="4277"/>
                    </a:lnTo>
                    <a:lnTo>
                      <a:pt x="5643" y="4385"/>
                    </a:lnTo>
                    <a:lnTo>
                      <a:pt x="6063" y="4187"/>
                    </a:lnTo>
                    <a:lnTo>
                      <a:pt x="6824" y="4151"/>
                    </a:lnTo>
                    <a:lnTo>
                      <a:pt x="6824" y="4079"/>
                    </a:lnTo>
                    <a:lnTo>
                      <a:pt x="6876" y="4061"/>
                    </a:lnTo>
                    <a:lnTo>
                      <a:pt x="6955" y="4061"/>
                    </a:lnTo>
                    <a:lnTo>
                      <a:pt x="7008" y="3989"/>
                    </a:lnTo>
                    <a:lnTo>
                      <a:pt x="7008" y="3594"/>
                    </a:lnTo>
                    <a:lnTo>
                      <a:pt x="7585" y="2785"/>
                    </a:lnTo>
                    <a:lnTo>
                      <a:pt x="7664" y="2785"/>
                    </a:lnTo>
                    <a:lnTo>
                      <a:pt x="7952" y="3055"/>
                    </a:lnTo>
                    <a:lnTo>
                      <a:pt x="8189" y="3235"/>
                    </a:lnTo>
                    <a:lnTo>
                      <a:pt x="8477" y="3504"/>
                    </a:lnTo>
                    <a:lnTo>
                      <a:pt x="8818" y="3702"/>
                    </a:lnTo>
                    <a:lnTo>
                      <a:pt x="9002" y="3792"/>
                    </a:lnTo>
                    <a:lnTo>
                      <a:pt x="9055" y="3900"/>
                    </a:lnTo>
                    <a:lnTo>
                      <a:pt x="9186" y="4061"/>
                    </a:lnTo>
                    <a:lnTo>
                      <a:pt x="9291" y="4151"/>
                    </a:lnTo>
                    <a:lnTo>
                      <a:pt x="9291" y="4636"/>
                    </a:lnTo>
                    <a:lnTo>
                      <a:pt x="9422" y="4906"/>
                    </a:lnTo>
                    <a:lnTo>
                      <a:pt x="9553" y="5086"/>
                    </a:lnTo>
                    <a:lnTo>
                      <a:pt x="9842" y="5283"/>
                    </a:lnTo>
                    <a:lnTo>
                      <a:pt x="9842" y="5355"/>
                    </a:lnTo>
                    <a:lnTo>
                      <a:pt x="9763" y="5391"/>
                    </a:lnTo>
                    <a:lnTo>
                      <a:pt x="9763" y="5481"/>
                    </a:lnTo>
                    <a:lnTo>
                      <a:pt x="9711" y="5553"/>
                    </a:lnTo>
                    <a:lnTo>
                      <a:pt x="9422" y="5481"/>
                    </a:lnTo>
                    <a:lnTo>
                      <a:pt x="9133" y="5283"/>
                    </a:lnTo>
                    <a:lnTo>
                      <a:pt x="8818" y="5121"/>
                    </a:lnTo>
                    <a:lnTo>
                      <a:pt x="8477" y="5086"/>
                    </a:lnTo>
                    <a:lnTo>
                      <a:pt x="8241" y="5193"/>
                    </a:lnTo>
                    <a:lnTo>
                      <a:pt x="8084" y="5283"/>
                    </a:lnTo>
                    <a:lnTo>
                      <a:pt x="7847" y="5391"/>
                    </a:lnTo>
                    <a:lnTo>
                      <a:pt x="7769" y="5481"/>
                    </a:lnTo>
                    <a:lnTo>
                      <a:pt x="7821" y="5553"/>
                    </a:lnTo>
                    <a:lnTo>
                      <a:pt x="7847" y="5571"/>
                    </a:lnTo>
                    <a:lnTo>
                      <a:pt x="7847" y="5643"/>
                    </a:lnTo>
                    <a:lnTo>
                      <a:pt x="8189" y="5643"/>
                    </a:lnTo>
                    <a:lnTo>
                      <a:pt x="8320" y="5679"/>
                    </a:lnTo>
                    <a:lnTo>
                      <a:pt x="8372" y="5768"/>
                    </a:lnTo>
                    <a:lnTo>
                      <a:pt x="8477" y="5930"/>
                    </a:lnTo>
                    <a:lnTo>
                      <a:pt x="8372" y="6002"/>
                    </a:lnTo>
                    <a:lnTo>
                      <a:pt x="8320" y="6092"/>
                    </a:lnTo>
                    <a:lnTo>
                      <a:pt x="6824" y="5876"/>
                    </a:lnTo>
                    <a:lnTo>
                      <a:pt x="6824" y="6200"/>
                    </a:lnTo>
                    <a:lnTo>
                      <a:pt x="6719" y="6236"/>
                    </a:lnTo>
                    <a:lnTo>
                      <a:pt x="6588" y="6397"/>
                    </a:lnTo>
                    <a:lnTo>
                      <a:pt x="6535" y="6415"/>
                    </a:lnTo>
                    <a:lnTo>
                      <a:pt x="6351" y="6577"/>
                    </a:lnTo>
                    <a:lnTo>
                      <a:pt x="5905" y="7062"/>
                    </a:lnTo>
                    <a:lnTo>
                      <a:pt x="4960" y="7386"/>
                    </a:lnTo>
                    <a:lnTo>
                      <a:pt x="4934" y="7422"/>
                    </a:lnTo>
                    <a:lnTo>
                      <a:pt x="4829" y="7529"/>
                    </a:lnTo>
                    <a:lnTo>
                      <a:pt x="4829" y="8590"/>
                    </a:lnTo>
                    <a:lnTo>
                      <a:pt x="4540" y="8590"/>
                    </a:lnTo>
                    <a:lnTo>
                      <a:pt x="4304" y="8536"/>
                    </a:lnTo>
                    <a:lnTo>
                      <a:pt x="4121" y="8428"/>
                    </a:lnTo>
                    <a:lnTo>
                      <a:pt x="3963" y="8338"/>
                    </a:lnTo>
                    <a:lnTo>
                      <a:pt x="3963" y="8069"/>
                    </a:lnTo>
                    <a:lnTo>
                      <a:pt x="3884" y="7817"/>
                    </a:lnTo>
                    <a:lnTo>
                      <a:pt x="3701" y="7619"/>
                    </a:lnTo>
                    <a:lnTo>
                      <a:pt x="3412" y="7422"/>
                    </a:lnTo>
                    <a:lnTo>
                      <a:pt x="3071" y="7494"/>
                    </a:lnTo>
                    <a:lnTo>
                      <a:pt x="2887" y="7494"/>
                    </a:lnTo>
                    <a:lnTo>
                      <a:pt x="2651" y="7422"/>
                    </a:lnTo>
                    <a:lnTo>
                      <a:pt x="2467" y="7332"/>
                    </a:lnTo>
                    <a:lnTo>
                      <a:pt x="2178" y="7224"/>
                    </a:lnTo>
                    <a:lnTo>
                      <a:pt x="1890" y="7134"/>
                    </a:lnTo>
                    <a:lnTo>
                      <a:pt x="1548" y="7062"/>
                    </a:lnTo>
                    <a:lnTo>
                      <a:pt x="1286" y="7044"/>
                    </a:lnTo>
                    <a:lnTo>
                      <a:pt x="997" y="7224"/>
                    </a:lnTo>
                    <a:lnTo>
                      <a:pt x="551" y="7619"/>
                    </a:lnTo>
                    <a:lnTo>
                      <a:pt x="131" y="8051"/>
                    </a:lnTo>
                    <a:lnTo>
                      <a:pt x="0" y="8176"/>
                    </a:lnTo>
                    <a:lnTo>
                      <a:pt x="551" y="8536"/>
                    </a:lnTo>
                    <a:lnTo>
                      <a:pt x="656" y="9273"/>
                    </a:lnTo>
                    <a:lnTo>
                      <a:pt x="761" y="9273"/>
                    </a:lnTo>
                    <a:lnTo>
                      <a:pt x="997" y="9219"/>
                    </a:lnTo>
                    <a:lnTo>
                      <a:pt x="1129" y="9183"/>
                    </a:lnTo>
                    <a:lnTo>
                      <a:pt x="1286" y="9075"/>
                    </a:lnTo>
                    <a:lnTo>
                      <a:pt x="1417" y="8913"/>
                    </a:lnTo>
                    <a:lnTo>
                      <a:pt x="1522" y="8823"/>
                    </a:lnTo>
                    <a:lnTo>
                      <a:pt x="1653" y="8715"/>
                    </a:lnTo>
                    <a:lnTo>
                      <a:pt x="1890" y="8626"/>
                    </a:lnTo>
                    <a:lnTo>
                      <a:pt x="1942" y="8626"/>
                    </a:lnTo>
                    <a:lnTo>
                      <a:pt x="1942" y="8715"/>
                    </a:lnTo>
                    <a:lnTo>
                      <a:pt x="1653" y="9668"/>
                    </a:lnTo>
                    <a:lnTo>
                      <a:pt x="2073" y="9991"/>
                    </a:lnTo>
                    <a:lnTo>
                      <a:pt x="2021" y="10189"/>
                    </a:lnTo>
                    <a:lnTo>
                      <a:pt x="1785" y="10315"/>
                    </a:lnTo>
                    <a:lnTo>
                      <a:pt x="1548" y="10477"/>
                    </a:lnTo>
                    <a:lnTo>
                      <a:pt x="1417" y="10728"/>
                    </a:lnTo>
                    <a:lnTo>
                      <a:pt x="1417" y="10926"/>
                    </a:lnTo>
                    <a:lnTo>
                      <a:pt x="1653" y="11123"/>
                    </a:lnTo>
                    <a:lnTo>
                      <a:pt x="1942" y="11321"/>
                    </a:lnTo>
                    <a:lnTo>
                      <a:pt x="2310" y="11519"/>
                    </a:lnTo>
                    <a:lnTo>
                      <a:pt x="2651" y="11609"/>
                    </a:lnTo>
                    <a:lnTo>
                      <a:pt x="2992" y="11609"/>
                    </a:lnTo>
                    <a:lnTo>
                      <a:pt x="3254" y="11573"/>
                    </a:lnTo>
                    <a:lnTo>
                      <a:pt x="3464" y="11519"/>
                    </a:lnTo>
                    <a:lnTo>
                      <a:pt x="3701" y="11411"/>
                    </a:lnTo>
                    <a:lnTo>
                      <a:pt x="3884" y="11411"/>
                    </a:lnTo>
                    <a:lnTo>
                      <a:pt x="4016" y="11483"/>
                    </a:lnTo>
                    <a:lnTo>
                      <a:pt x="4199" y="11519"/>
                    </a:lnTo>
                    <a:lnTo>
                      <a:pt x="4409" y="11573"/>
                    </a:lnTo>
                    <a:lnTo>
                      <a:pt x="4829" y="11716"/>
                    </a:lnTo>
                    <a:lnTo>
                      <a:pt x="5118" y="11878"/>
                    </a:lnTo>
                    <a:lnTo>
                      <a:pt x="5485" y="12040"/>
                    </a:lnTo>
                    <a:lnTo>
                      <a:pt x="5774" y="12166"/>
                    </a:lnTo>
                    <a:lnTo>
                      <a:pt x="5905" y="12417"/>
                    </a:lnTo>
                    <a:lnTo>
                      <a:pt x="6010" y="12687"/>
                    </a:lnTo>
                    <a:lnTo>
                      <a:pt x="6063" y="12974"/>
                    </a:lnTo>
                    <a:lnTo>
                      <a:pt x="6141" y="13262"/>
                    </a:lnTo>
                    <a:lnTo>
                      <a:pt x="6535" y="13370"/>
                    </a:lnTo>
                    <a:lnTo>
                      <a:pt x="6876" y="13460"/>
                    </a:lnTo>
                    <a:lnTo>
                      <a:pt x="7244" y="13621"/>
                    </a:lnTo>
                    <a:lnTo>
                      <a:pt x="7532" y="13873"/>
                    </a:lnTo>
                    <a:lnTo>
                      <a:pt x="7821" y="14376"/>
                    </a:lnTo>
                    <a:lnTo>
                      <a:pt x="8084" y="14915"/>
                    </a:lnTo>
                    <a:lnTo>
                      <a:pt x="8372" y="15472"/>
                    </a:lnTo>
                    <a:lnTo>
                      <a:pt x="8766" y="15921"/>
                    </a:lnTo>
                    <a:lnTo>
                      <a:pt x="9186" y="16245"/>
                    </a:lnTo>
                    <a:lnTo>
                      <a:pt x="9606" y="16604"/>
                    </a:lnTo>
                    <a:lnTo>
                      <a:pt x="10000" y="16964"/>
                    </a:lnTo>
                    <a:lnTo>
                      <a:pt x="10367" y="17359"/>
                    </a:lnTo>
                    <a:lnTo>
                      <a:pt x="10419" y="17611"/>
                    </a:lnTo>
                    <a:lnTo>
                      <a:pt x="10419" y="17844"/>
                    </a:lnTo>
                    <a:lnTo>
                      <a:pt x="10262" y="18096"/>
                    </a:lnTo>
                    <a:lnTo>
                      <a:pt x="10000" y="18294"/>
                    </a:lnTo>
                    <a:lnTo>
                      <a:pt x="9553" y="18365"/>
                    </a:lnTo>
                    <a:lnTo>
                      <a:pt x="9133" y="18455"/>
                    </a:lnTo>
                    <a:lnTo>
                      <a:pt x="8766" y="18545"/>
                    </a:lnTo>
                    <a:lnTo>
                      <a:pt x="8372" y="18653"/>
                    </a:lnTo>
                    <a:lnTo>
                      <a:pt x="8057" y="18743"/>
                    </a:lnTo>
                    <a:lnTo>
                      <a:pt x="7664" y="18904"/>
                    </a:lnTo>
                    <a:lnTo>
                      <a:pt x="7296" y="19102"/>
                    </a:lnTo>
                    <a:lnTo>
                      <a:pt x="6876" y="19300"/>
                    </a:lnTo>
                    <a:lnTo>
                      <a:pt x="6535" y="19462"/>
                    </a:lnTo>
                    <a:lnTo>
                      <a:pt x="6063" y="19587"/>
                    </a:lnTo>
                    <a:lnTo>
                      <a:pt x="5643" y="19659"/>
                    </a:lnTo>
                    <a:lnTo>
                      <a:pt x="5197" y="19749"/>
                    </a:lnTo>
                    <a:lnTo>
                      <a:pt x="4777" y="19857"/>
                    </a:lnTo>
                    <a:lnTo>
                      <a:pt x="4304" y="19947"/>
                    </a:lnTo>
                    <a:lnTo>
                      <a:pt x="3963" y="20108"/>
                    </a:lnTo>
                    <a:lnTo>
                      <a:pt x="3701" y="20342"/>
                    </a:lnTo>
                    <a:lnTo>
                      <a:pt x="3254" y="20594"/>
                    </a:lnTo>
                    <a:lnTo>
                      <a:pt x="2782" y="20845"/>
                    </a:lnTo>
                    <a:lnTo>
                      <a:pt x="2310" y="21043"/>
                    </a:lnTo>
                    <a:lnTo>
                      <a:pt x="1785" y="21205"/>
                    </a:lnTo>
                    <a:lnTo>
                      <a:pt x="2310" y="21312"/>
                    </a:lnTo>
                    <a:lnTo>
                      <a:pt x="2782" y="21348"/>
                    </a:lnTo>
                    <a:lnTo>
                      <a:pt x="3254" y="21438"/>
                    </a:lnTo>
                    <a:lnTo>
                      <a:pt x="3727" y="21510"/>
                    </a:lnTo>
                    <a:lnTo>
                      <a:pt x="4252" y="21528"/>
                    </a:lnTo>
                    <a:lnTo>
                      <a:pt x="4777" y="21528"/>
                    </a:lnTo>
                    <a:lnTo>
                      <a:pt x="5249" y="21600"/>
                    </a:lnTo>
                    <a:lnTo>
                      <a:pt x="6614" y="21600"/>
                    </a:lnTo>
                    <a:lnTo>
                      <a:pt x="7532" y="21528"/>
                    </a:lnTo>
                    <a:lnTo>
                      <a:pt x="8372" y="21438"/>
                    </a:lnTo>
                    <a:lnTo>
                      <a:pt x="9291" y="21312"/>
                    </a:lnTo>
                    <a:lnTo>
                      <a:pt x="10131" y="21151"/>
                    </a:lnTo>
                    <a:lnTo>
                      <a:pt x="10944" y="20989"/>
                    </a:lnTo>
                    <a:lnTo>
                      <a:pt x="11732" y="20755"/>
                    </a:lnTo>
                    <a:lnTo>
                      <a:pt x="12545" y="20504"/>
                    </a:lnTo>
                    <a:lnTo>
                      <a:pt x="13254" y="20234"/>
                    </a:lnTo>
                    <a:lnTo>
                      <a:pt x="14068" y="19947"/>
                    </a:lnTo>
                    <a:lnTo>
                      <a:pt x="14671" y="19659"/>
                    </a:lnTo>
                    <a:lnTo>
                      <a:pt x="15432" y="19300"/>
                    </a:lnTo>
                    <a:lnTo>
                      <a:pt x="16088" y="18904"/>
                    </a:lnTo>
                    <a:lnTo>
                      <a:pt x="16718" y="18491"/>
                    </a:lnTo>
                    <a:lnTo>
                      <a:pt x="17322" y="18096"/>
                    </a:lnTo>
                    <a:lnTo>
                      <a:pt x="17899" y="17647"/>
                    </a:lnTo>
                    <a:lnTo>
                      <a:pt x="17479" y="17359"/>
                    </a:lnTo>
                    <a:lnTo>
                      <a:pt x="16955" y="17161"/>
                    </a:lnTo>
                    <a:lnTo>
                      <a:pt x="16430" y="16892"/>
                    </a:lnTo>
                    <a:lnTo>
                      <a:pt x="16010" y="16694"/>
                    </a:lnTo>
                    <a:lnTo>
                      <a:pt x="15485" y="16568"/>
                    </a:lnTo>
                    <a:lnTo>
                      <a:pt x="15065" y="16479"/>
                    </a:lnTo>
                    <a:lnTo>
                      <a:pt x="14619" y="16245"/>
                    </a:lnTo>
                    <a:lnTo>
                      <a:pt x="14356" y="16047"/>
                    </a:lnTo>
                    <a:lnTo>
                      <a:pt x="14356" y="15957"/>
                    </a:lnTo>
                    <a:lnTo>
                      <a:pt x="14251" y="15957"/>
                    </a:lnTo>
                    <a:lnTo>
                      <a:pt x="14251" y="15706"/>
                    </a:lnTo>
                    <a:lnTo>
                      <a:pt x="14356" y="15508"/>
                    </a:lnTo>
                    <a:lnTo>
                      <a:pt x="14356" y="15364"/>
                    </a:lnTo>
                    <a:lnTo>
                      <a:pt x="14383" y="15185"/>
                    </a:lnTo>
                    <a:lnTo>
                      <a:pt x="14619" y="14717"/>
                    </a:lnTo>
                    <a:lnTo>
                      <a:pt x="14881" y="14214"/>
                    </a:lnTo>
                    <a:lnTo>
                      <a:pt x="15196" y="13819"/>
                    </a:lnTo>
                    <a:lnTo>
                      <a:pt x="15774" y="13531"/>
                    </a:lnTo>
                    <a:lnTo>
                      <a:pt x="16088" y="13460"/>
                    </a:lnTo>
                    <a:lnTo>
                      <a:pt x="16377" y="13370"/>
                    </a:lnTo>
                    <a:lnTo>
                      <a:pt x="16561" y="13334"/>
                    </a:lnTo>
                    <a:lnTo>
                      <a:pt x="16850" y="13262"/>
                    </a:lnTo>
                    <a:lnTo>
                      <a:pt x="17191" y="13262"/>
                    </a:lnTo>
                    <a:lnTo>
                      <a:pt x="17479" y="13226"/>
                    </a:lnTo>
                    <a:lnTo>
                      <a:pt x="17663" y="13100"/>
                    </a:lnTo>
                    <a:lnTo>
                      <a:pt x="17952" y="13064"/>
                    </a:lnTo>
                    <a:lnTo>
                      <a:pt x="18241" y="13064"/>
                    </a:lnTo>
                    <a:lnTo>
                      <a:pt x="18477" y="12974"/>
                    </a:lnTo>
                    <a:lnTo>
                      <a:pt x="18765" y="12902"/>
                    </a:lnTo>
                    <a:lnTo>
                      <a:pt x="19028" y="12813"/>
                    </a:lnTo>
                    <a:lnTo>
                      <a:pt x="19317" y="12777"/>
                    </a:lnTo>
                    <a:lnTo>
                      <a:pt x="19658" y="12705"/>
                    </a:lnTo>
                    <a:lnTo>
                      <a:pt x="19947" y="12705"/>
                    </a:lnTo>
                    <a:lnTo>
                      <a:pt x="20209" y="12777"/>
                    </a:lnTo>
                    <a:lnTo>
                      <a:pt x="20366" y="12885"/>
                    </a:lnTo>
                    <a:lnTo>
                      <a:pt x="20550" y="12974"/>
                    </a:lnTo>
                    <a:lnTo>
                      <a:pt x="20786" y="13100"/>
                    </a:lnTo>
                    <a:lnTo>
                      <a:pt x="21075" y="13226"/>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5" name="Freeform 27"/>
              <p:cNvSpPr/>
              <p:nvPr/>
            </p:nvSpPr>
            <p:spPr>
              <a:xfrm>
                <a:off x="841375" y="804862"/>
                <a:ext cx="98426" cy="114301"/>
              </a:xfrm>
              <a:custGeom>
                <a:avLst/>
                <a:gdLst/>
                <a:ahLst/>
                <a:cxnLst>
                  <a:cxn ang="0">
                    <a:pos x="wd2" y="hd2"/>
                  </a:cxn>
                  <a:cxn ang="5400000">
                    <a:pos x="wd2" y="hd2"/>
                  </a:cxn>
                  <a:cxn ang="10800000">
                    <a:pos x="wd2" y="hd2"/>
                  </a:cxn>
                  <a:cxn ang="16200000">
                    <a:pos x="wd2" y="hd2"/>
                  </a:cxn>
                </a:cxnLst>
                <a:rect l="0" t="0" r="r" b="b"/>
                <a:pathLst>
                  <a:path w="21600" h="21600" extrusionOk="0">
                    <a:moveTo>
                      <a:pt x="14632" y="19500"/>
                    </a:moveTo>
                    <a:lnTo>
                      <a:pt x="20206" y="21600"/>
                    </a:lnTo>
                    <a:lnTo>
                      <a:pt x="21600" y="21600"/>
                    </a:lnTo>
                    <a:lnTo>
                      <a:pt x="21600" y="20100"/>
                    </a:lnTo>
                    <a:lnTo>
                      <a:pt x="20206" y="19500"/>
                    </a:lnTo>
                    <a:lnTo>
                      <a:pt x="20206" y="18600"/>
                    </a:lnTo>
                    <a:lnTo>
                      <a:pt x="15329" y="16800"/>
                    </a:lnTo>
                    <a:lnTo>
                      <a:pt x="12890" y="13500"/>
                    </a:lnTo>
                    <a:lnTo>
                      <a:pt x="10800" y="10200"/>
                    </a:lnTo>
                    <a:lnTo>
                      <a:pt x="9058" y="6000"/>
                    </a:lnTo>
                    <a:lnTo>
                      <a:pt x="3135" y="0"/>
                    </a:lnTo>
                    <a:lnTo>
                      <a:pt x="2090" y="1200"/>
                    </a:lnTo>
                    <a:lnTo>
                      <a:pt x="697" y="2700"/>
                    </a:lnTo>
                    <a:lnTo>
                      <a:pt x="0" y="3300"/>
                    </a:lnTo>
                    <a:lnTo>
                      <a:pt x="0" y="6000"/>
                    </a:lnTo>
                    <a:lnTo>
                      <a:pt x="3135" y="9300"/>
                    </a:lnTo>
                    <a:lnTo>
                      <a:pt x="6968" y="13500"/>
                    </a:lnTo>
                    <a:lnTo>
                      <a:pt x="10800" y="16800"/>
                    </a:lnTo>
                    <a:lnTo>
                      <a:pt x="14632" y="195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6348" name="Title Text"/>
          <p:cNvSpPr txBox="1">
            <a:spLocks noGrp="1"/>
          </p:cNvSpPr>
          <p:nvPr>
            <p:ph type="title"/>
          </p:nvPr>
        </p:nvSpPr>
        <p:spPr>
          <a:xfrm>
            <a:off x="685800" y="22860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49" name="Body Level One…"/>
          <p:cNvSpPr txBox="1">
            <a:spLocks noGrp="1"/>
          </p:cNvSpPr>
          <p:nvPr>
            <p:ph type="body" sz="quarter" idx="1"/>
          </p:nvPr>
        </p:nvSpPr>
        <p:spPr>
          <a:xfrm>
            <a:off x="2057400" y="4114800"/>
            <a:ext cx="6400800" cy="1752600"/>
          </a:xfrm>
          <a:prstGeom prst="rect">
            <a:avLst/>
          </a:prstGeom>
        </p:spPr>
        <p:txBody>
          <a:bodyPr lIns="46037" tIns="46037" rIns="46037" bIns="46037">
            <a:normAutofit/>
          </a:bodyPr>
          <a:lstStyle>
            <a:lvl1pPr marL="0" indent="0" algn="ctr">
              <a:buSzTx/>
              <a:buNone/>
              <a:defRPr>
                <a:solidFill>
                  <a:schemeClr val="accent3">
                    <a:lumOff val="44000"/>
                  </a:schemeClr>
                </a:solidFill>
              </a:defRPr>
            </a:lvl1pPr>
            <a:lvl2pPr algn="ctr">
              <a:buChar char="–"/>
              <a:defRPr>
                <a:solidFill>
                  <a:schemeClr val="accent3">
                    <a:lumOff val="44000"/>
                  </a:schemeClr>
                </a:solidFill>
              </a:defRPr>
            </a:lvl2pPr>
            <a:lvl3pPr algn="ctr">
              <a:defRPr>
                <a:solidFill>
                  <a:schemeClr val="accent3">
                    <a:lumOff val="44000"/>
                  </a:schemeClr>
                </a:solidFill>
              </a:defRPr>
            </a:lvl3pPr>
            <a:lvl4pPr algn="ctr">
              <a:buChar char="–"/>
              <a:defRPr>
                <a:solidFill>
                  <a:schemeClr val="accent3">
                    <a:lumOff val="44000"/>
                  </a:schemeClr>
                </a:solidFill>
              </a:defRPr>
            </a:lvl4pPr>
            <a:lvl5pPr algn="ct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50"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82561175"/>
      </p:ext>
    </p:extLst>
  </p:cSld>
  <p:clrMapOvr>
    <a:masterClrMapping/>
  </p:clrMapOvr>
  <p:transition spd="med"/>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type="tx">
  <p:cSld name="42_Title and Content">
    <p:bg>
      <p:bgPr>
        <a:solidFill>
          <a:srgbClr val="0066CC"/>
        </a:solidFill>
        <a:effectLst/>
      </p:bgPr>
    </p:bg>
    <p:spTree>
      <p:nvGrpSpPr>
        <p:cNvPr id="1" name=""/>
        <p:cNvGrpSpPr/>
        <p:nvPr/>
      </p:nvGrpSpPr>
      <p:grpSpPr>
        <a:xfrm>
          <a:off x="0" y="0"/>
          <a:ext cx="0" cy="0"/>
          <a:chOff x="0" y="0"/>
          <a:chExt cx="0" cy="0"/>
        </a:xfrm>
      </p:grpSpPr>
      <p:grpSp>
        <p:nvGrpSpPr>
          <p:cNvPr id="6371" name="Group 2"/>
          <p:cNvGrpSpPr/>
          <p:nvPr/>
        </p:nvGrpSpPr>
        <p:grpSpPr>
          <a:xfrm>
            <a:off x="685799" y="117475"/>
            <a:ext cx="8456615" cy="6738938"/>
            <a:chOff x="0" y="0"/>
            <a:chExt cx="8456613" cy="6738937"/>
          </a:xfrm>
        </p:grpSpPr>
        <p:sp>
          <p:nvSpPr>
            <p:cNvPr id="6357"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66" name="Group 4"/>
            <p:cNvGrpSpPr/>
            <p:nvPr/>
          </p:nvGrpSpPr>
          <p:grpSpPr>
            <a:xfrm>
              <a:off x="3852862" y="6629400"/>
              <a:ext cx="4332290" cy="65089"/>
              <a:chOff x="0" y="0"/>
              <a:chExt cx="4332288" cy="65088"/>
            </a:xfrm>
          </p:grpSpPr>
          <p:sp>
            <p:nvSpPr>
              <p:cNvPr id="6358"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59"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0"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1"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2"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3"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4"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5"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67"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8"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9"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70"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72"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73"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7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33406230"/>
      </p:ext>
    </p:extLst>
  </p:cSld>
  <p:clrMapOvr>
    <a:masterClrMapping/>
  </p:clrMapOvr>
  <p:transition spd="med"/>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tx">
  <p:cSld name="Title and Content 0">
    <p:bg>
      <p:bgPr>
        <a:solidFill>
          <a:srgbClr val="009999"/>
        </a:solidFill>
        <a:effectLst/>
      </p:bgPr>
    </p:bg>
    <p:spTree>
      <p:nvGrpSpPr>
        <p:cNvPr id="1" name=""/>
        <p:cNvGrpSpPr/>
        <p:nvPr/>
      </p:nvGrpSpPr>
      <p:grpSpPr>
        <a:xfrm>
          <a:off x="0" y="0"/>
          <a:ext cx="0" cy="0"/>
          <a:chOff x="0" y="0"/>
          <a:chExt cx="0" cy="0"/>
        </a:xfrm>
      </p:grpSpPr>
      <p:grpSp>
        <p:nvGrpSpPr>
          <p:cNvPr id="6395" name="Group 2"/>
          <p:cNvGrpSpPr/>
          <p:nvPr/>
        </p:nvGrpSpPr>
        <p:grpSpPr>
          <a:xfrm>
            <a:off x="685799" y="117475"/>
            <a:ext cx="8456615" cy="6738938"/>
            <a:chOff x="0" y="0"/>
            <a:chExt cx="8456613" cy="6738937"/>
          </a:xfrm>
        </p:grpSpPr>
        <p:sp>
          <p:nvSpPr>
            <p:cNvPr id="638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90" name="Group 4"/>
            <p:cNvGrpSpPr/>
            <p:nvPr/>
          </p:nvGrpSpPr>
          <p:grpSpPr>
            <a:xfrm>
              <a:off x="3852862" y="6629400"/>
              <a:ext cx="4332290" cy="65089"/>
              <a:chOff x="0" y="0"/>
              <a:chExt cx="4332288" cy="65088"/>
            </a:xfrm>
          </p:grpSpPr>
          <p:sp>
            <p:nvSpPr>
              <p:cNvPr id="638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9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96"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97"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98"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37462210"/>
      </p:ext>
    </p:extLst>
  </p:cSld>
  <p:clrMapOvr>
    <a:masterClrMapping/>
  </p:clrMapOvr>
  <p:transition spd="med"/>
</p:sldLayout>
</file>

<file path=ppt/slideLayouts/slideLayout468.xml><?xml version="1.0" encoding="utf-8"?>
<p:sldLayout xmlns:a="http://schemas.openxmlformats.org/drawingml/2006/main" xmlns:r="http://schemas.openxmlformats.org/officeDocument/2006/relationships" xmlns:p="http://schemas.openxmlformats.org/presentationml/2006/main" showMasterSp="0" type="tx">
  <p:cSld name="35_Section Header">
    <p:bg>
      <p:bgPr>
        <a:solidFill>
          <a:srgbClr val="0066CC"/>
        </a:solidFill>
        <a:effectLst/>
      </p:bgPr>
    </p:bg>
    <p:spTree>
      <p:nvGrpSpPr>
        <p:cNvPr id="1" name=""/>
        <p:cNvGrpSpPr/>
        <p:nvPr/>
      </p:nvGrpSpPr>
      <p:grpSpPr>
        <a:xfrm>
          <a:off x="0" y="0"/>
          <a:ext cx="0" cy="0"/>
          <a:chOff x="0" y="0"/>
          <a:chExt cx="0" cy="0"/>
        </a:xfrm>
      </p:grpSpPr>
      <p:grpSp>
        <p:nvGrpSpPr>
          <p:cNvPr id="6419" name="Group 2"/>
          <p:cNvGrpSpPr/>
          <p:nvPr/>
        </p:nvGrpSpPr>
        <p:grpSpPr>
          <a:xfrm>
            <a:off x="685799" y="117475"/>
            <a:ext cx="8456615" cy="6738938"/>
            <a:chOff x="0" y="0"/>
            <a:chExt cx="8456613" cy="6738937"/>
          </a:xfrm>
        </p:grpSpPr>
        <p:sp>
          <p:nvSpPr>
            <p:cNvPr id="6405"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14" name="Group 4"/>
            <p:cNvGrpSpPr/>
            <p:nvPr/>
          </p:nvGrpSpPr>
          <p:grpSpPr>
            <a:xfrm>
              <a:off x="3852862" y="6629400"/>
              <a:ext cx="4332290" cy="65089"/>
              <a:chOff x="0" y="0"/>
              <a:chExt cx="4332288" cy="65088"/>
            </a:xfrm>
          </p:grpSpPr>
          <p:sp>
            <p:nvSpPr>
              <p:cNvPr id="6406"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7"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8"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9"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0"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1"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2"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3"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15"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6"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7"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8"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20"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CBCBCB"/>
                </a:solidFill>
              </a:defRPr>
            </a:lvl1pPr>
          </a:lstStyle>
          <a:p>
            <a:r>
              <a:t>Title Text</a:t>
            </a:r>
          </a:p>
        </p:txBody>
      </p:sp>
      <p:sp>
        <p:nvSpPr>
          <p:cNvPr id="6421"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chemeClr val="accent3">
                    <a:lumOff val="44000"/>
                  </a:schemeClr>
                </a:solidFill>
              </a:defRPr>
            </a:lvl1pPr>
            <a:lvl2pPr marL="0" indent="457200">
              <a:spcBef>
                <a:spcPts val="400"/>
              </a:spcBef>
              <a:buSzTx/>
              <a:buNone/>
              <a:defRPr sz="2000">
                <a:solidFill>
                  <a:schemeClr val="accent3">
                    <a:lumOff val="44000"/>
                  </a:schemeClr>
                </a:solidFill>
              </a:defRPr>
            </a:lvl2pPr>
            <a:lvl3pPr marL="0" indent="914400">
              <a:spcBef>
                <a:spcPts val="400"/>
              </a:spcBef>
              <a:buSzTx/>
              <a:buNone/>
              <a:defRPr sz="2000">
                <a:solidFill>
                  <a:schemeClr val="accent3">
                    <a:lumOff val="44000"/>
                  </a:schemeClr>
                </a:solidFill>
              </a:defRPr>
            </a:lvl3pPr>
            <a:lvl4pPr marL="0" indent="1371600">
              <a:spcBef>
                <a:spcPts val="400"/>
              </a:spcBef>
              <a:buSzTx/>
              <a:buNone/>
              <a:defRPr sz="2000">
                <a:solidFill>
                  <a:schemeClr val="accent3">
                    <a:lumOff val="44000"/>
                  </a:schemeClr>
                </a:solidFill>
              </a:defRPr>
            </a:lvl4pPr>
            <a:lvl5pPr marL="0" indent="1828800">
              <a:spcBef>
                <a:spcPts val="400"/>
              </a:spcBef>
              <a:buSzTx/>
              <a:buNone/>
              <a:defRPr sz="20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22"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88675726"/>
      </p:ext>
    </p:extLst>
  </p:cSld>
  <p:clrMapOvr>
    <a:masterClrMapping/>
  </p:clrMapOvr>
  <p:transition spd="med"/>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x">
  <p:cSld name="36_Two Content">
    <p:bg>
      <p:bgPr>
        <a:solidFill>
          <a:srgbClr val="0066CC"/>
        </a:solidFill>
        <a:effectLst/>
      </p:bgPr>
    </p:bg>
    <p:spTree>
      <p:nvGrpSpPr>
        <p:cNvPr id="1" name=""/>
        <p:cNvGrpSpPr/>
        <p:nvPr/>
      </p:nvGrpSpPr>
      <p:grpSpPr>
        <a:xfrm>
          <a:off x="0" y="0"/>
          <a:ext cx="0" cy="0"/>
          <a:chOff x="0" y="0"/>
          <a:chExt cx="0" cy="0"/>
        </a:xfrm>
      </p:grpSpPr>
      <p:grpSp>
        <p:nvGrpSpPr>
          <p:cNvPr id="6443" name="Group 2"/>
          <p:cNvGrpSpPr/>
          <p:nvPr/>
        </p:nvGrpSpPr>
        <p:grpSpPr>
          <a:xfrm>
            <a:off x="685799" y="117475"/>
            <a:ext cx="8456615" cy="6738938"/>
            <a:chOff x="0" y="0"/>
            <a:chExt cx="8456613" cy="6738937"/>
          </a:xfrm>
        </p:grpSpPr>
        <p:sp>
          <p:nvSpPr>
            <p:cNvPr id="6429"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38" name="Group 4"/>
            <p:cNvGrpSpPr/>
            <p:nvPr/>
          </p:nvGrpSpPr>
          <p:grpSpPr>
            <a:xfrm>
              <a:off x="3852862" y="6629400"/>
              <a:ext cx="4332290" cy="65089"/>
              <a:chOff x="0" y="0"/>
              <a:chExt cx="4332288" cy="65088"/>
            </a:xfrm>
          </p:grpSpPr>
          <p:sp>
            <p:nvSpPr>
              <p:cNvPr id="6430"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1"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2"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3"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4"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5"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6"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7"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39"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0"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1"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2"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44"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45" name="Body Level One…"/>
          <p:cNvSpPr txBox="1">
            <a:spLocks noGrp="1"/>
          </p:cNvSpPr>
          <p:nvPr>
            <p:ph type="body" sz="half" idx="1"/>
          </p:nvPr>
        </p:nvSpPr>
        <p:spPr>
          <a:xfrm>
            <a:off x="685800" y="1981200"/>
            <a:ext cx="3810000" cy="4114800"/>
          </a:xfrm>
          <a:prstGeom prst="rect">
            <a:avLst/>
          </a:prstGeom>
        </p:spPr>
        <p:txBody>
          <a:bodyPr lIns="46037" tIns="46037" rIns="46037" bIns="46037">
            <a:normAutofit/>
          </a:bodyPr>
          <a:lstStyle>
            <a:lvl1pPr>
              <a:spcBef>
                <a:spcPts val="600"/>
              </a:spcBef>
              <a:buChar char="•"/>
              <a:defRPr sz="2800">
                <a:solidFill>
                  <a:schemeClr val="accent3">
                    <a:lumOff val="44000"/>
                  </a:schemeClr>
                </a:solidFill>
              </a:defRPr>
            </a:lvl1pPr>
            <a:lvl2pPr marL="790575" indent="-333375">
              <a:spcBef>
                <a:spcPts val="600"/>
              </a:spcBef>
              <a:buChar char="–"/>
              <a:defRPr sz="2800">
                <a:solidFill>
                  <a:schemeClr val="accent3">
                    <a:lumOff val="44000"/>
                  </a:schemeClr>
                </a:solidFill>
              </a:defRPr>
            </a:lvl2pPr>
            <a:lvl3pPr marL="1234439" indent="-320039">
              <a:spcBef>
                <a:spcPts val="600"/>
              </a:spcBef>
              <a:defRPr sz="2800">
                <a:solidFill>
                  <a:schemeClr val="accent3">
                    <a:lumOff val="44000"/>
                  </a:schemeClr>
                </a:solidFill>
              </a:defRPr>
            </a:lvl3pPr>
            <a:lvl4pPr marL="1727200" indent="-355600">
              <a:spcBef>
                <a:spcPts val="600"/>
              </a:spcBef>
              <a:buChar char="–"/>
              <a:defRPr sz="2800">
                <a:solidFill>
                  <a:schemeClr val="accent3">
                    <a:lumOff val="44000"/>
                  </a:schemeClr>
                </a:solidFill>
              </a:defRPr>
            </a:lvl4pPr>
            <a:lvl5pPr marL="2184400" indent="-355600">
              <a:spcBef>
                <a:spcPts val="600"/>
              </a:spcBef>
              <a:buChar char="•"/>
              <a:defRPr sz="28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4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9118854"/>
      </p:ext>
    </p:extLst>
  </p:cSld>
  <p:clrMapOvr>
    <a:masterClrMapping/>
  </p:clrMapOvr>
  <p:transition spd="med"/>
</p:sldLayout>
</file>

<file path=ppt/slideLayouts/slideLayout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64024890"/>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type="tx">
  <p:cSld name="36_Comparison">
    <p:bg>
      <p:bgPr>
        <a:solidFill>
          <a:srgbClr val="0066CC"/>
        </a:solidFill>
        <a:effectLst/>
      </p:bgPr>
    </p:bg>
    <p:spTree>
      <p:nvGrpSpPr>
        <p:cNvPr id="1" name=""/>
        <p:cNvGrpSpPr/>
        <p:nvPr/>
      </p:nvGrpSpPr>
      <p:grpSpPr>
        <a:xfrm>
          <a:off x="0" y="0"/>
          <a:ext cx="0" cy="0"/>
          <a:chOff x="0" y="0"/>
          <a:chExt cx="0" cy="0"/>
        </a:xfrm>
      </p:grpSpPr>
      <p:grpSp>
        <p:nvGrpSpPr>
          <p:cNvPr id="6467" name="Group 2"/>
          <p:cNvGrpSpPr/>
          <p:nvPr/>
        </p:nvGrpSpPr>
        <p:grpSpPr>
          <a:xfrm>
            <a:off x="685799" y="117475"/>
            <a:ext cx="8456615" cy="6738938"/>
            <a:chOff x="0" y="0"/>
            <a:chExt cx="8456613" cy="6738937"/>
          </a:xfrm>
        </p:grpSpPr>
        <p:sp>
          <p:nvSpPr>
            <p:cNvPr id="645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62" name="Group 4"/>
            <p:cNvGrpSpPr/>
            <p:nvPr/>
          </p:nvGrpSpPr>
          <p:grpSpPr>
            <a:xfrm>
              <a:off x="3852862" y="6629400"/>
              <a:ext cx="4332290" cy="65089"/>
              <a:chOff x="0" y="0"/>
              <a:chExt cx="4332288" cy="65088"/>
            </a:xfrm>
          </p:grpSpPr>
          <p:sp>
            <p:nvSpPr>
              <p:cNvPr id="645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8"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69"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chemeClr val="accent3">
                    <a:lumOff val="44000"/>
                  </a:schemeClr>
                </a:solidFill>
              </a:defRPr>
            </a:lvl1pPr>
            <a:lvl2pPr marL="0" indent="457200">
              <a:spcBef>
                <a:spcPts val="500"/>
              </a:spcBef>
              <a:buSzTx/>
              <a:buNone/>
              <a:defRPr sz="2400" b="1">
                <a:solidFill>
                  <a:schemeClr val="accent3">
                    <a:lumOff val="44000"/>
                  </a:schemeClr>
                </a:solidFill>
              </a:defRPr>
            </a:lvl2pPr>
            <a:lvl3pPr marL="0" indent="914400">
              <a:spcBef>
                <a:spcPts val="500"/>
              </a:spcBef>
              <a:buSzTx/>
              <a:buNone/>
              <a:defRPr sz="2400" b="1">
                <a:solidFill>
                  <a:schemeClr val="accent3">
                    <a:lumOff val="44000"/>
                  </a:schemeClr>
                </a:solidFill>
              </a:defRPr>
            </a:lvl3pPr>
            <a:lvl4pPr marL="0" indent="1371600">
              <a:spcBef>
                <a:spcPts val="500"/>
              </a:spcBef>
              <a:buSzTx/>
              <a:buNone/>
              <a:defRPr sz="2400" b="1">
                <a:solidFill>
                  <a:schemeClr val="accent3">
                    <a:lumOff val="44000"/>
                  </a:schemeClr>
                </a:solidFill>
              </a:defRPr>
            </a:lvl4pPr>
            <a:lvl5pPr marL="0" indent="1828800">
              <a:spcBef>
                <a:spcPts val="500"/>
              </a:spcBef>
              <a:buSzTx/>
              <a:buNone/>
              <a:defRPr sz="2400" b="1">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70"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chemeClr val="accent3">
                    <a:lumOff val="44000"/>
                  </a:schemeClr>
                </a:solidFill>
              </a:defRPr>
            </a:pPr>
            <a:endParaRPr/>
          </a:p>
        </p:txBody>
      </p:sp>
      <p:sp>
        <p:nvSpPr>
          <p:cNvPr id="647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7724493"/>
      </p:ext>
    </p:extLst>
  </p:cSld>
  <p:clrMapOvr>
    <a:masterClrMapping/>
  </p:clrMapOvr>
  <p:transition spd="med"/>
</p:sldLayout>
</file>

<file path=ppt/slideLayouts/slideLayout471.xml><?xml version="1.0" encoding="utf-8"?>
<p:sldLayout xmlns:a="http://schemas.openxmlformats.org/drawingml/2006/main" xmlns:r="http://schemas.openxmlformats.org/officeDocument/2006/relationships" xmlns:p="http://schemas.openxmlformats.org/presentationml/2006/main" showMasterSp="0" type="tx">
  <p:cSld name="37_Title Only">
    <p:bg>
      <p:bgPr>
        <a:solidFill>
          <a:srgbClr val="0066CC"/>
        </a:solidFill>
        <a:effectLst/>
      </p:bgPr>
    </p:bg>
    <p:spTree>
      <p:nvGrpSpPr>
        <p:cNvPr id="1" name=""/>
        <p:cNvGrpSpPr/>
        <p:nvPr/>
      </p:nvGrpSpPr>
      <p:grpSpPr>
        <a:xfrm>
          <a:off x="0" y="0"/>
          <a:ext cx="0" cy="0"/>
          <a:chOff x="0" y="0"/>
          <a:chExt cx="0" cy="0"/>
        </a:xfrm>
      </p:grpSpPr>
      <p:grpSp>
        <p:nvGrpSpPr>
          <p:cNvPr id="6492" name="Group 2"/>
          <p:cNvGrpSpPr/>
          <p:nvPr/>
        </p:nvGrpSpPr>
        <p:grpSpPr>
          <a:xfrm>
            <a:off x="685799" y="117475"/>
            <a:ext cx="8456615" cy="6738938"/>
            <a:chOff x="0" y="0"/>
            <a:chExt cx="8456613" cy="6738937"/>
          </a:xfrm>
        </p:grpSpPr>
        <p:sp>
          <p:nvSpPr>
            <p:cNvPr id="647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87" name="Group 4"/>
            <p:cNvGrpSpPr/>
            <p:nvPr/>
          </p:nvGrpSpPr>
          <p:grpSpPr>
            <a:xfrm>
              <a:off x="3852862" y="6629400"/>
              <a:ext cx="4332290" cy="65089"/>
              <a:chOff x="0" y="0"/>
              <a:chExt cx="4332288" cy="65088"/>
            </a:xfrm>
          </p:grpSpPr>
          <p:sp>
            <p:nvSpPr>
              <p:cNvPr id="647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8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93"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9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3143416"/>
      </p:ext>
    </p:extLst>
  </p:cSld>
  <p:clrMapOvr>
    <a:masterClrMapping/>
  </p:clrMapOvr>
  <p:transition spd="med"/>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type="tx">
  <p:cSld name="41_Blank">
    <p:bg>
      <p:bgPr>
        <a:solidFill>
          <a:srgbClr val="0066CC"/>
        </a:solidFill>
        <a:effectLst/>
      </p:bgPr>
    </p:bg>
    <p:spTree>
      <p:nvGrpSpPr>
        <p:cNvPr id="1" name=""/>
        <p:cNvGrpSpPr/>
        <p:nvPr/>
      </p:nvGrpSpPr>
      <p:grpSpPr>
        <a:xfrm>
          <a:off x="0" y="0"/>
          <a:ext cx="0" cy="0"/>
          <a:chOff x="0" y="0"/>
          <a:chExt cx="0" cy="0"/>
        </a:xfrm>
      </p:grpSpPr>
      <p:grpSp>
        <p:nvGrpSpPr>
          <p:cNvPr id="6515" name="Group 2"/>
          <p:cNvGrpSpPr/>
          <p:nvPr/>
        </p:nvGrpSpPr>
        <p:grpSpPr>
          <a:xfrm>
            <a:off x="685799" y="117475"/>
            <a:ext cx="8456615" cy="6738938"/>
            <a:chOff x="0" y="0"/>
            <a:chExt cx="8456613" cy="6738937"/>
          </a:xfrm>
        </p:grpSpPr>
        <p:sp>
          <p:nvSpPr>
            <p:cNvPr id="650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10" name="Group 4"/>
            <p:cNvGrpSpPr/>
            <p:nvPr/>
          </p:nvGrpSpPr>
          <p:grpSpPr>
            <a:xfrm>
              <a:off x="3852862" y="6629400"/>
              <a:ext cx="4332290" cy="65089"/>
              <a:chOff x="0" y="0"/>
              <a:chExt cx="4332288" cy="65088"/>
            </a:xfrm>
          </p:grpSpPr>
          <p:sp>
            <p:nvSpPr>
              <p:cNvPr id="650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4307967"/>
      </p:ext>
    </p:extLst>
  </p:cSld>
  <p:clrMapOvr>
    <a:masterClrMapping/>
  </p:clrMapOvr>
  <p:transition spd="med"/>
</p:sldLayout>
</file>

<file path=ppt/slideLayouts/slideLayout473.xml><?xml version="1.0" encoding="utf-8"?>
<p:sldLayout xmlns:a="http://schemas.openxmlformats.org/drawingml/2006/main" xmlns:r="http://schemas.openxmlformats.org/officeDocument/2006/relationships" xmlns:p="http://schemas.openxmlformats.org/presentationml/2006/main" showMasterSp="0" type="tx">
  <p:cSld name="36_Content with Caption">
    <p:bg>
      <p:bgPr>
        <a:solidFill>
          <a:srgbClr val="0066CC"/>
        </a:solidFill>
        <a:effectLst/>
      </p:bgPr>
    </p:bg>
    <p:spTree>
      <p:nvGrpSpPr>
        <p:cNvPr id="1" name=""/>
        <p:cNvGrpSpPr/>
        <p:nvPr/>
      </p:nvGrpSpPr>
      <p:grpSpPr>
        <a:xfrm>
          <a:off x="0" y="0"/>
          <a:ext cx="0" cy="0"/>
          <a:chOff x="0" y="0"/>
          <a:chExt cx="0" cy="0"/>
        </a:xfrm>
      </p:grpSpPr>
      <p:grpSp>
        <p:nvGrpSpPr>
          <p:cNvPr id="6537" name="Group 2"/>
          <p:cNvGrpSpPr/>
          <p:nvPr/>
        </p:nvGrpSpPr>
        <p:grpSpPr>
          <a:xfrm>
            <a:off x="685799" y="117475"/>
            <a:ext cx="8456615" cy="6738938"/>
            <a:chOff x="0" y="0"/>
            <a:chExt cx="8456613" cy="6738937"/>
          </a:xfrm>
        </p:grpSpPr>
        <p:sp>
          <p:nvSpPr>
            <p:cNvPr id="652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32" name="Group 4"/>
            <p:cNvGrpSpPr/>
            <p:nvPr/>
          </p:nvGrpSpPr>
          <p:grpSpPr>
            <a:xfrm>
              <a:off x="3852862" y="6629400"/>
              <a:ext cx="4332290" cy="65089"/>
              <a:chOff x="0" y="0"/>
              <a:chExt cx="4332288" cy="65088"/>
            </a:xfrm>
          </p:grpSpPr>
          <p:sp>
            <p:nvSpPr>
              <p:cNvPr id="652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8"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CBCBCB"/>
                </a:solidFill>
              </a:defRPr>
            </a:lvl1pPr>
          </a:lstStyle>
          <a:p>
            <a:r>
              <a:t>Title Text</a:t>
            </a:r>
          </a:p>
        </p:txBody>
      </p:sp>
      <p:sp>
        <p:nvSpPr>
          <p:cNvPr id="6539"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40"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chemeClr val="accent3">
                    <a:lumOff val="44000"/>
                  </a:schemeClr>
                </a:solidFill>
              </a:defRPr>
            </a:pPr>
            <a:endParaRPr/>
          </a:p>
        </p:txBody>
      </p:sp>
      <p:sp>
        <p:nvSpPr>
          <p:cNvPr id="654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3091273"/>
      </p:ext>
    </p:extLst>
  </p:cSld>
  <p:clrMapOvr>
    <a:masterClrMapping/>
  </p:clrMapOvr>
  <p:transition spd="med"/>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type="tx">
  <p:cSld name="36_Picture with Caption">
    <p:bg>
      <p:bgPr>
        <a:solidFill>
          <a:srgbClr val="0066CC"/>
        </a:solidFill>
        <a:effectLst/>
      </p:bgPr>
    </p:bg>
    <p:spTree>
      <p:nvGrpSpPr>
        <p:cNvPr id="1" name=""/>
        <p:cNvGrpSpPr/>
        <p:nvPr/>
      </p:nvGrpSpPr>
      <p:grpSpPr>
        <a:xfrm>
          <a:off x="0" y="0"/>
          <a:ext cx="0" cy="0"/>
          <a:chOff x="0" y="0"/>
          <a:chExt cx="0" cy="0"/>
        </a:xfrm>
      </p:grpSpPr>
      <p:grpSp>
        <p:nvGrpSpPr>
          <p:cNvPr id="6562" name="Group 2"/>
          <p:cNvGrpSpPr/>
          <p:nvPr/>
        </p:nvGrpSpPr>
        <p:grpSpPr>
          <a:xfrm>
            <a:off x="685799" y="117475"/>
            <a:ext cx="8456615" cy="6738938"/>
            <a:chOff x="0" y="0"/>
            <a:chExt cx="8456613" cy="6738937"/>
          </a:xfrm>
        </p:grpSpPr>
        <p:sp>
          <p:nvSpPr>
            <p:cNvPr id="654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57" name="Group 4"/>
            <p:cNvGrpSpPr/>
            <p:nvPr/>
          </p:nvGrpSpPr>
          <p:grpSpPr>
            <a:xfrm>
              <a:off x="3852862" y="6629400"/>
              <a:ext cx="4332290" cy="65089"/>
              <a:chOff x="0" y="0"/>
              <a:chExt cx="4332288" cy="65088"/>
            </a:xfrm>
          </p:grpSpPr>
          <p:sp>
            <p:nvSpPr>
              <p:cNvPr id="654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5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63"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CBCBCB"/>
                </a:solidFill>
              </a:defRPr>
            </a:lvl1pPr>
          </a:lstStyle>
          <a:p>
            <a:r>
              <a:t>Title Text</a:t>
            </a:r>
          </a:p>
        </p:txBody>
      </p:sp>
      <p:sp>
        <p:nvSpPr>
          <p:cNvPr id="6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565"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chemeClr val="accent3">
                    <a:lumOff val="44000"/>
                  </a:schemeClr>
                </a:solidFill>
              </a:defRPr>
            </a:lvl1pPr>
            <a:lvl2pPr marL="0" indent="457200">
              <a:spcBef>
                <a:spcPts val="300"/>
              </a:spcBef>
              <a:buSzTx/>
              <a:buNone/>
              <a:defRPr sz="1400">
                <a:solidFill>
                  <a:schemeClr val="accent3">
                    <a:lumOff val="44000"/>
                  </a:schemeClr>
                </a:solidFill>
              </a:defRPr>
            </a:lvl2pPr>
            <a:lvl3pPr marL="0" indent="914400">
              <a:spcBef>
                <a:spcPts val="300"/>
              </a:spcBef>
              <a:buSzTx/>
              <a:buNone/>
              <a:defRPr sz="1400">
                <a:solidFill>
                  <a:schemeClr val="accent3">
                    <a:lumOff val="44000"/>
                  </a:schemeClr>
                </a:solidFill>
              </a:defRPr>
            </a:lvl3pPr>
            <a:lvl4pPr marL="0" indent="1371600">
              <a:spcBef>
                <a:spcPts val="300"/>
              </a:spcBef>
              <a:buSzTx/>
              <a:buNone/>
              <a:defRPr sz="1400">
                <a:solidFill>
                  <a:schemeClr val="accent3">
                    <a:lumOff val="44000"/>
                  </a:schemeClr>
                </a:solidFill>
              </a:defRPr>
            </a:lvl4pPr>
            <a:lvl5pPr marL="0" indent="1828800">
              <a:spcBef>
                <a:spcPts val="300"/>
              </a:spcBef>
              <a:buSzTx/>
              <a:buNone/>
              <a:defRPr sz="14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6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65508258"/>
      </p:ext>
    </p:extLst>
  </p:cSld>
  <p:clrMapOvr>
    <a:masterClrMapping/>
  </p:clrMapOvr>
  <p:transition spd="med"/>
</p:sldLayout>
</file>

<file path=ppt/slideLayouts/slideLayout475.xml><?xml version="1.0" encoding="utf-8"?>
<p:sldLayout xmlns:a="http://schemas.openxmlformats.org/drawingml/2006/main" xmlns:r="http://schemas.openxmlformats.org/officeDocument/2006/relationships" xmlns:p="http://schemas.openxmlformats.org/presentationml/2006/main" showMasterSp="0" type="tx">
  <p:cSld name="43_Title and Content">
    <p:bg>
      <p:bgPr>
        <a:solidFill>
          <a:srgbClr val="000066"/>
        </a:solidFill>
        <a:effectLst/>
      </p:bgPr>
    </p:bg>
    <p:spTree>
      <p:nvGrpSpPr>
        <p:cNvPr id="1" name=""/>
        <p:cNvGrpSpPr/>
        <p:nvPr/>
      </p:nvGrpSpPr>
      <p:grpSpPr>
        <a:xfrm>
          <a:off x="0" y="0"/>
          <a:ext cx="0" cy="0"/>
          <a:chOff x="0" y="0"/>
          <a:chExt cx="0" cy="0"/>
        </a:xfrm>
      </p:grpSpPr>
      <p:sp>
        <p:nvSpPr>
          <p:cNvPr id="65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588" name="Group 8"/>
          <p:cNvGrpSpPr/>
          <p:nvPr/>
        </p:nvGrpSpPr>
        <p:grpSpPr>
          <a:xfrm>
            <a:off x="228600" y="457199"/>
            <a:ext cx="1246188" cy="1371601"/>
            <a:chOff x="0" y="0"/>
            <a:chExt cx="1246187" cy="1371600"/>
          </a:xfrm>
        </p:grpSpPr>
        <p:sp>
          <p:nvSpPr>
            <p:cNvPr id="65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5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590" name="Body Level One…"/>
          <p:cNvSpPr txBox="1">
            <a:spLocks noGrp="1"/>
          </p:cNvSpPr>
          <p:nvPr>
            <p:ph type="body" idx="1"/>
          </p:nvPr>
        </p:nvSpPr>
        <p:spPr>
          <a:xfrm>
            <a:off x="1676400" y="1981200"/>
            <a:ext cx="70104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5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0215637"/>
      </p:ext>
    </p:extLst>
  </p:cSld>
  <p:clrMapOvr>
    <a:masterClrMapping/>
  </p:clrMapOvr>
  <p:transition spd="med"/>
</p:sldLayout>
</file>

<file path=ppt/slideLayouts/slideLayout476.xml><?xml version="1.0" encoding="utf-8"?>
<p:sldLayout xmlns:a="http://schemas.openxmlformats.org/drawingml/2006/main" xmlns:r="http://schemas.openxmlformats.org/officeDocument/2006/relationships" xmlns:p="http://schemas.openxmlformats.org/presentationml/2006/main" showMasterSp="0" type="tx">
  <p:cSld name="36_Section Header">
    <p:bg>
      <p:bgPr>
        <a:solidFill>
          <a:srgbClr val="000066"/>
        </a:solidFill>
        <a:effectLst/>
      </p:bgPr>
    </p:bg>
    <p:spTree>
      <p:nvGrpSpPr>
        <p:cNvPr id="1" name=""/>
        <p:cNvGrpSpPr/>
        <p:nvPr/>
      </p:nvGrpSpPr>
      <p:grpSpPr>
        <a:xfrm>
          <a:off x="0" y="0"/>
          <a:ext cx="0" cy="0"/>
          <a:chOff x="0" y="0"/>
          <a:chExt cx="0" cy="0"/>
        </a:xfrm>
      </p:grpSpPr>
      <p:sp>
        <p:nvSpPr>
          <p:cNvPr id="65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13" name="Group 8"/>
          <p:cNvGrpSpPr/>
          <p:nvPr/>
        </p:nvGrpSpPr>
        <p:grpSpPr>
          <a:xfrm>
            <a:off x="228600" y="457199"/>
            <a:ext cx="1246188" cy="1371601"/>
            <a:chOff x="0" y="0"/>
            <a:chExt cx="1246187" cy="1371600"/>
          </a:xfrm>
        </p:grpSpPr>
        <p:sp>
          <p:nvSpPr>
            <p:cNvPr id="66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1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1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8992810"/>
      </p:ext>
    </p:extLst>
  </p:cSld>
  <p:clrMapOvr>
    <a:masterClrMapping/>
  </p:clrMapOvr>
  <p:transition spd="med"/>
</p:sldLayout>
</file>

<file path=ppt/slideLayouts/slideLayout477.xml><?xml version="1.0" encoding="utf-8"?>
<p:sldLayout xmlns:a="http://schemas.openxmlformats.org/drawingml/2006/main" xmlns:r="http://schemas.openxmlformats.org/officeDocument/2006/relationships" xmlns:p="http://schemas.openxmlformats.org/presentationml/2006/main" showMasterSp="0" type="tx">
  <p:cSld name="37_Two Content">
    <p:bg>
      <p:bgPr>
        <a:solidFill>
          <a:srgbClr val="000066"/>
        </a:solidFill>
        <a:effectLst/>
      </p:bgPr>
    </p:bg>
    <p:spTree>
      <p:nvGrpSpPr>
        <p:cNvPr id="1" name=""/>
        <p:cNvGrpSpPr/>
        <p:nvPr/>
      </p:nvGrpSpPr>
      <p:grpSpPr>
        <a:xfrm>
          <a:off x="0" y="0"/>
          <a:ext cx="0" cy="0"/>
          <a:chOff x="0" y="0"/>
          <a:chExt cx="0" cy="0"/>
        </a:xfrm>
      </p:grpSpPr>
      <p:sp>
        <p:nvSpPr>
          <p:cNvPr id="662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2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38" name="Group 8"/>
          <p:cNvGrpSpPr/>
          <p:nvPr/>
        </p:nvGrpSpPr>
        <p:grpSpPr>
          <a:xfrm>
            <a:off x="228600" y="457199"/>
            <a:ext cx="1246188" cy="1371601"/>
            <a:chOff x="0" y="0"/>
            <a:chExt cx="1246187" cy="1371600"/>
          </a:xfrm>
        </p:grpSpPr>
        <p:sp>
          <p:nvSpPr>
            <p:cNvPr id="662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3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40"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4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518802"/>
      </p:ext>
    </p:extLst>
  </p:cSld>
  <p:clrMapOvr>
    <a:masterClrMapping/>
  </p:clrMapOvr>
  <p:transition spd="med"/>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x">
  <p:cSld name="37_Comparison">
    <p:bg>
      <p:bgPr>
        <a:solidFill>
          <a:srgbClr val="000066"/>
        </a:solidFill>
        <a:effectLst/>
      </p:bgPr>
    </p:bg>
    <p:spTree>
      <p:nvGrpSpPr>
        <p:cNvPr id="1" name=""/>
        <p:cNvGrpSpPr/>
        <p:nvPr/>
      </p:nvGrpSpPr>
      <p:grpSpPr>
        <a:xfrm>
          <a:off x="0" y="0"/>
          <a:ext cx="0" cy="0"/>
          <a:chOff x="0" y="0"/>
          <a:chExt cx="0" cy="0"/>
        </a:xfrm>
      </p:grpSpPr>
      <p:sp>
        <p:nvSpPr>
          <p:cNvPr id="664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4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63" name="Group 8"/>
          <p:cNvGrpSpPr/>
          <p:nvPr/>
        </p:nvGrpSpPr>
        <p:grpSpPr>
          <a:xfrm>
            <a:off x="228600" y="457199"/>
            <a:ext cx="1246188" cy="1371601"/>
            <a:chOff x="0" y="0"/>
            <a:chExt cx="1246187" cy="1371600"/>
          </a:xfrm>
        </p:grpSpPr>
        <p:sp>
          <p:nvSpPr>
            <p:cNvPr id="665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64" name="Title Text"/>
          <p:cNvSpPr txBox="1">
            <a:spLocks noGrp="1"/>
          </p:cNvSpPr>
          <p:nvPr>
            <p:ph type="title"/>
          </p:nvPr>
        </p:nvSpPr>
        <p:spPr>
          <a:xfrm>
            <a:off x="457200" y="274638"/>
            <a:ext cx="8229600" cy="1143001"/>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6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6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6667"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2650645"/>
      </p:ext>
    </p:extLst>
  </p:cSld>
  <p:clrMapOvr>
    <a:masterClrMapping/>
  </p:clrMapOvr>
  <p:transition spd="med"/>
</p:sldLayout>
</file>

<file path=ppt/slideLayouts/slideLayout479.xml><?xml version="1.0" encoding="utf-8"?>
<p:sldLayout xmlns:a="http://schemas.openxmlformats.org/drawingml/2006/main" xmlns:r="http://schemas.openxmlformats.org/officeDocument/2006/relationships" xmlns:p="http://schemas.openxmlformats.org/presentationml/2006/main" showMasterSp="0" type="tx">
  <p:cSld name="38_Title Only">
    <p:bg>
      <p:bgPr>
        <a:solidFill>
          <a:srgbClr val="000066"/>
        </a:solidFill>
        <a:effectLst/>
      </p:bgPr>
    </p:bg>
    <p:spTree>
      <p:nvGrpSpPr>
        <p:cNvPr id="1" name=""/>
        <p:cNvGrpSpPr/>
        <p:nvPr/>
      </p:nvGrpSpPr>
      <p:grpSpPr>
        <a:xfrm>
          <a:off x="0" y="0"/>
          <a:ext cx="0" cy="0"/>
          <a:chOff x="0" y="0"/>
          <a:chExt cx="0" cy="0"/>
        </a:xfrm>
      </p:grpSpPr>
      <p:sp>
        <p:nvSpPr>
          <p:cNvPr id="6674"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75"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89" name="Group 8"/>
          <p:cNvGrpSpPr/>
          <p:nvPr/>
        </p:nvGrpSpPr>
        <p:grpSpPr>
          <a:xfrm>
            <a:off x="228600" y="457199"/>
            <a:ext cx="1246188" cy="1371601"/>
            <a:chOff x="0" y="0"/>
            <a:chExt cx="1246187" cy="1371600"/>
          </a:xfrm>
        </p:grpSpPr>
        <p:sp>
          <p:nvSpPr>
            <p:cNvPr id="6676"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7"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8"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9"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0"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1"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2"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3"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4"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5"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6"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7"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8"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90"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7758301"/>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247288745"/>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type="tx">
  <p:cSld name="42_Blank">
    <p:bg>
      <p:bgPr>
        <a:solidFill>
          <a:srgbClr val="000066"/>
        </a:solidFill>
        <a:effectLst/>
      </p:bgPr>
    </p:bg>
    <p:spTree>
      <p:nvGrpSpPr>
        <p:cNvPr id="1" name=""/>
        <p:cNvGrpSpPr/>
        <p:nvPr/>
      </p:nvGrpSpPr>
      <p:grpSpPr>
        <a:xfrm>
          <a:off x="0" y="0"/>
          <a:ext cx="0" cy="0"/>
          <a:chOff x="0" y="0"/>
          <a:chExt cx="0" cy="0"/>
        </a:xfrm>
      </p:grpSpPr>
      <p:sp>
        <p:nvSpPr>
          <p:cNvPr id="66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13" name="Group 8"/>
          <p:cNvGrpSpPr/>
          <p:nvPr/>
        </p:nvGrpSpPr>
        <p:grpSpPr>
          <a:xfrm>
            <a:off x="228600" y="457199"/>
            <a:ext cx="1246188" cy="1371601"/>
            <a:chOff x="0" y="0"/>
            <a:chExt cx="1246187" cy="1371600"/>
          </a:xfrm>
        </p:grpSpPr>
        <p:sp>
          <p:nvSpPr>
            <p:cNvPr id="67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14"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0743375"/>
      </p:ext>
    </p:extLst>
  </p:cSld>
  <p:clrMapOvr>
    <a:masterClrMapping/>
  </p:clrMapOvr>
  <p:transition spd="med"/>
</p:sldLayout>
</file>

<file path=ppt/slideLayouts/slideLayout481.xml><?xml version="1.0" encoding="utf-8"?>
<p:sldLayout xmlns:a="http://schemas.openxmlformats.org/drawingml/2006/main" xmlns:r="http://schemas.openxmlformats.org/officeDocument/2006/relationships" xmlns:p="http://schemas.openxmlformats.org/presentationml/2006/main" showMasterSp="0" type="tx">
  <p:cSld name="37_Content with Caption">
    <p:bg>
      <p:bgPr>
        <a:solidFill>
          <a:srgbClr val="000066"/>
        </a:solidFill>
        <a:effectLst/>
      </p:bgPr>
    </p:bg>
    <p:spTree>
      <p:nvGrpSpPr>
        <p:cNvPr id="1" name=""/>
        <p:cNvGrpSpPr/>
        <p:nvPr/>
      </p:nvGrpSpPr>
      <p:grpSpPr>
        <a:xfrm>
          <a:off x="0" y="0"/>
          <a:ext cx="0" cy="0"/>
          <a:chOff x="0" y="0"/>
          <a:chExt cx="0" cy="0"/>
        </a:xfrm>
      </p:grpSpPr>
      <p:sp>
        <p:nvSpPr>
          <p:cNvPr id="6721"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22"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36" name="Group 8"/>
          <p:cNvGrpSpPr/>
          <p:nvPr/>
        </p:nvGrpSpPr>
        <p:grpSpPr>
          <a:xfrm>
            <a:off x="228600" y="457199"/>
            <a:ext cx="1246188" cy="1371601"/>
            <a:chOff x="0" y="0"/>
            <a:chExt cx="1246187" cy="1371600"/>
          </a:xfrm>
        </p:grpSpPr>
        <p:sp>
          <p:nvSpPr>
            <p:cNvPr id="6723"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4"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5"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6"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7"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8"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9"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0"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1"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2"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3"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4"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5"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3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38"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78F0"/>
              </a:buClr>
              <a:buSzPct val="85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78F0"/>
              </a:buClr>
              <a:buSzPct val="70000"/>
              <a:buChar char="p"/>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3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6740"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3679675"/>
      </p:ext>
    </p:extLst>
  </p:cSld>
  <p:clrMapOvr>
    <a:masterClrMapping/>
  </p:clrMapOvr>
  <p:transition spd="med"/>
</p:sldLayout>
</file>

<file path=ppt/slideLayouts/slideLayout482.xml><?xml version="1.0" encoding="utf-8"?>
<p:sldLayout xmlns:a="http://schemas.openxmlformats.org/drawingml/2006/main" xmlns:r="http://schemas.openxmlformats.org/officeDocument/2006/relationships" xmlns:p="http://schemas.openxmlformats.org/presentationml/2006/main" showMasterSp="0" type="tx">
  <p:cSld name="37_Picture with Caption">
    <p:bg>
      <p:bgPr>
        <a:solidFill>
          <a:srgbClr val="000066"/>
        </a:solidFill>
        <a:effectLst/>
      </p:bgPr>
    </p:bg>
    <p:spTree>
      <p:nvGrpSpPr>
        <p:cNvPr id="1" name=""/>
        <p:cNvGrpSpPr/>
        <p:nvPr/>
      </p:nvGrpSpPr>
      <p:grpSpPr>
        <a:xfrm>
          <a:off x="0" y="0"/>
          <a:ext cx="0" cy="0"/>
          <a:chOff x="0" y="0"/>
          <a:chExt cx="0" cy="0"/>
        </a:xfrm>
      </p:grpSpPr>
      <p:sp>
        <p:nvSpPr>
          <p:cNvPr id="6747"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48"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62" name="Group 8"/>
          <p:cNvGrpSpPr/>
          <p:nvPr/>
        </p:nvGrpSpPr>
        <p:grpSpPr>
          <a:xfrm>
            <a:off x="228600" y="457199"/>
            <a:ext cx="1246188" cy="1371601"/>
            <a:chOff x="0" y="0"/>
            <a:chExt cx="1246187" cy="1371600"/>
          </a:xfrm>
        </p:grpSpPr>
        <p:sp>
          <p:nvSpPr>
            <p:cNvPr id="6749"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0"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1"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2"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3"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4"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5"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6"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7"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8"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9"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0"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1"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6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7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6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7301087"/>
      </p:ext>
    </p:extLst>
  </p:cSld>
  <p:clrMapOvr>
    <a:masterClrMapping/>
  </p:clrMapOvr>
  <p:transition spd="med"/>
</p:sldLayout>
</file>

<file path=ppt/slideLayouts/slideLayout483.xml><?xml version="1.0" encoding="utf-8"?>
<p:sldLayout xmlns:a="http://schemas.openxmlformats.org/drawingml/2006/main" xmlns:r="http://schemas.openxmlformats.org/officeDocument/2006/relationships" xmlns:p="http://schemas.openxmlformats.org/presentationml/2006/main" showMasterSp="0" type="tx">
  <p:cSld name="Title, Clip Art and Text">
    <p:bg>
      <p:bgPr>
        <a:solidFill>
          <a:srgbClr val="000066"/>
        </a:solidFill>
        <a:effectLst/>
      </p:bgPr>
    </p:bg>
    <p:spTree>
      <p:nvGrpSpPr>
        <p:cNvPr id="1" name=""/>
        <p:cNvGrpSpPr/>
        <p:nvPr/>
      </p:nvGrpSpPr>
      <p:grpSpPr>
        <a:xfrm>
          <a:off x="0" y="0"/>
          <a:ext cx="0" cy="0"/>
          <a:chOff x="0" y="0"/>
          <a:chExt cx="0" cy="0"/>
        </a:xfrm>
      </p:grpSpPr>
      <p:sp>
        <p:nvSpPr>
          <p:cNvPr id="67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88" name="Group 8"/>
          <p:cNvGrpSpPr/>
          <p:nvPr/>
        </p:nvGrpSpPr>
        <p:grpSpPr>
          <a:xfrm>
            <a:off x="228600" y="457199"/>
            <a:ext cx="1246188" cy="1371601"/>
            <a:chOff x="0" y="0"/>
            <a:chExt cx="1246187" cy="1371600"/>
          </a:xfrm>
        </p:grpSpPr>
        <p:sp>
          <p:nvSpPr>
            <p:cNvPr id="67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90" name="Body Level One…"/>
          <p:cNvSpPr txBox="1">
            <a:spLocks noGrp="1"/>
          </p:cNvSpPr>
          <p:nvPr>
            <p:ph type="body" sz="half" idx="1"/>
          </p:nvPr>
        </p:nvSpPr>
        <p:spPr>
          <a:xfrm>
            <a:off x="52578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6525182"/>
      </p:ext>
    </p:extLst>
  </p:cSld>
  <p:clrMapOvr>
    <a:masterClrMapping/>
  </p:clrMapOvr>
  <p:transition spd="med"/>
</p:sldLayout>
</file>

<file path=ppt/slideLayouts/slideLayout484.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000066"/>
        </a:solidFill>
        <a:effectLst/>
      </p:bgPr>
    </p:bg>
    <p:spTree>
      <p:nvGrpSpPr>
        <p:cNvPr id="1" name=""/>
        <p:cNvGrpSpPr/>
        <p:nvPr/>
      </p:nvGrpSpPr>
      <p:grpSpPr>
        <a:xfrm>
          <a:off x="0" y="0"/>
          <a:ext cx="0" cy="0"/>
          <a:chOff x="0" y="0"/>
          <a:chExt cx="0" cy="0"/>
        </a:xfrm>
      </p:grpSpPr>
      <p:sp>
        <p:nvSpPr>
          <p:cNvPr id="67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813" name="Group 8"/>
          <p:cNvGrpSpPr/>
          <p:nvPr/>
        </p:nvGrpSpPr>
        <p:grpSpPr>
          <a:xfrm>
            <a:off x="228600" y="457199"/>
            <a:ext cx="1246188" cy="1371601"/>
            <a:chOff x="0" y="0"/>
            <a:chExt cx="1246187" cy="1371600"/>
          </a:xfrm>
        </p:grpSpPr>
        <p:sp>
          <p:nvSpPr>
            <p:cNvPr id="68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814"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15"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1442422"/>
      </p:ext>
    </p:extLst>
  </p:cSld>
  <p:clrMapOvr>
    <a:masterClrMapping/>
  </p:clrMapOvr>
  <p:transition spd="med"/>
</p:sldLayout>
</file>

<file path=ppt/slideLayouts/slideLayout485.xml><?xml version="1.0" encoding="utf-8"?>
<p:sldLayout xmlns:a="http://schemas.openxmlformats.org/drawingml/2006/main" xmlns:r="http://schemas.openxmlformats.org/officeDocument/2006/relationships" xmlns:p="http://schemas.openxmlformats.org/presentationml/2006/main" showMasterSp="0" type="tx">
  <p:cSld name="4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82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2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2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5088307"/>
      </p:ext>
    </p:extLst>
  </p:cSld>
  <p:clrMapOvr>
    <a:masterClrMapping/>
  </p:clrMapOvr>
  <p:transition spd="med"/>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type="tx">
  <p:cSld name="4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3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3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05367866"/>
      </p:ext>
    </p:extLst>
  </p:cSld>
  <p:clrMapOvr>
    <a:masterClrMapping/>
  </p:clrMapOvr>
  <p:transition spd="med"/>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type="tx">
  <p:cSld name="3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84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49847691"/>
      </p:ext>
    </p:extLst>
  </p:cSld>
  <p:clrMapOvr>
    <a:masterClrMapping/>
  </p:clrMapOvr>
  <p:transition spd="med"/>
</p:sldLayout>
</file>

<file path=ppt/slideLayouts/slideLayout488.xml><?xml version="1.0" encoding="utf-8"?>
<p:sldLayout xmlns:a="http://schemas.openxmlformats.org/drawingml/2006/main" xmlns:r="http://schemas.openxmlformats.org/officeDocument/2006/relationships" xmlns:p="http://schemas.openxmlformats.org/presentationml/2006/main" showMasterSp="0" type="tx">
  <p:cSld name="3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51"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894285"/>
      </p:ext>
    </p:extLst>
  </p:cSld>
  <p:clrMapOvr>
    <a:masterClrMapping/>
  </p:clrMapOvr>
  <p:transition spd="med"/>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x">
  <p:cSld name="3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859"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61"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8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0309173"/>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C7F3D48-64D1-A640-A39B-A68EF1371FAF}" type="slidenum">
              <a:rPr lang="en-US" smtClean="0"/>
              <a:pPr>
                <a:defRPr/>
              </a:pPr>
              <a:t>‹#›</a:t>
            </a:fld>
            <a:endParaRPr lang="en-US" dirty="0"/>
          </a:p>
        </p:txBody>
      </p:sp>
    </p:spTree>
    <p:extLst>
      <p:ext uri="{BB962C8B-B14F-4D97-AF65-F5344CB8AC3E}">
        <p14:creationId xmlns:p14="http://schemas.microsoft.com/office/powerpoint/2010/main" val="4099737551"/>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type="tx">
  <p:cSld name="3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8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7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78537304"/>
      </p:ext>
    </p:extLst>
  </p:cSld>
  <p:clrMapOvr>
    <a:masterClrMapping/>
  </p:clrMapOvr>
  <p:transition spd="med"/>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x">
  <p:cSld name="43_Blank">
    <p:bg>
      <p:bgPr>
        <a:solidFill>
          <a:schemeClr val="accent3">
            <a:lumOff val="44000"/>
          </a:schemeClr>
        </a:solidFill>
        <a:effectLst/>
      </p:bgPr>
    </p:bg>
    <p:spTree>
      <p:nvGrpSpPr>
        <p:cNvPr id="1" name=""/>
        <p:cNvGrpSpPr/>
        <p:nvPr/>
      </p:nvGrpSpPr>
      <p:grpSpPr>
        <a:xfrm>
          <a:off x="0" y="0"/>
          <a:ext cx="0" cy="0"/>
          <a:chOff x="0" y="0"/>
          <a:chExt cx="0" cy="0"/>
        </a:xfrm>
      </p:grpSpPr>
      <p:sp>
        <p:nvSpPr>
          <p:cNvPr id="68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4288234"/>
      </p:ext>
    </p:extLst>
  </p:cSld>
  <p:clrMapOvr>
    <a:masterClrMapping/>
  </p:clrMapOvr>
  <p:transition spd="med"/>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type="tx">
  <p:cSld name="3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85"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8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2311329"/>
      </p:ext>
    </p:extLst>
  </p:cSld>
  <p:clrMapOvr>
    <a:masterClrMapping/>
  </p:clrMapOvr>
  <p:transition spd="med"/>
</p:sldLayout>
</file>

<file path=ppt/slideLayouts/slideLayout493.xml><?xml version="1.0" encoding="utf-8"?>
<p:sldLayout xmlns:a="http://schemas.openxmlformats.org/drawingml/2006/main" xmlns:r="http://schemas.openxmlformats.org/officeDocument/2006/relationships" xmlns:p="http://schemas.openxmlformats.org/presentationml/2006/main" showMasterSp="0" type="tx">
  <p:cSld name="3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94"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8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9170971"/>
      </p:ext>
    </p:extLst>
  </p:cSld>
  <p:clrMapOvr>
    <a:masterClrMapping/>
  </p:clrMapOvr>
  <p:transition spd="med"/>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type="tx">
  <p:cSld name="4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0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0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2754288"/>
      </p:ext>
    </p:extLst>
  </p:cSld>
  <p:clrMapOvr>
    <a:masterClrMapping/>
  </p:clrMapOvr>
  <p:transition spd="med"/>
</p:sldLayout>
</file>

<file path=ppt/slideLayouts/slideLayout495.xml><?xml version="1.0" encoding="utf-8"?>
<p:sldLayout xmlns:a="http://schemas.openxmlformats.org/drawingml/2006/main" xmlns:r="http://schemas.openxmlformats.org/officeDocument/2006/relationships" xmlns:p="http://schemas.openxmlformats.org/presentationml/2006/main" showMasterSp="0" type="tx">
  <p:cSld name="4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1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1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1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641497"/>
      </p:ext>
    </p:extLst>
  </p:cSld>
  <p:clrMapOvr>
    <a:masterClrMapping/>
  </p:clrMapOvr>
  <p:transition spd="med"/>
</p:sldLayout>
</file>

<file path=ppt/slideLayouts/slideLayout496.xml><?xml version="1.0" encoding="utf-8"?>
<p:sldLayout xmlns:a="http://schemas.openxmlformats.org/drawingml/2006/main" xmlns:r="http://schemas.openxmlformats.org/officeDocument/2006/relationships" xmlns:p="http://schemas.openxmlformats.org/presentationml/2006/main" showMasterSp="0" type="tx">
  <p:cSld name="3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92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2456544"/>
      </p:ext>
    </p:extLst>
  </p:cSld>
  <p:clrMapOvr>
    <a:masterClrMapping/>
  </p:clrMapOvr>
  <p:transition spd="med"/>
</p:sldLayout>
</file>

<file path=ppt/slideLayouts/slideLayout497.xml><?xml version="1.0" encoding="utf-8"?>
<p:sldLayout xmlns:a="http://schemas.openxmlformats.org/drawingml/2006/main" xmlns:r="http://schemas.openxmlformats.org/officeDocument/2006/relationships" xmlns:p="http://schemas.openxmlformats.org/presentationml/2006/main" showMasterSp="0" type="tx">
  <p:cSld name="3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3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3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0541646"/>
      </p:ext>
    </p:extLst>
  </p:cSld>
  <p:clrMapOvr>
    <a:masterClrMapping/>
  </p:clrMapOvr>
  <p:transition spd="med"/>
</p:sldLayout>
</file>

<file path=ppt/slideLayouts/slideLayout498.xml><?xml version="1.0" encoding="utf-8"?>
<p:sldLayout xmlns:a="http://schemas.openxmlformats.org/drawingml/2006/main" xmlns:r="http://schemas.openxmlformats.org/officeDocument/2006/relationships" xmlns:p="http://schemas.openxmlformats.org/presentationml/2006/main" showMasterSp="0" type="tx">
  <p:cSld name="3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94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4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4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9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65585882"/>
      </p:ext>
    </p:extLst>
  </p:cSld>
  <p:clrMapOvr>
    <a:masterClrMapping/>
  </p:clrMapOvr>
  <p:transition spd="med"/>
</p:sldLayout>
</file>

<file path=ppt/slideLayouts/slideLayout499.xml><?xml version="1.0" encoding="utf-8"?>
<p:sldLayout xmlns:a="http://schemas.openxmlformats.org/drawingml/2006/main" xmlns:r="http://schemas.openxmlformats.org/officeDocument/2006/relationships" xmlns:p="http://schemas.openxmlformats.org/presentationml/2006/main" showMasterSp="0" type="tx">
  <p:cSld name="4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9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6627195"/>
      </p:ext>
    </p:extLst>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85967976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EA4878F-EE05-C740-9051-AF431520557C}" type="slidenum">
              <a:rPr lang="en-US" smtClean="0"/>
              <a:pPr>
                <a:defRPr/>
              </a:pPr>
              <a:t>‹#›</a:t>
            </a:fld>
            <a:endParaRPr lang="en-US" dirty="0"/>
          </a:p>
        </p:txBody>
      </p:sp>
    </p:spTree>
    <p:extLst>
      <p:ext uri="{BB962C8B-B14F-4D97-AF65-F5344CB8AC3E}">
        <p14:creationId xmlns:p14="http://schemas.microsoft.com/office/powerpoint/2010/main" val="2858288174"/>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x">
  <p:cSld name="44_Blank">
    <p:bg>
      <p:bgPr>
        <a:solidFill>
          <a:schemeClr val="accent3">
            <a:lumOff val="44000"/>
          </a:schemeClr>
        </a:solidFill>
        <a:effectLst/>
      </p:bgPr>
    </p:bg>
    <p:spTree>
      <p:nvGrpSpPr>
        <p:cNvPr id="1" name=""/>
        <p:cNvGrpSpPr/>
        <p:nvPr/>
      </p:nvGrpSpPr>
      <p:grpSpPr>
        <a:xfrm>
          <a:off x="0" y="0"/>
          <a:ext cx="0" cy="0"/>
          <a:chOff x="0" y="0"/>
          <a:chExt cx="0" cy="0"/>
        </a:xfrm>
      </p:grpSpPr>
      <p:sp>
        <p:nvSpPr>
          <p:cNvPr id="69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3564027"/>
      </p:ext>
    </p:extLst>
  </p:cSld>
  <p:clrMapOvr>
    <a:masterClrMapping/>
  </p:clrMapOvr>
  <p:transition spd="med"/>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tx">
  <p:cSld name="3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6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6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6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9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6548708"/>
      </p:ext>
    </p:extLst>
  </p:cSld>
  <p:clrMapOvr>
    <a:masterClrMapping/>
  </p:clrMapOvr>
  <p:transition spd="med"/>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x">
  <p:cSld name="3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7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7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97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7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0035035"/>
      </p:ext>
    </p:extLst>
  </p:cSld>
  <p:clrMapOvr>
    <a:masterClrMapping/>
  </p:clrMapOvr>
  <p:transition spd="med"/>
</p:sldLayout>
</file>

<file path=ppt/slideLayouts/slideLayout503.xml><?xml version="1.0" encoding="utf-8"?>
<p:sldLayout xmlns:a="http://schemas.openxmlformats.org/drawingml/2006/main" xmlns:r="http://schemas.openxmlformats.org/officeDocument/2006/relationships" xmlns:p="http://schemas.openxmlformats.org/presentationml/2006/main" showMasterSp="0" type="tx">
  <p:cSld name="4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85"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8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0427814"/>
      </p:ext>
    </p:extLst>
  </p:cSld>
  <p:clrMapOvr>
    <a:masterClrMapping/>
  </p:clrMapOvr>
  <p:transition spd="med"/>
</p:sldLayout>
</file>

<file path=ppt/slideLayouts/slideLayout504.xml><?xml version="1.0" encoding="utf-8"?>
<p:sldLayout xmlns:a="http://schemas.openxmlformats.org/drawingml/2006/main" xmlns:r="http://schemas.openxmlformats.org/officeDocument/2006/relationships" xmlns:p="http://schemas.openxmlformats.org/presentationml/2006/main" showMasterSp="0" type="tx">
  <p:cSld name="4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9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9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9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041236"/>
      </p:ext>
    </p:extLst>
  </p:cSld>
  <p:clrMapOvr>
    <a:masterClrMapping/>
  </p:clrMapOvr>
  <p:transition spd="med"/>
</p:sldLayout>
</file>

<file path=ppt/slideLayouts/slideLayout505.xml><?xml version="1.0" encoding="utf-8"?>
<p:sldLayout xmlns:a="http://schemas.openxmlformats.org/drawingml/2006/main" xmlns:r="http://schemas.openxmlformats.org/officeDocument/2006/relationships" xmlns:p="http://schemas.openxmlformats.org/presentationml/2006/main" showMasterSp="0" type="tx">
  <p:cSld name="3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700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0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0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7019774"/>
      </p:ext>
    </p:extLst>
  </p:cSld>
  <p:clrMapOvr>
    <a:masterClrMapping/>
  </p:clrMapOvr>
  <p:transition spd="med"/>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type="tx">
  <p:cSld name="4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701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1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2229272"/>
      </p:ext>
    </p:extLst>
  </p:cSld>
  <p:clrMapOvr>
    <a:masterClrMapping/>
  </p:clrMapOvr>
  <p:transition spd="med"/>
</p:sldLayout>
</file>

<file path=ppt/slideLayouts/slideLayout507.xml><?xml version="1.0" encoding="utf-8"?>
<p:sldLayout xmlns:a="http://schemas.openxmlformats.org/drawingml/2006/main" xmlns:r="http://schemas.openxmlformats.org/officeDocument/2006/relationships" xmlns:p="http://schemas.openxmlformats.org/presentationml/2006/main" showMasterSp="0" type="tx">
  <p:cSld name="4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702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2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2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70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131826"/>
      </p:ext>
    </p:extLst>
  </p:cSld>
  <p:clrMapOvr>
    <a:masterClrMapping/>
  </p:clrMapOvr>
  <p:transition spd="med"/>
</p:sldLayout>
</file>

<file path=ppt/slideLayouts/slideLayout508.xml><?xml version="1.0" encoding="utf-8"?>
<p:sldLayout xmlns:a="http://schemas.openxmlformats.org/drawingml/2006/main" xmlns:r="http://schemas.openxmlformats.org/officeDocument/2006/relationships" xmlns:p="http://schemas.openxmlformats.org/presentationml/2006/main" showMasterSp="0" type="tx">
  <p:cSld name="4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70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962972"/>
      </p:ext>
    </p:extLst>
  </p:cSld>
  <p:clrMapOvr>
    <a:masterClrMapping/>
  </p:clrMapOvr>
  <p:transition spd="med"/>
</p:sldLayout>
</file>

<file path=ppt/slideLayouts/slideLayout509.xml><?xml version="1.0" encoding="utf-8"?>
<p:sldLayout xmlns:a="http://schemas.openxmlformats.org/drawingml/2006/main" xmlns:r="http://schemas.openxmlformats.org/officeDocument/2006/relationships" xmlns:p="http://schemas.openxmlformats.org/presentationml/2006/main" showMasterSp="0" type="tx">
  <p:cSld name="45_Blank">
    <p:bg>
      <p:bgPr>
        <a:solidFill>
          <a:schemeClr val="accent3">
            <a:lumOff val="44000"/>
          </a:schemeClr>
        </a:solidFill>
        <a:effectLst/>
      </p:bgPr>
    </p:bg>
    <p:spTree>
      <p:nvGrpSpPr>
        <p:cNvPr id="1" name=""/>
        <p:cNvGrpSpPr/>
        <p:nvPr/>
      </p:nvGrpSpPr>
      <p:grpSpPr>
        <a:xfrm>
          <a:off x="0" y="0"/>
          <a:ext cx="0" cy="0"/>
          <a:chOff x="0" y="0"/>
          <a:chExt cx="0" cy="0"/>
        </a:xfrm>
      </p:grpSpPr>
      <p:sp>
        <p:nvSpPr>
          <p:cNvPr id="7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90494954"/>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D8CFA707-6904-1D47-881A-499609A74886}" type="slidenum">
              <a:rPr lang="en-US" smtClean="0"/>
              <a:pPr>
                <a:defRPr/>
              </a:pPr>
              <a:t>‹#›</a:t>
            </a:fld>
            <a:endParaRPr lang="en-US" dirty="0"/>
          </a:p>
        </p:txBody>
      </p:sp>
    </p:spTree>
    <p:extLst>
      <p:ext uri="{BB962C8B-B14F-4D97-AF65-F5344CB8AC3E}">
        <p14:creationId xmlns:p14="http://schemas.microsoft.com/office/powerpoint/2010/main" val="788542745"/>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showMasterSp="0" type="tx">
  <p:cSld name="4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4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4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4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70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9172887"/>
      </p:ext>
    </p:extLst>
  </p:cSld>
  <p:clrMapOvr>
    <a:masterClrMapping/>
  </p:clrMapOvr>
  <p:transition spd="med"/>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x">
  <p:cSld name="4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5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5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705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178417"/>
      </p:ext>
    </p:extLst>
  </p:cSld>
  <p:clrMapOvr>
    <a:masterClrMapping/>
  </p:clrMapOvr>
  <p:transition spd="med"/>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x">
  <p:cSld name="48_Title Slide">
    <p:bg>
      <p:bgPr>
        <a:solidFill>
          <a:srgbClr val="9CDCDA"/>
        </a:solidFill>
        <a:effectLst/>
      </p:bgPr>
    </p:bg>
    <p:spTree>
      <p:nvGrpSpPr>
        <p:cNvPr id="1" name=""/>
        <p:cNvGrpSpPr/>
        <p:nvPr/>
      </p:nvGrpSpPr>
      <p:grpSpPr>
        <a:xfrm>
          <a:off x="0" y="0"/>
          <a:ext cx="0" cy="0"/>
          <a:chOff x="0" y="0"/>
          <a:chExt cx="0" cy="0"/>
        </a:xfrm>
      </p:grpSpPr>
      <p:grpSp>
        <p:nvGrpSpPr>
          <p:cNvPr id="7162" name="Group 2"/>
          <p:cNvGrpSpPr/>
          <p:nvPr/>
        </p:nvGrpSpPr>
        <p:grpSpPr>
          <a:xfrm>
            <a:off x="-344782" y="-185362"/>
            <a:ext cx="9600389" cy="7484110"/>
            <a:chOff x="0" y="0"/>
            <a:chExt cx="9600387" cy="7484108"/>
          </a:xfrm>
        </p:grpSpPr>
        <p:grpSp>
          <p:nvGrpSpPr>
            <p:cNvPr id="7147" name="Group 3"/>
            <p:cNvGrpSpPr/>
            <p:nvPr/>
          </p:nvGrpSpPr>
          <p:grpSpPr>
            <a:xfrm>
              <a:off x="-1" y="0"/>
              <a:ext cx="9600389" cy="7484109"/>
              <a:chOff x="0" y="0"/>
              <a:chExt cx="9600387" cy="7484108"/>
            </a:xfrm>
          </p:grpSpPr>
          <p:sp>
            <p:nvSpPr>
              <p:cNvPr id="7066"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7"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8"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9"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0"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1"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3"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4"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5"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6"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7"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8"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9"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0"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1"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2"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3"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4"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5"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6"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7"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8"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9"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0"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1"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2"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3"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4"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5"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6"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7"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8"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9"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0"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1"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2"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3"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4"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6"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7"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8"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9"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0"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1"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2"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3"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5"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6"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7"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8"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0"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1"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2"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3"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4"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5"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6"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7"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8"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9"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0"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1"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2"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3"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4"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5"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6"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7"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8"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9"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0"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1"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2"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3"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4"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5"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6"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1" name="Group 85"/>
            <p:cNvGrpSpPr/>
            <p:nvPr/>
          </p:nvGrpSpPr>
          <p:grpSpPr>
            <a:xfrm>
              <a:off x="457576" y="3078104"/>
              <a:ext cx="8861343" cy="2353739"/>
              <a:chOff x="0" y="0"/>
              <a:chExt cx="8861342" cy="2353737"/>
            </a:xfrm>
          </p:grpSpPr>
          <p:sp>
            <p:nvSpPr>
              <p:cNvPr id="7148"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151" name="Group 87"/>
              <p:cNvGrpSpPr/>
              <p:nvPr/>
            </p:nvGrpSpPr>
            <p:grpSpPr>
              <a:xfrm>
                <a:off x="115804" y="633093"/>
                <a:ext cx="8745539" cy="223839"/>
                <a:chOff x="0" y="0"/>
                <a:chExt cx="8745537" cy="223837"/>
              </a:xfrm>
            </p:grpSpPr>
            <p:sp>
              <p:nvSpPr>
                <p:cNvPr id="7149"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0"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54" name="Group 90"/>
              <p:cNvGrpSpPr/>
              <p:nvPr/>
            </p:nvGrpSpPr>
            <p:grpSpPr>
              <a:xfrm>
                <a:off x="7854" y="542606"/>
                <a:ext cx="8745539" cy="223838"/>
                <a:chOff x="0" y="0"/>
                <a:chExt cx="8745537" cy="223837"/>
              </a:xfrm>
            </p:grpSpPr>
            <p:sp>
              <p:nvSpPr>
                <p:cNvPr id="7152"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3"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0" name="Group 93"/>
              <p:cNvGrpSpPr/>
              <p:nvPr/>
            </p:nvGrpSpPr>
            <p:grpSpPr>
              <a:xfrm>
                <a:off x="55773" y="-1"/>
                <a:ext cx="1969680" cy="1978085"/>
                <a:chOff x="0" y="0"/>
                <a:chExt cx="1969678" cy="1978083"/>
              </a:xfrm>
            </p:grpSpPr>
            <p:sp>
              <p:nvSpPr>
                <p:cNvPr id="7155"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6" name="Freeform 95"/>
                <p:cNvSpPr/>
                <p:nvPr/>
              </p:nvSpPr>
              <p:spPr>
                <a:xfrm>
                  <a:off x="84916" y="970340"/>
                  <a:ext cx="1019546"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7" name="Freeform 96"/>
                <p:cNvSpPr/>
                <p:nvPr/>
              </p:nvSpPr>
              <p:spPr>
                <a:xfrm>
                  <a:off x="76732" y="181550"/>
                  <a:ext cx="919479" cy="1054305"/>
                </a:xfrm>
                <a:custGeom>
                  <a:avLst/>
                  <a:gdLst/>
                  <a:ahLst/>
                  <a:cxnLst>
                    <a:cxn ang="0">
                      <a:pos x="wd2" y="hd2"/>
                    </a:cxn>
                    <a:cxn ang="5400000">
                      <a:pos x="wd2" y="hd2"/>
                    </a:cxn>
                    <a:cxn ang="10800000">
                      <a:pos x="wd2" y="hd2"/>
                    </a:cxn>
                    <a:cxn ang="16200000">
                      <a:pos x="wd2" y="hd2"/>
                    </a:cxn>
                  </a:cxnLst>
                  <a:rect l="0" t="0" r="r" b="b"/>
                  <a:pathLst>
                    <a:path w="20973" h="21299" extrusionOk="0">
                      <a:moveTo>
                        <a:pt x="132" y="21054"/>
                      </a:moveTo>
                      <a:cubicBezTo>
                        <a:pt x="42" y="20611"/>
                        <a:pt x="-239" y="19368"/>
                        <a:pt x="458" y="18043"/>
                      </a:cubicBezTo>
                      <a:cubicBezTo>
                        <a:pt x="1148" y="16729"/>
                        <a:pt x="2445" y="15121"/>
                        <a:pt x="4311" y="13135"/>
                      </a:cubicBezTo>
                      <a:cubicBezTo>
                        <a:pt x="6207" y="11150"/>
                        <a:pt x="9473" y="8072"/>
                        <a:pt x="11751" y="6119"/>
                      </a:cubicBezTo>
                      <a:cubicBezTo>
                        <a:pt x="14018" y="4161"/>
                        <a:pt x="16493" y="2414"/>
                        <a:pt x="17951" y="1418"/>
                      </a:cubicBezTo>
                      <a:cubicBezTo>
                        <a:pt x="19415" y="412"/>
                        <a:pt x="20144" y="206"/>
                        <a:pt x="20529" y="94"/>
                      </a:cubicBezTo>
                      <a:cubicBezTo>
                        <a:pt x="20921" y="-29"/>
                        <a:pt x="21361" y="-180"/>
                        <a:pt x="20364" y="702"/>
                      </a:cubicBezTo>
                      <a:cubicBezTo>
                        <a:pt x="19386" y="1579"/>
                        <a:pt x="16905" y="3311"/>
                        <a:pt x="14623" y="5341"/>
                      </a:cubicBezTo>
                      <a:cubicBezTo>
                        <a:pt x="12362" y="7382"/>
                        <a:pt x="8647" y="10859"/>
                        <a:pt x="6754" y="12912"/>
                      </a:cubicBezTo>
                      <a:cubicBezTo>
                        <a:pt x="4860" y="14964"/>
                        <a:pt x="3831" y="16480"/>
                        <a:pt x="3218" y="17674"/>
                      </a:cubicBezTo>
                      <a:cubicBezTo>
                        <a:pt x="2605" y="18867"/>
                        <a:pt x="3426" y="19451"/>
                        <a:pt x="3064" y="20041"/>
                      </a:cubicBezTo>
                      <a:cubicBezTo>
                        <a:pt x="2703" y="20630"/>
                        <a:pt x="1534" y="21080"/>
                        <a:pt x="1052" y="21250"/>
                      </a:cubicBezTo>
                      <a:cubicBezTo>
                        <a:pt x="570" y="21420"/>
                        <a:pt x="327" y="21099"/>
                        <a:pt x="132"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8" name="Freeform 97"/>
                <p:cNvSpPr/>
                <p:nvPr/>
              </p:nvSpPr>
              <p:spPr>
                <a:xfrm>
                  <a:off x="657793" y="361362"/>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9"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7163"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164"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16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11574036"/>
      </p:ext>
    </p:extLst>
  </p:cSld>
  <p:clrMapOvr>
    <a:masterClrMapping/>
  </p:clrMapOvr>
  <p:transition spd="med"/>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x">
  <p:cSld name="47_Title and Content">
    <p:bg>
      <p:bgPr>
        <a:solidFill>
          <a:srgbClr val="9CDCDA"/>
        </a:solidFill>
        <a:effectLst/>
      </p:bgPr>
    </p:bg>
    <p:spTree>
      <p:nvGrpSpPr>
        <p:cNvPr id="1" name=""/>
        <p:cNvGrpSpPr/>
        <p:nvPr/>
      </p:nvGrpSpPr>
      <p:grpSpPr>
        <a:xfrm>
          <a:off x="0" y="0"/>
          <a:ext cx="0" cy="0"/>
          <a:chOff x="0" y="0"/>
          <a:chExt cx="0" cy="0"/>
        </a:xfrm>
      </p:grpSpPr>
      <p:grpSp>
        <p:nvGrpSpPr>
          <p:cNvPr id="7267" name="Group 2"/>
          <p:cNvGrpSpPr/>
          <p:nvPr/>
        </p:nvGrpSpPr>
        <p:grpSpPr>
          <a:xfrm>
            <a:off x="-341607" y="-213936"/>
            <a:ext cx="9600389" cy="7485696"/>
            <a:chOff x="0" y="0"/>
            <a:chExt cx="9600387" cy="7485695"/>
          </a:xfrm>
        </p:grpSpPr>
        <p:grpSp>
          <p:nvGrpSpPr>
            <p:cNvPr id="7253" name="Group 3"/>
            <p:cNvGrpSpPr/>
            <p:nvPr/>
          </p:nvGrpSpPr>
          <p:grpSpPr>
            <a:xfrm>
              <a:off x="-1" y="0"/>
              <a:ext cx="9600389" cy="7485696"/>
              <a:chOff x="0" y="0"/>
              <a:chExt cx="9600387" cy="7485695"/>
            </a:xfrm>
          </p:grpSpPr>
          <p:sp>
            <p:nvSpPr>
              <p:cNvPr id="717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6" name="Group 85"/>
            <p:cNvGrpSpPr/>
            <p:nvPr/>
          </p:nvGrpSpPr>
          <p:grpSpPr>
            <a:xfrm>
              <a:off x="532106" y="687010"/>
              <a:ext cx="8745538" cy="223839"/>
              <a:chOff x="0" y="0"/>
              <a:chExt cx="8745537" cy="223837"/>
            </a:xfrm>
          </p:grpSpPr>
          <p:sp>
            <p:nvSpPr>
              <p:cNvPr id="725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9" name="Group 88"/>
            <p:cNvGrpSpPr/>
            <p:nvPr/>
          </p:nvGrpSpPr>
          <p:grpSpPr>
            <a:xfrm>
              <a:off x="424156" y="596523"/>
              <a:ext cx="8745538" cy="223838"/>
              <a:chOff x="0" y="0"/>
              <a:chExt cx="8745537" cy="223837"/>
            </a:xfrm>
          </p:grpSpPr>
          <p:sp>
            <p:nvSpPr>
              <p:cNvPr id="725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26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266" name="Group 92"/>
            <p:cNvGrpSpPr/>
            <p:nvPr/>
          </p:nvGrpSpPr>
          <p:grpSpPr>
            <a:xfrm>
              <a:off x="579241" y="366407"/>
              <a:ext cx="1124880" cy="1123270"/>
              <a:chOff x="0" y="0"/>
              <a:chExt cx="1124878" cy="1123268"/>
            </a:xfrm>
          </p:grpSpPr>
          <p:sp>
            <p:nvSpPr>
              <p:cNvPr id="726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26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26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27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143908"/>
      </p:ext>
    </p:extLst>
  </p:cSld>
  <p:clrMapOvr>
    <a:masterClrMapping/>
  </p:clrMapOvr>
  <p:transition spd="med"/>
</p:sldLayout>
</file>

<file path=ppt/slideLayouts/slideLayout514.xml><?xml version="1.0" encoding="utf-8"?>
<p:sldLayout xmlns:a="http://schemas.openxmlformats.org/drawingml/2006/main" xmlns:r="http://schemas.openxmlformats.org/officeDocument/2006/relationships" xmlns:p="http://schemas.openxmlformats.org/presentationml/2006/main" showMasterSp="0" type="tx">
  <p:cSld name="40_Section Header">
    <p:bg>
      <p:bgPr>
        <a:solidFill>
          <a:srgbClr val="9CDCDA"/>
        </a:solidFill>
        <a:effectLst/>
      </p:bgPr>
    </p:bg>
    <p:spTree>
      <p:nvGrpSpPr>
        <p:cNvPr id="1" name=""/>
        <p:cNvGrpSpPr/>
        <p:nvPr/>
      </p:nvGrpSpPr>
      <p:grpSpPr>
        <a:xfrm>
          <a:off x="0" y="0"/>
          <a:ext cx="0" cy="0"/>
          <a:chOff x="0" y="0"/>
          <a:chExt cx="0" cy="0"/>
        </a:xfrm>
      </p:grpSpPr>
      <p:grpSp>
        <p:nvGrpSpPr>
          <p:cNvPr id="7372" name="Group 2"/>
          <p:cNvGrpSpPr/>
          <p:nvPr/>
        </p:nvGrpSpPr>
        <p:grpSpPr>
          <a:xfrm>
            <a:off x="-341607" y="-213936"/>
            <a:ext cx="9600389" cy="7485696"/>
            <a:chOff x="0" y="0"/>
            <a:chExt cx="9600387" cy="7485695"/>
          </a:xfrm>
        </p:grpSpPr>
        <p:grpSp>
          <p:nvGrpSpPr>
            <p:cNvPr id="7358" name="Group 3"/>
            <p:cNvGrpSpPr/>
            <p:nvPr/>
          </p:nvGrpSpPr>
          <p:grpSpPr>
            <a:xfrm>
              <a:off x="-1" y="0"/>
              <a:ext cx="9600389" cy="7485696"/>
              <a:chOff x="0" y="0"/>
              <a:chExt cx="9600387" cy="7485695"/>
            </a:xfrm>
          </p:grpSpPr>
          <p:sp>
            <p:nvSpPr>
              <p:cNvPr id="727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1" name="Group 85"/>
            <p:cNvGrpSpPr/>
            <p:nvPr/>
          </p:nvGrpSpPr>
          <p:grpSpPr>
            <a:xfrm>
              <a:off x="532106" y="687010"/>
              <a:ext cx="8745538" cy="223839"/>
              <a:chOff x="0" y="0"/>
              <a:chExt cx="8745537" cy="223837"/>
            </a:xfrm>
          </p:grpSpPr>
          <p:sp>
            <p:nvSpPr>
              <p:cNvPr id="735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4" name="Group 88"/>
            <p:cNvGrpSpPr/>
            <p:nvPr/>
          </p:nvGrpSpPr>
          <p:grpSpPr>
            <a:xfrm>
              <a:off x="424156" y="596523"/>
              <a:ext cx="8745538" cy="223838"/>
              <a:chOff x="0" y="0"/>
              <a:chExt cx="8745537" cy="223837"/>
            </a:xfrm>
          </p:grpSpPr>
          <p:sp>
            <p:nvSpPr>
              <p:cNvPr id="736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36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371" name="Group 92"/>
            <p:cNvGrpSpPr/>
            <p:nvPr/>
          </p:nvGrpSpPr>
          <p:grpSpPr>
            <a:xfrm>
              <a:off x="579241" y="366407"/>
              <a:ext cx="1124880" cy="1123270"/>
              <a:chOff x="0" y="0"/>
              <a:chExt cx="1124878" cy="1123268"/>
            </a:xfrm>
          </p:grpSpPr>
          <p:sp>
            <p:nvSpPr>
              <p:cNvPr id="736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373"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73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37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7631927"/>
      </p:ext>
    </p:extLst>
  </p:cSld>
  <p:clrMapOvr>
    <a:masterClrMapping/>
  </p:clrMapOvr>
  <p:transition spd="med"/>
</p:sldLayout>
</file>

<file path=ppt/slideLayouts/slideLayout515.xml><?xml version="1.0" encoding="utf-8"?>
<p:sldLayout xmlns:a="http://schemas.openxmlformats.org/drawingml/2006/main" xmlns:r="http://schemas.openxmlformats.org/officeDocument/2006/relationships" xmlns:p="http://schemas.openxmlformats.org/presentationml/2006/main" showMasterSp="0" type="tx">
  <p:cSld name="41_Two Content">
    <p:bg>
      <p:bgPr>
        <a:solidFill>
          <a:srgbClr val="9CDCDA"/>
        </a:solidFill>
        <a:effectLst/>
      </p:bgPr>
    </p:bg>
    <p:spTree>
      <p:nvGrpSpPr>
        <p:cNvPr id="1" name=""/>
        <p:cNvGrpSpPr/>
        <p:nvPr/>
      </p:nvGrpSpPr>
      <p:grpSpPr>
        <a:xfrm>
          <a:off x="0" y="0"/>
          <a:ext cx="0" cy="0"/>
          <a:chOff x="0" y="0"/>
          <a:chExt cx="0" cy="0"/>
        </a:xfrm>
      </p:grpSpPr>
      <p:grpSp>
        <p:nvGrpSpPr>
          <p:cNvPr id="7477" name="Group 2"/>
          <p:cNvGrpSpPr/>
          <p:nvPr/>
        </p:nvGrpSpPr>
        <p:grpSpPr>
          <a:xfrm>
            <a:off x="-341607" y="-213936"/>
            <a:ext cx="9600389" cy="7485696"/>
            <a:chOff x="0" y="0"/>
            <a:chExt cx="9600387" cy="7485695"/>
          </a:xfrm>
        </p:grpSpPr>
        <p:grpSp>
          <p:nvGrpSpPr>
            <p:cNvPr id="7463" name="Group 3"/>
            <p:cNvGrpSpPr/>
            <p:nvPr/>
          </p:nvGrpSpPr>
          <p:grpSpPr>
            <a:xfrm>
              <a:off x="-1" y="0"/>
              <a:ext cx="9600389" cy="7485696"/>
              <a:chOff x="0" y="0"/>
              <a:chExt cx="9600387" cy="7485695"/>
            </a:xfrm>
          </p:grpSpPr>
          <p:sp>
            <p:nvSpPr>
              <p:cNvPr id="738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6" name="Group 85"/>
            <p:cNvGrpSpPr/>
            <p:nvPr/>
          </p:nvGrpSpPr>
          <p:grpSpPr>
            <a:xfrm>
              <a:off x="532106" y="687010"/>
              <a:ext cx="8745538" cy="223839"/>
              <a:chOff x="0" y="0"/>
              <a:chExt cx="8745537" cy="223837"/>
            </a:xfrm>
          </p:grpSpPr>
          <p:sp>
            <p:nvSpPr>
              <p:cNvPr id="746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9" name="Group 88"/>
            <p:cNvGrpSpPr/>
            <p:nvPr/>
          </p:nvGrpSpPr>
          <p:grpSpPr>
            <a:xfrm>
              <a:off x="424156" y="596523"/>
              <a:ext cx="8745538" cy="223838"/>
              <a:chOff x="0" y="0"/>
              <a:chExt cx="8745537" cy="223837"/>
            </a:xfrm>
          </p:grpSpPr>
          <p:sp>
            <p:nvSpPr>
              <p:cNvPr id="746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47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476" name="Group 92"/>
            <p:cNvGrpSpPr/>
            <p:nvPr/>
          </p:nvGrpSpPr>
          <p:grpSpPr>
            <a:xfrm>
              <a:off x="579241" y="366407"/>
              <a:ext cx="1124880" cy="1123270"/>
              <a:chOff x="0" y="0"/>
              <a:chExt cx="1124878" cy="1123268"/>
            </a:xfrm>
          </p:grpSpPr>
          <p:sp>
            <p:nvSpPr>
              <p:cNvPr id="747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47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47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4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2548708"/>
      </p:ext>
    </p:extLst>
  </p:cSld>
  <p:clrMapOvr>
    <a:masterClrMapping/>
  </p:clrMapOvr>
  <p:transition spd="med"/>
</p:sldLayout>
</file>

<file path=ppt/slideLayouts/slideLayout516.xml><?xml version="1.0" encoding="utf-8"?>
<p:sldLayout xmlns:a="http://schemas.openxmlformats.org/drawingml/2006/main" xmlns:r="http://schemas.openxmlformats.org/officeDocument/2006/relationships" xmlns:p="http://schemas.openxmlformats.org/presentationml/2006/main" showMasterSp="0" type="tx">
  <p:cSld name="41_Comparison">
    <p:bg>
      <p:bgPr>
        <a:solidFill>
          <a:srgbClr val="9CDCDA"/>
        </a:solidFill>
        <a:effectLst/>
      </p:bgPr>
    </p:bg>
    <p:spTree>
      <p:nvGrpSpPr>
        <p:cNvPr id="1" name=""/>
        <p:cNvGrpSpPr/>
        <p:nvPr/>
      </p:nvGrpSpPr>
      <p:grpSpPr>
        <a:xfrm>
          <a:off x="0" y="0"/>
          <a:ext cx="0" cy="0"/>
          <a:chOff x="0" y="0"/>
          <a:chExt cx="0" cy="0"/>
        </a:xfrm>
      </p:grpSpPr>
      <p:grpSp>
        <p:nvGrpSpPr>
          <p:cNvPr id="7582" name="Group 2"/>
          <p:cNvGrpSpPr/>
          <p:nvPr/>
        </p:nvGrpSpPr>
        <p:grpSpPr>
          <a:xfrm>
            <a:off x="-341607" y="-213936"/>
            <a:ext cx="9600389" cy="7485696"/>
            <a:chOff x="0" y="0"/>
            <a:chExt cx="9600387" cy="7485695"/>
          </a:xfrm>
        </p:grpSpPr>
        <p:grpSp>
          <p:nvGrpSpPr>
            <p:cNvPr id="7568" name="Group 3"/>
            <p:cNvGrpSpPr/>
            <p:nvPr/>
          </p:nvGrpSpPr>
          <p:grpSpPr>
            <a:xfrm>
              <a:off x="-1" y="0"/>
              <a:ext cx="9600389" cy="7485696"/>
              <a:chOff x="0" y="0"/>
              <a:chExt cx="9600387" cy="7485695"/>
            </a:xfrm>
          </p:grpSpPr>
          <p:sp>
            <p:nvSpPr>
              <p:cNvPr id="748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1" name="Group 85"/>
            <p:cNvGrpSpPr/>
            <p:nvPr/>
          </p:nvGrpSpPr>
          <p:grpSpPr>
            <a:xfrm>
              <a:off x="532106" y="687010"/>
              <a:ext cx="8745538" cy="223839"/>
              <a:chOff x="0" y="0"/>
              <a:chExt cx="8745537" cy="223837"/>
            </a:xfrm>
          </p:grpSpPr>
          <p:sp>
            <p:nvSpPr>
              <p:cNvPr id="756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4" name="Group 88"/>
            <p:cNvGrpSpPr/>
            <p:nvPr/>
          </p:nvGrpSpPr>
          <p:grpSpPr>
            <a:xfrm>
              <a:off x="424156" y="596523"/>
              <a:ext cx="8745538" cy="223838"/>
              <a:chOff x="0" y="0"/>
              <a:chExt cx="8745537" cy="223837"/>
            </a:xfrm>
          </p:grpSpPr>
          <p:sp>
            <p:nvSpPr>
              <p:cNvPr id="757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57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581" name="Group 92"/>
            <p:cNvGrpSpPr/>
            <p:nvPr/>
          </p:nvGrpSpPr>
          <p:grpSpPr>
            <a:xfrm>
              <a:off x="579241" y="366407"/>
              <a:ext cx="1124880" cy="1123270"/>
              <a:chOff x="0" y="0"/>
              <a:chExt cx="1124878" cy="1123268"/>
            </a:xfrm>
          </p:grpSpPr>
          <p:sp>
            <p:nvSpPr>
              <p:cNvPr id="757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583"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58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58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75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6315813"/>
      </p:ext>
    </p:extLst>
  </p:cSld>
  <p:clrMapOvr>
    <a:masterClrMapping/>
  </p:clrMapOvr>
  <p:transition spd="med"/>
</p:sldLayout>
</file>

<file path=ppt/slideLayouts/slideLayout517.xml><?xml version="1.0" encoding="utf-8"?>
<p:sldLayout xmlns:a="http://schemas.openxmlformats.org/drawingml/2006/main" xmlns:r="http://schemas.openxmlformats.org/officeDocument/2006/relationships" xmlns:p="http://schemas.openxmlformats.org/presentationml/2006/main" showMasterSp="0" type="tx">
  <p:cSld name="42_Title Only">
    <p:bg>
      <p:bgPr>
        <a:solidFill>
          <a:srgbClr val="9CDCDA"/>
        </a:solidFill>
        <a:effectLst/>
      </p:bgPr>
    </p:bg>
    <p:spTree>
      <p:nvGrpSpPr>
        <p:cNvPr id="1" name=""/>
        <p:cNvGrpSpPr/>
        <p:nvPr/>
      </p:nvGrpSpPr>
      <p:grpSpPr>
        <a:xfrm>
          <a:off x="0" y="0"/>
          <a:ext cx="0" cy="0"/>
          <a:chOff x="0" y="0"/>
          <a:chExt cx="0" cy="0"/>
        </a:xfrm>
      </p:grpSpPr>
      <p:grpSp>
        <p:nvGrpSpPr>
          <p:cNvPr id="7688" name="Group 2"/>
          <p:cNvGrpSpPr/>
          <p:nvPr/>
        </p:nvGrpSpPr>
        <p:grpSpPr>
          <a:xfrm>
            <a:off x="-341607" y="-213936"/>
            <a:ext cx="9600389" cy="7485696"/>
            <a:chOff x="0" y="0"/>
            <a:chExt cx="9600387" cy="7485695"/>
          </a:xfrm>
        </p:grpSpPr>
        <p:grpSp>
          <p:nvGrpSpPr>
            <p:cNvPr id="7674" name="Group 3"/>
            <p:cNvGrpSpPr/>
            <p:nvPr/>
          </p:nvGrpSpPr>
          <p:grpSpPr>
            <a:xfrm>
              <a:off x="-1" y="0"/>
              <a:ext cx="9600389" cy="7485696"/>
              <a:chOff x="0" y="0"/>
              <a:chExt cx="9600387" cy="7485695"/>
            </a:xfrm>
          </p:grpSpPr>
          <p:sp>
            <p:nvSpPr>
              <p:cNvPr id="759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77" name="Group 85"/>
            <p:cNvGrpSpPr/>
            <p:nvPr/>
          </p:nvGrpSpPr>
          <p:grpSpPr>
            <a:xfrm>
              <a:off x="532106" y="687010"/>
              <a:ext cx="8745538" cy="223839"/>
              <a:chOff x="0" y="0"/>
              <a:chExt cx="8745537" cy="223837"/>
            </a:xfrm>
          </p:grpSpPr>
          <p:sp>
            <p:nvSpPr>
              <p:cNvPr id="767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80" name="Group 88"/>
            <p:cNvGrpSpPr/>
            <p:nvPr/>
          </p:nvGrpSpPr>
          <p:grpSpPr>
            <a:xfrm>
              <a:off x="424156" y="596523"/>
              <a:ext cx="8745538" cy="223838"/>
              <a:chOff x="0" y="0"/>
              <a:chExt cx="8745537" cy="223837"/>
            </a:xfrm>
          </p:grpSpPr>
          <p:sp>
            <p:nvSpPr>
              <p:cNvPr id="767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68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687" name="Group 92"/>
            <p:cNvGrpSpPr/>
            <p:nvPr/>
          </p:nvGrpSpPr>
          <p:grpSpPr>
            <a:xfrm>
              <a:off x="579241" y="366407"/>
              <a:ext cx="1124880" cy="1123270"/>
              <a:chOff x="0" y="0"/>
              <a:chExt cx="1124878" cy="1123268"/>
            </a:xfrm>
          </p:grpSpPr>
          <p:sp>
            <p:nvSpPr>
              <p:cNvPr id="768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689"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6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8433190"/>
      </p:ext>
    </p:extLst>
  </p:cSld>
  <p:clrMapOvr>
    <a:masterClrMapping/>
  </p:clrMapOvr>
  <p:transition spd="med"/>
</p:sldLayout>
</file>

<file path=ppt/slideLayouts/slideLayout518.xml><?xml version="1.0" encoding="utf-8"?>
<p:sldLayout xmlns:a="http://schemas.openxmlformats.org/drawingml/2006/main" xmlns:r="http://schemas.openxmlformats.org/officeDocument/2006/relationships" xmlns:p="http://schemas.openxmlformats.org/presentationml/2006/main" showMasterSp="0" type="tx">
  <p:cSld name="46_Blank">
    <p:bg>
      <p:bgPr>
        <a:solidFill>
          <a:srgbClr val="9CDCDA"/>
        </a:solidFill>
        <a:effectLst/>
      </p:bgPr>
    </p:bg>
    <p:spTree>
      <p:nvGrpSpPr>
        <p:cNvPr id="1" name=""/>
        <p:cNvGrpSpPr/>
        <p:nvPr/>
      </p:nvGrpSpPr>
      <p:grpSpPr>
        <a:xfrm>
          <a:off x="0" y="0"/>
          <a:ext cx="0" cy="0"/>
          <a:chOff x="0" y="0"/>
          <a:chExt cx="0" cy="0"/>
        </a:xfrm>
      </p:grpSpPr>
      <p:grpSp>
        <p:nvGrpSpPr>
          <p:cNvPr id="7792" name="Group 2"/>
          <p:cNvGrpSpPr/>
          <p:nvPr/>
        </p:nvGrpSpPr>
        <p:grpSpPr>
          <a:xfrm>
            <a:off x="-341607" y="-213936"/>
            <a:ext cx="9600389" cy="7485696"/>
            <a:chOff x="0" y="0"/>
            <a:chExt cx="9600387" cy="7485695"/>
          </a:xfrm>
        </p:grpSpPr>
        <p:grpSp>
          <p:nvGrpSpPr>
            <p:cNvPr id="7778" name="Group 3"/>
            <p:cNvGrpSpPr/>
            <p:nvPr/>
          </p:nvGrpSpPr>
          <p:grpSpPr>
            <a:xfrm>
              <a:off x="-1" y="0"/>
              <a:ext cx="9600389" cy="7485696"/>
              <a:chOff x="0" y="0"/>
              <a:chExt cx="9600387" cy="7485695"/>
            </a:xfrm>
          </p:grpSpPr>
          <p:sp>
            <p:nvSpPr>
              <p:cNvPr id="769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1" name="Group 85"/>
            <p:cNvGrpSpPr/>
            <p:nvPr/>
          </p:nvGrpSpPr>
          <p:grpSpPr>
            <a:xfrm>
              <a:off x="532106" y="687010"/>
              <a:ext cx="8745538" cy="223839"/>
              <a:chOff x="0" y="0"/>
              <a:chExt cx="8745537" cy="223837"/>
            </a:xfrm>
          </p:grpSpPr>
          <p:sp>
            <p:nvSpPr>
              <p:cNvPr id="777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4" name="Group 88"/>
            <p:cNvGrpSpPr/>
            <p:nvPr/>
          </p:nvGrpSpPr>
          <p:grpSpPr>
            <a:xfrm>
              <a:off x="424156" y="596523"/>
              <a:ext cx="8745538" cy="223838"/>
              <a:chOff x="0" y="0"/>
              <a:chExt cx="8745537" cy="223837"/>
            </a:xfrm>
          </p:grpSpPr>
          <p:sp>
            <p:nvSpPr>
              <p:cNvPr id="778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78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791" name="Group 92"/>
            <p:cNvGrpSpPr/>
            <p:nvPr/>
          </p:nvGrpSpPr>
          <p:grpSpPr>
            <a:xfrm>
              <a:off x="579241" y="366407"/>
              <a:ext cx="1124880" cy="1123270"/>
              <a:chOff x="0" y="0"/>
              <a:chExt cx="1124878" cy="1123268"/>
            </a:xfrm>
          </p:grpSpPr>
          <p:sp>
            <p:nvSpPr>
              <p:cNvPr id="778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9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7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1730315"/>
      </p:ext>
    </p:extLst>
  </p:cSld>
  <p:clrMapOvr>
    <a:masterClrMapping/>
  </p:clrMapOvr>
  <p:transition spd="med"/>
</p:sldLayout>
</file>

<file path=ppt/slideLayouts/slideLayout519.xml><?xml version="1.0" encoding="utf-8"?>
<p:sldLayout xmlns:a="http://schemas.openxmlformats.org/drawingml/2006/main" xmlns:r="http://schemas.openxmlformats.org/officeDocument/2006/relationships" xmlns:p="http://schemas.openxmlformats.org/presentationml/2006/main" showMasterSp="0" type="tx">
  <p:cSld name="41_Content with Caption">
    <p:bg>
      <p:bgPr>
        <a:solidFill>
          <a:srgbClr val="9CDCDA"/>
        </a:solidFill>
        <a:effectLst/>
      </p:bgPr>
    </p:bg>
    <p:spTree>
      <p:nvGrpSpPr>
        <p:cNvPr id="1" name=""/>
        <p:cNvGrpSpPr/>
        <p:nvPr/>
      </p:nvGrpSpPr>
      <p:grpSpPr>
        <a:xfrm>
          <a:off x="0" y="0"/>
          <a:ext cx="0" cy="0"/>
          <a:chOff x="0" y="0"/>
          <a:chExt cx="0" cy="0"/>
        </a:xfrm>
      </p:grpSpPr>
      <p:grpSp>
        <p:nvGrpSpPr>
          <p:cNvPr id="7895" name="Group 2"/>
          <p:cNvGrpSpPr/>
          <p:nvPr/>
        </p:nvGrpSpPr>
        <p:grpSpPr>
          <a:xfrm>
            <a:off x="-341607" y="-213936"/>
            <a:ext cx="9600389" cy="7485696"/>
            <a:chOff x="0" y="0"/>
            <a:chExt cx="9600387" cy="7485695"/>
          </a:xfrm>
        </p:grpSpPr>
        <p:grpSp>
          <p:nvGrpSpPr>
            <p:cNvPr id="7881" name="Group 3"/>
            <p:cNvGrpSpPr/>
            <p:nvPr/>
          </p:nvGrpSpPr>
          <p:grpSpPr>
            <a:xfrm>
              <a:off x="-1" y="0"/>
              <a:ext cx="9600389" cy="7485696"/>
              <a:chOff x="0" y="0"/>
              <a:chExt cx="9600387" cy="7485695"/>
            </a:xfrm>
          </p:grpSpPr>
          <p:sp>
            <p:nvSpPr>
              <p:cNvPr id="78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4" name="Group 85"/>
            <p:cNvGrpSpPr/>
            <p:nvPr/>
          </p:nvGrpSpPr>
          <p:grpSpPr>
            <a:xfrm>
              <a:off x="532106" y="687010"/>
              <a:ext cx="8745538" cy="223839"/>
              <a:chOff x="0" y="0"/>
              <a:chExt cx="8745537" cy="223837"/>
            </a:xfrm>
          </p:grpSpPr>
          <p:sp>
            <p:nvSpPr>
              <p:cNvPr id="78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7" name="Group 88"/>
            <p:cNvGrpSpPr/>
            <p:nvPr/>
          </p:nvGrpSpPr>
          <p:grpSpPr>
            <a:xfrm>
              <a:off x="424156" y="596523"/>
              <a:ext cx="8745538" cy="223838"/>
              <a:chOff x="0" y="0"/>
              <a:chExt cx="8745537" cy="223837"/>
            </a:xfrm>
          </p:grpSpPr>
          <p:sp>
            <p:nvSpPr>
              <p:cNvPr id="78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8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894" name="Group 92"/>
            <p:cNvGrpSpPr/>
            <p:nvPr/>
          </p:nvGrpSpPr>
          <p:grpSpPr>
            <a:xfrm>
              <a:off x="579241" y="366407"/>
              <a:ext cx="1124880" cy="1123270"/>
              <a:chOff x="0" y="0"/>
              <a:chExt cx="1124878" cy="1123268"/>
            </a:xfrm>
          </p:grpSpPr>
          <p:sp>
            <p:nvSpPr>
              <p:cNvPr id="78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896"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789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898"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78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0035273"/>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324B906D-AC54-BF47-967E-7999714983F5}" type="slidenum">
              <a:rPr lang="en-US" smtClean="0"/>
              <a:pPr>
                <a:defRPr/>
              </a:pPr>
              <a:t>‹#›</a:t>
            </a:fld>
            <a:endParaRPr lang="en-US" dirty="0"/>
          </a:p>
        </p:txBody>
      </p:sp>
    </p:spTree>
    <p:extLst>
      <p:ext uri="{BB962C8B-B14F-4D97-AF65-F5344CB8AC3E}">
        <p14:creationId xmlns:p14="http://schemas.microsoft.com/office/powerpoint/2010/main" val="825490587"/>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showMasterSp="0" type="tx">
  <p:cSld name="41_Picture with Caption">
    <p:bg>
      <p:bgPr>
        <a:solidFill>
          <a:srgbClr val="9CDCDA"/>
        </a:solidFill>
        <a:effectLst/>
      </p:bgPr>
    </p:bg>
    <p:spTree>
      <p:nvGrpSpPr>
        <p:cNvPr id="1" name=""/>
        <p:cNvGrpSpPr/>
        <p:nvPr/>
      </p:nvGrpSpPr>
      <p:grpSpPr>
        <a:xfrm>
          <a:off x="0" y="0"/>
          <a:ext cx="0" cy="0"/>
          <a:chOff x="0" y="0"/>
          <a:chExt cx="0" cy="0"/>
        </a:xfrm>
      </p:grpSpPr>
      <p:grpSp>
        <p:nvGrpSpPr>
          <p:cNvPr id="8001" name="Group 2"/>
          <p:cNvGrpSpPr/>
          <p:nvPr/>
        </p:nvGrpSpPr>
        <p:grpSpPr>
          <a:xfrm>
            <a:off x="-341607" y="-213936"/>
            <a:ext cx="9600389" cy="7485696"/>
            <a:chOff x="0" y="0"/>
            <a:chExt cx="9600387" cy="7485695"/>
          </a:xfrm>
        </p:grpSpPr>
        <p:grpSp>
          <p:nvGrpSpPr>
            <p:cNvPr id="7987" name="Group 3"/>
            <p:cNvGrpSpPr/>
            <p:nvPr/>
          </p:nvGrpSpPr>
          <p:grpSpPr>
            <a:xfrm>
              <a:off x="-1" y="0"/>
              <a:ext cx="9600389" cy="7485696"/>
              <a:chOff x="0" y="0"/>
              <a:chExt cx="9600387" cy="7485695"/>
            </a:xfrm>
          </p:grpSpPr>
          <p:sp>
            <p:nvSpPr>
              <p:cNvPr id="790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7"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2"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0"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4"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5"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0" name="Group 85"/>
            <p:cNvGrpSpPr/>
            <p:nvPr/>
          </p:nvGrpSpPr>
          <p:grpSpPr>
            <a:xfrm>
              <a:off x="532106" y="687010"/>
              <a:ext cx="8745538" cy="223839"/>
              <a:chOff x="0" y="0"/>
              <a:chExt cx="8745537" cy="223837"/>
            </a:xfrm>
          </p:grpSpPr>
          <p:sp>
            <p:nvSpPr>
              <p:cNvPr id="798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3" name="Group 88"/>
            <p:cNvGrpSpPr/>
            <p:nvPr/>
          </p:nvGrpSpPr>
          <p:grpSpPr>
            <a:xfrm>
              <a:off x="424156" y="596523"/>
              <a:ext cx="8745538" cy="223838"/>
              <a:chOff x="0" y="0"/>
              <a:chExt cx="8745537" cy="223837"/>
            </a:xfrm>
          </p:grpSpPr>
          <p:sp>
            <p:nvSpPr>
              <p:cNvPr id="799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99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000" name="Group 92"/>
            <p:cNvGrpSpPr/>
            <p:nvPr/>
          </p:nvGrpSpPr>
          <p:grpSpPr>
            <a:xfrm>
              <a:off x="579241" y="366407"/>
              <a:ext cx="1124880" cy="1123270"/>
              <a:chOff x="0" y="0"/>
              <a:chExt cx="1124878" cy="1123268"/>
            </a:xfrm>
          </p:grpSpPr>
          <p:sp>
            <p:nvSpPr>
              <p:cNvPr id="799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8002"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80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800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91079901"/>
      </p:ext>
    </p:extLst>
  </p:cSld>
  <p:clrMapOvr>
    <a:masterClrMapping/>
  </p:clrMapOvr>
  <p:transition spd="med"/>
</p:sldLayout>
</file>

<file path=ppt/slideLayouts/slideLayout521.xml><?xml version="1.0" encoding="utf-8"?>
<p:sldLayout xmlns:a="http://schemas.openxmlformats.org/drawingml/2006/main" xmlns:r="http://schemas.openxmlformats.org/officeDocument/2006/relationships" xmlns:p="http://schemas.openxmlformats.org/presentationml/2006/main" showMasterSp="0" type="tx">
  <p:cSld name="4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0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4024354"/>
      </p:ext>
    </p:extLst>
  </p:cSld>
  <p:clrMapOvr>
    <a:masterClrMapping/>
  </p:clrMapOvr>
  <p:transition spd="med"/>
</p:sldLayout>
</file>

<file path=ppt/slideLayouts/slideLayout522.xml><?xml version="1.0" encoding="utf-8"?>
<p:sldLayout xmlns:a="http://schemas.openxmlformats.org/drawingml/2006/main" xmlns:r="http://schemas.openxmlformats.org/officeDocument/2006/relationships" xmlns:p="http://schemas.openxmlformats.org/presentationml/2006/main" showMasterSp="0" type="tx">
  <p:cSld name="4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2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53709673"/>
      </p:ext>
    </p:extLst>
  </p:cSld>
  <p:clrMapOvr>
    <a:masterClrMapping/>
  </p:clrMapOvr>
  <p:transition spd="med"/>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x">
  <p:cSld name="4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0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2214088"/>
      </p:ext>
    </p:extLst>
  </p:cSld>
  <p:clrMapOvr>
    <a:masterClrMapping/>
  </p:clrMapOvr>
  <p:transition spd="med"/>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x">
  <p:cSld name="4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1095393"/>
      </p:ext>
    </p:extLst>
  </p:cSld>
  <p:clrMapOvr>
    <a:masterClrMapping/>
  </p:clrMapOvr>
  <p:transition spd="med"/>
</p:sldLayout>
</file>

<file path=ppt/slideLayouts/slideLayout525.xml><?xml version="1.0" encoding="utf-8"?>
<p:sldLayout xmlns:a="http://schemas.openxmlformats.org/drawingml/2006/main" xmlns:r="http://schemas.openxmlformats.org/officeDocument/2006/relationships" xmlns:p="http://schemas.openxmlformats.org/presentationml/2006/main" showMasterSp="0" type="tx">
  <p:cSld name="4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04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0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8425967"/>
      </p:ext>
    </p:extLst>
  </p:cSld>
  <p:clrMapOvr>
    <a:masterClrMapping/>
  </p:clrMapOvr>
  <p:transition spd="med"/>
</p:sldLayout>
</file>

<file path=ppt/slideLayouts/slideLayout526.xml><?xml version="1.0" encoding="utf-8"?>
<p:sldLayout xmlns:a="http://schemas.openxmlformats.org/drawingml/2006/main" xmlns:r="http://schemas.openxmlformats.org/officeDocument/2006/relationships" xmlns:p="http://schemas.openxmlformats.org/presentationml/2006/main" showMasterSp="0" type="tx">
  <p:cSld name="4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0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7624825"/>
      </p:ext>
    </p:extLst>
  </p:cSld>
  <p:clrMapOvr>
    <a:masterClrMapping/>
  </p:clrMapOvr>
  <p:transition spd="med"/>
</p:sldLayout>
</file>

<file path=ppt/slideLayouts/slideLayout527.xml><?xml version="1.0" encoding="utf-8"?>
<p:sldLayout xmlns:a="http://schemas.openxmlformats.org/drawingml/2006/main" xmlns:r="http://schemas.openxmlformats.org/officeDocument/2006/relationships" xmlns:p="http://schemas.openxmlformats.org/presentationml/2006/main" showMasterSp="0" type="tx">
  <p:cSld name="4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7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0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53467310"/>
      </p:ext>
    </p:extLst>
  </p:cSld>
  <p:clrMapOvr>
    <a:masterClrMapping/>
  </p:clrMapOvr>
  <p:transition spd="med"/>
</p:sldLayout>
</file>

<file path=ppt/slideLayouts/slideLayout528.xml><?xml version="1.0" encoding="utf-8"?>
<p:sldLayout xmlns:a="http://schemas.openxmlformats.org/drawingml/2006/main" xmlns:r="http://schemas.openxmlformats.org/officeDocument/2006/relationships" xmlns:p="http://schemas.openxmlformats.org/presentationml/2006/main" showMasterSp="0" type="tx">
  <p:cSld name="4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8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1280492"/>
      </p:ext>
    </p:extLst>
  </p:cSld>
  <p:clrMapOvr>
    <a:masterClrMapping/>
  </p:clrMapOvr>
  <p:transition spd="med"/>
</p:sldLayout>
</file>

<file path=ppt/slideLayouts/slideLayout529.xml><?xml version="1.0" encoding="utf-8"?>
<p:sldLayout xmlns:a="http://schemas.openxmlformats.org/drawingml/2006/main" xmlns:r="http://schemas.openxmlformats.org/officeDocument/2006/relationships" xmlns:p="http://schemas.openxmlformats.org/presentationml/2006/main" showMasterSp="0" type="tx">
  <p:cSld name="50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093"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8094"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0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70289939"/>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8D5A1274-BFC9-1E46-9BC8-F6459F7C4D7B}" type="slidenum">
              <a:rPr lang="en-US" smtClean="0"/>
              <a:pPr>
                <a:defRPr/>
              </a:pPr>
              <a:t>‹#›</a:t>
            </a:fld>
            <a:endParaRPr lang="en-US" dirty="0"/>
          </a:p>
        </p:txBody>
      </p:sp>
    </p:spTree>
    <p:extLst>
      <p:ext uri="{BB962C8B-B14F-4D97-AF65-F5344CB8AC3E}">
        <p14:creationId xmlns:p14="http://schemas.microsoft.com/office/powerpoint/2010/main" val="2361680049"/>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type="tx">
  <p:cSld name="49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0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03"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0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8673713"/>
      </p:ext>
    </p:extLst>
  </p:cSld>
  <p:clrMapOvr>
    <a:masterClrMapping/>
  </p:clrMapOvr>
  <p:transition spd="med"/>
</p:sldLayout>
</file>

<file path=ppt/slideLayouts/slideLayout531.xml><?xml version="1.0" encoding="utf-8"?>
<p:sldLayout xmlns:a="http://schemas.openxmlformats.org/drawingml/2006/main" xmlns:r="http://schemas.openxmlformats.org/officeDocument/2006/relationships" xmlns:p="http://schemas.openxmlformats.org/presentationml/2006/main" showMasterSp="0" type="tx">
  <p:cSld name="42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11"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8112"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1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4398327"/>
      </p:ext>
    </p:extLst>
  </p:cSld>
  <p:clrMapOvr>
    <a:masterClrMapping/>
  </p:clrMapOvr>
  <p:transition spd="med"/>
</p:sldLayout>
</file>

<file path=ppt/slideLayouts/slideLayout532.xml><?xml version="1.0" encoding="utf-8"?>
<p:sldLayout xmlns:a="http://schemas.openxmlformats.org/drawingml/2006/main" xmlns:r="http://schemas.openxmlformats.org/officeDocument/2006/relationships" xmlns:p="http://schemas.openxmlformats.org/presentationml/2006/main" showMasterSp="0" type="tx">
  <p:cSld name="43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0"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21"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2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99166505"/>
      </p:ext>
    </p:extLst>
  </p:cSld>
  <p:clrMapOvr>
    <a:masterClrMapping/>
  </p:clrMapOvr>
  <p:transition spd="med"/>
</p:sldLayout>
</file>

<file path=ppt/slideLayouts/slideLayout533.xml><?xml version="1.0" encoding="utf-8"?>
<p:sldLayout xmlns:a="http://schemas.openxmlformats.org/drawingml/2006/main" xmlns:r="http://schemas.openxmlformats.org/officeDocument/2006/relationships" xmlns:p="http://schemas.openxmlformats.org/presentationml/2006/main" showMasterSp="0" type="tx">
  <p:cSld name="43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9"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30"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31"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813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69841098"/>
      </p:ext>
    </p:extLst>
  </p:cSld>
  <p:clrMapOvr>
    <a:masterClrMapping/>
  </p:clrMapOvr>
  <p:transition spd="med"/>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tx">
  <p:cSld name="44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39"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4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5507691"/>
      </p:ext>
    </p:extLst>
  </p:cSld>
  <p:clrMapOvr>
    <a:masterClrMapping/>
  </p:clrMapOvr>
  <p:transition spd="med"/>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x">
  <p:cSld name="47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92252155"/>
      </p:ext>
    </p:extLst>
  </p:cSld>
  <p:clrMapOvr>
    <a:masterClrMapping/>
  </p:clrMapOvr>
  <p:transition spd="med"/>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type="tx">
  <p:cSld name="43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54"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55"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56"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815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4746073"/>
      </p:ext>
    </p:extLst>
  </p:cSld>
  <p:clrMapOvr>
    <a:masterClrMapping/>
  </p:clrMapOvr>
  <p:transition spd="med"/>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type="tx">
  <p:cSld name="43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64"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65"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8166"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6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69966508"/>
      </p:ext>
    </p:extLst>
  </p:cSld>
  <p:clrMapOvr>
    <a:masterClrMapping/>
  </p:clrMapOvr>
  <p:transition spd="med"/>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type="tx">
  <p:cSld name="5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7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7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7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0992402"/>
      </p:ext>
    </p:extLst>
  </p:cSld>
  <p:clrMapOvr>
    <a:masterClrMapping/>
  </p:clrMapOvr>
  <p:transition spd="med"/>
</p:sldLayout>
</file>

<file path=ppt/slideLayouts/slideLayout539.xml><?xml version="1.0" encoding="utf-8"?>
<p:sldLayout xmlns:a="http://schemas.openxmlformats.org/drawingml/2006/main" xmlns:r="http://schemas.openxmlformats.org/officeDocument/2006/relationships" xmlns:p="http://schemas.openxmlformats.org/presentationml/2006/main" showMasterSp="0" type="tx">
  <p:cSld name="5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8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8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2083377"/>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254BF215-9E63-304D-9B7B-C89B79E2EA39}" type="slidenum">
              <a:rPr lang="en-US" smtClean="0"/>
              <a:pPr>
                <a:defRPr/>
              </a:pPr>
              <a:t>‹#›</a:t>
            </a:fld>
            <a:endParaRPr lang="en-US" dirty="0"/>
          </a:p>
        </p:txBody>
      </p:sp>
    </p:spTree>
    <p:extLst>
      <p:ext uri="{BB962C8B-B14F-4D97-AF65-F5344CB8AC3E}">
        <p14:creationId xmlns:p14="http://schemas.microsoft.com/office/powerpoint/2010/main" val="2458784842"/>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showMasterSp="0" type="tx">
  <p:cSld name="43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9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9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3063069"/>
      </p:ext>
    </p:extLst>
  </p:cSld>
  <p:clrMapOvr>
    <a:masterClrMapping/>
  </p:clrMapOvr>
  <p:transition spd="med"/>
</p:sldLayout>
</file>

<file path=ppt/slideLayouts/slideLayout541.xml><?xml version="1.0" encoding="utf-8"?>
<p:sldLayout xmlns:a="http://schemas.openxmlformats.org/drawingml/2006/main" xmlns:r="http://schemas.openxmlformats.org/officeDocument/2006/relationships" xmlns:p="http://schemas.openxmlformats.org/presentationml/2006/main" showMasterSp="0" type="tx">
  <p:cSld name="4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0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0151841"/>
      </p:ext>
    </p:extLst>
  </p:cSld>
  <p:clrMapOvr>
    <a:masterClrMapping/>
  </p:clrMapOvr>
  <p:transition spd="med"/>
</p:sldLayout>
</file>

<file path=ppt/slideLayouts/slideLayout542.xml><?xml version="1.0" encoding="utf-8"?>
<p:sldLayout xmlns:a="http://schemas.openxmlformats.org/drawingml/2006/main" xmlns:r="http://schemas.openxmlformats.org/officeDocument/2006/relationships" xmlns:p="http://schemas.openxmlformats.org/presentationml/2006/main" showMasterSp="0" type="tx">
  <p:cSld name="4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1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1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1657997"/>
      </p:ext>
    </p:extLst>
  </p:cSld>
  <p:clrMapOvr>
    <a:masterClrMapping/>
  </p:clrMapOvr>
  <p:transition spd="med"/>
</p:sldLayout>
</file>

<file path=ppt/slideLayouts/slideLayout543.xml><?xml version="1.0" encoding="utf-8"?>
<p:sldLayout xmlns:a="http://schemas.openxmlformats.org/drawingml/2006/main" xmlns:r="http://schemas.openxmlformats.org/officeDocument/2006/relationships" xmlns:p="http://schemas.openxmlformats.org/presentationml/2006/main" showMasterSp="0" type="tx">
  <p:cSld name="4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2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6481005"/>
      </p:ext>
    </p:extLst>
  </p:cSld>
  <p:clrMapOvr>
    <a:masterClrMapping/>
  </p:clrMapOvr>
  <p:transition spd="med"/>
</p:sldLayout>
</file>

<file path=ppt/slideLayouts/slideLayout544.xml><?xml version="1.0" encoding="utf-8"?>
<p:sldLayout xmlns:a="http://schemas.openxmlformats.org/drawingml/2006/main" xmlns:r="http://schemas.openxmlformats.org/officeDocument/2006/relationships" xmlns:p="http://schemas.openxmlformats.org/presentationml/2006/main" showMasterSp="0" type="tx">
  <p:cSld name="4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3675379"/>
      </p:ext>
    </p:extLst>
  </p:cSld>
  <p:clrMapOvr>
    <a:masterClrMapping/>
  </p:clrMapOvr>
  <p:transition spd="med"/>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type="tx">
  <p:cSld name="4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3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3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3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2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4357652"/>
      </p:ext>
    </p:extLst>
  </p:cSld>
  <p:clrMapOvr>
    <a:masterClrMapping/>
  </p:clrMapOvr>
  <p:transition spd="med"/>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x">
  <p:cSld name="4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4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4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24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4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99870496"/>
      </p:ext>
    </p:extLst>
  </p:cSld>
  <p:clrMapOvr>
    <a:masterClrMapping/>
  </p:clrMapOvr>
  <p:transition spd="med"/>
</p:sldLayout>
</file>

<file path=ppt/slideLayouts/slideLayout547.xml><?xml version="1.0" encoding="utf-8"?>
<p:sldLayout xmlns:a="http://schemas.openxmlformats.org/drawingml/2006/main" xmlns:r="http://schemas.openxmlformats.org/officeDocument/2006/relationships" xmlns:p="http://schemas.openxmlformats.org/presentationml/2006/main" showMasterSp="0" type="tx">
  <p:cSld name="5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25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5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5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366022"/>
      </p:ext>
    </p:extLst>
  </p:cSld>
  <p:clrMapOvr>
    <a:masterClrMapping/>
  </p:clrMapOvr>
  <p:transition spd="med"/>
</p:sldLayout>
</file>

<file path=ppt/slideLayouts/slideLayout548.xml><?xml version="1.0" encoding="utf-8"?>
<p:sldLayout xmlns:a="http://schemas.openxmlformats.org/drawingml/2006/main" xmlns:r="http://schemas.openxmlformats.org/officeDocument/2006/relationships" xmlns:p="http://schemas.openxmlformats.org/presentationml/2006/main" showMasterSp="0" type="tx">
  <p:cSld name="5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6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6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29525885"/>
      </p:ext>
    </p:extLst>
  </p:cSld>
  <p:clrMapOvr>
    <a:masterClrMapping/>
  </p:clrMapOvr>
  <p:transition spd="med"/>
</p:sldLayout>
</file>

<file path=ppt/slideLayouts/slideLayout549.xml><?xml version="1.0" encoding="utf-8"?>
<p:sldLayout xmlns:a="http://schemas.openxmlformats.org/drawingml/2006/main" xmlns:r="http://schemas.openxmlformats.org/officeDocument/2006/relationships" xmlns:p="http://schemas.openxmlformats.org/presentationml/2006/main" showMasterSp="0" type="tx">
  <p:cSld name="4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27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67486311"/>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74758BB-EC7F-3B4D-ABA8-9094355F4E71}" type="slidenum">
              <a:rPr lang="en-US" smtClean="0"/>
              <a:pPr>
                <a:defRPr/>
              </a:pPr>
              <a:t>‹#›</a:t>
            </a:fld>
            <a:endParaRPr lang="en-US" dirty="0"/>
          </a:p>
        </p:txBody>
      </p:sp>
    </p:spTree>
    <p:extLst>
      <p:ext uri="{BB962C8B-B14F-4D97-AF65-F5344CB8AC3E}">
        <p14:creationId xmlns:p14="http://schemas.microsoft.com/office/powerpoint/2010/main" val="2737859334"/>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showMasterSp="0" type="tx">
  <p:cSld name="4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8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8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485626"/>
      </p:ext>
    </p:extLst>
  </p:cSld>
  <p:clrMapOvr>
    <a:masterClrMapping/>
  </p:clrMapOvr>
  <p:transition spd="med"/>
</p:sldLayout>
</file>

<file path=ppt/slideLayouts/slideLayout551.xml><?xml version="1.0" encoding="utf-8"?>
<p:sldLayout xmlns:a="http://schemas.openxmlformats.org/drawingml/2006/main" xmlns:r="http://schemas.openxmlformats.org/officeDocument/2006/relationships" xmlns:p="http://schemas.openxmlformats.org/presentationml/2006/main" showMasterSp="0" type="tx">
  <p:cSld name="4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9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9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975286"/>
      </p:ext>
    </p:extLst>
  </p:cSld>
  <p:clrMapOvr>
    <a:masterClrMapping/>
  </p:clrMapOvr>
  <p:transition spd="med"/>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type="tx">
  <p:cSld name="4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0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2408343"/>
      </p:ext>
    </p:extLst>
  </p:cSld>
  <p:clrMapOvr>
    <a:masterClrMapping/>
  </p:clrMapOvr>
  <p:transition spd="med"/>
</p:sldLayout>
</file>

<file path=ppt/slideLayouts/slideLayout553.xml><?xml version="1.0" encoding="utf-8"?>
<p:sldLayout xmlns:a="http://schemas.openxmlformats.org/drawingml/2006/main" xmlns:r="http://schemas.openxmlformats.org/officeDocument/2006/relationships" xmlns:p="http://schemas.openxmlformats.org/presentationml/2006/main" showMasterSp="0" type="tx">
  <p:cSld name="4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1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1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1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3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6978213"/>
      </p:ext>
    </p:extLst>
  </p:cSld>
  <p:clrMapOvr>
    <a:masterClrMapping/>
  </p:clrMapOvr>
  <p:transition spd="med"/>
</p:sldLayout>
</file>

<file path=ppt/slideLayouts/slideLayout554.xml><?xml version="1.0" encoding="utf-8"?>
<p:sldLayout xmlns:a="http://schemas.openxmlformats.org/drawingml/2006/main" xmlns:r="http://schemas.openxmlformats.org/officeDocument/2006/relationships" xmlns:p="http://schemas.openxmlformats.org/presentationml/2006/main" showMasterSp="0" type="tx">
  <p:cSld name="4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2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2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32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24941612"/>
      </p:ext>
    </p:extLst>
  </p:cSld>
  <p:clrMapOvr>
    <a:masterClrMapping/>
  </p:clrMapOvr>
  <p:transition spd="med"/>
</p:sldLayout>
</file>

<file path=ppt/slideLayouts/slideLayout555.xml><?xml version="1.0" encoding="utf-8"?>
<p:sldLayout xmlns:a="http://schemas.openxmlformats.org/drawingml/2006/main" xmlns:r="http://schemas.openxmlformats.org/officeDocument/2006/relationships" xmlns:p="http://schemas.openxmlformats.org/presentationml/2006/main" showMasterSp="0" type="tx">
  <p:cSld name="5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33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3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1091154"/>
      </p:ext>
    </p:extLst>
  </p:cSld>
  <p:clrMapOvr>
    <a:masterClrMapping/>
  </p:clrMapOvr>
  <p:transition spd="med"/>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type="tx">
  <p:cSld name="5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4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4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4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672167"/>
      </p:ext>
    </p:extLst>
  </p:cSld>
  <p:clrMapOvr>
    <a:masterClrMapping/>
  </p:clrMapOvr>
  <p:transition spd="med"/>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x">
  <p:cSld name="4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35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5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564158"/>
      </p:ext>
    </p:extLst>
  </p:cSld>
  <p:clrMapOvr>
    <a:masterClrMapping/>
  </p:clrMapOvr>
  <p:transition spd="med"/>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type="tx">
  <p:cSld name="4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6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6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5750122"/>
      </p:ext>
    </p:extLst>
  </p:cSld>
  <p:clrMapOvr>
    <a:masterClrMapping/>
  </p:clrMapOvr>
  <p:transition spd="med"/>
</p:sldLayout>
</file>

<file path=ppt/slideLayouts/slideLayout559.xml><?xml version="1.0" encoding="utf-8"?>
<p:sldLayout xmlns:a="http://schemas.openxmlformats.org/drawingml/2006/main" xmlns:r="http://schemas.openxmlformats.org/officeDocument/2006/relationships" xmlns:p="http://schemas.openxmlformats.org/presentationml/2006/main" showMasterSp="0" type="tx">
  <p:cSld name="4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3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7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7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3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2355138"/>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198AADF4-2DB2-454A-948D-0A8EAA1323F9}" type="slidenum">
              <a:rPr lang="en-US" smtClean="0"/>
              <a:pPr>
                <a:defRPr/>
              </a:pPr>
              <a:t>‹#›</a:t>
            </a:fld>
            <a:endParaRPr lang="en-US" dirty="0"/>
          </a:p>
        </p:txBody>
      </p:sp>
    </p:spTree>
    <p:extLst>
      <p:ext uri="{BB962C8B-B14F-4D97-AF65-F5344CB8AC3E}">
        <p14:creationId xmlns:p14="http://schemas.microsoft.com/office/powerpoint/2010/main" val="1539135680"/>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x">
  <p:cSld name="4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8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1917323"/>
      </p:ext>
    </p:extLst>
  </p:cSld>
  <p:clrMapOvr>
    <a:masterClrMapping/>
  </p:clrMapOvr>
  <p:transition spd="med"/>
</p:sldLayout>
</file>

<file path=ppt/slideLayouts/slideLayout561.xml><?xml version="1.0" encoding="utf-8"?>
<p:sldLayout xmlns:a="http://schemas.openxmlformats.org/drawingml/2006/main" xmlns:r="http://schemas.openxmlformats.org/officeDocument/2006/relationships" xmlns:p="http://schemas.openxmlformats.org/presentationml/2006/main" showMasterSp="0" type="tx">
  <p:cSld name="49_Blank">
    <p:bg>
      <p:bgPr>
        <a:solidFill>
          <a:schemeClr val="accent3">
            <a:lumOff val="44000"/>
          </a:schemeClr>
        </a:solidFill>
        <a:effectLst/>
      </p:bgPr>
    </p:bg>
    <p:spTree>
      <p:nvGrpSpPr>
        <p:cNvPr id="1" name=""/>
        <p:cNvGrpSpPr/>
        <p:nvPr/>
      </p:nvGrpSpPr>
      <p:grpSpPr>
        <a:xfrm>
          <a:off x="0" y="0"/>
          <a:ext cx="0" cy="0"/>
          <a:chOff x="0" y="0"/>
          <a:chExt cx="0" cy="0"/>
        </a:xfrm>
      </p:grpSpPr>
      <p:sp>
        <p:nvSpPr>
          <p:cNvPr id="83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10975128"/>
      </p:ext>
    </p:extLst>
  </p:cSld>
  <p:clrMapOvr>
    <a:masterClrMapping/>
  </p:clrMapOvr>
  <p:transition spd="med"/>
</p:sldLayout>
</file>

<file path=ppt/slideLayouts/slideLayout562.xml><?xml version="1.0" encoding="utf-8"?>
<p:sldLayout xmlns:a="http://schemas.openxmlformats.org/drawingml/2006/main" xmlns:r="http://schemas.openxmlformats.org/officeDocument/2006/relationships" xmlns:p="http://schemas.openxmlformats.org/presentationml/2006/main" showMasterSp="0" type="tx">
  <p:cSld name="4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9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9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9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31457036"/>
      </p:ext>
    </p:extLst>
  </p:cSld>
  <p:clrMapOvr>
    <a:masterClrMapping/>
  </p:clrMapOvr>
  <p:transition spd="med"/>
</p:sldLayout>
</file>

<file path=ppt/slideLayouts/slideLayout563.xml><?xml version="1.0" encoding="utf-8"?>
<p:sldLayout xmlns:a="http://schemas.openxmlformats.org/drawingml/2006/main" xmlns:r="http://schemas.openxmlformats.org/officeDocument/2006/relationships" xmlns:p="http://schemas.openxmlformats.org/presentationml/2006/main" showMasterSp="0" type="tx">
  <p:cSld name="4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40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0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0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30354305"/>
      </p:ext>
    </p:extLst>
  </p:cSld>
  <p:clrMapOvr>
    <a:masterClrMapping/>
  </p:clrMapOvr>
  <p:transition spd="med"/>
</p:sldLayout>
</file>

<file path=ppt/slideLayouts/slideLayout564.xml><?xml version="1.0" encoding="utf-8"?>
<p:sldLayout xmlns:a="http://schemas.openxmlformats.org/drawingml/2006/main" xmlns:r="http://schemas.openxmlformats.org/officeDocument/2006/relationships" xmlns:p="http://schemas.openxmlformats.org/presentationml/2006/main" showMasterSp="0" type="tx">
  <p:cSld name="54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1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1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3238640"/>
      </p:ext>
    </p:extLst>
  </p:cSld>
  <p:clrMapOvr>
    <a:masterClrMapping/>
  </p:clrMapOvr>
  <p:transition spd="med"/>
</p:sldLayout>
</file>

<file path=ppt/slideLayouts/slideLayout565.xml><?xml version="1.0" encoding="utf-8"?>
<p:sldLayout xmlns:a="http://schemas.openxmlformats.org/drawingml/2006/main" xmlns:r="http://schemas.openxmlformats.org/officeDocument/2006/relationships" xmlns:p="http://schemas.openxmlformats.org/presentationml/2006/main" showMasterSp="0" type="tx">
  <p:cSld name="53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2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8821569"/>
      </p:ext>
    </p:extLst>
  </p:cSld>
  <p:clrMapOvr>
    <a:masterClrMapping/>
  </p:clrMapOvr>
  <p:transition spd="med"/>
</p:sldLayout>
</file>

<file path=ppt/slideLayouts/slideLayout566.xml><?xml version="1.0" encoding="utf-8"?>
<p:sldLayout xmlns:a="http://schemas.openxmlformats.org/drawingml/2006/main" xmlns:r="http://schemas.openxmlformats.org/officeDocument/2006/relationships" xmlns:p="http://schemas.openxmlformats.org/presentationml/2006/main" showMasterSp="0" type="tx">
  <p:cSld name="4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3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3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3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7438218"/>
      </p:ext>
    </p:extLst>
  </p:cSld>
  <p:clrMapOvr>
    <a:masterClrMapping/>
  </p:clrMapOvr>
  <p:transition spd="med"/>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x">
  <p:cSld name="4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4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4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4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4102973"/>
      </p:ext>
    </p:extLst>
  </p:cSld>
  <p:clrMapOvr>
    <a:masterClrMapping/>
  </p:clrMapOvr>
  <p:transition spd="med"/>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x">
  <p:cSld name="47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5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5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5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4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7304797"/>
      </p:ext>
    </p:extLst>
  </p:cSld>
  <p:clrMapOvr>
    <a:masterClrMapping/>
  </p:clrMapOvr>
  <p:transition spd="med"/>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tx">
  <p:cSld name="48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6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3273710"/>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C468323-83C1-0346-8C9A-F23989AE1355}" type="slidenum">
              <a:rPr lang="en-US" smtClean="0"/>
              <a:pPr>
                <a:defRPr/>
              </a:pPr>
              <a:t>‹#›</a:t>
            </a:fld>
            <a:endParaRPr lang="en-US" dirty="0"/>
          </a:p>
        </p:txBody>
      </p:sp>
    </p:spTree>
    <p:extLst>
      <p:ext uri="{BB962C8B-B14F-4D97-AF65-F5344CB8AC3E}">
        <p14:creationId xmlns:p14="http://schemas.microsoft.com/office/powerpoint/2010/main" val="3830204863"/>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showMasterSp="0" type="tx">
  <p:cSld name="50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8340506"/>
      </p:ext>
    </p:extLst>
  </p:cSld>
  <p:clrMapOvr>
    <a:masterClrMapping/>
  </p:clrMapOvr>
  <p:transition spd="med"/>
</p:sldLayout>
</file>

<file path=ppt/slideLayouts/slideLayout571.xml><?xml version="1.0" encoding="utf-8"?>
<p:sldLayout xmlns:a="http://schemas.openxmlformats.org/drawingml/2006/main" xmlns:r="http://schemas.openxmlformats.org/officeDocument/2006/relationships" xmlns:p="http://schemas.openxmlformats.org/presentationml/2006/main" showMasterSp="0" type="tx">
  <p:cSld name="47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7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8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6364755"/>
      </p:ext>
    </p:extLst>
  </p:cSld>
  <p:clrMapOvr>
    <a:masterClrMapping/>
  </p:clrMapOvr>
  <p:transition spd="med"/>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x">
  <p:cSld name="47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8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8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9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1413359"/>
      </p:ext>
    </p:extLst>
  </p:cSld>
  <p:clrMapOvr>
    <a:masterClrMapping/>
  </p:clrMapOvr>
  <p:transition spd="med"/>
</p:sldLayout>
</file>

<file path=ppt/slideLayouts/slideLayout573.xml><?xml version="1.0" encoding="utf-8"?>
<p:sldLayout xmlns:a="http://schemas.openxmlformats.org/drawingml/2006/main" xmlns:r="http://schemas.openxmlformats.org/officeDocument/2006/relationships" xmlns:p="http://schemas.openxmlformats.org/presentationml/2006/main" showMasterSp="0" type="tx">
  <p:cSld name="5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498"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9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3279318"/>
      </p:ext>
    </p:extLst>
  </p:cSld>
  <p:clrMapOvr>
    <a:masterClrMapping/>
  </p:clrMapOvr>
  <p:transition spd="med"/>
</p:sldLayout>
</file>

<file path=ppt/slideLayouts/slideLayout574.xml><?xml version="1.0" encoding="utf-8"?>
<p:sldLayout xmlns:a="http://schemas.openxmlformats.org/drawingml/2006/main" xmlns:r="http://schemas.openxmlformats.org/officeDocument/2006/relationships" xmlns:p="http://schemas.openxmlformats.org/presentationml/2006/main" showMasterSp="0" type="tx">
  <p:cSld name="5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0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0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2597340"/>
      </p:ext>
    </p:extLst>
  </p:cSld>
  <p:clrMapOvr>
    <a:masterClrMapping/>
  </p:clrMapOvr>
  <p:transition spd="med"/>
</p:sldLayout>
</file>

<file path=ppt/slideLayouts/slideLayout575.xml><?xml version="1.0" encoding="utf-8"?>
<p:sldLayout xmlns:a="http://schemas.openxmlformats.org/drawingml/2006/main" xmlns:r="http://schemas.openxmlformats.org/officeDocument/2006/relationships" xmlns:p="http://schemas.openxmlformats.org/presentationml/2006/main" showMasterSp="0" type="tx">
  <p:cSld name="4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51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1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4706284"/>
      </p:ext>
    </p:extLst>
  </p:cSld>
  <p:clrMapOvr>
    <a:masterClrMapping/>
  </p:clrMapOvr>
  <p:transition spd="med"/>
</p:sldLayout>
</file>

<file path=ppt/slideLayouts/slideLayout576.xml><?xml version="1.0" encoding="utf-8"?>
<p:sldLayout xmlns:a="http://schemas.openxmlformats.org/drawingml/2006/main" xmlns:r="http://schemas.openxmlformats.org/officeDocument/2006/relationships" xmlns:p="http://schemas.openxmlformats.org/presentationml/2006/main" showMasterSp="0" type="tx">
  <p:cSld name="4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2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2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1581852"/>
      </p:ext>
    </p:extLst>
  </p:cSld>
  <p:clrMapOvr>
    <a:masterClrMapping/>
  </p:clrMapOvr>
  <p:transition spd="med"/>
</p:sldLayout>
</file>

<file path=ppt/slideLayouts/slideLayout577.xml><?xml version="1.0" encoding="utf-8"?>
<p:sldLayout xmlns:a="http://schemas.openxmlformats.org/drawingml/2006/main" xmlns:r="http://schemas.openxmlformats.org/officeDocument/2006/relationships" xmlns:p="http://schemas.openxmlformats.org/presentationml/2006/main" showMasterSp="0" type="tx">
  <p:cSld name="4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53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3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3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5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4591092"/>
      </p:ext>
    </p:extLst>
  </p:cSld>
  <p:clrMapOvr>
    <a:masterClrMapping/>
  </p:clrMapOvr>
  <p:transition spd="med"/>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type="tx">
  <p:cSld name="4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54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6536819"/>
      </p:ext>
    </p:extLst>
  </p:cSld>
  <p:clrMapOvr>
    <a:masterClrMapping/>
  </p:clrMapOvr>
  <p:transition spd="med"/>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x">
  <p:cSld name="51_Blank">
    <p:bg>
      <p:bgPr>
        <a:solidFill>
          <a:schemeClr val="accent3">
            <a:lumOff val="44000"/>
          </a:schemeClr>
        </a:solidFill>
        <a:effectLst/>
      </p:bgPr>
    </p:bg>
    <p:spTree>
      <p:nvGrpSpPr>
        <p:cNvPr id="1" name=""/>
        <p:cNvGrpSpPr/>
        <p:nvPr/>
      </p:nvGrpSpPr>
      <p:grpSpPr>
        <a:xfrm>
          <a:off x="0" y="0"/>
          <a:ext cx="0" cy="0"/>
          <a:chOff x="0" y="0"/>
          <a:chExt cx="0" cy="0"/>
        </a:xfrm>
      </p:grpSpPr>
      <p:sp>
        <p:nvSpPr>
          <p:cNvPr id="85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5910350"/>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4A74D50B-4326-C044-8AA3-67609A624E39}" type="slidenum">
              <a:rPr lang="en-US" smtClean="0"/>
              <a:pPr>
                <a:defRPr/>
              </a:pPr>
              <a:t>‹#›</a:t>
            </a:fld>
            <a:endParaRPr lang="en-US" dirty="0"/>
          </a:p>
        </p:txBody>
      </p:sp>
    </p:spTree>
    <p:extLst>
      <p:ext uri="{BB962C8B-B14F-4D97-AF65-F5344CB8AC3E}">
        <p14:creationId xmlns:p14="http://schemas.microsoft.com/office/powerpoint/2010/main" val="2759585597"/>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type="tx">
  <p:cSld name="4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5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6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5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4735208"/>
      </p:ext>
    </p:extLst>
  </p:cSld>
  <p:clrMapOvr>
    <a:masterClrMapping/>
  </p:clrMapOvr>
  <p:transition spd="med"/>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type="tx">
  <p:cSld name="4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6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4836446"/>
      </p:ext>
    </p:extLst>
  </p:cSld>
  <p:clrMapOvr>
    <a:masterClrMapping/>
  </p:clrMapOvr>
  <p:transition spd="med"/>
</p:sldLayout>
</file>

<file path=ppt/slideLayouts/slideLayout582.xml><?xml version="1.0" encoding="utf-8"?>
<p:sldLayout xmlns:a="http://schemas.openxmlformats.org/drawingml/2006/main" xmlns:r="http://schemas.openxmlformats.org/officeDocument/2006/relationships" xmlns:p="http://schemas.openxmlformats.org/presentationml/2006/main" showMasterSp="0" type="tx">
  <p:cSld name="56_Title Slide">
    <p:spTree>
      <p:nvGrpSpPr>
        <p:cNvPr id="1" name=""/>
        <p:cNvGrpSpPr/>
        <p:nvPr/>
      </p:nvGrpSpPr>
      <p:grpSpPr>
        <a:xfrm>
          <a:off x="0" y="0"/>
          <a:ext cx="0" cy="0"/>
          <a:chOff x="0" y="0"/>
          <a:chExt cx="0" cy="0"/>
        </a:xfrm>
      </p:grpSpPr>
      <p:grpSp>
        <p:nvGrpSpPr>
          <p:cNvPr id="8581" name="Group 7"/>
          <p:cNvGrpSpPr/>
          <p:nvPr/>
        </p:nvGrpSpPr>
        <p:grpSpPr>
          <a:xfrm>
            <a:off x="0" y="0"/>
            <a:ext cx="6362700" cy="6858000"/>
            <a:chOff x="0" y="0"/>
            <a:chExt cx="6362700" cy="6858000"/>
          </a:xfrm>
        </p:grpSpPr>
        <p:pic>
          <p:nvPicPr>
            <p:cNvPr id="857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858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858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858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858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858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1700470"/>
      </p:ext>
    </p:extLst>
  </p:cSld>
  <p:clrMapOvr>
    <a:masterClrMapping/>
  </p:clrMapOvr>
  <p:transition spd="med"/>
</p:sldLayout>
</file>

<file path=ppt/slideLayouts/slideLayout583.xml><?xml version="1.0" encoding="utf-8"?>
<p:sldLayout xmlns:a="http://schemas.openxmlformats.org/drawingml/2006/main" xmlns:r="http://schemas.openxmlformats.org/officeDocument/2006/relationships" xmlns:p="http://schemas.openxmlformats.org/presentationml/2006/main" type="tx">
  <p:cSld name="55_Title and Content">
    <p:spTree>
      <p:nvGrpSpPr>
        <p:cNvPr id="1" name=""/>
        <p:cNvGrpSpPr/>
        <p:nvPr/>
      </p:nvGrpSpPr>
      <p:grpSpPr>
        <a:xfrm>
          <a:off x="0" y="0"/>
          <a:ext cx="0" cy="0"/>
          <a:chOff x="0" y="0"/>
          <a:chExt cx="0" cy="0"/>
        </a:xfrm>
      </p:grpSpPr>
      <p:sp>
        <p:nvSpPr>
          <p:cNvPr id="8592" name="Title Text"/>
          <p:cNvSpPr txBox="1">
            <a:spLocks noGrp="1"/>
          </p:cNvSpPr>
          <p:nvPr>
            <p:ph type="title"/>
          </p:nvPr>
        </p:nvSpPr>
        <p:spPr>
          <a:prstGeom prst="rect">
            <a:avLst/>
          </a:prstGeom>
        </p:spPr>
        <p:txBody>
          <a:bodyPr/>
          <a:lstStyle/>
          <a:p>
            <a:r>
              <a:t>Title Text</a:t>
            </a:r>
          </a:p>
        </p:txBody>
      </p:sp>
      <p:sp>
        <p:nvSpPr>
          <p:cNvPr id="859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59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5297167"/>
      </p:ext>
    </p:extLst>
  </p:cSld>
  <p:clrMapOvr>
    <a:masterClrMapping/>
  </p:clrMapOvr>
  <p:transition spd="med"/>
</p:sldLayout>
</file>

<file path=ppt/slideLayouts/slideLayout584.xml><?xml version="1.0" encoding="utf-8"?>
<p:sldLayout xmlns:a="http://schemas.openxmlformats.org/drawingml/2006/main" xmlns:r="http://schemas.openxmlformats.org/officeDocument/2006/relationships" xmlns:p="http://schemas.openxmlformats.org/presentationml/2006/main" type="tx">
  <p:cSld name="48_Section Header">
    <p:spTree>
      <p:nvGrpSpPr>
        <p:cNvPr id="1" name=""/>
        <p:cNvGrpSpPr/>
        <p:nvPr/>
      </p:nvGrpSpPr>
      <p:grpSpPr>
        <a:xfrm>
          <a:off x="0" y="0"/>
          <a:ext cx="0" cy="0"/>
          <a:chOff x="0" y="0"/>
          <a:chExt cx="0" cy="0"/>
        </a:xfrm>
      </p:grpSpPr>
      <p:sp>
        <p:nvSpPr>
          <p:cNvPr id="860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860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860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2394759"/>
      </p:ext>
    </p:extLst>
  </p:cSld>
  <p:clrMapOvr>
    <a:masterClrMapping/>
  </p:clrMapOvr>
  <p:transition spd="med"/>
</p:sldLayout>
</file>

<file path=ppt/slideLayouts/slideLayout585.xml><?xml version="1.0" encoding="utf-8"?>
<p:sldLayout xmlns:a="http://schemas.openxmlformats.org/drawingml/2006/main" xmlns:r="http://schemas.openxmlformats.org/officeDocument/2006/relationships" xmlns:p="http://schemas.openxmlformats.org/presentationml/2006/main" type="tx">
  <p:cSld name="49_Two Content">
    <p:spTree>
      <p:nvGrpSpPr>
        <p:cNvPr id="1" name=""/>
        <p:cNvGrpSpPr/>
        <p:nvPr/>
      </p:nvGrpSpPr>
      <p:grpSpPr>
        <a:xfrm>
          <a:off x="0" y="0"/>
          <a:ext cx="0" cy="0"/>
          <a:chOff x="0" y="0"/>
          <a:chExt cx="0" cy="0"/>
        </a:xfrm>
      </p:grpSpPr>
      <p:sp>
        <p:nvSpPr>
          <p:cNvPr id="8610" name="Title Text"/>
          <p:cNvSpPr txBox="1">
            <a:spLocks noGrp="1"/>
          </p:cNvSpPr>
          <p:nvPr>
            <p:ph type="title"/>
          </p:nvPr>
        </p:nvSpPr>
        <p:spPr>
          <a:prstGeom prst="rect">
            <a:avLst/>
          </a:prstGeom>
        </p:spPr>
        <p:txBody>
          <a:bodyPr/>
          <a:lstStyle/>
          <a:p>
            <a:r>
              <a:t>Title Text</a:t>
            </a:r>
          </a:p>
        </p:txBody>
      </p:sp>
      <p:sp>
        <p:nvSpPr>
          <p:cNvPr id="861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861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9019668"/>
      </p:ext>
    </p:extLst>
  </p:cSld>
  <p:clrMapOvr>
    <a:masterClrMapping/>
  </p:clrMapOvr>
  <p:transition spd="med"/>
</p:sldLayout>
</file>

<file path=ppt/slideLayouts/slideLayout586.xml><?xml version="1.0" encoding="utf-8"?>
<p:sldLayout xmlns:a="http://schemas.openxmlformats.org/drawingml/2006/main" xmlns:r="http://schemas.openxmlformats.org/officeDocument/2006/relationships" xmlns:p="http://schemas.openxmlformats.org/presentationml/2006/main" type="tx">
  <p:cSld name="49_Comparison">
    <p:spTree>
      <p:nvGrpSpPr>
        <p:cNvPr id="1" name=""/>
        <p:cNvGrpSpPr/>
        <p:nvPr/>
      </p:nvGrpSpPr>
      <p:grpSpPr>
        <a:xfrm>
          <a:off x="0" y="0"/>
          <a:ext cx="0" cy="0"/>
          <a:chOff x="0" y="0"/>
          <a:chExt cx="0" cy="0"/>
        </a:xfrm>
      </p:grpSpPr>
      <p:sp>
        <p:nvSpPr>
          <p:cNvPr id="861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862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862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86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6029397"/>
      </p:ext>
    </p:extLst>
  </p:cSld>
  <p:clrMapOvr>
    <a:masterClrMapping/>
  </p:clrMapOvr>
  <p:transition spd="med"/>
</p:sldLayout>
</file>

<file path=ppt/slideLayouts/slideLayout587.xml><?xml version="1.0" encoding="utf-8"?>
<p:sldLayout xmlns:a="http://schemas.openxmlformats.org/drawingml/2006/main" xmlns:r="http://schemas.openxmlformats.org/officeDocument/2006/relationships" xmlns:p="http://schemas.openxmlformats.org/presentationml/2006/main" type="tx">
  <p:cSld name="50_Title Only">
    <p:spTree>
      <p:nvGrpSpPr>
        <p:cNvPr id="1" name=""/>
        <p:cNvGrpSpPr/>
        <p:nvPr/>
      </p:nvGrpSpPr>
      <p:grpSpPr>
        <a:xfrm>
          <a:off x="0" y="0"/>
          <a:ext cx="0" cy="0"/>
          <a:chOff x="0" y="0"/>
          <a:chExt cx="0" cy="0"/>
        </a:xfrm>
      </p:grpSpPr>
      <p:sp>
        <p:nvSpPr>
          <p:cNvPr id="8629" name="Title Text"/>
          <p:cNvSpPr txBox="1">
            <a:spLocks noGrp="1"/>
          </p:cNvSpPr>
          <p:nvPr>
            <p:ph type="title"/>
          </p:nvPr>
        </p:nvSpPr>
        <p:spPr>
          <a:prstGeom prst="rect">
            <a:avLst/>
          </a:prstGeom>
        </p:spPr>
        <p:txBody>
          <a:bodyPr/>
          <a:lstStyle/>
          <a:p>
            <a:r>
              <a:t>Title Text</a:t>
            </a:r>
          </a:p>
        </p:txBody>
      </p:sp>
      <p:sp>
        <p:nvSpPr>
          <p:cNvPr id="86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1055151"/>
      </p:ext>
    </p:extLst>
  </p:cSld>
  <p:clrMapOvr>
    <a:masterClrMapping/>
  </p:clrMapOvr>
  <p:transition spd="med"/>
</p:sldLayout>
</file>

<file path=ppt/slideLayouts/slideLayout588.xml><?xml version="1.0" encoding="utf-8"?>
<p:sldLayout xmlns:a="http://schemas.openxmlformats.org/drawingml/2006/main" xmlns:r="http://schemas.openxmlformats.org/officeDocument/2006/relationships" xmlns:p="http://schemas.openxmlformats.org/presentationml/2006/main" type="tx">
  <p:cSld name="52_Blank">
    <p:spTree>
      <p:nvGrpSpPr>
        <p:cNvPr id="1" name=""/>
        <p:cNvGrpSpPr/>
        <p:nvPr/>
      </p:nvGrpSpPr>
      <p:grpSpPr>
        <a:xfrm>
          <a:off x="0" y="0"/>
          <a:ext cx="0" cy="0"/>
          <a:chOff x="0" y="0"/>
          <a:chExt cx="0" cy="0"/>
        </a:xfrm>
      </p:grpSpPr>
      <p:sp>
        <p:nvSpPr>
          <p:cNvPr id="863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0657207"/>
      </p:ext>
    </p:extLst>
  </p:cSld>
  <p:clrMapOvr>
    <a:masterClrMapping/>
  </p:clrMapOvr>
  <p:transition spd="med"/>
</p:sldLayout>
</file>

<file path=ppt/slideLayouts/slideLayout589.xml><?xml version="1.0" encoding="utf-8"?>
<p:sldLayout xmlns:a="http://schemas.openxmlformats.org/drawingml/2006/main" xmlns:r="http://schemas.openxmlformats.org/officeDocument/2006/relationships" xmlns:p="http://schemas.openxmlformats.org/presentationml/2006/main" type="tx">
  <p:cSld name="49_Content with Caption">
    <p:spTree>
      <p:nvGrpSpPr>
        <p:cNvPr id="1" name=""/>
        <p:cNvGrpSpPr/>
        <p:nvPr/>
      </p:nvGrpSpPr>
      <p:grpSpPr>
        <a:xfrm>
          <a:off x="0" y="0"/>
          <a:ext cx="0" cy="0"/>
          <a:chOff x="0" y="0"/>
          <a:chExt cx="0" cy="0"/>
        </a:xfrm>
      </p:grpSpPr>
      <p:sp>
        <p:nvSpPr>
          <p:cNvPr id="864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864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64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864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2339162"/>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2DDBBBB4-98D6-394F-A3E2-F57F05C9EA9A}" type="slidenum">
              <a:rPr lang="en-US" smtClean="0"/>
              <a:pPr>
                <a:defRPr/>
              </a:pPr>
              <a:t>‹#›</a:t>
            </a:fld>
            <a:endParaRPr lang="en-US" dirty="0"/>
          </a:p>
        </p:txBody>
      </p:sp>
    </p:spTree>
    <p:extLst>
      <p:ext uri="{BB962C8B-B14F-4D97-AF65-F5344CB8AC3E}">
        <p14:creationId xmlns:p14="http://schemas.microsoft.com/office/powerpoint/2010/main" val="3483308619"/>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tx">
  <p:cSld name="49_Picture with Caption">
    <p:spTree>
      <p:nvGrpSpPr>
        <p:cNvPr id="1" name=""/>
        <p:cNvGrpSpPr/>
        <p:nvPr/>
      </p:nvGrpSpPr>
      <p:grpSpPr>
        <a:xfrm>
          <a:off x="0" y="0"/>
          <a:ext cx="0" cy="0"/>
          <a:chOff x="0" y="0"/>
          <a:chExt cx="0" cy="0"/>
        </a:xfrm>
      </p:grpSpPr>
      <p:sp>
        <p:nvSpPr>
          <p:cNvPr id="865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86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6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865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9047512"/>
      </p:ext>
    </p:extLst>
  </p:cSld>
  <p:clrMapOvr>
    <a:masterClrMapping/>
  </p:clrMapOvr>
  <p:transition spd="med"/>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type="tx">
  <p:cSld name="5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6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6116630"/>
      </p:ext>
    </p:extLst>
  </p:cSld>
  <p:clrMapOvr>
    <a:masterClrMapping/>
  </p:clrMapOvr>
  <p:transition spd="med"/>
</p:sldLayout>
</file>

<file path=ppt/slideLayouts/slideLayout592.xml><?xml version="1.0" encoding="utf-8"?>
<p:sldLayout xmlns:a="http://schemas.openxmlformats.org/drawingml/2006/main" xmlns:r="http://schemas.openxmlformats.org/officeDocument/2006/relationships" xmlns:p="http://schemas.openxmlformats.org/presentationml/2006/main" showMasterSp="0" type="tx">
  <p:cSld name="5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7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7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7961353"/>
      </p:ext>
    </p:extLst>
  </p:cSld>
  <p:clrMapOvr>
    <a:masterClrMapping/>
  </p:clrMapOvr>
  <p:transition spd="med"/>
</p:sldLayout>
</file>

<file path=ppt/slideLayouts/slideLayout593.xml><?xml version="1.0" encoding="utf-8"?>
<p:sldLayout xmlns:a="http://schemas.openxmlformats.org/drawingml/2006/main" xmlns:r="http://schemas.openxmlformats.org/officeDocument/2006/relationships" xmlns:p="http://schemas.openxmlformats.org/presentationml/2006/main" showMasterSp="0" type="tx">
  <p:cSld name="4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6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9186674"/>
      </p:ext>
    </p:extLst>
  </p:cSld>
  <p:clrMapOvr>
    <a:masterClrMapping/>
  </p:clrMapOvr>
  <p:transition spd="med"/>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x">
  <p:cSld name="5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9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1722192"/>
      </p:ext>
    </p:extLst>
  </p:cSld>
  <p:clrMapOvr>
    <a:masterClrMapping/>
  </p:clrMapOvr>
  <p:transition spd="med"/>
</p:sldLayout>
</file>

<file path=ppt/slideLayouts/slideLayout595.xml><?xml version="1.0" encoding="utf-8"?>
<p:sldLayout xmlns:a="http://schemas.openxmlformats.org/drawingml/2006/main" xmlns:r="http://schemas.openxmlformats.org/officeDocument/2006/relationships" xmlns:p="http://schemas.openxmlformats.org/presentationml/2006/main" showMasterSp="0" type="tx">
  <p:cSld name="5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7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6448620"/>
      </p:ext>
    </p:extLst>
  </p:cSld>
  <p:clrMapOvr>
    <a:masterClrMapping/>
  </p:clrMapOvr>
  <p:transition spd="med"/>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type="tx">
  <p:cSld name="5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71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9584331"/>
      </p:ext>
    </p:extLst>
  </p:cSld>
  <p:clrMapOvr>
    <a:masterClrMapping/>
  </p:clrMapOvr>
  <p:transition spd="med"/>
</p:sldLayout>
</file>

<file path=ppt/slideLayouts/slideLayout597.xml><?xml version="1.0" encoding="utf-8"?>
<p:sldLayout xmlns:a="http://schemas.openxmlformats.org/drawingml/2006/main" xmlns:r="http://schemas.openxmlformats.org/officeDocument/2006/relationships" xmlns:p="http://schemas.openxmlformats.org/presentationml/2006/main" showMasterSp="0" type="tx">
  <p:cSld name="53_Blank">
    <p:bg>
      <p:bgPr>
        <a:solidFill>
          <a:schemeClr val="accent3">
            <a:lumOff val="44000"/>
          </a:schemeClr>
        </a:solidFill>
        <a:effectLst/>
      </p:bgPr>
    </p:bg>
    <p:spTree>
      <p:nvGrpSpPr>
        <p:cNvPr id="1" name=""/>
        <p:cNvGrpSpPr/>
        <p:nvPr/>
      </p:nvGrpSpPr>
      <p:grpSpPr>
        <a:xfrm>
          <a:off x="0" y="0"/>
          <a:ext cx="0" cy="0"/>
          <a:chOff x="0" y="0"/>
          <a:chExt cx="0" cy="0"/>
        </a:xfrm>
      </p:grpSpPr>
      <p:sp>
        <p:nvSpPr>
          <p:cNvPr id="87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9226154"/>
      </p:ext>
    </p:extLst>
  </p:cSld>
  <p:clrMapOvr>
    <a:masterClrMapping/>
  </p:clrMapOvr>
  <p:transition spd="med"/>
</p:sldLayout>
</file>

<file path=ppt/slideLayouts/slideLayout598.xml><?xml version="1.0" encoding="utf-8"?>
<p:sldLayout xmlns:a="http://schemas.openxmlformats.org/drawingml/2006/main" xmlns:r="http://schemas.openxmlformats.org/officeDocument/2006/relationships" xmlns:p="http://schemas.openxmlformats.org/presentationml/2006/main" showMasterSp="0" type="tx">
  <p:cSld name="5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7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3748126"/>
      </p:ext>
    </p:extLst>
  </p:cSld>
  <p:clrMapOvr>
    <a:masterClrMapping/>
  </p:clrMapOvr>
  <p:transition spd="med"/>
</p:sldLayout>
</file>

<file path=ppt/slideLayouts/slideLayout599.xml><?xml version="1.0" encoding="utf-8"?>
<p:sldLayout xmlns:a="http://schemas.openxmlformats.org/drawingml/2006/main" xmlns:r="http://schemas.openxmlformats.org/officeDocument/2006/relationships" xmlns:p="http://schemas.openxmlformats.org/presentationml/2006/main" showMasterSp="0" type="tx">
  <p:cSld name="5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7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79658306"/>
      </p:ext>
    </p:extLst>
  </p:cSld>
  <p:clrMapOvr>
    <a:masterClrMapping/>
  </p:clrMapOvr>
  <p:transition spd="med"/>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70307061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AEE9B3CE-B01F-C54C-8351-7889F7A8DB7C}" type="slidenum">
              <a:rPr lang="en-US"/>
              <a:pPr>
                <a:defRPr/>
              </a:pPr>
              <a:t>‹#›</a:t>
            </a:fld>
            <a:endParaRPr lang="en-US"/>
          </a:p>
        </p:txBody>
      </p:sp>
    </p:spTree>
    <p:extLst>
      <p:ext uri="{BB962C8B-B14F-4D97-AF65-F5344CB8AC3E}">
        <p14:creationId xmlns:p14="http://schemas.microsoft.com/office/powerpoint/2010/main" val="2286462207"/>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showMasterSp="0" type="tx">
  <p:cSld name="58_Title Slide">
    <p:bg>
      <p:bgPr>
        <a:solidFill>
          <a:srgbClr val="000000"/>
        </a:solidFill>
        <a:effectLst/>
      </p:bgPr>
    </p:bg>
    <p:spTree>
      <p:nvGrpSpPr>
        <p:cNvPr id="1" name=""/>
        <p:cNvGrpSpPr/>
        <p:nvPr/>
      </p:nvGrpSpPr>
      <p:grpSpPr>
        <a:xfrm>
          <a:off x="0" y="0"/>
          <a:ext cx="0" cy="0"/>
          <a:chOff x="0" y="0"/>
          <a:chExt cx="0" cy="0"/>
        </a:xfrm>
      </p:grpSpPr>
      <p:sp>
        <p:nvSpPr>
          <p:cNvPr id="874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4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003567"/>
      </p:ext>
    </p:extLst>
  </p:cSld>
  <p:clrMapOvr>
    <a:masterClrMapping/>
  </p:clrMapOvr>
  <p:transition spd="med"/>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x">
  <p:cSld name="57_Title and Content">
    <p:bg>
      <p:bgPr>
        <a:solidFill>
          <a:srgbClr val="000000"/>
        </a:solidFill>
        <a:effectLst/>
      </p:bgPr>
    </p:bg>
    <p:spTree>
      <p:nvGrpSpPr>
        <p:cNvPr id="1" name=""/>
        <p:cNvGrpSpPr/>
        <p:nvPr/>
      </p:nvGrpSpPr>
      <p:grpSpPr>
        <a:xfrm>
          <a:off x="0" y="0"/>
          <a:ext cx="0" cy="0"/>
          <a:chOff x="0" y="0"/>
          <a:chExt cx="0" cy="0"/>
        </a:xfrm>
      </p:grpSpPr>
      <p:sp>
        <p:nvSpPr>
          <p:cNvPr id="87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5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0863114"/>
      </p:ext>
    </p:extLst>
  </p:cSld>
  <p:clrMapOvr>
    <a:masterClrMapping/>
  </p:clrMapOvr>
  <p:transition spd="med"/>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x">
  <p:cSld name="50_Section Header">
    <p:bg>
      <p:bgPr>
        <a:solidFill>
          <a:srgbClr val="000000"/>
        </a:solidFill>
        <a:effectLst/>
      </p:bgPr>
    </p:bg>
    <p:spTree>
      <p:nvGrpSpPr>
        <p:cNvPr id="1" name=""/>
        <p:cNvGrpSpPr/>
        <p:nvPr/>
      </p:nvGrpSpPr>
      <p:grpSpPr>
        <a:xfrm>
          <a:off x="0" y="0"/>
          <a:ext cx="0" cy="0"/>
          <a:chOff x="0" y="0"/>
          <a:chExt cx="0" cy="0"/>
        </a:xfrm>
      </p:grpSpPr>
      <p:sp>
        <p:nvSpPr>
          <p:cNvPr id="876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6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39171502"/>
      </p:ext>
    </p:extLst>
  </p:cSld>
  <p:clrMapOvr>
    <a:masterClrMapping/>
  </p:clrMapOvr>
  <p:transition spd="med"/>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type="tx">
  <p:cSld name="51_Two Content">
    <p:bg>
      <p:bgPr>
        <a:solidFill>
          <a:srgbClr val="000000"/>
        </a:solidFill>
        <a:effectLst/>
      </p:bgPr>
    </p:bg>
    <p:spTree>
      <p:nvGrpSpPr>
        <p:cNvPr id="1" name=""/>
        <p:cNvGrpSpPr/>
        <p:nvPr/>
      </p:nvGrpSpPr>
      <p:grpSpPr>
        <a:xfrm>
          <a:off x="0" y="0"/>
          <a:ext cx="0" cy="0"/>
          <a:chOff x="0" y="0"/>
          <a:chExt cx="0" cy="0"/>
        </a:xfrm>
      </p:grpSpPr>
      <p:sp>
        <p:nvSpPr>
          <p:cNvPr id="87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7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0967001"/>
      </p:ext>
    </p:extLst>
  </p:cSld>
  <p:clrMapOvr>
    <a:masterClrMapping/>
  </p:clrMapOvr>
  <p:transition spd="med"/>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type="tx">
  <p:cSld name="51_Comparison">
    <p:bg>
      <p:bgPr>
        <a:solidFill>
          <a:srgbClr val="000000"/>
        </a:solidFill>
        <a:effectLst/>
      </p:bgPr>
    </p:bg>
    <p:spTree>
      <p:nvGrpSpPr>
        <p:cNvPr id="1" name=""/>
        <p:cNvGrpSpPr/>
        <p:nvPr/>
      </p:nvGrpSpPr>
      <p:grpSpPr>
        <a:xfrm>
          <a:off x="0" y="0"/>
          <a:ext cx="0" cy="0"/>
          <a:chOff x="0" y="0"/>
          <a:chExt cx="0" cy="0"/>
        </a:xfrm>
      </p:grpSpPr>
      <p:sp>
        <p:nvSpPr>
          <p:cNvPr id="878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8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3441401"/>
      </p:ext>
    </p:extLst>
  </p:cSld>
  <p:clrMapOvr>
    <a:masterClrMapping/>
  </p:clrMapOvr>
  <p:transition spd="med"/>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type="tx">
  <p:cSld name="52_Title Only">
    <p:bg>
      <p:bgPr>
        <a:solidFill>
          <a:srgbClr val="000000"/>
        </a:solidFill>
        <a:effectLst/>
      </p:bgPr>
    </p:bg>
    <p:spTree>
      <p:nvGrpSpPr>
        <p:cNvPr id="1" name=""/>
        <p:cNvGrpSpPr/>
        <p:nvPr/>
      </p:nvGrpSpPr>
      <p:grpSpPr>
        <a:xfrm>
          <a:off x="0" y="0"/>
          <a:ext cx="0" cy="0"/>
          <a:chOff x="0" y="0"/>
          <a:chExt cx="0" cy="0"/>
        </a:xfrm>
      </p:grpSpPr>
      <p:sp>
        <p:nvSpPr>
          <p:cNvPr id="87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3617479"/>
      </p:ext>
    </p:extLst>
  </p:cSld>
  <p:clrMapOvr>
    <a:masterClrMapping/>
  </p:clrMapOvr>
  <p:transition spd="med"/>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type="tx">
  <p:cSld name="54_Blank">
    <p:bg>
      <p:bgPr>
        <a:solidFill>
          <a:srgbClr val="000000"/>
        </a:solidFill>
        <a:effectLst/>
      </p:bgPr>
    </p:bg>
    <p:spTree>
      <p:nvGrpSpPr>
        <p:cNvPr id="1" name=""/>
        <p:cNvGrpSpPr/>
        <p:nvPr/>
      </p:nvGrpSpPr>
      <p:grpSpPr>
        <a:xfrm>
          <a:off x="0" y="0"/>
          <a:ext cx="0" cy="0"/>
          <a:chOff x="0" y="0"/>
          <a:chExt cx="0" cy="0"/>
        </a:xfrm>
      </p:grpSpPr>
      <p:sp>
        <p:nvSpPr>
          <p:cNvPr id="879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8004331"/>
      </p:ext>
    </p:extLst>
  </p:cSld>
  <p:clrMapOvr>
    <a:masterClrMapping/>
  </p:clrMapOvr>
  <p:transition spd="med"/>
</p:sldLayout>
</file>

<file path=ppt/slideLayouts/slideLayout607.xml><?xml version="1.0" encoding="utf-8"?>
<p:sldLayout xmlns:a="http://schemas.openxmlformats.org/drawingml/2006/main" xmlns:r="http://schemas.openxmlformats.org/officeDocument/2006/relationships" xmlns:p="http://schemas.openxmlformats.org/presentationml/2006/main" showMasterSp="0" type="tx">
  <p:cSld name="51_Content with Caption">
    <p:bg>
      <p:bgPr>
        <a:solidFill>
          <a:srgbClr val="000000"/>
        </a:solidFill>
        <a:effectLst/>
      </p:bgPr>
    </p:bg>
    <p:spTree>
      <p:nvGrpSpPr>
        <p:cNvPr id="1" name=""/>
        <p:cNvGrpSpPr/>
        <p:nvPr/>
      </p:nvGrpSpPr>
      <p:grpSpPr>
        <a:xfrm>
          <a:off x="0" y="0"/>
          <a:ext cx="0" cy="0"/>
          <a:chOff x="0" y="0"/>
          <a:chExt cx="0" cy="0"/>
        </a:xfrm>
      </p:grpSpPr>
      <p:sp>
        <p:nvSpPr>
          <p:cNvPr id="880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0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0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0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6827366"/>
      </p:ext>
    </p:extLst>
  </p:cSld>
  <p:clrMapOvr>
    <a:masterClrMapping/>
  </p:clrMapOvr>
  <p:transition spd="med"/>
</p:sldLayout>
</file>

<file path=ppt/slideLayouts/slideLayout608.xml><?xml version="1.0" encoding="utf-8"?>
<p:sldLayout xmlns:a="http://schemas.openxmlformats.org/drawingml/2006/main" xmlns:r="http://schemas.openxmlformats.org/officeDocument/2006/relationships" xmlns:p="http://schemas.openxmlformats.org/presentationml/2006/main" showMasterSp="0" type="tx">
  <p:cSld name="51_Picture with Caption">
    <p:bg>
      <p:bgPr>
        <a:solidFill>
          <a:srgbClr val="000000"/>
        </a:solidFill>
        <a:effectLst/>
      </p:bgPr>
    </p:bg>
    <p:spTree>
      <p:nvGrpSpPr>
        <p:cNvPr id="1" name=""/>
        <p:cNvGrpSpPr/>
        <p:nvPr/>
      </p:nvGrpSpPr>
      <p:grpSpPr>
        <a:xfrm>
          <a:off x="0" y="0"/>
          <a:ext cx="0" cy="0"/>
          <a:chOff x="0" y="0"/>
          <a:chExt cx="0" cy="0"/>
        </a:xfrm>
      </p:grpSpPr>
      <p:sp>
        <p:nvSpPr>
          <p:cNvPr id="881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1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70888756"/>
      </p:ext>
    </p:extLst>
  </p:cSld>
  <p:clrMapOvr>
    <a:masterClrMapping/>
  </p:clrMapOvr>
  <p:transition spd="med"/>
</p:sldLayout>
</file>

<file path=ppt/slideLayouts/slideLayout609.xml><?xml version="1.0" encoding="utf-8"?>
<p:sldLayout xmlns:a="http://schemas.openxmlformats.org/drawingml/2006/main" xmlns:r="http://schemas.openxmlformats.org/officeDocument/2006/relationships" xmlns:p="http://schemas.openxmlformats.org/presentationml/2006/main" showMasterSp="0" type="tx">
  <p:cSld name="5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42384406"/>
      </p:ext>
    </p:extLst>
  </p:cSld>
  <p:clrMapOvr>
    <a:masterClrMapping/>
  </p:clrMapOvr>
  <p:transition spd="med"/>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434D7028-DB52-B549-BDAF-8B40BD3B61BD}" type="slidenum">
              <a:rPr lang="en-US"/>
              <a:pPr>
                <a:defRPr/>
              </a:pPr>
              <a:t>‹#›</a:t>
            </a:fld>
            <a:endParaRPr lang="en-US"/>
          </a:p>
        </p:txBody>
      </p:sp>
    </p:spTree>
    <p:extLst>
      <p:ext uri="{BB962C8B-B14F-4D97-AF65-F5344CB8AC3E}">
        <p14:creationId xmlns:p14="http://schemas.microsoft.com/office/powerpoint/2010/main" val="404436282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showMasterSp="0" type="tx">
  <p:cSld name="5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4195707"/>
      </p:ext>
    </p:extLst>
  </p:cSld>
  <p:clrMapOvr>
    <a:masterClrMapping/>
  </p:clrMapOvr>
  <p:transition spd="med"/>
</p:sldLayout>
</file>

<file path=ppt/slideLayouts/slideLayout611.xml><?xml version="1.0" encoding="utf-8"?>
<p:sldLayout xmlns:a="http://schemas.openxmlformats.org/drawingml/2006/main" xmlns:r="http://schemas.openxmlformats.org/officeDocument/2006/relationships" xmlns:p="http://schemas.openxmlformats.org/presentationml/2006/main" showMasterSp="0" type="tx">
  <p:cSld name="5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6336514"/>
      </p:ext>
    </p:extLst>
  </p:cSld>
  <p:clrMapOvr>
    <a:masterClrMapping/>
  </p:clrMapOvr>
  <p:transition spd="med"/>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x">
  <p:cSld name="5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250891"/>
      </p:ext>
    </p:extLst>
  </p:cSld>
  <p:clrMapOvr>
    <a:masterClrMapping/>
  </p:clrMapOvr>
  <p:transition spd="med"/>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x">
  <p:cSld name="5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1981919"/>
      </p:ext>
    </p:extLst>
  </p:cSld>
  <p:clrMapOvr>
    <a:masterClrMapping/>
  </p:clrMapOvr>
  <p:transition spd="med"/>
</p:sldLayout>
</file>

<file path=ppt/slideLayouts/slideLayout614.xml><?xml version="1.0" encoding="utf-8"?>
<p:sldLayout xmlns:a="http://schemas.openxmlformats.org/drawingml/2006/main" xmlns:r="http://schemas.openxmlformats.org/officeDocument/2006/relationships" xmlns:p="http://schemas.openxmlformats.org/presentationml/2006/main" showMasterSp="0" type="tx">
  <p:cSld name="5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91060003"/>
      </p:ext>
    </p:extLst>
  </p:cSld>
  <p:clrMapOvr>
    <a:masterClrMapping/>
  </p:clrMapOvr>
  <p:transition spd="med"/>
</p:sldLayout>
</file>

<file path=ppt/slideLayouts/slideLayout615.xml><?xml version="1.0" encoding="utf-8"?>
<p:sldLayout xmlns:a="http://schemas.openxmlformats.org/drawingml/2006/main" xmlns:r="http://schemas.openxmlformats.org/officeDocument/2006/relationships" xmlns:p="http://schemas.openxmlformats.org/presentationml/2006/main" showMasterSp="0" type="tx">
  <p:cSld name="55_Blank">
    <p:bg>
      <p:bgPr>
        <a:solidFill>
          <a:schemeClr val="accent3">
            <a:lumOff val="44000"/>
          </a:schemeClr>
        </a:solidFill>
        <a:effectLst/>
      </p:bgPr>
    </p:bg>
    <p:spTree>
      <p:nvGrpSpPr>
        <p:cNvPr id="1" name=""/>
        <p:cNvGrpSpPr/>
        <p:nvPr/>
      </p:nvGrpSpPr>
      <p:grpSpPr>
        <a:xfrm>
          <a:off x="0" y="0"/>
          <a:ext cx="0" cy="0"/>
          <a:chOff x="0" y="0"/>
          <a:chExt cx="0" cy="0"/>
        </a:xfrm>
      </p:grpSpPr>
      <p:sp>
        <p:nvSpPr>
          <p:cNvPr id="8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4855431"/>
      </p:ext>
    </p:extLst>
  </p:cSld>
  <p:clrMapOvr>
    <a:masterClrMapping/>
  </p:clrMapOvr>
  <p:transition spd="med"/>
</p:sldLayout>
</file>

<file path=ppt/slideLayouts/slideLayout616.xml><?xml version="1.0" encoding="utf-8"?>
<p:sldLayout xmlns:a="http://schemas.openxmlformats.org/drawingml/2006/main" xmlns:r="http://schemas.openxmlformats.org/officeDocument/2006/relationships" xmlns:p="http://schemas.openxmlformats.org/presentationml/2006/main" showMasterSp="0" type="tx">
  <p:cSld name="5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13675495"/>
      </p:ext>
    </p:extLst>
  </p:cSld>
  <p:clrMapOvr>
    <a:masterClrMapping/>
  </p:clrMapOvr>
  <p:transition spd="med"/>
</p:sldLayout>
</file>

<file path=ppt/slideLayouts/slideLayout617.xml><?xml version="1.0" encoding="utf-8"?>
<p:sldLayout xmlns:a="http://schemas.openxmlformats.org/drawingml/2006/main" xmlns:r="http://schemas.openxmlformats.org/officeDocument/2006/relationships" xmlns:p="http://schemas.openxmlformats.org/presentationml/2006/main" showMasterSp="0" type="tx">
  <p:cSld name="5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9287506"/>
      </p:ext>
    </p:extLst>
  </p:cSld>
  <p:clrMapOvr>
    <a:masterClrMapping/>
  </p:clrMapOvr>
  <p:transition spd="med"/>
</p:sldLayout>
</file>

<file path=ppt/slideLayouts/slideLayout618.xml><?xml version="1.0" encoding="utf-8"?>
<p:sldLayout xmlns:a="http://schemas.openxmlformats.org/drawingml/2006/main" xmlns:r="http://schemas.openxmlformats.org/officeDocument/2006/relationships" xmlns:p="http://schemas.openxmlformats.org/presentationml/2006/main" showMasterSp="0" type="tx">
  <p:cSld name="60_Title Slide">
    <p:bg>
      <p:bgPr>
        <a:solidFill>
          <a:srgbClr val="000066"/>
        </a:solidFill>
        <a:effectLst/>
      </p:bgPr>
    </p:bg>
    <p:spTree>
      <p:nvGrpSpPr>
        <p:cNvPr id="1" name=""/>
        <p:cNvGrpSpPr/>
        <p:nvPr/>
      </p:nvGrpSpPr>
      <p:grpSpPr>
        <a:xfrm>
          <a:off x="0" y="0"/>
          <a:ext cx="0" cy="0"/>
          <a:chOff x="0" y="0"/>
          <a:chExt cx="0" cy="0"/>
        </a:xfrm>
      </p:grpSpPr>
      <p:sp>
        <p:nvSpPr>
          <p:cNvPr id="8907" name="Line 2"/>
          <p:cNvSpPr/>
          <p:nvPr/>
        </p:nvSpPr>
        <p:spPr>
          <a:xfrm>
            <a:off x="2895600" y="4303712"/>
            <a:ext cx="3276600" cy="1"/>
          </a:xfrm>
          <a:prstGeom prst="line">
            <a:avLst/>
          </a:prstGeom>
          <a:ln w="38100">
            <a:solidFill>
              <a:srgbClr val="336699"/>
            </a:solidFill>
          </a:ln>
        </p:spPr>
        <p:txBody>
          <a:bodyPr lIns="45719" rIns="45719"/>
          <a:lstStyle/>
          <a:p>
            <a:endParaRPr/>
          </a:p>
        </p:txBody>
      </p:sp>
      <p:sp>
        <p:nvSpPr>
          <p:cNvPr id="8908" name="Rectangle 5"/>
          <p:cNvSpPr/>
          <p:nvPr/>
        </p:nvSpPr>
        <p:spPr>
          <a:xfrm>
            <a:off x="0" y="1066800"/>
            <a:ext cx="86868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15" name="Group 6"/>
          <p:cNvGrpSpPr/>
          <p:nvPr/>
        </p:nvGrpSpPr>
        <p:grpSpPr>
          <a:xfrm>
            <a:off x="533400" y="0"/>
            <a:ext cx="3276600" cy="2133600"/>
            <a:chOff x="0" y="0"/>
            <a:chExt cx="3276600" cy="2133600"/>
          </a:xfrm>
        </p:grpSpPr>
        <p:sp>
          <p:nvSpPr>
            <p:cNvPr id="8909" name="Rectangle 7"/>
            <p:cNvSpPr/>
            <p:nvPr/>
          </p:nvSpPr>
          <p:spPr>
            <a:xfrm>
              <a:off x="10668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0" name="Rectangle 8"/>
            <p:cNvSpPr/>
            <p:nvPr/>
          </p:nvSpPr>
          <p:spPr>
            <a:xfrm>
              <a:off x="1600200" y="16002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1" name="Rectangle 9"/>
            <p:cNvSpPr/>
            <p:nvPr/>
          </p:nvSpPr>
          <p:spPr>
            <a:xfrm>
              <a:off x="22098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2" name="Rectangle 10"/>
            <p:cNvSpPr/>
            <p:nvPr/>
          </p:nvSpPr>
          <p:spPr>
            <a:xfrm>
              <a:off x="27432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3" name="Rectangle 11"/>
            <p:cNvSpPr/>
            <p:nvPr/>
          </p:nvSpPr>
          <p:spPr>
            <a:xfrm>
              <a:off x="5334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4" name="Rectangle 12"/>
            <p:cNvSpPr/>
            <p:nvPr/>
          </p:nvSpPr>
          <p:spPr>
            <a:xfrm>
              <a:off x="0" y="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22" name="Group 13"/>
          <p:cNvGrpSpPr/>
          <p:nvPr/>
        </p:nvGrpSpPr>
        <p:grpSpPr>
          <a:xfrm>
            <a:off x="533400" y="0"/>
            <a:ext cx="3276600" cy="2133600"/>
            <a:chOff x="0" y="0"/>
            <a:chExt cx="3276600" cy="2133600"/>
          </a:xfrm>
        </p:grpSpPr>
        <p:sp>
          <p:nvSpPr>
            <p:cNvPr id="8916" name="Rectangle 14"/>
            <p:cNvSpPr/>
            <p:nvPr/>
          </p:nvSpPr>
          <p:spPr>
            <a:xfrm>
              <a:off x="1066800" y="1066800"/>
              <a:ext cx="533400" cy="5334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7" name="Rectangle 15"/>
            <p:cNvSpPr/>
            <p:nvPr/>
          </p:nvSpPr>
          <p:spPr>
            <a:xfrm>
              <a:off x="1600200" y="16002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8" name="Rectangle 16"/>
            <p:cNvSpPr/>
            <p:nvPr/>
          </p:nvSpPr>
          <p:spPr>
            <a:xfrm>
              <a:off x="2209800" y="5334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9" name="Rectangle 17"/>
            <p:cNvSpPr/>
            <p:nvPr/>
          </p:nvSpPr>
          <p:spPr>
            <a:xfrm>
              <a:off x="2743200" y="10668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0" name="Rectangle 18"/>
            <p:cNvSpPr/>
            <p:nvPr/>
          </p:nvSpPr>
          <p:spPr>
            <a:xfrm>
              <a:off x="533400" y="533400"/>
              <a:ext cx="533400" cy="5334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1" name="Rectangle 19"/>
            <p:cNvSpPr/>
            <p:nvPr/>
          </p:nvSpPr>
          <p:spPr>
            <a:xfrm>
              <a:off x="0" y="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23" name="Rectangle 20"/>
          <p:cNvSpPr/>
          <p:nvPr/>
        </p:nvSpPr>
        <p:spPr>
          <a:xfrm>
            <a:off x="4114800" y="4191000"/>
            <a:ext cx="211138" cy="211138"/>
          </a:xfrm>
          <a:prstGeom prst="rect">
            <a:avLst/>
          </a:prstGeom>
          <a:solidFill>
            <a:srgbClr val="0099CC"/>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4" name="Rectangle 21"/>
          <p:cNvSpPr/>
          <p:nvPr/>
        </p:nvSpPr>
        <p:spPr>
          <a:xfrm>
            <a:off x="4419600" y="4191000"/>
            <a:ext cx="211138" cy="211138"/>
          </a:xfrm>
          <a:prstGeom prst="rect">
            <a:avLst/>
          </a:prstGeom>
          <a:solidFill>
            <a:srgbClr val="0099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5" name="Rectangle 22"/>
          <p:cNvSpPr/>
          <p:nvPr/>
        </p:nvSpPr>
        <p:spPr>
          <a:xfrm>
            <a:off x="4724400" y="4191000"/>
            <a:ext cx="211138" cy="211138"/>
          </a:xfrm>
          <a:prstGeom prst="rect">
            <a:avLst/>
          </a:prstGeom>
          <a:solidFill>
            <a:srgbClr val="00CC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6" name="Title Text"/>
          <p:cNvSpPr txBox="1">
            <a:spLocks noGrp="1"/>
          </p:cNvSpPr>
          <p:nvPr>
            <p:ph type="title"/>
          </p:nvPr>
        </p:nvSpPr>
        <p:spPr>
          <a:xfrm>
            <a:off x="685800" y="2286000"/>
            <a:ext cx="7772400" cy="1752600"/>
          </a:xfrm>
          <a:prstGeom prst="rect">
            <a:avLst/>
          </a:prstGeom>
        </p:spPr>
        <p:txBody>
          <a:bodyPr anchor="t"/>
          <a:lstStyle>
            <a:lvl1pPr algn="ctr">
              <a:lnSpc>
                <a:spcPct val="90000"/>
              </a:lnSpc>
              <a:defRPr sz="4000">
                <a:solidFill>
                  <a:schemeClr val="accent3">
                    <a:lumOff val="44000"/>
                  </a:schemeClr>
                </a:solidFill>
                <a:latin typeface="+mj-lt"/>
                <a:ea typeface="+mj-ea"/>
                <a:cs typeface="+mj-cs"/>
                <a:sym typeface="Helvetica"/>
              </a:defRPr>
            </a:lvl1pPr>
          </a:lstStyle>
          <a:p>
            <a:r>
              <a:t>Title Text</a:t>
            </a:r>
          </a:p>
        </p:txBody>
      </p:sp>
      <p:sp>
        <p:nvSpPr>
          <p:cNvPr id="8927" name="Body Level One…"/>
          <p:cNvSpPr txBox="1">
            <a:spLocks noGrp="1"/>
          </p:cNvSpPr>
          <p:nvPr>
            <p:ph type="body" sz="quarter" idx="1"/>
          </p:nvPr>
        </p:nvSpPr>
        <p:spPr>
          <a:xfrm>
            <a:off x="1371600" y="4495800"/>
            <a:ext cx="6400800" cy="1524000"/>
          </a:xfrm>
          <a:prstGeom prst="rect">
            <a:avLst/>
          </a:prstGeom>
        </p:spPr>
        <p:txBody>
          <a:bodyPr anchor="ctr">
            <a:normAutofit/>
          </a:bodyPr>
          <a:lstStyle>
            <a:lvl1pPr marL="0" indent="0" algn="ctr">
              <a:lnSpc>
                <a:spcPct val="80000"/>
              </a:lnSpc>
              <a:spcBef>
                <a:spcPts val="500"/>
              </a:spcBef>
              <a:buSzTx/>
              <a:buNone/>
              <a:defRPr sz="2400">
                <a:solidFill>
                  <a:srgbClr val="339966"/>
                </a:solidFill>
                <a:latin typeface="+mj-lt"/>
                <a:ea typeface="+mj-ea"/>
                <a:cs typeface="+mj-cs"/>
                <a:sym typeface="Helvetica"/>
              </a:defRPr>
            </a:lvl1pPr>
            <a:lvl2pPr marL="742950" indent="-285750" algn="ctr">
              <a:lnSpc>
                <a:spcPct val="80000"/>
              </a:lnSpc>
              <a:spcBef>
                <a:spcPts val="500"/>
              </a:spcBef>
              <a:buSzPct val="75000"/>
              <a:buChar char="■"/>
              <a:defRPr sz="2400">
                <a:solidFill>
                  <a:srgbClr val="339966"/>
                </a:solidFill>
                <a:latin typeface="+mj-lt"/>
                <a:ea typeface="+mj-ea"/>
                <a:cs typeface="+mj-cs"/>
                <a:sym typeface="Helvetica"/>
              </a:defRPr>
            </a:lvl2pPr>
            <a:lvl3pPr marL="1188719" indent="-274319" algn="ctr">
              <a:lnSpc>
                <a:spcPct val="80000"/>
              </a:lnSpc>
              <a:spcBef>
                <a:spcPts val="500"/>
              </a:spcBef>
              <a:buSzPct val="75000"/>
              <a:buChar char="■"/>
              <a:defRPr sz="2400">
                <a:solidFill>
                  <a:srgbClr val="339966"/>
                </a:solidFill>
                <a:latin typeface="+mj-lt"/>
                <a:ea typeface="+mj-ea"/>
                <a:cs typeface="+mj-cs"/>
                <a:sym typeface="Helvetica"/>
              </a:defRPr>
            </a:lvl3pPr>
            <a:lvl4pPr marL="1676400" indent="-304800" algn="ctr">
              <a:lnSpc>
                <a:spcPct val="80000"/>
              </a:lnSpc>
              <a:spcBef>
                <a:spcPts val="500"/>
              </a:spcBef>
              <a:buSzPct val="75000"/>
              <a:buChar char="■"/>
              <a:defRPr sz="2400">
                <a:solidFill>
                  <a:srgbClr val="339966"/>
                </a:solidFill>
                <a:latin typeface="+mj-lt"/>
                <a:ea typeface="+mj-ea"/>
                <a:cs typeface="+mj-cs"/>
                <a:sym typeface="Helvetica"/>
              </a:defRPr>
            </a:lvl4pPr>
            <a:lvl5pPr marL="2133600" indent="-304800" algn="ctr">
              <a:lnSpc>
                <a:spcPct val="80000"/>
              </a:lnSpc>
              <a:spcBef>
                <a:spcPts val="500"/>
              </a:spcBef>
              <a:buSzPct val="75000"/>
              <a:buChar char="■"/>
              <a:defRPr sz="2400">
                <a:solidFill>
                  <a:srgbClr val="339966"/>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28" name="Slide Number"/>
          <p:cNvSpPr txBox="1">
            <a:spLocks noGrp="1"/>
          </p:cNvSpPr>
          <p:nvPr>
            <p:ph type="sldNum" sz="quarter" idx="2"/>
          </p:nvPr>
        </p:nvSpPr>
        <p:spPr>
          <a:xfrm>
            <a:off x="5791200" y="6161404"/>
            <a:ext cx="762000" cy="631191"/>
          </a:xfrm>
          <a:prstGeom prst="rect">
            <a:avLst/>
          </a:prstGeom>
          <a:solidFill>
            <a:srgbClr val="00CC99"/>
          </a:solidFill>
          <a:ln w="57150">
            <a:solidFill>
              <a:srgbClr val="336699"/>
            </a:solidFill>
            <a:miter lim="800000"/>
          </a:ln>
        </p:spPr>
        <p:txBody>
          <a:bodyPr wrap="square" anchor="ctr"/>
          <a:lstStyle>
            <a:lvl1pPr>
              <a:defRPr sz="3200" b="1">
                <a:solidFill>
                  <a:srgbClr val="000066"/>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527938173"/>
      </p:ext>
    </p:extLst>
  </p:cSld>
  <p:clrMapOvr>
    <a:masterClrMapping/>
  </p:clrMapOvr>
  <p:transition spd="med"/>
</p:sldLayout>
</file>

<file path=ppt/slideLayouts/slideLayout619.xml><?xml version="1.0" encoding="utf-8"?>
<p:sldLayout xmlns:a="http://schemas.openxmlformats.org/drawingml/2006/main" xmlns:r="http://schemas.openxmlformats.org/officeDocument/2006/relationships" xmlns:p="http://schemas.openxmlformats.org/presentationml/2006/main" showMasterSp="0" type="tx">
  <p:cSld name="59_Title and Content">
    <p:bg>
      <p:bgPr>
        <a:solidFill>
          <a:srgbClr val="000066"/>
        </a:solidFill>
        <a:effectLst/>
      </p:bgPr>
    </p:bg>
    <p:spTree>
      <p:nvGrpSpPr>
        <p:cNvPr id="1" name=""/>
        <p:cNvGrpSpPr/>
        <p:nvPr/>
      </p:nvGrpSpPr>
      <p:grpSpPr>
        <a:xfrm>
          <a:off x="0" y="0"/>
          <a:ext cx="0" cy="0"/>
          <a:chOff x="0" y="0"/>
          <a:chExt cx="0" cy="0"/>
        </a:xfrm>
      </p:grpSpPr>
      <p:sp>
        <p:nvSpPr>
          <p:cNvPr id="893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48" name="Group 14"/>
          <p:cNvGrpSpPr/>
          <p:nvPr/>
        </p:nvGrpSpPr>
        <p:grpSpPr>
          <a:xfrm>
            <a:off x="0" y="2286000"/>
            <a:ext cx="1066800" cy="1066800"/>
            <a:chOff x="0" y="0"/>
            <a:chExt cx="1066800" cy="1066800"/>
          </a:xfrm>
        </p:grpSpPr>
        <p:sp>
          <p:nvSpPr>
            <p:cNvPr id="894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53" name="Group 21"/>
          <p:cNvGrpSpPr/>
          <p:nvPr/>
        </p:nvGrpSpPr>
        <p:grpSpPr>
          <a:xfrm>
            <a:off x="762000" y="152400"/>
            <a:ext cx="1981200" cy="1295400"/>
            <a:chOff x="0" y="0"/>
            <a:chExt cx="1981200" cy="1295400"/>
          </a:xfrm>
        </p:grpSpPr>
        <p:sp>
          <p:nvSpPr>
            <p:cNvPr id="894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54"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8955" name="Body Level One…"/>
          <p:cNvSpPr txBox="1">
            <a:spLocks noGrp="1"/>
          </p:cNvSpPr>
          <p:nvPr>
            <p:ph type="body" sz="half" idx="1"/>
          </p:nvPr>
        </p:nvSpPr>
        <p:spPr>
          <a:xfrm>
            <a:off x="1295400" y="2819400"/>
            <a:ext cx="70866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56"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5921674"/>
      </p:ext>
    </p:extLst>
  </p:cSld>
  <p:clrMapOvr>
    <a:masterClrMapping/>
  </p:clrMapOvr>
  <p:transition spd="med"/>
</p:sldLayout>
</file>

<file path=ppt/slideLayouts/slideLayout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30BAA8A2-70A3-9240-9258-574D4B719250}" type="slidenum">
              <a:rPr lang="en-US"/>
              <a:pPr>
                <a:defRPr/>
              </a:pPr>
              <a:t>‹#›</a:t>
            </a:fld>
            <a:endParaRPr lang="en-US"/>
          </a:p>
        </p:txBody>
      </p:sp>
    </p:spTree>
    <p:extLst>
      <p:ext uri="{BB962C8B-B14F-4D97-AF65-F5344CB8AC3E}">
        <p14:creationId xmlns:p14="http://schemas.microsoft.com/office/powerpoint/2010/main" val="993927317"/>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showMasterSp="0" type="tx">
  <p:cSld name="52_Section Header">
    <p:bg>
      <p:bgPr>
        <a:solidFill>
          <a:srgbClr val="000066"/>
        </a:solidFill>
        <a:effectLst/>
      </p:bgPr>
    </p:bg>
    <p:spTree>
      <p:nvGrpSpPr>
        <p:cNvPr id="1" name=""/>
        <p:cNvGrpSpPr/>
        <p:nvPr/>
      </p:nvGrpSpPr>
      <p:grpSpPr>
        <a:xfrm>
          <a:off x="0" y="0"/>
          <a:ext cx="0" cy="0"/>
          <a:chOff x="0" y="0"/>
          <a:chExt cx="0" cy="0"/>
        </a:xfrm>
      </p:grpSpPr>
      <p:sp>
        <p:nvSpPr>
          <p:cNvPr id="8963"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4"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5"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6"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7"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8"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9"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0"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1"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2"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3"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76" name="Group 14"/>
          <p:cNvGrpSpPr/>
          <p:nvPr/>
        </p:nvGrpSpPr>
        <p:grpSpPr>
          <a:xfrm>
            <a:off x="0" y="2286000"/>
            <a:ext cx="1066800" cy="1066800"/>
            <a:chOff x="0" y="0"/>
            <a:chExt cx="1066800" cy="1066800"/>
          </a:xfrm>
        </p:grpSpPr>
        <p:sp>
          <p:nvSpPr>
            <p:cNvPr id="8974"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5"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81" name="Group 21"/>
          <p:cNvGrpSpPr/>
          <p:nvPr/>
        </p:nvGrpSpPr>
        <p:grpSpPr>
          <a:xfrm>
            <a:off x="762000" y="152400"/>
            <a:ext cx="1981200" cy="1295400"/>
            <a:chOff x="0" y="0"/>
            <a:chExt cx="1981200" cy="1295400"/>
          </a:xfrm>
        </p:grpSpPr>
        <p:sp>
          <p:nvSpPr>
            <p:cNvPr id="8977"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8"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9"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0"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8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89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latin typeface="+mj-lt"/>
                <a:ea typeface="+mj-ea"/>
                <a:cs typeface="+mj-cs"/>
                <a:sym typeface="Helvetica"/>
              </a:defRPr>
            </a:lvl1pPr>
            <a:lvl2pPr marL="0" indent="457200">
              <a:spcBef>
                <a:spcPts val="400"/>
              </a:spcBef>
              <a:buSzTx/>
              <a:buNone/>
              <a:defRPr sz="2000">
                <a:solidFill>
                  <a:schemeClr val="accent3">
                    <a:lumOff val="44000"/>
                  </a:schemeClr>
                </a:solidFill>
                <a:latin typeface="+mj-lt"/>
                <a:ea typeface="+mj-ea"/>
                <a:cs typeface="+mj-cs"/>
                <a:sym typeface="Helvetica"/>
              </a:defRPr>
            </a:lvl2pPr>
            <a:lvl3pPr marL="0" indent="914400">
              <a:spcBef>
                <a:spcPts val="400"/>
              </a:spcBef>
              <a:buSzTx/>
              <a:buNone/>
              <a:defRPr sz="2000">
                <a:solidFill>
                  <a:schemeClr val="accent3">
                    <a:lumOff val="44000"/>
                  </a:schemeClr>
                </a:solidFill>
                <a:latin typeface="+mj-lt"/>
                <a:ea typeface="+mj-ea"/>
                <a:cs typeface="+mj-cs"/>
                <a:sym typeface="Helvetica"/>
              </a:defRPr>
            </a:lvl3pPr>
            <a:lvl4pPr marL="0" indent="1371600">
              <a:spcBef>
                <a:spcPts val="400"/>
              </a:spcBef>
              <a:buSzTx/>
              <a:buNone/>
              <a:defRPr sz="2000">
                <a:solidFill>
                  <a:schemeClr val="accent3">
                    <a:lumOff val="44000"/>
                  </a:schemeClr>
                </a:solidFill>
                <a:latin typeface="+mj-lt"/>
                <a:ea typeface="+mj-ea"/>
                <a:cs typeface="+mj-cs"/>
                <a:sym typeface="Helvetica"/>
              </a:defRPr>
            </a:lvl4pPr>
            <a:lvl5pPr marL="0" indent="1828800">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8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96683530"/>
      </p:ext>
    </p:extLst>
  </p:cSld>
  <p:clrMapOvr>
    <a:masterClrMapping/>
  </p:clrMapOvr>
  <p:transition spd="med"/>
</p:sldLayout>
</file>

<file path=ppt/slideLayouts/slideLayout621.xml><?xml version="1.0" encoding="utf-8"?>
<p:sldLayout xmlns:a="http://schemas.openxmlformats.org/drawingml/2006/main" xmlns:r="http://schemas.openxmlformats.org/officeDocument/2006/relationships" xmlns:p="http://schemas.openxmlformats.org/presentationml/2006/main" showMasterSp="0" type="tx">
  <p:cSld name="53_Two Content">
    <p:bg>
      <p:bgPr>
        <a:solidFill>
          <a:srgbClr val="000066"/>
        </a:solidFill>
        <a:effectLst/>
      </p:bgPr>
    </p:bg>
    <p:spTree>
      <p:nvGrpSpPr>
        <p:cNvPr id="1" name=""/>
        <p:cNvGrpSpPr/>
        <p:nvPr/>
      </p:nvGrpSpPr>
      <p:grpSpPr>
        <a:xfrm>
          <a:off x="0" y="0"/>
          <a:ext cx="0" cy="0"/>
          <a:chOff x="0" y="0"/>
          <a:chExt cx="0" cy="0"/>
        </a:xfrm>
      </p:grpSpPr>
      <p:sp>
        <p:nvSpPr>
          <p:cNvPr id="899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04" name="Group 14"/>
          <p:cNvGrpSpPr/>
          <p:nvPr/>
        </p:nvGrpSpPr>
        <p:grpSpPr>
          <a:xfrm>
            <a:off x="0" y="2286000"/>
            <a:ext cx="1066800" cy="1066800"/>
            <a:chOff x="0" y="0"/>
            <a:chExt cx="1066800" cy="1066800"/>
          </a:xfrm>
        </p:grpSpPr>
        <p:sp>
          <p:nvSpPr>
            <p:cNvPr id="900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09" name="Group 21"/>
          <p:cNvGrpSpPr/>
          <p:nvPr/>
        </p:nvGrpSpPr>
        <p:grpSpPr>
          <a:xfrm>
            <a:off x="762000" y="152400"/>
            <a:ext cx="1981200" cy="1295400"/>
            <a:chOff x="0" y="0"/>
            <a:chExt cx="1981200" cy="1295400"/>
          </a:xfrm>
        </p:grpSpPr>
        <p:sp>
          <p:nvSpPr>
            <p:cNvPr id="900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10"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11" name="Body Level One…"/>
          <p:cNvSpPr txBox="1">
            <a:spLocks noGrp="1"/>
          </p:cNvSpPr>
          <p:nvPr>
            <p:ph type="body" sz="quarter" idx="1"/>
          </p:nvPr>
        </p:nvSpPr>
        <p:spPr>
          <a:xfrm>
            <a:off x="1295400" y="2819400"/>
            <a:ext cx="34671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1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4887187"/>
      </p:ext>
    </p:extLst>
  </p:cSld>
  <p:clrMapOvr>
    <a:masterClrMapping/>
  </p:clrMapOvr>
  <p:transition spd="med"/>
</p:sldLayout>
</file>

<file path=ppt/slideLayouts/slideLayout622.xml><?xml version="1.0" encoding="utf-8"?>
<p:sldLayout xmlns:a="http://schemas.openxmlformats.org/drawingml/2006/main" xmlns:r="http://schemas.openxmlformats.org/officeDocument/2006/relationships" xmlns:p="http://schemas.openxmlformats.org/presentationml/2006/main" showMasterSp="0" type="tx">
  <p:cSld name="53_Comparison">
    <p:bg>
      <p:bgPr>
        <a:solidFill>
          <a:srgbClr val="000066"/>
        </a:solidFill>
        <a:effectLst/>
      </p:bgPr>
    </p:bg>
    <p:spTree>
      <p:nvGrpSpPr>
        <p:cNvPr id="1" name=""/>
        <p:cNvGrpSpPr/>
        <p:nvPr/>
      </p:nvGrpSpPr>
      <p:grpSpPr>
        <a:xfrm>
          <a:off x="0" y="0"/>
          <a:ext cx="0" cy="0"/>
          <a:chOff x="0" y="0"/>
          <a:chExt cx="0" cy="0"/>
        </a:xfrm>
      </p:grpSpPr>
      <p:sp>
        <p:nvSpPr>
          <p:cNvPr id="9019"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0"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1"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2"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3"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4"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5"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6"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7"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8"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9"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32" name="Group 14"/>
          <p:cNvGrpSpPr/>
          <p:nvPr/>
        </p:nvGrpSpPr>
        <p:grpSpPr>
          <a:xfrm>
            <a:off x="0" y="2286000"/>
            <a:ext cx="1066800" cy="1066800"/>
            <a:chOff x="0" y="0"/>
            <a:chExt cx="1066800" cy="1066800"/>
          </a:xfrm>
        </p:grpSpPr>
        <p:sp>
          <p:nvSpPr>
            <p:cNvPr id="9030"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1"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37" name="Group 21"/>
          <p:cNvGrpSpPr/>
          <p:nvPr/>
        </p:nvGrpSpPr>
        <p:grpSpPr>
          <a:xfrm>
            <a:off x="762000" y="152400"/>
            <a:ext cx="1981200" cy="1295400"/>
            <a:chOff x="0" y="0"/>
            <a:chExt cx="1981200" cy="1295400"/>
          </a:xfrm>
        </p:grpSpPr>
        <p:sp>
          <p:nvSpPr>
            <p:cNvPr id="9033"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4"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5"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6"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3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latin typeface="+mj-lt"/>
                <a:ea typeface="+mj-ea"/>
                <a:cs typeface="+mj-cs"/>
                <a:sym typeface="Helvetica"/>
              </a:defRPr>
            </a:lvl1pPr>
            <a:lvl2pPr marL="0" indent="457200">
              <a:spcBef>
                <a:spcPts val="500"/>
              </a:spcBef>
              <a:buSzTx/>
              <a:buNone/>
              <a:defRPr sz="2400" b="1">
                <a:solidFill>
                  <a:schemeClr val="accent3">
                    <a:lumOff val="44000"/>
                  </a:schemeClr>
                </a:solidFill>
                <a:latin typeface="+mj-lt"/>
                <a:ea typeface="+mj-ea"/>
                <a:cs typeface="+mj-cs"/>
                <a:sym typeface="Helvetica"/>
              </a:defRPr>
            </a:lvl2pPr>
            <a:lvl3pPr marL="0" indent="914400">
              <a:spcBef>
                <a:spcPts val="500"/>
              </a:spcBef>
              <a:buSzTx/>
              <a:buNone/>
              <a:defRPr sz="2400" b="1">
                <a:solidFill>
                  <a:schemeClr val="accent3">
                    <a:lumOff val="44000"/>
                  </a:schemeClr>
                </a:solidFill>
                <a:latin typeface="+mj-lt"/>
                <a:ea typeface="+mj-ea"/>
                <a:cs typeface="+mj-cs"/>
                <a:sym typeface="Helvetica"/>
              </a:defRPr>
            </a:lvl3pPr>
            <a:lvl4pPr marL="0" indent="1371600">
              <a:spcBef>
                <a:spcPts val="500"/>
              </a:spcBef>
              <a:buSzTx/>
              <a:buNone/>
              <a:defRPr sz="2400" b="1">
                <a:solidFill>
                  <a:schemeClr val="accent3">
                    <a:lumOff val="44000"/>
                  </a:schemeClr>
                </a:solidFill>
                <a:latin typeface="+mj-lt"/>
                <a:ea typeface="+mj-ea"/>
                <a:cs typeface="+mj-cs"/>
                <a:sym typeface="Helvetica"/>
              </a:defRPr>
            </a:lvl4pPr>
            <a:lvl5pPr marL="0" indent="1828800">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4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latin typeface="+mj-lt"/>
                <a:ea typeface="+mj-ea"/>
                <a:cs typeface="+mj-cs"/>
                <a:sym typeface="Helvetica"/>
              </a:defRPr>
            </a:pPr>
            <a:endParaRPr/>
          </a:p>
        </p:txBody>
      </p:sp>
      <p:sp>
        <p:nvSpPr>
          <p:cNvPr id="9041"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4454286"/>
      </p:ext>
    </p:extLst>
  </p:cSld>
  <p:clrMapOvr>
    <a:masterClrMapping/>
  </p:clrMapOvr>
  <p:transition spd="med"/>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x">
  <p:cSld name="54_Title Only">
    <p:bg>
      <p:bgPr>
        <a:solidFill>
          <a:srgbClr val="000066"/>
        </a:solidFill>
        <a:effectLst/>
      </p:bgPr>
    </p:bg>
    <p:spTree>
      <p:nvGrpSpPr>
        <p:cNvPr id="1" name=""/>
        <p:cNvGrpSpPr/>
        <p:nvPr/>
      </p:nvGrpSpPr>
      <p:grpSpPr>
        <a:xfrm>
          <a:off x="0" y="0"/>
          <a:ext cx="0" cy="0"/>
          <a:chOff x="0" y="0"/>
          <a:chExt cx="0" cy="0"/>
        </a:xfrm>
      </p:grpSpPr>
      <p:sp>
        <p:nvSpPr>
          <p:cNvPr id="9048"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9"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0"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1"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2"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3"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4"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5"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6"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7"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8"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61" name="Group 14"/>
          <p:cNvGrpSpPr/>
          <p:nvPr/>
        </p:nvGrpSpPr>
        <p:grpSpPr>
          <a:xfrm>
            <a:off x="0" y="2286000"/>
            <a:ext cx="1066800" cy="1066800"/>
            <a:chOff x="0" y="0"/>
            <a:chExt cx="1066800" cy="1066800"/>
          </a:xfrm>
        </p:grpSpPr>
        <p:sp>
          <p:nvSpPr>
            <p:cNvPr id="9059"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0"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66" name="Group 21"/>
          <p:cNvGrpSpPr/>
          <p:nvPr/>
        </p:nvGrpSpPr>
        <p:grpSpPr>
          <a:xfrm>
            <a:off x="762000" y="152400"/>
            <a:ext cx="1981200" cy="1295400"/>
            <a:chOff x="0" y="0"/>
            <a:chExt cx="1981200" cy="1295400"/>
          </a:xfrm>
        </p:grpSpPr>
        <p:sp>
          <p:nvSpPr>
            <p:cNvPr id="9062"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3"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4"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5"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67"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68"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3736937"/>
      </p:ext>
    </p:extLst>
  </p:cSld>
  <p:clrMapOvr>
    <a:masterClrMapping/>
  </p:clrMapOvr>
  <p:transition spd="med"/>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x">
  <p:cSld name="56_Blank">
    <p:bg>
      <p:bgPr>
        <a:solidFill>
          <a:srgbClr val="000066"/>
        </a:solidFill>
        <a:effectLst/>
      </p:bgPr>
    </p:bg>
    <p:spTree>
      <p:nvGrpSpPr>
        <p:cNvPr id="1" name=""/>
        <p:cNvGrpSpPr/>
        <p:nvPr/>
      </p:nvGrpSpPr>
      <p:grpSpPr>
        <a:xfrm>
          <a:off x="0" y="0"/>
          <a:ext cx="0" cy="0"/>
          <a:chOff x="0" y="0"/>
          <a:chExt cx="0" cy="0"/>
        </a:xfrm>
      </p:grpSpPr>
      <p:sp>
        <p:nvSpPr>
          <p:cNvPr id="907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88" name="Group 14"/>
          <p:cNvGrpSpPr/>
          <p:nvPr/>
        </p:nvGrpSpPr>
        <p:grpSpPr>
          <a:xfrm>
            <a:off x="0" y="2286000"/>
            <a:ext cx="1066800" cy="1066800"/>
            <a:chOff x="0" y="0"/>
            <a:chExt cx="1066800" cy="1066800"/>
          </a:xfrm>
        </p:grpSpPr>
        <p:sp>
          <p:nvSpPr>
            <p:cNvPr id="908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93" name="Group 21"/>
          <p:cNvGrpSpPr/>
          <p:nvPr/>
        </p:nvGrpSpPr>
        <p:grpSpPr>
          <a:xfrm>
            <a:off x="762000" y="152400"/>
            <a:ext cx="1981200" cy="1295400"/>
            <a:chOff x="0" y="0"/>
            <a:chExt cx="1981200" cy="1295400"/>
          </a:xfrm>
        </p:grpSpPr>
        <p:sp>
          <p:nvSpPr>
            <p:cNvPr id="908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9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9104666"/>
      </p:ext>
    </p:extLst>
  </p:cSld>
  <p:clrMapOvr>
    <a:masterClrMapping/>
  </p:clrMapOvr>
  <p:transition spd="med"/>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type="tx">
  <p:cSld name="53_Content with Caption">
    <p:bg>
      <p:bgPr>
        <a:solidFill>
          <a:srgbClr val="000066"/>
        </a:solidFill>
        <a:effectLst/>
      </p:bgPr>
    </p:bg>
    <p:spTree>
      <p:nvGrpSpPr>
        <p:cNvPr id="1" name=""/>
        <p:cNvGrpSpPr/>
        <p:nvPr/>
      </p:nvGrpSpPr>
      <p:grpSpPr>
        <a:xfrm>
          <a:off x="0" y="0"/>
          <a:ext cx="0" cy="0"/>
          <a:chOff x="0" y="0"/>
          <a:chExt cx="0" cy="0"/>
        </a:xfrm>
      </p:grpSpPr>
      <p:sp>
        <p:nvSpPr>
          <p:cNvPr id="910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14" name="Group 14"/>
          <p:cNvGrpSpPr/>
          <p:nvPr/>
        </p:nvGrpSpPr>
        <p:grpSpPr>
          <a:xfrm>
            <a:off x="0" y="2286000"/>
            <a:ext cx="1066800" cy="1066800"/>
            <a:chOff x="0" y="0"/>
            <a:chExt cx="1066800" cy="1066800"/>
          </a:xfrm>
        </p:grpSpPr>
        <p:sp>
          <p:nvSpPr>
            <p:cNvPr id="911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19" name="Group 21"/>
          <p:cNvGrpSpPr/>
          <p:nvPr/>
        </p:nvGrpSpPr>
        <p:grpSpPr>
          <a:xfrm>
            <a:off x="762000" y="152400"/>
            <a:ext cx="1981200" cy="1295400"/>
            <a:chOff x="0" y="0"/>
            <a:chExt cx="1981200" cy="1295400"/>
          </a:xfrm>
        </p:grpSpPr>
        <p:sp>
          <p:nvSpPr>
            <p:cNvPr id="911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20"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21"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99CC"/>
              </a:buClr>
              <a:buSzPct val="75000"/>
              <a:buChar char="■"/>
              <a:defRPr>
                <a:solidFill>
                  <a:schemeClr val="accent3">
                    <a:lumOff val="44000"/>
                  </a:schemeClr>
                </a:solidFill>
                <a:latin typeface="+mj-lt"/>
                <a:ea typeface="+mj-ea"/>
                <a:cs typeface="+mj-cs"/>
                <a:sym typeface="Helvetica"/>
              </a:defRPr>
            </a:lvl1pPr>
            <a:lvl2pPr>
              <a:buClr>
                <a:srgbClr val="0099CC"/>
              </a:buClr>
              <a:buSzPct val="75000"/>
              <a:buChar char="■"/>
              <a:defRPr>
                <a:solidFill>
                  <a:schemeClr val="accent3">
                    <a:lumOff val="44000"/>
                  </a:schemeClr>
                </a:solidFill>
                <a:latin typeface="+mj-lt"/>
                <a:ea typeface="+mj-ea"/>
                <a:cs typeface="+mj-cs"/>
                <a:sym typeface="Helvetica"/>
              </a:defRPr>
            </a:lvl2pPr>
            <a:lvl3pPr>
              <a:buClr>
                <a:srgbClr val="0099CC"/>
              </a:buClr>
              <a:buSzPct val="75000"/>
              <a:buChar char="■"/>
              <a:defRPr>
                <a:solidFill>
                  <a:schemeClr val="accent3">
                    <a:lumOff val="44000"/>
                  </a:schemeClr>
                </a:solidFill>
                <a:latin typeface="+mj-lt"/>
                <a:ea typeface="+mj-ea"/>
                <a:cs typeface="+mj-cs"/>
                <a:sym typeface="Helvetica"/>
              </a:defRPr>
            </a:lvl3pPr>
            <a:lvl4pPr>
              <a:buClr>
                <a:srgbClr val="0099CC"/>
              </a:buClr>
              <a:buSzPct val="75000"/>
              <a:buChar char="■"/>
              <a:defRPr>
                <a:solidFill>
                  <a:schemeClr val="accent3">
                    <a:lumOff val="44000"/>
                  </a:schemeClr>
                </a:solidFill>
                <a:latin typeface="+mj-lt"/>
                <a:ea typeface="+mj-ea"/>
                <a:cs typeface="+mj-cs"/>
                <a:sym typeface="Helvetica"/>
              </a:defRPr>
            </a:lvl4pPr>
            <a:lvl5pPr>
              <a:buClr>
                <a:srgbClr val="0099CC"/>
              </a:buClr>
              <a:buSzPct val="75000"/>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2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latin typeface="+mj-lt"/>
                <a:ea typeface="+mj-ea"/>
                <a:cs typeface="+mj-cs"/>
                <a:sym typeface="Helvetica"/>
              </a:defRPr>
            </a:pPr>
            <a:endParaRPr/>
          </a:p>
        </p:txBody>
      </p:sp>
      <p:sp>
        <p:nvSpPr>
          <p:cNvPr id="9123"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6435751"/>
      </p:ext>
    </p:extLst>
  </p:cSld>
  <p:clrMapOvr>
    <a:masterClrMapping/>
  </p:clrMapOvr>
  <p:transition spd="med"/>
</p:sldLayout>
</file>

<file path=ppt/slideLayouts/slideLayout626.xml><?xml version="1.0" encoding="utf-8"?>
<p:sldLayout xmlns:a="http://schemas.openxmlformats.org/drawingml/2006/main" xmlns:r="http://schemas.openxmlformats.org/officeDocument/2006/relationships" xmlns:p="http://schemas.openxmlformats.org/presentationml/2006/main" showMasterSp="0" type="tx">
  <p:cSld name="53_Picture with Caption">
    <p:bg>
      <p:bgPr>
        <a:solidFill>
          <a:srgbClr val="000066"/>
        </a:solidFill>
        <a:effectLst/>
      </p:bgPr>
    </p:bg>
    <p:spTree>
      <p:nvGrpSpPr>
        <p:cNvPr id="1" name=""/>
        <p:cNvGrpSpPr/>
        <p:nvPr/>
      </p:nvGrpSpPr>
      <p:grpSpPr>
        <a:xfrm>
          <a:off x="0" y="0"/>
          <a:ext cx="0" cy="0"/>
          <a:chOff x="0" y="0"/>
          <a:chExt cx="0" cy="0"/>
        </a:xfrm>
      </p:grpSpPr>
      <p:sp>
        <p:nvSpPr>
          <p:cNvPr id="9130"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1"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2"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3"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4"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5"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6"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7"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8"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9"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0"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43" name="Group 14"/>
          <p:cNvGrpSpPr/>
          <p:nvPr/>
        </p:nvGrpSpPr>
        <p:grpSpPr>
          <a:xfrm>
            <a:off x="0" y="2286000"/>
            <a:ext cx="1066800" cy="1066800"/>
            <a:chOff x="0" y="0"/>
            <a:chExt cx="1066800" cy="1066800"/>
          </a:xfrm>
        </p:grpSpPr>
        <p:sp>
          <p:nvSpPr>
            <p:cNvPr id="9141"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2"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48" name="Group 21"/>
          <p:cNvGrpSpPr/>
          <p:nvPr/>
        </p:nvGrpSpPr>
        <p:grpSpPr>
          <a:xfrm>
            <a:off x="762000" y="152400"/>
            <a:ext cx="1981200" cy="1295400"/>
            <a:chOff x="0" y="0"/>
            <a:chExt cx="1981200" cy="1295400"/>
          </a:xfrm>
        </p:grpSpPr>
        <p:sp>
          <p:nvSpPr>
            <p:cNvPr id="9144"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5"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6"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7"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49"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5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15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latin typeface="+mj-lt"/>
                <a:ea typeface="+mj-ea"/>
                <a:cs typeface="+mj-cs"/>
                <a:sym typeface="Helvetica"/>
              </a:defRPr>
            </a:lvl1pPr>
            <a:lvl2pPr marL="0" indent="457200">
              <a:spcBef>
                <a:spcPts val="300"/>
              </a:spcBef>
              <a:buSzTx/>
              <a:buNone/>
              <a:defRPr sz="1400">
                <a:solidFill>
                  <a:schemeClr val="accent3">
                    <a:lumOff val="44000"/>
                  </a:schemeClr>
                </a:solidFill>
                <a:latin typeface="+mj-lt"/>
                <a:ea typeface="+mj-ea"/>
                <a:cs typeface="+mj-cs"/>
                <a:sym typeface="Helvetica"/>
              </a:defRPr>
            </a:lvl2pPr>
            <a:lvl3pPr marL="0" indent="914400">
              <a:spcBef>
                <a:spcPts val="300"/>
              </a:spcBef>
              <a:buSzTx/>
              <a:buNone/>
              <a:defRPr sz="1400">
                <a:solidFill>
                  <a:schemeClr val="accent3">
                    <a:lumOff val="44000"/>
                  </a:schemeClr>
                </a:solidFill>
                <a:latin typeface="+mj-lt"/>
                <a:ea typeface="+mj-ea"/>
                <a:cs typeface="+mj-cs"/>
                <a:sym typeface="Helvetica"/>
              </a:defRPr>
            </a:lvl3pPr>
            <a:lvl4pPr marL="0" indent="1371600">
              <a:spcBef>
                <a:spcPts val="300"/>
              </a:spcBef>
              <a:buSzTx/>
              <a:buNone/>
              <a:defRPr sz="1400">
                <a:solidFill>
                  <a:schemeClr val="accent3">
                    <a:lumOff val="44000"/>
                  </a:schemeClr>
                </a:solidFill>
                <a:latin typeface="+mj-lt"/>
                <a:ea typeface="+mj-ea"/>
                <a:cs typeface="+mj-cs"/>
                <a:sym typeface="Helvetica"/>
              </a:defRPr>
            </a:lvl4pPr>
            <a:lvl5pPr marL="0" indent="1828800">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5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0296516"/>
      </p:ext>
    </p:extLst>
  </p:cSld>
  <p:clrMapOvr>
    <a:masterClrMapping/>
  </p:clrMapOvr>
  <p:transition spd="med"/>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x">
  <p:cSld name="6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159"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6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42493851"/>
      </p:ext>
    </p:extLst>
  </p:cSld>
  <p:clrMapOvr>
    <a:masterClrMapping/>
  </p:clrMapOvr>
  <p:transition spd="med"/>
</p:sldLayout>
</file>

<file path=ppt/slideLayouts/slideLayout628.xml><?xml version="1.0" encoding="utf-8"?>
<p:sldLayout xmlns:a="http://schemas.openxmlformats.org/drawingml/2006/main" xmlns:r="http://schemas.openxmlformats.org/officeDocument/2006/relationships" xmlns:p="http://schemas.openxmlformats.org/presentationml/2006/main" showMasterSp="0" type="tx">
  <p:cSld name="6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6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9"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3490137"/>
      </p:ext>
    </p:extLst>
  </p:cSld>
  <p:clrMapOvr>
    <a:masterClrMapping/>
  </p:clrMapOvr>
  <p:transition spd="med"/>
</p:sldLayout>
</file>

<file path=ppt/slideLayouts/slideLayout629.xml><?xml version="1.0" encoding="utf-8"?>
<p:sldLayout xmlns:a="http://schemas.openxmlformats.org/drawingml/2006/main" xmlns:r="http://schemas.openxmlformats.org/officeDocument/2006/relationships" xmlns:p="http://schemas.openxmlformats.org/presentationml/2006/main" showMasterSp="0" type="tx">
  <p:cSld name="5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17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7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2312544"/>
      </p:ext>
    </p:extLst>
  </p:cSld>
  <p:clrMapOvr>
    <a:masterClrMapping/>
  </p:clrMapOvr>
  <p:transition spd="med"/>
</p:sldLayout>
</file>

<file path=ppt/slideLayouts/slideLayout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204BBE45-021B-F149-BC53-0CC9F3EF5C5C}" type="slidenum">
              <a:rPr lang="en-US"/>
              <a:pPr>
                <a:defRPr/>
              </a:pPr>
              <a:t>‹#›</a:t>
            </a:fld>
            <a:endParaRPr lang="en-US"/>
          </a:p>
        </p:txBody>
      </p:sp>
    </p:spTree>
    <p:extLst>
      <p:ext uri="{BB962C8B-B14F-4D97-AF65-F5344CB8AC3E}">
        <p14:creationId xmlns:p14="http://schemas.microsoft.com/office/powerpoint/2010/main" val="3968233998"/>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showMasterSp="0" type="tx">
  <p:cSld name="5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8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8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8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63480133"/>
      </p:ext>
    </p:extLst>
  </p:cSld>
  <p:clrMapOvr>
    <a:masterClrMapping/>
  </p:clrMapOvr>
  <p:transition spd="med"/>
</p:sldLayout>
</file>

<file path=ppt/slideLayouts/slideLayout631.xml><?xml version="1.0" encoding="utf-8"?>
<p:sldLayout xmlns:a="http://schemas.openxmlformats.org/drawingml/2006/main" xmlns:r="http://schemas.openxmlformats.org/officeDocument/2006/relationships" xmlns:p="http://schemas.openxmlformats.org/presentationml/2006/main" showMasterSp="0" type="tx">
  <p:cSld name="5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19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9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9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19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4940213"/>
      </p:ext>
    </p:extLst>
  </p:cSld>
  <p:clrMapOvr>
    <a:masterClrMapping/>
  </p:clrMapOvr>
  <p:transition spd="med"/>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type="tx">
  <p:cSld name="5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20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0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16913719"/>
      </p:ext>
    </p:extLst>
  </p:cSld>
  <p:clrMapOvr>
    <a:masterClrMapping/>
  </p:clrMapOvr>
  <p:transition spd="med"/>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type="tx">
  <p:cSld name="57_Blank">
    <p:bg>
      <p:bgPr>
        <a:solidFill>
          <a:schemeClr val="accent3">
            <a:lumOff val="44000"/>
          </a:schemeClr>
        </a:solidFill>
        <a:effectLst/>
      </p:bgPr>
    </p:bg>
    <p:spTree>
      <p:nvGrpSpPr>
        <p:cNvPr id="1" name=""/>
        <p:cNvGrpSpPr/>
        <p:nvPr/>
      </p:nvGrpSpPr>
      <p:grpSpPr>
        <a:xfrm>
          <a:off x="0" y="0"/>
          <a:ext cx="0" cy="0"/>
          <a:chOff x="0" y="0"/>
          <a:chExt cx="0" cy="0"/>
        </a:xfrm>
      </p:grpSpPr>
      <p:sp>
        <p:nvSpPr>
          <p:cNvPr id="9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5213343"/>
      </p:ext>
    </p:extLst>
  </p:cSld>
  <p:clrMapOvr>
    <a:masterClrMapping/>
  </p:clrMapOvr>
  <p:transition spd="med"/>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x">
  <p:cSld name="5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20"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21"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22"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22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691666"/>
      </p:ext>
    </p:extLst>
  </p:cSld>
  <p:clrMapOvr>
    <a:masterClrMapping/>
  </p:clrMapOvr>
  <p:transition spd="med"/>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x">
  <p:cSld name="5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3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3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23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3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7257269"/>
      </p:ext>
    </p:extLst>
  </p:cSld>
  <p:clrMapOvr>
    <a:masterClrMapping/>
  </p:clrMapOvr>
  <p:transition spd="med"/>
</p:sldLayout>
</file>

<file path=ppt/slideLayouts/slideLayout636.xml><?xml version="1.0" encoding="utf-8"?>
<p:sldLayout xmlns:a="http://schemas.openxmlformats.org/drawingml/2006/main" xmlns:r="http://schemas.openxmlformats.org/officeDocument/2006/relationships" xmlns:p="http://schemas.openxmlformats.org/presentationml/2006/main" showMasterSp="0" type="tx">
  <p:cSld name="62_Title Slide">
    <p:bg>
      <p:bgPr>
        <a:solidFill>
          <a:srgbClr val="21239A"/>
        </a:solidFill>
        <a:effectLst/>
      </p:bgPr>
    </p:bg>
    <p:spTree>
      <p:nvGrpSpPr>
        <p:cNvPr id="1" name=""/>
        <p:cNvGrpSpPr/>
        <p:nvPr/>
      </p:nvGrpSpPr>
      <p:grpSpPr>
        <a:xfrm>
          <a:off x="0" y="0"/>
          <a:ext cx="0" cy="0"/>
          <a:chOff x="0" y="0"/>
          <a:chExt cx="0" cy="0"/>
        </a:xfrm>
      </p:grpSpPr>
      <p:pic>
        <p:nvPicPr>
          <p:cNvPr id="924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41" name="Title Text"/>
          <p:cNvSpPr txBox="1">
            <a:spLocks noGrp="1"/>
          </p:cNvSpPr>
          <p:nvPr>
            <p:ph type="title"/>
          </p:nvPr>
        </p:nvSpPr>
        <p:spPr>
          <a:xfrm>
            <a:off x="685800" y="16764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42" name="Body Level One…"/>
          <p:cNvSpPr txBox="1">
            <a:spLocks noGrp="1"/>
          </p:cNvSpPr>
          <p:nvPr>
            <p:ph type="body" sz="quarter" idx="1"/>
          </p:nvPr>
        </p:nvSpPr>
        <p:spPr>
          <a:xfrm>
            <a:off x="1371600" y="3352800"/>
            <a:ext cx="6400800" cy="1752600"/>
          </a:xfrm>
          <a:prstGeom prst="rect">
            <a:avLst/>
          </a:prstGeom>
        </p:spPr>
        <p:txBody>
          <a:bodyPr>
            <a:normAutofit/>
          </a:bodyPr>
          <a:lstStyle>
            <a:lvl1pPr marL="0" indent="0" algn="ctr">
              <a:buSzTx/>
              <a:buNone/>
              <a:defRPr b="1">
                <a:solidFill>
                  <a:srgbClr val="BBE0E3"/>
                </a:solidFill>
                <a:latin typeface="+mj-lt"/>
                <a:ea typeface="+mj-ea"/>
                <a:cs typeface="+mj-cs"/>
                <a:sym typeface="Helvetica"/>
              </a:defRPr>
            </a:lvl1pPr>
            <a:lvl2pPr algn="ctr">
              <a:buSzPct val="85000"/>
              <a:buBlip>
                <a:blip r:embed="rId3"/>
              </a:buBlip>
              <a:defRPr b="1">
                <a:solidFill>
                  <a:srgbClr val="BBE0E3"/>
                </a:solidFill>
                <a:latin typeface="+mj-lt"/>
                <a:ea typeface="+mj-ea"/>
                <a:cs typeface="+mj-cs"/>
                <a:sym typeface="Helvetica"/>
              </a:defRPr>
            </a:lvl2pPr>
            <a:lvl3pPr algn="ctr">
              <a:buSzPct val="95000"/>
              <a:buBlip>
                <a:blip r:embed="rId4"/>
              </a:buBlip>
              <a:defRPr b="1">
                <a:solidFill>
                  <a:srgbClr val="BBE0E3"/>
                </a:solidFill>
                <a:latin typeface="+mj-lt"/>
                <a:ea typeface="+mj-ea"/>
                <a:cs typeface="+mj-cs"/>
                <a:sym typeface="Helvetica"/>
              </a:defRPr>
            </a:lvl3pPr>
            <a:lvl4pPr algn="ctr">
              <a:buBlip>
                <a:blip r:embed="rId3"/>
              </a:buBlip>
              <a:defRPr b="1">
                <a:solidFill>
                  <a:srgbClr val="BBE0E3"/>
                </a:solidFill>
                <a:latin typeface="+mj-lt"/>
                <a:ea typeface="+mj-ea"/>
                <a:cs typeface="+mj-cs"/>
                <a:sym typeface="Helvetica"/>
              </a:defRPr>
            </a:lvl4pPr>
            <a:lvl5pPr algn="ctr">
              <a:buBlip>
                <a:blip r:embed="rId4"/>
              </a:buBlip>
              <a:defRPr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4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573475490"/>
      </p:ext>
    </p:extLst>
  </p:cSld>
  <p:clrMapOvr>
    <a:masterClrMapping/>
  </p:clrMapOvr>
  <p:transition spd="med"/>
</p:sldLayout>
</file>

<file path=ppt/slideLayouts/slideLayout637.xml><?xml version="1.0" encoding="utf-8"?>
<p:sldLayout xmlns:a="http://schemas.openxmlformats.org/drawingml/2006/main" xmlns:r="http://schemas.openxmlformats.org/officeDocument/2006/relationships" xmlns:p="http://schemas.openxmlformats.org/presentationml/2006/main" showMasterSp="0" type="tx">
  <p:cSld name="61_Title and Content">
    <p:bg>
      <p:bgPr>
        <a:solidFill>
          <a:srgbClr val="21239A"/>
        </a:solidFill>
        <a:effectLst/>
      </p:bgPr>
    </p:bg>
    <p:spTree>
      <p:nvGrpSpPr>
        <p:cNvPr id="1" name=""/>
        <p:cNvGrpSpPr/>
        <p:nvPr/>
      </p:nvGrpSpPr>
      <p:grpSpPr>
        <a:xfrm>
          <a:off x="0" y="0"/>
          <a:ext cx="0" cy="0"/>
          <a:chOff x="0" y="0"/>
          <a:chExt cx="0" cy="0"/>
        </a:xfrm>
      </p:grpSpPr>
      <p:pic>
        <p:nvPicPr>
          <p:cNvPr id="925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5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52"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5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104100607"/>
      </p:ext>
    </p:extLst>
  </p:cSld>
  <p:clrMapOvr>
    <a:masterClrMapping/>
  </p:clrMapOvr>
  <p:transition spd="med"/>
</p:sldLayout>
</file>

<file path=ppt/slideLayouts/slideLayout638.xml><?xml version="1.0" encoding="utf-8"?>
<p:sldLayout xmlns:a="http://schemas.openxmlformats.org/drawingml/2006/main" xmlns:r="http://schemas.openxmlformats.org/officeDocument/2006/relationships" xmlns:p="http://schemas.openxmlformats.org/presentationml/2006/main" showMasterSp="0" type="tx">
  <p:cSld name="54_Section Header">
    <p:bg>
      <p:bgPr>
        <a:solidFill>
          <a:srgbClr val="21239A"/>
        </a:solidFill>
        <a:effectLst/>
      </p:bgPr>
    </p:bg>
    <p:spTree>
      <p:nvGrpSpPr>
        <p:cNvPr id="1" name=""/>
        <p:cNvGrpSpPr/>
        <p:nvPr/>
      </p:nvGrpSpPr>
      <p:grpSpPr>
        <a:xfrm>
          <a:off x="0" y="0"/>
          <a:ext cx="0" cy="0"/>
          <a:chOff x="0" y="0"/>
          <a:chExt cx="0" cy="0"/>
        </a:xfrm>
      </p:grpSpPr>
      <p:pic>
        <p:nvPicPr>
          <p:cNvPr id="926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6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926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BBE0E3"/>
                </a:solidFill>
                <a:latin typeface="+mj-lt"/>
                <a:ea typeface="+mj-ea"/>
                <a:cs typeface="+mj-cs"/>
                <a:sym typeface="Helvetica"/>
              </a:defRPr>
            </a:lvl1pPr>
            <a:lvl2pPr marL="0" indent="457200">
              <a:spcBef>
                <a:spcPts val="400"/>
              </a:spcBef>
              <a:buSzTx/>
              <a:buNone/>
              <a:defRPr sz="2000">
                <a:solidFill>
                  <a:srgbClr val="BBE0E3"/>
                </a:solidFill>
                <a:latin typeface="+mj-lt"/>
                <a:ea typeface="+mj-ea"/>
                <a:cs typeface="+mj-cs"/>
                <a:sym typeface="Helvetica"/>
              </a:defRPr>
            </a:lvl2pPr>
            <a:lvl3pPr marL="0" indent="914400">
              <a:spcBef>
                <a:spcPts val="400"/>
              </a:spcBef>
              <a:buSzTx/>
              <a:buNone/>
              <a:defRPr sz="2000">
                <a:solidFill>
                  <a:srgbClr val="BBE0E3"/>
                </a:solidFill>
                <a:latin typeface="+mj-lt"/>
                <a:ea typeface="+mj-ea"/>
                <a:cs typeface="+mj-cs"/>
                <a:sym typeface="Helvetica"/>
              </a:defRPr>
            </a:lvl3pPr>
            <a:lvl4pPr marL="0" indent="1371600">
              <a:spcBef>
                <a:spcPts val="400"/>
              </a:spcBef>
              <a:buSzTx/>
              <a:buNone/>
              <a:defRPr sz="2000">
                <a:solidFill>
                  <a:srgbClr val="BBE0E3"/>
                </a:solidFill>
                <a:latin typeface="+mj-lt"/>
                <a:ea typeface="+mj-ea"/>
                <a:cs typeface="+mj-cs"/>
                <a:sym typeface="Helvetica"/>
              </a:defRPr>
            </a:lvl4pPr>
            <a:lvl5pPr marL="0" indent="1828800">
              <a:spcBef>
                <a:spcPts val="400"/>
              </a:spcBef>
              <a:buSzTx/>
              <a:buNone/>
              <a:defRPr sz="20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6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668517675"/>
      </p:ext>
    </p:extLst>
  </p:cSld>
  <p:clrMapOvr>
    <a:masterClrMapping/>
  </p:clrMapOvr>
  <p:transition spd="med"/>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x">
  <p:cSld name="55_Two Content">
    <p:bg>
      <p:bgPr>
        <a:solidFill>
          <a:srgbClr val="21239A"/>
        </a:solidFill>
        <a:effectLst/>
      </p:bgPr>
    </p:bg>
    <p:spTree>
      <p:nvGrpSpPr>
        <p:cNvPr id="1" name=""/>
        <p:cNvGrpSpPr/>
        <p:nvPr/>
      </p:nvGrpSpPr>
      <p:grpSpPr>
        <a:xfrm>
          <a:off x="0" y="0"/>
          <a:ext cx="0" cy="0"/>
          <a:chOff x="0" y="0"/>
          <a:chExt cx="0" cy="0"/>
        </a:xfrm>
      </p:grpSpPr>
      <p:pic>
        <p:nvPicPr>
          <p:cNvPr id="927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7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90000"/>
              <a:buBlip>
                <a:blip r:embed="rId3"/>
              </a:buBlip>
              <a:defRPr sz="2800">
                <a:solidFill>
                  <a:srgbClr val="BBE0E3"/>
                </a:solidFill>
                <a:latin typeface="+mj-lt"/>
                <a:ea typeface="+mj-ea"/>
                <a:cs typeface="+mj-cs"/>
                <a:sym typeface="Helvetica"/>
              </a:defRPr>
            </a:lvl1pPr>
            <a:lvl2pPr marL="790575" indent="-333375">
              <a:spcBef>
                <a:spcPts val="600"/>
              </a:spcBef>
              <a:buSzPct val="85000"/>
              <a:buBlip>
                <a:blip r:embed="rId4"/>
              </a:buBlip>
              <a:defRPr sz="2800">
                <a:solidFill>
                  <a:srgbClr val="BBE0E3"/>
                </a:solidFill>
                <a:latin typeface="+mj-lt"/>
                <a:ea typeface="+mj-ea"/>
                <a:cs typeface="+mj-cs"/>
                <a:sym typeface="Helvetica"/>
              </a:defRPr>
            </a:lvl2pPr>
            <a:lvl3pPr marL="1234439" indent="-320039">
              <a:spcBef>
                <a:spcPts val="600"/>
              </a:spcBef>
              <a:buSzPct val="95000"/>
              <a:buBlip>
                <a:blip r:embed="rId3"/>
              </a:buBlip>
              <a:defRPr sz="2800">
                <a:solidFill>
                  <a:srgbClr val="BBE0E3"/>
                </a:solidFill>
                <a:latin typeface="+mj-lt"/>
                <a:ea typeface="+mj-ea"/>
                <a:cs typeface="+mj-cs"/>
                <a:sym typeface="Helvetica"/>
              </a:defRPr>
            </a:lvl3pPr>
            <a:lvl4pPr marL="1727200" indent="-355600">
              <a:spcBef>
                <a:spcPts val="600"/>
              </a:spcBef>
              <a:buBlip>
                <a:blip r:embed="rId4"/>
              </a:buBlip>
              <a:defRPr sz="2800">
                <a:solidFill>
                  <a:srgbClr val="BBE0E3"/>
                </a:solidFill>
                <a:latin typeface="+mj-lt"/>
                <a:ea typeface="+mj-ea"/>
                <a:cs typeface="+mj-cs"/>
                <a:sym typeface="Helvetica"/>
              </a:defRPr>
            </a:lvl4pPr>
            <a:lvl5pPr marL="2184400" indent="-355600">
              <a:spcBef>
                <a:spcPts val="600"/>
              </a:spcBef>
              <a:buBlip>
                <a:blip r:embed="rId3"/>
              </a:buBlip>
              <a:defRPr sz="28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7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372082085"/>
      </p:ext>
    </p:extLst>
  </p:cSld>
  <p:clrMapOvr>
    <a:masterClrMapping/>
  </p:clrMapOvr>
  <p:transition spd="med"/>
</p:sldLayout>
</file>

<file path=ppt/slideLayouts/slideLayout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8"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CF6EF99B-A28D-7F45-8647-D50C21F7BA6C}" type="slidenum">
              <a:rPr lang="en-US"/>
              <a:pPr>
                <a:defRPr/>
              </a:pPr>
              <a:t>‹#›</a:t>
            </a:fld>
            <a:endParaRPr lang="en-US"/>
          </a:p>
        </p:txBody>
      </p:sp>
    </p:spTree>
    <p:extLst>
      <p:ext uri="{BB962C8B-B14F-4D97-AF65-F5344CB8AC3E}">
        <p14:creationId xmlns:p14="http://schemas.microsoft.com/office/powerpoint/2010/main" val="3424659751"/>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showMasterSp="0" type="tx">
  <p:cSld name="55_Comparison">
    <p:bg>
      <p:bgPr>
        <a:solidFill>
          <a:srgbClr val="21239A"/>
        </a:solidFill>
        <a:effectLst/>
      </p:bgPr>
    </p:bg>
    <p:spTree>
      <p:nvGrpSpPr>
        <p:cNvPr id="1" name=""/>
        <p:cNvGrpSpPr/>
        <p:nvPr/>
      </p:nvGrpSpPr>
      <p:grpSpPr>
        <a:xfrm>
          <a:off x="0" y="0"/>
          <a:ext cx="0" cy="0"/>
          <a:chOff x="0" y="0"/>
          <a:chExt cx="0" cy="0"/>
        </a:xfrm>
      </p:grpSpPr>
      <p:pic>
        <p:nvPicPr>
          <p:cNvPr id="928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81" name="Title Text"/>
          <p:cNvSpPr txBox="1">
            <a:spLocks noGrp="1"/>
          </p:cNvSpPr>
          <p:nvPr>
            <p:ph type="title"/>
          </p:nvPr>
        </p:nvSpPr>
        <p:spPr>
          <a:xfrm>
            <a:off x="457200" y="274638"/>
            <a:ext cx="8229600" cy="1143001"/>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BBE0E3"/>
                </a:solidFill>
                <a:latin typeface="+mj-lt"/>
                <a:ea typeface="+mj-ea"/>
                <a:cs typeface="+mj-cs"/>
                <a:sym typeface="Helvetica"/>
              </a:defRPr>
            </a:lvl1pPr>
            <a:lvl2pPr marL="0" indent="457200">
              <a:spcBef>
                <a:spcPts val="500"/>
              </a:spcBef>
              <a:buSzTx/>
              <a:buNone/>
              <a:defRPr sz="2400" b="1">
                <a:solidFill>
                  <a:srgbClr val="BBE0E3"/>
                </a:solidFill>
                <a:latin typeface="+mj-lt"/>
                <a:ea typeface="+mj-ea"/>
                <a:cs typeface="+mj-cs"/>
                <a:sym typeface="Helvetica"/>
              </a:defRPr>
            </a:lvl2pPr>
            <a:lvl3pPr marL="0" indent="914400">
              <a:spcBef>
                <a:spcPts val="500"/>
              </a:spcBef>
              <a:buSzTx/>
              <a:buNone/>
              <a:defRPr sz="2400" b="1">
                <a:solidFill>
                  <a:srgbClr val="BBE0E3"/>
                </a:solidFill>
                <a:latin typeface="+mj-lt"/>
                <a:ea typeface="+mj-ea"/>
                <a:cs typeface="+mj-cs"/>
                <a:sym typeface="Helvetica"/>
              </a:defRPr>
            </a:lvl3pPr>
            <a:lvl4pPr marL="0" indent="1371600">
              <a:spcBef>
                <a:spcPts val="500"/>
              </a:spcBef>
              <a:buSzTx/>
              <a:buNone/>
              <a:defRPr sz="2400" b="1">
                <a:solidFill>
                  <a:srgbClr val="BBE0E3"/>
                </a:solidFill>
                <a:latin typeface="+mj-lt"/>
                <a:ea typeface="+mj-ea"/>
                <a:cs typeface="+mj-cs"/>
                <a:sym typeface="Helvetica"/>
              </a:defRPr>
            </a:lvl4pPr>
            <a:lvl5pPr marL="0" indent="1828800">
              <a:spcBef>
                <a:spcPts val="500"/>
              </a:spcBef>
              <a:buSzTx/>
              <a:buNone/>
              <a:defRPr sz="2400"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83"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BBE0E3"/>
                </a:solidFill>
                <a:latin typeface="+mj-lt"/>
                <a:ea typeface="+mj-ea"/>
                <a:cs typeface="+mj-cs"/>
                <a:sym typeface="Helvetica"/>
              </a:defRPr>
            </a:pPr>
            <a:endParaRPr/>
          </a:p>
        </p:txBody>
      </p:sp>
      <p:sp>
        <p:nvSpPr>
          <p:cNvPr id="9284"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442664298"/>
      </p:ext>
    </p:extLst>
  </p:cSld>
  <p:clrMapOvr>
    <a:masterClrMapping/>
  </p:clrMapOvr>
  <p:transition spd="med"/>
</p:sldLayout>
</file>

<file path=ppt/slideLayouts/slideLayout641.xml><?xml version="1.0" encoding="utf-8"?>
<p:sldLayout xmlns:a="http://schemas.openxmlformats.org/drawingml/2006/main" xmlns:r="http://schemas.openxmlformats.org/officeDocument/2006/relationships" xmlns:p="http://schemas.openxmlformats.org/presentationml/2006/main" showMasterSp="0" type="tx">
  <p:cSld name="56_Title Only">
    <p:bg>
      <p:bgPr>
        <a:solidFill>
          <a:srgbClr val="21239A"/>
        </a:solidFill>
        <a:effectLst/>
      </p:bgPr>
    </p:bg>
    <p:spTree>
      <p:nvGrpSpPr>
        <p:cNvPr id="1" name=""/>
        <p:cNvGrpSpPr/>
        <p:nvPr/>
      </p:nvGrpSpPr>
      <p:grpSpPr>
        <a:xfrm>
          <a:off x="0" y="0"/>
          <a:ext cx="0" cy="0"/>
          <a:chOff x="0" y="0"/>
          <a:chExt cx="0" cy="0"/>
        </a:xfrm>
      </p:grpSpPr>
      <p:pic>
        <p:nvPicPr>
          <p:cNvPr id="9291"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92"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9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82623704"/>
      </p:ext>
    </p:extLst>
  </p:cSld>
  <p:clrMapOvr>
    <a:masterClrMapping/>
  </p:clrMapOvr>
  <p:transition spd="med"/>
</p:sldLayout>
</file>

<file path=ppt/slideLayouts/slideLayout642.xml><?xml version="1.0" encoding="utf-8"?>
<p:sldLayout xmlns:a="http://schemas.openxmlformats.org/drawingml/2006/main" xmlns:r="http://schemas.openxmlformats.org/officeDocument/2006/relationships" xmlns:p="http://schemas.openxmlformats.org/presentationml/2006/main" showMasterSp="0" type="tx">
  <p:cSld name="58_Blank">
    <p:bg>
      <p:bgPr>
        <a:solidFill>
          <a:srgbClr val="21239A"/>
        </a:solidFill>
        <a:effectLst/>
      </p:bgPr>
    </p:bg>
    <p:spTree>
      <p:nvGrpSpPr>
        <p:cNvPr id="1" name=""/>
        <p:cNvGrpSpPr/>
        <p:nvPr/>
      </p:nvGrpSpPr>
      <p:grpSpPr>
        <a:xfrm>
          <a:off x="0" y="0"/>
          <a:ext cx="0" cy="0"/>
          <a:chOff x="0" y="0"/>
          <a:chExt cx="0" cy="0"/>
        </a:xfrm>
      </p:grpSpPr>
      <p:pic>
        <p:nvPicPr>
          <p:cNvPr id="930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1"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565202638"/>
      </p:ext>
    </p:extLst>
  </p:cSld>
  <p:clrMapOvr>
    <a:masterClrMapping/>
  </p:clrMapOvr>
  <p:transition spd="med"/>
</p:sldLayout>
</file>

<file path=ppt/slideLayouts/slideLayout643.xml><?xml version="1.0" encoding="utf-8"?>
<p:sldLayout xmlns:a="http://schemas.openxmlformats.org/drawingml/2006/main" xmlns:r="http://schemas.openxmlformats.org/officeDocument/2006/relationships" xmlns:p="http://schemas.openxmlformats.org/presentationml/2006/main" showMasterSp="0" type="tx">
  <p:cSld name="55_Content with Caption">
    <p:bg>
      <p:bgPr>
        <a:solidFill>
          <a:srgbClr val="21239A"/>
        </a:solidFill>
        <a:effectLst/>
      </p:bgPr>
    </p:bg>
    <p:spTree>
      <p:nvGrpSpPr>
        <p:cNvPr id="1" name=""/>
        <p:cNvGrpSpPr/>
        <p:nvPr/>
      </p:nvGrpSpPr>
      <p:grpSpPr>
        <a:xfrm>
          <a:off x="0" y="0"/>
          <a:ext cx="0" cy="0"/>
          <a:chOff x="0" y="0"/>
          <a:chExt cx="0" cy="0"/>
        </a:xfrm>
      </p:grpSpPr>
      <p:pic>
        <p:nvPicPr>
          <p:cNvPr id="9308"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9"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10" name="Body Level One…"/>
          <p:cNvSpPr txBox="1">
            <a:spLocks noGrp="1"/>
          </p:cNvSpPr>
          <p:nvPr>
            <p:ph type="body" idx="1"/>
          </p:nvPr>
        </p:nvSpPr>
        <p:spPr>
          <a:xfrm>
            <a:off x="3575050" y="273050"/>
            <a:ext cx="5111750" cy="5853113"/>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1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BBE0E3"/>
                </a:solidFill>
                <a:latin typeface="+mj-lt"/>
                <a:ea typeface="+mj-ea"/>
                <a:cs typeface="+mj-cs"/>
                <a:sym typeface="Helvetica"/>
              </a:defRPr>
            </a:pPr>
            <a:endParaRPr/>
          </a:p>
        </p:txBody>
      </p:sp>
      <p:sp>
        <p:nvSpPr>
          <p:cNvPr id="931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252330450"/>
      </p:ext>
    </p:extLst>
  </p:cSld>
  <p:clrMapOvr>
    <a:masterClrMapping/>
  </p:clrMapOvr>
  <p:transition spd="med"/>
</p:sldLayout>
</file>

<file path=ppt/slideLayouts/slideLayout644.xml><?xml version="1.0" encoding="utf-8"?>
<p:sldLayout xmlns:a="http://schemas.openxmlformats.org/drawingml/2006/main" xmlns:r="http://schemas.openxmlformats.org/officeDocument/2006/relationships" xmlns:p="http://schemas.openxmlformats.org/presentationml/2006/main" showMasterSp="0" type="tx">
  <p:cSld name="55_Picture with Caption">
    <p:bg>
      <p:bgPr>
        <a:solidFill>
          <a:srgbClr val="21239A"/>
        </a:solidFill>
        <a:effectLst/>
      </p:bgPr>
    </p:bg>
    <p:spTree>
      <p:nvGrpSpPr>
        <p:cNvPr id="1" name=""/>
        <p:cNvGrpSpPr/>
        <p:nvPr/>
      </p:nvGrpSpPr>
      <p:grpSpPr>
        <a:xfrm>
          <a:off x="0" y="0"/>
          <a:ext cx="0" cy="0"/>
          <a:chOff x="0" y="0"/>
          <a:chExt cx="0" cy="0"/>
        </a:xfrm>
      </p:grpSpPr>
      <p:pic>
        <p:nvPicPr>
          <p:cNvPr id="931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20"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2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32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BBE0E3"/>
                </a:solidFill>
                <a:latin typeface="+mj-lt"/>
                <a:ea typeface="+mj-ea"/>
                <a:cs typeface="+mj-cs"/>
                <a:sym typeface="Helvetica"/>
              </a:defRPr>
            </a:lvl1pPr>
            <a:lvl2pPr marL="0" indent="457200">
              <a:spcBef>
                <a:spcPts val="300"/>
              </a:spcBef>
              <a:buSzTx/>
              <a:buNone/>
              <a:defRPr sz="1400">
                <a:solidFill>
                  <a:srgbClr val="BBE0E3"/>
                </a:solidFill>
                <a:latin typeface="+mj-lt"/>
                <a:ea typeface="+mj-ea"/>
                <a:cs typeface="+mj-cs"/>
                <a:sym typeface="Helvetica"/>
              </a:defRPr>
            </a:lvl2pPr>
            <a:lvl3pPr marL="0" indent="914400">
              <a:spcBef>
                <a:spcPts val="300"/>
              </a:spcBef>
              <a:buSzTx/>
              <a:buNone/>
              <a:defRPr sz="1400">
                <a:solidFill>
                  <a:srgbClr val="BBE0E3"/>
                </a:solidFill>
                <a:latin typeface="+mj-lt"/>
                <a:ea typeface="+mj-ea"/>
                <a:cs typeface="+mj-cs"/>
                <a:sym typeface="Helvetica"/>
              </a:defRPr>
            </a:lvl3pPr>
            <a:lvl4pPr marL="0" indent="1371600">
              <a:spcBef>
                <a:spcPts val="300"/>
              </a:spcBef>
              <a:buSzTx/>
              <a:buNone/>
              <a:defRPr sz="1400">
                <a:solidFill>
                  <a:srgbClr val="BBE0E3"/>
                </a:solidFill>
                <a:latin typeface="+mj-lt"/>
                <a:ea typeface="+mj-ea"/>
                <a:cs typeface="+mj-cs"/>
                <a:sym typeface="Helvetica"/>
              </a:defRPr>
            </a:lvl4pPr>
            <a:lvl5pPr marL="0" indent="1828800">
              <a:spcBef>
                <a:spcPts val="300"/>
              </a:spcBef>
              <a:buSzTx/>
              <a:buNone/>
              <a:defRPr sz="14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2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65965663"/>
      </p:ext>
    </p:extLst>
  </p:cSld>
  <p:clrMapOvr>
    <a:masterClrMapping/>
  </p:clrMapOvr>
  <p:transition spd="med"/>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x">
  <p:cSld name="6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33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3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296638"/>
      </p:ext>
    </p:extLst>
  </p:cSld>
  <p:clrMapOvr>
    <a:masterClrMapping/>
  </p:clrMapOvr>
  <p:transition spd="med"/>
</p:sldLayout>
</file>

<file path=ppt/slideLayouts/slideLayout646.xml><?xml version="1.0" encoding="utf-8"?>
<p:sldLayout xmlns:a="http://schemas.openxmlformats.org/drawingml/2006/main" xmlns:r="http://schemas.openxmlformats.org/officeDocument/2006/relationships" xmlns:p="http://schemas.openxmlformats.org/presentationml/2006/main" showMasterSp="0" type="tx">
  <p:cSld name="6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0468859"/>
      </p:ext>
    </p:extLst>
  </p:cSld>
  <p:clrMapOvr>
    <a:masterClrMapping/>
  </p:clrMapOvr>
  <p:transition spd="med"/>
</p:sldLayout>
</file>

<file path=ppt/slideLayouts/slideLayout647.xml><?xml version="1.0" encoding="utf-8"?>
<p:sldLayout xmlns:a="http://schemas.openxmlformats.org/drawingml/2006/main" xmlns:r="http://schemas.openxmlformats.org/officeDocument/2006/relationships" xmlns:p="http://schemas.openxmlformats.org/presentationml/2006/main" showMasterSp="0" type="tx">
  <p:cSld name="5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34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09824828"/>
      </p:ext>
    </p:extLst>
  </p:cSld>
  <p:clrMapOvr>
    <a:masterClrMapping/>
  </p:clrMapOvr>
  <p:transition spd="med"/>
</p:sldLayout>
</file>

<file path=ppt/slideLayouts/slideLayout648.xml><?xml version="1.0" encoding="utf-8"?>
<p:sldLayout xmlns:a="http://schemas.openxmlformats.org/drawingml/2006/main" xmlns:r="http://schemas.openxmlformats.org/officeDocument/2006/relationships" xmlns:p="http://schemas.openxmlformats.org/presentationml/2006/main" showMasterSp="0" type="tx">
  <p:cSld name="5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5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5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29776995"/>
      </p:ext>
    </p:extLst>
  </p:cSld>
  <p:clrMapOvr>
    <a:masterClrMapping/>
  </p:clrMapOvr>
  <p:transition spd="med"/>
</p:sldLayout>
</file>

<file path=ppt/slideLayouts/slideLayout649.xml><?xml version="1.0" encoding="utf-8"?>
<p:sldLayout xmlns:a="http://schemas.openxmlformats.org/drawingml/2006/main" xmlns:r="http://schemas.openxmlformats.org/officeDocument/2006/relationships" xmlns:p="http://schemas.openxmlformats.org/presentationml/2006/main" showMasterSp="0" type="tx">
  <p:cSld name="5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36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6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6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3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9655585"/>
      </p:ext>
    </p:extLst>
  </p:cSld>
  <p:clrMapOvr>
    <a:masterClrMapping/>
  </p:clrMapOvr>
  <p:transition spd="med"/>
</p:sldLayout>
</file>

<file path=ppt/slideLayouts/slideLayout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4"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FD136AAA-7C8F-924A-B499-18B94B149E48}" type="slidenum">
              <a:rPr lang="en-US"/>
              <a:pPr>
                <a:defRPr/>
              </a:pPr>
              <a:t>‹#›</a:t>
            </a:fld>
            <a:endParaRPr lang="en-US"/>
          </a:p>
        </p:txBody>
      </p:sp>
    </p:spTree>
    <p:extLst>
      <p:ext uri="{BB962C8B-B14F-4D97-AF65-F5344CB8AC3E}">
        <p14:creationId xmlns:p14="http://schemas.microsoft.com/office/powerpoint/2010/main" val="1881137765"/>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type="tx">
  <p:cSld name="5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37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531840"/>
      </p:ext>
    </p:extLst>
  </p:cSld>
  <p:clrMapOvr>
    <a:masterClrMapping/>
  </p:clrMapOvr>
  <p:transition spd="med"/>
</p:sldLayout>
</file>

<file path=ppt/slideLayouts/slideLayout651.xml><?xml version="1.0" encoding="utf-8"?>
<p:sldLayout xmlns:a="http://schemas.openxmlformats.org/drawingml/2006/main" xmlns:r="http://schemas.openxmlformats.org/officeDocument/2006/relationships" xmlns:p="http://schemas.openxmlformats.org/presentationml/2006/main" showMasterSp="0" type="tx">
  <p:cSld name="59_Blank">
    <p:bg>
      <p:bgPr>
        <a:solidFill>
          <a:schemeClr val="accent3">
            <a:lumOff val="44000"/>
          </a:schemeClr>
        </a:solidFill>
        <a:effectLst/>
      </p:bgPr>
    </p:bg>
    <p:spTree>
      <p:nvGrpSpPr>
        <p:cNvPr id="1" name=""/>
        <p:cNvGrpSpPr/>
        <p:nvPr/>
      </p:nvGrpSpPr>
      <p:grpSpPr>
        <a:xfrm>
          <a:off x="0" y="0"/>
          <a:ext cx="0" cy="0"/>
          <a:chOff x="0" y="0"/>
          <a:chExt cx="0" cy="0"/>
        </a:xfrm>
      </p:grpSpPr>
      <p:sp>
        <p:nvSpPr>
          <p:cNvPr id="93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14034139"/>
      </p:ext>
    </p:extLst>
  </p:cSld>
  <p:clrMapOvr>
    <a:masterClrMapping/>
  </p:clrMapOvr>
  <p:transition spd="med"/>
</p:sldLayout>
</file>

<file path=ppt/slideLayouts/slideLayout652.xml><?xml version="1.0" encoding="utf-8"?>
<p:sldLayout xmlns:a="http://schemas.openxmlformats.org/drawingml/2006/main" xmlns:r="http://schemas.openxmlformats.org/officeDocument/2006/relationships" xmlns:p="http://schemas.openxmlformats.org/presentationml/2006/main" showMasterSp="0" type="tx">
  <p:cSld name="5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39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9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9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3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43639780"/>
      </p:ext>
    </p:extLst>
  </p:cSld>
  <p:clrMapOvr>
    <a:masterClrMapping/>
  </p:clrMapOvr>
  <p:transition spd="med"/>
</p:sldLayout>
</file>

<file path=ppt/slideLayouts/slideLayout653.xml><?xml version="1.0" encoding="utf-8"?>
<p:sldLayout xmlns:a="http://schemas.openxmlformats.org/drawingml/2006/main" xmlns:r="http://schemas.openxmlformats.org/officeDocument/2006/relationships" xmlns:p="http://schemas.openxmlformats.org/presentationml/2006/main" showMasterSp="0" type="tx">
  <p:cSld name="5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40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82769990"/>
      </p:ext>
    </p:extLst>
  </p:cSld>
  <p:clrMapOvr>
    <a:masterClrMapping/>
  </p:clrMapOvr>
  <p:transition spd="med"/>
</p:sldLayout>
</file>

<file path=ppt/slideLayouts/slideLayout654.xml><?xml version="1.0" encoding="utf-8"?>
<p:sldLayout xmlns:a="http://schemas.openxmlformats.org/drawingml/2006/main" xmlns:r="http://schemas.openxmlformats.org/officeDocument/2006/relationships" xmlns:p="http://schemas.openxmlformats.org/presentationml/2006/main" showMasterSp="0" type="tx">
  <p:cSld name="64_Title Slide">
    <p:bg>
      <p:bgPr>
        <a:solidFill>
          <a:srgbClr val="000000"/>
        </a:solidFill>
        <a:effectLst/>
      </p:bgPr>
    </p:bg>
    <p:spTree>
      <p:nvGrpSpPr>
        <p:cNvPr id="1" name=""/>
        <p:cNvGrpSpPr/>
        <p:nvPr/>
      </p:nvGrpSpPr>
      <p:grpSpPr>
        <a:xfrm>
          <a:off x="0" y="0"/>
          <a:ext cx="0" cy="0"/>
          <a:chOff x="0" y="0"/>
          <a:chExt cx="0" cy="0"/>
        </a:xfrm>
      </p:grpSpPr>
      <p:sp>
        <p:nvSpPr>
          <p:cNvPr id="94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1227270"/>
      </p:ext>
    </p:extLst>
  </p:cSld>
  <p:clrMapOvr>
    <a:masterClrMapping/>
  </p:clrMapOvr>
  <p:transition spd="med"/>
</p:sldLayout>
</file>

<file path=ppt/slideLayouts/slideLayout655.xml><?xml version="1.0" encoding="utf-8"?>
<p:sldLayout xmlns:a="http://schemas.openxmlformats.org/drawingml/2006/main" xmlns:r="http://schemas.openxmlformats.org/officeDocument/2006/relationships" xmlns:p="http://schemas.openxmlformats.org/presentationml/2006/main" showMasterSp="0" type="tx">
  <p:cSld name="63_Title and Content">
    <p:bg>
      <p:bgPr>
        <a:solidFill>
          <a:srgbClr val="000000"/>
        </a:solidFill>
        <a:effectLst/>
      </p:bgPr>
    </p:bg>
    <p:spTree>
      <p:nvGrpSpPr>
        <p:cNvPr id="1" name=""/>
        <p:cNvGrpSpPr/>
        <p:nvPr/>
      </p:nvGrpSpPr>
      <p:grpSpPr>
        <a:xfrm>
          <a:off x="0" y="0"/>
          <a:ext cx="0" cy="0"/>
          <a:chOff x="0" y="0"/>
          <a:chExt cx="0" cy="0"/>
        </a:xfrm>
      </p:grpSpPr>
      <p:sp>
        <p:nvSpPr>
          <p:cNvPr id="94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0614245"/>
      </p:ext>
    </p:extLst>
  </p:cSld>
  <p:clrMapOvr>
    <a:masterClrMapping/>
  </p:clrMapOvr>
  <p:transition spd="med"/>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x">
  <p:cSld name="56_Section Header">
    <p:bg>
      <p:bgPr>
        <a:solidFill>
          <a:srgbClr val="000000"/>
        </a:solidFill>
        <a:effectLst/>
      </p:bgPr>
    </p:bg>
    <p:spTree>
      <p:nvGrpSpPr>
        <p:cNvPr id="1" name=""/>
        <p:cNvGrpSpPr/>
        <p:nvPr/>
      </p:nvGrpSpPr>
      <p:grpSpPr>
        <a:xfrm>
          <a:off x="0" y="0"/>
          <a:ext cx="0" cy="0"/>
          <a:chOff x="0" y="0"/>
          <a:chExt cx="0" cy="0"/>
        </a:xfrm>
      </p:grpSpPr>
      <p:sp>
        <p:nvSpPr>
          <p:cNvPr id="94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84313128"/>
      </p:ext>
    </p:extLst>
  </p:cSld>
  <p:clrMapOvr>
    <a:masterClrMapping/>
  </p:clrMapOvr>
  <p:transition spd="med"/>
</p:sldLayout>
</file>

<file path=ppt/slideLayouts/slideLayout657.xml><?xml version="1.0" encoding="utf-8"?>
<p:sldLayout xmlns:a="http://schemas.openxmlformats.org/drawingml/2006/main" xmlns:r="http://schemas.openxmlformats.org/officeDocument/2006/relationships" xmlns:p="http://schemas.openxmlformats.org/presentationml/2006/main" showMasterSp="0" type="tx">
  <p:cSld name="57_Two Content">
    <p:bg>
      <p:bgPr>
        <a:solidFill>
          <a:srgbClr val="000000"/>
        </a:solidFill>
        <a:effectLst/>
      </p:bgPr>
    </p:bg>
    <p:spTree>
      <p:nvGrpSpPr>
        <p:cNvPr id="1" name=""/>
        <p:cNvGrpSpPr/>
        <p:nvPr/>
      </p:nvGrpSpPr>
      <p:grpSpPr>
        <a:xfrm>
          <a:off x="0" y="0"/>
          <a:ext cx="0" cy="0"/>
          <a:chOff x="0" y="0"/>
          <a:chExt cx="0" cy="0"/>
        </a:xfrm>
      </p:grpSpPr>
      <p:sp>
        <p:nvSpPr>
          <p:cNvPr id="94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9740025"/>
      </p:ext>
    </p:extLst>
  </p:cSld>
  <p:clrMapOvr>
    <a:masterClrMapping/>
  </p:clrMapOvr>
  <p:transition spd="med"/>
</p:sldLayout>
</file>

<file path=ppt/slideLayouts/slideLayout658.xml><?xml version="1.0" encoding="utf-8"?>
<p:sldLayout xmlns:a="http://schemas.openxmlformats.org/drawingml/2006/main" xmlns:r="http://schemas.openxmlformats.org/officeDocument/2006/relationships" xmlns:p="http://schemas.openxmlformats.org/presentationml/2006/main" showMasterSp="0" type="tx">
  <p:cSld name="57_Comparison">
    <p:bg>
      <p:bgPr>
        <a:solidFill>
          <a:srgbClr val="000000"/>
        </a:solidFill>
        <a:effectLst/>
      </p:bgPr>
    </p:bg>
    <p:spTree>
      <p:nvGrpSpPr>
        <p:cNvPr id="1" name=""/>
        <p:cNvGrpSpPr/>
        <p:nvPr/>
      </p:nvGrpSpPr>
      <p:grpSpPr>
        <a:xfrm>
          <a:off x="0" y="0"/>
          <a:ext cx="0" cy="0"/>
          <a:chOff x="0" y="0"/>
          <a:chExt cx="0" cy="0"/>
        </a:xfrm>
      </p:grpSpPr>
      <p:sp>
        <p:nvSpPr>
          <p:cNvPr id="94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4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8774238"/>
      </p:ext>
    </p:extLst>
  </p:cSld>
  <p:clrMapOvr>
    <a:masterClrMapping/>
  </p:clrMapOvr>
  <p:transition spd="med"/>
</p:sldLayout>
</file>

<file path=ppt/slideLayouts/slideLayout659.xml><?xml version="1.0" encoding="utf-8"?>
<p:sldLayout xmlns:a="http://schemas.openxmlformats.org/drawingml/2006/main" xmlns:r="http://schemas.openxmlformats.org/officeDocument/2006/relationships" xmlns:p="http://schemas.openxmlformats.org/presentationml/2006/main" showMasterSp="0" type="tx">
  <p:cSld name="58_Title Only">
    <p:bg>
      <p:bgPr>
        <a:solidFill>
          <a:srgbClr val="000000"/>
        </a:solidFill>
        <a:effectLst/>
      </p:bgPr>
    </p:bg>
    <p:spTree>
      <p:nvGrpSpPr>
        <p:cNvPr id="1" name=""/>
        <p:cNvGrpSpPr/>
        <p:nvPr/>
      </p:nvGrpSpPr>
      <p:grpSpPr>
        <a:xfrm>
          <a:off x="0" y="0"/>
          <a:ext cx="0" cy="0"/>
          <a:chOff x="0" y="0"/>
          <a:chExt cx="0" cy="0"/>
        </a:xfrm>
      </p:grpSpPr>
      <p:sp>
        <p:nvSpPr>
          <p:cNvPr id="94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6824023"/>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3"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8FAAEFEF-1DDE-7946-8960-EADBBF8979B9}" type="slidenum">
              <a:rPr lang="en-US"/>
              <a:pPr>
                <a:defRPr/>
              </a:pPr>
              <a:t>‹#›</a:t>
            </a:fld>
            <a:endParaRPr lang="en-US"/>
          </a:p>
        </p:txBody>
      </p:sp>
    </p:spTree>
    <p:extLst>
      <p:ext uri="{BB962C8B-B14F-4D97-AF65-F5344CB8AC3E}">
        <p14:creationId xmlns:p14="http://schemas.microsoft.com/office/powerpoint/2010/main" val="358107285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showMasterSp="0" type="tx">
  <p:cSld name="60_Blank">
    <p:bg>
      <p:bgPr>
        <a:solidFill>
          <a:srgbClr val="000000"/>
        </a:solidFill>
        <a:effectLst/>
      </p:bgPr>
    </p:bg>
    <p:spTree>
      <p:nvGrpSpPr>
        <p:cNvPr id="1" name=""/>
        <p:cNvGrpSpPr/>
        <p:nvPr/>
      </p:nvGrpSpPr>
      <p:grpSpPr>
        <a:xfrm>
          <a:off x="0" y="0"/>
          <a:ext cx="0" cy="0"/>
          <a:chOff x="0" y="0"/>
          <a:chExt cx="0" cy="0"/>
        </a:xfrm>
      </p:grpSpPr>
      <p:sp>
        <p:nvSpPr>
          <p:cNvPr id="94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4680183"/>
      </p:ext>
    </p:extLst>
  </p:cSld>
  <p:clrMapOvr>
    <a:masterClrMapping/>
  </p:clrMapOvr>
  <p:transition spd="med"/>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type="tx">
  <p:cSld name="57_Content with Caption">
    <p:bg>
      <p:bgPr>
        <a:solidFill>
          <a:srgbClr val="000000"/>
        </a:solidFill>
        <a:effectLst/>
      </p:bgPr>
    </p:bg>
    <p:spTree>
      <p:nvGrpSpPr>
        <p:cNvPr id="1" name=""/>
        <p:cNvGrpSpPr/>
        <p:nvPr/>
      </p:nvGrpSpPr>
      <p:grpSpPr>
        <a:xfrm>
          <a:off x="0" y="0"/>
          <a:ext cx="0" cy="0"/>
          <a:chOff x="0" y="0"/>
          <a:chExt cx="0" cy="0"/>
        </a:xfrm>
      </p:grpSpPr>
      <p:sp>
        <p:nvSpPr>
          <p:cNvPr id="94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4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44125183"/>
      </p:ext>
    </p:extLst>
  </p:cSld>
  <p:clrMapOvr>
    <a:masterClrMapping/>
  </p:clrMapOvr>
  <p:transition spd="med"/>
</p:sldLayout>
</file>

<file path=ppt/slideLayouts/slideLayout662.xml><?xml version="1.0" encoding="utf-8"?>
<p:sldLayout xmlns:a="http://schemas.openxmlformats.org/drawingml/2006/main" xmlns:r="http://schemas.openxmlformats.org/officeDocument/2006/relationships" xmlns:p="http://schemas.openxmlformats.org/presentationml/2006/main" showMasterSp="0" type="tx">
  <p:cSld name="57_Picture with Caption">
    <p:bg>
      <p:bgPr>
        <a:solidFill>
          <a:srgbClr val="000000"/>
        </a:solidFill>
        <a:effectLst/>
      </p:bgPr>
    </p:bg>
    <p:spTree>
      <p:nvGrpSpPr>
        <p:cNvPr id="1" name=""/>
        <p:cNvGrpSpPr/>
        <p:nvPr/>
      </p:nvGrpSpPr>
      <p:grpSpPr>
        <a:xfrm>
          <a:off x="0" y="0"/>
          <a:ext cx="0" cy="0"/>
          <a:chOff x="0" y="0"/>
          <a:chExt cx="0" cy="0"/>
        </a:xfrm>
      </p:grpSpPr>
      <p:sp>
        <p:nvSpPr>
          <p:cNvPr id="94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35530377"/>
      </p:ext>
    </p:extLst>
  </p:cSld>
  <p:clrMapOvr>
    <a:masterClrMapping/>
  </p:clrMapOvr>
  <p:transition spd="med"/>
</p:sldLayout>
</file>

<file path=ppt/slideLayouts/slideLayout663.xml><?xml version="1.0" encoding="utf-8"?>
<p:sldLayout xmlns:a="http://schemas.openxmlformats.org/drawingml/2006/main" xmlns:r="http://schemas.openxmlformats.org/officeDocument/2006/relationships" xmlns:p="http://schemas.openxmlformats.org/presentationml/2006/main" showMasterSp="0" type="tx">
  <p:cSld name="6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4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66352719"/>
      </p:ext>
    </p:extLst>
  </p:cSld>
  <p:clrMapOvr>
    <a:masterClrMapping/>
  </p:clrMapOvr>
  <p:transition spd="med"/>
</p:sldLayout>
</file>

<file path=ppt/slideLayouts/slideLayout664.xml><?xml version="1.0" encoding="utf-8"?>
<p:sldLayout xmlns:a="http://schemas.openxmlformats.org/drawingml/2006/main" xmlns:r="http://schemas.openxmlformats.org/officeDocument/2006/relationships" xmlns:p="http://schemas.openxmlformats.org/presentationml/2006/main" showMasterSp="0" type="tx">
  <p:cSld name="6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70248250"/>
      </p:ext>
    </p:extLst>
  </p:cSld>
  <p:clrMapOvr>
    <a:masterClrMapping/>
  </p:clrMapOvr>
  <p:transition spd="med"/>
</p:sldLayout>
</file>

<file path=ppt/slideLayouts/slideLayout665.xml><?xml version="1.0" encoding="utf-8"?>
<p:sldLayout xmlns:a="http://schemas.openxmlformats.org/drawingml/2006/main" xmlns:r="http://schemas.openxmlformats.org/officeDocument/2006/relationships" xmlns:p="http://schemas.openxmlformats.org/presentationml/2006/main" showMasterSp="0" type="tx">
  <p:cSld name="5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5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8089835"/>
      </p:ext>
    </p:extLst>
  </p:cSld>
  <p:clrMapOvr>
    <a:masterClrMapping/>
  </p:clrMapOvr>
  <p:transition spd="med"/>
</p:sldLayout>
</file>

<file path=ppt/slideLayouts/slideLayout666.xml><?xml version="1.0" encoding="utf-8"?>
<p:sldLayout xmlns:a="http://schemas.openxmlformats.org/drawingml/2006/main" xmlns:r="http://schemas.openxmlformats.org/officeDocument/2006/relationships" xmlns:p="http://schemas.openxmlformats.org/presentationml/2006/main" showMasterSp="0" type="tx">
  <p:cSld name="5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3493312"/>
      </p:ext>
    </p:extLst>
  </p:cSld>
  <p:clrMapOvr>
    <a:masterClrMapping/>
  </p:clrMapOvr>
  <p:transition spd="med"/>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x">
  <p:cSld name="5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5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5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3760026"/>
      </p:ext>
    </p:extLst>
  </p:cSld>
  <p:clrMapOvr>
    <a:masterClrMapping/>
  </p:clrMapOvr>
  <p:transition spd="med"/>
</p:sldLayout>
</file>

<file path=ppt/slideLayouts/slideLayout668.xml><?xml version="1.0" encoding="utf-8"?>
<p:sldLayout xmlns:a="http://schemas.openxmlformats.org/drawingml/2006/main" xmlns:r="http://schemas.openxmlformats.org/officeDocument/2006/relationships" xmlns:p="http://schemas.openxmlformats.org/presentationml/2006/main" showMasterSp="0" type="tx">
  <p:cSld name="5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5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73612074"/>
      </p:ext>
    </p:extLst>
  </p:cSld>
  <p:clrMapOvr>
    <a:masterClrMapping/>
  </p:clrMapOvr>
  <p:transition spd="med"/>
</p:sldLayout>
</file>

<file path=ppt/slideLayouts/slideLayout669.xml><?xml version="1.0" encoding="utf-8"?>
<p:sldLayout xmlns:a="http://schemas.openxmlformats.org/drawingml/2006/main" xmlns:r="http://schemas.openxmlformats.org/officeDocument/2006/relationships" xmlns:p="http://schemas.openxmlformats.org/presentationml/2006/main" showMasterSp="0" type="tx">
  <p:cSld name="5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5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4369099"/>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13B3FE7E-E30E-7A4E-8218-16DEC61E7824}" type="slidenum">
              <a:rPr lang="en-US"/>
              <a:pPr>
                <a:defRPr/>
              </a:pPr>
              <a:t>‹#›</a:t>
            </a:fld>
            <a:endParaRPr lang="en-US"/>
          </a:p>
        </p:txBody>
      </p:sp>
    </p:spTree>
    <p:extLst>
      <p:ext uri="{BB962C8B-B14F-4D97-AF65-F5344CB8AC3E}">
        <p14:creationId xmlns:p14="http://schemas.microsoft.com/office/powerpoint/2010/main" val="621111094"/>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showMasterSp="0" type="tx">
  <p:cSld name="5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5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2050765"/>
      </p:ext>
    </p:extLst>
  </p:cSld>
  <p:clrMapOvr>
    <a:masterClrMapping/>
  </p:clrMapOvr>
  <p:transition spd="med"/>
</p:sldLayout>
</file>

<file path=ppt/slideLayouts/slideLayout671.xml><?xml version="1.0" encoding="utf-8"?>
<p:sldLayout xmlns:a="http://schemas.openxmlformats.org/drawingml/2006/main" xmlns:r="http://schemas.openxmlformats.org/officeDocument/2006/relationships" xmlns:p="http://schemas.openxmlformats.org/presentationml/2006/main" showMasterSp="0" type="tx">
  <p:cSld name="6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5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3749212"/>
      </p:ext>
    </p:extLst>
  </p:cSld>
  <p:clrMapOvr>
    <a:masterClrMapping/>
  </p:clrMapOvr>
  <p:transition spd="med"/>
</p:sldLayout>
</file>

<file path=ppt/slideLayouts/slideLayout672.xml><?xml version="1.0" encoding="utf-8"?>
<p:sldLayout xmlns:a="http://schemas.openxmlformats.org/drawingml/2006/main" xmlns:r="http://schemas.openxmlformats.org/officeDocument/2006/relationships" xmlns:p="http://schemas.openxmlformats.org/presentationml/2006/main" showMasterSp="0" type="tx">
  <p:cSld name="Title Slide 0">
    <p:bg>
      <p:bgPr>
        <a:solidFill>
          <a:srgbClr val="000000"/>
        </a:solidFill>
        <a:effectLst/>
      </p:bgPr>
    </p:bg>
    <p:spTree>
      <p:nvGrpSpPr>
        <p:cNvPr id="1" name=""/>
        <p:cNvGrpSpPr/>
        <p:nvPr/>
      </p:nvGrpSpPr>
      <p:grpSpPr>
        <a:xfrm>
          <a:off x="0" y="0"/>
          <a:ext cx="0" cy="0"/>
          <a:chOff x="0" y="0"/>
          <a:chExt cx="0" cy="0"/>
        </a:xfrm>
      </p:grpSpPr>
      <p:sp>
        <p:nvSpPr>
          <p:cNvPr id="958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985157"/>
      </p:ext>
    </p:extLst>
  </p:cSld>
  <p:clrMapOvr>
    <a:masterClrMapping/>
  </p:clrMapOvr>
  <p:transition spd="med"/>
</p:sldLayout>
</file>

<file path=ppt/slideLayouts/slideLayout673.xml><?xml version="1.0" encoding="utf-8"?>
<p:sldLayout xmlns:a="http://schemas.openxmlformats.org/drawingml/2006/main" xmlns:r="http://schemas.openxmlformats.org/officeDocument/2006/relationships" xmlns:p="http://schemas.openxmlformats.org/presentationml/2006/main" showMasterSp="0" type="tx">
  <p:cSld name="6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9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0159056"/>
      </p:ext>
    </p:extLst>
  </p:cSld>
  <p:clrMapOvr>
    <a:masterClrMapping/>
  </p:clrMapOvr>
  <p:transition spd="med"/>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type="tx">
  <p:cSld name="5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60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0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2476751"/>
      </p:ext>
    </p:extLst>
  </p:cSld>
  <p:clrMapOvr>
    <a:masterClrMapping/>
  </p:clrMapOvr>
  <p:transition spd="med"/>
</p:sldLayout>
</file>

<file path=ppt/slideLayouts/slideLayout675.xml><?xml version="1.0" encoding="utf-8"?>
<p:sldLayout xmlns:a="http://schemas.openxmlformats.org/drawingml/2006/main" xmlns:r="http://schemas.openxmlformats.org/officeDocument/2006/relationships" xmlns:p="http://schemas.openxmlformats.org/presentationml/2006/main" showMasterSp="0" type="tx">
  <p:cSld name="5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60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171776"/>
      </p:ext>
    </p:extLst>
  </p:cSld>
  <p:clrMapOvr>
    <a:masterClrMapping/>
  </p:clrMapOvr>
  <p:transition spd="med"/>
</p:sldLayout>
</file>

<file path=ppt/slideLayouts/slideLayout676.xml><?xml version="1.0" encoding="utf-8"?>
<p:sldLayout xmlns:a="http://schemas.openxmlformats.org/drawingml/2006/main" xmlns:r="http://schemas.openxmlformats.org/officeDocument/2006/relationships" xmlns:p="http://schemas.openxmlformats.org/presentationml/2006/main" showMasterSp="0" type="tx">
  <p:cSld name="5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61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2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6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3936591"/>
      </p:ext>
    </p:extLst>
  </p:cSld>
  <p:clrMapOvr>
    <a:masterClrMapping/>
  </p:clrMapOvr>
  <p:transition spd="med"/>
</p:sldLayout>
</file>

<file path=ppt/slideLayouts/slideLayout677.xml><?xml version="1.0" encoding="utf-8"?>
<p:sldLayout xmlns:a="http://schemas.openxmlformats.org/drawingml/2006/main" xmlns:r="http://schemas.openxmlformats.org/officeDocument/2006/relationships" xmlns:p="http://schemas.openxmlformats.org/presentationml/2006/main" showMasterSp="0" type="tx">
  <p:cSld name="6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62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46780219"/>
      </p:ext>
    </p:extLst>
  </p:cSld>
  <p:clrMapOvr>
    <a:masterClrMapping/>
  </p:clrMapOvr>
  <p:transition spd="med"/>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x">
  <p:cSld name="61_Blank">
    <p:bg>
      <p:bgPr>
        <a:solidFill>
          <a:schemeClr val="accent3">
            <a:lumOff val="44000"/>
          </a:schemeClr>
        </a:solidFill>
        <a:effectLst/>
      </p:bgPr>
    </p:bg>
    <p:spTree>
      <p:nvGrpSpPr>
        <p:cNvPr id="1" name=""/>
        <p:cNvGrpSpPr/>
        <p:nvPr/>
      </p:nvGrpSpPr>
      <p:grpSpPr>
        <a:xfrm>
          <a:off x="0" y="0"/>
          <a:ext cx="0" cy="0"/>
          <a:chOff x="0" y="0"/>
          <a:chExt cx="0" cy="0"/>
        </a:xfrm>
      </p:grpSpPr>
      <p:sp>
        <p:nvSpPr>
          <p:cNvPr id="9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7157809"/>
      </p:ext>
    </p:extLst>
  </p:cSld>
  <p:clrMapOvr>
    <a:masterClrMapping/>
  </p:clrMapOvr>
  <p:transition spd="med"/>
</p:sldLayout>
</file>

<file path=ppt/slideLayouts/slideLayout679.xml><?xml version="1.0" encoding="utf-8"?>
<p:sldLayout xmlns:a="http://schemas.openxmlformats.org/drawingml/2006/main" xmlns:r="http://schemas.openxmlformats.org/officeDocument/2006/relationships" xmlns:p="http://schemas.openxmlformats.org/presentationml/2006/main" showMasterSp="0" type="tx">
  <p:cSld name="5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4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4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4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2606681"/>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0BCE39EF-B835-8943-A845-77B509D1A229}" type="slidenum">
              <a:rPr lang="en-US"/>
              <a:pPr>
                <a:defRPr/>
              </a:pPr>
              <a:t>‹#›</a:t>
            </a:fld>
            <a:endParaRPr lang="en-US"/>
          </a:p>
        </p:txBody>
      </p:sp>
    </p:spTree>
    <p:extLst>
      <p:ext uri="{BB962C8B-B14F-4D97-AF65-F5344CB8AC3E}">
        <p14:creationId xmlns:p14="http://schemas.microsoft.com/office/powerpoint/2010/main" val="2711976379"/>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showMasterSp="0" type="tx">
  <p:cSld name="5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5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6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0523931"/>
      </p:ext>
    </p:extLst>
  </p:cSld>
  <p:clrMapOvr>
    <a:masterClrMapping/>
  </p:clrMapOvr>
  <p:transition spd="med"/>
</p:sldLayout>
</file>

<file path=ppt/slideLayouts/slideLayout681.xml><?xml version="1.0" encoding="utf-8"?>
<p:sldLayout xmlns:a="http://schemas.openxmlformats.org/drawingml/2006/main" xmlns:r="http://schemas.openxmlformats.org/officeDocument/2006/relationships" xmlns:p="http://schemas.openxmlformats.org/presentationml/2006/main" showMasterSp="0" type="tx">
  <p:cSld name="67_Title Slide">
    <p:bg>
      <p:bgPr>
        <a:solidFill>
          <a:srgbClr val="000000"/>
        </a:solidFill>
        <a:effectLst/>
      </p:bgPr>
    </p:bg>
    <p:spTree>
      <p:nvGrpSpPr>
        <p:cNvPr id="1" name=""/>
        <p:cNvGrpSpPr/>
        <p:nvPr/>
      </p:nvGrpSpPr>
      <p:grpSpPr>
        <a:xfrm>
          <a:off x="0" y="0"/>
          <a:ext cx="0" cy="0"/>
          <a:chOff x="0" y="0"/>
          <a:chExt cx="0" cy="0"/>
        </a:xfrm>
      </p:grpSpPr>
      <p:sp>
        <p:nvSpPr>
          <p:cNvPr id="9663"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966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9665"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6749275"/>
      </p:ext>
    </p:extLst>
  </p:cSld>
  <p:clrMapOvr>
    <a:masterClrMapping/>
  </p:clrMapOvr>
  <p:transition spd="med"/>
</p:sldLayout>
</file>

<file path=ppt/slideLayouts/slideLayout682.xml><?xml version="1.0" encoding="utf-8"?>
<p:sldLayout xmlns:a="http://schemas.openxmlformats.org/drawingml/2006/main" xmlns:r="http://schemas.openxmlformats.org/officeDocument/2006/relationships" xmlns:p="http://schemas.openxmlformats.org/presentationml/2006/main" showMasterSp="0" type="tx">
  <p:cSld name="66_Title and Content">
    <p:bg>
      <p:bgPr>
        <a:solidFill>
          <a:srgbClr val="000000"/>
        </a:solidFill>
        <a:effectLst/>
      </p:bgPr>
    </p:bg>
    <p:spTree>
      <p:nvGrpSpPr>
        <p:cNvPr id="1" name=""/>
        <p:cNvGrpSpPr/>
        <p:nvPr/>
      </p:nvGrpSpPr>
      <p:grpSpPr>
        <a:xfrm>
          <a:off x="0" y="0"/>
          <a:ext cx="0" cy="0"/>
          <a:chOff x="0" y="0"/>
          <a:chExt cx="0" cy="0"/>
        </a:xfrm>
      </p:grpSpPr>
      <p:sp>
        <p:nvSpPr>
          <p:cNvPr id="9672"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73"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67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99840306"/>
      </p:ext>
    </p:extLst>
  </p:cSld>
  <p:clrMapOvr>
    <a:masterClrMapping/>
  </p:clrMapOvr>
  <p:transition spd="med"/>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tx">
  <p:cSld name="59_Section Header">
    <p:bg>
      <p:bgPr>
        <a:solidFill>
          <a:srgbClr val="000000"/>
        </a:solidFill>
        <a:effectLst/>
      </p:bgPr>
    </p:bg>
    <p:spTree>
      <p:nvGrpSpPr>
        <p:cNvPr id="1" name=""/>
        <p:cNvGrpSpPr/>
        <p:nvPr/>
      </p:nvGrpSpPr>
      <p:grpSpPr>
        <a:xfrm>
          <a:off x="0" y="0"/>
          <a:ext cx="0" cy="0"/>
          <a:chOff x="0" y="0"/>
          <a:chExt cx="0" cy="0"/>
        </a:xfrm>
      </p:grpSpPr>
      <p:sp>
        <p:nvSpPr>
          <p:cNvPr id="968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968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6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83473787"/>
      </p:ext>
    </p:extLst>
  </p:cSld>
  <p:clrMapOvr>
    <a:masterClrMapping/>
  </p:clrMapOvr>
  <p:transition spd="med"/>
</p:sldLayout>
</file>

<file path=ppt/slideLayouts/slideLayout684.xml><?xml version="1.0" encoding="utf-8"?>
<p:sldLayout xmlns:a="http://schemas.openxmlformats.org/drawingml/2006/main" xmlns:r="http://schemas.openxmlformats.org/officeDocument/2006/relationships" xmlns:p="http://schemas.openxmlformats.org/presentationml/2006/main" showMasterSp="0" type="tx">
  <p:cSld name="60_Two Content">
    <p:bg>
      <p:bgPr>
        <a:solidFill>
          <a:srgbClr val="000000"/>
        </a:solidFill>
        <a:effectLst/>
      </p:bgPr>
    </p:bg>
    <p:spTree>
      <p:nvGrpSpPr>
        <p:cNvPr id="1" name=""/>
        <p:cNvGrpSpPr/>
        <p:nvPr/>
      </p:nvGrpSpPr>
      <p:grpSpPr>
        <a:xfrm>
          <a:off x="0" y="0"/>
          <a:ext cx="0" cy="0"/>
          <a:chOff x="0" y="0"/>
          <a:chExt cx="0" cy="0"/>
        </a:xfrm>
      </p:grpSpPr>
      <p:sp>
        <p:nvSpPr>
          <p:cNvPr id="9690"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9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969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64512578"/>
      </p:ext>
    </p:extLst>
  </p:cSld>
  <p:clrMapOvr>
    <a:masterClrMapping/>
  </p:clrMapOvr>
  <p:transition spd="med"/>
</p:sldLayout>
</file>

<file path=ppt/slideLayouts/slideLayout685.xml><?xml version="1.0" encoding="utf-8"?>
<p:sldLayout xmlns:a="http://schemas.openxmlformats.org/drawingml/2006/main" xmlns:r="http://schemas.openxmlformats.org/officeDocument/2006/relationships" xmlns:p="http://schemas.openxmlformats.org/presentationml/2006/main" showMasterSp="0" type="tx">
  <p:cSld name="60_Comparison">
    <p:bg>
      <p:bgPr>
        <a:solidFill>
          <a:srgbClr val="000000"/>
        </a:solidFill>
        <a:effectLst/>
      </p:bgPr>
    </p:bg>
    <p:spTree>
      <p:nvGrpSpPr>
        <p:cNvPr id="1" name=""/>
        <p:cNvGrpSpPr/>
        <p:nvPr/>
      </p:nvGrpSpPr>
      <p:grpSpPr>
        <a:xfrm>
          <a:off x="0" y="0"/>
          <a:ext cx="0" cy="0"/>
          <a:chOff x="0" y="0"/>
          <a:chExt cx="0" cy="0"/>
        </a:xfrm>
      </p:grpSpPr>
      <p:sp>
        <p:nvSpPr>
          <p:cNvPr id="969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970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0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0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90175597"/>
      </p:ext>
    </p:extLst>
  </p:cSld>
  <p:clrMapOvr>
    <a:masterClrMapping/>
  </p:clrMapOvr>
  <p:transition spd="med"/>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x">
  <p:cSld name="61_Title Only">
    <p:bg>
      <p:bgPr>
        <a:solidFill>
          <a:srgbClr val="000000"/>
        </a:solidFill>
        <a:effectLst/>
      </p:bgPr>
    </p:bg>
    <p:spTree>
      <p:nvGrpSpPr>
        <p:cNvPr id="1" name=""/>
        <p:cNvGrpSpPr/>
        <p:nvPr/>
      </p:nvGrpSpPr>
      <p:grpSpPr>
        <a:xfrm>
          <a:off x="0" y="0"/>
          <a:ext cx="0" cy="0"/>
          <a:chOff x="0" y="0"/>
          <a:chExt cx="0" cy="0"/>
        </a:xfrm>
      </p:grpSpPr>
      <p:sp>
        <p:nvSpPr>
          <p:cNvPr id="970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71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05861785"/>
      </p:ext>
    </p:extLst>
  </p:cSld>
  <p:clrMapOvr>
    <a:masterClrMapping/>
  </p:clrMapOvr>
  <p:transition spd="med"/>
</p:sldLayout>
</file>

<file path=ppt/slideLayouts/slideLayout687.xml><?xml version="1.0" encoding="utf-8"?>
<p:sldLayout xmlns:a="http://schemas.openxmlformats.org/drawingml/2006/main" xmlns:r="http://schemas.openxmlformats.org/officeDocument/2006/relationships" xmlns:p="http://schemas.openxmlformats.org/presentationml/2006/main" showMasterSp="0" type="tx">
  <p:cSld name="62_Blank">
    <p:bg>
      <p:bgPr>
        <a:solidFill>
          <a:srgbClr val="000000"/>
        </a:solidFill>
        <a:effectLst/>
      </p:bgPr>
    </p:bg>
    <p:spTree>
      <p:nvGrpSpPr>
        <p:cNvPr id="1" name=""/>
        <p:cNvGrpSpPr/>
        <p:nvPr/>
      </p:nvGrpSpPr>
      <p:grpSpPr>
        <a:xfrm>
          <a:off x="0" y="0"/>
          <a:ext cx="0" cy="0"/>
          <a:chOff x="0" y="0"/>
          <a:chExt cx="0" cy="0"/>
        </a:xfrm>
      </p:grpSpPr>
      <p:sp>
        <p:nvSpPr>
          <p:cNvPr id="971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18693768"/>
      </p:ext>
    </p:extLst>
  </p:cSld>
  <p:clrMapOvr>
    <a:masterClrMapping/>
  </p:clrMapOvr>
  <p:transition spd="med"/>
</p:sldLayout>
</file>

<file path=ppt/slideLayouts/slideLayout688.xml><?xml version="1.0" encoding="utf-8"?>
<p:sldLayout xmlns:a="http://schemas.openxmlformats.org/drawingml/2006/main" xmlns:r="http://schemas.openxmlformats.org/officeDocument/2006/relationships" xmlns:p="http://schemas.openxmlformats.org/presentationml/2006/main" showMasterSp="0" type="tx">
  <p:cSld name="60_Content with Caption">
    <p:bg>
      <p:bgPr>
        <a:solidFill>
          <a:srgbClr val="000000"/>
        </a:solidFill>
        <a:effectLst/>
      </p:bgPr>
    </p:bg>
    <p:spTree>
      <p:nvGrpSpPr>
        <p:cNvPr id="1" name=""/>
        <p:cNvGrpSpPr/>
        <p:nvPr/>
      </p:nvGrpSpPr>
      <p:grpSpPr>
        <a:xfrm>
          <a:off x="0" y="0"/>
          <a:ext cx="0" cy="0"/>
          <a:chOff x="0" y="0"/>
          <a:chExt cx="0" cy="0"/>
        </a:xfrm>
      </p:grpSpPr>
      <p:sp>
        <p:nvSpPr>
          <p:cNvPr id="9724"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9725"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72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72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16690864"/>
      </p:ext>
    </p:extLst>
  </p:cSld>
  <p:clrMapOvr>
    <a:masterClrMapping/>
  </p:clrMapOvr>
  <p:transition spd="med"/>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tx">
  <p:cSld name="60_Picture with Caption">
    <p:bg>
      <p:bgPr>
        <a:solidFill>
          <a:srgbClr val="000000"/>
        </a:solidFill>
        <a:effectLst/>
      </p:bgPr>
    </p:bg>
    <p:spTree>
      <p:nvGrpSpPr>
        <p:cNvPr id="1" name=""/>
        <p:cNvGrpSpPr/>
        <p:nvPr/>
      </p:nvGrpSpPr>
      <p:grpSpPr>
        <a:xfrm>
          <a:off x="0" y="0"/>
          <a:ext cx="0" cy="0"/>
          <a:chOff x="0" y="0"/>
          <a:chExt cx="0" cy="0"/>
        </a:xfrm>
      </p:grpSpPr>
      <p:sp>
        <p:nvSpPr>
          <p:cNvPr id="9734"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973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73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73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7690916"/>
      </p:ext>
    </p:extLst>
  </p:cSld>
  <p:clrMapOvr>
    <a:masterClrMapping/>
  </p:clrMapOvr>
  <p:transition spd="med"/>
</p:sldLayout>
</file>

<file path=ppt/slideLayouts/slideLayout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E608A8A7-7EA8-F941-BC9A-61EB50E0135E}" type="slidenum">
              <a:rPr lang="en-US"/>
              <a:pPr>
                <a:defRPr/>
              </a:pPr>
              <a:t>‹#›</a:t>
            </a:fld>
            <a:endParaRPr lang="en-US"/>
          </a:p>
        </p:txBody>
      </p:sp>
    </p:spTree>
    <p:extLst>
      <p:ext uri="{BB962C8B-B14F-4D97-AF65-F5344CB8AC3E}">
        <p14:creationId xmlns:p14="http://schemas.microsoft.com/office/powerpoint/2010/main" val="770413014"/>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showMasterSp="0" type="tx">
  <p:cSld name="68_Title Slide">
    <p:spTree>
      <p:nvGrpSpPr>
        <p:cNvPr id="1" name=""/>
        <p:cNvGrpSpPr/>
        <p:nvPr/>
      </p:nvGrpSpPr>
      <p:grpSpPr>
        <a:xfrm>
          <a:off x="0" y="0"/>
          <a:ext cx="0" cy="0"/>
          <a:chOff x="0" y="0"/>
          <a:chExt cx="0" cy="0"/>
        </a:xfrm>
      </p:grpSpPr>
      <p:grpSp>
        <p:nvGrpSpPr>
          <p:cNvPr id="9746" name="Group 7"/>
          <p:cNvGrpSpPr/>
          <p:nvPr/>
        </p:nvGrpSpPr>
        <p:grpSpPr>
          <a:xfrm>
            <a:off x="0" y="0"/>
            <a:ext cx="6362700" cy="6858000"/>
            <a:chOff x="0" y="0"/>
            <a:chExt cx="6362700" cy="6858000"/>
          </a:xfrm>
        </p:grpSpPr>
        <p:pic>
          <p:nvPicPr>
            <p:cNvPr id="9744"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9745"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9747"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9748"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9749"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9750" name="Slide Number"/>
          <p:cNvSpPr txBox="1">
            <a:spLocks noGrp="1"/>
          </p:cNvSpPr>
          <p:nvPr>
            <p:ph type="sldNum" sz="quarter" idx="2"/>
          </p:nvPr>
        </p:nvSpPr>
        <p:spPr>
          <a:xfrm>
            <a:off x="8617138" y="6550660"/>
            <a:ext cx="298263" cy="307340"/>
          </a:xfrm>
          <a:prstGeom prst="rect">
            <a:avLst/>
          </a:prstGeom>
        </p:spPr>
        <p:txBody>
          <a:bodyPr/>
          <a:lstStyle>
            <a:lvl1pPr algn="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515699598"/>
      </p:ext>
    </p:extLst>
  </p:cSld>
  <p:clrMapOvr>
    <a:masterClrMapping/>
  </p:clrMapOvr>
  <p:transition spd="med"/>
</p:sldLayout>
</file>

<file path=ppt/slideLayouts/slideLayout691.xml><?xml version="1.0" encoding="utf-8"?>
<p:sldLayout xmlns:a="http://schemas.openxmlformats.org/drawingml/2006/main" xmlns:r="http://schemas.openxmlformats.org/officeDocument/2006/relationships" xmlns:p="http://schemas.openxmlformats.org/presentationml/2006/main" showMasterSp="0" type="tx">
  <p:cSld name="67_Title and Content">
    <p:spTree>
      <p:nvGrpSpPr>
        <p:cNvPr id="1" name=""/>
        <p:cNvGrpSpPr/>
        <p:nvPr/>
      </p:nvGrpSpPr>
      <p:grpSpPr>
        <a:xfrm>
          <a:off x="0" y="0"/>
          <a:ext cx="0" cy="0"/>
          <a:chOff x="0" y="0"/>
          <a:chExt cx="0" cy="0"/>
        </a:xfrm>
      </p:grpSpPr>
      <p:pic>
        <p:nvPicPr>
          <p:cNvPr id="9757"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9758"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9759" name="Title Text"/>
          <p:cNvSpPr txBox="1">
            <a:spLocks noGrp="1"/>
          </p:cNvSpPr>
          <p:nvPr>
            <p:ph type="title"/>
          </p:nvPr>
        </p:nvSpPr>
        <p:spPr>
          <a:prstGeom prst="rect">
            <a:avLst/>
          </a:prstGeom>
        </p:spPr>
        <p:txBody>
          <a:bodyPr/>
          <a:lstStyle/>
          <a:p>
            <a:r>
              <a:t>Title Text</a:t>
            </a:r>
          </a:p>
        </p:txBody>
      </p:sp>
      <p:sp>
        <p:nvSpPr>
          <p:cNvPr id="9760"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9761"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116909938"/>
      </p:ext>
    </p:extLst>
  </p:cSld>
  <p:clrMapOvr>
    <a:masterClrMapping/>
  </p:clrMapOvr>
  <p:transition spd="med"/>
</p:sldLayout>
</file>

<file path=ppt/slideLayouts/slideLayout692.xml><?xml version="1.0" encoding="utf-8"?>
<p:sldLayout xmlns:a="http://schemas.openxmlformats.org/drawingml/2006/main" xmlns:r="http://schemas.openxmlformats.org/officeDocument/2006/relationships" xmlns:p="http://schemas.openxmlformats.org/presentationml/2006/main" type="tx">
  <p:cSld name="60_Section Header">
    <p:spTree>
      <p:nvGrpSpPr>
        <p:cNvPr id="1" name=""/>
        <p:cNvGrpSpPr/>
        <p:nvPr/>
      </p:nvGrpSpPr>
      <p:grpSpPr>
        <a:xfrm>
          <a:off x="0" y="0"/>
          <a:ext cx="0" cy="0"/>
          <a:chOff x="0" y="0"/>
          <a:chExt cx="0" cy="0"/>
        </a:xfrm>
      </p:grpSpPr>
      <p:sp>
        <p:nvSpPr>
          <p:cNvPr id="9768"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976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770"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87214033"/>
      </p:ext>
    </p:extLst>
  </p:cSld>
  <p:clrMapOvr>
    <a:masterClrMapping/>
  </p:clrMapOvr>
  <p:transition spd="med"/>
</p:sldLayout>
</file>

<file path=ppt/slideLayouts/slideLayout693.xml><?xml version="1.0" encoding="utf-8"?>
<p:sldLayout xmlns:a="http://schemas.openxmlformats.org/drawingml/2006/main" xmlns:r="http://schemas.openxmlformats.org/officeDocument/2006/relationships" xmlns:p="http://schemas.openxmlformats.org/presentationml/2006/main" type="tx">
  <p:cSld name="61_Two Content">
    <p:spTree>
      <p:nvGrpSpPr>
        <p:cNvPr id="1" name=""/>
        <p:cNvGrpSpPr/>
        <p:nvPr/>
      </p:nvGrpSpPr>
      <p:grpSpPr>
        <a:xfrm>
          <a:off x="0" y="0"/>
          <a:ext cx="0" cy="0"/>
          <a:chOff x="0" y="0"/>
          <a:chExt cx="0" cy="0"/>
        </a:xfrm>
      </p:grpSpPr>
      <p:sp>
        <p:nvSpPr>
          <p:cNvPr id="9777" name="Title Text"/>
          <p:cNvSpPr txBox="1">
            <a:spLocks noGrp="1"/>
          </p:cNvSpPr>
          <p:nvPr>
            <p:ph type="title"/>
          </p:nvPr>
        </p:nvSpPr>
        <p:spPr>
          <a:prstGeom prst="rect">
            <a:avLst/>
          </a:prstGeom>
        </p:spPr>
        <p:txBody>
          <a:bodyPr/>
          <a:lstStyle/>
          <a:p>
            <a:r>
              <a:t>Title Text</a:t>
            </a:r>
          </a:p>
        </p:txBody>
      </p:sp>
      <p:sp>
        <p:nvSpPr>
          <p:cNvPr id="9778"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977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66908560"/>
      </p:ext>
    </p:extLst>
  </p:cSld>
  <p:clrMapOvr>
    <a:masterClrMapping/>
  </p:clrMapOvr>
  <p:transition spd="med"/>
</p:sldLayout>
</file>

<file path=ppt/slideLayouts/slideLayout694.xml><?xml version="1.0" encoding="utf-8"?>
<p:sldLayout xmlns:a="http://schemas.openxmlformats.org/drawingml/2006/main" xmlns:r="http://schemas.openxmlformats.org/officeDocument/2006/relationships" xmlns:p="http://schemas.openxmlformats.org/presentationml/2006/main" type="tx">
  <p:cSld name="61_Comparison">
    <p:spTree>
      <p:nvGrpSpPr>
        <p:cNvPr id="1" name=""/>
        <p:cNvGrpSpPr/>
        <p:nvPr/>
      </p:nvGrpSpPr>
      <p:grpSpPr>
        <a:xfrm>
          <a:off x="0" y="0"/>
          <a:ext cx="0" cy="0"/>
          <a:chOff x="0" y="0"/>
          <a:chExt cx="0" cy="0"/>
        </a:xfrm>
      </p:grpSpPr>
      <p:sp>
        <p:nvSpPr>
          <p:cNvPr id="9786"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978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8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8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915921425"/>
      </p:ext>
    </p:extLst>
  </p:cSld>
  <p:clrMapOvr>
    <a:masterClrMapping/>
  </p:clrMapOvr>
  <p:transition spd="med"/>
</p:sldLayout>
</file>

<file path=ppt/slideLayouts/slideLayout695.xml><?xml version="1.0" encoding="utf-8"?>
<p:sldLayout xmlns:a="http://schemas.openxmlformats.org/drawingml/2006/main" xmlns:r="http://schemas.openxmlformats.org/officeDocument/2006/relationships" xmlns:p="http://schemas.openxmlformats.org/presentationml/2006/main" type="tx">
  <p:cSld name="62_Title Only">
    <p:spTree>
      <p:nvGrpSpPr>
        <p:cNvPr id="1" name=""/>
        <p:cNvGrpSpPr/>
        <p:nvPr/>
      </p:nvGrpSpPr>
      <p:grpSpPr>
        <a:xfrm>
          <a:off x="0" y="0"/>
          <a:ext cx="0" cy="0"/>
          <a:chOff x="0" y="0"/>
          <a:chExt cx="0" cy="0"/>
        </a:xfrm>
      </p:grpSpPr>
      <p:sp>
        <p:nvSpPr>
          <p:cNvPr id="9796" name="Title Text"/>
          <p:cNvSpPr txBox="1">
            <a:spLocks noGrp="1"/>
          </p:cNvSpPr>
          <p:nvPr>
            <p:ph type="title"/>
          </p:nvPr>
        </p:nvSpPr>
        <p:spPr>
          <a:prstGeom prst="rect">
            <a:avLst/>
          </a:prstGeom>
        </p:spPr>
        <p:txBody>
          <a:bodyPr/>
          <a:lstStyle/>
          <a:p>
            <a:r>
              <a:t>Title Text</a:t>
            </a:r>
          </a:p>
        </p:txBody>
      </p:sp>
      <p:sp>
        <p:nvSpPr>
          <p:cNvPr id="9797"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3157923"/>
      </p:ext>
    </p:extLst>
  </p:cSld>
  <p:clrMapOvr>
    <a:masterClrMapping/>
  </p:clrMapOvr>
  <p:transition spd="med"/>
</p:sldLayout>
</file>

<file path=ppt/slideLayouts/slideLayout696.xml><?xml version="1.0" encoding="utf-8"?>
<p:sldLayout xmlns:a="http://schemas.openxmlformats.org/drawingml/2006/main" xmlns:r="http://schemas.openxmlformats.org/officeDocument/2006/relationships" xmlns:p="http://schemas.openxmlformats.org/presentationml/2006/main" type="tx">
  <p:cSld name="63_Blank">
    <p:spTree>
      <p:nvGrpSpPr>
        <p:cNvPr id="1" name=""/>
        <p:cNvGrpSpPr/>
        <p:nvPr/>
      </p:nvGrpSpPr>
      <p:grpSpPr>
        <a:xfrm>
          <a:off x="0" y="0"/>
          <a:ext cx="0" cy="0"/>
          <a:chOff x="0" y="0"/>
          <a:chExt cx="0" cy="0"/>
        </a:xfrm>
      </p:grpSpPr>
      <p:sp>
        <p:nvSpPr>
          <p:cNvPr id="980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62393756"/>
      </p:ext>
    </p:extLst>
  </p:cSld>
  <p:clrMapOvr>
    <a:masterClrMapping/>
  </p:clrMapOvr>
  <p:transition spd="med"/>
</p:sldLayout>
</file>

<file path=ppt/slideLayouts/slideLayout697.xml><?xml version="1.0" encoding="utf-8"?>
<p:sldLayout xmlns:a="http://schemas.openxmlformats.org/drawingml/2006/main" xmlns:r="http://schemas.openxmlformats.org/officeDocument/2006/relationships" xmlns:p="http://schemas.openxmlformats.org/presentationml/2006/main" type="tx">
  <p:cSld name="61_Content with Caption">
    <p:spTree>
      <p:nvGrpSpPr>
        <p:cNvPr id="1" name=""/>
        <p:cNvGrpSpPr/>
        <p:nvPr/>
      </p:nvGrpSpPr>
      <p:grpSpPr>
        <a:xfrm>
          <a:off x="0" y="0"/>
          <a:ext cx="0" cy="0"/>
          <a:chOff x="0" y="0"/>
          <a:chExt cx="0" cy="0"/>
        </a:xfrm>
      </p:grpSpPr>
      <p:sp>
        <p:nvSpPr>
          <p:cNvPr id="9811"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812"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81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81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35187404"/>
      </p:ext>
    </p:extLst>
  </p:cSld>
  <p:clrMapOvr>
    <a:masterClrMapping/>
  </p:clrMapOvr>
  <p:transition spd="med"/>
</p:sldLayout>
</file>

<file path=ppt/slideLayouts/slideLayout698.xml><?xml version="1.0" encoding="utf-8"?>
<p:sldLayout xmlns:a="http://schemas.openxmlformats.org/drawingml/2006/main" xmlns:r="http://schemas.openxmlformats.org/officeDocument/2006/relationships" xmlns:p="http://schemas.openxmlformats.org/presentationml/2006/main" type="tx">
  <p:cSld name="61_Picture with Caption">
    <p:spTree>
      <p:nvGrpSpPr>
        <p:cNvPr id="1" name=""/>
        <p:cNvGrpSpPr/>
        <p:nvPr/>
      </p:nvGrpSpPr>
      <p:grpSpPr>
        <a:xfrm>
          <a:off x="0" y="0"/>
          <a:ext cx="0" cy="0"/>
          <a:chOff x="0" y="0"/>
          <a:chExt cx="0" cy="0"/>
        </a:xfrm>
      </p:grpSpPr>
      <p:sp>
        <p:nvSpPr>
          <p:cNvPr id="9821"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982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82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82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39473160"/>
      </p:ext>
    </p:extLst>
  </p:cSld>
  <p:clrMapOvr>
    <a:masterClrMapping/>
  </p:clrMapOvr>
  <p:transition spd="med"/>
</p:sldLayout>
</file>

<file path=ppt/slideLayouts/slideLayout699.xml><?xml version="1.0" encoding="utf-8"?>
<p:sldLayout xmlns:a="http://schemas.openxmlformats.org/drawingml/2006/main" xmlns:r="http://schemas.openxmlformats.org/officeDocument/2006/relationships" xmlns:p="http://schemas.openxmlformats.org/presentationml/2006/main" showMasterSp="0" type="tx">
  <p:cSld name="6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83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33"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13771714"/>
      </p:ext>
    </p:extLst>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8008994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1113B2B5-0431-9A4A-881B-7AC6FA65F994}" type="slidenum">
              <a:rPr lang="en-US"/>
              <a:pPr>
                <a:defRPr/>
              </a:pPr>
              <a:t>‹#›</a:t>
            </a:fld>
            <a:endParaRPr lang="en-US"/>
          </a:p>
        </p:txBody>
      </p:sp>
    </p:spTree>
    <p:extLst>
      <p:ext uri="{BB962C8B-B14F-4D97-AF65-F5344CB8AC3E}">
        <p14:creationId xmlns:p14="http://schemas.microsoft.com/office/powerpoint/2010/main" val="1281422213"/>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showMasterSp="0" type="tx">
  <p:cSld name="6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4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4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42"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60795605"/>
      </p:ext>
    </p:extLst>
  </p:cSld>
  <p:clrMapOvr>
    <a:masterClrMapping/>
  </p:clrMapOvr>
  <p:transition spd="med"/>
</p:sldLayout>
</file>

<file path=ppt/slideLayouts/slideLayout701.xml><?xml version="1.0" encoding="utf-8"?>
<p:sldLayout xmlns:a="http://schemas.openxmlformats.org/drawingml/2006/main" xmlns:r="http://schemas.openxmlformats.org/officeDocument/2006/relationships" xmlns:p="http://schemas.openxmlformats.org/presentationml/2006/main" showMasterSp="0" type="tx">
  <p:cSld name="6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84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51"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24352017"/>
      </p:ext>
    </p:extLst>
  </p:cSld>
  <p:clrMapOvr>
    <a:masterClrMapping/>
  </p:clrMapOvr>
  <p:transition spd="med"/>
</p:sldLayout>
</file>

<file path=ppt/slideLayouts/slideLayout702.xml><?xml version="1.0" encoding="utf-8"?>
<p:sldLayout xmlns:a="http://schemas.openxmlformats.org/drawingml/2006/main" xmlns:r="http://schemas.openxmlformats.org/officeDocument/2006/relationships" xmlns:p="http://schemas.openxmlformats.org/presentationml/2006/main" showMasterSp="0" type="tx">
  <p:cSld name="6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79533623"/>
      </p:ext>
    </p:extLst>
  </p:cSld>
  <p:clrMapOvr>
    <a:masterClrMapping/>
  </p:clrMapOvr>
  <p:transition spd="med"/>
</p:sldLayout>
</file>

<file path=ppt/slideLayouts/slideLayout703.xml><?xml version="1.0" encoding="utf-8"?>
<p:sldLayout xmlns:a="http://schemas.openxmlformats.org/drawingml/2006/main" xmlns:r="http://schemas.openxmlformats.org/officeDocument/2006/relationships" xmlns:p="http://schemas.openxmlformats.org/presentationml/2006/main" showMasterSp="0" type="tx">
  <p:cSld name="6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86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6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87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924789366"/>
      </p:ext>
    </p:extLst>
  </p:cSld>
  <p:clrMapOvr>
    <a:masterClrMapping/>
  </p:clrMapOvr>
  <p:transition spd="med"/>
</p:sldLayout>
</file>

<file path=ppt/slideLayouts/slideLayout704.xml><?xml version="1.0" encoding="utf-8"?>
<p:sldLayout xmlns:a="http://schemas.openxmlformats.org/drawingml/2006/main" xmlns:r="http://schemas.openxmlformats.org/officeDocument/2006/relationships" xmlns:p="http://schemas.openxmlformats.org/presentationml/2006/main" showMasterSp="0" type="tx">
  <p:cSld name="6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87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78"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68231373"/>
      </p:ext>
    </p:extLst>
  </p:cSld>
  <p:clrMapOvr>
    <a:masterClrMapping/>
  </p:clrMapOvr>
  <p:transition spd="med"/>
</p:sldLayout>
</file>

<file path=ppt/slideLayouts/slideLayout705.xml><?xml version="1.0" encoding="utf-8"?>
<p:sldLayout xmlns:a="http://schemas.openxmlformats.org/drawingml/2006/main" xmlns:r="http://schemas.openxmlformats.org/officeDocument/2006/relationships" xmlns:p="http://schemas.openxmlformats.org/presentationml/2006/main" showMasterSp="0" type="tx">
  <p:cSld name="64_Blank">
    <p:bg>
      <p:bgPr>
        <a:solidFill>
          <a:schemeClr val="accent3">
            <a:lumOff val="44000"/>
          </a:schemeClr>
        </a:solidFill>
        <a:effectLst/>
      </p:bgPr>
    </p:bg>
    <p:spTree>
      <p:nvGrpSpPr>
        <p:cNvPr id="1" name=""/>
        <p:cNvGrpSpPr/>
        <p:nvPr/>
      </p:nvGrpSpPr>
      <p:grpSpPr>
        <a:xfrm>
          <a:off x="0" y="0"/>
          <a:ext cx="0" cy="0"/>
          <a:chOff x="0" y="0"/>
          <a:chExt cx="0" cy="0"/>
        </a:xfrm>
      </p:grpSpPr>
      <p:sp>
        <p:nvSpPr>
          <p:cNvPr id="988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06335625"/>
      </p:ext>
    </p:extLst>
  </p:cSld>
  <p:clrMapOvr>
    <a:masterClrMapping/>
  </p:clrMapOvr>
  <p:transition spd="med"/>
</p:sldLayout>
</file>

<file path=ppt/slideLayouts/slideLayout706.xml><?xml version="1.0" encoding="utf-8"?>
<p:sldLayout xmlns:a="http://schemas.openxmlformats.org/drawingml/2006/main" xmlns:r="http://schemas.openxmlformats.org/officeDocument/2006/relationships" xmlns:p="http://schemas.openxmlformats.org/presentationml/2006/main" showMasterSp="0" type="tx">
  <p:cSld name="6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89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9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89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60903182"/>
      </p:ext>
    </p:extLst>
  </p:cSld>
  <p:clrMapOvr>
    <a:masterClrMapping/>
  </p:clrMapOvr>
  <p:transition spd="med"/>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tx">
  <p:cSld name="6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90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0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87811332"/>
      </p:ext>
    </p:extLst>
  </p:cSld>
  <p:clrMapOvr>
    <a:masterClrMapping/>
  </p:clrMapOvr>
  <p:transition spd="med"/>
</p:sldLayout>
</file>

<file path=ppt/slideLayouts/slideLayout708.xml><?xml version="1.0" encoding="utf-8"?>
<p:sldLayout xmlns:a="http://schemas.openxmlformats.org/drawingml/2006/main" xmlns:r="http://schemas.openxmlformats.org/officeDocument/2006/relationships" xmlns:p="http://schemas.openxmlformats.org/presentationml/2006/main" showMasterSp="0" type="tx">
  <p:cSld name="70_Title Slide">
    <p:bg>
      <p:bgPr>
        <a:solidFill>
          <a:srgbClr val="000000"/>
        </a:solidFill>
        <a:effectLst/>
      </p:bgPr>
    </p:bg>
    <p:spTree>
      <p:nvGrpSpPr>
        <p:cNvPr id="1" name=""/>
        <p:cNvGrpSpPr/>
        <p:nvPr/>
      </p:nvGrpSpPr>
      <p:grpSpPr>
        <a:xfrm>
          <a:off x="0" y="0"/>
          <a:ext cx="0" cy="0"/>
          <a:chOff x="0" y="0"/>
          <a:chExt cx="0" cy="0"/>
        </a:xfrm>
      </p:grpSpPr>
      <p:sp>
        <p:nvSpPr>
          <p:cNvPr id="99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1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72770253"/>
      </p:ext>
    </p:extLst>
  </p:cSld>
  <p:clrMapOvr>
    <a:masterClrMapping/>
  </p:clrMapOvr>
  <p:transition spd="med"/>
</p:sldLayout>
</file>

<file path=ppt/slideLayouts/slideLayout709.xml><?xml version="1.0" encoding="utf-8"?>
<p:sldLayout xmlns:a="http://schemas.openxmlformats.org/drawingml/2006/main" xmlns:r="http://schemas.openxmlformats.org/officeDocument/2006/relationships" xmlns:p="http://schemas.openxmlformats.org/presentationml/2006/main" showMasterSp="0" type="tx">
  <p:cSld name="69_Title and Content">
    <p:bg>
      <p:bgPr>
        <a:solidFill>
          <a:srgbClr val="000000"/>
        </a:solidFill>
        <a:effectLst/>
      </p:bgPr>
    </p:bg>
    <p:spTree>
      <p:nvGrpSpPr>
        <p:cNvPr id="1" name=""/>
        <p:cNvGrpSpPr/>
        <p:nvPr/>
      </p:nvGrpSpPr>
      <p:grpSpPr>
        <a:xfrm>
          <a:off x="0" y="0"/>
          <a:ext cx="0" cy="0"/>
          <a:chOff x="0" y="0"/>
          <a:chExt cx="0" cy="0"/>
        </a:xfrm>
      </p:grpSpPr>
      <p:sp>
        <p:nvSpPr>
          <p:cNvPr id="9921"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5689777"/>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7"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8"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2F674232-9D71-3348-8DBA-8CB32C8B06B9}" type="slidenum">
              <a:rPr lang="en-US"/>
              <a:pPr>
                <a:defRPr/>
              </a:pPr>
              <a:t>‹#›</a:t>
            </a:fld>
            <a:endParaRPr lang="en-US"/>
          </a:p>
        </p:txBody>
      </p:sp>
    </p:spTree>
    <p:extLst>
      <p:ext uri="{BB962C8B-B14F-4D97-AF65-F5344CB8AC3E}">
        <p14:creationId xmlns:p14="http://schemas.microsoft.com/office/powerpoint/2010/main" val="3928877991"/>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showMasterSp="0" type="tx">
  <p:cSld name="62_Section Header">
    <p:bg>
      <p:bgPr>
        <a:solidFill>
          <a:srgbClr val="000000"/>
        </a:solidFill>
        <a:effectLst/>
      </p:bgPr>
    </p:bg>
    <p:spTree>
      <p:nvGrpSpPr>
        <p:cNvPr id="1" name=""/>
        <p:cNvGrpSpPr/>
        <p:nvPr/>
      </p:nvGrpSpPr>
      <p:grpSpPr>
        <a:xfrm>
          <a:off x="0" y="0"/>
          <a:ext cx="0" cy="0"/>
          <a:chOff x="0" y="0"/>
          <a:chExt cx="0" cy="0"/>
        </a:xfrm>
      </p:grpSpPr>
      <p:sp>
        <p:nvSpPr>
          <p:cNvPr id="99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3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80936764"/>
      </p:ext>
    </p:extLst>
  </p:cSld>
  <p:clrMapOvr>
    <a:masterClrMapping/>
  </p:clrMapOvr>
  <p:transition spd="med"/>
</p:sldLayout>
</file>

<file path=ppt/slideLayouts/slideLayout711.xml><?xml version="1.0" encoding="utf-8"?>
<p:sldLayout xmlns:a="http://schemas.openxmlformats.org/drawingml/2006/main" xmlns:r="http://schemas.openxmlformats.org/officeDocument/2006/relationships" xmlns:p="http://schemas.openxmlformats.org/presentationml/2006/main" showMasterSp="0" type="tx">
  <p:cSld name="63_Two Content">
    <p:bg>
      <p:bgPr>
        <a:solidFill>
          <a:srgbClr val="000000"/>
        </a:solidFill>
        <a:effectLst/>
      </p:bgPr>
    </p:bg>
    <p:spTree>
      <p:nvGrpSpPr>
        <p:cNvPr id="1" name=""/>
        <p:cNvGrpSpPr/>
        <p:nvPr/>
      </p:nvGrpSpPr>
      <p:grpSpPr>
        <a:xfrm>
          <a:off x="0" y="0"/>
          <a:ext cx="0" cy="0"/>
          <a:chOff x="0" y="0"/>
          <a:chExt cx="0" cy="0"/>
        </a:xfrm>
      </p:grpSpPr>
      <p:sp>
        <p:nvSpPr>
          <p:cNvPr id="9939"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2532011"/>
      </p:ext>
    </p:extLst>
  </p:cSld>
  <p:clrMapOvr>
    <a:masterClrMapping/>
  </p:clrMapOvr>
  <p:transition spd="med"/>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x">
  <p:cSld name="63_Comparison">
    <p:bg>
      <p:bgPr>
        <a:solidFill>
          <a:srgbClr val="000000"/>
        </a:solidFill>
        <a:effectLst/>
      </p:bgPr>
    </p:bg>
    <p:spTree>
      <p:nvGrpSpPr>
        <p:cNvPr id="1" name=""/>
        <p:cNvGrpSpPr/>
        <p:nvPr/>
      </p:nvGrpSpPr>
      <p:grpSpPr>
        <a:xfrm>
          <a:off x="0" y="0"/>
          <a:ext cx="0" cy="0"/>
          <a:chOff x="0" y="0"/>
          <a:chExt cx="0" cy="0"/>
        </a:xfrm>
      </p:grpSpPr>
      <p:sp>
        <p:nvSpPr>
          <p:cNvPr id="9948"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99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27700288"/>
      </p:ext>
    </p:extLst>
  </p:cSld>
  <p:clrMapOvr>
    <a:masterClrMapping/>
  </p:clrMapOvr>
  <p:transition spd="med"/>
</p:sldLayout>
</file>

<file path=ppt/slideLayouts/slideLayout713.xml><?xml version="1.0" encoding="utf-8"?>
<p:sldLayout xmlns:a="http://schemas.openxmlformats.org/drawingml/2006/main" xmlns:r="http://schemas.openxmlformats.org/officeDocument/2006/relationships" xmlns:p="http://schemas.openxmlformats.org/presentationml/2006/main" showMasterSp="0" type="tx">
  <p:cSld name="64_Title Only">
    <p:bg>
      <p:bgPr>
        <a:solidFill>
          <a:srgbClr val="000000"/>
        </a:solidFill>
        <a:effectLst/>
      </p:bgPr>
    </p:bg>
    <p:spTree>
      <p:nvGrpSpPr>
        <p:cNvPr id="1" name=""/>
        <p:cNvGrpSpPr/>
        <p:nvPr/>
      </p:nvGrpSpPr>
      <p:grpSpPr>
        <a:xfrm>
          <a:off x="0" y="0"/>
          <a:ext cx="0" cy="0"/>
          <a:chOff x="0" y="0"/>
          <a:chExt cx="0" cy="0"/>
        </a:xfrm>
      </p:grpSpPr>
      <p:sp>
        <p:nvSpPr>
          <p:cNvPr id="995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5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4762028"/>
      </p:ext>
    </p:extLst>
  </p:cSld>
  <p:clrMapOvr>
    <a:masterClrMapping/>
  </p:clrMapOvr>
  <p:transition spd="med"/>
</p:sldLayout>
</file>

<file path=ppt/slideLayouts/slideLayout714.xml><?xml version="1.0" encoding="utf-8"?>
<p:sldLayout xmlns:a="http://schemas.openxmlformats.org/drawingml/2006/main" xmlns:r="http://schemas.openxmlformats.org/officeDocument/2006/relationships" xmlns:p="http://schemas.openxmlformats.org/presentationml/2006/main" showMasterSp="0" type="tx">
  <p:cSld name="65_Blank">
    <p:bg>
      <p:bgPr>
        <a:solidFill>
          <a:srgbClr val="000000"/>
        </a:solidFill>
        <a:effectLst/>
      </p:bgPr>
    </p:bg>
    <p:spTree>
      <p:nvGrpSpPr>
        <p:cNvPr id="1" name=""/>
        <p:cNvGrpSpPr/>
        <p:nvPr/>
      </p:nvGrpSpPr>
      <p:grpSpPr>
        <a:xfrm>
          <a:off x="0" y="0"/>
          <a:ext cx="0" cy="0"/>
          <a:chOff x="0" y="0"/>
          <a:chExt cx="0" cy="0"/>
        </a:xfrm>
      </p:grpSpPr>
      <p:sp>
        <p:nvSpPr>
          <p:cNvPr id="99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68886458"/>
      </p:ext>
    </p:extLst>
  </p:cSld>
  <p:clrMapOvr>
    <a:masterClrMapping/>
  </p:clrMapOvr>
  <p:transition spd="med"/>
</p:sldLayout>
</file>

<file path=ppt/slideLayouts/slideLayout715.xml><?xml version="1.0" encoding="utf-8"?>
<p:sldLayout xmlns:a="http://schemas.openxmlformats.org/drawingml/2006/main" xmlns:r="http://schemas.openxmlformats.org/officeDocument/2006/relationships" xmlns:p="http://schemas.openxmlformats.org/presentationml/2006/main" showMasterSp="0" type="tx">
  <p:cSld name="63_Content with Caption">
    <p:bg>
      <p:bgPr>
        <a:solidFill>
          <a:srgbClr val="000000"/>
        </a:solidFill>
        <a:effectLst/>
      </p:bgPr>
    </p:bg>
    <p:spTree>
      <p:nvGrpSpPr>
        <p:cNvPr id="1" name=""/>
        <p:cNvGrpSpPr/>
        <p:nvPr/>
      </p:nvGrpSpPr>
      <p:grpSpPr>
        <a:xfrm>
          <a:off x="0" y="0"/>
          <a:ext cx="0" cy="0"/>
          <a:chOff x="0" y="0"/>
          <a:chExt cx="0" cy="0"/>
        </a:xfrm>
      </p:grpSpPr>
      <p:sp>
        <p:nvSpPr>
          <p:cNvPr id="9973"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997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79569350"/>
      </p:ext>
    </p:extLst>
  </p:cSld>
  <p:clrMapOvr>
    <a:masterClrMapping/>
  </p:clrMapOvr>
  <p:transition spd="med"/>
</p:sldLayout>
</file>

<file path=ppt/slideLayouts/slideLayout716.xml><?xml version="1.0" encoding="utf-8"?>
<p:sldLayout xmlns:a="http://schemas.openxmlformats.org/drawingml/2006/main" xmlns:r="http://schemas.openxmlformats.org/officeDocument/2006/relationships" xmlns:p="http://schemas.openxmlformats.org/presentationml/2006/main" showMasterSp="0" type="tx">
  <p:cSld name="63_Picture with Caption">
    <p:bg>
      <p:bgPr>
        <a:solidFill>
          <a:srgbClr val="000000"/>
        </a:solidFill>
        <a:effectLst/>
      </p:bgPr>
    </p:bg>
    <p:spTree>
      <p:nvGrpSpPr>
        <p:cNvPr id="1" name=""/>
        <p:cNvGrpSpPr/>
        <p:nvPr/>
      </p:nvGrpSpPr>
      <p:grpSpPr>
        <a:xfrm>
          <a:off x="0" y="0"/>
          <a:ext cx="0" cy="0"/>
          <a:chOff x="0" y="0"/>
          <a:chExt cx="0" cy="0"/>
        </a:xfrm>
      </p:grpSpPr>
      <p:sp>
        <p:nvSpPr>
          <p:cNvPr id="998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33307128"/>
      </p:ext>
    </p:extLst>
  </p:cSld>
  <p:clrMapOvr>
    <a:masterClrMapping/>
  </p:clrMapOvr>
  <p:transition spd="med"/>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tx">
  <p:cSld name="Title and 4 Content">
    <p:bg>
      <p:bgPr>
        <a:solidFill>
          <a:srgbClr val="000000"/>
        </a:solidFill>
        <a:effectLst/>
      </p:bgPr>
    </p:bg>
    <p:spTree>
      <p:nvGrpSpPr>
        <p:cNvPr id="1" name=""/>
        <p:cNvGrpSpPr/>
        <p:nvPr/>
      </p:nvGrpSpPr>
      <p:grpSpPr>
        <a:xfrm>
          <a:off x="0" y="0"/>
          <a:ext cx="0" cy="0"/>
          <a:chOff x="0" y="0"/>
          <a:chExt cx="0" cy="0"/>
        </a:xfrm>
      </p:grpSpPr>
      <p:sp>
        <p:nvSpPr>
          <p:cNvPr id="9993"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94"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9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358576"/>
      </p:ext>
    </p:extLst>
  </p:cSld>
  <p:clrMapOvr>
    <a:masterClrMapping/>
  </p:clrMapOvr>
  <p:transition spd="med"/>
</p:sldLayout>
</file>

<file path=ppt/slideLayouts/slideLayout718.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0002"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003"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0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72072746"/>
      </p:ext>
    </p:extLst>
  </p:cSld>
  <p:clrMapOvr>
    <a:masterClrMapping/>
  </p:clrMapOvr>
  <p:transition spd="med"/>
</p:sldLayout>
</file>

<file path=ppt/slideLayouts/slideLayout719.xml><?xml version="1.0" encoding="utf-8"?>
<p:sldLayout xmlns:a="http://schemas.openxmlformats.org/drawingml/2006/main" xmlns:r="http://schemas.openxmlformats.org/officeDocument/2006/relationships" xmlns:p="http://schemas.openxmlformats.org/presentationml/2006/main" showMasterSp="0" type="tx">
  <p:cSld name="7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011"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13"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726425173"/>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2A1CA33C-E18C-C241-9AC8-8416A3093BA9}" type="slidenum">
              <a:rPr lang="en-US"/>
              <a:pPr>
                <a:defRPr/>
              </a:pPr>
              <a:t>‹#›</a:t>
            </a:fld>
            <a:endParaRPr lang="en-US"/>
          </a:p>
        </p:txBody>
      </p:sp>
    </p:spTree>
    <p:extLst>
      <p:ext uri="{BB962C8B-B14F-4D97-AF65-F5344CB8AC3E}">
        <p14:creationId xmlns:p14="http://schemas.microsoft.com/office/powerpoint/2010/main" val="2425216337"/>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showMasterSp="0" type="tx">
  <p:cSld name="7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2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21" name="Body Level One…"/>
          <p:cNvSpPr txBox="1">
            <a:spLocks noGrp="1"/>
          </p:cNvSpPr>
          <p:nvPr>
            <p:ph type="body" idx="1"/>
          </p:nvPr>
        </p:nvSpPr>
        <p:spPr>
          <a:xfrm>
            <a:off x="457200" y="1600200"/>
            <a:ext cx="8229600" cy="452596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22"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95873228"/>
      </p:ext>
    </p:extLst>
  </p:cSld>
  <p:clrMapOvr>
    <a:masterClrMapping/>
  </p:clrMapOvr>
  <p:transition spd="med"/>
</p:sldLayout>
</file>

<file path=ppt/slideLayouts/slideLayout721.xml><?xml version="1.0" encoding="utf-8"?>
<p:sldLayout xmlns:a="http://schemas.openxmlformats.org/drawingml/2006/main" xmlns:r="http://schemas.openxmlformats.org/officeDocument/2006/relationships" xmlns:p="http://schemas.openxmlformats.org/presentationml/2006/main" showMasterSp="0" type="tx">
  <p:cSld name="6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00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latin typeface="Calibri"/>
                <a:ea typeface="Calibri"/>
                <a:cs typeface="Calibri"/>
                <a:sym typeface="Calibri"/>
              </a:defRPr>
            </a:lvl1pPr>
          </a:lstStyle>
          <a:p>
            <a:r>
              <a:t>Title Text</a:t>
            </a:r>
          </a:p>
        </p:txBody>
      </p:sp>
      <p:sp>
        <p:nvSpPr>
          <p:cNvPr id="100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31"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936431329"/>
      </p:ext>
    </p:extLst>
  </p:cSld>
  <p:clrMapOvr>
    <a:masterClrMapping/>
  </p:clrMapOvr>
  <p:transition spd="med"/>
</p:sldLayout>
</file>

<file path=ppt/slideLayouts/slideLayout722.xml><?xml version="1.0" encoding="utf-8"?>
<p:sldLayout xmlns:a="http://schemas.openxmlformats.org/drawingml/2006/main" xmlns:r="http://schemas.openxmlformats.org/officeDocument/2006/relationships" xmlns:p="http://schemas.openxmlformats.org/presentationml/2006/main" showMasterSp="0" type="tx">
  <p:cSld name="6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3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Font typeface="Arial"/>
              <a:buChar char="•"/>
              <a:defRPr sz="2800">
                <a:latin typeface="Calibri"/>
                <a:ea typeface="Calibri"/>
                <a:cs typeface="Calibri"/>
                <a:sym typeface="Calibri"/>
              </a:defRPr>
            </a:lvl1pPr>
            <a:lvl2pPr marL="790575" indent="-333375">
              <a:spcBef>
                <a:spcPts val="600"/>
              </a:spcBef>
              <a:buFont typeface="Arial"/>
              <a:buChar char="–"/>
              <a:defRPr sz="2800">
                <a:latin typeface="Calibri"/>
                <a:ea typeface="Calibri"/>
                <a:cs typeface="Calibri"/>
                <a:sym typeface="Calibri"/>
              </a:defRPr>
            </a:lvl2pPr>
            <a:lvl3pPr marL="1234439" indent="-320039">
              <a:spcBef>
                <a:spcPts val="600"/>
              </a:spcBef>
              <a:buFont typeface="Arial"/>
              <a:defRPr sz="2800">
                <a:latin typeface="Calibri"/>
                <a:ea typeface="Calibri"/>
                <a:cs typeface="Calibri"/>
                <a:sym typeface="Calibri"/>
              </a:defRPr>
            </a:lvl3pPr>
            <a:lvl4pPr marL="1727200" indent="-355600">
              <a:spcBef>
                <a:spcPts val="600"/>
              </a:spcBef>
              <a:buFont typeface="Arial"/>
              <a:buChar char="–"/>
              <a:defRPr sz="2800">
                <a:latin typeface="Calibri"/>
                <a:ea typeface="Calibri"/>
                <a:cs typeface="Calibri"/>
                <a:sym typeface="Calibri"/>
              </a:defRPr>
            </a:lvl4pPr>
            <a:lvl5pPr marL="2184400" indent="-355600">
              <a:spcBef>
                <a:spcPts val="600"/>
              </a:spcBef>
              <a:buFont typeface="Arial"/>
              <a:buChar char="»"/>
              <a:defRPr sz="28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281061754"/>
      </p:ext>
    </p:extLst>
  </p:cSld>
  <p:clrMapOvr>
    <a:masterClrMapping/>
  </p:clrMapOvr>
  <p:transition spd="med"/>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tx">
  <p:cSld name="6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004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atin typeface="Calibri"/>
                <a:ea typeface="Calibri"/>
                <a:cs typeface="Calibri"/>
                <a:sym typeface="Calibri"/>
              </a:defRPr>
            </a:lvl1pPr>
            <a:lvl2pPr marL="0" indent="457200">
              <a:spcBef>
                <a:spcPts val="500"/>
              </a:spcBef>
              <a:buSzTx/>
              <a:buNone/>
              <a:defRPr sz="2400" b="1">
                <a:latin typeface="Calibri"/>
                <a:ea typeface="Calibri"/>
                <a:cs typeface="Calibri"/>
                <a:sym typeface="Calibri"/>
              </a:defRPr>
            </a:lvl2pPr>
            <a:lvl3pPr marL="0" indent="914400">
              <a:spcBef>
                <a:spcPts val="500"/>
              </a:spcBef>
              <a:buSzTx/>
              <a:buNone/>
              <a:defRPr sz="2400" b="1">
                <a:latin typeface="Calibri"/>
                <a:ea typeface="Calibri"/>
                <a:cs typeface="Calibri"/>
                <a:sym typeface="Calibri"/>
              </a:defRPr>
            </a:lvl3pPr>
            <a:lvl4pPr marL="0" indent="1371600">
              <a:spcBef>
                <a:spcPts val="500"/>
              </a:spcBef>
              <a:buSzTx/>
              <a:buNone/>
              <a:defRPr sz="2400" b="1">
                <a:latin typeface="Calibri"/>
                <a:ea typeface="Calibri"/>
                <a:cs typeface="Calibri"/>
                <a:sym typeface="Calibri"/>
              </a:defRPr>
            </a:lvl4pPr>
            <a:lvl5pPr marL="0" indent="1828800">
              <a:spcBef>
                <a:spcPts val="500"/>
              </a:spcBef>
              <a:buSzTx/>
              <a:buNone/>
              <a:defRPr sz="2400" b="1">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latin typeface="Calibri"/>
                <a:ea typeface="Calibri"/>
                <a:cs typeface="Calibri"/>
                <a:sym typeface="Calibri"/>
              </a:defRPr>
            </a:pPr>
            <a:endParaRPr/>
          </a:p>
        </p:txBody>
      </p:sp>
      <p:sp>
        <p:nvSpPr>
          <p:cNvPr id="1005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458845800"/>
      </p:ext>
    </p:extLst>
  </p:cSld>
  <p:clrMapOvr>
    <a:masterClrMapping/>
  </p:clrMapOvr>
  <p:transition spd="med"/>
</p:sldLayout>
</file>

<file path=ppt/slideLayouts/slideLayout724.xml><?xml version="1.0" encoding="utf-8"?>
<p:sldLayout xmlns:a="http://schemas.openxmlformats.org/drawingml/2006/main" xmlns:r="http://schemas.openxmlformats.org/officeDocument/2006/relationships" xmlns:p="http://schemas.openxmlformats.org/presentationml/2006/main" showMasterSp="0" type="tx">
  <p:cSld name="6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005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58"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173208006"/>
      </p:ext>
    </p:extLst>
  </p:cSld>
  <p:clrMapOvr>
    <a:masterClrMapping/>
  </p:clrMapOvr>
  <p:transition spd="med"/>
</p:sldLayout>
</file>

<file path=ppt/slideLayouts/slideLayout725.xml><?xml version="1.0" encoding="utf-8"?>
<p:sldLayout xmlns:a="http://schemas.openxmlformats.org/drawingml/2006/main" xmlns:r="http://schemas.openxmlformats.org/officeDocument/2006/relationships" xmlns:p="http://schemas.openxmlformats.org/presentationml/2006/main" showMasterSp="0" type="tx">
  <p:cSld name="66_Blank">
    <p:bg>
      <p:bgPr>
        <a:solidFill>
          <a:schemeClr val="accent3">
            <a:lumOff val="44000"/>
          </a:schemeClr>
        </a:solidFill>
        <a:effectLst/>
      </p:bgPr>
    </p:bg>
    <p:spTree>
      <p:nvGrpSpPr>
        <p:cNvPr id="1" name=""/>
        <p:cNvGrpSpPr/>
        <p:nvPr/>
      </p:nvGrpSpPr>
      <p:grpSpPr>
        <a:xfrm>
          <a:off x="0" y="0"/>
          <a:ext cx="0" cy="0"/>
          <a:chOff x="0" y="0"/>
          <a:chExt cx="0" cy="0"/>
        </a:xfrm>
      </p:grpSpPr>
      <p:sp>
        <p:nvSpPr>
          <p:cNvPr id="1006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65804742"/>
      </p:ext>
    </p:extLst>
  </p:cSld>
  <p:clrMapOvr>
    <a:masterClrMapping/>
  </p:clrMapOvr>
  <p:transition spd="med"/>
</p:sldLayout>
</file>

<file path=ppt/slideLayouts/slideLayout726.xml><?xml version="1.0" encoding="utf-8"?>
<p:sldLayout xmlns:a="http://schemas.openxmlformats.org/drawingml/2006/main" xmlns:r="http://schemas.openxmlformats.org/officeDocument/2006/relationships" xmlns:p="http://schemas.openxmlformats.org/presentationml/2006/main" showMasterSp="0" type="tx">
  <p:cSld name="6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72"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73" name="Body Level One…"/>
          <p:cNvSpPr txBox="1">
            <a:spLocks noGrp="1"/>
          </p:cNvSpPr>
          <p:nvPr>
            <p:ph type="body" idx="1"/>
          </p:nvPr>
        </p:nvSpPr>
        <p:spPr>
          <a:xfrm>
            <a:off x="3575050" y="273050"/>
            <a:ext cx="5111750" cy="585311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7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latin typeface="Calibri"/>
                <a:ea typeface="Calibri"/>
                <a:cs typeface="Calibri"/>
                <a:sym typeface="Calibri"/>
              </a:defRPr>
            </a:pPr>
            <a:endParaRPr/>
          </a:p>
        </p:txBody>
      </p:sp>
      <p:sp>
        <p:nvSpPr>
          <p:cNvPr id="1007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374033881"/>
      </p:ext>
    </p:extLst>
  </p:cSld>
  <p:clrMapOvr>
    <a:masterClrMapping/>
  </p:clrMapOvr>
  <p:transition spd="med"/>
</p:sldLayout>
</file>

<file path=ppt/slideLayouts/slideLayout727.xml><?xml version="1.0" encoding="utf-8"?>
<p:sldLayout xmlns:a="http://schemas.openxmlformats.org/drawingml/2006/main" xmlns:r="http://schemas.openxmlformats.org/officeDocument/2006/relationships" xmlns:p="http://schemas.openxmlformats.org/presentationml/2006/main" showMasterSp="0" type="tx">
  <p:cSld name="6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82"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0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atin typeface="Calibri"/>
                <a:ea typeface="Calibri"/>
                <a:cs typeface="Calibri"/>
                <a:sym typeface="Calibri"/>
              </a:defRPr>
            </a:lvl1pPr>
            <a:lvl2pPr marL="0" indent="457200">
              <a:spcBef>
                <a:spcPts val="300"/>
              </a:spcBef>
              <a:buSzTx/>
              <a:buNone/>
              <a:defRPr sz="1400">
                <a:latin typeface="Calibri"/>
                <a:ea typeface="Calibri"/>
                <a:cs typeface="Calibri"/>
                <a:sym typeface="Calibri"/>
              </a:defRPr>
            </a:lvl2pPr>
            <a:lvl3pPr marL="0" indent="914400">
              <a:spcBef>
                <a:spcPts val="300"/>
              </a:spcBef>
              <a:buSzTx/>
              <a:buNone/>
              <a:defRPr sz="1400">
                <a:latin typeface="Calibri"/>
                <a:ea typeface="Calibri"/>
                <a:cs typeface="Calibri"/>
                <a:sym typeface="Calibri"/>
              </a:defRPr>
            </a:lvl3pPr>
            <a:lvl4pPr marL="0" indent="1371600">
              <a:spcBef>
                <a:spcPts val="300"/>
              </a:spcBef>
              <a:buSzTx/>
              <a:buNone/>
              <a:defRPr sz="1400">
                <a:latin typeface="Calibri"/>
                <a:ea typeface="Calibri"/>
                <a:cs typeface="Calibri"/>
                <a:sym typeface="Calibri"/>
              </a:defRPr>
            </a:lvl4pPr>
            <a:lvl5pPr marL="0" indent="1828800">
              <a:spcBef>
                <a:spcPts val="300"/>
              </a:spcBef>
              <a:buSzTx/>
              <a:buNone/>
              <a:defRPr sz="14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8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35333464"/>
      </p:ext>
    </p:extLst>
  </p:cSld>
  <p:clrMapOvr>
    <a:masterClrMapping/>
  </p:clrMapOvr>
  <p:transition spd="med"/>
</p:sldLayout>
</file>

<file path=ppt/slideLayouts/slideLayout728.xml><?xml version="1.0" encoding="utf-8"?>
<p:sldLayout xmlns:a="http://schemas.openxmlformats.org/drawingml/2006/main" xmlns:r="http://schemas.openxmlformats.org/officeDocument/2006/relationships" xmlns:p="http://schemas.openxmlformats.org/presentationml/2006/main" type="tx">
  <p:cSld name="67_Blank">
    <p:spTree>
      <p:nvGrpSpPr>
        <p:cNvPr id="1" name=""/>
        <p:cNvGrpSpPr/>
        <p:nvPr/>
      </p:nvGrpSpPr>
      <p:grpSpPr>
        <a:xfrm>
          <a:off x="0" y="0"/>
          <a:ext cx="0" cy="0"/>
          <a:chOff x="0" y="0"/>
          <a:chExt cx="0" cy="0"/>
        </a:xfrm>
      </p:grpSpPr>
      <p:sp>
        <p:nvSpPr>
          <p:cNvPr id="10092"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7540711"/>
      </p:ext>
    </p:extLst>
  </p:cSld>
  <p:clrMapOvr>
    <a:masterClrMapping/>
  </p:clrMapOvr>
  <p:transition spd="med"/>
</p:sldLayout>
</file>

<file path=ppt/slideLayouts/slideLayout729.xml><?xml version="1.0" encoding="utf-8"?>
<p:sldLayout xmlns:a="http://schemas.openxmlformats.org/drawingml/2006/main" xmlns:r="http://schemas.openxmlformats.org/officeDocument/2006/relationships" xmlns:p="http://schemas.openxmlformats.org/presentationml/2006/main" showMasterSp="0" type="tx">
  <p:cSld name="5_Blank 0">
    <p:spTree>
      <p:nvGrpSpPr>
        <p:cNvPr id="1" name=""/>
        <p:cNvGrpSpPr/>
        <p:nvPr/>
      </p:nvGrpSpPr>
      <p:grpSpPr>
        <a:xfrm>
          <a:off x="0" y="0"/>
          <a:ext cx="0" cy="0"/>
          <a:chOff x="0" y="0"/>
          <a:chExt cx="0" cy="0"/>
        </a:xfrm>
      </p:grpSpPr>
      <p:sp>
        <p:nvSpPr>
          <p:cNvPr id="10099"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07406086"/>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B39D2120-F58E-8E4F-A880-048539C7C2FF}" type="slidenum">
              <a:rPr lang="en-US"/>
              <a:pPr>
                <a:defRPr/>
              </a:pPr>
              <a:t>‹#›</a:t>
            </a:fld>
            <a:endParaRPr lang="en-US"/>
          </a:p>
        </p:txBody>
      </p:sp>
    </p:spTree>
    <p:extLst>
      <p:ext uri="{BB962C8B-B14F-4D97-AF65-F5344CB8AC3E}">
        <p14:creationId xmlns:p14="http://schemas.microsoft.com/office/powerpoint/2010/main" val="635365841"/>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showMasterSp="0" type="tx">
  <p:cSld name="72_Title Slide">
    <p:bg>
      <p:bgPr>
        <a:solidFill>
          <a:srgbClr val="E9E2B6"/>
        </a:solidFill>
        <a:effectLst/>
      </p:bgPr>
    </p:bg>
    <p:spTree>
      <p:nvGrpSpPr>
        <p:cNvPr id="1" name=""/>
        <p:cNvGrpSpPr/>
        <p:nvPr/>
      </p:nvGrpSpPr>
      <p:grpSpPr>
        <a:xfrm>
          <a:off x="0" y="0"/>
          <a:ext cx="0" cy="0"/>
          <a:chOff x="0" y="0"/>
          <a:chExt cx="0" cy="0"/>
        </a:xfrm>
      </p:grpSpPr>
      <p:sp>
        <p:nvSpPr>
          <p:cNvPr id="10106" name="Title Text"/>
          <p:cNvSpPr txBox="1">
            <a:spLocks noGrp="1"/>
          </p:cNvSpPr>
          <p:nvPr>
            <p:ph type="title"/>
          </p:nvPr>
        </p:nvSpPr>
        <p:spPr>
          <a:xfrm>
            <a:off x="3581403" y="685800"/>
            <a:ext cx="5561014" cy="3352800"/>
          </a:xfrm>
          <a:prstGeom prst="rect">
            <a:avLst/>
          </a:prstGeom>
        </p:spPr>
        <p:txBody>
          <a:bodyPr lIns="46010" tIns="46010" rIns="46010" bIns="46010" anchor="ctr"/>
          <a:lstStyle>
            <a:lvl1pPr algn="ctr">
              <a:defRPr>
                <a:solidFill>
                  <a:srgbClr val="786950"/>
                </a:solidFill>
                <a:effectLst>
                  <a:outerShdw blurRad="38100" dist="38100" dir="2700000" rotWithShape="0">
                    <a:srgbClr val="000000"/>
                  </a:outerShdw>
                </a:effectLst>
              </a:defRPr>
            </a:lvl1pPr>
          </a:lstStyle>
          <a:p>
            <a:r>
              <a:t>Title Text</a:t>
            </a:r>
          </a:p>
        </p:txBody>
      </p:sp>
      <p:sp>
        <p:nvSpPr>
          <p:cNvPr id="10107" name="Body Level One…"/>
          <p:cNvSpPr txBox="1">
            <a:spLocks noGrp="1"/>
          </p:cNvSpPr>
          <p:nvPr>
            <p:ph type="body" sz="quarter" idx="1"/>
          </p:nvPr>
        </p:nvSpPr>
        <p:spPr>
          <a:xfrm>
            <a:off x="5181603" y="4038600"/>
            <a:ext cx="3960814" cy="1752600"/>
          </a:xfrm>
          <a:prstGeom prst="rect">
            <a:avLst/>
          </a:prstGeom>
        </p:spPr>
        <p:txBody>
          <a:bodyPr lIns="46010" tIns="46010" rIns="46010" bIns="46010" anchor="ctr">
            <a:normAutofit/>
          </a:bodyPr>
          <a:lstStyle>
            <a:lvl1pPr marL="0" indent="0" algn="ctr">
              <a:buSzTx/>
              <a:buNone/>
              <a:defRPr>
                <a:solidFill>
                  <a:srgbClr val="786950"/>
                </a:solidFill>
              </a:defRPr>
            </a:lvl1pPr>
            <a:lvl2pPr marL="783312" indent="-326379" algn="ctr">
              <a:buSzPct val="95000"/>
              <a:buChar char="–"/>
              <a:defRPr>
                <a:solidFill>
                  <a:srgbClr val="786950"/>
                </a:solidFill>
              </a:defRPr>
            </a:lvl2pPr>
            <a:lvl3pPr marL="1218488" indent="-304620" algn="ctr">
              <a:defRPr>
                <a:solidFill>
                  <a:srgbClr val="786950"/>
                </a:solidFill>
              </a:defRPr>
            </a:lvl3pPr>
            <a:lvl4pPr marL="1736343" indent="-365544" algn="ctr">
              <a:buChar char="–"/>
              <a:defRPr>
                <a:solidFill>
                  <a:srgbClr val="786950"/>
                </a:solidFill>
              </a:defRPr>
            </a:lvl4pPr>
            <a:lvl5pPr marL="2193276" indent="-365543" algn="ctr">
              <a:buChar char="•"/>
              <a:defRPr>
                <a:solidFill>
                  <a:srgbClr val="786950"/>
                </a:solidFill>
              </a:defRPr>
            </a:lvl5pPr>
          </a:lstStyle>
          <a:p>
            <a:r>
              <a:t>Body Level One</a:t>
            </a:r>
          </a:p>
          <a:p>
            <a:pPr lvl="1"/>
            <a:r>
              <a:t>Body Level Two</a:t>
            </a:r>
          </a:p>
          <a:p>
            <a:pPr lvl="2"/>
            <a:r>
              <a:t>Body Level Three</a:t>
            </a:r>
          </a:p>
          <a:p>
            <a:pPr lvl="3"/>
            <a:r>
              <a:t>Body Level Four</a:t>
            </a:r>
          </a:p>
          <a:p>
            <a:pPr lvl="4"/>
            <a:r>
              <a:t>Body Level Five</a:t>
            </a:r>
          </a:p>
        </p:txBody>
      </p:sp>
      <p:sp>
        <p:nvSpPr>
          <p:cNvPr id="10108" name="Slide Number"/>
          <p:cNvSpPr txBox="1">
            <a:spLocks noGrp="1"/>
          </p:cNvSpPr>
          <p:nvPr>
            <p:ph type="sldNum" sz="quarter" idx="2"/>
          </p:nvPr>
        </p:nvSpPr>
        <p:spPr>
          <a:xfrm>
            <a:off x="8176314" y="6248400"/>
            <a:ext cx="281887" cy="287033"/>
          </a:xfrm>
          <a:prstGeom prst="rect">
            <a:avLst/>
          </a:prstGeom>
        </p:spPr>
        <p:txBody>
          <a:bodyPr lIns="45692" tIns="45692" rIns="45692" bIns="45692" anchor="t"/>
          <a:lstStyle>
            <a:lvl1pPr algn="r">
              <a:spcBef>
                <a:spcPts val="800"/>
              </a:spcBef>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0851929"/>
      </p:ext>
    </p:extLst>
  </p:cSld>
  <p:clrMapOvr>
    <a:masterClrMapping/>
  </p:clrMapOvr>
  <p:transition spd="med"/>
</p:sldLayout>
</file>

<file path=ppt/slideLayouts/slideLayout731.xml><?xml version="1.0" encoding="utf-8"?>
<p:sldLayout xmlns:a="http://schemas.openxmlformats.org/drawingml/2006/main" xmlns:r="http://schemas.openxmlformats.org/officeDocument/2006/relationships" xmlns:p="http://schemas.openxmlformats.org/presentationml/2006/main" showMasterSp="0" type="tx">
  <p:cSld name="71_Title and Content">
    <p:bg>
      <p:bgPr>
        <a:solidFill>
          <a:srgbClr val="E9E2B6"/>
        </a:solidFill>
        <a:effectLst/>
      </p:bgPr>
    </p:bg>
    <p:spTree>
      <p:nvGrpSpPr>
        <p:cNvPr id="1" name=""/>
        <p:cNvGrpSpPr/>
        <p:nvPr/>
      </p:nvGrpSpPr>
      <p:grpSpPr>
        <a:xfrm>
          <a:off x="0" y="0"/>
          <a:ext cx="0" cy="0"/>
          <a:chOff x="0" y="0"/>
          <a:chExt cx="0" cy="0"/>
        </a:xfrm>
      </p:grpSpPr>
      <p:pic>
        <p:nvPicPr>
          <p:cNvPr id="1011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1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17" name="Body Level One…"/>
          <p:cNvSpPr txBox="1">
            <a:spLocks noGrp="1"/>
          </p:cNvSpPr>
          <p:nvPr>
            <p:ph type="body" idx="1"/>
          </p:nvPr>
        </p:nvSpPr>
        <p:spPr>
          <a:xfrm>
            <a:off x="1371600" y="1981200"/>
            <a:ext cx="7620000" cy="4114800"/>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1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50022772"/>
      </p:ext>
    </p:extLst>
  </p:cSld>
  <p:clrMapOvr>
    <a:masterClrMapping/>
  </p:clrMapOvr>
  <p:transition spd="med"/>
</p:sldLayout>
</file>

<file path=ppt/slideLayouts/slideLayout732.xml><?xml version="1.0" encoding="utf-8"?>
<p:sldLayout xmlns:a="http://schemas.openxmlformats.org/drawingml/2006/main" xmlns:r="http://schemas.openxmlformats.org/officeDocument/2006/relationships" xmlns:p="http://schemas.openxmlformats.org/presentationml/2006/main" showMasterSp="0" type="tx">
  <p:cSld name="64_Section Header">
    <p:bg>
      <p:bgPr>
        <a:solidFill>
          <a:srgbClr val="E9E2B6"/>
        </a:solidFill>
        <a:effectLst/>
      </p:bgPr>
    </p:bg>
    <p:spTree>
      <p:nvGrpSpPr>
        <p:cNvPr id="1" name=""/>
        <p:cNvGrpSpPr/>
        <p:nvPr/>
      </p:nvGrpSpPr>
      <p:grpSpPr>
        <a:xfrm>
          <a:off x="0" y="0"/>
          <a:ext cx="0" cy="0"/>
          <a:chOff x="0" y="0"/>
          <a:chExt cx="0" cy="0"/>
        </a:xfrm>
      </p:grpSpPr>
      <p:pic>
        <p:nvPicPr>
          <p:cNvPr id="1012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26" name="Title Text"/>
          <p:cNvSpPr txBox="1">
            <a:spLocks noGrp="1"/>
          </p:cNvSpPr>
          <p:nvPr>
            <p:ph type="title"/>
          </p:nvPr>
        </p:nvSpPr>
        <p:spPr>
          <a:xfrm>
            <a:off x="722312" y="4406906"/>
            <a:ext cx="7772401" cy="1362076"/>
          </a:xfrm>
          <a:prstGeom prst="rect">
            <a:avLst/>
          </a:prstGeom>
        </p:spPr>
        <p:txBody>
          <a:bodyPr lIns="46010" tIns="46010" rIns="46010" bIns="46010" anchor="t"/>
          <a:lstStyle>
            <a:lvl1pPr>
              <a:defRPr sz="4000" b="1" cap="all">
                <a:solidFill>
                  <a:srgbClr val="996600"/>
                </a:solidFill>
              </a:defRPr>
            </a:lvl1pPr>
          </a:lstStyle>
          <a:p>
            <a:r>
              <a:t>Title Text</a:t>
            </a:r>
          </a:p>
        </p:txBody>
      </p:sp>
      <p:sp>
        <p:nvSpPr>
          <p:cNvPr id="10127" name="Body Level One…"/>
          <p:cNvSpPr txBox="1">
            <a:spLocks noGrp="1"/>
          </p:cNvSpPr>
          <p:nvPr>
            <p:ph type="body" sz="quarter" idx="1"/>
          </p:nvPr>
        </p:nvSpPr>
        <p:spPr>
          <a:xfrm>
            <a:off x="722312" y="2906713"/>
            <a:ext cx="7772401" cy="1500188"/>
          </a:xfrm>
          <a:prstGeom prst="rect">
            <a:avLst/>
          </a:prstGeom>
        </p:spPr>
        <p:txBody>
          <a:bodyPr lIns="45692" tIns="45692" rIns="45692" bIns="45692" anchor="b">
            <a:normAutofit/>
          </a:bodyPr>
          <a:lstStyle>
            <a:lvl1pPr marL="0" indent="0">
              <a:spcBef>
                <a:spcPts val="400"/>
              </a:spcBef>
              <a:buSzTx/>
              <a:buNone/>
              <a:defRPr sz="2000"/>
            </a:lvl1pPr>
            <a:lvl2pPr marL="0" indent="456933">
              <a:spcBef>
                <a:spcPts val="400"/>
              </a:spcBef>
              <a:buSzTx/>
              <a:buNone/>
              <a:defRPr sz="2000"/>
            </a:lvl2pPr>
            <a:lvl3pPr marL="0" indent="913864">
              <a:spcBef>
                <a:spcPts val="400"/>
              </a:spcBef>
              <a:buSzTx/>
              <a:buNone/>
              <a:defRPr sz="2000"/>
            </a:lvl3pPr>
            <a:lvl4pPr marL="0" indent="1370798">
              <a:spcBef>
                <a:spcPts val="400"/>
              </a:spcBef>
              <a:buSzTx/>
              <a:buNone/>
              <a:defRPr sz="2000"/>
            </a:lvl4pPr>
            <a:lvl5pPr marL="0" indent="1827731">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012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25600322"/>
      </p:ext>
    </p:extLst>
  </p:cSld>
  <p:clrMapOvr>
    <a:masterClrMapping/>
  </p:clrMapOvr>
  <p:transition spd="med"/>
</p:sldLayout>
</file>

<file path=ppt/slideLayouts/slideLayout733.xml><?xml version="1.0" encoding="utf-8"?>
<p:sldLayout xmlns:a="http://schemas.openxmlformats.org/drawingml/2006/main" xmlns:r="http://schemas.openxmlformats.org/officeDocument/2006/relationships" xmlns:p="http://schemas.openxmlformats.org/presentationml/2006/main" showMasterSp="0" type="tx">
  <p:cSld name="65_Two Content">
    <p:bg>
      <p:bgPr>
        <a:solidFill>
          <a:srgbClr val="E9E2B6"/>
        </a:solidFill>
        <a:effectLst/>
      </p:bgPr>
    </p:bg>
    <p:spTree>
      <p:nvGrpSpPr>
        <p:cNvPr id="1" name=""/>
        <p:cNvGrpSpPr/>
        <p:nvPr/>
      </p:nvGrpSpPr>
      <p:grpSpPr>
        <a:xfrm>
          <a:off x="0" y="0"/>
          <a:ext cx="0" cy="0"/>
          <a:chOff x="0" y="0"/>
          <a:chExt cx="0" cy="0"/>
        </a:xfrm>
      </p:grpSpPr>
      <p:pic>
        <p:nvPicPr>
          <p:cNvPr id="1013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3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37" name="Body Level One…"/>
          <p:cNvSpPr txBox="1">
            <a:spLocks noGrp="1"/>
          </p:cNvSpPr>
          <p:nvPr>
            <p:ph type="body" sz="half" idx="1"/>
          </p:nvPr>
        </p:nvSpPr>
        <p:spPr>
          <a:xfrm>
            <a:off x="1371600" y="1981200"/>
            <a:ext cx="3733800" cy="4114800"/>
          </a:xfrm>
          <a:prstGeom prst="rect">
            <a:avLst/>
          </a:prstGeom>
        </p:spPr>
        <p:txBody>
          <a:bodyPr lIns="45692" tIns="45692" rIns="45692" bIns="45692">
            <a:normAutofit/>
          </a:bodyPr>
          <a:lstStyle>
            <a:lvl1pPr marL="342698" indent="-342698">
              <a:spcBef>
                <a:spcPts val="600"/>
              </a:spcBef>
              <a:buClr>
                <a:srgbClr val="996600"/>
              </a:buClr>
              <a:buChar char="⬥"/>
              <a:defRPr sz="2800"/>
            </a:lvl1pPr>
            <a:lvl2pPr marL="790112" indent="-333179">
              <a:spcBef>
                <a:spcPts val="600"/>
              </a:spcBef>
              <a:buClr>
                <a:srgbClr val="996600"/>
              </a:buClr>
              <a:buSzPct val="95000"/>
              <a:buChar char="–"/>
              <a:defRPr sz="2800"/>
            </a:lvl2pPr>
            <a:lvl3pPr marL="1233718" indent="-319851">
              <a:spcBef>
                <a:spcPts val="600"/>
              </a:spcBef>
              <a:buClr>
                <a:srgbClr val="996600"/>
              </a:buClr>
              <a:defRPr sz="2800"/>
            </a:lvl3pPr>
            <a:lvl4pPr marL="1726189" indent="-355390">
              <a:spcBef>
                <a:spcPts val="600"/>
              </a:spcBef>
              <a:buClr>
                <a:srgbClr val="996600"/>
              </a:buClr>
              <a:buChar char="–"/>
              <a:defRPr sz="2800"/>
            </a:lvl4pPr>
            <a:lvl5pPr marL="2183121" indent="-355389">
              <a:spcBef>
                <a:spcPts val="600"/>
              </a:spcBef>
              <a:buClr>
                <a:srgbClr val="996600"/>
              </a:buClr>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013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78828729"/>
      </p:ext>
    </p:extLst>
  </p:cSld>
  <p:clrMapOvr>
    <a:masterClrMapping/>
  </p:clrMapOvr>
  <p:transition spd="med"/>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tx">
  <p:cSld name="65_Comparison">
    <p:bg>
      <p:bgPr>
        <a:solidFill>
          <a:srgbClr val="E9E2B6"/>
        </a:solidFill>
        <a:effectLst/>
      </p:bgPr>
    </p:bg>
    <p:spTree>
      <p:nvGrpSpPr>
        <p:cNvPr id="1" name=""/>
        <p:cNvGrpSpPr/>
        <p:nvPr/>
      </p:nvGrpSpPr>
      <p:grpSpPr>
        <a:xfrm>
          <a:off x="0" y="0"/>
          <a:ext cx="0" cy="0"/>
          <a:chOff x="0" y="0"/>
          <a:chExt cx="0" cy="0"/>
        </a:xfrm>
      </p:grpSpPr>
      <p:pic>
        <p:nvPicPr>
          <p:cNvPr id="1014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46" name="Title Text"/>
          <p:cNvSpPr txBox="1">
            <a:spLocks noGrp="1"/>
          </p:cNvSpPr>
          <p:nvPr>
            <p:ph type="title"/>
          </p:nvPr>
        </p:nvSpPr>
        <p:spPr>
          <a:xfrm>
            <a:off x="457200" y="274638"/>
            <a:ext cx="8229600" cy="1143001"/>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47" name="Body Level One…"/>
          <p:cNvSpPr txBox="1">
            <a:spLocks noGrp="1"/>
          </p:cNvSpPr>
          <p:nvPr>
            <p:ph type="body" sz="quarter" idx="1"/>
          </p:nvPr>
        </p:nvSpPr>
        <p:spPr>
          <a:xfrm>
            <a:off x="457201" y="1535112"/>
            <a:ext cx="4040188" cy="639763"/>
          </a:xfrm>
          <a:prstGeom prst="rect">
            <a:avLst/>
          </a:prstGeom>
        </p:spPr>
        <p:txBody>
          <a:bodyPr lIns="45692" tIns="45692" rIns="45692" bIns="45692" anchor="b">
            <a:normAutofit/>
          </a:bodyPr>
          <a:lstStyle>
            <a:lvl1pPr marL="0" indent="0">
              <a:spcBef>
                <a:spcPts val="500"/>
              </a:spcBef>
              <a:buSzTx/>
              <a:buNone/>
              <a:defRPr sz="2400" b="1"/>
            </a:lvl1pPr>
            <a:lvl2pPr marL="0" indent="456933">
              <a:spcBef>
                <a:spcPts val="500"/>
              </a:spcBef>
              <a:buSzTx/>
              <a:buNone/>
              <a:defRPr sz="2400" b="1"/>
            </a:lvl2pPr>
            <a:lvl3pPr marL="0" indent="913864">
              <a:spcBef>
                <a:spcPts val="500"/>
              </a:spcBef>
              <a:buSzTx/>
              <a:buNone/>
              <a:defRPr sz="2400" b="1"/>
            </a:lvl3pPr>
            <a:lvl4pPr marL="0" indent="1370798">
              <a:spcBef>
                <a:spcPts val="500"/>
              </a:spcBef>
              <a:buSzTx/>
              <a:buNone/>
              <a:defRPr sz="2400" b="1"/>
            </a:lvl4pPr>
            <a:lvl5pPr marL="0" indent="1827731">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0148" name="Text Placeholder 4"/>
          <p:cNvSpPr>
            <a:spLocks noGrp="1"/>
          </p:cNvSpPr>
          <p:nvPr>
            <p:ph type="body" sz="quarter" idx="21"/>
          </p:nvPr>
        </p:nvSpPr>
        <p:spPr>
          <a:xfrm>
            <a:off x="4645030" y="1535112"/>
            <a:ext cx="4041776" cy="639763"/>
          </a:xfrm>
          <a:prstGeom prst="rect">
            <a:avLst/>
          </a:prstGeom>
        </p:spPr>
        <p:txBody>
          <a:bodyPr lIns="45692" tIns="45692" rIns="45692" bIns="45692" anchor="b">
            <a:normAutofit/>
          </a:bodyPr>
          <a:lstStyle/>
          <a:p>
            <a:pPr marL="0" indent="0">
              <a:spcBef>
                <a:spcPts val="500"/>
              </a:spcBef>
              <a:buSzTx/>
              <a:buNone/>
              <a:defRPr sz="2400" b="1"/>
            </a:pPr>
            <a:endParaRPr/>
          </a:p>
        </p:txBody>
      </p:sp>
      <p:sp>
        <p:nvSpPr>
          <p:cNvPr id="10149"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1685494"/>
      </p:ext>
    </p:extLst>
  </p:cSld>
  <p:clrMapOvr>
    <a:masterClrMapping/>
  </p:clrMapOvr>
  <p:transition spd="med"/>
</p:sldLayout>
</file>

<file path=ppt/slideLayouts/slideLayout735.xml><?xml version="1.0" encoding="utf-8"?>
<p:sldLayout xmlns:a="http://schemas.openxmlformats.org/drawingml/2006/main" xmlns:r="http://schemas.openxmlformats.org/officeDocument/2006/relationships" xmlns:p="http://schemas.openxmlformats.org/presentationml/2006/main" showMasterSp="0" type="tx">
  <p:cSld name="66_Title Only">
    <p:bg>
      <p:bgPr>
        <a:solidFill>
          <a:srgbClr val="E9E2B6"/>
        </a:solidFill>
        <a:effectLst/>
      </p:bgPr>
    </p:bg>
    <p:spTree>
      <p:nvGrpSpPr>
        <p:cNvPr id="1" name=""/>
        <p:cNvGrpSpPr/>
        <p:nvPr/>
      </p:nvGrpSpPr>
      <p:grpSpPr>
        <a:xfrm>
          <a:off x="0" y="0"/>
          <a:ext cx="0" cy="0"/>
          <a:chOff x="0" y="0"/>
          <a:chExt cx="0" cy="0"/>
        </a:xfrm>
      </p:grpSpPr>
      <p:pic>
        <p:nvPicPr>
          <p:cNvPr id="10156"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57"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5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8120014"/>
      </p:ext>
    </p:extLst>
  </p:cSld>
  <p:clrMapOvr>
    <a:masterClrMapping/>
  </p:clrMapOvr>
  <p:transition spd="med"/>
</p:sldLayout>
</file>

<file path=ppt/slideLayouts/slideLayout736.xml><?xml version="1.0" encoding="utf-8"?>
<p:sldLayout xmlns:a="http://schemas.openxmlformats.org/drawingml/2006/main" xmlns:r="http://schemas.openxmlformats.org/officeDocument/2006/relationships" xmlns:p="http://schemas.openxmlformats.org/presentationml/2006/main" showMasterSp="0" type="tx">
  <p:cSld name="68_Blank">
    <p:bg>
      <p:bgPr>
        <a:solidFill>
          <a:srgbClr val="E9E2B6"/>
        </a:solidFill>
        <a:effectLst/>
      </p:bgPr>
    </p:bg>
    <p:spTree>
      <p:nvGrpSpPr>
        <p:cNvPr id="1" name=""/>
        <p:cNvGrpSpPr/>
        <p:nvPr/>
      </p:nvGrpSpPr>
      <p:grpSpPr>
        <a:xfrm>
          <a:off x="0" y="0"/>
          <a:ext cx="0" cy="0"/>
          <a:chOff x="0" y="0"/>
          <a:chExt cx="0" cy="0"/>
        </a:xfrm>
      </p:grpSpPr>
      <p:pic>
        <p:nvPicPr>
          <p:cNvPr id="1016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66"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04608741"/>
      </p:ext>
    </p:extLst>
  </p:cSld>
  <p:clrMapOvr>
    <a:masterClrMapping/>
  </p:clrMapOvr>
  <p:transition spd="med"/>
</p:sldLayout>
</file>

<file path=ppt/slideLayouts/slideLayout737.xml><?xml version="1.0" encoding="utf-8"?>
<p:sldLayout xmlns:a="http://schemas.openxmlformats.org/drawingml/2006/main" xmlns:r="http://schemas.openxmlformats.org/officeDocument/2006/relationships" xmlns:p="http://schemas.openxmlformats.org/presentationml/2006/main" showMasterSp="0" type="tx">
  <p:cSld name="6_Blank 0">
    <p:bg>
      <p:bgPr>
        <a:solidFill>
          <a:srgbClr val="E9E2B6">
            <a:alpha val="0"/>
          </a:srgbClr>
        </a:solidFill>
        <a:effectLst/>
      </p:bgPr>
    </p:bg>
    <p:spTree>
      <p:nvGrpSpPr>
        <p:cNvPr id="1" name=""/>
        <p:cNvGrpSpPr/>
        <p:nvPr/>
      </p:nvGrpSpPr>
      <p:grpSpPr>
        <a:xfrm>
          <a:off x="0" y="0"/>
          <a:ext cx="0" cy="0"/>
          <a:chOff x="0" y="0"/>
          <a:chExt cx="0" cy="0"/>
        </a:xfrm>
      </p:grpSpPr>
      <p:sp>
        <p:nvSpPr>
          <p:cNvPr id="1017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71700620"/>
      </p:ext>
    </p:extLst>
  </p:cSld>
  <p:clrMapOvr>
    <a:masterClrMapping/>
  </p:clrMapOvr>
  <p:transition spd="med"/>
</p:sldLayout>
</file>

<file path=ppt/slideLayouts/slideLayout738.xml><?xml version="1.0" encoding="utf-8"?>
<p:sldLayout xmlns:a="http://schemas.openxmlformats.org/drawingml/2006/main" xmlns:r="http://schemas.openxmlformats.org/officeDocument/2006/relationships" xmlns:p="http://schemas.openxmlformats.org/presentationml/2006/main" showMasterSp="0" type="tx">
  <p:cSld name="Blank 1">
    <p:bg>
      <p:bgPr>
        <a:solidFill>
          <a:srgbClr val="E9E2B6">
            <a:alpha val="0"/>
          </a:srgbClr>
        </a:solidFill>
        <a:effectLst/>
      </p:bgPr>
    </p:bg>
    <p:spTree>
      <p:nvGrpSpPr>
        <p:cNvPr id="1" name=""/>
        <p:cNvGrpSpPr/>
        <p:nvPr/>
      </p:nvGrpSpPr>
      <p:grpSpPr>
        <a:xfrm>
          <a:off x="0" y="0"/>
          <a:ext cx="0" cy="0"/>
          <a:chOff x="0" y="0"/>
          <a:chExt cx="0" cy="0"/>
        </a:xfrm>
      </p:grpSpPr>
      <p:pic>
        <p:nvPicPr>
          <p:cNvPr id="10180"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1"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6041773"/>
      </p:ext>
    </p:extLst>
  </p:cSld>
  <p:clrMapOvr>
    <a:masterClrMapping/>
  </p:clrMapOvr>
  <p:transition spd="med"/>
</p:sldLayout>
</file>

<file path=ppt/slideLayouts/slideLayout739.xml><?xml version="1.0" encoding="utf-8"?>
<p:sldLayout xmlns:a="http://schemas.openxmlformats.org/drawingml/2006/main" xmlns:r="http://schemas.openxmlformats.org/officeDocument/2006/relationships" xmlns:p="http://schemas.openxmlformats.org/presentationml/2006/main" showMasterSp="0" type="tx">
  <p:cSld name="65_Content with Caption">
    <p:bg>
      <p:bgPr>
        <a:solidFill>
          <a:srgbClr val="E9E2B6"/>
        </a:solidFill>
        <a:effectLst/>
      </p:bgPr>
    </p:bg>
    <p:spTree>
      <p:nvGrpSpPr>
        <p:cNvPr id="1" name=""/>
        <p:cNvGrpSpPr/>
        <p:nvPr/>
      </p:nvGrpSpPr>
      <p:grpSpPr>
        <a:xfrm>
          <a:off x="0" y="0"/>
          <a:ext cx="0" cy="0"/>
          <a:chOff x="0" y="0"/>
          <a:chExt cx="0" cy="0"/>
        </a:xfrm>
      </p:grpSpPr>
      <p:pic>
        <p:nvPicPr>
          <p:cNvPr id="10188"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9" name="Title Text"/>
          <p:cNvSpPr txBox="1">
            <a:spLocks noGrp="1"/>
          </p:cNvSpPr>
          <p:nvPr>
            <p:ph type="title"/>
          </p:nvPr>
        </p:nvSpPr>
        <p:spPr>
          <a:xfrm>
            <a:off x="457204" y="273050"/>
            <a:ext cx="3008314" cy="1162050"/>
          </a:xfrm>
          <a:prstGeom prst="rect">
            <a:avLst/>
          </a:prstGeom>
        </p:spPr>
        <p:txBody>
          <a:bodyPr lIns="46010" tIns="46010" rIns="46010" bIns="46010"/>
          <a:lstStyle>
            <a:lvl1pPr>
              <a:defRPr sz="2000" b="1">
                <a:solidFill>
                  <a:srgbClr val="996600"/>
                </a:solidFill>
              </a:defRPr>
            </a:lvl1pPr>
          </a:lstStyle>
          <a:p>
            <a:r>
              <a:t>Title Text</a:t>
            </a:r>
          </a:p>
        </p:txBody>
      </p:sp>
      <p:sp>
        <p:nvSpPr>
          <p:cNvPr id="10190" name="Body Level One…"/>
          <p:cNvSpPr txBox="1">
            <a:spLocks noGrp="1"/>
          </p:cNvSpPr>
          <p:nvPr>
            <p:ph type="body" idx="1"/>
          </p:nvPr>
        </p:nvSpPr>
        <p:spPr>
          <a:xfrm>
            <a:off x="3575050" y="273056"/>
            <a:ext cx="5111750" cy="5853113"/>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91" name="Text Placeholder 3"/>
          <p:cNvSpPr>
            <a:spLocks noGrp="1"/>
          </p:cNvSpPr>
          <p:nvPr>
            <p:ph type="body" sz="half" idx="21"/>
          </p:nvPr>
        </p:nvSpPr>
        <p:spPr>
          <a:xfrm>
            <a:off x="457203" y="1435106"/>
            <a:ext cx="3008315" cy="4691063"/>
          </a:xfrm>
          <a:prstGeom prst="rect">
            <a:avLst/>
          </a:prstGeom>
        </p:spPr>
        <p:txBody>
          <a:bodyPr lIns="45692" tIns="45692" rIns="45692" bIns="45692">
            <a:normAutofit/>
          </a:bodyPr>
          <a:lstStyle/>
          <a:p>
            <a:pPr marL="0" indent="0">
              <a:spcBef>
                <a:spcPts val="300"/>
              </a:spcBef>
              <a:buSzTx/>
              <a:buNone/>
              <a:defRPr sz="1400"/>
            </a:pPr>
            <a:endParaRPr/>
          </a:p>
        </p:txBody>
      </p:sp>
      <p:sp>
        <p:nvSpPr>
          <p:cNvPr id="10192"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91020144"/>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3608D9-E17D-EF41-B855-0F776DCE407A}" type="slidenum">
              <a:rPr lang="en-US" smtClean="0"/>
              <a:pPr>
                <a:defRPr/>
              </a:pPr>
              <a:t>‹#›</a:t>
            </a:fld>
            <a:endParaRPr lang="en-US" dirty="0"/>
          </a:p>
        </p:txBody>
      </p:sp>
    </p:spTree>
    <p:extLst>
      <p:ext uri="{BB962C8B-B14F-4D97-AF65-F5344CB8AC3E}">
        <p14:creationId xmlns:p14="http://schemas.microsoft.com/office/powerpoint/2010/main" val="3451393744"/>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x">
  <p:cSld name="65_Picture with Caption">
    <p:bg>
      <p:bgPr>
        <a:solidFill>
          <a:srgbClr val="E9E2B6"/>
        </a:solidFill>
        <a:effectLst/>
      </p:bgPr>
    </p:bg>
    <p:spTree>
      <p:nvGrpSpPr>
        <p:cNvPr id="1" name=""/>
        <p:cNvGrpSpPr/>
        <p:nvPr/>
      </p:nvGrpSpPr>
      <p:grpSpPr>
        <a:xfrm>
          <a:off x="0" y="0"/>
          <a:ext cx="0" cy="0"/>
          <a:chOff x="0" y="0"/>
          <a:chExt cx="0" cy="0"/>
        </a:xfrm>
      </p:grpSpPr>
      <p:pic>
        <p:nvPicPr>
          <p:cNvPr id="10199"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200" name="Title Text"/>
          <p:cNvSpPr txBox="1">
            <a:spLocks noGrp="1"/>
          </p:cNvSpPr>
          <p:nvPr>
            <p:ph type="title"/>
          </p:nvPr>
        </p:nvSpPr>
        <p:spPr>
          <a:xfrm>
            <a:off x="1792288" y="4800600"/>
            <a:ext cx="5486401" cy="566738"/>
          </a:xfrm>
          <a:prstGeom prst="rect">
            <a:avLst/>
          </a:prstGeom>
        </p:spPr>
        <p:txBody>
          <a:bodyPr lIns="46010" tIns="46010" rIns="46010" bIns="46010"/>
          <a:lstStyle>
            <a:lvl1pPr>
              <a:defRPr sz="2000" b="1">
                <a:solidFill>
                  <a:srgbClr val="996600"/>
                </a:solidFill>
              </a:defRPr>
            </a:lvl1pPr>
          </a:lstStyle>
          <a:p>
            <a:r>
              <a:t>Title Text</a:t>
            </a:r>
          </a:p>
        </p:txBody>
      </p:sp>
      <p:sp>
        <p:nvSpPr>
          <p:cNvPr id="102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02" name="Body Level One…"/>
          <p:cNvSpPr txBox="1">
            <a:spLocks noGrp="1"/>
          </p:cNvSpPr>
          <p:nvPr>
            <p:ph type="body" sz="quarter" idx="1"/>
          </p:nvPr>
        </p:nvSpPr>
        <p:spPr>
          <a:xfrm>
            <a:off x="1792288" y="5367337"/>
            <a:ext cx="5486401" cy="804863"/>
          </a:xfrm>
          <a:prstGeom prst="rect">
            <a:avLst/>
          </a:prstGeom>
        </p:spPr>
        <p:txBody>
          <a:bodyPr lIns="45692" tIns="45692" rIns="45692" bIns="45692">
            <a:normAutofit/>
          </a:bodyPr>
          <a:lstStyle>
            <a:lvl1pPr marL="0" indent="0">
              <a:spcBef>
                <a:spcPts val="300"/>
              </a:spcBef>
              <a:buSzTx/>
              <a:buNone/>
              <a:defRPr sz="1400"/>
            </a:lvl1pPr>
            <a:lvl2pPr marL="0" indent="456933">
              <a:spcBef>
                <a:spcPts val="300"/>
              </a:spcBef>
              <a:buSzTx/>
              <a:buNone/>
              <a:defRPr sz="1400"/>
            </a:lvl2pPr>
            <a:lvl3pPr marL="0" indent="913864">
              <a:spcBef>
                <a:spcPts val="300"/>
              </a:spcBef>
              <a:buSzTx/>
              <a:buNone/>
              <a:defRPr sz="1400"/>
            </a:lvl3pPr>
            <a:lvl4pPr marL="0" indent="1370798">
              <a:spcBef>
                <a:spcPts val="300"/>
              </a:spcBef>
              <a:buSzTx/>
              <a:buNone/>
              <a:defRPr sz="1400"/>
            </a:lvl4pPr>
            <a:lvl5pPr marL="0" indent="1827731">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0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8689301"/>
      </p:ext>
    </p:extLst>
  </p:cSld>
  <p:clrMapOvr>
    <a:masterClrMapping/>
  </p:clrMapOvr>
  <p:transition spd="med"/>
</p:sldLayout>
</file>

<file path=ppt/slideLayouts/slideLayout741.xml><?xml version="1.0" encoding="utf-8"?>
<p:sldLayout xmlns:a="http://schemas.openxmlformats.org/drawingml/2006/main" xmlns:r="http://schemas.openxmlformats.org/officeDocument/2006/relationships" xmlns:p="http://schemas.openxmlformats.org/presentationml/2006/main" showMasterSp="0" type="tx">
  <p:cSld name="73_Title Slide">
    <p:bg>
      <p:bgPr>
        <a:solidFill>
          <a:srgbClr val="000000"/>
        </a:solidFill>
        <a:effectLst/>
      </p:bgPr>
    </p:bg>
    <p:spTree>
      <p:nvGrpSpPr>
        <p:cNvPr id="1" name=""/>
        <p:cNvGrpSpPr/>
        <p:nvPr/>
      </p:nvGrpSpPr>
      <p:grpSpPr>
        <a:xfrm>
          <a:off x="0" y="0"/>
          <a:ext cx="0" cy="0"/>
          <a:chOff x="0" y="0"/>
          <a:chExt cx="0" cy="0"/>
        </a:xfrm>
      </p:grpSpPr>
      <p:sp>
        <p:nvSpPr>
          <p:cNvPr id="102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958941"/>
      </p:ext>
    </p:extLst>
  </p:cSld>
  <p:clrMapOvr>
    <a:masterClrMapping/>
  </p:clrMapOvr>
  <p:transition spd="med"/>
</p:sldLayout>
</file>

<file path=ppt/slideLayouts/slideLayout742.xml><?xml version="1.0" encoding="utf-8"?>
<p:sldLayout xmlns:a="http://schemas.openxmlformats.org/drawingml/2006/main" xmlns:r="http://schemas.openxmlformats.org/officeDocument/2006/relationships" xmlns:p="http://schemas.openxmlformats.org/presentationml/2006/main" showMasterSp="0" type="tx">
  <p:cSld name="1_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8393690"/>
      </p:ext>
    </p:extLst>
  </p:cSld>
  <p:clrMapOvr>
    <a:masterClrMapping/>
  </p:clrMapOvr>
  <p:transition spd="med"/>
</p:sldLayout>
</file>

<file path=ppt/slideLayouts/slideLayout743.xml><?xml version="1.0" encoding="utf-8"?>
<p:sldLayout xmlns:a="http://schemas.openxmlformats.org/drawingml/2006/main" xmlns:r="http://schemas.openxmlformats.org/officeDocument/2006/relationships" xmlns:p="http://schemas.openxmlformats.org/presentationml/2006/main" showMasterSp="0" type="tx">
  <p:cSld name="72_Title and Content">
    <p:bg>
      <p:bgPr>
        <a:solidFill>
          <a:srgbClr val="000000"/>
        </a:solidFill>
        <a:effectLst/>
      </p:bgPr>
    </p:bg>
    <p:spTree>
      <p:nvGrpSpPr>
        <p:cNvPr id="1" name=""/>
        <p:cNvGrpSpPr/>
        <p:nvPr/>
      </p:nvGrpSpPr>
      <p:grpSpPr>
        <a:xfrm>
          <a:off x="0" y="0"/>
          <a:ext cx="0" cy="0"/>
          <a:chOff x="0" y="0"/>
          <a:chExt cx="0" cy="0"/>
        </a:xfrm>
      </p:grpSpPr>
      <p:sp>
        <p:nvSpPr>
          <p:cNvPr id="1022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73325069"/>
      </p:ext>
    </p:extLst>
  </p:cSld>
  <p:clrMapOvr>
    <a:masterClrMapping/>
  </p:clrMapOvr>
  <p:transition spd="med"/>
</p:sldLayout>
</file>

<file path=ppt/slideLayouts/slideLayout744.xml><?xml version="1.0" encoding="utf-8"?>
<p:sldLayout xmlns:a="http://schemas.openxmlformats.org/drawingml/2006/main" xmlns:r="http://schemas.openxmlformats.org/officeDocument/2006/relationships" xmlns:p="http://schemas.openxmlformats.org/presentationml/2006/main" showMasterSp="0" type="tx">
  <p:cSld name="65_Section Header">
    <p:bg>
      <p:bgPr>
        <a:solidFill>
          <a:srgbClr val="000000"/>
        </a:solidFill>
        <a:effectLst/>
      </p:bgPr>
    </p:bg>
    <p:spTree>
      <p:nvGrpSpPr>
        <p:cNvPr id="1" name=""/>
        <p:cNvGrpSpPr/>
        <p:nvPr/>
      </p:nvGrpSpPr>
      <p:grpSpPr>
        <a:xfrm>
          <a:off x="0" y="0"/>
          <a:ext cx="0" cy="0"/>
          <a:chOff x="0" y="0"/>
          <a:chExt cx="0" cy="0"/>
        </a:xfrm>
      </p:grpSpPr>
      <p:sp>
        <p:nvSpPr>
          <p:cNvPr id="1023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6768785"/>
      </p:ext>
    </p:extLst>
  </p:cSld>
  <p:clrMapOvr>
    <a:masterClrMapping/>
  </p:clrMapOvr>
  <p:transition spd="med"/>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x">
  <p:cSld name="66_Two Content">
    <p:bg>
      <p:bgPr>
        <a:solidFill>
          <a:srgbClr val="000000"/>
        </a:solidFill>
        <a:effectLst/>
      </p:bgPr>
    </p:bg>
    <p:spTree>
      <p:nvGrpSpPr>
        <p:cNvPr id="1" name=""/>
        <p:cNvGrpSpPr/>
        <p:nvPr/>
      </p:nvGrpSpPr>
      <p:grpSpPr>
        <a:xfrm>
          <a:off x="0" y="0"/>
          <a:ext cx="0" cy="0"/>
          <a:chOff x="0" y="0"/>
          <a:chExt cx="0" cy="0"/>
        </a:xfrm>
      </p:grpSpPr>
      <p:sp>
        <p:nvSpPr>
          <p:cNvPr id="10246"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4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4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3574586"/>
      </p:ext>
    </p:extLst>
  </p:cSld>
  <p:clrMapOvr>
    <a:masterClrMapping/>
  </p:clrMapOvr>
  <p:transition spd="med"/>
</p:sldLayout>
</file>

<file path=ppt/slideLayouts/slideLayout746.xml><?xml version="1.0" encoding="utf-8"?>
<p:sldLayout xmlns:a="http://schemas.openxmlformats.org/drawingml/2006/main" xmlns:r="http://schemas.openxmlformats.org/officeDocument/2006/relationships" xmlns:p="http://schemas.openxmlformats.org/presentationml/2006/main" showMasterSp="0" type="tx">
  <p:cSld name="66_Comparison">
    <p:bg>
      <p:bgPr>
        <a:solidFill>
          <a:srgbClr val="000000"/>
        </a:solidFill>
        <a:effectLst/>
      </p:bgPr>
    </p:bg>
    <p:spTree>
      <p:nvGrpSpPr>
        <p:cNvPr id="1" name=""/>
        <p:cNvGrpSpPr/>
        <p:nvPr/>
      </p:nvGrpSpPr>
      <p:grpSpPr>
        <a:xfrm>
          <a:off x="0" y="0"/>
          <a:ext cx="0" cy="0"/>
          <a:chOff x="0" y="0"/>
          <a:chExt cx="0" cy="0"/>
        </a:xfrm>
      </p:grpSpPr>
      <p:sp>
        <p:nvSpPr>
          <p:cNvPr id="10255"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1025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96447689"/>
      </p:ext>
    </p:extLst>
  </p:cSld>
  <p:clrMapOvr>
    <a:masterClrMapping/>
  </p:clrMapOvr>
  <p:transition spd="med"/>
</p:sldLayout>
</file>

<file path=ppt/slideLayouts/slideLayout747.xml><?xml version="1.0" encoding="utf-8"?>
<p:sldLayout xmlns:a="http://schemas.openxmlformats.org/drawingml/2006/main" xmlns:r="http://schemas.openxmlformats.org/officeDocument/2006/relationships" xmlns:p="http://schemas.openxmlformats.org/presentationml/2006/main" showMasterSp="0" type="tx">
  <p:cSld name="67_Title Only">
    <p:bg>
      <p:bgPr>
        <a:solidFill>
          <a:srgbClr val="000000"/>
        </a:solidFill>
        <a:effectLst/>
      </p:bgPr>
    </p:bg>
    <p:spTree>
      <p:nvGrpSpPr>
        <p:cNvPr id="1" name=""/>
        <p:cNvGrpSpPr/>
        <p:nvPr/>
      </p:nvGrpSpPr>
      <p:grpSpPr>
        <a:xfrm>
          <a:off x="0" y="0"/>
          <a:ext cx="0" cy="0"/>
          <a:chOff x="0" y="0"/>
          <a:chExt cx="0" cy="0"/>
        </a:xfrm>
      </p:grpSpPr>
      <p:sp>
        <p:nvSpPr>
          <p:cNvPr id="10265"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2684807"/>
      </p:ext>
    </p:extLst>
  </p:cSld>
  <p:clrMapOvr>
    <a:masterClrMapping/>
  </p:clrMapOvr>
  <p:transition spd="med"/>
</p:sldLayout>
</file>

<file path=ppt/slideLayouts/slideLayout748.xml><?xml version="1.0" encoding="utf-8"?>
<p:sldLayout xmlns:a="http://schemas.openxmlformats.org/drawingml/2006/main" xmlns:r="http://schemas.openxmlformats.org/officeDocument/2006/relationships" xmlns:p="http://schemas.openxmlformats.org/presentationml/2006/main" showMasterSp="0" type="tx">
  <p:cSld name="69_Blank">
    <p:bg>
      <p:bgPr>
        <a:solidFill>
          <a:srgbClr val="000000"/>
        </a:solidFill>
        <a:effectLst/>
      </p:bgPr>
    </p:bg>
    <p:spTree>
      <p:nvGrpSpPr>
        <p:cNvPr id="1" name=""/>
        <p:cNvGrpSpPr/>
        <p:nvPr/>
      </p:nvGrpSpPr>
      <p:grpSpPr>
        <a:xfrm>
          <a:off x="0" y="0"/>
          <a:ext cx="0" cy="0"/>
          <a:chOff x="0" y="0"/>
          <a:chExt cx="0" cy="0"/>
        </a:xfrm>
      </p:grpSpPr>
      <p:sp>
        <p:nvSpPr>
          <p:cNvPr id="102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37221741"/>
      </p:ext>
    </p:extLst>
  </p:cSld>
  <p:clrMapOvr>
    <a:masterClrMapping/>
  </p:clrMapOvr>
  <p:transition spd="med"/>
</p:sldLayout>
</file>

<file path=ppt/slideLayouts/slideLayout749.xml><?xml version="1.0" encoding="utf-8"?>
<p:sldLayout xmlns:a="http://schemas.openxmlformats.org/drawingml/2006/main" xmlns:r="http://schemas.openxmlformats.org/officeDocument/2006/relationships" xmlns:p="http://schemas.openxmlformats.org/presentationml/2006/main" showMasterSp="0" type="tx">
  <p:cSld name="7_Blank 0">
    <p:bg>
      <p:bgPr>
        <a:solidFill>
          <a:srgbClr val="000000"/>
        </a:solidFill>
        <a:effectLst/>
      </p:bgPr>
    </p:bg>
    <p:spTree>
      <p:nvGrpSpPr>
        <p:cNvPr id="1" name=""/>
        <p:cNvGrpSpPr/>
        <p:nvPr/>
      </p:nvGrpSpPr>
      <p:grpSpPr>
        <a:xfrm>
          <a:off x="0" y="0"/>
          <a:ext cx="0" cy="0"/>
          <a:chOff x="0" y="0"/>
          <a:chExt cx="0" cy="0"/>
        </a:xfrm>
      </p:grpSpPr>
      <p:sp>
        <p:nvSpPr>
          <p:cNvPr id="102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18190303"/>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E16645-8042-E44F-8343-D9B42FFDC89F}" type="slidenum">
              <a:rPr lang="en-US" smtClean="0"/>
              <a:pPr>
                <a:defRPr/>
              </a:pPr>
              <a:t>‹#›</a:t>
            </a:fld>
            <a:endParaRPr lang="en-US" dirty="0"/>
          </a:p>
        </p:txBody>
      </p:sp>
    </p:spTree>
    <p:extLst>
      <p:ext uri="{BB962C8B-B14F-4D97-AF65-F5344CB8AC3E}">
        <p14:creationId xmlns:p14="http://schemas.microsoft.com/office/powerpoint/2010/main" val="309105767"/>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showMasterSp="0" type="tx">
  <p:cSld name="66_Content with Caption">
    <p:bg>
      <p:bgPr>
        <a:solidFill>
          <a:srgbClr val="000000"/>
        </a:solidFill>
        <a:effectLst/>
      </p:bgPr>
    </p:bg>
    <p:spTree>
      <p:nvGrpSpPr>
        <p:cNvPr id="1" name=""/>
        <p:cNvGrpSpPr/>
        <p:nvPr/>
      </p:nvGrpSpPr>
      <p:grpSpPr>
        <a:xfrm>
          <a:off x="0" y="0"/>
          <a:ext cx="0" cy="0"/>
          <a:chOff x="0" y="0"/>
          <a:chExt cx="0" cy="0"/>
        </a:xfrm>
      </p:grpSpPr>
      <p:sp>
        <p:nvSpPr>
          <p:cNvPr id="1028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102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1722919"/>
      </p:ext>
    </p:extLst>
  </p:cSld>
  <p:clrMapOvr>
    <a:masterClrMapping/>
  </p:clrMapOvr>
  <p:transition spd="med"/>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tx">
  <p:cSld name="66_Picture with Caption">
    <p:bg>
      <p:bgPr>
        <a:solidFill>
          <a:srgbClr val="000000"/>
        </a:solidFill>
        <a:effectLst/>
      </p:bgPr>
    </p:bg>
    <p:spTree>
      <p:nvGrpSpPr>
        <p:cNvPr id="1" name=""/>
        <p:cNvGrpSpPr/>
        <p:nvPr/>
      </p:nvGrpSpPr>
      <p:grpSpPr>
        <a:xfrm>
          <a:off x="0" y="0"/>
          <a:ext cx="0" cy="0"/>
          <a:chOff x="0" y="0"/>
          <a:chExt cx="0" cy="0"/>
        </a:xfrm>
      </p:grpSpPr>
      <p:sp>
        <p:nvSpPr>
          <p:cNvPr id="10297"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8162035"/>
      </p:ext>
    </p:extLst>
  </p:cSld>
  <p:clrMapOvr>
    <a:masterClrMapping/>
  </p:clrMapOvr>
  <p:transition spd="med"/>
</p:sldLayout>
</file>

<file path=ppt/slideLayouts/slideLayout752.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0307"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08"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301513"/>
      </p:ext>
    </p:extLst>
  </p:cSld>
  <p:clrMapOvr>
    <a:masterClrMapping/>
  </p:clrMapOvr>
  <p:transition spd="med"/>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10316"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17"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6349705"/>
      </p:ext>
    </p:extLst>
  </p:cSld>
  <p:clrMapOvr>
    <a:masterClrMapping/>
  </p:clrMapOvr>
  <p:transition spd="med"/>
</p:sldLayout>
</file>

<file path=ppt/slideLayouts/slideLayout754.xml><?xml version="1.0" encoding="utf-8"?>
<p:sldLayout xmlns:a="http://schemas.openxmlformats.org/drawingml/2006/main" xmlns:r="http://schemas.openxmlformats.org/officeDocument/2006/relationships" xmlns:p="http://schemas.openxmlformats.org/presentationml/2006/main" showMasterSp="0" type="tx">
  <p:cSld name="74_Title Slide">
    <p:bg>
      <p:bgPr>
        <a:solidFill>
          <a:srgbClr val="000000"/>
        </a:solidFill>
        <a:effectLst/>
      </p:bgPr>
    </p:bg>
    <p:spTree>
      <p:nvGrpSpPr>
        <p:cNvPr id="1" name=""/>
        <p:cNvGrpSpPr/>
        <p:nvPr/>
      </p:nvGrpSpPr>
      <p:grpSpPr>
        <a:xfrm>
          <a:off x="0" y="0"/>
          <a:ext cx="0" cy="0"/>
          <a:chOff x="0" y="0"/>
          <a:chExt cx="0" cy="0"/>
        </a:xfrm>
      </p:grpSpPr>
      <p:sp>
        <p:nvSpPr>
          <p:cNvPr id="1032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2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908255"/>
      </p:ext>
    </p:extLst>
  </p:cSld>
  <p:clrMapOvr>
    <a:masterClrMapping/>
  </p:clrMapOvr>
  <p:transition spd="med"/>
</p:sldLayout>
</file>

<file path=ppt/slideLayouts/slideLayout755.xml><?xml version="1.0" encoding="utf-8"?>
<p:sldLayout xmlns:a="http://schemas.openxmlformats.org/drawingml/2006/main" xmlns:r="http://schemas.openxmlformats.org/officeDocument/2006/relationships" xmlns:p="http://schemas.openxmlformats.org/presentationml/2006/main" showMasterSp="0" type="tx">
  <p:cSld name="73_Title and Content">
    <p:bg>
      <p:bgPr>
        <a:solidFill>
          <a:srgbClr val="000000"/>
        </a:solidFill>
        <a:effectLst/>
      </p:bgPr>
    </p:bg>
    <p:spTree>
      <p:nvGrpSpPr>
        <p:cNvPr id="1" name=""/>
        <p:cNvGrpSpPr/>
        <p:nvPr/>
      </p:nvGrpSpPr>
      <p:grpSpPr>
        <a:xfrm>
          <a:off x="0" y="0"/>
          <a:ext cx="0" cy="0"/>
          <a:chOff x="0" y="0"/>
          <a:chExt cx="0" cy="0"/>
        </a:xfrm>
      </p:grpSpPr>
      <p:sp>
        <p:nvSpPr>
          <p:cNvPr id="1033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3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09247162"/>
      </p:ext>
    </p:extLst>
  </p:cSld>
  <p:clrMapOvr>
    <a:masterClrMapping/>
  </p:clrMapOvr>
  <p:transition spd="med"/>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x">
  <p:cSld name="66_Section Header">
    <p:bg>
      <p:bgPr>
        <a:solidFill>
          <a:srgbClr val="000000"/>
        </a:solidFill>
        <a:effectLst/>
      </p:bgPr>
    </p:bg>
    <p:spTree>
      <p:nvGrpSpPr>
        <p:cNvPr id="1" name=""/>
        <p:cNvGrpSpPr/>
        <p:nvPr/>
      </p:nvGrpSpPr>
      <p:grpSpPr>
        <a:xfrm>
          <a:off x="0" y="0"/>
          <a:ext cx="0" cy="0"/>
          <a:chOff x="0" y="0"/>
          <a:chExt cx="0" cy="0"/>
        </a:xfrm>
      </p:grpSpPr>
      <p:sp>
        <p:nvSpPr>
          <p:cNvPr id="1034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4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4145540"/>
      </p:ext>
    </p:extLst>
  </p:cSld>
  <p:clrMapOvr>
    <a:masterClrMapping/>
  </p:clrMapOvr>
  <p:transition spd="med"/>
</p:sldLayout>
</file>

<file path=ppt/slideLayouts/slideLayout757.xml><?xml version="1.0" encoding="utf-8"?>
<p:sldLayout xmlns:a="http://schemas.openxmlformats.org/drawingml/2006/main" xmlns:r="http://schemas.openxmlformats.org/officeDocument/2006/relationships" xmlns:p="http://schemas.openxmlformats.org/presentationml/2006/main" showMasterSp="0" type="tx">
  <p:cSld name="67_Two Content">
    <p:bg>
      <p:bgPr>
        <a:solidFill>
          <a:srgbClr val="000000"/>
        </a:solidFill>
        <a:effectLst/>
      </p:bgPr>
    </p:bg>
    <p:spTree>
      <p:nvGrpSpPr>
        <p:cNvPr id="1" name=""/>
        <p:cNvGrpSpPr/>
        <p:nvPr/>
      </p:nvGrpSpPr>
      <p:grpSpPr>
        <a:xfrm>
          <a:off x="0" y="0"/>
          <a:ext cx="0" cy="0"/>
          <a:chOff x="0" y="0"/>
          <a:chExt cx="0" cy="0"/>
        </a:xfrm>
      </p:grpSpPr>
      <p:sp>
        <p:nvSpPr>
          <p:cNvPr id="1035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5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5331082"/>
      </p:ext>
    </p:extLst>
  </p:cSld>
  <p:clrMapOvr>
    <a:masterClrMapping/>
  </p:clrMapOvr>
  <p:transition spd="med"/>
</p:sldLayout>
</file>

<file path=ppt/slideLayouts/slideLayout758.xml><?xml version="1.0" encoding="utf-8"?>
<p:sldLayout xmlns:a="http://schemas.openxmlformats.org/drawingml/2006/main" xmlns:r="http://schemas.openxmlformats.org/officeDocument/2006/relationships" xmlns:p="http://schemas.openxmlformats.org/presentationml/2006/main" showMasterSp="0" type="tx">
  <p:cSld name="67_Comparison">
    <p:bg>
      <p:bgPr>
        <a:solidFill>
          <a:srgbClr val="000000"/>
        </a:solidFill>
        <a:effectLst/>
      </p:bgPr>
    </p:bg>
    <p:spTree>
      <p:nvGrpSpPr>
        <p:cNvPr id="1" name=""/>
        <p:cNvGrpSpPr/>
        <p:nvPr/>
      </p:nvGrpSpPr>
      <p:grpSpPr>
        <a:xfrm>
          <a:off x="0" y="0"/>
          <a:ext cx="0" cy="0"/>
          <a:chOff x="0" y="0"/>
          <a:chExt cx="0" cy="0"/>
        </a:xfrm>
      </p:grpSpPr>
      <p:sp>
        <p:nvSpPr>
          <p:cNvPr id="1036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6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6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3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14323720"/>
      </p:ext>
    </p:extLst>
  </p:cSld>
  <p:clrMapOvr>
    <a:masterClrMapping/>
  </p:clrMapOvr>
  <p:transition spd="med"/>
</p:sldLayout>
</file>

<file path=ppt/slideLayouts/slideLayout759.xml><?xml version="1.0" encoding="utf-8"?>
<p:sldLayout xmlns:a="http://schemas.openxmlformats.org/drawingml/2006/main" xmlns:r="http://schemas.openxmlformats.org/officeDocument/2006/relationships" xmlns:p="http://schemas.openxmlformats.org/presentationml/2006/main" showMasterSp="0" type="tx">
  <p:cSld name="68_Title Only">
    <p:bg>
      <p:bgPr>
        <a:solidFill>
          <a:srgbClr val="000000"/>
        </a:solidFill>
        <a:effectLst/>
      </p:bgPr>
    </p:bg>
    <p:spTree>
      <p:nvGrpSpPr>
        <p:cNvPr id="1" name=""/>
        <p:cNvGrpSpPr/>
        <p:nvPr/>
      </p:nvGrpSpPr>
      <p:grpSpPr>
        <a:xfrm>
          <a:off x="0" y="0"/>
          <a:ext cx="0" cy="0"/>
          <a:chOff x="0" y="0"/>
          <a:chExt cx="0" cy="0"/>
        </a:xfrm>
      </p:grpSpPr>
      <p:sp>
        <p:nvSpPr>
          <p:cNvPr id="1037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5369816"/>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1189A3A-0DC1-7C41-A456-8DF8558F2B8D}" type="slidenum">
              <a:rPr lang="en-US" smtClean="0"/>
              <a:pPr>
                <a:defRPr/>
              </a:pPr>
              <a:t>‹#›</a:t>
            </a:fld>
            <a:endParaRPr lang="en-US" dirty="0"/>
          </a:p>
        </p:txBody>
      </p:sp>
    </p:spTree>
    <p:extLst>
      <p:ext uri="{BB962C8B-B14F-4D97-AF65-F5344CB8AC3E}">
        <p14:creationId xmlns:p14="http://schemas.microsoft.com/office/powerpoint/2010/main" val="1161636022"/>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showMasterSp="0" type="tx">
  <p:cSld name="70_Blank">
    <p:bg>
      <p:bgPr>
        <a:solidFill>
          <a:srgbClr val="000000"/>
        </a:solidFill>
        <a:effectLst/>
      </p:bgPr>
    </p:bg>
    <p:spTree>
      <p:nvGrpSpPr>
        <p:cNvPr id="1" name=""/>
        <p:cNvGrpSpPr/>
        <p:nvPr/>
      </p:nvGrpSpPr>
      <p:grpSpPr>
        <a:xfrm>
          <a:off x="0" y="0"/>
          <a:ext cx="0" cy="0"/>
          <a:chOff x="0" y="0"/>
          <a:chExt cx="0" cy="0"/>
        </a:xfrm>
      </p:grpSpPr>
      <p:sp>
        <p:nvSpPr>
          <p:cNvPr id="10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2482078"/>
      </p:ext>
    </p:extLst>
  </p:cSld>
  <p:clrMapOvr>
    <a:masterClrMapping/>
  </p:clrMapOvr>
  <p:transition spd="med"/>
</p:sldLayout>
</file>

<file path=ppt/slideLayouts/slideLayout761.xml><?xml version="1.0" encoding="utf-8"?>
<p:sldLayout xmlns:a="http://schemas.openxmlformats.org/drawingml/2006/main" xmlns:r="http://schemas.openxmlformats.org/officeDocument/2006/relationships" xmlns:p="http://schemas.openxmlformats.org/presentationml/2006/main" showMasterSp="0" type="tx">
  <p:cSld name="67_Content with Caption">
    <p:bg>
      <p:bgPr>
        <a:solidFill>
          <a:srgbClr val="000000"/>
        </a:solidFill>
        <a:effectLst/>
      </p:bgPr>
    </p:bg>
    <p:spTree>
      <p:nvGrpSpPr>
        <p:cNvPr id="1" name=""/>
        <p:cNvGrpSpPr/>
        <p:nvPr/>
      </p:nvGrpSpPr>
      <p:grpSpPr>
        <a:xfrm>
          <a:off x="0" y="0"/>
          <a:ext cx="0" cy="0"/>
          <a:chOff x="0" y="0"/>
          <a:chExt cx="0" cy="0"/>
        </a:xfrm>
      </p:grpSpPr>
      <p:sp>
        <p:nvSpPr>
          <p:cNvPr id="1038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8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8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3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3206989"/>
      </p:ext>
    </p:extLst>
  </p:cSld>
  <p:clrMapOvr>
    <a:masterClrMapping/>
  </p:clrMapOvr>
  <p:transition spd="med"/>
</p:sldLayout>
</file>

<file path=ppt/slideLayouts/slideLayout762.xml><?xml version="1.0" encoding="utf-8"?>
<p:sldLayout xmlns:a="http://schemas.openxmlformats.org/drawingml/2006/main" xmlns:r="http://schemas.openxmlformats.org/officeDocument/2006/relationships" xmlns:p="http://schemas.openxmlformats.org/presentationml/2006/main" showMasterSp="0" type="tx">
  <p:cSld name="67_Picture with Caption">
    <p:bg>
      <p:bgPr>
        <a:solidFill>
          <a:srgbClr val="000000"/>
        </a:solidFill>
        <a:effectLst/>
      </p:bgPr>
    </p:bg>
    <p:spTree>
      <p:nvGrpSpPr>
        <p:cNvPr id="1" name=""/>
        <p:cNvGrpSpPr/>
        <p:nvPr/>
      </p:nvGrpSpPr>
      <p:grpSpPr>
        <a:xfrm>
          <a:off x="0" y="0"/>
          <a:ext cx="0" cy="0"/>
          <a:chOff x="0" y="0"/>
          <a:chExt cx="0" cy="0"/>
        </a:xfrm>
      </p:grpSpPr>
      <p:sp>
        <p:nvSpPr>
          <p:cNvPr id="1039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9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39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57372790"/>
      </p:ext>
    </p:extLst>
  </p:cSld>
  <p:clrMapOvr>
    <a:masterClrMapping/>
  </p:clrMapOvr>
  <p:transition spd="med"/>
</p:sldLayout>
</file>

<file path=ppt/slideLayouts/slideLayout763.xml><?xml version="1.0" encoding="utf-8"?>
<p:sldLayout xmlns:a="http://schemas.openxmlformats.org/drawingml/2006/main" xmlns:r="http://schemas.openxmlformats.org/officeDocument/2006/relationships" xmlns:p="http://schemas.openxmlformats.org/presentationml/2006/main" showMasterSp="0" type="tx">
  <p:cSld name="Content">
    <p:bg>
      <p:bgPr>
        <a:solidFill>
          <a:srgbClr val="000000"/>
        </a:solidFill>
        <a:effectLst/>
      </p:bgPr>
    </p:bg>
    <p:spTree>
      <p:nvGrpSpPr>
        <p:cNvPr id="1" name=""/>
        <p:cNvGrpSpPr/>
        <p:nvPr/>
      </p:nvGrpSpPr>
      <p:grpSpPr>
        <a:xfrm>
          <a:off x="0" y="0"/>
          <a:ext cx="0" cy="0"/>
          <a:chOff x="0" y="0"/>
          <a:chExt cx="0" cy="0"/>
        </a:xfrm>
      </p:grpSpPr>
      <p:sp>
        <p:nvSpPr>
          <p:cNvPr id="10406"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4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59437470"/>
      </p:ext>
    </p:extLst>
  </p:cSld>
  <p:clrMapOvr>
    <a:masterClrMapping/>
  </p:clrMapOvr>
  <p:transition spd="med"/>
</p:sldLayout>
</file>

<file path=ppt/slideLayouts/slideLayout764.xml><?xml version="1.0" encoding="utf-8"?>
<p:sldLayout xmlns:a="http://schemas.openxmlformats.org/drawingml/2006/main" xmlns:r="http://schemas.openxmlformats.org/officeDocument/2006/relationships" xmlns:p="http://schemas.openxmlformats.org/presentationml/2006/main" showMasterSp="0" type="tx">
  <p:cSld name="75_Title Slide">
    <p:bg>
      <p:bgPr>
        <a:solidFill>
          <a:srgbClr val="474747"/>
        </a:solidFill>
        <a:effectLst/>
      </p:bgPr>
    </p:bg>
    <p:spTree>
      <p:nvGrpSpPr>
        <p:cNvPr id="1" name=""/>
        <p:cNvGrpSpPr/>
        <p:nvPr/>
      </p:nvGrpSpPr>
      <p:grpSpPr>
        <a:xfrm>
          <a:off x="0" y="0"/>
          <a:ext cx="0" cy="0"/>
          <a:chOff x="0" y="0"/>
          <a:chExt cx="0" cy="0"/>
        </a:xfrm>
      </p:grpSpPr>
      <p:grpSp>
        <p:nvGrpSpPr>
          <p:cNvPr id="10443" name="Group 31"/>
          <p:cNvGrpSpPr/>
          <p:nvPr/>
        </p:nvGrpSpPr>
        <p:grpSpPr>
          <a:xfrm>
            <a:off x="-1" y="-1"/>
            <a:ext cx="9132890" cy="6845301"/>
            <a:chOff x="0" y="0"/>
            <a:chExt cx="9132888" cy="6845300"/>
          </a:xfrm>
        </p:grpSpPr>
        <p:sp>
          <p:nvSpPr>
            <p:cNvPr id="10414"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38" name="Group 26"/>
            <p:cNvGrpSpPr/>
            <p:nvPr/>
          </p:nvGrpSpPr>
          <p:grpSpPr>
            <a:xfrm>
              <a:off x="390524" y="323850"/>
              <a:ext cx="8366127" cy="6172200"/>
              <a:chOff x="0" y="0"/>
              <a:chExt cx="8366125" cy="6172200"/>
            </a:xfrm>
          </p:grpSpPr>
          <p:sp>
            <p:nvSpPr>
              <p:cNvPr id="10415"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6"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7"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8"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9"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0"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1"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2"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3"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4"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5"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6"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7"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8"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9"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0"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1"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2"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3"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4"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5"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6"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7"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42" name="Group 30"/>
            <p:cNvGrpSpPr/>
            <p:nvPr/>
          </p:nvGrpSpPr>
          <p:grpSpPr>
            <a:xfrm>
              <a:off x="-1" y="-1"/>
              <a:ext cx="1978026" cy="1955801"/>
              <a:chOff x="0" y="0"/>
              <a:chExt cx="1978025" cy="1955800"/>
            </a:xfrm>
          </p:grpSpPr>
          <p:sp>
            <p:nvSpPr>
              <p:cNvPr id="10439"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0"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1"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44" name="Title Text"/>
          <p:cNvSpPr txBox="1">
            <a:spLocks noGrp="1"/>
          </p:cNvSpPr>
          <p:nvPr>
            <p:ph type="title"/>
          </p:nvPr>
        </p:nvSpPr>
        <p:spPr>
          <a:xfrm>
            <a:off x="685800" y="2130425"/>
            <a:ext cx="7772400" cy="1470025"/>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4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46"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6738596"/>
      </p:ext>
    </p:extLst>
  </p:cSld>
  <p:clrMapOvr>
    <a:masterClrMapping/>
  </p:clrMapOvr>
  <p:transition spd="med"/>
</p:sldLayout>
</file>

<file path=ppt/slideLayouts/slideLayout765.xml><?xml version="1.0" encoding="utf-8"?>
<p:sldLayout xmlns:a="http://schemas.openxmlformats.org/drawingml/2006/main" xmlns:r="http://schemas.openxmlformats.org/officeDocument/2006/relationships" xmlns:p="http://schemas.openxmlformats.org/presentationml/2006/main" showMasterSp="0" type="tx">
  <p:cSld name="74_Title and Content">
    <p:bg>
      <p:bgPr>
        <a:solidFill>
          <a:srgbClr val="474747"/>
        </a:solidFill>
        <a:effectLst/>
      </p:bgPr>
    </p:bg>
    <p:spTree>
      <p:nvGrpSpPr>
        <p:cNvPr id="1" name=""/>
        <p:cNvGrpSpPr/>
        <p:nvPr/>
      </p:nvGrpSpPr>
      <p:grpSpPr>
        <a:xfrm>
          <a:off x="0" y="0"/>
          <a:ext cx="0" cy="0"/>
          <a:chOff x="0" y="0"/>
          <a:chExt cx="0" cy="0"/>
        </a:xfrm>
      </p:grpSpPr>
      <p:grpSp>
        <p:nvGrpSpPr>
          <p:cNvPr id="10482" name="Group 31"/>
          <p:cNvGrpSpPr/>
          <p:nvPr/>
        </p:nvGrpSpPr>
        <p:grpSpPr>
          <a:xfrm>
            <a:off x="-1" y="-1"/>
            <a:ext cx="9132890" cy="6845301"/>
            <a:chOff x="0" y="0"/>
            <a:chExt cx="9132888" cy="6845300"/>
          </a:xfrm>
        </p:grpSpPr>
        <p:sp>
          <p:nvSpPr>
            <p:cNvPr id="10453"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77" name="Group 26"/>
            <p:cNvGrpSpPr/>
            <p:nvPr/>
          </p:nvGrpSpPr>
          <p:grpSpPr>
            <a:xfrm>
              <a:off x="390524" y="323850"/>
              <a:ext cx="8366127" cy="6172200"/>
              <a:chOff x="0" y="0"/>
              <a:chExt cx="8366125" cy="6172200"/>
            </a:xfrm>
          </p:grpSpPr>
          <p:sp>
            <p:nvSpPr>
              <p:cNvPr id="10454"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5"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6"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7"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8"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9"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0"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1"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2"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3"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4"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5"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6"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7"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8"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9"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0"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1"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2"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3"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4"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5"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6"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81" name="Group 30"/>
            <p:cNvGrpSpPr/>
            <p:nvPr/>
          </p:nvGrpSpPr>
          <p:grpSpPr>
            <a:xfrm>
              <a:off x="-1" y="-1"/>
              <a:ext cx="1978026" cy="1955801"/>
              <a:chOff x="0" y="0"/>
              <a:chExt cx="1978025" cy="1955800"/>
            </a:xfrm>
          </p:grpSpPr>
          <p:sp>
            <p:nvSpPr>
              <p:cNvPr id="10478"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9"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80"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83"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84"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85"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8454305"/>
      </p:ext>
    </p:extLst>
  </p:cSld>
  <p:clrMapOvr>
    <a:masterClrMapping/>
  </p:clrMapOvr>
  <p:transition spd="med"/>
</p:sldLayout>
</file>

<file path=ppt/slideLayouts/slideLayout766.xml><?xml version="1.0" encoding="utf-8"?>
<p:sldLayout xmlns:a="http://schemas.openxmlformats.org/drawingml/2006/main" xmlns:r="http://schemas.openxmlformats.org/officeDocument/2006/relationships" xmlns:p="http://schemas.openxmlformats.org/presentationml/2006/main" showMasterSp="0" type="tx">
  <p:cSld name="67_Section Header">
    <p:bg>
      <p:bgPr>
        <a:solidFill>
          <a:srgbClr val="474747"/>
        </a:solidFill>
        <a:effectLst/>
      </p:bgPr>
    </p:bg>
    <p:spTree>
      <p:nvGrpSpPr>
        <p:cNvPr id="1" name=""/>
        <p:cNvGrpSpPr/>
        <p:nvPr/>
      </p:nvGrpSpPr>
      <p:grpSpPr>
        <a:xfrm>
          <a:off x="0" y="0"/>
          <a:ext cx="0" cy="0"/>
          <a:chOff x="0" y="0"/>
          <a:chExt cx="0" cy="0"/>
        </a:xfrm>
      </p:grpSpPr>
      <p:grpSp>
        <p:nvGrpSpPr>
          <p:cNvPr id="10521" name="Group 31"/>
          <p:cNvGrpSpPr/>
          <p:nvPr/>
        </p:nvGrpSpPr>
        <p:grpSpPr>
          <a:xfrm>
            <a:off x="-1" y="-1"/>
            <a:ext cx="9132890" cy="6845301"/>
            <a:chOff x="0" y="0"/>
            <a:chExt cx="9132888" cy="6845300"/>
          </a:xfrm>
        </p:grpSpPr>
        <p:sp>
          <p:nvSpPr>
            <p:cNvPr id="10492"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16" name="Group 26"/>
            <p:cNvGrpSpPr/>
            <p:nvPr/>
          </p:nvGrpSpPr>
          <p:grpSpPr>
            <a:xfrm>
              <a:off x="390524" y="323850"/>
              <a:ext cx="8366127" cy="6172200"/>
              <a:chOff x="0" y="0"/>
              <a:chExt cx="8366125" cy="6172200"/>
            </a:xfrm>
          </p:grpSpPr>
          <p:sp>
            <p:nvSpPr>
              <p:cNvPr id="10493"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4"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5"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6"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7"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8"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9"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0"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1"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2"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3"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4"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5"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6"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7"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8"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9"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0"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1"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2"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3"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4"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5"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20" name="Group 30"/>
            <p:cNvGrpSpPr/>
            <p:nvPr/>
          </p:nvGrpSpPr>
          <p:grpSpPr>
            <a:xfrm>
              <a:off x="-1" y="-1"/>
              <a:ext cx="1978026" cy="1955801"/>
              <a:chOff x="0" y="0"/>
              <a:chExt cx="1978025" cy="1955800"/>
            </a:xfrm>
          </p:grpSpPr>
          <p:sp>
            <p:nvSpPr>
              <p:cNvPr id="10517"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8"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9"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2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24"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8809977"/>
      </p:ext>
    </p:extLst>
  </p:cSld>
  <p:clrMapOvr>
    <a:masterClrMapping/>
  </p:clrMapOvr>
  <p:transition spd="med"/>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x">
  <p:cSld name="68_Two Content">
    <p:bg>
      <p:bgPr>
        <a:solidFill>
          <a:srgbClr val="474747"/>
        </a:solidFill>
        <a:effectLst/>
      </p:bgPr>
    </p:bg>
    <p:spTree>
      <p:nvGrpSpPr>
        <p:cNvPr id="1" name=""/>
        <p:cNvGrpSpPr/>
        <p:nvPr/>
      </p:nvGrpSpPr>
      <p:grpSpPr>
        <a:xfrm>
          <a:off x="0" y="0"/>
          <a:ext cx="0" cy="0"/>
          <a:chOff x="0" y="0"/>
          <a:chExt cx="0" cy="0"/>
        </a:xfrm>
      </p:grpSpPr>
      <p:grpSp>
        <p:nvGrpSpPr>
          <p:cNvPr id="10560" name="Group 31"/>
          <p:cNvGrpSpPr/>
          <p:nvPr/>
        </p:nvGrpSpPr>
        <p:grpSpPr>
          <a:xfrm>
            <a:off x="-1" y="-1"/>
            <a:ext cx="9132890" cy="6845301"/>
            <a:chOff x="0" y="0"/>
            <a:chExt cx="9132888" cy="6845300"/>
          </a:xfrm>
        </p:grpSpPr>
        <p:sp>
          <p:nvSpPr>
            <p:cNvPr id="10531"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55" name="Group 26"/>
            <p:cNvGrpSpPr/>
            <p:nvPr/>
          </p:nvGrpSpPr>
          <p:grpSpPr>
            <a:xfrm>
              <a:off x="390524" y="323850"/>
              <a:ext cx="8366127" cy="6172200"/>
              <a:chOff x="0" y="0"/>
              <a:chExt cx="8366125" cy="6172200"/>
            </a:xfrm>
          </p:grpSpPr>
          <p:sp>
            <p:nvSpPr>
              <p:cNvPr id="10532"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3"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4"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5"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6"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7"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8"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9"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0"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1"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2"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3"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4"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5"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6"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7"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8"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9"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0"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1"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2"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3"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4"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59" name="Group 30"/>
            <p:cNvGrpSpPr/>
            <p:nvPr/>
          </p:nvGrpSpPr>
          <p:grpSpPr>
            <a:xfrm>
              <a:off x="-1" y="-1"/>
              <a:ext cx="1978026" cy="1955801"/>
              <a:chOff x="0" y="0"/>
              <a:chExt cx="1978025" cy="1955800"/>
            </a:xfrm>
          </p:grpSpPr>
          <p:sp>
            <p:nvSpPr>
              <p:cNvPr id="10556"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7"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8"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61"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6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lr>
                <a:srgbClr val="790015"/>
              </a:buClr>
              <a:buSzPct val="75000"/>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790575" indent="-333375">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1234439" indent="-320039">
              <a:spcBef>
                <a:spcPts val="600"/>
              </a:spcBef>
              <a:buClr>
                <a:srgbClr val="790015"/>
              </a:buCl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17272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21844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63"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15145417"/>
      </p:ext>
    </p:extLst>
  </p:cSld>
  <p:clrMapOvr>
    <a:masterClrMapping/>
  </p:clrMapOvr>
  <p:transition spd="med"/>
</p:sldLayout>
</file>

<file path=ppt/slideLayouts/slideLayout768.xml><?xml version="1.0" encoding="utf-8"?>
<p:sldLayout xmlns:a="http://schemas.openxmlformats.org/drawingml/2006/main" xmlns:r="http://schemas.openxmlformats.org/officeDocument/2006/relationships" xmlns:p="http://schemas.openxmlformats.org/presentationml/2006/main" showMasterSp="0" type="tx">
  <p:cSld name="68_Comparison">
    <p:bg>
      <p:bgPr>
        <a:solidFill>
          <a:srgbClr val="474747"/>
        </a:solidFill>
        <a:effectLst/>
      </p:bgPr>
    </p:bg>
    <p:spTree>
      <p:nvGrpSpPr>
        <p:cNvPr id="1" name=""/>
        <p:cNvGrpSpPr/>
        <p:nvPr/>
      </p:nvGrpSpPr>
      <p:grpSpPr>
        <a:xfrm>
          <a:off x="0" y="0"/>
          <a:ext cx="0" cy="0"/>
          <a:chOff x="0" y="0"/>
          <a:chExt cx="0" cy="0"/>
        </a:xfrm>
      </p:grpSpPr>
      <p:grpSp>
        <p:nvGrpSpPr>
          <p:cNvPr id="10599" name="Group 31"/>
          <p:cNvGrpSpPr/>
          <p:nvPr/>
        </p:nvGrpSpPr>
        <p:grpSpPr>
          <a:xfrm>
            <a:off x="-1" y="-1"/>
            <a:ext cx="9132890" cy="6845301"/>
            <a:chOff x="0" y="0"/>
            <a:chExt cx="9132888" cy="6845300"/>
          </a:xfrm>
        </p:grpSpPr>
        <p:sp>
          <p:nvSpPr>
            <p:cNvPr id="1057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94" name="Group 26"/>
            <p:cNvGrpSpPr/>
            <p:nvPr/>
          </p:nvGrpSpPr>
          <p:grpSpPr>
            <a:xfrm>
              <a:off x="390524" y="323850"/>
              <a:ext cx="8366127" cy="6172200"/>
              <a:chOff x="0" y="0"/>
              <a:chExt cx="8366125" cy="6172200"/>
            </a:xfrm>
          </p:grpSpPr>
          <p:sp>
            <p:nvSpPr>
              <p:cNvPr id="1057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98" name="Group 30"/>
            <p:cNvGrpSpPr/>
            <p:nvPr/>
          </p:nvGrpSpPr>
          <p:grpSpPr>
            <a:xfrm>
              <a:off x="-1" y="-1"/>
              <a:ext cx="1978026" cy="1955801"/>
              <a:chOff x="0" y="0"/>
              <a:chExt cx="1978025" cy="1955800"/>
            </a:xfrm>
          </p:grpSpPr>
          <p:sp>
            <p:nvSpPr>
              <p:cNvPr id="1059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0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60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603"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0330994"/>
      </p:ext>
    </p:extLst>
  </p:cSld>
  <p:clrMapOvr>
    <a:masterClrMapping/>
  </p:clrMapOvr>
  <p:transition spd="med"/>
</p:sldLayout>
</file>

<file path=ppt/slideLayouts/slideLayout769.xml><?xml version="1.0" encoding="utf-8"?>
<p:sldLayout xmlns:a="http://schemas.openxmlformats.org/drawingml/2006/main" xmlns:r="http://schemas.openxmlformats.org/officeDocument/2006/relationships" xmlns:p="http://schemas.openxmlformats.org/presentationml/2006/main" showMasterSp="0" type="tx">
  <p:cSld name="69_Title Only">
    <p:bg>
      <p:bgPr>
        <a:solidFill>
          <a:srgbClr val="474747"/>
        </a:solidFill>
        <a:effectLst/>
      </p:bgPr>
    </p:bg>
    <p:spTree>
      <p:nvGrpSpPr>
        <p:cNvPr id="1" name=""/>
        <p:cNvGrpSpPr/>
        <p:nvPr/>
      </p:nvGrpSpPr>
      <p:grpSpPr>
        <a:xfrm>
          <a:off x="0" y="0"/>
          <a:ext cx="0" cy="0"/>
          <a:chOff x="0" y="0"/>
          <a:chExt cx="0" cy="0"/>
        </a:xfrm>
      </p:grpSpPr>
      <p:grpSp>
        <p:nvGrpSpPr>
          <p:cNvPr id="10639" name="Group 31"/>
          <p:cNvGrpSpPr/>
          <p:nvPr/>
        </p:nvGrpSpPr>
        <p:grpSpPr>
          <a:xfrm>
            <a:off x="-1" y="-1"/>
            <a:ext cx="9132890" cy="6845301"/>
            <a:chOff x="0" y="0"/>
            <a:chExt cx="9132888" cy="6845300"/>
          </a:xfrm>
        </p:grpSpPr>
        <p:sp>
          <p:nvSpPr>
            <p:cNvPr id="1061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34" name="Group 26"/>
            <p:cNvGrpSpPr/>
            <p:nvPr/>
          </p:nvGrpSpPr>
          <p:grpSpPr>
            <a:xfrm>
              <a:off x="390524" y="323850"/>
              <a:ext cx="8366127" cy="6172200"/>
              <a:chOff x="0" y="0"/>
              <a:chExt cx="8366125" cy="6172200"/>
            </a:xfrm>
          </p:grpSpPr>
          <p:sp>
            <p:nvSpPr>
              <p:cNvPr id="1061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38" name="Group 30"/>
            <p:cNvGrpSpPr/>
            <p:nvPr/>
          </p:nvGrpSpPr>
          <p:grpSpPr>
            <a:xfrm>
              <a:off x="-1" y="-1"/>
              <a:ext cx="1978026" cy="1955801"/>
              <a:chOff x="0" y="0"/>
              <a:chExt cx="1978025" cy="1955800"/>
            </a:xfrm>
          </p:grpSpPr>
          <p:sp>
            <p:nvSpPr>
              <p:cNvPr id="1063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4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41"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29253385"/>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6BEA7D18-D1E9-844D-9A76-98DC3D89FEEC}" type="slidenum">
              <a:rPr lang="en-US" smtClean="0"/>
              <a:pPr>
                <a:defRPr/>
              </a:pPr>
              <a:t>‹#›</a:t>
            </a:fld>
            <a:endParaRPr lang="en-US" dirty="0"/>
          </a:p>
        </p:txBody>
      </p:sp>
    </p:spTree>
    <p:extLst>
      <p:ext uri="{BB962C8B-B14F-4D97-AF65-F5344CB8AC3E}">
        <p14:creationId xmlns:p14="http://schemas.microsoft.com/office/powerpoint/2010/main" val="2305485704"/>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showMasterSp="0" type="tx">
  <p:cSld name="71_Blank">
    <p:bg>
      <p:bgPr>
        <a:solidFill>
          <a:srgbClr val="474747"/>
        </a:solidFill>
        <a:effectLst/>
      </p:bgPr>
    </p:bg>
    <p:spTree>
      <p:nvGrpSpPr>
        <p:cNvPr id="1" name=""/>
        <p:cNvGrpSpPr/>
        <p:nvPr/>
      </p:nvGrpSpPr>
      <p:grpSpPr>
        <a:xfrm>
          <a:off x="0" y="0"/>
          <a:ext cx="0" cy="0"/>
          <a:chOff x="0" y="0"/>
          <a:chExt cx="0" cy="0"/>
        </a:xfrm>
      </p:grpSpPr>
      <p:grpSp>
        <p:nvGrpSpPr>
          <p:cNvPr id="10677" name="Group 31"/>
          <p:cNvGrpSpPr/>
          <p:nvPr/>
        </p:nvGrpSpPr>
        <p:grpSpPr>
          <a:xfrm>
            <a:off x="-1" y="-1"/>
            <a:ext cx="9132890" cy="6845301"/>
            <a:chOff x="0" y="0"/>
            <a:chExt cx="9132888" cy="6845300"/>
          </a:xfrm>
        </p:grpSpPr>
        <p:sp>
          <p:nvSpPr>
            <p:cNvPr id="10648"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72" name="Group 26"/>
            <p:cNvGrpSpPr/>
            <p:nvPr/>
          </p:nvGrpSpPr>
          <p:grpSpPr>
            <a:xfrm>
              <a:off x="390524" y="323850"/>
              <a:ext cx="8366127" cy="6172200"/>
              <a:chOff x="0" y="0"/>
              <a:chExt cx="8366125" cy="6172200"/>
            </a:xfrm>
          </p:grpSpPr>
          <p:sp>
            <p:nvSpPr>
              <p:cNvPr id="10649"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0"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1"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2"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3"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4"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5"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6"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7"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8"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9"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0"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1"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2"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3"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4"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5"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6"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7"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8"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9"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0"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1"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76" name="Group 30"/>
            <p:cNvGrpSpPr/>
            <p:nvPr/>
          </p:nvGrpSpPr>
          <p:grpSpPr>
            <a:xfrm>
              <a:off x="-1" y="-1"/>
              <a:ext cx="1978026" cy="1955801"/>
              <a:chOff x="0" y="0"/>
              <a:chExt cx="1978025" cy="1955800"/>
            </a:xfrm>
          </p:grpSpPr>
          <p:sp>
            <p:nvSpPr>
              <p:cNvPr id="10673"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4"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5"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7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4698013"/>
      </p:ext>
    </p:extLst>
  </p:cSld>
  <p:clrMapOvr>
    <a:masterClrMapping/>
  </p:clrMapOvr>
  <p:transition spd="med"/>
</p:sldLayout>
</file>

<file path=ppt/slideLayouts/slideLayout771.xml><?xml version="1.0" encoding="utf-8"?>
<p:sldLayout xmlns:a="http://schemas.openxmlformats.org/drawingml/2006/main" xmlns:r="http://schemas.openxmlformats.org/officeDocument/2006/relationships" xmlns:p="http://schemas.openxmlformats.org/presentationml/2006/main" showMasterSp="0" type="tx">
  <p:cSld name="68_Content with Caption">
    <p:bg>
      <p:bgPr>
        <a:solidFill>
          <a:srgbClr val="474747"/>
        </a:solidFill>
        <a:effectLst/>
      </p:bgPr>
    </p:bg>
    <p:spTree>
      <p:nvGrpSpPr>
        <p:cNvPr id="1" name=""/>
        <p:cNvGrpSpPr/>
        <p:nvPr/>
      </p:nvGrpSpPr>
      <p:grpSpPr>
        <a:xfrm>
          <a:off x="0" y="0"/>
          <a:ext cx="0" cy="0"/>
          <a:chOff x="0" y="0"/>
          <a:chExt cx="0" cy="0"/>
        </a:xfrm>
      </p:grpSpPr>
      <p:grpSp>
        <p:nvGrpSpPr>
          <p:cNvPr id="10714" name="Group 31"/>
          <p:cNvGrpSpPr/>
          <p:nvPr/>
        </p:nvGrpSpPr>
        <p:grpSpPr>
          <a:xfrm>
            <a:off x="-1" y="-1"/>
            <a:ext cx="9132890" cy="6845301"/>
            <a:chOff x="0" y="0"/>
            <a:chExt cx="9132888" cy="6845300"/>
          </a:xfrm>
        </p:grpSpPr>
        <p:sp>
          <p:nvSpPr>
            <p:cNvPr id="1068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09" name="Group 26"/>
            <p:cNvGrpSpPr/>
            <p:nvPr/>
          </p:nvGrpSpPr>
          <p:grpSpPr>
            <a:xfrm>
              <a:off x="390524" y="323850"/>
              <a:ext cx="8366127" cy="6172200"/>
              <a:chOff x="0" y="0"/>
              <a:chExt cx="8366125" cy="6172200"/>
            </a:xfrm>
          </p:grpSpPr>
          <p:sp>
            <p:nvSpPr>
              <p:cNvPr id="1068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13" name="Group 30"/>
            <p:cNvGrpSpPr/>
            <p:nvPr/>
          </p:nvGrpSpPr>
          <p:grpSpPr>
            <a:xfrm>
              <a:off x="-1" y="-1"/>
              <a:ext cx="1978026" cy="1955801"/>
              <a:chOff x="0" y="0"/>
              <a:chExt cx="1978025" cy="1955800"/>
            </a:xfrm>
          </p:grpSpPr>
          <p:sp>
            <p:nvSpPr>
              <p:cNvPr id="1071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15" name="Title Text"/>
          <p:cNvSpPr txBox="1">
            <a:spLocks noGrp="1"/>
          </p:cNvSpPr>
          <p:nvPr>
            <p:ph type="title"/>
          </p:nvPr>
        </p:nvSpPr>
        <p:spPr>
          <a:xfrm>
            <a:off x="457200" y="273050"/>
            <a:ext cx="3008314" cy="1162050"/>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1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1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71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2094051"/>
      </p:ext>
    </p:extLst>
  </p:cSld>
  <p:clrMapOvr>
    <a:masterClrMapping/>
  </p:clrMapOvr>
  <p:transition spd="med"/>
</p:sldLayout>
</file>

<file path=ppt/slideLayouts/slideLayout772.xml><?xml version="1.0" encoding="utf-8"?>
<p:sldLayout xmlns:a="http://schemas.openxmlformats.org/drawingml/2006/main" xmlns:r="http://schemas.openxmlformats.org/officeDocument/2006/relationships" xmlns:p="http://schemas.openxmlformats.org/presentationml/2006/main" showMasterSp="0" type="tx">
  <p:cSld name="68_Picture with Caption">
    <p:bg>
      <p:bgPr>
        <a:solidFill>
          <a:srgbClr val="474747"/>
        </a:solidFill>
        <a:effectLst/>
      </p:bgPr>
    </p:bg>
    <p:spTree>
      <p:nvGrpSpPr>
        <p:cNvPr id="1" name=""/>
        <p:cNvGrpSpPr/>
        <p:nvPr/>
      </p:nvGrpSpPr>
      <p:grpSpPr>
        <a:xfrm>
          <a:off x="0" y="0"/>
          <a:ext cx="0" cy="0"/>
          <a:chOff x="0" y="0"/>
          <a:chExt cx="0" cy="0"/>
        </a:xfrm>
      </p:grpSpPr>
      <p:grpSp>
        <p:nvGrpSpPr>
          <p:cNvPr id="10754" name="Group 31"/>
          <p:cNvGrpSpPr/>
          <p:nvPr/>
        </p:nvGrpSpPr>
        <p:grpSpPr>
          <a:xfrm>
            <a:off x="-1" y="-1"/>
            <a:ext cx="9132890" cy="6845301"/>
            <a:chOff x="0" y="0"/>
            <a:chExt cx="9132888" cy="6845300"/>
          </a:xfrm>
        </p:grpSpPr>
        <p:sp>
          <p:nvSpPr>
            <p:cNvPr id="1072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49" name="Group 26"/>
            <p:cNvGrpSpPr/>
            <p:nvPr/>
          </p:nvGrpSpPr>
          <p:grpSpPr>
            <a:xfrm>
              <a:off x="390524" y="323850"/>
              <a:ext cx="8366127" cy="6172200"/>
              <a:chOff x="0" y="0"/>
              <a:chExt cx="8366125" cy="6172200"/>
            </a:xfrm>
          </p:grpSpPr>
          <p:sp>
            <p:nvSpPr>
              <p:cNvPr id="1072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53" name="Group 30"/>
            <p:cNvGrpSpPr/>
            <p:nvPr/>
          </p:nvGrpSpPr>
          <p:grpSpPr>
            <a:xfrm>
              <a:off x="-1" y="-1"/>
              <a:ext cx="1978026" cy="1955801"/>
              <a:chOff x="0" y="0"/>
              <a:chExt cx="1978025" cy="1955800"/>
            </a:xfrm>
          </p:grpSpPr>
          <p:sp>
            <p:nvSpPr>
              <p:cNvPr id="1075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55" name="Title Text"/>
          <p:cNvSpPr txBox="1">
            <a:spLocks noGrp="1"/>
          </p:cNvSpPr>
          <p:nvPr>
            <p:ph type="title"/>
          </p:nvPr>
        </p:nvSpPr>
        <p:spPr>
          <a:xfrm>
            <a:off x="1792288" y="4800600"/>
            <a:ext cx="5486401" cy="566738"/>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5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75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5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4538578"/>
      </p:ext>
    </p:extLst>
  </p:cSld>
  <p:clrMapOvr>
    <a:masterClrMapping/>
  </p:clrMapOvr>
  <p:transition spd="med"/>
</p:sldLayout>
</file>

<file path=ppt/slideLayouts/slideLayout773.xml><?xml version="1.0" encoding="utf-8"?>
<p:sldLayout xmlns:a="http://schemas.openxmlformats.org/drawingml/2006/main" xmlns:r="http://schemas.openxmlformats.org/officeDocument/2006/relationships" xmlns:p="http://schemas.openxmlformats.org/presentationml/2006/main" showMasterSp="0" type="tx">
  <p:cSld name="76_Title Slide">
    <p:bg>
      <p:bgPr>
        <a:solidFill>
          <a:srgbClr val="474747"/>
        </a:solidFill>
        <a:effectLst/>
      </p:bgPr>
    </p:bg>
    <p:spTree>
      <p:nvGrpSpPr>
        <p:cNvPr id="1" name=""/>
        <p:cNvGrpSpPr/>
        <p:nvPr/>
      </p:nvGrpSpPr>
      <p:grpSpPr>
        <a:xfrm>
          <a:off x="0" y="0"/>
          <a:ext cx="0" cy="0"/>
          <a:chOff x="0" y="0"/>
          <a:chExt cx="0" cy="0"/>
        </a:xfrm>
      </p:grpSpPr>
      <p:grpSp>
        <p:nvGrpSpPr>
          <p:cNvPr id="10794" name="Group 2"/>
          <p:cNvGrpSpPr/>
          <p:nvPr/>
        </p:nvGrpSpPr>
        <p:grpSpPr>
          <a:xfrm>
            <a:off x="-1" y="-1"/>
            <a:ext cx="9132890" cy="6845301"/>
            <a:chOff x="0" y="0"/>
            <a:chExt cx="9132888" cy="6845300"/>
          </a:xfrm>
        </p:grpSpPr>
        <p:sp>
          <p:nvSpPr>
            <p:cNvPr id="10765" name="Rectangle 3"/>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89" name="Group 4"/>
            <p:cNvGrpSpPr/>
            <p:nvPr/>
          </p:nvGrpSpPr>
          <p:grpSpPr>
            <a:xfrm>
              <a:off x="390524" y="323850"/>
              <a:ext cx="8366127" cy="6172200"/>
              <a:chOff x="0" y="0"/>
              <a:chExt cx="8366125" cy="6172200"/>
            </a:xfrm>
          </p:grpSpPr>
          <p:sp>
            <p:nvSpPr>
              <p:cNvPr id="10766" name="Rectangle 5"/>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7" name="Freeform 6"/>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8" name="Freeform 7"/>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9" name="Freeform 8"/>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0" name="Freeform 9"/>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1" name="Freeform 10"/>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2" name="Freeform 11"/>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3" name="Freeform 12"/>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4" name="Freeform 13"/>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5" name="Freeform 14"/>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6" name="Freeform 15"/>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7" name="Freeform 16"/>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8" name="Freeform 17"/>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9" name="Freeform 18"/>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0" name="Freeform 19"/>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1" name="Freeform 20"/>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2" name="Freeform 21"/>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3" name="Freeform 22"/>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4" name="Freeform 23"/>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5" name="Freeform 24"/>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6" name="Freeform 25"/>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7" name="Freeform 26"/>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8" name="Freeform 27"/>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93" name="Group 28"/>
            <p:cNvGrpSpPr/>
            <p:nvPr/>
          </p:nvGrpSpPr>
          <p:grpSpPr>
            <a:xfrm>
              <a:off x="-1" y="-1"/>
              <a:ext cx="1978026" cy="1955801"/>
              <a:chOff x="0" y="0"/>
              <a:chExt cx="1978025" cy="1955800"/>
            </a:xfrm>
          </p:grpSpPr>
          <p:sp>
            <p:nvSpPr>
              <p:cNvPr id="10790" name="Rectangle 29"/>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1" name="Rectangle 30"/>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2" name="Rectangle 31"/>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95" name="Rectangle 32"/>
          <p:cNvSpPr/>
          <p:nvPr/>
        </p:nvSpPr>
        <p:spPr>
          <a:xfrm>
            <a:off x="1562100" y="812800"/>
            <a:ext cx="6934200" cy="5372100"/>
          </a:xfrm>
          <a:prstGeom prst="rect">
            <a:avLst/>
          </a:prstGeom>
          <a:gradFill>
            <a:gsLst>
              <a:gs pos="0">
                <a:srgbClr val="000099"/>
              </a:gs>
              <a:gs pos="100000">
                <a:srgbClr val="000025"/>
              </a:gs>
            </a:gsLst>
            <a:path path="circle">
              <a:fillToRect l="37721" t="-19636" r="62278" b="119636"/>
            </a:path>
          </a:gradFill>
          <a:ln w="76200">
            <a:solidFill>
              <a:srgbClr val="790015"/>
            </a:solidFill>
            <a:miter/>
          </a:ln>
          <a:effectLst>
            <a:outerShdw blurRad="63500" dist="107762" dir="2700000" rotWithShape="0">
              <a:srgbClr val="1A0004">
                <a:alpha val="74998"/>
              </a:srgbClr>
            </a:outerShdw>
          </a:effectLst>
        </p:spPr>
        <p:txBody>
          <a:bodyPr lIns="45719" rIns="45719" anchor="ct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6" name="Rectangle 36"/>
          <p:cNvSpPr txBox="1"/>
          <p:nvPr/>
        </p:nvSpPr>
        <p:spPr>
          <a:xfrm>
            <a:off x="387350" y="438150"/>
            <a:ext cx="2733676" cy="1003300"/>
          </a:xfrm>
          <a:prstGeom prst="rect">
            <a:avLst/>
          </a:prstGeom>
          <a:ln w="12700">
            <a:miter lim="400000"/>
          </a:ln>
          <a:effectLst>
            <a:outerShdw blurRad="63500" dist="107762" dir="2700000" rotWithShape="0">
              <a:srgbClr val="1A0004">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4450" tIns="44450" rIns="44450" bIns="44450">
            <a:spAutoFit/>
          </a:bodyPr>
          <a:lstStyle/>
          <a:p>
            <a:pPr>
              <a:defRPr sz="2000">
                <a:solidFill>
                  <a:srgbClr val="FFD34A"/>
                </a:solidFill>
                <a:latin typeface="Times Roman"/>
                <a:ea typeface="Times Roman"/>
                <a:cs typeface="Times Roman"/>
                <a:sym typeface="Times Roman"/>
              </a:defRPr>
            </a:pPr>
            <a:r>
              <a:rPr dirty="0"/>
              <a:t> DRESSING</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THE                                    </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STAGE</a:t>
            </a:r>
          </a:p>
        </p:txBody>
      </p:sp>
      <p:sp>
        <p:nvSpPr>
          <p:cNvPr id="10797"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4613686"/>
      </p:ext>
    </p:extLst>
  </p:cSld>
  <p:clrMapOvr>
    <a:masterClrMapping/>
  </p:clrMapOvr>
  <p:transition spd="med"/>
</p:sldLayout>
</file>

<file path=ppt/slideLayouts/slideLayout774.xml><?xml version="1.0" encoding="utf-8"?>
<p:sldLayout xmlns:a="http://schemas.openxmlformats.org/drawingml/2006/main" xmlns:r="http://schemas.openxmlformats.org/officeDocument/2006/relationships" xmlns:p="http://schemas.openxmlformats.org/presentationml/2006/main" showMasterSp="0" type="tx">
  <p:cSld name="7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10804" name="Slide Number"/>
          <p:cNvSpPr txBox="1">
            <a:spLocks noGrp="1"/>
          </p:cNvSpPr>
          <p:nvPr>
            <p:ph type="sldNum" sz="quarter" idx="2"/>
          </p:nvPr>
        </p:nvSpPr>
        <p:spPr>
          <a:xfrm>
            <a:off x="8147925" y="6248400"/>
            <a:ext cx="310275" cy="307710"/>
          </a:xfrm>
          <a:prstGeom prst="rect">
            <a:avLst/>
          </a:prstGeom>
        </p:spPr>
        <p:txBody>
          <a:bodyPr lIns="45687" tIns="45687" rIns="45687" bIns="45687"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807218"/>
      </p:ext>
    </p:extLst>
  </p:cSld>
  <p:clrMapOvr>
    <a:masterClrMapping/>
  </p:clrMapOvr>
  <p:transition spd="med"/>
</p:sldLayout>
</file>

<file path=ppt/slideLayouts/slideLayout775.xml><?xml version="1.0" encoding="utf-8"?>
<p:sldLayout xmlns:a="http://schemas.openxmlformats.org/drawingml/2006/main" xmlns:r="http://schemas.openxmlformats.org/officeDocument/2006/relationships" xmlns:p="http://schemas.openxmlformats.org/presentationml/2006/main" showMasterSp="0" type="tx">
  <p:cSld name="73_Blank">
    <p:bg>
      <p:bgPr>
        <a:solidFill>
          <a:srgbClr val="E9E2B6"/>
        </a:solidFill>
        <a:effectLst/>
      </p:bgPr>
    </p:bg>
    <p:spTree>
      <p:nvGrpSpPr>
        <p:cNvPr id="1" name=""/>
        <p:cNvGrpSpPr/>
        <p:nvPr/>
      </p:nvGrpSpPr>
      <p:grpSpPr>
        <a:xfrm>
          <a:off x="0" y="0"/>
          <a:ext cx="0" cy="0"/>
          <a:chOff x="0" y="0"/>
          <a:chExt cx="0" cy="0"/>
        </a:xfrm>
      </p:grpSpPr>
      <p:pic>
        <p:nvPicPr>
          <p:cNvPr id="10811"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812"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4313972"/>
      </p:ext>
    </p:extLst>
  </p:cSld>
  <p:clrMapOvr>
    <a:masterClrMapping/>
  </p:clrMapOvr>
  <p:transition spd="med"/>
</p:sldLayout>
</file>

<file path=ppt/slideLayouts/slideLayout776.xml><?xml version="1.0" encoding="utf-8"?>
<p:sldLayout xmlns:a="http://schemas.openxmlformats.org/drawingml/2006/main" xmlns:r="http://schemas.openxmlformats.org/officeDocument/2006/relationships" xmlns:p="http://schemas.openxmlformats.org/presentationml/2006/main" showMasterSp="0" type="tx">
  <p:cSld name="8_Blank 0">
    <p:bg>
      <p:bgPr>
        <a:solidFill>
          <a:srgbClr val="E9E2B6"/>
        </a:solidFill>
        <a:effectLst/>
      </p:bgPr>
    </p:bg>
    <p:spTree>
      <p:nvGrpSpPr>
        <p:cNvPr id="1" name=""/>
        <p:cNvGrpSpPr/>
        <p:nvPr/>
      </p:nvGrpSpPr>
      <p:grpSpPr>
        <a:xfrm>
          <a:off x="0" y="0"/>
          <a:ext cx="0" cy="0"/>
          <a:chOff x="0" y="0"/>
          <a:chExt cx="0" cy="0"/>
        </a:xfrm>
      </p:grpSpPr>
      <p:sp>
        <p:nvSpPr>
          <p:cNvPr id="10819"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8311778"/>
      </p:ext>
    </p:extLst>
  </p:cSld>
  <p:clrMapOvr>
    <a:masterClrMapping/>
  </p:clrMapOvr>
  <p:transition spd="med"/>
</p:sldLayout>
</file>

<file path=ppt/slideLayouts/slideLayout777.xml><?xml version="1.0" encoding="utf-8"?>
<p:sldLayout xmlns:a="http://schemas.openxmlformats.org/drawingml/2006/main" xmlns:r="http://schemas.openxmlformats.org/officeDocument/2006/relationships" xmlns:p="http://schemas.openxmlformats.org/presentationml/2006/main" showMasterSp="0" type="tx">
  <p:cSld name="77_Title Slide">
    <p:bg>
      <p:bgPr>
        <a:solidFill>
          <a:srgbClr val="000000"/>
        </a:solidFill>
        <a:effectLst/>
      </p:bgPr>
    </p:bg>
    <p:spTree>
      <p:nvGrpSpPr>
        <p:cNvPr id="1" name=""/>
        <p:cNvGrpSpPr/>
        <p:nvPr/>
      </p:nvGrpSpPr>
      <p:grpSpPr>
        <a:xfrm>
          <a:off x="0" y="0"/>
          <a:ext cx="0" cy="0"/>
          <a:chOff x="0" y="0"/>
          <a:chExt cx="0" cy="0"/>
        </a:xfrm>
      </p:grpSpPr>
      <p:sp>
        <p:nvSpPr>
          <p:cNvPr id="10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2289700"/>
      </p:ext>
    </p:extLst>
  </p:cSld>
  <p:clrMapOvr>
    <a:masterClrMapping/>
  </p:clrMapOvr>
  <p:transition spd="med"/>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x">
  <p:cSld name="75_Title and Content">
    <p:bg>
      <p:bgPr>
        <a:solidFill>
          <a:srgbClr val="000000"/>
        </a:solidFill>
        <a:effectLst/>
      </p:bgPr>
    </p:bg>
    <p:spTree>
      <p:nvGrpSpPr>
        <p:cNvPr id="1" name=""/>
        <p:cNvGrpSpPr/>
        <p:nvPr/>
      </p:nvGrpSpPr>
      <p:grpSpPr>
        <a:xfrm>
          <a:off x="0" y="0"/>
          <a:ext cx="0" cy="0"/>
          <a:chOff x="0" y="0"/>
          <a:chExt cx="0" cy="0"/>
        </a:xfrm>
      </p:grpSpPr>
      <p:sp>
        <p:nvSpPr>
          <p:cNvPr id="10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45045784"/>
      </p:ext>
    </p:extLst>
  </p:cSld>
  <p:clrMapOvr>
    <a:masterClrMapping/>
  </p:clrMapOvr>
  <p:transition spd="med"/>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x">
  <p:cSld name="68_Section Header">
    <p:bg>
      <p:bgPr>
        <a:solidFill>
          <a:srgbClr val="000000"/>
        </a:solidFill>
        <a:effectLst/>
      </p:bgPr>
    </p:bg>
    <p:spTree>
      <p:nvGrpSpPr>
        <p:cNvPr id="1" name=""/>
        <p:cNvGrpSpPr/>
        <p:nvPr/>
      </p:nvGrpSpPr>
      <p:grpSpPr>
        <a:xfrm>
          <a:off x="0" y="0"/>
          <a:ext cx="0" cy="0"/>
          <a:chOff x="0" y="0"/>
          <a:chExt cx="0" cy="0"/>
        </a:xfrm>
      </p:grpSpPr>
      <p:sp>
        <p:nvSpPr>
          <p:cNvPr id="10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93154130"/>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E524601-B81A-284C-8D49-5BB266B52D21}" type="slidenum">
              <a:rPr lang="en-US" smtClean="0"/>
              <a:pPr>
                <a:defRPr/>
              </a:pPr>
              <a:t>‹#›</a:t>
            </a:fld>
            <a:endParaRPr lang="en-US" dirty="0"/>
          </a:p>
        </p:txBody>
      </p:sp>
    </p:spTree>
    <p:extLst>
      <p:ext uri="{BB962C8B-B14F-4D97-AF65-F5344CB8AC3E}">
        <p14:creationId xmlns:p14="http://schemas.microsoft.com/office/powerpoint/2010/main" val="3608627070"/>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showMasterSp="0" type="tx">
  <p:cSld name="69_Two Content">
    <p:bg>
      <p:bgPr>
        <a:solidFill>
          <a:srgbClr val="000000"/>
        </a:solidFill>
        <a:effectLst/>
      </p:bgPr>
    </p:bg>
    <p:spTree>
      <p:nvGrpSpPr>
        <p:cNvPr id="1" name=""/>
        <p:cNvGrpSpPr/>
        <p:nvPr/>
      </p:nvGrpSpPr>
      <p:grpSpPr>
        <a:xfrm>
          <a:off x="0" y="0"/>
          <a:ext cx="0" cy="0"/>
          <a:chOff x="0" y="0"/>
          <a:chExt cx="0" cy="0"/>
        </a:xfrm>
      </p:grpSpPr>
      <p:sp>
        <p:nvSpPr>
          <p:cNvPr id="10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2313968"/>
      </p:ext>
    </p:extLst>
  </p:cSld>
  <p:clrMapOvr>
    <a:masterClrMapping/>
  </p:clrMapOvr>
  <p:transition spd="med"/>
</p:sldLayout>
</file>

<file path=ppt/slideLayouts/slideLayout781.xml><?xml version="1.0" encoding="utf-8"?>
<p:sldLayout xmlns:a="http://schemas.openxmlformats.org/drawingml/2006/main" xmlns:r="http://schemas.openxmlformats.org/officeDocument/2006/relationships" xmlns:p="http://schemas.openxmlformats.org/presentationml/2006/main" showMasterSp="0" type="tx">
  <p:cSld name="69_Comparison">
    <p:bg>
      <p:bgPr>
        <a:solidFill>
          <a:srgbClr val="000000"/>
        </a:solidFill>
        <a:effectLst/>
      </p:bgPr>
    </p:bg>
    <p:spTree>
      <p:nvGrpSpPr>
        <p:cNvPr id="1" name=""/>
        <p:cNvGrpSpPr/>
        <p:nvPr/>
      </p:nvGrpSpPr>
      <p:grpSpPr>
        <a:xfrm>
          <a:off x="0" y="0"/>
          <a:ext cx="0" cy="0"/>
          <a:chOff x="0" y="0"/>
          <a:chExt cx="0" cy="0"/>
        </a:xfrm>
      </p:grpSpPr>
      <p:sp>
        <p:nvSpPr>
          <p:cNvPr id="10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0125797"/>
      </p:ext>
    </p:extLst>
  </p:cSld>
  <p:clrMapOvr>
    <a:masterClrMapping/>
  </p:clrMapOvr>
  <p:transition spd="med"/>
</p:sldLayout>
</file>

<file path=ppt/slideLayouts/slideLayout782.xml><?xml version="1.0" encoding="utf-8"?>
<p:sldLayout xmlns:a="http://schemas.openxmlformats.org/drawingml/2006/main" xmlns:r="http://schemas.openxmlformats.org/officeDocument/2006/relationships" xmlns:p="http://schemas.openxmlformats.org/presentationml/2006/main" showMasterSp="0" type="tx">
  <p:cSld name="70_Title Only">
    <p:bg>
      <p:bgPr>
        <a:solidFill>
          <a:srgbClr val="000000"/>
        </a:solidFill>
        <a:effectLst/>
      </p:bgPr>
    </p:bg>
    <p:spTree>
      <p:nvGrpSpPr>
        <p:cNvPr id="1" name=""/>
        <p:cNvGrpSpPr/>
        <p:nvPr/>
      </p:nvGrpSpPr>
      <p:grpSpPr>
        <a:xfrm>
          <a:off x="0" y="0"/>
          <a:ext cx="0" cy="0"/>
          <a:chOff x="0" y="0"/>
          <a:chExt cx="0" cy="0"/>
        </a:xfrm>
      </p:grpSpPr>
      <p:sp>
        <p:nvSpPr>
          <p:cNvPr id="10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7981765"/>
      </p:ext>
    </p:extLst>
  </p:cSld>
  <p:clrMapOvr>
    <a:masterClrMapping/>
  </p:clrMapOvr>
  <p:transition spd="med"/>
</p:sldLayout>
</file>

<file path=ppt/slideLayouts/slideLayout783.xml><?xml version="1.0" encoding="utf-8"?>
<p:sldLayout xmlns:a="http://schemas.openxmlformats.org/drawingml/2006/main" xmlns:r="http://schemas.openxmlformats.org/officeDocument/2006/relationships" xmlns:p="http://schemas.openxmlformats.org/presentationml/2006/main" showMasterSp="0" type="tx">
  <p:cSld name="74_Blank">
    <p:bg>
      <p:bgPr>
        <a:solidFill>
          <a:srgbClr val="000000"/>
        </a:solidFill>
        <a:effectLst/>
      </p:bgPr>
    </p:bg>
    <p:spTree>
      <p:nvGrpSpPr>
        <p:cNvPr id="1" name=""/>
        <p:cNvGrpSpPr/>
        <p:nvPr/>
      </p:nvGrpSpPr>
      <p:grpSpPr>
        <a:xfrm>
          <a:off x="0" y="0"/>
          <a:ext cx="0" cy="0"/>
          <a:chOff x="0" y="0"/>
          <a:chExt cx="0" cy="0"/>
        </a:xfrm>
      </p:grpSpPr>
      <p:sp>
        <p:nvSpPr>
          <p:cNvPr id="10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8109457"/>
      </p:ext>
    </p:extLst>
  </p:cSld>
  <p:clrMapOvr>
    <a:masterClrMapping/>
  </p:clrMapOvr>
  <p:transition spd="med"/>
</p:sldLayout>
</file>

<file path=ppt/slideLayouts/slideLayout784.xml><?xml version="1.0" encoding="utf-8"?>
<p:sldLayout xmlns:a="http://schemas.openxmlformats.org/drawingml/2006/main" xmlns:r="http://schemas.openxmlformats.org/officeDocument/2006/relationships" xmlns:p="http://schemas.openxmlformats.org/presentationml/2006/main" showMasterSp="0" type="tx">
  <p:cSld name="69_Content with Caption">
    <p:bg>
      <p:bgPr>
        <a:solidFill>
          <a:srgbClr val="000000"/>
        </a:solidFill>
        <a:effectLst/>
      </p:bgPr>
    </p:bg>
    <p:spTree>
      <p:nvGrpSpPr>
        <p:cNvPr id="1" name=""/>
        <p:cNvGrpSpPr/>
        <p:nvPr/>
      </p:nvGrpSpPr>
      <p:grpSpPr>
        <a:xfrm>
          <a:off x="0" y="0"/>
          <a:ext cx="0" cy="0"/>
          <a:chOff x="0" y="0"/>
          <a:chExt cx="0" cy="0"/>
        </a:xfrm>
      </p:grpSpPr>
      <p:sp>
        <p:nvSpPr>
          <p:cNvPr id="10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7193946"/>
      </p:ext>
    </p:extLst>
  </p:cSld>
  <p:clrMapOvr>
    <a:masterClrMapping/>
  </p:clrMapOvr>
  <p:transition spd="med"/>
</p:sldLayout>
</file>

<file path=ppt/slideLayouts/slideLayout785.xml><?xml version="1.0" encoding="utf-8"?>
<p:sldLayout xmlns:a="http://schemas.openxmlformats.org/drawingml/2006/main" xmlns:r="http://schemas.openxmlformats.org/officeDocument/2006/relationships" xmlns:p="http://schemas.openxmlformats.org/presentationml/2006/main" showMasterSp="0" type="tx">
  <p:cSld name="69_Picture with Caption">
    <p:bg>
      <p:bgPr>
        <a:solidFill>
          <a:srgbClr val="000000"/>
        </a:solidFill>
        <a:effectLst/>
      </p:bgPr>
    </p:bg>
    <p:spTree>
      <p:nvGrpSpPr>
        <p:cNvPr id="1" name=""/>
        <p:cNvGrpSpPr/>
        <p:nvPr/>
      </p:nvGrpSpPr>
      <p:grpSpPr>
        <a:xfrm>
          <a:off x="0" y="0"/>
          <a:ext cx="0" cy="0"/>
          <a:chOff x="0" y="0"/>
          <a:chExt cx="0" cy="0"/>
        </a:xfrm>
      </p:grpSpPr>
      <p:sp>
        <p:nvSpPr>
          <p:cNvPr id="10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6195697"/>
      </p:ext>
    </p:extLst>
  </p:cSld>
  <p:clrMapOvr>
    <a:masterClrMapping/>
  </p:clrMapOvr>
  <p:transition spd="med"/>
</p:sldLayout>
</file>

<file path=ppt/slideLayouts/slideLayout786.xml><?xml version="1.0" encoding="utf-8"?>
<p:sldLayout xmlns:a="http://schemas.openxmlformats.org/drawingml/2006/main" xmlns:r="http://schemas.openxmlformats.org/officeDocument/2006/relationships" xmlns:p="http://schemas.openxmlformats.org/presentationml/2006/main" showMasterSp="0" type="tx">
  <p:cSld name="1_Content">
    <p:bg>
      <p:bgPr>
        <a:solidFill>
          <a:srgbClr val="000000"/>
        </a:solidFill>
        <a:effectLst/>
      </p:bgPr>
    </p:bg>
    <p:spTree>
      <p:nvGrpSpPr>
        <p:cNvPr id="1" name=""/>
        <p:cNvGrpSpPr/>
        <p:nvPr/>
      </p:nvGrpSpPr>
      <p:grpSpPr>
        <a:xfrm>
          <a:off x="0" y="0"/>
          <a:ext cx="0" cy="0"/>
          <a:chOff x="0" y="0"/>
          <a:chExt cx="0" cy="0"/>
        </a:xfrm>
      </p:grpSpPr>
      <p:sp>
        <p:nvSpPr>
          <p:cNvPr id="10907"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29458762"/>
      </p:ext>
    </p:extLst>
  </p:cSld>
  <p:clrMapOvr>
    <a:masterClrMapping/>
  </p:clrMapOvr>
  <p:transition spd="med"/>
</p:sldLayout>
</file>

<file path=ppt/slideLayouts/slideLayout787.xml><?xml version="1.0" encoding="utf-8"?>
<p:sldLayout xmlns:a="http://schemas.openxmlformats.org/drawingml/2006/main" xmlns:r="http://schemas.openxmlformats.org/officeDocument/2006/relationships" xmlns:p="http://schemas.openxmlformats.org/presentationml/2006/main" showMasterSp="0" type="tx">
  <p:cSld name="78_Title Slide">
    <p:bg>
      <p:bgPr>
        <a:solidFill>
          <a:srgbClr val="FBE7C3"/>
        </a:solidFill>
        <a:effectLst/>
      </p:bgPr>
    </p:bg>
    <p:spTree>
      <p:nvGrpSpPr>
        <p:cNvPr id="1" name=""/>
        <p:cNvGrpSpPr/>
        <p:nvPr/>
      </p:nvGrpSpPr>
      <p:grpSpPr>
        <a:xfrm>
          <a:off x="0" y="0"/>
          <a:ext cx="0" cy="0"/>
          <a:chOff x="0" y="0"/>
          <a:chExt cx="0" cy="0"/>
        </a:xfrm>
      </p:grpSpPr>
      <p:sp>
        <p:nvSpPr>
          <p:cNvPr id="1091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1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1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8372502"/>
      </p:ext>
    </p:extLst>
  </p:cSld>
  <p:clrMapOvr>
    <a:masterClrMapping/>
  </p:clrMapOvr>
  <p:transition spd="med"/>
</p:sldLayout>
</file>

<file path=ppt/slideLayouts/slideLayout788.xml><?xml version="1.0" encoding="utf-8"?>
<p:sldLayout xmlns:a="http://schemas.openxmlformats.org/drawingml/2006/main" xmlns:r="http://schemas.openxmlformats.org/officeDocument/2006/relationships" xmlns:p="http://schemas.openxmlformats.org/presentationml/2006/main" showMasterSp="0" type="tx">
  <p:cSld name="76_Title and Content">
    <p:bg>
      <p:bgPr>
        <a:solidFill>
          <a:srgbClr val="FBE7C3"/>
        </a:solidFill>
        <a:effectLst/>
      </p:bgPr>
    </p:bg>
    <p:spTree>
      <p:nvGrpSpPr>
        <p:cNvPr id="1" name=""/>
        <p:cNvGrpSpPr/>
        <p:nvPr/>
      </p:nvGrpSpPr>
      <p:grpSpPr>
        <a:xfrm>
          <a:off x="0" y="0"/>
          <a:ext cx="0" cy="0"/>
          <a:chOff x="0" y="0"/>
          <a:chExt cx="0" cy="0"/>
        </a:xfrm>
      </p:grpSpPr>
      <p:sp>
        <p:nvSpPr>
          <p:cNvPr id="1092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1549444"/>
      </p:ext>
    </p:extLst>
  </p:cSld>
  <p:clrMapOvr>
    <a:masterClrMapping/>
  </p:clrMapOvr>
  <p:transition spd="med"/>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x">
  <p:cSld name="69_Section Header">
    <p:bg>
      <p:bgPr>
        <a:solidFill>
          <a:srgbClr val="FBE7C3"/>
        </a:solidFill>
        <a:effectLst/>
      </p:bgPr>
    </p:bg>
    <p:spTree>
      <p:nvGrpSpPr>
        <p:cNvPr id="1" name=""/>
        <p:cNvGrpSpPr/>
        <p:nvPr/>
      </p:nvGrpSpPr>
      <p:grpSpPr>
        <a:xfrm>
          <a:off x="0" y="0"/>
          <a:ext cx="0" cy="0"/>
          <a:chOff x="0" y="0"/>
          <a:chExt cx="0" cy="0"/>
        </a:xfrm>
      </p:grpSpPr>
      <p:sp>
        <p:nvSpPr>
          <p:cNvPr id="1093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3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3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06769610"/>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B98C5F-39FA-514F-B41D-4A35F65A936B}" type="slidenum">
              <a:rPr lang="en-US" smtClean="0"/>
              <a:pPr>
                <a:defRPr/>
              </a:pPr>
              <a:t>‹#›</a:t>
            </a:fld>
            <a:endParaRPr lang="en-US" dirty="0"/>
          </a:p>
        </p:txBody>
      </p:sp>
    </p:spTree>
    <p:extLst>
      <p:ext uri="{BB962C8B-B14F-4D97-AF65-F5344CB8AC3E}">
        <p14:creationId xmlns:p14="http://schemas.microsoft.com/office/powerpoint/2010/main" val="4272871096"/>
      </p:ext>
    </p:extLst>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showMasterSp="0" type="tx">
  <p:cSld name="70_Two Content">
    <p:bg>
      <p:bgPr>
        <a:solidFill>
          <a:srgbClr val="FBE7C3"/>
        </a:solidFill>
        <a:effectLst/>
      </p:bgPr>
    </p:bg>
    <p:spTree>
      <p:nvGrpSpPr>
        <p:cNvPr id="1" name=""/>
        <p:cNvGrpSpPr/>
        <p:nvPr/>
      </p:nvGrpSpPr>
      <p:grpSpPr>
        <a:xfrm>
          <a:off x="0" y="0"/>
          <a:ext cx="0" cy="0"/>
          <a:chOff x="0" y="0"/>
          <a:chExt cx="0" cy="0"/>
        </a:xfrm>
      </p:grpSpPr>
      <p:sp>
        <p:nvSpPr>
          <p:cNvPr id="1094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3199466"/>
      </p:ext>
    </p:extLst>
  </p:cSld>
  <p:clrMapOvr>
    <a:masterClrMapping/>
  </p:clrMapOvr>
  <p:transition spd="med"/>
</p:sldLayout>
</file>

<file path=ppt/slideLayouts/slideLayout791.xml><?xml version="1.0" encoding="utf-8"?>
<p:sldLayout xmlns:a="http://schemas.openxmlformats.org/drawingml/2006/main" xmlns:r="http://schemas.openxmlformats.org/officeDocument/2006/relationships" xmlns:p="http://schemas.openxmlformats.org/presentationml/2006/main" showMasterSp="0" type="tx">
  <p:cSld name="70_Comparison">
    <p:bg>
      <p:bgPr>
        <a:solidFill>
          <a:srgbClr val="FBE7C3"/>
        </a:solidFill>
        <a:effectLst/>
      </p:bgPr>
    </p:bg>
    <p:spTree>
      <p:nvGrpSpPr>
        <p:cNvPr id="1" name=""/>
        <p:cNvGrpSpPr/>
        <p:nvPr/>
      </p:nvGrpSpPr>
      <p:grpSpPr>
        <a:xfrm>
          <a:off x="0" y="0"/>
          <a:ext cx="0" cy="0"/>
          <a:chOff x="0" y="0"/>
          <a:chExt cx="0" cy="0"/>
        </a:xfrm>
      </p:grpSpPr>
      <p:sp>
        <p:nvSpPr>
          <p:cNvPr id="1095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5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9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87499530"/>
      </p:ext>
    </p:extLst>
  </p:cSld>
  <p:clrMapOvr>
    <a:masterClrMapping/>
  </p:clrMapOvr>
  <p:transition spd="med"/>
</p:sldLayout>
</file>

<file path=ppt/slideLayouts/slideLayout792.xml><?xml version="1.0" encoding="utf-8"?>
<p:sldLayout xmlns:a="http://schemas.openxmlformats.org/drawingml/2006/main" xmlns:r="http://schemas.openxmlformats.org/officeDocument/2006/relationships" xmlns:p="http://schemas.openxmlformats.org/presentationml/2006/main" showMasterSp="0" type="tx">
  <p:cSld name="71_Title Only">
    <p:bg>
      <p:bgPr>
        <a:solidFill>
          <a:srgbClr val="FBE7C3"/>
        </a:solidFill>
        <a:effectLst/>
      </p:bgPr>
    </p:bg>
    <p:spTree>
      <p:nvGrpSpPr>
        <p:cNvPr id="1" name=""/>
        <p:cNvGrpSpPr/>
        <p:nvPr/>
      </p:nvGrpSpPr>
      <p:grpSpPr>
        <a:xfrm>
          <a:off x="0" y="0"/>
          <a:ext cx="0" cy="0"/>
          <a:chOff x="0" y="0"/>
          <a:chExt cx="0" cy="0"/>
        </a:xfrm>
      </p:grpSpPr>
      <p:sp>
        <p:nvSpPr>
          <p:cNvPr id="1096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45128410"/>
      </p:ext>
    </p:extLst>
  </p:cSld>
  <p:clrMapOvr>
    <a:masterClrMapping/>
  </p:clrMapOvr>
  <p:transition spd="med"/>
</p:sldLayout>
</file>

<file path=ppt/slideLayouts/slideLayout793.xml><?xml version="1.0" encoding="utf-8"?>
<p:sldLayout xmlns:a="http://schemas.openxmlformats.org/drawingml/2006/main" xmlns:r="http://schemas.openxmlformats.org/officeDocument/2006/relationships" xmlns:p="http://schemas.openxmlformats.org/presentationml/2006/main" showMasterSp="0" type="tx">
  <p:cSld name="75_Blank">
    <p:bg>
      <p:bgPr>
        <a:solidFill>
          <a:srgbClr val="FBE7C3"/>
        </a:solidFill>
        <a:effectLst/>
      </p:bgPr>
    </p:bg>
    <p:spTree>
      <p:nvGrpSpPr>
        <p:cNvPr id="1" name=""/>
        <p:cNvGrpSpPr/>
        <p:nvPr/>
      </p:nvGrpSpPr>
      <p:grpSpPr>
        <a:xfrm>
          <a:off x="0" y="0"/>
          <a:ext cx="0" cy="0"/>
          <a:chOff x="0" y="0"/>
          <a:chExt cx="0" cy="0"/>
        </a:xfrm>
      </p:grpSpPr>
      <p:sp>
        <p:nvSpPr>
          <p:cNvPr id="109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579575"/>
      </p:ext>
    </p:extLst>
  </p:cSld>
  <p:clrMapOvr>
    <a:masterClrMapping/>
  </p:clrMapOvr>
  <p:transition spd="med"/>
</p:sldLayout>
</file>

<file path=ppt/slideLayouts/slideLayout794.xml><?xml version="1.0" encoding="utf-8"?>
<p:sldLayout xmlns:a="http://schemas.openxmlformats.org/drawingml/2006/main" xmlns:r="http://schemas.openxmlformats.org/officeDocument/2006/relationships" xmlns:p="http://schemas.openxmlformats.org/presentationml/2006/main" showMasterSp="0" type="tx">
  <p:cSld name="70_Content with Caption">
    <p:bg>
      <p:bgPr>
        <a:solidFill>
          <a:srgbClr val="FBE7C3"/>
        </a:solidFill>
        <a:effectLst/>
      </p:bgPr>
    </p:bg>
    <p:spTree>
      <p:nvGrpSpPr>
        <p:cNvPr id="1" name=""/>
        <p:cNvGrpSpPr/>
        <p:nvPr/>
      </p:nvGrpSpPr>
      <p:grpSpPr>
        <a:xfrm>
          <a:off x="0" y="0"/>
          <a:ext cx="0" cy="0"/>
          <a:chOff x="0" y="0"/>
          <a:chExt cx="0" cy="0"/>
        </a:xfrm>
      </p:grpSpPr>
      <p:sp>
        <p:nvSpPr>
          <p:cNvPr id="1097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7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7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9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3828669"/>
      </p:ext>
    </p:extLst>
  </p:cSld>
  <p:clrMapOvr>
    <a:masterClrMapping/>
  </p:clrMapOvr>
  <p:transition spd="med"/>
</p:sldLayout>
</file>

<file path=ppt/slideLayouts/slideLayout795.xml><?xml version="1.0" encoding="utf-8"?>
<p:sldLayout xmlns:a="http://schemas.openxmlformats.org/drawingml/2006/main" xmlns:r="http://schemas.openxmlformats.org/officeDocument/2006/relationships" xmlns:p="http://schemas.openxmlformats.org/presentationml/2006/main" showMasterSp="0" type="tx">
  <p:cSld name="70_Picture with Caption">
    <p:bg>
      <p:bgPr>
        <a:solidFill>
          <a:srgbClr val="FBE7C3"/>
        </a:solidFill>
        <a:effectLst/>
      </p:bgPr>
    </p:bg>
    <p:spTree>
      <p:nvGrpSpPr>
        <p:cNvPr id="1" name=""/>
        <p:cNvGrpSpPr/>
        <p:nvPr/>
      </p:nvGrpSpPr>
      <p:grpSpPr>
        <a:xfrm>
          <a:off x="0" y="0"/>
          <a:ext cx="0" cy="0"/>
          <a:chOff x="0" y="0"/>
          <a:chExt cx="0" cy="0"/>
        </a:xfrm>
      </p:grpSpPr>
      <p:sp>
        <p:nvSpPr>
          <p:cNvPr id="1098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8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98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8923732"/>
      </p:ext>
    </p:extLst>
  </p:cSld>
  <p:clrMapOvr>
    <a:masterClrMapping/>
  </p:clrMapOvr>
  <p:transition spd="med"/>
</p:sldLayout>
</file>

<file path=ppt/slideLayouts/slideLayout796.xml><?xml version="1.0" encoding="utf-8"?>
<p:sldLayout xmlns:a="http://schemas.openxmlformats.org/drawingml/2006/main" xmlns:r="http://schemas.openxmlformats.org/officeDocument/2006/relationships" xmlns:p="http://schemas.openxmlformats.org/presentationml/2006/main" showMasterSp="0" type="tx">
  <p:cSld name="79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0996" name="Title Text"/>
          <p:cNvSpPr txBox="1">
            <a:spLocks noGrp="1"/>
          </p:cNvSpPr>
          <p:nvPr>
            <p:ph type="title"/>
          </p:nvPr>
        </p:nvSpPr>
        <p:spPr>
          <a:xfrm>
            <a:off x="2895600" y="1143000"/>
            <a:ext cx="5562600" cy="2286000"/>
          </a:xfrm>
          <a:prstGeom prst="rect">
            <a:avLst/>
          </a:prstGeom>
          <a:effectLst>
            <a:outerShdw blurRad="63500" rotWithShape="0">
              <a:schemeClr val="accent3">
                <a:lumOff val="44000"/>
                <a:alpha val="75000"/>
              </a:schemeClr>
            </a:outerShdw>
          </a:effectLst>
        </p:spPr>
        <p:txBody>
          <a:bodyPr anchor="ctr"/>
          <a:lstStyle>
            <a:lvl1pPr algn="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0997" name="Body Level One…"/>
          <p:cNvSpPr txBox="1">
            <a:spLocks noGrp="1"/>
          </p:cNvSpPr>
          <p:nvPr>
            <p:ph type="body" sz="quarter" idx="1"/>
          </p:nvPr>
        </p:nvSpPr>
        <p:spPr>
          <a:xfrm>
            <a:off x="2133600" y="3886200"/>
            <a:ext cx="4267200" cy="2057400"/>
          </a:xfrm>
          <a:prstGeom prst="rect">
            <a:avLst/>
          </a:prstGeom>
        </p:spPr>
        <p:txBody>
          <a:bodyPr>
            <a:normAutofit/>
          </a:bodyPr>
          <a:lstStyle>
            <a:lvl1pPr marL="0" indent="0">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98" name="Slide Number"/>
          <p:cNvSpPr txBox="1">
            <a:spLocks noGrp="1"/>
          </p:cNvSpPr>
          <p:nvPr>
            <p:ph type="sldNum" sz="quarter" idx="2"/>
          </p:nvPr>
        </p:nvSpPr>
        <p:spPr>
          <a:xfrm>
            <a:off x="75271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878833544"/>
      </p:ext>
    </p:extLst>
  </p:cSld>
  <p:clrMapOvr>
    <a:masterClrMapping/>
  </p:clrMapOvr>
  <p:transition spd="med"/>
</p:sldLayout>
</file>

<file path=ppt/slideLayouts/slideLayout797.xml><?xml version="1.0" encoding="utf-8"?>
<p:sldLayout xmlns:a="http://schemas.openxmlformats.org/drawingml/2006/main" xmlns:r="http://schemas.openxmlformats.org/officeDocument/2006/relationships" xmlns:p="http://schemas.openxmlformats.org/presentationml/2006/main" showMasterSp="0" type="tx">
  <p:cSld name="77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05"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06" name="Body Level One…"/>
          <p:cNvSpPr txBox="1">
            <a:spLocks noGrp="1"/>
          </p:cNvSpPr>
          <p:nvPr>
            <p:ph type="body" idx="1"/>
          </p:nvPr>
        </p:nvSpPr>
        <p:spPr>
          <a:xfrm>
            <a:off x="1295400" y="1981200"/>
            <a:ext cx="7162800" cy="4114800"/>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07"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640609761"/>
      </p:ext>
    </p:extLst>
  </p:cSld>
  <p:clrMapOvr>
    <a:masterClrMapping/>
  </p:clrMapOvr>
  <p:transition spd="med"/>
</p:sldLayout>
</file>

<file path=ppt/slideLayouts/slideLayout798.xml><?xml version="1.0" encoding="utf-8"?>
<p:sldLayout xmlns:a="http://schemas.openxmlformats.org/drawingml/2006/main" xmlns:r="http://schemas.openxmlformats.org/officeDocument/2006/relationships" xmlns:p="http://schemas.openxmlformats.org/presentationml/2006/main" showMasterSp="0" type="tx">
  <p:cSld name="70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14" name="Title Text"/>
          <p:cNvSpPr txBox="1">
            <a:spLocks noGrp="1"/>
          </p:cNvSpPr>
          <p:nvPr>
            <p:ph type="title"/>
          </p:nvPr>
        </p:nvSpPr>
        <p:spPr>
          <a:xfrm>
            <a:off x="722312" y="4406900"/>
            <a:ext cx="7772401" cy="1362075"/>
          </a:xfrm>
          <a:prstGeom prst="rect">
            <a:avLst/>
          </a:prstGeom>
          <a:effectLst>
            <a:outerShdw blurRad="63500" rotWithShape="0">
              <a:schemeClr val="accent3">
                <a:lumOff val="44000"/>
                <a:alpha val="74998"/>
              </a:schemeClr>
            </a:outerShdw>
          </a:effectLst>
        </p:spPr>
        <p:txBody>
          <a:bodyPr anchor="t"/>
          <a:lstStyle>
            <a:lvl1pPr>
              <a:defRPr sz="4000" cap="all">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15" name="Body Level One…"/>
          <p:cNvSpPr txBox="1">
            <a:spLocks noGrp="1"/>
          </p:cNvSpPr>
          <p:nvPr>
            <p:ph type="body" sz="quarter" idx="1"/>
          </p:nvPr>
        </p:nvSpPr>
        <p:spPr>
          <a:xfrm>
            <a:off x="722312" y="2906713"/>
            <a:ext cx="7772401" cy="1500188"/>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16"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80725360"/>
      </p:ext>
    </p:extLst>
  </p:cSld>
  <p:clrMapOvr>
    <a:masterClrMapping/>
  </p:clrMapOvr>
  <p:transition spd="med"/>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tx">
  <p:cSld name="7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23"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24" name="Body Level One…"/>
          <p:cNvSpPr txBox="1">
            <a:spLocks noGrp="1"/>
          </p:cNvSpPr>
          <p:nvPr>
            <p:ph type="body" sz="half" idx="1"/>
          </p:nvPr>
        </p:nvSpPr>
        <p:spPr>
          <a:xfrm>
            <a:off x="1295400" y="1981200"/>
            <a:ext cx="3505200" cy="4114800"/>
          </a:xfrm>
          <a:prstGeom prst="rect">
            <a:avLst/>
          </a:prstGeom>
          <a:effectLst>
            <a:outerShdw blurRad="38100" rotWithShape="0">
              <a:schemeClr val="accent3">
                <a:lumOff val="44000"/>
                <a:alpha val="75000"/>
              </a:schemeClr>
            </a:outerShdw>
          </a:effectLst>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2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740726237"/>
      </p:ext>
    </p:extLst>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08149561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F9746B7-792A-3A44-ADFA-C933FA439A6B}" type="slidenum">
              <a:rPr lang="en-US" smtClean="0"/>
              <a:pPr>
                <a:defRPr/>
              </a:pPr>
              <a:t>‹#›</a:t>
            </a:fld>
            <a:endParaRPr lang="en-US" dirty="0"/>
          </a:p>
        </p:txBody>
      </p:sp>
    </p:spTree>
    <p:extLst>
      <p:ext uri="{BB962C8B-B14F-4D97-AF65-F5344CB8AC3E}">
        <p14:creationId xmlns:p14="http://schemas.microsoft.com/office/powerpoint/2010/main" val="3193291130"/>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x">
  <p:cSld name="7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32" name="Title Text"/>
          <p:cNvSpPr txBox="1">
            <a:spLocks noGrp="1"/>
          </p:cNvSpPr>
          <p:nvPr>
            <p:ph type="title"/>
          </p:nvPr>
        </p:nvSpPr>
        <p:spPr>
          <a:xfrm>
            <a:off x="457200" y="274638"/>
            <a:ext cx="8229600" cy="1143001"/>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33" name="Body Level One…"/>
          <p:cNvSpPr txBox="1">
            <a:spLocks noGrp="1"/>
          </p:cNvSpPr>
          <p:nvPr>
            <p:ph type="body" sz="quarter" idx="1"/>
          </p:nvPr>
        </p:nvSpPr>
        <p:spPr>
          <a:xfrm>
            <a:off x="457200" y="1535112"/>
            <a:ext cx="4040188" cy="639763"/>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34" name="Text Placeholder 4"/>
          <p:cNvSpPr>
            <a:spLocks noGrp="1"/>
          </p:cNvSpPr>
          <p:nvPr>
            <p:ph type="body" sz="quarter" idx="21"/>
          </p:nvPr>
        </p:nvSpPr>
        <p:spPr>
          <a:xfrm>
            <a:off x="4645025" y="1535112"/>
            <a:ext cx="4041775" cy="639763"/>
          </a:xfrm>
          <a:prstGeom prst="rect">
            <a:avLst/>
          </a:prstGeom>
          <a:effectLst>
            <a:outerShdw blurRad="38100" rotWithShape="0">
              <a:schemeClr val="accent3">
                <a:lumOff val="44000"/>
                <a:alpha val="75000"/>
              </a:schemeClr>
            </a:outerShdw>
          </a:effectLst>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103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985531718"/>
      </p:ext>
    </p:extLst>
  </p:cSld>
  <p:clrMapOvr>
    <a:masterClrMapping/>
  </p:clrMapOvr>
  <p:transition spd="med"/>
</p:sldLayout>
</file>

<file path=ppt/slideLayouts/slideLayout801.xml><?xml version="1.0" encoding="utf-8"?>
<p:sldLayout xmlns:a="http://schemas.openxmlformats.org/drawingml/2006/main" xmlns:r="http://schemas.openxmlformats.org/officeDocument/2006/relationships" xmlns:p="http://schemas.openxmlformats.org/presentationml/2006/main" showMasterSp="0" type="tx">
  <p:cSld name="72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42"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43"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737540792"/>
      </p:ext>
    </p:extLst>
  </p:cSld>
  <p:clrMapOvr>
    <a:masterClrMapping/>
  </p:clrMapOvr>
  <p:transition spd="med"/>
</p:sldLayout>
</file>

<file path=ppt/slideLayouts/slideLayout802.xml><?xml version="1.0" encoding="utf-8"?>
<p:sldLayout xmlns:a="http://schemas.openxmlformats.org/drawingml/2006/main" xmlns:r="http://schemas.openxmlformats.org/officeDocument/2006/relationships" xmlns:p="http://schemas.openxmlformats.org/presentationml/2006/main" showMasterSp="0" type="tx">
  <p:cSld name="7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982597014"/>
      </p:ext>
    </p:extLst>
  </p:cSld>
  <p:clrMapOvr>
    <a:masterClrMapping/>
  </p:clrMapOvr>
  <p:transition spd="med"/>
</p:sldLayout>
</file>

<file path=ppt/slideLayouts/slideLayout803.xml><?xml version="1.0" encoding="utf-8"?>
<p:sldLayout xmlns:a="http://schemas.openxmlformats.org/drawingml/2006/main" xmlns:r="http://schemas.openxmlformats.org/officeDocument/2006/relationships" xmlns:p="http://schemas.openxmlformats.org/presentationml/2006/main" showMasterSp="0" type="tx">
  <p:cSld name="7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7" name="Title Text"/>
          <p:cNvSpPr txBox="1">
            <a:spLocks noGrp="1"/>
          </p:cNvSpPr>
          <p:nvPr>
            <p:ph type="title"/>
          </p:nvPr>
        </p:nvSpPr>
        <p:spPr>
          <a:xfrm>
            <a:off x="457200" y="273050"/>
            <a:ext cx="3008314" cy="1162050"/>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58" name="Body Level One…"/>
          <p:cNvSpPr txBox="1">
            <a:spLocks noGrp="1"/>
          </p:cNvSpPr>
          <p:nvPr>
            <p:ph type="body" idx="1"/>
          </p:nvPr>
        </p:nvSpPr>
        <p:spPr>
          <a:xfrm>
            <a:off x="3575050" y="273050"/>
            <a:ext cx="5111750" cy="5853113"/>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59" name="Text Placeholder 3"/>
          <p:cNvSpPr>
            <a:spLocks noGrp="1"/>
          </p:cNvSpPr>
          <p:nvPr>
            <p:ph type="body" sz="half" idx="21"/>
          </p:nvPr>
        </p:nvSpPr>
        <p:spPr>
          <a:xfrm>
            <a:off x="457199" y="1435100"/>
            <a:ext cx="3008315" cy="4691063"/>
          </a:xfrm>
          <a:prstGeom prst="rect">
            <a:avLst/>
          </a:prstGeom>
          <a:effectLst>
            <a:outerShdw blurRad="38100" rotWithShape="0">
              <a:schemeClr val="accent3">
                <a:lumOff val="44000"/>
                <a:alpha val="75000"/>
              </a:schemeClr>
            </a:outerShdw>
          </a:effectLst>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106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608860986"/>
      </p:ext>
    </p:extLst>
  </p:cSld>
  <p:clrMapOvr>
    <a:masterClrMapping/>
  </p:clrMapOvr>
  <p:transition spd="med"/>
</p:sldLayout>
</file>

<file path=ppt/slideLayouts/slideLayout804.xml><?xml version="1.0" encoding="utf-8"?>
<p:sldLayout xmlns:a="http://schemas.openxmlformats.org/drawingml/2006/main" xmlns:r="http://schemas.openxmlformats.org/officeDocument/2006/relationships" xmlns:p="http://schemas.openxmlformats.org/presentationml/2006/main" showMasterSp="0" type="tx">
  <p:cSld name="7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67" name="Title Text"/>
          <p:cNvSpPr txBox="1">
            <a:spLocks noGrp="1"/>
          </p:cNvSpPr>
          <p:nvPr>
            <p:ph type="title"/>
          </p:nvPr>
        </p:nvSpPr>
        <p:spPr>
          <a:xfrm>
            <a:off x="1792288" y="4800600"/>
            <a:ext cx="5486401" cy="566738"/>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68" name="Picture Placeholder 2"/>
          <p:cNvSpPr>
            <a:spLocks noGrp="1"/>
          </p:cNvSpPr>
          <p:nvPr>
            <p:ph type="pic" sz="half" idx="21"/>
          </p:nvPr>
        </p:nvSpPr>
        <p:spPr>
          <a:xfrm>
            <a:off x="1792288" y="612775"/>
            <a:ext cx="5486401" cy="4114800"/>
          </a:xfrm>
          <a:prstGeom prst="rect">
            <a:avLst/>
          </a:prstGeom>
          <a:effectLst>
            <a:outerShdw blurRad="38100" rotWithShape="0">
              <a:schemeClr val="accent3">
                <a:lumOff val="44000"/>
                <a:alpha val="75000"/>
              </a:schemeClr>
            </a:outerShdw>
          </a:effectLst>
        </p:spPr>
        <p:txBody>
          <a:bodyPr lIns="91439" rIns="91439"/>
          <a:lstStyle/>
          <a:p>
            <a:endParaRPr/>
          </a:p>
        </p:txBody>
      </p:sp>
      <p:sp>
        <p:nvSpPr>
          <p:cNvPr id="11069" name="Body Level One…"/>
          <p:cNvSpPr txBox="1">
            <a:spLocks noGrp="1"/>
          </p:cNvSpPr>
          <p:nvPr>
            <p:ph type="body" sz="quarter" idx="1"/>
          </p:nvPr>
        </p:nvSpPr>
        <p:spPr>
          <a:xfrm>
            <a:off x="1792288" y="5367337"/>
            <a:ext cx="5486401" cy="804863"/>
          </a:xfrm>
          <a:prstGeom prst="rect">
            <a:avLst/>
          </a:prstGeom>
          <a:effectLst>
            <a:outerShdw blurRad="38100" rotWithShape="0">
              <a:schemeClr val="accent3">
                <a:lumOff val="44000"/>
                <a:alpha val="75000"/>
              </a:schemeClr>
            </a:outerShdw>
          </a:effectLst>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7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321595556"/>
      </p:ext>
    </p:extLst>
  </p:cSld>
  <p:clrMapOvr>
    <a:masterClrMapping/>
  </p:clrMapOvr>
  <p:transition spd="med"/>
</p:sldLayout>
</file>

<file path=ppt/slideLayouts/slideLayout805.xml><?xml version="1.0" encoding="utf-8"?>
<p:sldLayout xmlns:a="http://schemas.openxmlformats.org/drawingml/2006/main" xmlns:r="http://schemas.openxmlformats.org/officeDocument/2006/relationships" xmlns:p="http://schemas.openxmlformats.org/presentationml/2006/main" showMasterSp="0" type="tx">
  <p:cSld name="80_Title Slide">
    <p:bg>
      <p:bgPr>
        <a:solidFill>
          <a:srgbClr val="000000"/>
        </a:solidFill>
        <a:effectLst/>
      </p:bgPr>
    </p:bg>
    <p:spTree>
      <p:nvGrpSpPr>
        <p:cNvPr id="1" name=""/>
        <p:cNvGrpSpPr/>
        <p:nvPr/>
      </p:nvGrpSpPr>
      <p:grpSpPr>
        <a:xfrm>
          <a:off x="0" y="0"/>
          <a:ext cx="0" cy="0"/>
          <a:chOff x="0" y="0"/>
          <a:chExt cx="0" cy="0"/>
        </a:xfrm>
      </p:grpSpPr>
      <p:sp>
        <p:nvSpPr>
          <p:cNvPr id="11077"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07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2630009"/>
      </p:ext>
    </p:extLst>
  </p:cSld>
  <p:clrMapOvr>
    <a:masterClrMapping/>
  </p:clrMapOvr>
  <p:transition spd="med"/>
</p:sldLayout>
</file>

<file path=ppt/slideLayouts/slideLayout806.xml><?xml version="1.0" encoding="utf-8"?>
<p:sldLayout xmlns:a="http://schemas.openxmlformats.org/drawingml/2006/main" xmlns:r="http://schemas.openxmlformats.org/officeDocument/2006/relationships" xmlns:p="http://schemas.openxmlformats.org/presentationml/2006/main" showMasterSp="0" type="tx">
  <p:cSld name="78_Title and Content">
    <p:bg>
      <p:bgPr>
        <a:solidFill>
          <a:srgbClr val="000000"/>
        </a:solidFill>
        <a:effectLst/>
      </p:bgPr>
    </p:bg>
    <p:spTree>
      <p:nvGrpSpPr>
        <p:cNvPr id="1" name=""/>
        <p:cNvGrpSpPr/>
        <p:nvPr/>
      </p:nvGrpSpPr>
      <p:grpSpPr>
        <a:xfrm>
          <a:off x="0" y="0"/>
          <a:ext cx="0" cy="0"/>
          <a:chOff x="0" y="0"/>
          <a:chExt cx="0" cy="0"/>
        </a:xfrm>
      </p:grpSpPr>
      <p:sp>
        <p:nvSpPr>
          <p:cNvPr id="110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087"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08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0679513"/>
      </p:ext>
    </p:extLst>
  </p:cSld>
  <p:clrMapOvr>
    <a:masterClrMapping/>
  </p:clrMapOvr>
  <p:transition spd="med"/>
</p:sldLayout>
</file>

<file path=ppt/slideLayouts/slideLayout807.xml><?xml version="1.0" encoding="utf-8"?>
<p:sldLayout xmlns:a="http://schemas.openxmlformats.org/drawingml/2006/main" xmlns:r="http://schemas.openxmlformats.org/officeDocument/2006/relationships" xmlns:p="http://schemas.openxmlformats.org/presentationml/2006/main" showMasterSp="0" type="tx">
  <p:cSld name="71_Section Header">
    <p:bg>
      <p:bgPr>
        <a:solidFill>
          <a:srgbClr val="000000"/>
        </a:solidFill>
        <a:effectLst/>
      </p:bgPr>
    </p:bg>
    <p:spTree>
      <p:nvGrpSpPr>
        <p:cNvPr id="1" name=""/>
        <p:cNvGrpSpPr/>
        <p:nvPr/>
      </p:nvGrpSpPr>
      <p:grpSpPr>
        <a:xfrm>
          <a:off x="0" y="0"/>
          <a:ext cx="0" cy="0"/>
          <a:chOff x="0" y="0"/>
          <a:chExt cx="0" cy="0"/>
        </a:xfrm>
      </p:grpSpPr>
      <p:sp>
        <p:nvSpPr>
          <p:cNvPr id="11095"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10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10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3803554"/>
      </p:ext>
    </p:extLst>
  </p:cSld>
  <p:clrMapOvr>
    <a:masterClrMapping/>
  </p:clrMapOvr>
  <p:transition spd="med"/>
</p:sldLayout>
</file>

<file path=ppt/slideLayouts/slideLayout808.xml><?xml version="1.0" encoding="utf-8"?>
<p:sldLayout xmlns:a="http://schemas.openxmlformats.org/drawingml/2006/main" xmlns:r="http://schemas.openxmlformats.org/officeDocument/2006/relationships" xmlns:p="http://schemas.openxmlformats.org/presentationml/2006/main" showMasterSp="0" type="tx">
  <p:cSld name="72_Two Content">
    <p:bg>
      <p:bgPr>
        <a:solidFill>
          <a:srgbClr val="000000"/>
        </a:solidFill>
        <a:effectLst/>
      </p:bgPr>
    </p:bg>
    <p:spTree>
      <p:nvGrpSpPr>
        <p:cNvPr id="1" name=""/>
        <p:cNvGrpSpPr/>
        <p:nvPr/>
      </p:nvGrpSpPr>
      <p:grpSpPr>
        <a:xfrm>
          <a:off x="0" y="0"/>
          <a:ext cx="0" cy="0"/>
          <a:chOff x="0" y="0"/>
          <a:chExt cx="0" cy="0"/>
        </a:xfrm>
      </p:grpSpPr>
      <p:sp>
        <p:nvSpPr>
          <p:cNvPr id="11104"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0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11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32604336"/>
      </p:ext>
    </p:extLst>
  </p:cSld>
  <p:clrMapOvr>
    <a:masterClrMapping/>
  </p:clrMapOvr>
  <p:transition spd="med"/>
</p:sldLayout>
</file>

<file path=ppt/slideLayouts/slideLayout809.xml><?xml version="1.0" encoding="utf-8"?>
<p:sldLayout xmlns:a="http://schemas.openxmlformats.org/drawingml/2006/main" xmlns:r="http://schemas.openxmlformats.org/officeDocument/2006/relationships" xmlns:p="http://schemas.openxmlformats.org/presentationml/2006/main" showMasterSp="0" type="tx">
  <p:cSld name="72_Comparison">
    <p:bg>
      <p:bgPr>
        <a:solidFill>
          <a:srgbClr val="000000"/>
        </a:solidFill>
        <a:effectLst/>
      </p:bgPr>
    </p:bg>
    <p:spTree>
      <p:nvGrpSpPr>
        <p:cNvPr id="1" name=""/>
        <p:cNvGrpSpPr/>
        <p:nvPr/>
      </p:nvGrpSpPr>
      <p:grpSpPr>
        <a:xfrm>
          <a:off x="0" y="0"/>
          <a:ext cx="0" cy="0"/>
          <a:chOff x="0" y="0"/>
          <a:chExt cx="0" cy="0"/>
        </a:xfrm>
      </p:grpSpPr>
      <p:sp>
        <p:nvSpPr>
          <p:cNvPr id="1111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11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111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111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7119771"/>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D9DDC62-B8DE-0640-BF2B-4B0C5C7B442B}" type="slidenum">
              <a:rPr lang="en-US" smtClean="0"/>
              <a:pPr>
                <a:defRPr/>
              </a:pPr>
              <a:t>‹#›</a:t>
            </a:fld>
            <a:endParaRPr lang="en-US" dirty="0"/>
          </a:p>
        </p:txBody>
      </p:sp>
    </p:spTree>
    <p:extLst>
      <p:ext uri="{BB962C8B-B14F-4D97-AF65-F5344CB8AC3E}">
        <p14:creationId xmlns:p14="http://schemas.microsoft.com/office/powerpoint/2010/main" val="2939349135"/>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showMasterSp="0" type="tx">
  <p:cSld name="73_Title Only">
    <p:bg>
      <p:bgPr>
        <a:solidFill>
          <a:srgbClr val="000000"/>
        </a:solidFill>
        <a:effectLst/>
      </p:bgPr>
    </p:bg>
    <p:spTree>
      <p:nvGrpSpPr>
        <p:cNvPr id="1" name=""/>
        <p:cNvGrpSpPr/>
        <p:nvPr/>
      </p:nvGrpSpPr>
      <p:grpSpPr>
        <a:xfrm>
          <a:off x="0" y="0"/>
          <a:ext cx="0" cy="0"/>
          <a:chOff x="0" y="0"/>
          <a:chExt cx="0" cy="0"/>
        </a:xfrm>
      </p:grpSpPr>
      <p:sp>
        <p:nvSpPr>
          <p:cNvPr id="11123"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2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744860"/>
      </p:ext>
    </p:extLst>
  </p:cSld>
  <p:clrMapOvr>
    <a:masterClrMapping/>
  </p:clrMapOvr>
  <p:transition spd="med"/>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x">
  <p:cSld name="77_Blank">
    <p:bg>
      <p:bgPr>
        <a:solidFill>
          <a:srgbClr val="000000"/>
        </a:solidFill>
        <a:effectLst/>
      </p:bgPr>
    </p:bg>
    <p:spTree>
      <p:nvGrpSpPr>
        <p:cNvPr id="1" name=""/>
        <p:cNvGrpSpPr/>
        <p:nvPr/>
      </p:nvGrpSpPr>
      <p:grpSpPr>
        <a:xfrm>
          <a:off x="0" y="0"/>
          <a:ext cx="0" cy="0"/>
          <a:chOff x="0" y="0"/>
          <a:chExt cx="0" cy="0"/>
        </a:xfrm>
      </p:grpSpPr>
      <p:sp>
        <p:nvSpPr>
          <p:cNvPr id="11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6109554"/>
      </p:ext>
    </p:extLst>
  </p:cSld>
  <p:clrMapOvr>
    <a:masterClrMapping/>
  </p:clrMapOvr>
  <p:transition spd="med"/>
</p:sldLayout>
</file>

<file path=ppt/slideLayouts/slideLayout812.xml><?xml version="1.0" encoding="utf-8"?>
<p:sldLayout xmlns:a="http://schemas.openxmlformats.org/drawingml/2006/main" xmlns:r="http://schemas.openxmlformats.org/officeDocument/2006/relationships" xmlns:p="http://schemas.openxmlformats.org/presentationml/2006/main" showMasterSp="0" type="tx">
  <p:cSld name="72_Content with Caption">
    <p:bg>
      <p:bgPr>
        <a:solidFill>
          <a:srgbClr val="000000"/>
        </a:solidFill>
        <a:effectLst/>
      </p:bgPr>
    </p:bg>
    <p:spTree>
      <p:nvGrpSpPr>
        <p:cNvPr id="1" name=""/>
        <p:cNvGrpSpPr/>
        <p:nvPr/>
      </p:nvGrpSpPr>
      <p:grpSpPr>
        <a:xfrm>
          <a:off x="0" y="0"/>
          <a:ext cx="0" cy="0"/>
          <a:chOff x="0" y="0"/>
          <a:chExt cx="0" cy="0"/>
        </a:xfrm>
      </p:grpSpPr>
      <p:sp>
        <p:nvSpPr>
          <p:cNvPr id="11138"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1139"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14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11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9965464"/>
      </p:ext>
    </p:extLst>
  </p:cSld>
  <p:clrMapOvr>
    <a:masterClrMapping/>
  </p:clrMapOvr>
  <p:transition spd="med"/>
</p:sldLayout>
</file>

<file path=ppt/slideLayouts/slideLayout813.xml><?xml version="1.0" encoding="utf-8"?>
<p:sldLayout xmlns:a="http://schemas.openxmlformats.org/drawingml/2006/main" xmlns:r="http://schemas.openxmlformats.org/officeDocument/2006/relationships" xmlns:p="http://schemas.openxmlformats.org/presentationml/2006/main" showMasterSp="0" type="tx">
  <p:cSld name="72_Picture with Caption">
    <p:bg>
      <p:bgPr>
        <a:solidFill>
          <a:srgbClr val="000000"/>
        </a:solidFill>
        <a:effectLst/>
      </p:bgPr>
    </p:bg>
    <p:spTree>
      <p:nvGrpSpPr>
        <p:cNvPr id="1" name=""/>
        <p:cNvGrpSpPr/>
        <p:nvPr/>
      </p:nvGrpSpPr>
      <p:grpSpPr>
        <a:xfrm>
          <a:off x="0" y="0"/>
          <a:ext cx="0" cy="0"/>
          <a:chOff x="0" y="0"/>
          <a:chExt cx="0" cy="0"/>
        </a:xfrm>
      </p:grpSpPr>
      <p:sp>
        <p:nvSpPr>
          <p:cNvPr id="11148"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11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11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11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37076431"/>
      </p:ext>
    </p:extLst>
  </p:cSld>
  <p:clrMapOvr>
    <a:masterClrMapping/>
  </p:clrMapOvr>
  <p:transition spd="med"/>
</p:sldLayout>
</file>

<file path=ppt/slideLayouts/slideLayout8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474535236"/>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845045141"/>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547356432"/>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47697181"/>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4263160005"/>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45281995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79015C7-6C60-534C-878F-B7C81A2869BE}" type="slidenum">
              <a:rPr lang="en-US" smtClean="0"/>
              <a:pPr>
                <a:defRPr/>
              </a:pPr>
              <a:t>‹#›</a:t>
            </a:fld>
            <a:endParaRPr lang="en-US" dirty="0"/>
          </a:p>
        </p:txBody>
      </p:sp>
    </p:spTree>
    <p:extLst>
      <p:ext uri="{BB962C8B-B14F-4D97-AF65-F5344CB8AC3E}">
        <p14:creationId xmlns:p14="http://schemas.microsoft.com/office/powerpoint/2010/main" val="3530238346"/>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573514617"/>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089212650"/>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931668164"/>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839478824"/>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33772010"/>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4034818262"/>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378191609"/>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203960809"/>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956898430"/>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8615568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A78BBA1-D83C-D143-93CA-CEE604AAD6A9}" type="slidenum">
              <a:rPr lang="en-US" smtClean="0"/>
              <a:pPr>
                <a:defRPr/>
              </a:pPr>
              <a:t>‹#›</a:t>
            </a:fld>
            <a:endParaRPr lang="en-US" dirty="0"/>
          </a:p>
        </p:txBody>
      </p:sp>
    </p:spTree>
    <p:extLst>
      <p:ext uri="{BB962C8B-B14F-4D97-AF65-F5344CB8AC3E}">
        <p14:creationId xmlns:p14="http://schemas.microsoft.com/office/powerpoint/2010/main" val="3252050476"/>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21172011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016882152"/>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465414881"/>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4023753914"/>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560478357"/>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875394225"/>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064688637"/>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209751169"/>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59746424"/>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115463909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C0D556E-1B47-E145-B343-9708077C202E}" type="slidenum">
              <a:rPr lang="en-US" smtClean="0"/>
              <a:pPr>
                <a:defRPr/>
              </a:pPr>
              <a:t>‹#›</a:t>
            </a:fld>
            <a:endParaRPr lang="en-US" dirty="0"/>
          </a:p>
        </p:txBody>
      </p:sp>
    </p:spTree>
    <p:extLst>
      <p:ext uri="{BB962C8B-B14F-4D97-AF65-F5344CB8AC3E}">
        <p14:creationId xmlns:p14="http://schemas.microsoft.com/office/powerpoint/2010/main" val="2946248197"/>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showMasterSp="0" type="tx">
  <p:cSld name="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66507211"/>
      </p:ext>
    </p:extLst>
  </p:cSld>
  <p:clrMapOvr>
    <a:masterClrMapping/>
  </p:clrMapOvr>
  <p:transition spd="med"/>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37943774"/>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00666787"/>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30980359"/>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4017923"/>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30404064"/>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38513825"/>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97871768"/>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7555991"/>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9067772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9FC2F88-7423-F948-A5F4-08AEB2E8D78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46481244"/>
      </p:ext>
    </p:extLst>
  </p:cSld>
  <p:clrMapOvr>
    <a:masterClrMapping/>
  </p:clrMapOvr>
  <p:transition spd="slow">
    <p:dissolve/>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31413925"/>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3/8/26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67752473"/>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515269765"/>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170233498"/>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236890238"/>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834056358"/>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42089320"/>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279316593"/>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678892988"/>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35666805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4E08E24-526D-BC43-9844-B0703BF26A0F}"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23420253"/>
      </p:ext>
    </p:extLst>
  </p:cSld>
  <p:clrMapOvr>
    <a:masterClrMapping/>
  </p:clrMapOvr>
  <p:transition spd="slow">
    <p:dissolve/>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622841807"/>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588981937"/>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495806496"/>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684339096"/>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010225581"/>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0" y="50800"/>
            <a:ext cx="1181100" cy="428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a:extLst>
              <a:ext uri="{28A0092B-C50C-407E-A947-70E740481C1C}">
                <a14:useLocalDpi xmlns:a14="http://schemas.microsoft.com/office/drawing/2010/main" val="0"/>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63193486"/>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65647432"/>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371533687"/>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76119285"/>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71120790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FF30BB3-AC92-2243-B623-DE6941B923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850905189"/>
      </p:ext>
    </p:extLst>
  </p:cSld>
  <p:clrMapOvr>
    <a:masterClrMapping/>
  </p:clrMapOvr>
  <p:transition spd="slow">
    <p:dissolve/>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49095878"/>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035992154"/>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037846501"/>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641816165"/>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57518306"/>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86465211"/>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575467496"/>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1198721006"/>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107710226"/>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953399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865009A-6A41-1942-BD8D-CD5AB3A858C1}"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663380025"/>
      </p:ext>
    </p:extLst>
  </p:cSld>
  <p:clrMapOvr>
    <a:masterClrMapping/>
  </p:clrMapOvr>
  <p:transition spd="slow">
    <p:dissolve/>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656652079"/>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604927724"/>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2488858496"/>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922997683"/>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740922311"/>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870410875"/>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748776041"/>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a:lvl1pPr>
          </a:lstStyle>
          <a:p>
            <a:pPr>
              <a:defRPr/>
            </a:pPr>
            <a:fld id="{80FC3FAF-B244-6D4C-B5D9-03DD2DB0B2EC}" type="slidenum">
              <a:rPr lang="en-GB"/>
              <a:pPr>
                <a:defRPr/>
              </a:pPr>
              <a:t>‹#›</a:t>
            </a:fld>
            <a:endParaRPr lang="en-GB"/>
          </a:p>
        </p:txBody>
      </p:sp>
    </p:spTree>
    <p:extLst>
      <p:ext uri="{BB962C8B-B14F-4D97-AF65-F5344CB8AC3E}">
        <p14:creationId xmlns:p14="http://schemas.microsoft.com/office/powerpoint/2010/main" val="3210114661"/>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50800"/>
            <a:ext cx="1181100" cy="428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pic>
        <p:nvPicPr>
          <p:cNvPr id="7" name="Picture 5" descr="minispir"/>
          <p:cNvPicPr>
            <a:picLocks noChangeAspect="1" noChangeArrowheads="1"/>
          </p:cNvPicPr>
          <p:nvPr/>
        </p:nvPicPr>
        <p:blipFill>
          <a:blip r:embed="rId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pPr>
                <a:defRPr/>
              </a:pPr>
              <a:t>‹#›</a:t>
            </a:fld>
            <a:endParaRPr lang="en-US"/>
          </a:p>
        </p:txBody>
      </p:sp>
    </p:spTree>
    <p:extLst>
      <p:ext uri="{BB962C8B-B14F-4D97-AF65-F5344CB8AC3E}">
        <p14:creationId xmlns:p14="http://schemas.microsoft.com/office/powerpoint/2010/main" val="3515825790"/>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pPr>
                <a:defRPr/>
              </a:pPr>
              <a:t>‹#›</a:t>
            </a:fld>
            <a:endParaRPr lang="en-US"/>
          </a:p>
        </p:txBody>
      </p:sp>
    </p:spTree>
    <p:extLst>
      <p:ext uri="{BB962C8B-B14F-4D97-AF65-F5344CB8AC3E}">
        <p14:creationId xmlns:p14="http://schemas.microsoft.com/office/powerpoint/2010/main" val="61049136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9D0FA7-80B4-2646-A739-DA4203AC08E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954329772"/>
      </p:ext>
    </p:extLst>
  </p:cSld>
  <p:clrMapOvr>
    <a:masterClrMapping/>
  </p:clrMapOvr>
  <p:transition spd="slow">
    <p:dissolve/>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pPr>
                <a:defRPr/>
              </a:pPr>
              <a:t>‹#›</a:t>
            </a:fld>
            <a:endParaRPr lang="en-US"/>
          </a:p>
        </p:txBody>
      </p:sp>
    </p:spTree>
    <p:extLst>
      <p:ext uri="{BB962C8B-B14F-4D97-AF65-F5344CB8AC3E}">
        <p14:creationId xmlns:p14="http://schemas.microsoft.com/office/powerpoint/2010/main" val="544150874"/>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pPr>
                <a:defRPr/>
              </a:pPr>
              <a:t>‹#›</a:t>
            </a:fld>
            <a:endParaRPr lang="en-US"/>
          </a:p>
        </p:txBody>
      </p:sp>
    </p:spTree>
    <p:extLst>
      <p:ext uri="{BB962C8B-B14F-4D97-AF65-F5344CB8AC3E}">
        <p14:creationId xmlns:p14="http://schemas.microsoft.com/office/powerpoint/2010/main" val="2359035583"/>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pPr>
                <a:defRPr/>
              </a:pPr>
              <a:t>‹#›</a:t>
            </a:fld>
            <a:endParaRPr lang="en-US"/>
          </a:p>
        </p:txBody>
      </p:sp>
    </p:spTree>
    <p:extLst>
      <p:ext uri="{BB962C8B-B14F-4D97-AF65-F5344CB8AC3E}">
        <p14:creationId xmlns:p14="http://schemas.microsoft.com/office/powerpoint/2010/main" val="1600165544"/>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pPr>
                <a:defRPr/>
              </a:pPr>
              <a:t>‹#›</a:t>
            </a:fld>
            <a:endParaRPr lang="en-US"/>
          </a:p>
        </p:txBody>
      </p:sp>
    </p:spTree>
    <p:extLst>
      <p:ext uri="{BB962C8B-B14F-4D97-AF65-F5344CB8AC3E}">
        <p14:creationId xmlns:p14="http://schemas.microsoft.com/office/powerpoint/2010/main" val="874437269"/>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pPr>
                <a:defRPr/>
              </a:pPr>
              <a:t>‹#›</a:t>
            </a:fld>
            <a:endParaRPr lang="en-US"/>
          </a:p>
        </p:txBody>
      </p:sp>
    </p:spTree>
    <p:extLst>
      <p:ext uri="{BB962C8B-B14F-4D97-AF65-F5344CB8AC3E}">
        <p14:creationId xmlns:p14="http://schemas.microsoft.com/office/powerpoint/2010/main" val="1132866818"/>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pPr>
                <a:defRPr/>
              </a:pPr>
              <a:t>‹#›</a:t>
            </a:fld>
            <a:endParaRPr lang="en-US"/>
          </a:p>
        </p:txBody>
      </p:sp>
    </p:spTree>
    <p:extLst>
      <p:ext uri="{BB962C8B-B14F-4D97-AF65-F5344CB8AC3E}">
        <p14:creationId xmlns:p14="http://schemas.microsoft.com/office/powerpoint/2010/main" val="43942511"/>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pPr>
                <a:defRPr/>
              </a:pPr>
              <a:t>‹#›</a:t>
            </a:fld>
            <a:endParaRPr lang="en-US"/>
          </a:p>
        </p:txBody>
      </p:sp>
    </p:spTree>
    <p:extLst>
      <p:ext uri="{BB962C8B-B14F-4D97-AF65-F5344CB8AC3E}">
        <p14:creationId xmlns:p14="http://schemas.microsoft.com/office/powerpoint/2010/main" val="2147712537"/>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pPr>
                <a:defRPr/>
              </a:pPr>
              <a:t>‹#›</a:t>
            </a:fld>
            <a:endParaRPr lang="en-US"/>
          </a:p>
        </p:txBody>
      </p:sp>
    </p:spTree>
    <p:extLst>
      <p:ext uri="{BB962C8B-B14F-4D97-AF65-F5344CB8AC3E}">
        <p14:creationId xmlns:p14="http://schemas.microsoft.com/office/powerpoint/2010/main" val="1540720207"/>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pPr>
                <a:defRPr/>
              </a:pPr>
              <a:t>‹#›</a:t>
            </a:fld>
            <a:endParaRPr lang="en-US"/>
          </a:p>
        </p:txBody>
      </p:sp>
    </p:spTree>
    <p:extLst>
      <p:ext uri="{BB962C8B-B14F-4D97-AF65-F5344CB8AC3E}">
        <p14:creationId xmlns:p14="http://schemas.microsoft.com/office/powerpoint/2010/main" val="4221989021"/>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0418" name="Rectangle 1026"/>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60419" name="Rectangle 1027"/>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0AD5581-AABA-1A4D-B3F3-F0CFB5F3966E}"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9990637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91606512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E591D3B-23FE-3243-9F49-066617DADB5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387533841"/>
      </p:ext>
    </p:extLst>
  </p:cSld>
  <p:clrMapOvr>
    <a:masterClrMapping/>
  </p:clrMapOvr>
  <p:transition spd="slow">
    <p:dissolve/>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5EAC4BD-F32D-D849-9529-81AF48F8E657}"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708232827"/>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4A15291-1B79-9848-83B1-CEB2D66DF02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587986109"/>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4F915A0-A46E-0947-9F79-64D1FAD6A578}"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4010699855"/>
      </p:ext>
    </p:extLst>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08A3DB5-9CF4-DD43-AFB3-7470F489FE6E}"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859328254"/>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67B14B8-BA56-F948-9084-B337A368257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604098558"/>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8F25A4E-CABA-CB4D-ADBC-39689D520ED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708596832"/>
      </p:ext>
    </p:extLst>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AEDE246-E706-244D-8971-79A1FCC360F6}"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726969793"/>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AFA1237-4D45-ED46-B570-EAF8A38231EB}"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801859332"/>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DF8CDB32-17B1-1B47-8E90-2F0ACB2C0977}"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98701463"/>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D2D32E8F-AD95-9A45-A1DE-9E49789BCF1D}"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20388423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3"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42CF59D7-D47F-594C-8557-ABA7C072418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615053008"/>
      </p:ext>
    </p:extLst>
  </p:cSld>
  <p:clrMapOvr>
    <a:masterClrMapping/>
  </p:clrMapOvr>
  <p:transition spd="slow">
    <p:dissolve/>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15E67026-492B-EC44-8B88-C42F494F6924}" type="datetimeFigureOut">
              <a:rPr lang="en-US">
                <a:latin typeface="Calibri"/>
              </a:rPr>
              <a:pPr>
                <a:defRPr/>
              </a:pPr>
              <a:t>3/8/26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661030120"/>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ltGray">
          <a:xfrm>
            <a:off x="0" y="0"/>
            <a:ext cx="825500" cy="6858000"/>
          </a:xfrm>
          <a:prstGeom prst="rect">
            <a:avLst/>
          </a:prstGeom>
          <a:solidFill>
            <a:schemeClr val="tx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sp>
        <p:nvSpPr>
          <p:cNvPr id="5" name="Rectangle 8"/>
          <p:cNvSpPr>
            <a:spLocks noChangeArrowheads="1"/>
          </p:cNvSpPr>
          <p:nvPr/>
        </p:nvSpPr>
        <p:spPr bwMode="ltGray">
          <a:xfrm>
            <a:off x="0" y="3543300"/>
            <a:ext cx="3343275" cy="122238"/>
          </a:xfrm>
          <a:prstGeom prst="rect">
            <a:avLst/>
          </a:prstGeom>
          <a:solidFill>
            <a:schemeClr val="bg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sp>
        <p:nvSpPr>
          <p:cNvPr id="9219" name="Rectangle 3"/>
          <p:cNvSpPr>
            <a:spLocks noGrp="1" noChangeArrowheads="1"/>
          </p:cNvSpPr>
          <p:nvPr>
            <p:ph type="ctrTitle"/>
          </p:nvPr>
        </p:nvSpPr>
        <p:spPr>
          <a:xfrm>
            <a:off x="990600" y="1171575"/>
            <a:ext cx="7467600" cy="2105025"/>
          </a:xfrm>
        </p:spPr>
        <p:txBody>
          <a:bodyPr>
            <a:spAutoFit/>
          </a:bodyPr>
          <a:lstStyle>
            <a:lvl1pPr>
              <a:defRPr sz="6600">
                <a:solidFill>
                  <a:srgbClr val="CCFFFF"/>
                </a:solidFill>
              </a:defRPr>
            </a:lvl1pPr>
          </a:lstStyle>
          <a:p>
            <a:r>
              <a:rPr lang="en-US"/>
              <a:t>Click to edit Master title style</a:t>
            </a:r>
          </a:p>
        </p:txBody>
      </p:sp>
      <p:sp>
        <p:nvSpPr>
          <p:cNvPr id="9220" name="Rectangle 4"/>
          <p:cNvSpPr>
            <a:spLocks noGrp="1" noChangeArrowheads="1"/>
          </p:cNvSpPr>
          <p:nvPr>
            <p:ph type="subTitle" idx="1"/>
          </p:nvPr>
        </p:nvSpPr>
        <p:spPr>
          <a:xfrm>
            <a:off x="1447800" y="3886200"/>
            <a:ext cx="6400800" cy="1752600"/>
          </a:xfrm>
        </p:spPr>
        <p:txBody>
          <a:bodyPr/>
          <a:lstStyle>
            <a:lvl1pPr marL="0" indent="0" algn="ctr">
              <a:buFont typeface="Wingdings" pitchFamily="-112" charset="2"/>
              <a:buNone/>
              <a:defRPr sz="4000">
                <a:solidFill>
                  <a:srgbClr val="CCECFF"/>
                </a:solidFill>
              </a:defRPr>
            </a:lvl1pPr>
          </a:lstStyle>
          <a:p>
            <a:r>
              <a:rPr lang="en-US"/>
              <a:t>Click to edit Master subtitle style</a:t>
            </a:r>
          </a:p>
        </p:txBody>
      </p:sp>
      <p:sp>
        <p:nvSpPr>
          <p:cNvPr id="6" name="Rectangle 5"/>
          <p:cNvSpPr>
            <a:spLocks noGrp="1" noChangeArrowheads="1"/>
          </p:cNvSpPr>
          <p:nvPr>
            <p:ph type="dt" sz="half" idx="10"/>
          </p:nvPr>
        </p:nvSpPr>
        <p:spPr>
          <a:xfrm>
            <a:off x="838200" y="6248400"/>
            <a:ext cx="1752600" cy="457200"/>
          </a:xfrm>
        </p:spPr>
        <p:txBody>
          <a:bodyPr/>
          <a:lstStyle>
            <a:lvl1pPr>
              <a:defRPr>
                <a:solidFill>
                  <a:srgbClr val="CCECFF"/>
                </a:solidFill>
              </a:defRPr>
            </a:lvl1pPr>
          </a:lstStyle>
          <a:p>
            <a:pPr>
              <a:defRPr/>
            </a:pPr>
            <a:endParaRPr lang="en-US"/>
          </a:p>
        </p:txBody>
      </p:sp>
      <p:sp>
        <p:nvSpPr>
          <p:cNvPr id="7" name="Rectangle 6"/>
          <p:cNvSpPr>
            <a:spLocks noGrp="1" noChangeArrowheads="1"/>
          </p:cNvSpPr>
          <p:nvPr>
            <p:ph type="ftr" sz="quarter" idx="11"/>
          </p:nvPr>
        </p:nvSpPr>
        <p:spPr>
          <a:xfrm>
            <a:off x="3276600" y="6248400"/>
            <a:ext cx="2895600" cy="457200"/>
          </a:xfrm>
        </p:spPr>
        <p:txBody>
          <a:bodyPr/>
          <a:lstStyle>
            <a:lvl1pPr>
              <a:defRPr>
                <a:solidFill>
                  <a:srgbClr val="CCECFF"/>
                </a:solidFill>
              </a:defRPr>
            </a:lvl1pPr>
          </a:lstStyle>
          <a:p>
            <a:pPr>
              <a:defRPr/>
            </a:pPr>
            <a:endParaRPr lang="en-US"/>
          </a:p>
        </p:txBody>
      </p:sp>
      <p:sp>
        <p:nvSpPr>
          <p:cNvPr id="8" name="Rectangle 7"/>
          <p:cNvSpPr>
            <a:spLocks noGrp="1" noChangeArrowheads="1"/>
          </p:cNvSpPr>
          <p:nvPr>
            <p:ph type="sldNum" sz="quarter" idx="12"/>
          </p:nvPr>
        </p:nvSpPr>
        <p:spPr>
          <a:xfrm>
            <a:off x="6934200" y="6248400"/>
            <a:ext cx="1905000" cy="457200"/>
          </a:xfrm>
        </p:spPr>
        <p:txBody>
          <a:bodyPr/>
          <a:lstStyle>
            <a:lvl1pPr>
              <a:defRPr>
                <a:solidFill>
                  <a:srgbClr val="CCECFF"/>
                </a:solidFill>
              </a:defRPr>
            </a:lvl1pPr>
          </a:lstStyle>
          <a:p>
            <a:pPr>
              <a:defRPr/>
            </a:pPr>
            <a:fld id="{30692B74-BF5B-E94B-B72D-5717CAB83974}" type="slidenum">
              <a:rPr lang="en-US"/>
              <a:pPr>
                <a:defRPr/>
              </a:pPr>
              <a:t>‹#›</a:t>
            </a:fld>
            <a:endParaRPr lang="en-US"/>
          </a:p>
        </p:txBody>
      </p:sp>
    </p:spTree>
    <p:extLst>
      <p:ext uri="{BB962C8B-B14F-4D97-AF65-F5344CB8AC3E}">
        <p14:creationId xmlns:p14="http://schemas.microsoft.com/office/powerpoint/2010/main" val="1244246769"/>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64F57C55-FE63-D04E-9BD3-0BAA0FAEA3FB}" type="slidenum">
              <a:rPr lang="en-US"/>
              <a:pPr>
                <a:defRPr/>
              </a:pPr>
              <a:t>‹#›</a:t>
            </a:fld>
            <a:endParaRPr lang="en-US"/>
          </a:p>
        </p:txBody>
      </p:sp>
    </p:spTree>
    <p:extLst>
      <p:ext uri="{BB962C8B-B14F-4D97-AF65-F5344CB8AC3E}">
        <p14:creationId xmlns:p14="http://schemas.microsoft.com/office/powerpoint/2010/main" val="3935064452"/>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E53DC70-D45C-E14B-AA6B-D5FA890C6272}" type="slidenum">
              <a:rPr lang="en-US"/>
              <a:pPr>
                <a:defRPr/>
              </a:pPr>
              <a:t>‹#›</a:t>
            </a:fld>
            <a:endParaRPr lang="en-US"/>
          </a:p>
        </p:txBody>
      </p:sp>
    </p:spTree>
    <p:extLst>
      <p:ext uri="{BB962C8B-B14F-4D97-AF65-F5344CB8AC3E}">
        <p14:creationId xmlns:p14="http://schemas.microsoft.com/office/powerpoint/2010/main" val="2799944757"/>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FF20D79-954C-3F40-B14F-BF36C093AA7F}" type="slidenum">
              <a:rPr lang="en-US"/>
              <a:pPr>
                <a:defRPr/>
              </a:pPr>
              <a:t>‹#›</a:t>
            </a:fld>
            <a:endParaRPr lang="en-US"/>
          </a:p>
        </p:txBody>
      </p:sp>
    </p:spTree>
    <p:extLst>
      <p:ext uri="{BB962C8B-B14F-4D97-AF65-F5344CB8AC3E}">
        <p14:creationId xmlns:p14="http://schemas.microsoft.com/office/powerpoint/2010/main" val="798881059"/>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64AE1E89-2F3D-D942-8E7C-66AD2A7058FA}" type="slidenum">
              <a:rPr lang="en-US"/>
              <a:pPr>
                <a:defRPr/>
              </a:pPr>
              <a:t>‹#›</a:t>
            </a:fld>
            <a:endParaRPr lang="en-US"/>
          </a:p>
        </p:txBody>
      </p:sp>
    </p:spTree>
    <p:extLst>
      <p:ext uri="{BB962C8B-B14F-4D97-AF65-F5344CB8AC3E}">
        <p14:creationId xmlns:p14="http://schemas.microsoft.com/office/powerpoint/2010/main" val="1581511909"/>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7D3B7F62-63F3-FA44-BFF0-74DD254AFC93}" type="slidenum">
              <a:rPr lang="en-US"/>
              <a:pPr>
                <a:defRPr/>
              </a:pPr>
              <a:t>‹#›</a:t>
            </a:fld>
            <a:endParaRPr lang="en-US"/>
          </a:p>
        </p:txBody>
      </p:sp>
    </p:spTree>
    <p:extLst>
      <p:ext uri="{BB962C8B-B14F-4D97-AF65-F5344CB8AC3E}">
        <p14:creationId xmlns:p14="http://schemas.microsoft.com/office/powerpoint/2010/main" val="1238600277"/>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BDAD14E1-89D8-6C45-98AF-741138467DDF}" type="slidenum">
              <a:rPr lang="en-US"/>
              <a:pPr>
                <a:defRPr/>
              </a:pPr>
              <a:t>‹#›</a:t>
            </a:fld>
            <a:endParaRPr lang="en-US"/>
          </a:p>
        </p:txBody>
      </p:sp>
    </p:spTree>
    <p:extLst>
      <p:ext uri="{BB962C8B-B14F-4D97-AF65-F5344CB8AC3E}">
        <p14:creationId xmlns:p14="http://schemas.microsoft.com/office/powerpoint/2010/main" val="3614494331"/>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95259342-FB65-2D49-AECE-1BB9103F6DD0}" type="slidenum">
              <a:rPr lang="en-US"/>
              <a:pPr>
                <a:defRPr/>
              </a:pPr>
              <a:t>‹#›</a:t>
            </a:fld>
            <a:endParaRPr lang="en-US"/>
          </a:p>
        </p:txBody>
      </p:sp>
    </p:spTree>
    <p:extLst>
      <p:ext uri="{BB962C8B-B14F-4D97-AF65-F5344CB8AC3E}">
        <p14:creationId xmlns:p14="http://schemas.microsoft.com/office/powerpoint/2010/main" val="3263322679"/>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57A0D97-E04C-3744-94DB-6E88D926503B}" type="slidenum">
              <a:rPr lang="en-US"/>
              <a:pPr>
                <a:defRPr/>
              </a:pPr>
              <a:t>‹#›</a:t>
            </a:fld>
            <a:endParaRPr lang="en-US"/>
          </a:p>
        </p:txBody>
      </p:sp>
    </p:spTree>
    <p:extLst>
      <p:ext uri="{BB962C8B-B14F-4D97-AF65-F5344CB8AC3E}">
        <p14:creationId xmlns:p14="http://schemas.microsoft.com/office/powerpoint/2010/main" val="356533942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D75606-22A2-E649-AF17-36023A623B4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095377685"/>
      </p:ext>
    </p:extLst>
  </p:cSld>
  <p:clrMapOvr>
    <a:masterClrMapping/>
  </p:clrMapOvr>
  <p:transition spd="slow">
    <p:dissolve/>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130FD35-F57B-8A45-8840-888F1C985EC3}" type="slidenum">
              <a:rPr lang="en-US"/>
              <a:pPr>
                <a:defRPr/>
              </a:pPr>
              <a:t>‹#›</a:t>
            </a:fld>
            <a:endParaRPr lang="en-US"/>
          </a:p>
        </p:txBody>
      </p:sp>
    </p:spTree>
    <p:extLst>
      <p:ext uri="{BB962C8B-B14F-4D97-AF65-F5344CB8AC3E}">
        <p14:creationId xmlns:p14="http://schemas.microsoft.com/office/powerpoint/2010/main" val="2485476920"/>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00800" y="457200"/>
            <a:ext cx="20574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457200"/>
            <a:ext cx="6019800" cy="5638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D73AEB5A-C7EC-AF4A-AD59-8584DC779172}" type="slidenum">
              <a:rPr lang="en-US"/>
              <a:pPr>
                <a:defRPr/>
              </a:pPr>
              <a:t>‹#›</a:t>
            </a:fld>
            <a:endParaRPr lang="en-US"/>
          </a:p>
        </p:txBody>
      </p:sp>
    </p:spTree>
    <p:extLst>
      <p:ext uri="{BB962C8B-B14F-4D97-AF65-F5344CB8AC3E}">
        <p14:creationId xmlns:p14="http://schemas.microsoft.com/office/powerpoint/2010/main" val="3406403077"/>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50800"/>
            <a:ext cx="1181100" cy="428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47087656"/>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912325839"/>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02456547"/>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80362571"/>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79201126"/>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065011689"/>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41433023"/>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30804234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6FD0C6DE-1AD8-D84E-80AC-2F402853CDB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885449657"/>
      </p:ext>
    </p:extLst>
  </p:cSld>
  <p:clrMapOvr>
    <a:masterClrMapping/>
  </p:clrMapOvr>
  <p:transition spd="slow">
    <p:dissolve/>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05178864"/>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895106463"/>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56194077"/>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BD3AB2D-6122-BE45-8F53-CDDB7B854ABC}" type="slidenum">
              <a:rPr lang="en-GB"/>
              <a:pPr>
                <a:defRPr/>
              </a:pPr>
              <a:t>‹#›</a:t>
            </a:fld>
            <a:endParaRPr lang="en-GB"/>
          </a:p>
        </p:txBody>
      </p:sp>
    </p:spTree>
    <p:extLst>
      <p:ext uri="{BB962C8B-B14F-4D97-AF65-F5344CB8AC3E}">
        <p14:creationId xmlns:p14="http://schemas.microsoft.com/office/powerpoint/2010/main" val="2424791763"/>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E401D1B-A0DB-4644-9E7A-BF990CAC6CDF}" type="slidenum">
              <a:rPr lang="en-GB"/>
              <a:pPr>
                <a:defRPr/>
              </a:pPr>
              <a:t>‹#›</a:t>
            </a:fld>
            <a:endParaRPr lang="en-GB"/>
          </a:p>
        </p:txBody>
      </p:sp>
    </p:spTree>
    <p:extLst>
      <p:ext uri="{BB962C8B-B14F-4D97-AF65-F5344CB8AC3E}">
        <p14:creationId xmlns:p14="http://schemas.microsoft.com/office/powerpoint/2010/main" val="1759671420"/>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AD5251B-5700-A441-BC41-E14190FC1B26}" type="slidenum">
              <a:rPr lang="en-GB"/>
              <a:pPr>
                <a:defRPr/>
              </a:pPr>
              <a:t>‹#›</a:t>
            </a:fld>
            <a:endParaRPr lang="en-GB"/>
          </a:p>
        </p:txBody>
      </p:sp>
    </p:spTree>
    <p:extLst>
      <p:ext uri="{BB962C8B-B14F-4D97-AF65-F5344CB8AC3E}">
        <p14:creationId xmlns:p14="http://schemas.microsoft.com/office/powerpoint/2010/main" val="3280212702"/>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1525FE2-8D6D-CC4F-BF70-4CD402485598}" type="slidenum">
              <a:rPr lang="en-GB"/>
              <a:pPr>
                <a:defRPr/>
              </a:pPr>
              <a:t>‹#›</a:t>
            </a:fld>
            <a:endParaRPr lang="en-GB"/>
          </a:p>
        </p:txBody>
      </p:sp>
    </p:spTree>
    <p:extLst>
      <p:ext uri="{BB962C8B-B14F-4D97-AF65-F5344CB8AC3E}">
        <p14:creationId xmlns:p14="http://schemas.microsoft.com/office/powerpoint/2010/main" val="1059123457"/>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33F04734-9984-7D4F-80A8-74832644BE2F}" type="slidenum">
              <a:rPr lang="en-GB"/>
              <a:pPr>
                <a:defRPr/>
              </a:pPr>
              <a:t>‹#›</a:t>
            </a:fld>
            <a:endParaRPr lang="en-GB"/>
          </a:p>
        </p:txBody>
      </p:sp>
    </p:spTree>
    <p:extLst>
      <p:ext uri="{BB962C8B-B14F-4D97-AF65-F5344CB8AC3E}">
        <p14:creationId xmlns:p14="http://schemas.microsoft.com/office/powerpoint/2010/main" val="1624519208"/>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C4BDDFF3-47C7-5243-967B-26F77C4476BF}" type="slidenum">
              <a:rPr lang="en-GB"/>
              <a:pPr>
                <a:defRPr/>
              </a:pPr>
              <a:t>‹#›</a:t>
            </a:fld>
            <a:endParaRPr lang="en-GB"/>
          </a:p>
        </p:txBody>
      </p:sp>
    </p:spTree>
    <p:extLst>
      <p:ext uri="{BB962C8B-B14F-4D97-AF65-F5344CB8AC3E}">
        <p14:creationId xmlns:p14="http://schemas.microsoft.com/office/powerpoint/2010/main" val="933541666"/>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ED28E67D-9E00-B94A-B07B-A411900C1864}" type="slidenum">
              <a:rPr lang="en-GB"/>
              <a:pPr>
                <a:defRPr/>
              </a:pPr>
              <a:t>‹#›</a:t>
            </a:fld>
            <a:endParaRPr lang="en-GB"/>
          </a:p>
        </p:txBody>
      </p:sp>
    </p:spTree>
    <p:extLst>
      <p:ext uri="{BB962C8B-B14F-4D97-AF65-F5344CB8AC3E}">
        <p14:creationId xmlns:p14="http://schemas.microsoft.com/office/powerpoint/2010/main" val="95645281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7426063-8E3D-9543-99B2-C05B803EF75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77110095"/>
      </p:ext>
    </p:extLst>
  </p:cSld>
  <p:clrMapOvr>
    <a:masterClrMapping/>
  </p:clrMapOvr>
  <p:transition spd="slow">
    <p:dissolve/>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0D1D322-5518-F049-98E8-4F8734EE7931}" type="slidenum">
              <a:rPr lang="en-GB"/>
              <a:pPr>
                <a:defRPr/>
              </a:pPr>
              <a:t>‹#›</a:t>
            </a:fld>
            <a:endParaRPr lang="en-GB"/>
          </a:p>
        </p:txBody>
      </p:sp>
    </p:spTree>
    <p:extLst>
      <p:ext uri="{BB962C8B-B14F-4D97-AF65-F5344CB8AC3E}">
        <p14:creationId xmlns:p14="http://schemas.microsoft.com/office/powerpoint/2010/main" val="668234129"/>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F3C38427-DC29-7044-8783-F3F33A8E05B2}" type="slidenum">
              <a:rPr lang="en-GB"/>
              <a:pPr>
                <a:defRPr/>
              </a:pPr>
              <a:t>‹#›</a:t>
            </a:fld>
            <a:endParaRPr lang="en-GB"/>
          </a:p>
        </p:txBody>
      </p:sp>
    </p:spTree>
    <p:extLst>
      <p:ext uri="{BB962C8B-B14F-4D97-AF65-F5344CB8AC3E}">
        <p14:creationId xmlns:p14="http://schemas.microsoft.com/office/powerpoint/2010/main" val="2555500967"/>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E00C5E8-AE06-2445-B7A2-14ED23B0A64E}" type="slidenum">
              <a:rPr lang="en-GB"/>
              <a:pPr>
                <a:defRPr/>
              </a:pPr>
              <a:t>‹#›</a:t>
            </a:fld>
            <a:endParaRPr lang="en-GB"/>
          </a:p>
        </p:txBody>
      </p:sp>
    </p:spTree>
    <p:extLst>
      <p:ext uri="{BB962C8B-B14F-4D97-AF65-F5344CB8AC3E}">
        <p14:creationId xmlns:p14="http://schemas.microsoft.com/office/powerpoint/2010/main" val="1277873198"/>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91927D06-B680-E040-B2EB-22AE56806426}" type="slidenum">
              <a:rPr lang="en-GB"/>
              <a:pPr>
                <a:defRPr/>
              </a:pPr>
              <a:t>‹#›</a:t>
            </a:fld>
            <a:endParaRPr lang="en-GB"/>
          </a:p>
        </p:txBody>
      </p:sp>
    </p:spTree>
    <p:extLst>
      <p:ext uri="{BB962C8B-B14F-4D97-AF65-F5344CB8AC3E}">
        <p14:creationId xmlns:p14="http://schemas.microsoft.com/office/powerpoint/2010/main" val="3904352311"/>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415264558"/>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775766585"/>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291160107"/>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737627502"/>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2459785594"/>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99550653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BE00EC5-33AF-4148-A932-D5D8C17A67F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88299510"/>
      </p:ext>
    </p:extLst>
  </p:cSld>
  <p:clrMapOvr>
    <a:masterClrMapping/>
  </p:clrMapOvr>
  <p:transition spd="slow">
    <p:dissolve/>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4273802796"/>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067446611"/>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731285924"/>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037451366"/>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771046500"/>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4077709153"/>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575894201"/>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697941616"/>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55726033"/>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51343196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F2B2289-3BE8-7F4F-A169-E0A2D6CE9A3D}" type="slidenum">
              <a:rPr lang="en-US"/>
              <a:pPr>
                <a:defRPr/>
              </a:pPr>
              <a:t>‹#›</a:t>
            </a:fld>
            <a:endParaRPr lang="en-US"/>
          </a:p>
        </p:txBody>
      </p:sp>
    </p:spTree>
    <p:extLst>
      <p:ext uri="{BB962C8B-B14F-4D97-AF65-F5344CB8AC3E}">
        <p14:creationId xmlns:p14="http://schemas.microsoft.com/office/powerpoint/2010/main" val="3477423755"/>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761650259"/>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378681493"/>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43336372"/>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194214867"/>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2962386179"/>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085391243"/>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1632745813"/>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954236826"/>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p>
        </p:txBody>
      </p:sp>
      <p:sp>
        <p:nvSpPr>
          <p:cNvPr id="3" name="Rectangle 8"/>
          <p:cNvSpPr>
            <a:spLocks noGrp="1" noChangeArrowheads="1"/>
          </p:cNvSpPr>
          <p:nvPr>
            <p:ph type="ftr" sz="quarter" idx="11"/>
          </p:nvPr>
        </p:nvSpPr>
        <p:spPr>
          <a:ln/>
        </p:spPr>
        <p:txBody>
          <a:bodyPr/>
          <a:lstStyle>
            <a:lvl1pPr>
              <a:defRPr/>
            </a:lvl1pPr>
          </a:lstStyle>
          <a:p>
            <a:pPr>
              <a:defRPr/>
            </a:pPr>
            <a:endParaRPr lang="en-US"/>
          </a:p>
        </p:txBody>
      </p:sp>
      <p:sp>
        <p:nvSpPr>
          <p:cNvPr id="4" name="Rectangle 9"/>
          <p:cNvSpPr>
            <a:spLocks noGrp="1" noChangeArrowheads="1"/>
          </p:cNvSpPr>
          <p:nvPr>
            <p:ph type="sldNum" sz="quarter" idx="12"/>
          </p:nvPr>
        </p:nvSpPr>
        <p:spPr>
          <a:ln/>
        </p:spPr>
        <p:txBody>
          <a:bodyPr/>
          <a:lstStyle>
            <a:lvl1pPr>
              <a:defRPr/>
            </a:lvl1pPr>
          </a:lstStyle>
          <a:p>
            <a:pPr>
              <a:defRPr/>
            </a:pPr>
            <a:fld id="{9053B222-8B04-FD45-80F2-850C5C89CC6B}" type="slidenum">
              <a:rPr lang="en-US"/>
              <a:pPr>
                <a:defRPr/>
              </a:pPr>
              <a:t>‹#›</a:t>
            </a:fld>
            <a:endParaRPr lang="en-US"/>
          </a:p>
        </p:txBody>
      </p:sp>
    </p:spTree>
    <p:extLst>
      <p:ext uri="{BB962C8B-B14F-4D97-AF65-F5344CB8AC3E}">
        <p14:creationId xmlns:p14="http://schemas.microsoft.com/office/powerpoint/2010/main" val="2580954736"/>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247963721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EF80FB7-30AF-AC4E-827D-54225D523A47}" type="slidenum">
              <a:rPr lang="en-US"/>
              <a:pPr>
                <a:defRPr/>
              </a:pPr>
              <a:t>‹#›</a:t>
            </a:fld>
            <a:endParaRPr lang="en-US"/>
          </a:p>
        </p:txBody>
      </p:sp>
    </p:spTree>
    <p:extLst>
      <p:ext uri="{BB962C8B-B14F-4D97-AF65-F5344CB8AC3E}">
        <p14:creationId xmlns:p14="http://schemas.microsoft.com/office/powerpoint/2010/main" val="3943821928"/>
      </p:ext>
    </p:extLst>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750949270"/>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3824075255"/>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492047011"/>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3/8/26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951940058"/>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3/8/26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3067830355"/>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3/8/26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2658287713"/>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4226477661"/>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3/8/26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922819666"/>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156409030"/>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3/8/26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22332092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D1CF5E6-452D-DB46-83AA-9C53B3F8EEDB}" type="slidenum">
              <a:rPr lang="en-US"/>
              <a:pPr>
                <a:defRPr/>
              </a:pPr>
              <a:t>‹#›</a:t>
            </a:fld>
            <a:endParaRPr lang="en-US"/>
          </a:p>
        </p:txBody>
      </p:sp>
    </p:spTree>
    <p:extLst>
      <p:ext uri="{BB962C8B-B14F-4D97-AF65-F5344CB8AC3E}">
        <p14:creationId xmlns:p14="http://schemas.microsoft.com/office/powerpoint/2010/main" val="4207998973"/>
      </p:ext>
    </p:extLst>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C84122AE-C363-384B-877C-8325B64E4D68}" type="slidenum">
              <a:rPr lang="en-US"/>
              <a:pPr>
                <a:defRPr/>
              </a:pPr>
              <a:t>‹#›</a:t>
            </a:fld>
            <a:endParaRPr lang="en-US"/>
          </a:p>
        </p:txBody>
      </p:sp>
    </p:spTree>
    <p:extLst>
      <p:ext uri="{BB962C8B-B14F-4D97-AF65-F5344CB8AC3E}">
        <p14:creationId xmlns:p14="http://schemas.microsoft.com/office/powerpoint/2010/main" val="1629962716"/>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C03C932-4652-9944-B359-8E2C9E509B94}" type="slidenum">
              <a:rPr lang="en-US"/>
              <a:pPr>
                <a:defRPr/>
              </a:pPr>
              <a:t>‹#›</a:t>
            </a:fld>
            <a:endParaRPr lang="en-US"/>
          </a:p>
        </p:txBody>
      </p:sp>
    </p:spTree>
    <p:extLst>
      <p:ext uri="{BB962C8B-B14F-4D97-AF65-F5344CB8AC3E}">
        <p14:creationId xmlns:p14="http://schemas.microsoft.com/office/powerpoint/2010/main" val="357137107"/>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F6D681A-8C3B-AC42-BAC4-384398521BB1}" type="slidenum">
              <a:rPr lang="en-US"/>
              <a:pPr>
                <a:defRPr/>
              </a:pPr>
              <a:t>‹#›</a:t>
            </a:fld>
            <a:endParaRPr lang="en-US"/>
          </a:p>
        </p:txBody>
      </p:sp>
    </p:spTree>
    <p:extLst>
      <p:ext uri="{BB962C8B-B14F-4D97-AF65-F5344CB8AC3E}">
        <p14:creationId xmlns:p14="http://schemas.microsoft.com/office/powerpoint/2010/main" val="3118375634"/>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8"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9"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6227D265-BA97-9644-9D86-4CCF9390B889}" type="slidenum">
              <a:rPr lang="en-US"/>
              <a:pPr>
                <a:defRPr/>
              </a:pPr>
              <a:t>‹#›</a:t>
            </a:fld>
            <a:endParaRPr lang="en-US"/>
          </a:p>
        </p:txBody>
      </p:sp>
    </p:spTree>
    <p:extLst>
      <p:ext uri="{BB962C8B-B14F-4D97-AF65-F5344CB8AC3E}">
        <p14:creationId xmlns:p14="http://schemas.microsoft.com/office/powerpoint/2010/main" val="914021049"/>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4"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9594FD75-2408-FF44-B88B-059C525A2EE1}" type="slidenum">
              <a:rPr lang="en-US"/>
              <a:pPr>
                <a:defRPr/>
              </a:pPr>
              <a:t>‹#›</a:t>
            </a:fld>
            <a:endParaRPr lang="en-US"/>
          </a:p>
        </p:txBody>
      </p:sp>
    </p:spTree>
    <p:extLst>
      <p:ext uri="{BB962C8B-B14F-4D97-AF65-F5344CB8AC3E}">
        <p14:creationId xmlns:p14="http://schemas.microsoft.com/office/powerpoint/2010/main" val="2751900809"/>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3"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4"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76D38079-C5DC-8647-B1DF-9B7AA64B5F14}" type="slidenum">
              <a:rPr lang="en-US"/>
              <a:pPr>
                <a:defRPr/>
              </a:pPr>
              <a:t>‹#›</a:t>
            </a:fld>
            <a:endParaRPr lang="en-US"/>
          </a:p>
        </p:txBody>
      </p:sp>
    </p:spTree>
    <p:extLst>
      <p:ext uri="{BB962C8B-B14F-4D97-AF65-F5344CB8AC3E}">
        <p14:creationId xmlns:p14="http://schemas.microsoft.com/office/powerpoint/2010/main" val="3304110642"/>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30891ECC-8BBB-0C4B-BDF3-6634B7ED4A13}" type="slidenum">
              <a:rPr lang="en-US"/>
              <a:pPr>
                <a:defRPr/>
              </a:pPr>
              <a:t>‹#›</a:t>
            </a:fld>
            <a:endParaRPr lang="en-US"/>
          </a:p>
        </p:txBody>
      </p:sp>
    </p:spTree>
    <p:extLst>
      <p:ext uri="{BB962C8B-B14F-4D97-AF65-F5344CB8AC3E}">
        <p14:creationId xmlns:p14="http://schemas.microsoft.com/office/powerpoint/2010/main" val="2243761491"/>
      </p:ext>
    </p:extLst>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24D7963E-E07B-D649-A0E4-0BB1B149C23E}" type="slidenum">
              <a:rPr lang="en-US"/>
              <a:pPr>
                <a:defRPr/>
              </a:pPr>
              <a:t>‹#›</a:t>
            </a:fld>
            <a:endParaRPr lang="en-US"/>
          </a:p>
        </p:txBody>
      </p:sp>
    </p:spTree>
    <p:extLst>
      <p:ext uri="{BB962C8B-B14F-4D97-AF65-F5344CB8AC3E}">
        <p14:creationId xmlns:p14="http://schemas.microsoft.com/office/powerpoint/2010/main" val="2519103644"/>
      </p:ext>
    </p:extLst>
  </p:cSld>
  <p:clrMapOvr>
    <a:masterClrMapping/>
  </p:clrMapOvr>
  <p:transition/>
</p:sldLayout>
</file>

<file path=ppt/slideLayouts/slideLayout9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76933A2-DB18-9347-97F0-26855D0A47CE}" type="slidenum">
              <a:rPr lang="en-US"/>
              <a:pPr>
                <a:defRPr/>
              </a:pPr>
              <a:t>‹#›</a:t>
            </a:fld>
            <a:endParaRPr lang="en-US"/>
          </a:p>
        </p:txBody>
      </p:sp>
    </p:spTree>
    <p:extLst>
      <p:ext uri="{BB962C8B-B14F-4D97-AF65-F5344CB8AC3E}">
        <p14:creationId xmlns:p14="http://schemas.microsoft.com/office/powerpoint/2010/main" val="3770762179"/>
      </p:ext>
    </p:extLst>
  </p:cSld>
  <p:clrMapOvr>
    <a:masterClrMapping/>
  </p:clrMapOvr>
  <p:transition/>
</p:sldLayout>
</file>

<file path=ppt/slideLayouts/slideLayout9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120EA3D0-783C-044D-B3FA-AFAB5476A76F}" type="slidenum">
              <a:rPr lang="en-US"/>
              <a:pPr>
                <a:defRPr/>
              </a:pPr>
              <a:t>‹#›</a:t>
            </a:fld>
            <a:endParaRPr lang="en-US"/>
          </a:p>
        </p:txBody>
      </p:sp>
    </p:spTree>
    <p:extLst>
      <p:ext uri="{BB962C8B-B14F-4D97-AF65-F5344CB8AC3E}">
        <p14:creationId xmlns:p14="http://schemas.microsoft.com/office/powerpoint/2010/main" val="1881328377"/>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251392AD-6002-2E44-8D5B-ADB3592D1769}" type="slidenum">
              <a:rPr lang="en-US"/>
              <a:pPr>
                <a:defRPr/>
              </a:pPr>
              <a:t>‹#›</a:t>
            </a:fld>
            <a:endParaRPr lang="en-US"/>
          </a:p>
        </p:txBody>
      </p:sp>
    </p:spTree>
    <p:extLst>
      <p:ext uri="{BB962C8B-B14F-4D97-AF65-F5344CB8AC3E}">
        <p14:creationId xmlns:p14="http://schemas.microsoft.com/office/powerpoint/2010/main" val="1174661960"/>
      </p:ext>
    </p:extLst>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12FF103E-E992-DB4B-8CC3-7C5748D21DCE}" type="slidenum">
              <a:rPr lang="en-US"/>
              <a:pPr>
                <a:defRPr/>
              </a:pPr>
              <a:t>‹#›</a:t>
            </a:fld>
            <a:endParaRPr lang="en-US"/>
          </a:p>
        </p:txBody>
      </p:sp>
    </p:spTree>
    <p:extLst>
      <p:ext uri="{BB962C8B-B14F-4D97-AF65-F5344CB8AC3E}">
        <p14:creationId xmlns:p14="http://schemas.microsoft.com/office/powerpoint/2010/main" val="3920941689"/>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0C81A7DD-4AF3-5042-96E3-5E066D5687FD}" type="slidenum">
              <a:rPr lang="en-US"/>
              <a:pPr>
                <a:defRPr/>
              </a:pPr>
              <a:t>‹#›</a:t>
            </a:fld>
            <a:endParaRPr lang="en-US"/>
          </a:p>
        </p:txBody>
      </p:sp>
    </p:spTree>
    <p:extLst>
      <p:ext uri="{BB962C8B-B14F-4D97-AF65-F5344CB8AC3E}">
        <p14:creationId xmlns:p14="http://schemas.microsoft.com/office/powerpoint/2010/main" val="1013498266"/>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0D40FE99-9208-1642-8B2F-8EC8B82CB1D8}" type="slidenum">
              <a:rPr lang="en-US"/>
              <a:pPr>
                <a:defRPr/>
              </a:pPr>
              <a:t>‹#›</a:t>
            </a:fld>
            <a:endParaRPr lang="en-US"/>
          </a:p>
        </p:txBody>
      </p:sp>
    </p:spTree>
    <p:extLst>
      <p:ext uri="{BB962C8B-B14F-4D97-AF65-F5344CB8AC3E}">
        <p14:creationId xmlns:p14="http://schemas.microsoft.com/office/powerpoint/2010/main" val="1500814277"/>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84E23DA4-51ED-B944-B40D-02B815B098D7}" type="slidenum">
              <a:rPr lang="en-US"/>
              <a:pPr>
                <a:defRPr/>
              </a:pPr>
              <a:t>‹#›</a:t>
            </a:fld>
            <a:endParaRPr lang="en-US"/>
          </a:p>
        </p:txBody>
      </p:sp>
    </p:spTree>
    <p:extLst>
      <p:ext uri="{BB962C8B-B14F-4D97-AF65-F5344CB8AC3E}">
        <p14:creationId xmlns:p14="http://schemas.microsoft.com/office/powerpoint/2010/main" val="130992264"/>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855089F-19BD-4440-83EB-BD64C478C3B4}" type="slidenum">
              <a:rPr lang="en-US"/>
              <a:pPr>
                <a:defRPr/>
              </a:pPr>
              <a:t>‹#›</a:t>
            </a:fld>
            <a:endParaRPr lang="en-US"/>
          </a:p>
        </p:txBody>
      </p:sp>
    </p:spTree>
    <p:extLst>
      <p:ext uri="{BB962C8B-B14F-4D97-AF65-F5344CB8AC3E}">
        <p14:creationId xmlns:p14="http://schemas.microsoft.com/office/powerpoint/2010/main" val="616635120"/>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36D0C049-A575-2046-A39A-73581A492BF4}" type="slidenum">
              <a:rPr lang="en-US"/>
              <a:pPr>
                <a:defRPr/>
              </a:pPr>
              <a:t>‹#›</a:t>
            </a:fld>
            <a:endParaRPr lang="en-US"/>
          </a:p>
        </p:txBody>
      </p:sp>
    </p:spTree>
    <p:extLst>
      <p:ext uri="{BB962C8B-B14F-4D97-AF65-F5344CB8AC3E}">
        <p14:creationId xmlns:p14="http://schemas.microsoft.com/office/powerpoint/2010/main" val="2206710570"/>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F4DB18B-DCFF-9B42-A3E4-B38F901A0CE1}" type="slidenum">
              <a:rPr lang="en-US"/>
              <a:pPr>
                <a:defRPr/>
              </a:pPr>
              <a:t>‹#›</a:t>
            </a:fld>
            <a:endParaRPr lang="en-US"/>
          </a:p>
        </p:txBody>
      </p:sp>
    </p:spTree>
    <p:extLst>
      <p:ext uri="{BB962C8B-B14F-4D97-AF65-F5344CB8AC3E}">
        <p14:creationId xmlns:p14="http://schemas.microsoft.com/office/powerpoint/2010/main" val="2487218311"/>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80CB6AFF-7833-5942-B9DE-EE34BC0DFEFE}" type="slidenum">
              <a:rPr lang="en-US"/>
              <a:pPr>
                <a:defRPr/>
              </a:pPr>
              <a:t>‹#›</a:t>
            </a:fld>
            <a:endParaRPr lang="en-US"/>
          </a:p>
        </p:txBody>
      </p:sp>
    </p:spTree>
    <p:extLst>
      <p:ext uri="{BB962C8B-B14F-4D97-AF65-F5344CB8AC3E}">
        <p14:creationId xmlns:p14="http://schemas.microsoft.com/office/powerpoint/2010/main" val="3730867832"/>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165CF3C1-9411-FB48-BEB5-D870D31FAFC5}" type="slidenum">
              <a:rPr lang="en-US"/>
              <a:pPr>
                <a:defRPr/>
              </a:pPr>
              <a:t>‹#›</a:t>
            </a:fld>
            <a:endParaRPr lang="en-US"/>
          </a:p>
        </p:txBody>
      </p:sp>
    </p:spTree>
    <p:extLst>
      <p:ext uri="{BB962C8B-B14F-4D97-AF65-F5344CB8AC3E}">
        <p14:creationId xmlns:p14="http://schemas.microsoft.com/office/powerpoint/2010/main" val="1845597650"/>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D6BE642-9303-BB4F-8E5B-8AF0856FC427}" type="slidenum">
              <a:rPr lang="en-US"/>
              <a:pPr>
                <a:defRPr/>
              </a:pPr>
              <a:t>‹#›</a:t>
            </a:fld>
            <a:endParaRPr lang="en-US"/>
          </a:p>
        </p:txBody>
      </p:sp>
    </p:spTree>
    <p:extLst>
      <p:ext uri="{BB962C8B-B14F-4D97-AF65-F5344CB8AC3E}">
        <p14:creationId xmlns:p14="http://schemas.microsoft.com/office/powerpoint/2010/main" val="366067842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3.xml"/><Relationship Id="rId3" Type="http://schemas.openxmlformats.org/officeDocument/2006/relationships/slideLayout" Target="../slideLayouts/slideLayout98.xml"/><Relationship Id="rId7" Type="http://schemas.openxmlformats.org/officeDocument/2006/relationships/slideLayout" Target="../slideLayouts/slideLayout102.xml"/><Relationship Id="rId12" Type="http://schemas.openxmlformats.org/officeDocument/2006/relationships/theme" Target="../theme/theme10.xml"/><Relationship Id="rId2" Type="http://schemas.openxmlformats.org/officeDocument/2006/relationships/slideLayout" Target="../slideLayouts/slideLayout97.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slideLayout" Target="../slideLayouts/slideLayout106.xml"/><Relationship Id="rId5" Type="http://schemas.openxmlformats.org/officeDocument/2006/relationships/slideLayout" Target="../slideLayouts/slideLayout100.xml"/><Relationship Id="rId10" Type="http://schemas.openxmlformats.org/officeDocument/2006/relationships/slideLayout" Target="../slideLayouts/slideLayout105.xml"/><Relationship Id="rId4" Type="http://schemas.openxmlformats.org/officeDocument/2006/relationships/slideLayout" Target="../slideLayouts/slideLayout99.xml"/><Relationship Id="rId9" Type="http://schemas.openxmlformats.org/officeDocument/2006/relationships/slideLayout" Target="../slideLayouts/slideLayout104.xml"/></Relationships>
</file>

<file path=ppt/slideMasters/_rels/slideMaster100.xml.rels><?xml version="1.0" encoding="UTF-8" standalone="yes"?>
<Relationships xmlns="http://schemas.openxmlformats.org/package/2006/relationships"><Relationship Id="rId3" Type="http://schemas.openxmlformats.org/officeDocument/2006/relationships/slideLayout" Target="../slideLayouts/slideLayout2417.xml"/><Relationship Id="rId2" Type="http://schemas.openxmlformats.org/officeDocument/2006/relationships/slideLayout" Target="../slideLayouts/slideLayout2416.xml"/><Relationship Id="rId1" Type="http://schemas.openxmlformats.org/officeDocument/2006/relationships/slideLayout" Target="../slideLayouts/slideLayout2415.xml"/><Relationship Id="rId4" Type="http://schemas.openxmlformats.org/officeDocument/2006/relationships/theme" Target="../theme/theme100.xml"/></Relationships>
</file>

<file path=ppt/slideMasters/_rels/slideMaster101.xml.rels><?xml version="1.0" encoding="UTF-8" standalone="yes"?>
<Relationships xmlns="http://schemas.openxmlformats.org/package/2006/relationships"><Relationship Id="rId8" Type="http://schemas.openxmlformats.org/officeDocument/2006/relationships/slideLayout" Target="../slideLayouts/slideLayout2425.xml"/><Relationship Id="rId13" Type="http://schemas.openxmlformats.org/officeDocument/2006/relationships/image" Target="../media/image40.emf"/><Relationship Id="rId3" Type="http://schemas.openxmlformats.org/officeDocument/2006/relationships/slideLayout" Target="../slideLayouts/slideLayout2420.xml"/><Relationship Id="rId7" Type="http://schemas.openxmlformats.org/officeDocument/2006/relationships/slideLayout" Target="../slideLayouts/slideLayout2424.xml"/><Relationship Id="rId12" Type="http://schemas.openxmlformats.org/officeDocument/2006/relationships/theme" Target="../theme/theme101.xml"/><Relationship Id="rId17" Type="http://schemas.openxmlformats.org/officeDocument/2006/relationships/image" Target="../media/image44.png"/><Relationship Id="rId2" Type="http://schemas.openxmlformats.org/officeDocument/2006/relationships/slideLayout" Target="../slideLayouts/slideLayout2419.xml"/><Relationship Id="rId16" Type="http://schemas.openxmlformats.org/officeDocument/2006/relationships/image" Target="../media/image43.png"/><Relationship Id="rId1" Type="http://schemas.openxmlformats.org/officeDocument/2006/relationships/slideLayout" Target="../slideLayouts/slideLayout2418.xml"/><Relationship Id="rId6" Type="http://schemas.openxmlformats.org/officeDocument/2006/relationships/slideLayout" Target="../slideLayouts/slideLayout2423.xml"/><Relationship Id="rId11" Type="http://schemas.openxmlformats.org/officeDocument/2006/relationships/slideLayout" Target="../slideLayouts/slideLayout2428.xml"/><Relationship Id="rId5" Type="http://schemas.openxmlformats.org/officeDocument/2006/relationships/slideLayout" Target="../slideLayouts/slideLayout2422.xml"/><Relationship Id="rId15" Type="http://schemas.openxmlformats.org/officeDocument/2006/relationships/image" Target="../media/image42.png"/><Relationship Id="rId10" Type="http://schemas.openxmlformats.org/officeDocument/2006/relationships/slideLayout" Target="../slideLayouts/slideLayout2427.xml"/><Relationship Id="rId4" Type="http://schemas.openxmlformats.org/officeDocument/2006/relationships/slideLayout" Target="../slideLayouts/slideLayout2421.xml"/><Relationship Id="rId9" Type="http://schemas.openxmlformats.org/officeDocument/2006/relationships/slideLayout" Target="../slideLayouts/slideLayout2426.xml"/><Relationship Id="rId14" Type="http://schemas.openxmlformats.org/officeDocument/2006/relationships/image" Target="../media/image41.png"/></Relationships>
</file>

<file path=ppt/slideMasters/_rels/slideMaster102.xml.rels><?xml version="1.0" encoding="UTF-8" standalone="yes"?>
<Relationships xmlns="http://schemas.openxmlformats.org/package/2006/relationships"><Relationship Id="rId8" Type="http://schemas.openxmlformats.org/officeDocument/2006/relationships/slideLayout" Target="../slideLayouts/slideLayout2436.xml"/><Relationship Id="rId3" Type="http://schemas.openxmlformats.org/officeDocument/2006/relationships/slideLayout" Target="../slideLayouts/slideLayout2431.xml"/><Relationship Id="rId7" Type="http://schemas.openxmlformats.org/officeDocument/2006/relationships/slideLayout" Target="../slideLayouts/slideLayout2435.xml"/><Relationship Id="rId12" Type="http://schemas.openxmlformats.org/officeDocument/2006/relationships/theme" Target="../theme/theme102.xml"/><Relationship Id="rId2" Type="http://schemas.openxmlformats.org/officeDocument/2006/relationships/slideLayout" Target="../slideLayouts/slideLayout2430.xml"/><Relationship Id="rId1" Type="http://schemas.openxmlformats.org/officeDocument/2006/relationships/slideLayout" Target="../slideLayouts/slideLayout2429.xml"/><Relationship Id="rId6" Type="http://schemas.openxmlformats.org/officeDocument/2006/relationships/slideLayout" Target="../slideLayouts/slideLayout2434.xml"/><Relationship Id="rId11" Type="http://schemas.openxmlformats.org/officeDocument/2006/relationships/slideLayout" Target="../slideLayouts/slideLayout2439.xml"/><Relationship Id="rId5" Type="http://schemas.openxmlformats.org/officeDocument/2006/relationships/slideLayout" Target="../slideLayouts/slideLayout2433.xml"/><Relationship Id="rId10" Type="http://schemas.openxmlformats.org/officeDocument/2006/relationships/slideLayout" Target="../slideLayouts/slideLayout2438.xml"/><Relationship Id="rId4" Type="http://schemas.openxmlformats.org/officeDocument/2006/relationships/slideLayout" Target="../slideLayouts/slideLayout2432.xml"/><Relationship Id="rId9" Type="http://schemas.openxmlformats.org/officeDocument/2006/relationships/slideLayout" Target="../slideLayouts/slideLayout2437.xml"/></Relationships>
</file>

<file path=ppt/slideMasters/_rels/slideMaster103.xml.rels><?xml version="1.0" encoding="UTF-8" standalone="yes"?>
<Relationships xmlns="http://schemas.openxmlformats.org/package/2006/relationships"><Relationship Id="rId8" Type="http://schemas.openxmlformats.org/officeDocument/2006/relationships/slideLayout" Target="../slideLayouts/slideLayout2447.xml"/><Relationship Id="rId13" Type="http://schemas.openxmlformats.org/officeDocument/2006/relationships/slideLayout" Target="../slideLayouts/slideLayout2452.xml"/><Relationship Id="rId3" Type="http://schemas.openxmlformats.org/officeDocument/2006/relationships/slideLayout" Target="../slideLayouts/slideLayout2442.xml"/><Relationship Id="rId7" Type="http://schemas.openxmlformats.org/officeDocument/2006/relationships/slideLayout" Target="../slideLayouts/slideLayout2446.xml"/><Relationship Id="rId12" Type="http://schemas.openxmlformats.org/officeDocument/2006/relationships/slideLayout" Target="../slideLayouts/slideLayout2451.xml"/><Relationship Id="rId2" Type="http://schemas.openxmlformats.org/officeDocument/2006/relationships/slideLayout" Target="../slideLayouts/slideLayout2441.xml"/><Relationship Id="rId16" Type="http://schemas.openxmlformats.org/officeDocument/2006/relationships/image" Target="../media/image45.jpeg"/><Relationship Id="rId1" Type="http://schemas.openxmlformats.org/officeDocument/2006/relationships/slideLayout" Target="../slideLayouts/slideLayout2440.xml"/><Relationship Id="rId6" Type="http://schemas.openxmlformats.org/officeDocument/2006/relationships/slideLayout" Target="../slideLayouts/slideLayout2445.xml"/><Relationship Id="rId11" Type="http://schemas.openxmlformats.org/officeDocument/2006/relationships/slideLayout" Target="../slideLayouts/slideLayout2450.xml"/><Relationship Id="rId5" Type="http://schemas.openxmlformats.org/officeDocument/2006/relationships/slideLayout" Target="../slideLayouts/slideLayout2444.xml"/><Relationship Id="rId15" Type="http://schemas.openxmlformats.org/officeDocument/2006/relationships/theme" Target="../theme/theme103.xml"/><Relationship Id="rId10" Type="http://schemas.openxmlformats.org/officeDocument/2006/relationships/slideLayout" Target="../slideLayouts/slideLayout2449.xml"/><Relationship Id="rId4" Type="http://schemas.openxmlformats.org/officeDocument/2006/relationships/slideLayout" Target="../slideLayouts/slideLayout2443.xml"/><Relationship Id="rId9" Type="http://schemas.openxmlformats.org/officeDocument/2006/relationships/slideLayout" Target="../slideLayouts/slideLayout2448.xml"/><Relationship Id="rId14" Type="http://schemas.openxmlformats.org/officeDocument/2006/relationships/slideLayout" Target="../slideLayouts/slideLayout2453.xml"/></Relationships>
</file>

<file path=ppt/slideMasters/_rels/slideMaster104.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theme" Target="../theme/theme104.xml"/><Relationship Id="rId1" Type="http://schemas.openxmlformats.org/officeDocument/2006/relationships/slideLayout" Target="../slideLayouts/slideLayout2454.xml"/></Relationships>
</file>

<file path=ppt/slideMasters/_rels/slideMaster105.xml.rels><?xml version="1.0" encoding="UTF-8" standalone="yes"?>
<Relationships xmlns="http://schemas.openxmlformats.org/package/2006/relationships"><Relationship Id="rId8" Type="http://schemas.openxmlformats.org/officeDocument/2006/relationships/slideLayout" Target="../slideLayouts/slideLayout2462.xml"/><Relationship Id="rId13" Type="http://schemas.openxmlformats.org/officeDocument/2006/relationships/slideLayout" Target="../slideLayouts/slideLayout2467.xml"/><Relationship Id="rId3" Type="http://schemas.openxmlformats.org/officeDocument/2006/relationships/slideLayout" Target="../slideLayouts/slideLayout2457.xml"/><Relationship Id="rId7" Type="http://schemas.openxmlformats.org/officeDocument/2006/relationships/slideLayout" Target="../slideLayouts/slideLayout2461.xml"/><Relationship Id="rId12" Type="http://schemas.openxmlformats.org/officeDocument/2006/relationships/slideLayout" Target="../slideLayouts/slideLayout2466.xml"/><Relationship Id="rId2" Type="http://schemas.openxmlformats.org/officeDocument/2006/relationships/slideLayout" Target="../slideLayouts/slideLayout2456.xml"/><Relationship Id="rId16" Type="http://schemas.openxmlformats.org/officeDocument/2006/relationships/theme" Target="../theme/theme105.xml"/><Relationship Id="rId1" Type="http://schemas.openxmlformats.org/officeDocument/2006/relationships/slideLayout" Target="../slideLayouts/slideLayout2455.xml"/><Relationship Id="rId6" Type="http://schemas.openxmlformats.org/officeDocument/2006/relationships/slideLayout" Target="../slideLayouts/slideLayout2460.xml"/><Relationship Id="rId11" Type="http://schemas.openxmlformats.org/officeDocument/2006/relationships/slideLayout" Target="../slideLayouts/slideLayout2465.xml"/><Relationship Id="rId5" Type="http://schemas.openxmlformats.org/officeDocument/2006/relationships/slideLayout" Target="../slideLayouts/slideLayout2459.xml"/><Relationship Id="rId15" Type="http://schemas.openxmlformats.org/officeDocument/2006/relationships/slideLayout" Target="../slideLayouts/slideLayout2469.xml"/><Relationship Id="rId10" Type="http://schemas.openxmlformats.org/officeDocument/2006/relationships/slideLayout" Target="../slideLayouts/slideLayout2464.xml"/><Relationship Id="rId4" Type="http://schemas.openxmlformats.org/officeDocument/2006/relationships/slideLayout" Target="../slideLayouts/slideLayout2458.xml"/><Relationship Id="rId9" Type="http://schemas.openxmlformats.org/officeDocument/2006/relationships/slideLayout" Target="../slideLayouts/slideLayout2463.xml"/><Relationship Id="rId14" Type="http://schemas.openxmlformats.org/officeDocument/2006/relationships/slideLayout" Target="../slideLayouts/slideLayout2468.xml"/></Relationships>
</file>

<file path=ppt/slideMasters/_rels/slideMaster106.xml.rels><?xml version="1.0" encoding="UTF-8" standalone="yes"?>
<Relationships xmlns="http://schemas.openxmlformats.org/package/2006/relationships"><Relationship Id="rId8" Type="http://schemas.openxmlformats.org/officeDocument/2006/relationships/slideLayout" Target="../slideLayouts/slideLayout2477.xml"/><Relationship Id="rId13" Type="http://schemas.openxmlformats.org/officeDocument/2006/relationships/image" Target="../media/image46.jpeg"/><Relationship Id="rId3" Type="http://schemas.openxmlformats.org/officeDocument/2006/relationships/slideLayout" Target="../slideLayouts/slideLayout2472.xml"/><Relationship Id="rId7" Type="http://schemas.openxmlformats.org/officeDocument/2006/relationships/slideLayout" Target="../slideLayouts/slideLayout2476.xml"/><Relationship Id="rId12" Type="http://schemas.openxmlformats.org/officeDocument/2006/relationships/theme" Target="../theme/theme106.xml"/><Relationship Id="rId2" Type="http://schemas.openxmlformats.org/officeDocument/2006/relationships/slideLayout" Target="../slideLayouts/slideLayout2471.xml"/><Relationship Id="rId1" Type="http://schemas.openxmlformats.org/officeDocument/2006/relationships/slideLayout" Target="../slideLayouts/slideLayout2470.xml"/><Relationship Id="rId6" Type="http://schemas.openxmlformats.org/officeDocument/2006/relationships/slideLayout" Target="../slideLayouts/slideLayout2475.xml"/><Relationship Id="rId11" Type="http://schemas.openxmlformats.org/officeDocument/2006/relationships/slideLayout" Target="../slideLayouts/slideLayout2480.xml"/><Relationship Id="rId5" Type="http://schemas.openxmlformats.org/officeDocument/2006/relationships/slideLayout" Target="../slideLayouts/slideLayout2474.xml"/><Relationship Id="rId10" Type="http://schemas.openxmlformats.org/officeDocument/2006/relationships/slideLayout" Target="../slideLayouts/slideLayout2479.xml"/><Relationship Id="rId4" Type="http://schemas.openxmlformats.org/officeDocument/2006/relationships/slideLayout" Target="../slideLayouts/slideLayout2473.xml"/><Relationship Id="rId9" Type="http://schemas.openxmlformats.org/officeDocument/2006/relationships/slideLayout" Target="../slideLayouts/slideLayout2478.xml"/><Relationship Id="rId14" Type="http://schemas.openxmlformats.org/officeDocument/2006/relationships/image" Target="../media/image47.png"/></Relationships>
</file>

<file path=ppt/slideMasters/_rels/slideMaster107.xml.rels><?xml version="1.0" encoding="UTF-8" standalone="yes"?>
<Relationships xmlns="http://schemas.openxmlformats.org/package/2006/relationships"><Relationship Id="rId8" Type="http://schemas.openxmlformats.org/officeDocument/2006/relationships/slideLayout" Target="../slideLayouts/slideLayout2488.xml"/><Relationship Id="rId13" Type="http://schemas.openxmlformats.org/officeDocument/2006/relationships/image" Target="../media/image17.jpeg"/><Relationship Id="rId3" Type="http://schemas.openxmlformats.org/officeDocument/2006/relationships/slideLayout" Target="../slideLayouts/slideLayout2483.xml"/><Relationship Id="rId7" Type="http://schemas.openxmlformats.org/officeDocument/2006/relationships/slideLayout" Target="../slideLayouts/slideLayout2487.xml"/><Relationship Id="rId12" Type="http://schemas.openxmlformats.org/officeDocument/2006/relationships/theme" Target="../theme/theme107.xml"/><Relationship Id="rId2" Type="http://schemas.openxmlformats.org/officeDocument/2006/relationships/slideLayout" Target="../slideLayouts/slideLayout2482.xml"/><Relationship Id="rId1" Type="http://schemas.openxmlformats.org/officeDocument/2006/relationships/slideLayout" Target="../slideLayouts/slideLayout2481.xml"/><Relationship Id="rId6" Type="http://schemas.openxmlformats.org/officeDocument/2006/relationships/slideLayout" Target="../slideLayouts/slideLayout2486.xml"/><Relationship Id="rId11" Type="http://schemas.openxmlformats.org/officeDocument/2006/relationships/slideLayout" Target="../slideLayouts/slideLayout2491.xml"/><Relationship Id="rId5" Type="http://schemas.openxmlformats.org/officeDocument/2006/relationships/slideLayout" Target="../slideLayouts/slideLayout2485.xml"/><Relationship Id="rId10" Type="http://schemas.openxmlformats.org/officeDocument/2006/relationships/slideLayout" Target="../slideLayouts/slideLayout2490.xml"/><Relationship Id="rId4" Type="http://schemas.openxmlformats.org/officeDocument/2006/relationships/slideLayout" Target="../slideLayouts/slideLayout2484.xml"/><Relationship Id="rId9" Type="http://schemas.openxmlformats.org/officeDocument/2006/relationships/slideLayout" Target="../slideLayouts/slideLayout2489.xml"/></Relationships>
</file>

<file path=ppt/slideMasters/_rels/slideMaster108.xml.rels><?xml version="1.0" encoding="UTF-8" standalone="yes"?>
<Relationships xmlns="http://schemas.openxmlformats.org/package/2006/relationships"><Relationship Id="rId8" Type="http://schemas.openxmlformats.org/officeDocument/2006/relationships/slideLayout" Target="../slideLayouts/slideLayout2499.xml"/><Relationship Id="rId13" Type="http://schemas.openxmlformats.org/officeDocument/2006/relationships/image" Target="../media/image49.jpeg"/><Relationship Id="rId3" Type="http://schemas.openxmlformats.org/officeDocument/2006/relationships/slideLayout" Target="../slideLayouts/slideLayout2494.xml"/><Relationship Id="rId7" Type="http://schemas.openxmlformats.org/officeDocument/2006/relationships/slideLayout" Target="../slideLayouts/slideLayout2498.xml"/><Relationship Id="rId12" Type="http://schemas.openxmlformats.org/officeDocument/2006/relationships/theme" Target="../theme/theme108.xml"/><Relationship Id="rId2" Type="http://schemas.openxmlformats.org/officeDocument/2006/relationships/slideLayout" Target="../slideLayouts/slideLayout2493.xml"/><Relationship Id="rId1" Type="http://schemas.openxmlformats.org/officeDocument/2006/relationships/slideLayout" Target="../slideLayouts/slideLayout2492.xml"/><Relationship Id="rId6" Type="http://schemas.openxmlformats.org/officeDocument/2006/relationships/slideLayout" Target="../slideLayouts/slideLayout2497.xml"/><Relationship Id="rId11" Type="http://schemas.openxmlformats.org/officeDocument/2006/relationships/slideLayout" Target="../slideLayouts/slideLayout2502.xml"/><Relationship Id="rId5" Type="http://schemas.openxmlformats.org/officeDocument/2006/relationships/slideLayout" Target="../slideLayouts/slideLayout2496.xml"/><Relationship Id="rId10" Type="http://schemas.openxmlformats.org/officeDocument/2006/relationships/slideLayout" Target="../slideLayouts/slideLayout2501.xml"/><Relationship Id="rId4" Type="http://schemas.openxmlformats.org/officeDocument/2006/relationships/slideLayout" Target="../slideLayouts/slideLayout2495.xml"/><Relationship Id="rId9" Type="http://schemas.openxmlformats.org/officeDocument/2006/relationships/slideLayout" Target="../slideLayouts/slideLayout2500.xml"/></Relationships>
</file>

<file path=ppt/slideMasters/_rels/slideMaster109.xml.rels><?xml version="1.0" encoding="UTF-8" standalone="yes"?>
<Relationships xmlns="http://schemas.openxmlformats.org/package/2006/relationships"><Relationship Id="rId8" Type="http://schemas.openxmlformats.org/officeDocument/2006/relationships/slideLayout" Target="../slideLayouts/slideLayout2510.xml"/><Relationship Id="rId13" Type="http://schemas.openxmlformats.org/officeDocument/2006/relationships/image" Target="../media/image46.jpeg"/><Relationship Id="rId3" Type="http://schemas.openxmlformats.org/officeDocument/2006/relationships/slideLayout" Target="../slideLayouts/slideLayout2505.xml"/><Relationship Id="rId7" Type="http://schemas.openxmlformats.org/officeDocument/2006/relationships/slideLayout" Target="../slideLayouts/slideLayout2509.xml"/><Relationship Id="rId12" Type="http://schemas.openxmlformats.org/officeDocument/2006/relationships/theme" Target="../theme/theme109.xml"/><Relationship Id="rId2" Type="http://schemas.openxmlformats.org/officeDocument/2006/relationships/slideLayout" Target="../slideLayouts/slideLayout2504.xml"/><Relationship Id="rId1" Type="http://schemas.openxmlformats.org/officeDocument/2006/relationships/slideLayout" Target="../slideLayouts/slideLayout2503.xml"/><Relationship Id="rId6" Type="http://schemas.openxmlformats.org/officeDocument/2006/relationships/slideLayout" Target="../slideLayouts/slideLayout2508.xml"/><Relationship Id="rId11" Type="http://schemas.openxmlformats.org/officeDocument/2006/relationships/slideLayout" Target="../slideLayouts/slideLayout2513.xml"/><Relationship Id="rId5" Type="http://schemas.openxmlformats.org/officeDocument/2006/relationships/slideLayout" Target="../slideLayouts/slideLayout2507.xml"/><Relationship Id="rId10" Type="http://schemas.openxmlformats.org/officeDocument/2006/relationships/slideLayout" Target="../slideLayouts/slideLayout2512.xml"/><Relationship Id="rId4" Type="http://schemas.openxmlformats.org/officeDocument/2006/relationships/slideLayout" Target="../slideLayouts/slideLayout2506.xml"/><Relationship Id="rId9" Type="http://schemas.openxmlformats.org/officeDocument/2006/relationships/slideLayout" Target="../slideLayouts/slideLayout2511.xml"/><Relationship Id="rId14" Type="http://schemas.openxmlformats.org/officeDocument/2006/relationships/image" Target="../media/image47.pn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4.xml"/><Relationship Id="rId3" Type="http://schemas.openxmlformats.org/officeDocument/2006/relationships/slideLayout" Target="../slideLayouts/slideLayout109.xml"/><Relationship Id="rId7" Type="http://schemas.openxmlformats.org/officeDocument/2006/relationships/slideLayout" Target="../slideLayouts/slideLayout113.xml"/><Relationship Id="rId12" Type="http://schemas.openxmlformats.org/officeDocument/2006/relationships/theme" Target="../theme/theme11.xml"/><Relationship Id="rId2" Type="http://schemas.openxmlformats.org/officeDocument/2006/relationships/slideLayout" Target="../slideLayouts/slideLayout108.xml"/><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5" Type="http://schemas.openxmlformats.org/officeDocument/2006/relationships/slideLayout" Target="../slideLayouts/slideLayout111.xml"/><Relationship Id="rId10" Type="http://schemas.openxmlformats.org/officeDocument/2006/relationships/slideLayout" Target="../slideLayouts/slideLayout116.xml"/><Relationship Id="rId4" Type="http://schemas.openxmlformats.org/officeDocument/2006/relationships/slideLayout" Target="../slideLayouts/slideLayout110.xml"/><Relationship Id="rId9" Type="http://schemas.openxmlformats.org/officeDocument/2006/relationships/slideLayout" Target="../slideLayouts/slideLayout115.xml"/></Relationships>
</file>

<file path=ppt/slideMasters/_rels/slideMaster110.xml.rels><?xml version="1.0" encoding="UTF-8" standalone="yes"?>
<Relationships xmlns="http://schemas.openxmlformats.org/package/2006/relationships"><Relationship Id="rId8" Type="http://schemas.openxmlformats.org/officeDocument/2006/relationships/slideLayout" Target="../slideLayouts/slideLayout2521.xml"/><Relationship Id="rId13" Type="http://schemas.openxmlformats.org/officeDocument/2006/relationships/slideLayout" Target="../slideLayouts/slideLayout2526.xml"/><Relationship Id="rId3" Type="http://schemas.openxmlformats.org/officeDocument/2006/relationships/slideLayout" Target="../slideLayouts/slideLayout2516.xml"/><Relationship Id="rId7" Type="http://schemas.openxmlformats.org/officeDocument/2006/relationships/slideLayout" Target="../slideLayouts/slideLayout2520.xml"/><Relationship Id="rId12" Type="http://schemas.openxmlformats.org/officeDocument/2006/relationships/slideLayout" Target="../slideLayouts/slideLayout2525.xml"/><Relationship Id="rId2" Type="http://schemas.openxmlformats.org/officeDocument/2006/relationships/slideLayout" Target="../slideLayouts/slideLayout2515.xml"/><Relationship Id="rId1" Type="http://schemas.openxmlformats.org/officeDocument/2006/relationships/slideLayout" Target="../slideLayouts/slideLayout2514.xml"/><Relationship Id="rId6" Type="http://schemas.openxmlformats.org/officeDocument/2006/relationships/slideLayout" Target="../slideLayouts/slideLayout2519.xml"/><Relationship Id="rId11" Type="http://schemas.openxmlformats.org/officeDocument/2006/relationships/slideLayout" Target="../slideLayouts/slideLayout2524.xml"/><Relationship Id="rId5" Type="http://schemas.openxmlformats.org/officeDocument/2006/relationships/slideLayout" Target="../slideLayouts/slideLayout2518.xml"/><Relationship Id="rId10" Type="http://schemas.openxmlformats.org/officeDocument/2006/relationships/slideLayout" Target="../slideLayouts/slideLayout2523.xml"/><Relationship Id="rId4" Type="http://schemas.openxmlformats.org/officeDocument/2006/relationships/slideLayout" Target="../slideLayouts/slideLayout2517.xml"/><Relationship Id="rId9" Type="http://schemas.openxmlformats.org/officeDocument/2006/relationships/slideLayout" Target="../slideLayouts/slideLayout2522.xml"/><Relationship Id="rId14" Type="http://schemas.openxmlformats.org/officeDocument/2006/relationships/theme" Target="../theme/theme110.xml"/></Relationships>
</file>

<file path=ppt/slideMasters/_rels/slideMaster111.xml.rels><?xml version="1.0" encoding="UTF-8" standalone="yes"?>
<Relationships xmlns="http://schemas.openxmlformats.org/package/2006/relationships"><Relationship Id="rId8" Type="http://schemas.openxmlformats.org/officeDocument/2006/relationships/slideLayout" Target="../slideLayouts/slideLayout2534.xml"/><Relationship Id="rId13" Type="http://schemas.openxmlformats.org/officeDocument/2006/relationships/slideLayout" Target="../slideLayouts/slideLayout2539.xml"/><Relationship Id="rId3" Type="http://schemas.openxmlformats.org/officeDocument/2006/relationships/slideLayout" Target="../slideLayouts/slideLayout2529.xml"/><Relationship Id="rId7" Type="http://schemas.openxmlformats.org/officeDocument/2006/relationships/slideLayout" Target="../slideLayouts/slideLayout2533.xml"/><Relationship Id="rId12" Type="http://schemas.openxmlformats.org/officeDocument/2006/relationships/slideLayout" Target="../slideLayouts/slideLayout2538.xml"/><Relationship Id="rId2" Type="http://schemas.openxmlformats.org/officeDocument/2006/relationships/slideLayout" Target="../slideLayouts/slideLayout2528.xml"/><Relationship Id="rId1" Type="http://schemas.openxmlformats.org/officeDocument/2006/relationships/slideLayout" Target="../slideLayouts/slideLayout2527.xml"/><Relationship Id="rId6" Type="http://schemas.openxmlformats.org/officeDocument/2006/relationships/slideLayout" Target="../slideLayouts/slideLayout2532.xml"/><Relationship Id="rId11" Type="http://schemas.openxmlformats.org/officeDocument/2006/relationships/slideLayout" Target="../slideLayouts/slideLayout2537.xml"/><Relationship Id="rId5" Type="http://schemas.openxmlformats.org/officeDocument/2006/relationships/slideLayout" Target="../slideLayouts/slideLayout2531.xml"/><Relationship Id="rId10" Type="http://schemas.openxmlformats.org/officeDocument/2006/relationships/slideLayout" Target="../slideLayouts/slideLayout2536.xml"/><Relationship Id="rId4" Type="http://schemas.openxmlformats.org/officeDocument/2006/relationships/slideLayout" Target="../slideLayouts/slideLayout2530.xml"/><Relationship Id="rId9" Type="http://schemas.openxmlformats.org/officeDocument/2006/relationships/slideLayout" Target="../slideLayouts/slideLayout2535.xml"/><Relationship Id="rId14" Type="http://schemas.openxmlformats.org/officeDocument/2006/relationships/theme" Target="../theme/theme111.xml"/></Relationships>
</file>

<file path=ppt/slideMasters/_rels/slideMaster112.xml.rels><?xml version="1.0" encoding="UTF-8" standalone="yes"?>
<Relationships xmlns="http://schemas.openxmlformats.org/package/2006/relationships"><Relationship Id="rId8" Type="http://schemas.openxmlformats.org/officeDocument/2006/relationships/slideLayout" Target="../slideLayouts/slideLayout2547.xml"/><Relationship Id="rId3" Type="http://schemas.openxmlformats.org/officeDocument/2006/relationships/slideLayout" Target="../slideLayouts/slideLayout2542.xml"/><Relationship Id="rId7" Type="http://schemas.openxmlformats.org/officeDocument/2006/relationships/slideLayout" Target="../slideLayouts/slideLayout2546.xml"/><Relationship Id="rId12" Type="http://schemas.openxmlformats.org/officeDocument/2006/relationships/theme" Target="../theme/theme112.xml"/><Relationship Id="rId2" Type="http://schemas.openxmlformats.org/officeDocument/2006/relationships/slideLayout" Target="../slideLayouts/slideLayout2541.xml"/><Relationship Id="rId1" Type="http://schemas.openxmlformats.org/officeDocument/2006/relationships/slideLayout" Target="../slideLayouts/slideLayout2540.xml"/><Relationship Id="rId6" Type="http://schemas.openxmlformats.org/officeDocument/2006/relationships/slideLayout" Target="../slideLayouts/slideLayout2545.xml"/><Relationship Id="rId11" Type="http://schemas.openxmlformats.org/officeDocument/2006/relationships/slideLayout" Target="../slideLayouts/slideLayout2550.xml"/><Relationship Id="rId5" Type="http://schemas.openxmlformats.org/officeDocument/2006/relationships/slideLayout" Target="../slideLayouts/slideLayout2544.xml"/><Relationship Id="rId10" Type="http://schemas.openxmlformats.org/officeDocument/2006/relationships/slideLayout" Target="../slideLayouts/slideLayout2549.xml"/><Relationship Id="rId4" Type="http://schemas.openxmlformats.org/officeDocument/2006/relationships/slideLayout" Target="../slideLayouts/slideLayout2543.xml"/><Relationship Id="rId9" Type="http://schemas.openxmlformats.org/officeDocument/2006/relationships/slideLayout" Target="../slideLayouts/slideLayout2548.xml"/></Relationships>
</file>

<file path=ppt/slideMasters/_rels/slideMaster113.xml.rels><?xml version="1.0" encoding="UTF-8" standalone="yes"?>
<Relationships xmlns="http://schemas.openxmlformats.org/package/2006/relationships"><Relationship Id="rId8" Type="http://schemas.openxmlformats.org/officeDocument/2006/relationships/slideLayout" Target="../slideLayouts/slideLayout2558.xml"/><Relationship Id="rId13" Type="http://schemas.openxmlformats.org/officeDocument/2006/relationships/image" Target="../media/image46.jpeg"/><Relationship Id="rId3" Type="http://schemas.openxmlformats.org/officeDocument/2006/relationships/slideLayout" Target="../slideLayouts/slideLayout2553.xml"/><Relationship Id="rId7" Type="http://schemas.openxmlformats.org/officeDocument/2006/relationships/slideLayout" Target="../slideLayouts/slideLayout2557.xml"/><Relationship Id="rId12" Type="http://schemas.openxmlformats.org/officeDocument/2006/relationships/theme" Target="../theme/theme113.xml"/><Relationship Id="rId2" Type="http://schemas.openxmlformats.org/officeDocument/2006/relationships/slideLayout" Target="../slideLayouts/slideLayout2552.xml"/><Relationship Id="rId1" Type="http://schemas.openxmlformats.org/officeDocument/2006/relationships/slideLayout" Target="../slideLayouts/slideLayout2551.xml"/><Relationship Id="rId6" Type="http://schemas.openxmlformats.org/officeDocument/2006/relationships/slideLayout" Target="../slideLayouts/slideLayout2556.xml"/><Relationship Id="rId11" Type="http://schemas.openxmlformats.org/officeDocument/2006/relationships/slideLayout" Target="../slideLayouts/slideLayout2561.xml"/><Relationship Id="rId5" Type="http://schemas.openxmlformats.org/officeDocument/2006/relationships/slideLayout" Target="../slideLayouts/slideLayout2555.xml"/><Relationship Id="rId10" Type="http://schemas.openxmlformats.org/officeDocument/2006/relationships/slideLayout" Target="../slideLayouts/slideLayout2560.xml"/><Relationship Id="rId4" Type="http://schemas.openxmlformats.org/officeDocument/2006/relationships/slideLayout" Target="../slideLayouts/slideLayout2554.xml"/><Relationship Id="rId9" Type="http://schemas.openxmlformats.org/officeDocument/2006/relationships/slideLayout" Target="../slideLayouts/slideLayout2559.xml"/><Relationship Id="rId14" Type="http://schemas.openxmlformats.org/officeDocument/2006/relationships/image" Target="../media/image47.png"/></Relationships>
</file>

<file path=ppt/slideMasters/_rels/slideMaster114.xml.rels><?xml version="1.0" encoding="UTF-8" standalone="yes"?>
<Relationships xmlns="http://schemas.openxmlformats.org/package/2006/relationships"><Relationship Id="rId8" Type="http://schemas.openxmlformats.org/officeDocument/2006/relationships/slideLayout" Target="../slideLayouts/slideLayout2569.xml"/><Relationship Id="rId3" Type="http://schemas.openxmlformats.org/officeDocument/2006/relationships/slideLayout" Target="../slideLayouts/slideLayout2564.xml"/><Relationship Id="rId7" Type="http://schemas.openxmlformats.org/officeDocument/2006/relationships/slideLayout" Target="../slideLayouts/slideLayout2568.xml"/><Relationship Id="rId12" Type="http://schemas.openxmlformats.org/officeDocument/2006/relationships/theme" Target="../theme/theme114.xml"/><Relationship Id="rId2" Type="http://schemas.openxmlformats.org/officeDocument/2006/relationships/slideLayout" Target="../slideLayouts/slideLayout2563.xml"/><Relationship Id="rId1" Type="http://schemas.openxmlformats.org/officeDocument/2006/relationships/slideLayout" Target="../slideLayouts/slideLayout2562.xml"/><Relationship Id="rId6" Type="http://schemas.openxmlformats.org/officeDocument/2006/relationships/slideLayout" Target="../slideLayouts/slideLayout2567.xml"/><Relationship Id="rId11" Type="http://schemas.openxmlformats.org/officeDocument/2006/relationships/slideLayout" Target="../slideLayouts/slideLayout2572.xml"/><Relationship Id="rId5" Type="http://schemas.openxmlformats.org/officeDocument/2006/relationships/slideLayout" Target="../slideLayouts/slideLayout2566.xml"/><Relationship Id="rId10" Type="http://schemas.openxmlformats.org/officeDocument/2006/relationships/slideLayout" Target="../slideLayouts/slideLayout2571.xml"/><Relationship Id="rId4" Type="http://schemas.openxmlformats.org/officeDocument/2006/relationships/slideLayout" Target="../slideLayouts/slideLayout2565.xml"/><Relationship Id="rId9" Type="http://schemas.openxmlformats.org/officeDocument/2006/relationships/slideLayout" Target="../slideLayouts/slideLayout2570.xml"/></Relationships>
</file>

<file path=ppt/slideMasters/_rels/slideMaster115.xml.rels><?xml version="1.0" encoding="UTF-8" standalone="yes"?>
<Relationships xmlns="http://schemas.openxmlformats.org/package/2006/relationships"><Relationship Id="rId8" Type="http://schemas.openxmlformats.org/officeDocument/2006/relationships/slideLayout" Target="../slideLayouts/slideLayout2580.xml"/><Relationship Id="rId3" Type="http://schemas.openxmlformats.org/officeDocument/2006/relationships/slideLayout" Target="../slideLayouts/slideLayout2575.xml"/><Relationship Id="rId7" Type="http://schemas.openxmlformats.org/officeDocument/2006/relationships/slideLayout" Target="../slideLayouts/slideLayout2579.xml"/><Relationship Id="rId12" Type="http://schemas.openxmlformats.org/officeDocument/2006/relationships/theme" Target="../theme/theme115.xml"/><Relationship Id="rId2" Type="http://schemas.openxmlformats.org/officeDocument/2006/relationships/slideLayout" Target="../slideLayouts/slideLayout2574.xml"/><Relationship Id="rId1" Type="http://schemas.openxmlformats.org/officeDocument/2006/relationships/slideLayout" Target="../slideLayouts/slideLayout2573.xml"/><Relationship Id="rId6" Type="http://schemas.openxmlformats.org/officeDocument/2006/relationships/slideLayout" Target="../slideLayouts/slideLayout2578.xml"/><Relationship Id="rId11" Type="http://schemas.openxmlformats.org/officeDocument/2006/relationships/slideLayout" Target="../slideLayouts/slideLayout2583.xml"/><Relationship Id="rId5" Type="http://schemas.openxmlformats.org/officeDocument/2006/relationships/slideLayout" Target="../slideLayouts/slideLayout2577.xml"/><Relationship Id="rId10" Type="http://schemas.openxmlformats.org/officeDocument/2006/relationships/slideLayout" Target="../slideLayouts/slideLayout2582.xml"/><Relationship Id="rId4" Type="http://schemas.openxmlformats.org/officeDocument/2006/relationships/slideLayout" Target="../slideLayouts/slideLayout2576.xml"/><Relationship Id="rId9" Type="http://schemas.openxmlformats.org/officeDocument/2006/relationships/slideLayout" Target="../slideLayouts/slideLayout2581.xml"/></Relationships>
</file>

<file path=ppt/slideMasters/_rels/slideMaster116.xml.rels><?xml version="1.0" encoding="UTF-8" standalone="yes"?>
<Relationships xmlns="http://schemas.openxmlformats.org/package/2006/relationships"><Relationship Id="rId8" Type="http://schemas.openxmlformats.org/officeDocument/2006/relationships/slideLayout" Target="../slideLayouts/slideLayout2591.xml"/><Relationship Id="rId3" Type="http://schemas.openxmlformats.org/officeDocument/2006/relationships/slideLayout" Target="../slideLayouts/slideLayout2586.xml"/><Relationship Id="rId7" Type="http://schemas.openxmlformats.org/officeDocument/2006/relationships/slideLayout" Target="../slideLayouts/slideLayout2590.xml"/><Relationship Id="rId12" Type="http://schemas.openxmlformats.org/officeDocument/2006/relationships/theme" Target="../theme/theme116.xml"/><Relationship Id="rId2" Type="http://schemas.openxmlformats.org/officeDocument/2006/relationships/slideLayout" Target="../slideLayouts/slideLayout2585.xml"/><Relationship Id="rId1" Type="http://schemas.openxmlformats.org/officeDocument/2006/relationships/slideLayout" Target="../slideLayouts/slideLayout2584.xml"/><Relationship Id="rId6" Type="http://schemas.openxmlformats.org/officeDocument/2006/relationships/slideLayout" Target="../slideLayouts/slideLayout2589.xml"/><Relationship Id="rId11" Type="http://schemas.openxmlformats.org/officeDocument/2006/relationships/slideLayout" Target="../slideLayouts/slideLayout2594.xml"/><Relationship Id="rId5" Type="http://schemas.openxmlformats.org/officeDocument/2006/relationships/slideLayout" Target="../slideLayouts/slideLayout2588.xml"/><Relationship Id="rId10" Type="http://schemas.openxmlformats.org/officeDocument/2006/relationships/slideLayout" Target="../slideLayouts/slideLayout2593.xml"/><Relationship Id="rId4" Type="http://schemas.openxmlformats.org/officeDocument/2006/relationships/slideLayout" Target="../slideLayouts/slideLayout2587.xml"/><Relationship Id="rId9" Type="http://schemas.openxmlformats.org/officeDocument/2006/relationships/slideLayout" Target="../slideLayouts/slideLayout2592.xml"/></Relationships>
</file>

<file path=ppt/slideMasters/_rels/slideMaster117.xml.rels><?xml version="1.0" encoding="UTF-8" standalone="yes"?>
<Relationships xmlns="http://schemas.openxmlformats.org/package/2006/relationships"><Relationship Id="rId8" Type="http://schemas.openxmlformats.org/officeDocument/2006/relationships/slideLayout" Target="../slideLayouts/slideLayout2602.xml"/><Relationship Id="rId13" Type="http://schemas.openxmlformats.org/officeDocument/2006/relationships/theme" Target="../theme/theme117.xml"/><Relationship Id="rId3" Type="http://schemas.openxmlformats.org/officeDocument/2006/relationships/slideLayout" Target="../slideLayouts/slideLayout2597.xml"/><Relationship Id="rId7" Type="http://schemas.openxmlformats.org/officeDocument/2006/relationships/slideLayout" Target="../slideLayouts/slideLayout2601.xml"/><Relationship Id="rId12" Type="http://schemas.openxmlformats.org/officeDocument/2006/relationships/slideLayout" Target="../slideLayouts/slideLayout2606.xml"/><Relationship Id="rId2" Type="http://schemas.openxmlformats.org/officeDocument/2006/relationships/slideLayout" Target="../slideLayouts/slideLayout2596.xml"/><Relationship Id="rId1" Type="http://schemas.openxmlformats.org/officeDocument/2006/relationships/slideLayout" Target="../slideLayouts/slideLayout2595.xml"/><Relationship Id="rId6" Type="http://schemas.openxmlformats.org/officeDocument/2006/relationships/slideLayout" Target="../slideLayouts/slideLayout2600.xml"/><Relationship Id="rId11" Type="http://schemas.openxmlformats.org/officeDocument/2006/relationships/slideLayout" Target="../slideLayouts/slideLayout2605.xml"/><Relationship Id="rId5" Type="http://schemas.openxmlformats.org/officeDocument/2006/relationships/slideLayout" Target="../slideLayouts/slideLayout2599.xml"/><Relationship Id="rId10" Type="http://schemas.openxmlformats.org/officeDocument/2006/relationships/slideLayout" Target="../slideLayouts/slideLayout2604.xml"/><Relationship Id="rId4" Type="http://schemas.openxmlformats.org/officeDocument/2006/relationships/slideLayout" Target="../slideLayouts/slideLayout2598.xml"/><Relationship Id="rId9" Type="http://schemas.openxmlformats.org/officeDocument/2006/relationships/slideLayout" Target="../slideLayouts/slideLayout2603.xml"/></Relationships>
</file>

<file path=ppt/slideMasters/_rels/slideMaster118.xml.rels><?xml version="1.0" encoding="UTF-8" standalone="yes"?>
<Relationships xmlns="http://schemas.openxmlformats.org/package/2006/relationships"><Relationship Id="rId8" Type="http://schemas.openxmlformats.org/officeDocument/2006/relationships/slideLayout" Target="../slideLayouts/slideLayout2614.xml"/><Relationship Id="rId13" Type="http://schemas.openxmlformats.org/officeDocument/2006/relationships/slideLayout" Target="../slideLayouts/slideLayout2619.xml"/><Relationship Id="rId3" Type="http://schemas.openxmlformats.org/officeDocument/2006/relationships/slideLayout" Target="../slideLayouts/slideLayout2609.xml"/><Relationship Id="rId7" Type="http://schemas.openxmlformats.org/officeDocument/2006/relationships/slideLayout" Target="../slideLayouts/slideLayout2613.xml"/><Relationship Id="rId12" Type="http://schemas.openxmlformats.org/officeDocument/2006/relationships/slideLayout" Target="../slideLayouts/slideLayout2618.xml"/><Relationship Id="rId2" Type="http://schemas.openxmlformats.org/officeDocument/2006/relationships/slideLayout" Target="../slideLayouts/slideLayout2608.xml"/><Relationship Id="rId1" Type="http://schemas.openxmlformats.org/officeDocument/2006/relationships/slideLayout" Target="../slideLayouts/slideLayout2607.xml"/><Relationship Id="rId6" Type="http://schemas.openxmlformats.org/officeDocument/2006/relationships/slideLayout" Target="../slideLayouts/slideLayout2612.xml"/><Relationship Id="rId11" Type="http://schemas.openxmlformats.org/officeDocument/2006/relationships/slideLayout" Target="../slideLayouts/slideLayout2617.xml"/><Relationship Id="rId5" Type="http://schemas.openxmlformats.org/officeDocument/2006/relationships/slideLayout" Target="../slideLayouts/slideLayout2611.xml"/><Relationship Id="rId10" Type="http://schemas.openxmlformats.org/officeDocument/2006/relationships/slideLayout" Target="../slideLayouts/slideLayout2616.xml"/><Relationship Id="rId4" Type="http://schemas.openxmlformats.org/officeDocument/2006/relationships/slideLayout" Target="../slideLayouts/slideLayout2610.xml"/><Relationship Id="rId9" Type="http://schemas.openxmlformats.org/officeDocument/2006/relationships/slideLayout" Target="../slideLayouts/slideLayout2615.xml"/><Relationship Id="rId14" Type="http://schemas.openxmlformats.org/officeDocument/2006/relationships/theme" Target="../theme/theme118.xml"/></Relationships>
</file>

<file path=ppt/slideMasters/_rels/slideMaster119.xml.rels><?xml version="1.0" encoding="UTF-8" standalone="yes"?>
<Relationships xmlns="http://schemas.openxmlformats.org/package/2006/relationships"><Relationship Id="rId8" Type="http://schemas.openxmlformats.org/officeDocument/2006/relationships/slideLayout" Target="../slideLayouts/slideLayout2627.xml"/><Relationship Id="rId13" Type="http://schemas.openxmlformats.org/officeDocument/2006/relationships/image" Target="../media/image1.jpeg"/><Relationship Id="rId3" Type="http://schemas.openxmlformats.org/officeDocument/2006/relationships/slideLayout" Target="../slideLayouts/slideLayout2622.xml"/><Relationship Id="rId7" Type="http://schemas.openxmlformats.org/officeDocument/2006/relationships/slideLayout" Target="../slideLayouts/slideLayout2626.xml"/><Relationship Id="rId12" Type="http://schemas.openxmlformats.org/officeDocument/2006/relationships/theme" Target="../theme/theme119.xml"/><Relationship Id="rId17" Type="http://schemas.openxmlformats.org/officeDocument/2006/relationships/image" Target="../media/image5.png"/><Relationship Id="rId2" Type="http://schemas.openxmlformats.org/officeDocument/2006/relationships/slideLayout" Target="../slideLayouts/slideLayout2621.xml"/><Relationship Id="rId16" Type="http://schemas.openxmlformats.org/officeDocument/2006/relationships/image" Target="../media/image4.png"/><Relationship Id="rId1" Type="http://schemas.openxmlformats.org/officeDocument/2006/relationships/slideLayout" Target="../slideLayouts/slideLayout2620.xml"/><Relationship Id="rId6" Type="http://schemas.openxmlformats.org/officeDocument/2006/relationships/slideLayout" Target="../slideLayouts/slideLayout2625.xml"/><Relationship Id="rId11" Type="http://schemas.openxmlformats.org/officeDocument/2006/relationships/slideLayout" Target="../slideLayouts/slideLayout2630.xml"/><Relationship Id="rId5" Type="http://schemas.openxmlformats.org/officeDocument/2006/relationships/slideLayout" Target="../slideLayouts/slideLayout2624.xml"/><Relationship Id="rId15" Type="http://schemas.openxmlformats.org/officeDocument/2006/relationships/image" Target="../media/image3.png"/><Relationship Id="rId10" Type="http://schemas.openxmlformats.org/officeDocument/2006/relationships/slideLayout" Target="../slideLayouts/slideLayout2629.xml"/><Relationship Id="rId4" Type="http://schemas.openxmlformats.org/officeDocument/2006/relationships/slideLayout" Target="../slideLayouts/slideLayout2623.xml"/><Relationship Id="rId9" Type="http://schemas.openxmlformats.org/officeDocument/2006/relationships/slideLayout" Target="../slideLayouts/slideLayout2628.xml"/><Relationship Id="rId14" Type="http://schemas.openxmlformats.org/officeDocument/2006/relationships/image" Target="../media/image2.png"/></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118.xml"/></Relationships>
</file>

<file path=ppt/slideMasters/_rels/slideMaster120.xml.rels><?xml version="1.0" encoding="UTF-8" standalone="yes"?>
<Relationships xmlns="http://schemas.openxmlformats.org/package/2006/relationships"><Relationship Id="rId8" Type="http://schemas.openxmlformats.org/officeDocument/2006/relationships/slideLayout" Target="../slideLayouts/slideLayout2638.xml"/><Relationship Id="rId3" Type="http://schemas.openxmlformats.org/officeDocument/2006/relationships/slideLayout" Target="../slideLayouts/slideLayout2633.xml"/><Relationship Id="rId7" Type="http://schemas.openxmlformats.org/officeDocument/2006/relationships/slideLayout" Target="../slideLayouts/slideLayout2637.xml"/><Relationship Id="rId12" Type="http://schemas.openxmlformats.org/officeDocument/2006/relationships/theme" Target="../theme/theme120.xml"/><Relationship Id="rId2" Type="http://schemas.openxmlformats.org/officeDocument/2006/relationships/slideLayout" Target="../slideLayouts/slideLayout2632.xml"/><Relationship Id="rId1" Type="http://schemas.openxmlformats.org/officeDocument/2006/relationships/slideLayout" Target="../slideLayouts/slideLayout2631.xml"/><Relationship Id="rId6" Type="http://schemas.openxmlformats.org/officeDocument/2006/relationships/slideLayout" Target="../slideLayouts/slideLayout2636.xml"/><Relationship Id="rId11" Type="http://schemas.openxmlformats.org/officeDocument/2006/relationships/slideLayout" Target="../slideLayouts/slideLayout2641.xml"/><Relationship Id="rId5" Type="http://schemas.openxmlformats.org/officeDocument/2006/relationships/slideLayout" Target="../slideLayouts/slideLayout2635.xml"/><Relationship Id="rId10" Type="http://schemas.openxmlformats.org/officeDocument/2006/relationships/slideLayout" Target="../slideLayouts/slideLayout2640.xml"/><Relationship Id="rId4" Type="http://schemas.openxmlformats.org/officeDocument/2006/relationships/slideLayout" Target="../slideLayouts/slideLayout2634.xml"/><Relationship Id="rId9" Type="http://schemas.openxmlformats.org/officeDocument/2006/relationships/slideLayout" Target="../slideLayouts/slideLayout2639.xml"/></Relationships>
</file>

<file path=ppt/slideMasters/_rels/slideMaster121.xml.rels><?xml version="1.0" encoding="UTF-8" standalone="yes"?>
<Relationships xmlns="http://schemas.openxmlformats.org/package/2006/relationships"><Relationship Id="rId2" Type="http://schemas.openxmlformats.org/officeDocument/2006/relationships/theme" Target="../theme/theme121.xml"/><Relationship Id="rId1" Type="http://schemas.openxmlformats.org/officeDocument/2006/relationships/slideLayout" Target="../slideLayouts/slideLayout2642.xml"/></Relationships>
</file>

<file path=ppt/slideMasters/_rels/slideMaster122.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122.xml"/><Relationship Id="rId1" Type="http://schemas.openxmlformats.org/officeDocument/2006/relationships/slideLayout" Target="../slideLayouts/slideLayout2643.xml"/></Relationships>
</file>

<file path=ppt/slideMasters/_rels/slideMaster123.xml.rels><?xml version="1.0" encoding="UTF-8" standalone="yes"?>
<Relationships xmlns="http://schemas.openxmlformats.org/package/2006/relationships"><Relationship Id="rId8" Type="http://schemas.openxmlformats.org/officeDocument/2006/relationships/slideLayout" Target="../slideLayouts/slideLayout2651.xml"/><Relationship Id="rId3" Type="http://schemas.openxmlformats.org/officeDocument/2006/relationships/slideLayout" Target="../slideLayouts/slideLayout2646.xml"/><Relationship Id="rId7" Type="http://schemas.openxmlformats.org/officeDocument/2006/relationships/slideLayout" Target="../slideLayouts/slideLayout2650.xml"/><Relationship Id="rId12" Type="http://schemas.openxmlformats.org/officeDocument/2006/relationships/theme" Target="../theme/theme123.xml"/><Relationship Id="rId2" Type="http://schemas.openxmlformats.org/officeDocument/2006/relationships/slideLayout" Target="../slideLayouts/slideLayout2645.xml"/><Relationship Id="rId1" Type="http://schemas.openxmlformats.org/officeDocument/2006/relationships/slideLayout" Target="../slideLayouts/slideLayout2644.xml"/><Relationship Id="rId6" Type="http://schemas.openxmlformats.org/officeDocument/2006/relationships/slideLayout" Target="../slideLayouts/slideLayout2649.xml"/><Relationship Id="rId11" Type="http://schemas.openxmlformats.org/officeDocument/2006/relationships/slideLayout" Target="../slideLayouts/slideLayout2654.xml"/><Relationship Id="rId5" Type="http://schemas.openxmlformats.org/officeDocument/2006/relationships/slideLayout" Target="../slideLayouts/slideLayout2648.xml"/><Relationship Id="rId10" Type="http://schemas.openxmlformats.org/officeDocument/2006/relationships/slideLayout" Target="../slideLayouts/slideLayout2653.xml"/><Relationship Id="rId4" Type="http://schemas.openxmlformats.org/officeDocument/2006/relationships/slideLayout" Target="../slideLayouts/slideLayout2647.xml"/><Relationship Id="rId9" Type="http://schemas.openxmlformats.org/officeDocument/2006/relationships/slideLayout" Target="../slideLayouts/slideLayout2652.xml"/></Relationships>
</file>

<file path=ppt/slideMasters/_rels/slideMaster124.xml.rels><?xml version="1.0" encoding="UTF-8" standalone="yes"?>
<Relationships xmlns="http://schemas.openxmlformats.org/package/2006/relationships"><Relationship Id="rId8" Type="http://schemas.openxmlformats.org/officeDocument/2006/relationships/slideLayout" Target="../slideLayouts/slideLayout2662.xml"/><Relationship Id="rId3" Type="http://schemas.openxmlformats.org/officeDocument/2006/relationships/slideLayout" Target="../slideLayouts/slideLayout2657.xml"/><Relationship Id="rId7" Type="http://schemas.openxmlformats.org/officeDocument/2006/relationships/slideLayout" Target="../slideLayouts/slideLayout2661.xml"/><Relationship Id="rId12" Type="http://schemas.openxmlformats.org/officeDocument/2006/relationships/theme" Target="../theme/theme124.xml"/><Relationship Id="rId2" Type="http://schemas.openxmlformats.org/officeDocument/2006/relationships/slideLayout" Target="../slideLayouts/slideLayout2656.xml"/><Relationship Id="rId1" Type="http://schemas.openxmlformats.org/officeDocument/2006/relationships/slideLayout" Target="../slideLayouts/slideLayout2655.xml"/><Relationship Id="rId6" Type="http://schemas.openxmlformats.org/officeDocument/2006/relationships/slideLayout" Target="../slideLayouts/slideLayout2660.xml"/><Relationship Id="rId11" Type="http://schemas.openxmlformats.org/officeDocument/2006/relationships/slideLayout" Target="../slideLayouts/slideLayout2665.xml"/><Relationship Id="rId5" Type="http://schemas.openxmlformats.org/officeDocument/2006/relationships/slideLayout" Target="../slideLayouts/slideLayout2659.xml"/><Relationship Id="rId10" Type="http://schemas.openxmlformats.org/officeDocument/2006/relationships/slideLayout" Target="../slideLayouts/slideLayout2664.xml"/><Relationship Id="rId4" Type="http://schemas.openxmlformats.org/officeDocument/2006/relationships/slideLayout" Target="../slideLayouts/slideLayout2658.xml"/><Relationship Id="rId9" Type="http://schemas.openxmlformats.org/officeDocument/2006/relationships/slideLayout" Target="../slideLayouts/slideLayout2663.xml"/></Relationships>
</file>

<file path=ppt/slideMasters/_rels/slideMaster125.xml.rels><?xml version="1.0" encoding="UTF-8" standalone="yes"?>
<Relationships xmlns="http://schemas.openxmlformats.org/package/2006/relationships"><Relationship Id="rId8" Type="http://schemas.openxmlformats.org/officeDocument/2006/relationships/slideLayout" Target="../slideLayouts/slideLayout2673.xml"/><Relationship Id="rId13" Type="http://schemas.openxmlformats.org/officeDocument/2006/relationships/image" Target="../media/image22.jpeg"/><Relationship Id="rId3" Type="http://schemas.openxmlformats.org/officeDocument/2006/relationships/slideLayout" Target="../slideLayouts/slideLayout2668.xml"/><Relationship Id="rId7" Type="http://schemas.openxmlformats.org/officeDocument/2006/relationships/slideLayout" Target="../slideLayouts/slideLayout2672.xml"/><Relationship Id="rId12" Type="http://schemas.openxmlformats.org/officeDocument/2006/relationships/theme" Target="../theme/theme125.xml"/><Relationship Id="rId2" Type="http://schemas.openxmlformats.org/officeDocument/2006/relationships/slideLayout" Target="../slideLayouts/slideLayout2667.xml"/><Relationship Id="rId1" Type="http://schemas.openxmlformats.org/officeDocument/2006/relationships/slideLayout" Target="../slideLayouts/slideLayout2666.xml"/><Relationship Id="rId6" Type="http://schemas.openxmlformats.org/officeDocument/2006/relationships/slideLayout" Target="../slideLayouts/slideLayout2671.xml"/><Relationship Id="rId11" Type="http://schemas.openxmlformats.org/officeDocument/2006/relationships/slideLayout" Target="../slideLayouts/slideLayout2676.xml"/><Relationship Id="rId5" Type="http://schemas.openxmlformats.org/officeDocument/2006/relationships/slideLayout" Target="../slideLayouts/slideLayout2670.xml"/><Relationship Id="rId10" Type="http://schemas.openxmlformats.org/officeDocument/2006/relationships/slideLayout" Target="../slideLayouts/slideLayout2675.xml"/><Relationship Id="rId4" Type="http://schemas.openxmlformats.org/officeDocument/2006/relationships/slideLayout" Target="../slideLayouts/slideLayout2669.xml"/><Relationship Id="rId9" Type="http://schemas.openxmlformats.org/officeDocument/2006/relationships/slideLayout" Target="../slideLayouts/slideLayout2674.xml"/></Relationships>
</file>

<file path=ppt/slideMasters/_rels/slideMaster126.xml.rels><?xml version="1.0" encoding="UTF-8" standalone="yes"?>
<Relationships xmlns="http://schemas.openxmlformats.org/package/2006/relationships"><Relationship Id="rId8" Type="http://schemas.openxmlformats.org/officeDocument/2006/relationships/slideLayout" Target="../slideLayouts/slideLayout2684.xml"/><Relationship Id="rId3" Type="http://schemas.openxmlformats.org/officeDocument/2006/relationships/slideLayout" Target="../slideLayouts/slideLayout2679.xml"/><Relationship Id="rId7" Type="http://schemas.openxmlformats.org/officeDocument/2006/relationships/slideLayout" Target="../slideLayouts/slideLayout2683.xml"/><Relationship Id="rId12" Type="http://schemas.openxmlformats.org/officeDocument/2006/relationships/theme" Target="../theme/theme126.xml"/><Relationship Id="rId2" Type="http://schemas.openxmlformats.org/officeDocument/2006/relationships/slideLayout" Target="../slideLayouts/slideLayout2678.xml"/><Relationship Id="rId1" Type="http://schemas.openxmlformats.org/officeDocument/2006/relationships/slideLayout" Target="../slideLayouts/slideLayout2677.xml"/><Relationship Id="rId6" Type="http://schemas.openxmlformats.org/officeDocument/2006/relationships/slideLayout" Target="../slideLayouts/slideLayout2682.xml"/><Relationship Id="rId11" Type="http://schemas.openxmlformats.org/officeDocument/2006/relationships/slideLayout" Target="../slideLayouts/slideLayout2687.xml"/><Relationship Id="rId5" Type="http://schemas.openxmlformats.org/officeDocument/2006/relationships/slideLayout" Target="../slideLayouts/slideLayout2681.xml"/><Relationship Id="rId10" Type="http://schemas.openxmlformats.org/officeDocument/2006/relationships/slideLayout" Target="../slideLayouts/slideLayout2686.xml"/><Relationship Id="rId4" Type="http://schemas.openxmlformats.org/officeDocument/2006/relationships/slideLayout" Target="../slideLayouts/slideLayout2680.xml"/><Relationship Id="rId9" Type="http://schemas.openxmlformats.org/officeDocument/2006/relationships/slideLayout" Target="../slideLayouts/slideLayout2685.xml"/></Relationships>
</file>

<file path=ppt/slideMasters/_rels/slideMaster127.xml.rels><?xml version="1.0" encoding="UTF-8" standalone="yes"?>
<Relationships xmlns="http://schemas.openxmlformats.org/package/2006/relationships"><Relationship Id="rId8" Type="http://schemas.openxmlformats.org/officeDocument/2006/relationships/slideLayout" Target="../slideLayouts/slideLayout2695.xml"/><Relationship Id="rId13" Type="http://schemas.openxmlformats.org/officeDocument/2006/relationships/slideLayout" Target="../slideLayouts/slideLayout2700.xml"/><Relationship Id="rId3" Type="http://schemas.openxmlformats.org/officeDocument/2006/relationships/slideLayout" Target="../slideLayouts/slideLayout2690.xml"/><Relationship Id="rId7" Type="http://schemas.openxmlformats.org/officeDocument/2006/relationships/slideLayout" Target="../slideLayouts/slideLayout2694.xml"/><Relationship Id="rId12" Type="http://schemas.openxmlformats.org/officeDocument/2006/relationships/slideLayout" Target="../slideLayouts/slideLayout2699.xml"/><Relationship Id="rId2" Type="http://schemas.openxmlformats.org/officeDocument/2006/relationships/slideLayout" Target="../slideLayouts/slideLayout2689.xml"/><Relationship Id="rId1" Type="http://schemas.openxmlformats.org/officeDocument/2006/relationships/slideLayout" Target="../slideLayouts/slideLayout2688.xml"/><Relationship Id="rId6" Type="http://schemas.openxmlformats.org/officeDocument/2006/relationships/slideLayout" Target="../slideLayouts/slideLayout2693.xml"/><Relationship Id="rId11" Type="http://schemas.openxmlformats.org/officeDocument/2006/relationships/slideLayout" Target="../slideLayouts/slideLayout2698.xml"/><Relationship Id="rId5" Type="http://schemas.openxmlformats.org/officeDocument/2006/relationships/slideLayout" Target="../slideLayouts/slideLayout2692.xml"/><Relationship Id="rId15" Type="http://schemas.openxmlformats.org/officeDocument/2006/relationships/theme" Target="../theme/theme127.xml"/><Relationship Id="rId10" Type="http://schemas.openxmlformats.org/officeDocument/2006/relationships/slideLayout" Target="../slideLayouts/slideLayout2697.xml"/><Relationship Id="rId4" Type="http://schemas.openxmlformats.org/officeDocument/2006/relationships/slideLayout" Target="../slideLayouts/slideLayout2691.xml"/><Relationship Id="rId9" Type="http://schemas.openxmlformats.org/officeDocument/2006/relationships/slideLayout" Target="../slideLayouts/slideLayout2696.xml"/><Relationship Id="rId14" Type="http://schemas.openxmlformats.org/officeDocument/2006/relationships/slideLayout" Target="../slideLayouts/slideLayout2701.xml"/></Relationships>
</file>

<file path=ppt/slideMasters/_rels/slideMaster128.xml.rels><?xml version="1.0" encoding="UTF-8" standalone="yes"?>
<Relationships xmlns="http://schemas.openxmlformats.org/package/2006/relationships"><Relationship Id="rId8" Type="http://schemas.openxmlformats.org/officeDocument/2006/relationships/slideLayout" Target="../slideLayouts/slideLayout2709.xml"/><Relationship Id="rId3" Type="http://schemas.openxmlformats.org/officeDocument/2006/relationships/slideLayout" Target="../slideLayouts/slideLayout2704.xml"/><Relationship Id="rId7" Type="http://schemas.openxmlformats.org/officeDocument/2006/relationships/slideLayout" Target="../slideLayouts/slideLayout2708.xml"/><Relationship Id="rId12" Type="http://schemas.openxmlformats.org/officeDocument/2006/relationships/theme" Target="../theme/theme128.xml"/><Relationship Id="rId2" Type="http://schemas.openxmlformats.org/officeDocument/2006/relationships/slideLayout" Target="../slideLayouts/slideLayout2703.xml"/><Relationship Id="rId1" Type="http://schemas.openxmlformats.org/officeDocument/2006/relationships/slideLayout" Target="../slideLayouts/slideLayout2702.xml"/><Relationship Id="rId6" Type="http://schemas.openxmlformats.org/officeDocument/2006/relationships/slideLayout" Target="../slideLayouts/slideLayout2707.xml"/><Relationship Id="rId11" Type="http://schemas.openxmlformats.org/officeDocument/2006/relationships/slideLayout" Target="../slideLayouts/slideLayout2712.xml"/><Relationship Id="rId5" Type="http://schemas.openxmlformats.org/officeDocument/2006/relationships/slideLayout" Target="../slideLayouts/slideLayout2706.xml"/><Relationship Id="rId10" Type="http://schemas.openxmlformats.org/officeDocument/2006/relationships/slideLayout" Target="../slideLayouts/slideLayout2711.xml"/><Relationship Id="rId4" Type="http://schemas.openxmlformats.org/officeDocument/2006/relationships/slideLayout" Target="../slideLayouts/slideLayout2705.xml"/><Relationship Id="rId9" Type="http://schemas.openxmlformats.org/officeDocument/2006/relationships/slideLayout" Target="../slideLayouts/slideLayout2710.xml"/></Relationships>
</file>

<file path=ppt/slideMasters/_rels/slideMaster129.xml.rels><?xml version="1.0" encoding="UTF-8" standalone="yes"?>
<Relationships xmlns="http://schemas.openxmlformats.org/package/2006/relationships"><Relationship Id="rId2" Type="http://schemas.openxmlformats.org/officeDocument/2006/relationships/theme" Target="../theme/theme129.xml"/><Relationship Id="rId1" Type="http://schemas.openxmlformats.org/officeDocument/2006/relationships/slideLayout" Target="../slideLayouts/slideLayout2713.xml"/></Relationships>
</file>

<file path=ppt/slideMasters/_rels/slideMaster13.xml.rels><?xml version="1.0" encoding="UTF-8" standalone="yes"?>
<Relationships xmlns="http://schemas.openxmlformats.org/package/2006/relationships"><Relationship Id="rId117" Type="http://schemas.openxmlformats.org/officeDocument/2006/relationships/slideLayout" Target="../slideLayouts/slideLayout235.xml"/><Relationship Id="rId671" Type="http://schemas.openxmlformats.org/officeDocument/2006/relationships/slideLayout" Target="../slideLayouts/slideLayout789.xml"/><Relationship Id="rId21" Type="http://schemas.openxmlformats.org/officeDocument/2006/relationships/slideLayout" Target="../slideLayouts/slideLayout139.xml"/><Relationship Id="rId324" Type="http://schemas.openxmlformats.org/officeDocument/2006/relationships/slideLayout" Target="../slideLayouts/slideLayout442.xml"/><Relationship Id="rId531" Type="http://schemas.openxmlformats.org/officeDocument/2006/relationships/slideLayout" Target="../slideLayouts/slideLayout649.xml"/><Relationship Id="rId629" Type="http://schemas.openxmlformats.org/officeDocument/2006/relationships/slideLayout" Target="../slideLayouts/slideLayout747.xml"/><Relationship Id="rId170" Type="http://schemas.openxmlformats.org/officeDocument/2006/relationships/slideLayout" Target="../slideLayouts/slideLayout288.xml"/><Relationship Id="rId268" Type="http://schemas.openxmlformats.org/officeDocument/2006/relationships/slideLayout" Target="../slideLayouts/slideLayout386.xml"/><Relationship Id="rId475" Type="http://schemas.openxmlformats.org/officeDocument/2006/relationships/slideLayout" Target="../slideLayouts/slideLayout593.xml"/><Relationship Id="rId682" Type="http://schemas.openxmlformats.org/officeDocument/2006/relationships/slideLayout" Target="../slideLayouts/slideLayout800.xml"/><Relationship Id="rId32" Type="http://schemas.openxmlformats.org/officeDocument/2006/relationships/slideLayout" Target="../slideLayouts/slideLayout150.xml"/><Relationship Id="rId128" Type="http://schemas.openxmlformats.org/officeDocument/2006/relationships/slideLayout" Target="../slideLayouts/slideLayout246.xml"/><Relationship Id="rId335" Type="http://schemas.openxmlformats.org/officeDocument/2006/relationships/slideLayout" Target="../slideLayouts/slideLayout453.xml"/><Relationship Id="rId542" Type="http://schemas.openxmlformats.org/officeDocument/2006/relationships/slideLayout" Target="../slideLayouts/slideLayout660.xml"/><Relationship Id="rId181" Type="http://schemas.openxmlformats.org/officeDocument/2006/relationships/slideLayout" Target="../slideLayouts/slideLayout299.xml"/><Relationship Id="rId402" Type="http://schemas.openxmlformats.org/officeDocument/2006/relationships/slideLayout" Target="../slideLayouts/slideLayout520.xml"/><Relationship Id="rId279" Type="http://schemas.openxmlformats.org/officeDocument/2006/relationships/slideLayout" Target="../slideLayouts/slideLayout397.xml"/><Relationship Id="rId486" Type="http://schemas.openxmlformats.org/officeDocument/2006/relationships/slideLayout" Target="../slideLayouts/slideLayout604.xml"/><Relationship Id="rId693" Type="http://schemas.openxmlformats.org/officeDocument/2006/relationships/slideLayout" Target="../slideLayouts/slideLayout811.xml"/><Relationship Id="rId43" Type="http://schemas.openxmlformats.org/officeDocument/2006/relationships/slideLayout" Target="../slideLayouts/slideLayout161.xml"/><Relationship Id="rId139" Type="http://schemas.openxmlformats.org/officeDocument/2006/relationships/slideLayout" Target="../slideLayouts/slideLayout257.xml"/><Relationship Id="rId346" Type="http://schemas.openxmlformats.org/officeDocument/2006/relationships/slideLayout" Target="../slideLayouts/slideLayout464.xml"/><Relationship Id="rId553" Type="http://schemas.openxmlformats.org/officeDocument/2006/relationships/slideLayout" Target="../slideLayouts/slideLayout671.xml"/><Relationship Id="rId192" Type="http://schemas.openxmlformats.org/officeDocument/2006/relationships/slideLayout" Target="../slideLayouts/slideLayout310.xml"/><Relationship Id="rId206" Type="http://schemas.openxmlformats.org/officeDocument/2006/relationships/slideLayout" Target="../slideLayouts/slideLayout324.xml"/><Relationship Id="rId413" Type="http://schemas.openxmlformats.org/officeDocument/2006/relationships/slideLayout" Target="../slideLayouts/slideLayout531.xml"/><Relationship Id="rId497" Type="http://schemas.openxmlformats.org/officeDocument/2006/relationships/slideLayout" Target="../slideLayouts/slideLayout615.xml"/><Relationship Id="rId620" Type="http://schemas.openxmlformats.org/officeDocument/2006/relationships/slideLayout" Target="../slideLayouts/slideLayout738.xml"/><Relationship Id="rId357" Type="http://schemas.openxmlformats.org/officeDocument/2006/relationships/slideLayout" Target="../slideLayouts/slideLayout475.xml"/><Relationship Id="rId54" Type="http://schemas.openxmlformats.org/officeDocument/2006/relationships/slideLayout" Target="../slideLayouts/slideLayout172.xml"/><Relationship Id="rId217" Type="http://schemas.openxmlformats.org/officeDocument/2006/relationships/slideLayout" Target="../slideLayouts/slideLayout335.xml"/><Relationship Id="rId564" Type="http://schemas.openxmlformats.org/officeDocument/2006/relationships/slideLayout" Target="../slideLayouts/slideLayout682.xml"/><Relationship Id="rId424" Type="http://schemas.openxmlformats.org/officeDocument/2006/relationships/slideLayout" Target="../slideLayouts/slideLayout542.xml"/><Relationship Id="rId631" Type="http://schemas.openxmlformats.org/officeDocument/2006/relationships/slideLayout" Target="../slideLayouts/slideLayout749.xml"/><Relationship Id="rId270" Type="http://schemas.openxmlformats.org/officeDocument/2006/relationships/slideLayout" Target="../slideLayouts/slideLayout388.xml"/><Relationship Id="rId65" Type="http://schemas.openxmlformats.org/officeDocument/2006/relationships/slideLayout" Target="../slideLayouts/slideLayout183.xml"/><Relationship Id="rId130" Type="http://schemas.openxmlformats.org/officeDocument/2006/relationships/slideLayout" Target="../slideLayouts/slideLayout248.xml"/><Relationship Id="rId368" Type="http://schemas.openxmlformats.org/officeDocument/2006/relationships/slideLayout" Target="../slideLayouts/slideLayout486.xml"/><Relationship Id="rId575" Type="http://schemas.openxmlformats.org/officeDocument/2006/relationships/slideLayout" Target="../slideLayouts/slideLayout693.xml"/><Relationship Id="rId228" Type="http://schemas.openxmlformats.org/officeDocument/2006/relationships/slideLayout" Target="../slideLayouts/slideLayout346.xml"/><Relationship Id="rId435" Type="http://schemas.openxmlformats.org/officeDocument/2006/relationships/slideLayout" Target="../slideLayouts/slideLayout553.xml"/><Relationship Id="rId642" Type="http://schemas.openxmlformats.org/officeDocument/2006/relationships/slideLayout" Target="../slideLayouts/slideLayout760.xml"/><Relationship Id="rId281" Type="http://schemas.openxmlformats.org/officeDocument/2006/relationships/slideLayout" Target="../slideLayouts/slideLayout399.xml"/><Relationship Id="rId502" Type="http://schemas.openxmlformats.org/officeDocument/2006/relationships/slideLayout" Target="../slideLayouts/slideLayout620.xml"/><Relationship Id="rId76" Type="http://schemas.openxmlformats.org/officeDocument/2006/relationships/slideLayout" Target="../slideLayouts/slideLayout194.xml"/><Relationship Id="rId141" Type="http://schemas.openxmlformats.org/officeDocument/2006/relationships/slideLayout" Target="../slideLayouts/slideLayout259.xml"/><Relationship Id="rId379" Type="http://schemas.openxmlformats.org/officeDocument/2006/relationships/slideLayout" Target="../slideLayouts/slideLayout497.xml"/><Relationship Id="rId586" Type="http://schemas.openxmlformats.org/officeDocument/2006/relationships/slideLayout" Target="../slideLayouts/slideLayout704.xml"/><Relationship Id="rId7" Type="http://schemas.openxmlformats.org/officeDocument/2006/relationships/slideLayout" Target="../slideLayouts/slideLayout125.xml"/><Relationship Id="rId239" Type="http://schemas.openxmlformats.org/officeDocument/2006/relationships/slideLayout" Target="../slideLayouts/slideLayout357.xml"/><Relationship Id="rId446" Type="http://schemas.openxmlformats.org/officeDocument/2006/relationships/slideLayout" Target="../slideLayouts/slideLayout564.xml"/><Relationship Id="rId653" Type="http://schemas.openxmlformats.org/officeDocument/2006/relationships/slideLayout" Target="../slideLayouts/slideLayout771.xml"/><Relationship Id="rId292" Type="http://schemas.openxmlformats.org/officeDocument/2006/relationships/slideLayout" Target="../slideLayouts/slideLayout410.xml"/><Relationship Id="rId306" Type="http://schemas.openxmlformats.org/officeDocument/2006/relationships/slideLayout" Target="../slideLayouts/slideLayout424.xml"/><Relationship Id="rId87" Type="http://schemas.openxmlformats.org/officeDocument/2006/relationships/slideLayout" Target="../slideLayouts/slideLayout205.xml"/><Relationship Id="rId513" Type="http://schemas.openxmlformats.org/officeDocument/2006/relationships/slideLayout" Target="../slideLayouts/slideLayout631.xml"/><Relationship Id="rId597" Type="http://schemas.openxmlformats.org/officeDocument/2006/relationships/slideLayout" Target="../slideLayouts/slideLayout715.xml"/><Relationship Id="rId152" Type="http://schemas.openxmlformats.org/officeDocument/2006/relationships/slideLayout" Target="../slideLayouts/slideLayout270.xml"/><Relationship Id="rId457" Type="http://schemas.openxmlformats.org/officeDocument/2006/relationships/slideLayout" Target="../slideLayouts/slideLayout575.xml"/><Relationship Id="rId664" Type="http://schemas.openxmlformats.org/officeDocument/2006/relationships/slideLayout" Target="../slideLayouts/slideLayout782.xml"/><Relationship Id="rId14" Type="http://schemas.openxmlformats.org/officeDocument/2006/relationships/slideLayout" Target="../slideLayouts/slideLayout132.xml"/><Relationship Id="rId317" Type="http://schemas.openxmlformats.org/officeDocument/2006/relationships/slideLayout" Target="../slideLayouts/slideLayout435.xml"/><Relationship Id="rId524" Type="http://schemas.openxmlformats.org/officeDocument/2006/relationships/slideLayout" Target="../slideLayouts/slideLayout642.xml"/><Relationship Id="rId98" Type="http://schemas.openxmlformats.org/officeDocument/2006/relationships/slideLayout" Target="../slideLayouts/slideLayout216.xml"/><Relationship Id="rId163" Type="http://schemas.openxmlformats.org/officeDocument/2006/relationships/slideLayout" Target="../slideLayouts/slideLayout281.xml"/><Relationship Id="rId370" Type="http://schemas.openxmlformats.org/officeDocument/2006/relationships/slideLayout" Target="../slideLayouts/slideLayout488.xml"/><Relationship Id="rId230" Type="http://schemas.openxmlformats.org/officeDocument/2006/relationships/slideLayout" Target="../slideLayouts/slideLayout348.xml"/><Relationship Id="rId468" Type="http://schemas.openxmlformats.org/officeDocument/2006/relationships/slideLayout" Target="../slideLayouts/slideLayout586.xml"/><Relationship Id="rId675" Type="http://schemas.openxmlformats.org/officeDocument/2006/relationships/slideLayout" Target="../slideLayouts/slideLayout793.xml"/><Relationship Id="rId25" Type="http://schemas.openxmlformats.org/officeDocument/2006/relationships/slideLayout" Target="../slideLayouts/slideLayout143.xml"/><Relationship Id="rId328" Type="http://schemas.openxmlformats.org/officeDocument/2006/relationships/slideLayout" Target="../slideLayouts/slideLayout446.xml"/><Relationship Id="rId535" Type="http://schemas.openxmlformats.org/officeDocument/2006/relationships/slideLayout" Target="../slideLayouts/slideLayout653.xml"/><Relationship Id="rId174" Type="http://schemas.openxmlformats.org/officeDocument/2006/relationships/slideLayout" Target="../slideLayouts/slideLayout292.xml"/><Relationship Id="rId381" Type="http://schemas.openxmlformats.org/officeDocument/2006/relationships/slideLayout" Target="../slideLayouts/slideLayout499.xml"/><Relationship Id="rId602" Type="http://schemas.openxmlformats.org/officeDocument/2006/relationships/slideLayout" Target="../slideLayouts/slideLayout720.xml"/><Relationship Id="rId241" Type="http://schemas.openxmlformats.org/officeDocument/2006/relationships/slideLayout" Target="../slideLayouts/slideLayout359.xml"/><Relationship Id="rId479" Type="http://schemas.openxmlformats.org/officeDocument/2006/relationships/slideLayout" Target="../slideLayouts/slideLayout597.xml"/><Relationship Id="rId686" Type="http://schemas.openxmlformats.org/officeDocument/2006/relationships/slideLayout" Target="../slideLayouts/slideLayout804.xml"/><Relationship Id="rId36" Type="http://schemas.openxmlformats.org/officeDocument/2006/relationships/slideLayout" Target="../slideLayouts/slideLayout154.xml"/><Relationship Id="rId339" Type="http://schemas.openxmlformats.org/officeDocument/2006/relationships/slideLayout" Target="../slideLayouts/slideLayout457.xml"/><Relationship Id="rId546" Type="http://schemas.openxmlformats.org/officeDocument/2006/relationships/slideLayout" Target="../slideLayouts/slideLayout664.xml"/><Relationship Id="rId101" Type="http://schemas.openxmlformats.org/officeDocument/2006/relationships/slideLayout" Target="../slideLayouts/slideLayout219.xml"/><Relationship Id="rId185" Type="http://schemas.openxmlformats.org/officeDocument/2006/relationships/slideLayout" Target="../slideLayouts/slideLayout303.xml"/><Relationship Id="rId406" Type="http://schemas.openxmlformats.org/officeDocument/2006/relationships/slideLayout" Target="../slideLayouts/slideLayout524.xml"/><Relationship Id="rId392" Type="http://schemas.openxmlformats.org/officeDocument/2006/relationships/slideLayout" Target="../slideLayouts/slideLayout510.xml"/><Relationship Id="rId613" Type="http://schemas.openxmlformats.org/officeDocument/2006/relationships/slideLayout" Target="../slideLayouts/slideLayout731.xml"/><Relationship Id="rId697" Type="http://schemas.openxmlformats.org/officeDocument/2006/relationships/image" Target="../media/image1.jpeg"/><Relationship Id="rId252" Type="http://schemas.openxmlformats.org/officeDocument/2006/relationships/slideLayout" Target="../slideLayouts/slideLayout370.xml"/><Relationship Id="rId47" Type="http://schemas.openxmlformats.org/officeDocument/2006/relationships/slideLayout" Target="../slideLayouts/slideLayout165.xml"/><Relationship Id="rId112" Type="http://schemas.openxmlformats.org/officeDocument/2006/relationships/slideLayout" Target="../slideLayouts/slideLayout230.xml"/><Relationship Id="rId557" Type="http://schemas.openxmlformats.org/officeDocument/2006/relationships/slideLayout" Target="../slideLayouts/slideLayout675.xml"/><Relationship Id="rId196" Type="http://schemas.openxmlformats.org/officeDocument/2006/relationships/slideLayout" Target="../slideLayouts/slideLayout314.xml"/><Relationship Id="rId417" Type="http://schemas.openxmlformats.org/officeDocument/2006/relationships/slideLayout" Target="../slideLayouts/slideLayout535.xml"/><Relationship Id="rId624" Type="http://schemas.openxmlformats.org/officeDocument/2006/relationships/slideLayout" Target="../slideLayouts/slideLayout742.xml"/><Relationship Id="rId263" Type="http://schemas.openxmlformats.org/officeDocument/2006/relationships/slideLayout" Target="../slideLayouts/slideLayout381.xml"/><Relationship Id="rId470" Type="http://schemas.openxmlformats.org/officeDocument/2006/relationships/slideLayout" Target="../slideLayouts/slideLayout588.xml"/><Relationship Id="rId58" Type="http://schemas.openxmlformats.org/officeDocument/2006/relationships/slideLayout" Target="../slideLayouts/slideLayout176.xml"/><Relationship Id="rId123" Type="http://schemas.openxmlformats.org/officeDocument/2006/relationships/slideLayout" Target="../slideLayouts/slideLayout241.xml"/><Relationship Id="rId330" Type="http://schemas.openxmlformats.org/officeDocument/2006/relationships/slideLayout" Target="../slideLayouts/slideLayout448.xml"/><Relationship Id="rId568" Type="http://schemas.openxmlformats.org/officeDocument/2006/relationships/slideLayout" Target="../slideLayouts/slideLayout686.xml"/><Relationship Id="rId428" Type="http://schemas.openxmlformats.org/officeDocument/2006/relationships/slideLayout" Target="../slideLayouts/slideLayout546.xml"/><Relationship Id="rId635" Type="http://schemas.openxmlformats.org/officeDocument/2006/relationships/slideLayout" Target="../slideLayouts/slideLayout753.xml"/><Relationship Id="rId274" Type="http://schemas.openxmlformats.org/officeDocument/2006/relationships/slideLayout" Target="../slideLayouts/slideLayout392.xml"/><Relationship Id="rId481" Type="http://schemas.openxmlformats.org/officeDocument/2006/relationships/slideLayout" Target="../slideLayouts/slideLayout599.xml"/><Relationship Id="rId69" Type="http://schemas.openxmlformats.org/officeDocument/2006/relationships/slideLayout" Target="../slideLayouts/slideLayout187.xml"/><Relationship Id="rId134" Type="http://schemas.openxmlformats.org/officeDocument/2006/relationships/slideLayout" Target="../slideLayouts/slideLayout252.xml"/><Relationship Id="rId579" Type="http://schemas.openxmlformats.org/officeDocument/2006/relationships/slideLayout" Target="../slideLayouts/slideLayout697.xml"/><Relationship Id="rId341" Type="http://schemas.openxmlformats.org/officeDocument/2006/relationships/slideLayout" Target="../slideLayouts/slideLayout459.xml"/><Relationship Id="rId439" Type="http://schemas.openxmlformats.org/officeDocument/2006/relationships/slideLayout" Target="../slideLayouts/slideLayout557.xml"/><Relationship Id="rId646" Type="http://schemas.openxmlformats.org/officeDocument/2006/relationships/slideLayout" Target="../slideLayouts/slideLayout764.xml"/><Relationship Id="rId201" Type="http://schemas.openxmlformats.org/officeDocument/2006/relationships/slideLayout" Target="../slideLayouts/slideLayout319.xml"/><Relationship Id="rId285" Type="http://schemas.openxmlformats.org/officeDocument/2006/relationships/slideLayout" Target="../slideLayouts/slideLayout403.xml"/><Relationship Id="rId506" Type="http://schemas.openxmlformats.org/officeDocument/2006/relationships/slideLayout" Target="../slideLayouts/slideLayout624.xml"/><Relationship Id="rId492" Type="http://schemas.openxmlformats.org/officeDocument/2006/relationships/slideLayout" Target="../slideLayouts/slideLayout610.xml"/><Relationship Id="rId145" Type="http://schemas.openxmlformats.org/officeDocument/2006/relationships/slideLayout" Target="../slideLayouts/slideLayout263.xml"/><Relationship Id="rId352" Type="http://schemas.openxmlformats.org/officeDocument/2006/relationships/slideLayout" Target="../slideLayouts/slideLayout470.xml"/><Relationship Id="rId212" Type="http://schemas.openxmlformats.org/officeDocument/2006/relationships/slideLayout" Target="../slideLayouts/slideLayout330.xml"/><Relationship Id="rId657" Type="http://schemas.openxmlformats.org/officeDocument/2006/relationships/slideLayout" Target="../slideLayouts/slideLayout775.xml"/><Relationship Id="rId296" Type="http://schemas.openxmlformats.org/officeDocument/2006/relationships/slideLayout" Target="../slideLayouts/slideLayout414.xml"/><Relationship Id="rId517" Type="http://schemas.openxmlformats.org/officeDocument/2006/relationships/slideLayout" Target="../slideLayouts/slideLayout635.xml"/><Relationship Id="rId60" Type="http://schemas.openxmlformats.org/officeDocument/2006/relationships/slideLayout" Target="../slideLayouts/slideLayout178.xml"/><Relationship Id="rId156" Type="http://schemas.openxmlformats.org/officeDocument/2006/relationships/slideLayout" Target="../slideLayouts/slideLayout274.xml"/><Relationship Id="rId363" Type="http://schemas.openxmlformats.org/officeDocument/2006/relationships/slideLayout" Target="../slideLayouts/slideLayout481.xml"/><Relationship Id="rId570" Type="http://schemas.openxmlformats.org/officeDocument/2006/relationships/slideLayout" Target="../slideLayouts/slideLayout688.xml"/><Relationship Id="rId223" Type="http://schemas.openxmlformats.org/officeDocument/2006/relationships/slideLayout" Target="../slideLayouts/slideLayout341.xml"/><Relationship Id="rId430" Type="http://schemas.openxmlformats.org/officeDocument/2006/relationships/slideLayout" Target="../slideLayouts/slideLayout548.xml"/><Relationship Id="rId668" Type="http://schemas.openxmlformats.org/officeDocument/2006/relationships/slideLayout" Target="../slideLayouts/slideLayout786.xml"/><Relationship Id="rId18" Type="http://schemas.openxmlformats.org/officeDocument/2006/relationships/slideLayout" Target="../slideLayouts/slideLayout136.xml"/><Relationship Id="rId265" Type="http://schemas.openxmlformats.org/officeDocument/2006/relationships/slideLayout" Target="../slideLayouts/slideLayout383.xml"/><Relationship Id="rId472" Type="http://schemas.openxmlformats.org/officeDocument/2006/relationships/slideLayout" Target="../slideLayouts/slideLayout590.xml"/><Relationship Id="rId528" Type="http://schemas.openxmlformats.org/officeDocument/2006/relationships/slideLayout" Target="../slideLayouts/slideLayout646.xml"/><Relationship Id="rId125" Type="http://schemas.openxmlformats.org/officeDocument/2006/relationships/slideLayout" Target="../slideLayouts/slideLayout243.xml"/><Relationship Id="rId167" Type="http://schemas.openxmlformats.org/officeDocument/2006/relationships/slideLayout" Target="../slideLayouts/slideLayout285.xml"/><Relationship Id="rId332" Type="http://schemas.openxmlformats.org/officeDocument/2006/relationships/slideLayout" Target="../slideLayouts/slideLayout450.xml"/><Relationship Id="rId374" Type="http://schemas.openxmlformats.org/officeDocument/2006/relationships/slideLayout" Target="../slideLayouts/slideLayout492.xml"/><Relationship Id="rId581" Type="http://schemas.openxmlformats.org/officeDocument/2006/relationships/slideLayout" Target="../slideLayouts/slideLayout699.xml"/><Relationship Id="rId71" Type="http://schemas.openxmlformats.org/officeDocument/2006/relationships/slideLayout" Target="../slideLayouts/slideLayout189.xml"/><Relationship Id="rId234" Type="http://schemas.openxmlformats.org/officeDocument/2006/relationships/slideLayout" Target="../slideLayouts/slideLayout352.xml"/><Relationship Id="rId637" Type="http://schemas.openxmlformats.org/officeDocument/2006/relationships/slideLayout" Target="../slideLayouts/slideLayout755.xml"/><Relationship Id="rId679" Type="http://schemas.openxmlformats.org/officeDocument/2006/relationships/slideLayout" Target="../slideLayouts/slideLayout797.xml"/><Relationship Id="rId2" Type="http://schemas.openxmlformats.org/officeDocument/2006/relationships/slideLayout" Target="../slideLayouts/slideLayout120.xml"/><Relationship Id="rId29" Type="http://schemas.openxmlformats.org/officeDocument/2006/relationships/slideLayout" Target="../slideLayouts/slideLayout147.xml"/><Relationship Id="rId276" Type="http://schemas.openxmlformats.org/officeDocument/2006/relationships/slideLayout" Target="../slideLayouts/slideLayout394.xml"/><Relationship Id="rId441" Type="http://schemas.openxmlformats.org/officeDocument/2006/relationships/slideLayout" Target="../slideLayouts/slideLayout559.xml"/><Relationship Id="rId483" Type="http://schemas.openxmlformats.org/officeDocument/2006/relationships/slideLayout" Target="../slideLayouts/slideLayout601.xml"/><Relationship Id="rId539" Type="http://schemas.openxmlformats.org/officeDocument/2006/relationships/slideLayout" Target="../slideLayouts/slideLayout657.xml"/><Relationship Id="rId690" Type="http://schemas.openxmlformats.org/officeDocument/2006/relationships/slideLayout" Target="../slideLayouts/slideLayout808.xml"/><Relationship Id="rId40" Type="http://schemas.openxmlformats.org/officeDocument/2006/relationships/slideLayout" Target="../slideLayouts/slideLayout158.xml"/><Relationship Id="rId136" Type="http://schemas.openxmlformats.org/officeDocument/2006/relationships/slideLayout" Target="../slideLayouts/slideLayout254.xml"/><Relationship Id="rId178" Type="http://schemas.openxmlformats.org/officeDocument/2006/relationships/slideLayout" Target="../slideLayouts/slideLayout296.xml"/><Relationship Id="rId301" Type="http://schemas.openxmlformats.org/officeDocument/2006/relationships/slideLayout" Target="../slideLayouts/slideLayout419.xml"/><Relationship Id="rId343" Type="http://schemas.openxmlformats.org/officeDocument/2006/relationships/slideLayout" Target="../slideLayouts/slideLayout461.xml"/><Relationship Id="rId550" Type="http://schemas.openxmlformats.org/officeDocument/2006/relationships/slideLayout" Target="../slideLayouts/slideLayout668.xml"/><Relationship Id="rId82" Type="http://schemas.openxmlformats.org/officeDocument/2006/relationships/slideLayout" Target="../slideLayouts/slideLayout200.xml"/><Relationship Id="rId203" Type="http://schemas.openxmlformats.org/officeDocument/2006/relationships/slideLayout" Target="../slideLayouts/slideLayout321.xml"/><Relationship Id="rId385" Type="http://schemas.openxmlformats.org/officeDocument/2006/relationships/slideLayout" Target="../slideLayouts/slideLayout503.xml"/><Relationship Id="rId592" Type="http://schemas.openxmlformats.org/officeDocument/2006/relationships/slideLayout" Target="../slideLayouts/slideLayout710.xml"/><Relationship Id="rId606" Type="http://schemas.openxmlformats.org/officeDocument/2006/relationships/slideLayout" Target="../slideLayouts/slideLayout724.xml"/><Relationship Id="rId648" Type="http://schemas.openxmlformats.org/officeDocument/2006/relationships/slideLayout" Target="../slideLayouts/slideLayout766.xml"/><Relationship Id="rId245" Type="http://schemas.openxmlformats.org/officeDocument/2006/relationships/slideLayout" Target="../slideLayouts/slideLayout363.xml"/><Relationship Id="rId287" Type="http://schemas.openxmlformats.org/officeDocument/2006/relationships/slideLayout" Target="../slideLayouts/slideLayout405.xml"/><Relationship Id="rId410" Type="http://schemas.openxmlformats.org/officeDocument/2006/relationships/slideLayout" Target="../slideLayouts/slideLayout528.xml"/><Relationship Id="rId452" Type="http://schemas.openxmlformats.org/officeDocument/2006/relationships/slideLayout" Target="../slideLayouts/slideLayout570.xml"/><Relationship Id="rId494" Type="http://schemas.openxmlformats.org/officeDocument/2006/relationships/slideLayout" Target="../slideLayouts/slideLayout612.xml"/><Relationship Id="rId508" Type="http://schemas.openxmlformats.org/officeDocument/2006/relationships/slideLayout" Target="../slideLayouts/slideLayout626.xml"/><Relationship Id="rId105" Type="http://schemas.openxmlformats.org/officeDocument/2006/relationships/slideLayout" Target="../slideLayouts/slideLayout223.xml"/><Relationship Id="rId147" Type="http://schemas.openxmlformats.org/officeDocument/2006/relationships/slideLayout" Target="../slideLayouts/slideLayout265.xml"/><Relationship Id="rId312" Type="http://schemas.openxmlformats.org/officeDocument/2006/relationships/slideLayout" Target="../slideLayouts/slideLayout430.xml"/><Relationship Id="rId354" Type="http://schemas.openxmlformats.org/officeDocument/2006/relationships/slideLayout" Target="../slideLayouts/slideLayout472.xml"/><Relationship Id="rId51" Type="http://schemas.openxmlformats.org/officeDocument/2006/relationships/slideLayout" Target="../slideLayouts/slideLayout169.xml"/><Relationship Id="rId93" Type="http://schemas.openxmlformats.org/officeDocument/2006/relationships/slideLayout" Target="../slideLayouts/slideLayout211.xml"/><Relationship Id="rId189" Type="http://schemas.openxmlformats.org/officeDocument/2006/relationships/slideLayout" Target="../slideLayouts/slideLayout307.xml"/><Relationship Id="rId396" Type="http://schemas.openxmlformats.org/officeDocument/2006/relationships/slideLayout" Target="../slideLayouts/slideLayout514.xml"/><Relationship Id="rId561" Type="http://schemas.openxmlformats.org/officeDocument/2006/relationships/slideLayout" Target="../slideLayouts/slideLayout679.xml"/><Relationship Id="rId617" Type="http://schemas.openxmlformats.org/officeDocument/2006/relationships/slideLayout" Target="../slideLayouts/slideLayout735.xml"/><Relationship Id="rId659" Type="http://schemas.openxmlformats.org/officeDocument/2006/relationships/slideLayout" Target="../slideLayouts/slideLayout777.xml"/><Relationship Id="rId214" Type="http://schemas.openxmlformats.org/officeDocument/2006/relationships/slideLayout" Target="../slideLayouts/slideLayout332.xml"/><Relationship Id="rId256" Type="http://schemas.openxmlformats.org/officeDocument/2006/relationships/slideLayout" Target="../slideLayouts/slideLayout374.xml"/><Relationship Id="rId298" Type="http://schemas.openxmlformats.org/officeDocument/2006/relationships/slideLayout" Target="../slideLayouts/slideLayout416.xml"/><Relationship Id="rId421" Type="http://schemas.openxmlformats.org/officeDocument/2006/relationships/slideLayout" Target="../slideLayouts/slideLayout539.xml"/><Relationship Id="rId463" Type="http://schemas.openxmlformats.org/officeDocument/2006/relationships/slideLayout" Target="../slideLayouts/slideLayout581.xml"/><Relationship Id="rId519" Type="http://schemas.openxmlformats.org/officeDocument/2006/relationships/slideLayout" Target="../slideLayouts/slideLayout637.xml"/><Relationship Id="rId670" Type="http://schemas.openxmlformats.org/officeDocument/2006/relationships/slideLayout" Target="../slideLayouts/slideLayout788.xml"/><Relationship Id="rId116" Type="http://schemas.openxmlformats.org/officeDocument/2006/relationships/slideLayout" Target="../slideLayouts/slideLayout234.xml"/><Relationship Id="rId158" Type="http://schemas.openxmlformats.org/officeDocument/2006/relationships/slideLayout" Target="../slideLayouts/slideLayout276.xml"/><Relationship Id="rId323" Type="http://schemas.openxmlformats.org/officeDocument/2006/relationships/slideLayout" Target="../slideLayouts/slideLayout441.xml"/><Relationship Id="rId530" Type="http://schemas.openxmlformats.org/officeDocument/2006/relationships/slideLayout" Target="../slideLayouts/slideLayout648.xml"/><Relationship Id="rId20" Type="http://schemas.openxmlformats.org/officeDocument/2006/relationships/slideLayout" Target="../slideLayouts/slideLayout138.xml"/><Relationship Id="rId62" Type="http://schemas.openxmlformats.org/officeDocument/2006/relationships/slideLayout" Target="../slideLayouts/slideLayout180.xml"/><Relationship Id="rId365" Type="http://schemas.openxmlformats.org/officeDocument/2006/relationships/slideLayout" Target="../slideLayouts/slideLayout483.xml"/><Relationship Id="rId572" Type="http://schemas.openxmlformats.org/officeDocument/2006/relationships/slideLayout" Target="../slideLayouts/slideLayout690.xml"/><Relationship Id="rId628" Type="http://schemas.openxmlformats.org/officeDocument/2006/relationships/slideLayout" Target="../slideLayouts/slideLayout746.xml"/><Relationship Id="rId225" Type="http://schemas.openxmlformats.org/officeDocument/2006/relationships/slideLayout" Target="../slideLayouts/slideLayout343.xml"/><Relationship Id="rId267" Type="http://schemas.openxmlformats.org/officeDocument/2006/relationships/slideLayout" Target="../slideLayouts/slideLayout385.xml"/><Relationship Id="rId432" Type="http://schemas.openxmlformats.org/officeDocument/2006/relationships/slideLayout" Target="../slideLayouts/slideLayout550.xml"/><Relationship Id="rId474" Type="http://schemas.openxmlformats.org/officeDocument/2006/relationships/slideLayout" Target="../slideLayouts/slideLayout592.xml"/><Relationship Id="rId127" Type="http://schemas.openxmlformats.org/officeDocument/2006/relationships/slideLayout" Target="../slideLayouts/slideLayout245.xml"/><Relationship Id="rId681" Type="http://schemas.openxmlformats.org/officeDocument/2006/relationships/slideLayout" Target="../slideLayouts/slideLayout799.xml"/><Relationship Id="rId31" Type="http://schemas.openxmlformats.org/officeDocument/2006/relationships/slideLayout" Target="../slideLayouts/slideLayout149.xml"/><Relationship Id="rId73" Type="http://schemas.openxmlformats.org/officeDocument/2006/relationships/slideLayout" Target="../slideLayouts/slideLayout191.xml"/><Relationship Id="rId169" Type="http://schemas.openxmlformats.org/officeDocument/2006/relationships/slideLayout" Target="../slideLayouts/slideLayout287.xml"/><Relationship Id="rId334" Type="http://schemas.openxmlformats.org/officeDocument/2006/relationships/slideLayout" Target="../slideLayouts/slideLayout452.xml"/><Relationship Id="rId376" Type="http://schemas.openxmlformats.org/officeDocument/2006/relationships/slideLayout" Target="../slideLayouts/slideLayout494.xml"/><Relationship Id="rId541" Type="http://schemas.openxmlformats.org/officeDocument/2006/relationships/slideLayout" Target="../slideLayouts/slideLayout659.xml"/><Relationship Id="rId583" Type="http://schemas.openxmlformats.org/officeDocument/2006/relationships/slideLayout" Target="../slideLayouts/slideLayout701.xml"/><Relationship Id="rId639" Type="http://schemas.openxmlformats.org/officeDocument/2006/relationships/slideLayout" Target="../slideLayouts/slideLayout757.xml"/><Relationship Id="rId4" Type="http://schemas.openxmlformats.org/officeDocument/2006/relationships/slideLayout" Target="../slideLayouts/slideLayout122.xml"/><Relationship Id="rId180" Type="http://schemas.openxmlformats.org/officeDocument/2006/relationships/slideLayout" Target="../slideLayouts/slideLayout298.xml"/><Relationship Id="rId236" Type="http://schemas.openxmlformats.org/officeDocument/2006/relationships/slideLayout" Target="../slideLayouts/slideLayout354.xml"/><Relationship Id="rId278" Type="http://schemas.openxmlformats.org/officeDocument/2006/relationships/slideLayout" Target="../slideLayouts/slideLayout396.xml"/><Relationship Id="rId401" Type="http://schemas.openxmlformats.org/officeDocument/2006/relationships/slideLayout" Target="../slideLayouts/slideLayout519.xml"/><Relationship Id="rId443" Type="http://schemas.openxmlformats.org/officeDocument/2006/relationships/slideLayout" Target="../slideLayouts/slideLayout561.xml"/><Relationship Id="rId650" Type="http://schemas.openxmlformats.org/officeDocument/2006/relationships/slideLayout" Target="../slideLayouts/slideLayout768.xml"/><Relationship Id="rId303" Type="http://schemas.openxmlformats.org/officeDocument/2006/relationships/slideLayout" Target="../slideLayouts/slideLayout421.xml"/><Relationship Id="rId485" Type="http://schemas.openxmlformats.org/officeDocument/2006/relationships/slideLayout" Target="../slideLayouts/slideLayout603.xml"/><Relationship Id="rId692" Type="http://schemas.openxmlformats.org/officeDocument/2006/relationships/slideLayout" Target="../slideLayouts/slideLayout810.xml"/><Relationship Id="rId42" Type="http://schemas.openxmlformats.org/officeDocument/2006/relationships/slideLayout" Target="../slideLayouts/slideLayout160.xml"/><Relationship Id="rId84" Type="http://schemas.openxmlformats.org/officeDocument/2006/relationships/slideLayout" Target="../slideLayouts/slideLayout202.xml"/><Relationship Id="rId138" Type="http://schemas.openxmlformats.org/officeDocument/2006/relationships/slideLayout" Target="../slideLayouts/slideLayout256.xml"/><Relationship Id="rId345" Type="http://schemas.openxmlformats.org/officeDocument/2006/relationships/slideLayout" Target="../slideLayouts/slideLayout463.xml"/><Relationship Id="rId387" Type="http://schemas.openxmlformats.org/officeDocument/2006/relationships/slideLayout" Target="../slideLayouts/slideLayout505.xml"/><Relationship Id="rId510" Type="http://schemas.openxmlformats.org/officeDocument/2006/relationships/slideLayout" Target="../slideLayouts/slideLayout628.xml"/><Relationship Id="rId552" Type="http://schemas.openxmlformats.org/officeDocument/2006/relationships/slideLayout" Target="../slideLayouts/slideLayout670.xml"/><Relationship Id="rId594" Type="http://schemas.openxmlformats.org/officeDocument/2006/relationships/slideLayout" Target="../slideLayouts/slideLayout712.xml"/><Relationship Id="rId608" Type="http://schemas.openxmlformats.org/officeDocument/2006/relationships/slideLayout" Target="../slideLayouts/slideLayout726.xml"/><Relationship Id="rId191" Type="http://schemas.openxmlformats.org/officeDocument/2006/relationships/slideLayout" Target="../slideLayouts/slideLayout309.xml"/><Relationship Id="rId205" Type="http://schemas.openxmlformats.org/officeDocument/2006/relationships/slideLayout" Target="../slideLayouts/slideLayout323.xml"/><Relationship Id="rId247" Type="http://schemas.openxmlformats.org/officeDocument/2006/relationships/slideLayout" Target="../slideLayouts/slideLayout365.xml"/><Relationship Id="rId412" Type="http://schemas.openxmlformats.org/officeDocument/2006/relationships/slideLayout" Target="../slideLayouts/slideLayout530.xml"/><Relationship Id="rId107" Type="http://schemas.openxmlformats.org/officeDocument/2006/relationships/slideLayout" Target="../slideLayouts/slideLayout225.xml"/><Relationship Id="rId289" Type="http://schemas.openxmlformats.org/officeDocument/2006/relationships/slideLayout" Target="../slideLayouts/slideLayout407.xml"/><Relationship Id="rId454" Type="http://schemas.openxmlformats.org/officeDocument/2006/relationships/slideLayout" Target="../slideLayouts/slideLayout572.xml"/><Relationship Id="rId496" Type="http://schemas.openxmlformats.org/officeDocument/2006/relationships/slideLayout" Target="../slideLayouts/slideLayout614.xml"/><Relationship Id="rId661" Type="http://schemas.openxmlformats.org/officeDocument/2006/relationships/slideLayout" Target="../slideLayouts/slideLayout779.xml"/><Relationship Id="rId11" Type="http://schemas.openxmlformats.org/officeDocument/2006/relationships/slideLayout" Target="../slideLayouts/slideLayout129.xml"/><Relationship Id="rId53" Type="http://schemas.openxmlformats.org/officeDocument/2006/relationships/slideLayout" Target="../slideLayouts/slideLayout171.xml"/><Relationship Id="rId149" Type="http://schemas.openxmlformats.org/officeDocument/2006/relationships/slideLayout" Target="../slideLayouts/slideLayout267.xml"/><Relationship Id="rId314" Type="http://schemas.openxmlformats.org/officeDocument/2006/relationships/slideLayout" Target="../slideLayouts/slideLayout432.xml"/><Relationship Id="rId356" Type="http://schemas.openxmlformats.org/officeDocument/2006/relationships/slideLayout" Target="../slideLayouts/slideLayout474.xml"/><Relationship Id="rId398" Type="http://schemas.openxmlformats.org/officeDocument/2006/relationships/slideLayout" Target="../slideLayouts/slideLayout516.xml"/><Relationship Id="rId521" Type="http://schemas.openxmlformats.org/officeDocument/2006/relationships/slideLayout" Target="../slideLayouts/slideLayout639.xml"/><Relationship Id="rId563" Type="http://schemas.openxmlformats.org/officeDocument/2006/relationships/slideLayout" Target="../slideLayouts/slideLayout681.xml"/><Relationship Id="rId619" Type="http://schemas.openxmlformats.org/officeDocument/2006/relationships/slideLayout" Target="../slideLayouts/slideLayout737.xml"/><Relationship Id="rId95" Type="http://schemas.openxmlformats.org/officeDocument/2006/relationships/slideLayout" Target="../slideLayouts/slideLayout213.xml"/><Relationship Id="rId160" Type="http://schemas.openxmlformats.org/officeDocument/2006/relationships/slideLayout" Target="../slideLayouts/slideLayout278.xml"/><Relationship Id="rId216" Type="http://schemas.openxmlformats.org/officeDocument/2006/relationships/slideLayout" Target="../slideLayouts/slideLayout334.xml"/><Relationship Id="rId423" Type="http://schemas.openxmlformats.org/officeDocument/2006/relationships/slideLayout" Target="../slideLayouts/slideLayout541.xml"/><Relationship Id="rId258" Type="http://schemas.openxmlformats.org/officeDocument/2006/relationships/slideLayout" Target="../slideLayouts/slideLayout376.xml"/><Relationship Id="rId465" Type="http://schemas.openxmlformats.org/officeDocument/2006/relationships/slideLayout" Target="../slideLayouts/slideLayout583.xml"/><Relationship Id="rId630" Type="http://schemas.openxmlformats.org/officeDocument/2006/relationships/slideLayout" Target="../slideLayouts/slideLayout748.xml"/><Relationship Id="rId672" Type="http://schemas.openxmlformats.org/officeDocument/2006/relationships/slideLayout" Target="../slideLayouts/slideLayout790.xml"/><Relationship Id="rId22" Type="http://schemas.openxmlformats.org/officeDocument/2006/relationships/slideLayout" Target="../slideLayouts/slideLayout140.xml"/><Relationship Id="rId64" Type="http://schemas.openxmlformats.org/officeDocument/2006/relationships/slideLayout" Target="../slideLayouts/slideLayout182.xml"/><Relationship Id="rId118" Type="http://schemas.openxmlformats.org/officeDocument/2006/relationships/slideLayout" Target="../slideLayouts/slideLayout236.xml"/><Relationship Id="rId325" Type="http://schemas.openxmlformats.org/officeDocument/2006/relationships/slideLayout" Target="../slideLayouts/slideLayout443.xml"/><Relationship Id="rId367" Type="http://schemas.openxmlformats.org/officeDocument/2006/relationships/slideLayout" Target="../slideLayouts/slideLayout485.xml"/><Relationship Id="rId532" Type="http://schemas.openxmlformats.org/officeDocument/2006/relationships/slideLayout" Target="../slideLayouts/slideLayout650.xml"/><Relationship Id="rId574" Type="http://schemas.openxmlformats.org/officeDocument/2006/relationships/slideLayout" Target="../slideLayouts/slideLayout692.xml"/><Relationship Id="rId171" Type="http://schemas.openxmlformats.org/officeDocument/2006/relationships/slideLayout" Target="../slideLayouts/slideLayout289.xml"/><Relationship Id="rId227" Type="http://schemas.openxmlformats.org/officeDocument/2006/relationships/slideLayout" Target="../slideLayouts/slideLayout345.xml"/><Relationship Id="rId269" Type="http://schemas.openxmlformats.org/officeDocument/2006/relationships/slideLayout" Target="../slideLayouts/slideLayout387.xml"/><Relationship Id="rId434" Type="http://schemas.openxmlformats.org/officeDocument/2006/relationships/slideLayout" Target="../slideLayouts/slideLayout552.xml"/><Relationship Id="rId476" Type="http://schemas.openxmlformats.org/officeDocument/2006/relationships/slideLayout" Target="../slideLayouts/slideLayout594.xml"/><Relationship Id="rId641" Type="http://schemas.openxmlformats.org/officeDocument/2006/relationships/slideLayout" Target="../slideLayouts/slideLayout759.xml"/><Relationship Id="rId683" Type="http://schemas.openxmlformats.org/officeDocument/2006/relationships/slideLayout" Target="../slideLayouts/slideLayout801.xml"/><Relationship Id="rId33" Type="http://schemas.openxmlformats.org/officeDocument/2006/relationships/slideLayout" Target="../slideLayouts/slideLayout151.xml"/><Relationship Id="rId129" Type="http://schemas.openxmlformats.org/officeDocument/2006/relationships/slideLayout" Target="../slideLayouts/slideLayout247.xml"/><Relationship Id="rId280" Type="http://schemas.openxmlformats.org/officeDocument/2006/relationships/slideLayout" Target="../slideLayouts/slideLayout398.xml"/><Relationship Id="rId336" Type="http://schemas.openxmlformats.org/officeDocument/2006/relationships/slideLayout" Target="../slideLayouts/slideLayout454.xml"/><Relationship Id="rId501" Type="http://schemas.openxmlformats.org/officeDocument/2006/relationships/slideLayout" Target="../slideLayouts/slideLayout619.xml"/><Relationship Id="rId543" Type="http://schemas.openxmlformats.org/officeDocument/2006/relationships/slideLayout" Target="../slideLayouts/slideLayout661.xml"/><Relationship Id="rId75" Type="http://schemas.openxmlformats.org/officeDocument/2006/relationships/slideLayout" Target="../slideLayouts/slideLayout193.xml"/><Relationship Id="rId140" Type="http://schemas.openxmlformats.org/officeDocument/2006/relationships/slideLayout" Target="../slideLayouts/slideLayout258.xml"/><Relationship Id="rId182" Type="http://schemas.openxmlformats.org/officeDocument/2006/relationships/slideLayout" Target="../slideLayouts/slideLayout300.xml"/><Relationship Id="rId378" Type="http://schemas.openxmlformats.org/officeDocument/2006/relationships/slideLayout" Target="../slideLayouts/slideLayout496.xml"/><Relationship Id="rId403" Type="http://schemas.openxmlformats.org/officeDocument/2006/relationships/slideLayout" Target="../slideLayouts/slideLayout521.xml"/><Relationship Id="rId585" Type="http://schemas.openxmlformats.org/officeDocument/2006/relationships/slideLayout" Target="../slideLayouts/slideLayout703.xml"/><Relationship Id="rId6" Type="http://schemas.openxmlformats.org/officeDocument/2006/relationships/slideLayout" Target="../slideLayouts/slideLayout124.xml"/><Relationship Id="rId238" Type="http://schemas.openxmlformats.org/officeDocument/2006/relationships/slideLayout" Target="../slideLayouts/slideLayout356.xml"/><Relationship Id="rId445" Type="http://schemas.openxmlformats.org/officeDocument/2006/relationships/slideLayout" Target="../slideLayouts/slideLayout563.xml"/><Relationship Id="rId487" Type="http://schemas.openxmlformats.org/officeDocument/2006/relationships/slideLayout" Target="../slideLayouts/slideLayout605.xml"/><Relationship Id="rId610" Type="http://schemas.openxmlformats.org/officeDocument/2006/relationships/slideLayout" Target="../slideLayouts/slideLayout728.xml"/><Relationship Id="rId652" Type="http://schemas.openxmlformats.org/officeDocument/2006/relationships/slideLayout" Target="../slideLayouts/slideLayout770.xml"/><Relationship Id="rId694" Type="http://schemas.openxmlformats.org/officeDocument/2006/relationships/slideLayout" Target="../slideLayouts/slideLayout812.xml"/><Relationship Id="rId291" Type="http://schemas.openxmlformats.org/officeDocument/2006/relationships/slideLayout" Target="../slideLayouts/slideLayout409.xml"/><Relationship Id="rId305" Type="http://schemas.openxmlformats.org/officeDocument/2006/relationships/slideLayout" Target="../slideLayouts/slideLayout423.xml"/><Relationship Id="rId347" Type="http://schemas.openxmlformats.org/officeDocument/2006/relationships/slideLayout" Target="../slideLayouts/slideLayout465.xml"/><Relationship Id="rId512" Type="http://schemas.openxmlformats.org/officeDocument/2006/relationships/slideLayout" Target="../slideLayouts/slideLayout630.xml"/><Relationship Id="rId44" Type="http://schemas.openxmlformats.org/officeDocument/2006/relationships/slideLayout" Target="../slideLayouts/slideLayout162.xml"/><Relationship Id="rId86" Type="http://schemas.openxmlformats.org/officeDocument/2006/relationships/slideLayout" Target="../slideLayouts/slideLayout204.xml"/><Relationship Id="rId151" Type="http://schemas.openxmlformats.org/officeDocument/2006/relationships/slideLayout" Target="../slideLayouts/slideLayout269.xml"/><Relationship Id="rId389" Type="http://schemas.openxmlformats.org/officeDocument/2006/relationships/slideLayout" Target="../slideLayouts/slideLayout507.xml"/><Relationship Id="rId554" Type="http://schemas.openxmlformats.org/officeDocument/2006/relationships/slideLayout" Target="../slideLayouts/slideLayout672.xml"/><Relationship Id="rId596" Type="http://schemas.openxmlformats.org/officeDocument/2006/relationships/slideLayout" Target="../slideLayouts/slideLayout714.xml"/><Relationship Id="rId193" Type="http://schemas.openxmlformats.org/officeDocument/2006/relationships/slideLayout" Target="../slideLayouts/slideLayout311.xml"/><Relationship Id="rId207" Type="http://schemas.openxmlformats.org/officeDocument/2006/relationships/slideLayout" Target="../slideLayouts/slideLayout325.xml"/><Relationship Id="rId249" Type="http://schemas.openxmlformats.org/officeDocument/2006/relationships/slideLayout" Target="../slideLayouts/slideLayout367.xml"/><Relationship Id="rId414" Type="http://schemas.openxmlformats.org/officeDocument/2006/relationships/slideLayout" Target="../slideLayouts/slideLayout532.xml"/><Relationship Id="rId456" Type="http://schemas.openxmlformats.org/officeDocument/2006/relationships/slideLayout" Target="../slideLayouts/slideLayout574.xml"/><Relationship Id="rId498" Type="http://schemas.openxmlformats.org/officeDocument/2006/relationships/slideLayout" Target="../slideLayouts/slideLayout616.xml"/><Relationship Id="rId621" Type="http://schemas.openxmlformats.org/officeDocument/2006/relationships/slideLayout" Target="../slideLayouts/slideLayout739.xml"/><Relationship Id="rId663" Type="http://schemas.openxmlformats.org/officeDocument/2006/relationships/slideLayout" Target="../slideLayouts/slideLayout781.xml"/><Relationship Id="rId13" Type="http://schemas.openxmlformats.org/officeDocument/2006/relationships/slideLayout" Target="../slideLayouts/slideLayout131.xml"/><Relationship Id="rId109" Type="http://schemas.openxmlformats.org/officeDocument/2006/relationships/slideLayout" Target="../slideLayouts/slideLayout227.xml"/><Relationship Id="rId260" Type="http://schemas.openxmlformats.org/officeDocument/2006/relationships/slideLayout" Target="../slideLayouts/slideLayout378.xml"/><Relationship Id="rId316" Type="http://schemas.openxmlformats.org/officeDocument/2006/relationships/slideLayout" Target="../slideLayouts/slideLayout434.xml"/><Relationship Id="rId523" Type="http://schemas.openxmlformats.org/officeDocument/2006/relationships/slideLayout" Target="../slideLayouts/slideLayout641.xml"/><Relationship Id="rId55" Type="http://schemas.openxmlformats.org/officeDocument/2006/relationships/slideLayout" Target="../slideLayouts/slideLayout173.xml"/><Relationship Id="rId97" Type="http://schemas.openxmlformats.org/officeDocument/2006/relationships/slideLayout" Target="../slideLayouts/slideLayout215.xml"/><Relationship Id="rId120" Type="http://schemas.openxmlformats.org/officeDocument/2006/relationships/slideLayout" Target="../slideLayouts/slideLayout238.xml"/><Relationship Id="rId358" Type="http://schemas.openxmlformats.org/officeDocument/2006/relationships/slideLayout" Target="../slideLayouts/slideLayout476.xml"/><Relationship Id="rId565" Type="http://schemas.openxmlformats.org/officeDocument/2006/relationships/slideLayout" Target="../slideLayouts/slideLayout683.xml"/><Relationship Id="rId162" Type="http://schemas.openxmlformats.org/officeDocument/2006/relationships/slideLayout" Target="../slideLayouts/slideLayout280.xml"/><Relationship Id="rId218" Type="http://schemas.openxmlformats.org/officeDocument/2006/relationships/slideLayout" Target="../slideLayouts/slideLayout336.xml"/><Relationship Id="rId425" Type="http://schemas.openxmlformats.org/officeDocument/2006/relationships/slideLayout" Target="../slideLayouts/slideLayout543.xml"/><Relationship Id="rId467" Type="http://schemas.openxmlformats.org/officeDocument/2006/relationships/slideLayout" Target="../slideLayouts/slideLayout585.xml"/><Relationship Id="rId632" Type="http://schemas.openxmlformats.org/officeDocument/2006/relationships/slideLayout" Target="../slideLayouts/slideLayout750.xml"/><Relationship Id="rId271" Type="http://schemas.openxmlformats.org/officeDocument/2006/relationships/slideLayout" Target="../slideLayouts/slideLayout389.xml"/><Relationship Id="rId674" Type="http://schemas.openxmlformats.org/officeDocument/2006/relationships/slideLayout" Target="../slideLayouts/slideLayout792.xml"/><Relationship Id="rId24" Type="http://schemas.openxmlformats.org/officeDocument/2006/relationships/slideLayout" Target="../slideLayouts/slideLayout142.xml"/><Relationship Id="rId66" Type="http://schemas.openxmlformats.org/officeDocument/2006/relationships/slideLayout" Target="../slideLayouts/slideLayout184.xml"/><Relationship Id="rId131" Type="http://schemas.openxmlformats.org/officeDocument/2006/relationships/slideLayout" Target="../slideLayouts/slideLayout249.xml"/><Relationship Id="rId327" Type="http://schemas.openxmlformats.org/officeDocument/2006/relationships/slideLayout" Target="../slideLayouts/slideLayout445.xml"/><Relationship Id="rId369" Type="http://schemas.openxmlformats.org/officeDocument/2006/relationships/slideLayout" Target="../slideLayouts/slideLayout487.xml"/><Relationship Id="rId534" Type="http://schemas.openxmlformats.org/officeDocument/2006/relationships/slideLayout" Target="../slideLayouts/slideLayout652.xml"/><Relationship Id="rId576" Type="http://schemas.openxmlformats.org/officeDocument/2006/relationships/slideLayout" Target="../slideLayouts/slideLayout694.xml"/><Relationship Id="rId173" Type="http://schemas.openxmlformats.org/officeDocument/2006/relationships/slideLayout" Target="../slideLayouts/slideLayout291.xml"/><Relationship Id="rId229" Type="http://schemas.openxmlformats.org/officeDocument/2006/relationships/slideLayout" Target="../slideLayouts/slideLayout347.xml"/><Relationship Id="rId380" Type="http://schemas.openxmlformats.org/officeDocument/2006/relationships/slideLayout" Target="../slideLayouts/slideLayout498.xml"/><Relationship Id="rId436" Type="http://schemas.openxmlformats.org/officeDocument/2006/relationships/slideLayout" Target="../slideLayouts/slideLayout554.xml"/><Relationship Id="rId601" Type="http://schemas.openxmlformats.org/officeDocument/2006/relationships/slideLayout" Target="../slideLayouts/slideLayout719.xml"/><Relationship Id="rId643" Type="http://schemas.openxmlformats.org/officeDocument/2006/relationships/slideLayout" Target="../slideLayouts/slideLayout761.xml"/><Relationship Id="rId240" Type="http://schemas.openxmlformats.org/officeDocument/2006/relationships/slideLayout" Target="../slideLayouts/slideLayout358.xml"/><Relationship Id="rId478" Type="http://schemas.openxmlformats.org/officeDocument/2006/relationships/slideLayout" Target="../slideLayouts/slideLayout596.xml"/><Relationship Id="rId685" Type="http://schemas.openxmlformats.org/officeDocument/2006/relationships/slideLayout" Target="../slideLayouts/slideLayout803.xml"/><Relationship Id="rId35" Type="http://schemas.openxmlformats.org/officeDocument/2006/relationships/slideLayout" Target="../slideLayouts/slideLayout153.xml"/><Relationship Id="rId77" Type="http://schemas.openxmlformats.org/officeDocument/2006/relationships/slideLayout" Target="../slideLayouts/slideLayout195.xml"/><Relationship Id="rId100" Type="http://schemas.openxmlformats.org/officeDocument/2006/relationships/slideLayout" Target="../slideLayouts/slideLayout218.xml"/><Relationship Id="rId282" Type="http://schemas.openxmlformats.org/officeDocument/2006/relationships/slideLayout" Target="../slideLayouts/slideLayout400.xml"/><Relationship Id="rId338" Type="http://schemas.openxmlformats.org/officeDocument/2006/relationships/slideLayout" Target="../slideLayouts/slideLayout456.xml"/><Relationship Id="rId503" Type="http://schemas.openxmlformats.org/officeDocument/2006/relationships/slideLayout" Target="../slideLayouts/slideLayout621.xml"/><Relationship Id="rId545" Type="http://schemas.openxmlformats.org/officeDocument/2006/relationships/slideLayout" Target="../slideLayouts/slideLayout663.xml"/><Relationship Id="rId587" Type="http://schemas.openxmlformats.org/officeDocument/2006/relationships/slideLayout" Target="../slideLayouts/slideLayout705.xml"/><Relationship Id="rId8" Type="http://schemas.openxmlformats.org/officeDocument/2006/relationships/slideLayout" Target="../slideLayouts/slideLayout126.xml"/><Relationship Id="rId142" Type="http://schemas.openxmlformats.org/officeDocument/2006/relationships/slideLayout" Target="../slideLayouts/slideLayout260.xml"/><Relationship Id="rId184" Type="http://schemas.openxmlformats.org/officeDocument/2006/relationships/slideLayout" Target="../slideLayouts/slideLayout302.xml"/><Relationship Id="rId391" Type="http://schemas.openxmlformats.org/officeDocument/2006/relationships/slideLayout" Target="../slideLayouts/slideLayout509.xml"/><Relationship Id="rId405" Type="http://schemas.openxmlformats.org/officeDocument/2006/relationships/slideLayout" Target="../slideLayouts/slideLayout523.xml"/><Relationship Id="rId447" Type="http://schemas.openxmlformats.org/officeDocument/2006/relationships/slideLayout" Target="../slideLayouts/slideLayout565.xml"/><Relationship Id="rId612" Type="http://schemas.openxmlformats.org/officeDocument/2006/relationships/slideLayout" Target="../slideLayouts/slideLayout730.xml"/><Relationship Id="rId251" Type="http://schemas.openxmlformats.org/officeDocument/2006/relationships/slideLayout" Target="../slideLayouts/slideLayout369.xml"/><Relationship Id="rId489" Type="http://schemas.openxmlformats.org/officeDocument/2006/relationships/slideLayout" Target="../slideLayouts/slideLayout607.xml"/><Relationship Id="rId654" Type="http://schemas.openxmlformats.org/officeDocument/2006/relationships/slideLayout" Target="../slideLayouts/slideLayout772.xml"/><Relationship Id="rId696" Type="http://schemas.openxmlformats.org/officeDocument/2006/relationships/theme" Target="../theme/theme13.xml"/><Relationship Id="rId46" Type="http://schemas.openxmlformats.org/officeDocument/2006/relationships/slideLayout" Target="../slideLayouts/slideLayout164.xml"/><Relationship Id="rId293" Type="http://schemas.openxmlformats.org/officeDocument/2006/relationships/slideLayout" Target="../slideLayouts/slideLayout411.xml"/><Relationship Id="rId307" Type="http://schemas.openxmlformats.org/officeDocument/2006/relationships/slideLayout" Target="../slideLayouts/slideLayout425.xml"/><Relationship Id="rId349" Type="http://schemas.openxmlformats.org/officeDocument/2006/relationships/slideLayout" Target="../slideLayouts/slideLayout467.xml"/><Relationship Id="rId514" Type="http://schemas.openxmlformats.org/officeDocument/2006/relationships/slideLayout" Target="../slideLayouts/slideLayout632.xml"/><Relationship Id="rId556" Type="http://schemas.openxmlformats.org/officeDocument/2006/relationships/slideLayout" Target="../slideLayouts/slideLayout674.xml"/><Relationship Id="rId88" Type="http://schemas.openxmlformats.org/officeDocument/2006/relationships/slideLayout" Target="../slideLayouts/slideLayout206.xml"/><Relationship Id="rId111" Type="http://schemas.openxmlformats.org/officeDocument/2006/relationships/slideLayout" Target="../slideLayouts/slideLayout229.xml"/><Relationship Id="rId153" Type="http://schemas.openxmlformats.org/officeDocument/2006/relationships/slideLayout" Target="../slideLayouts/slideLayout271.xml"/><Relationship Id="rId195" Type="http://schemas.openxmlformats.org/officeDocument/2006/relationships/slideLayout" Target="../slideLayouts/slideLayout313.xml"/><Relationship Id="rId209" Type="http://schemas.openxmlformats.org/officeDocument/2006/relationships/slideLayout" Target="../slideLayouts/slideLayout327.xml"/><Relationship Id="rId360" Type="http://schemas.openxmlformats.org/officeDocument/2006/relationships/slideLayout" Target="../slideLayouts/slideLayout478.xml"/><Relationship Id="rId416" Type="http://schemas.openxmlformats.org/officeDocument/2006/relationships/slideLayout" Target="../slideLayouts/slideLayout534.xml"/><Relationship Id="rId598" Type="http://schemas.openxmlformats.org/officeDocument/2006/relationships/slideLayout" Target="../slideLayouts/slideLayout716.xml"/><Relationship Id="rId220" Type="http://schemas.openxmlformats.org/officeDocument/2006/relationships/slideLayout" Target="../slideLayouts/slideLayout338.xml"/><Relationship Id="rId458" Type="http://schemas.openxmlformats.org/officeDocument/2006/relationships/slideLayout" Target="../slideLayouts/slideLayout576.xml"/><Relationship Id="rId623" Type="http://schemas.openxmlformats.org/officeDocument/2006/relationships/slideLayout" Target="../slideLayouts/slideLayout741.xml"/><Relationship Id="rId665" Type="http://schemas.openxmlformats.org/officeDocument/2006/relationships/slideLayout" Target="../slideLayouts/slideLayout783.xml"/><Relationship Id="rId15" Type="http://schemas.openxmlformats.org/officeDocument/2006/relationships/slideLayout" Target="../slideLayouts/slideLayout133.xml"/><Relationship Id="rId57" Type="http://schemas.openxmlformats.org/officeDocument/2006/relationships/slideLayout" Target="../slideLayouts/slideLayout175.xml"/><Relationship Id="rId262" Type="http://schemas.openxmlformats.org/officeDocument/2006/relationships/slideLayout" Target="../slideLayouts/slideLayout380.xml"/><Relationship Id="rId318" Type="http://schemas.openxmlformats.org/officeDocument/2006/relationships/slideLayout" Target="../slideLayouts/slideLayout436.xml"/><Relationship Id="rId525" Type="http://schemas.openxmlformats.org/officeDocument/2006/relationships/slideLayout" Target="../slideLayouts/slideLayout643.xml"/><Relationship Id="rId567" Type="http://schemas.openxmlformats.org/officeDocument/2006/relationships/slideLayout" Target="../slideLayouts/slideLayout685.xml"/><Relationship Id="rId99" Type="http://schemas.openxmlformats.org/officeDocument/2006/relationships/slideLayout" Target="../slideLayouts/slideLayout217.xml"/><Relationship Id="rId122" Type="http://schemas.openxmlformats.org/officeDocument/2006/relationships/slideLayout" Target="../slideLayouts/slideLayout240.xml"/><Relationship Id="rId164" Type="http://schemas.openxmlformats.org/officeDocument/2006/relationships/slideLayout" Target="../slideLayouts/slideLayout282.xml"/><Relationship Id="rId371" Type="http://schemas.openxmlformats.org/officeDocument/2006/relationships/slideLayout" Target="../slideLayouts/slideLayout489.xml"/><Relationship Id="rId427" Type="http://schemas.openxmlformats.org/officeDocument/2006/relationships/slideLayout" Target="../slideLayouts/slideLayout545.xml"/><Relationship Id="rId469" Type="http://schemas.openxmlformats.org/officeDocument/2006/relationships/slideLayout" Target="../slideLayouts/slideLayout587.xml"/><Relationship Id="rId634" Type="http://schemas.openxmlformats.org/officeDocument/2006/relationships/slideLayout" Target="../slideLayouts/slideLayout752.xml"/><Relationship Id="rId676" Type="http://schemas.openxmlformats.org/officeDocument/2006/relationships/slideLayout" Target="../slideLayouts/slideLayout794.xml"/><Relationship Id="rId26" Type="http://schemas.openxmlformats.org/officeDocument/2006/relationships/slideLayout" Target="../slideLayouts/slideLayout144.xml"/><Relationship Id="rId231" Type="http://schemas.openxmlformats.org/officeDocument/2006/relationships/slideLayout" Target="../slideLayouts/slideLayout349.xml"/><Relationship Id="rId273" Type="http://schemas.openxmlformats.org/officeDocument/2006/relationships/slideLayout" Target="../slideLayouts/slideLayout391.xml"/><Relationship Id="rId329" Type="http://schemas.openxmlformats.org/officeDocument/2006/relationships/slideLayout" Target="../slideLayouts/slideLayout447.xml"/><Relationship Id="rId480" Type="http://schemas.openxmlformats.org/officeDocument/2006/relationships/slideLayout" Target="../slideLayouts/slideLayout598.xml"/><Relationship Id="rId536" Type="http://schemas.openxmlformats.org/officeDocument/2006/relationships/slideLayout" Target="../slideLayouts/slideLayout654.xml"/><Relationship Id="rId701" Type="http://schemas.openxmlformats.org/officeDocument/2006/relationships/image" Target="../media/image5.png"/><Relationship Id="rId68" Type="http://schemas.openxmlformats.org/officeDocument/2006/relationships/slideLayout" Target="../slideLayouts/slideLayout186.xml"/><Relationship Id="rId133" Type="http://schemas.openxmlformats.org/officeDocument/2006/relationships/slideLayout" Target="../slideLayouts/slideLayout251.xml"/><Relationship Id="rId175" Type="http://schemas.openxmlformats.org/officeDocument/2006/relationships/slideLayout" Target="../slideLayouts/slideLayout293.xml"/><Relationship Id="rId340" Type="http://schemas.openxmlformats.org/officeDocument/2006/relationships/slideLayout" Target="../slideLayouts/slideLayout458.xml"/><Relationship Id="rId578" Type="http://schemas.openxmlformats.org/officeDocument/2006/relationships/slideLayout" Target="../slideLayouts/slideLayout696.xml"/><Relationship Id="rId200" Type="http://schemas.openxmlformats.org/officeDocument/2006/relationships/slideLayout" Target="../slideLayouts/slideLayout318.xml"/><Relationship Id="rId382" Type="http://schemas.openxmlformats.org/officeDocument/2006/relationships/slideLayout" Target="../slideLayouts/slideLayout500.xml"/><Relationship Id="rId438" Type="http://schemas.openxmlformats.org/officeDocument/2006/relationships/slideLayout" Target="../slideLayouts/slideLayout556.xml"/><Relationship Id="rId603" Type="http://schemas.openxmlformats.org/officeDocument/2006/relationships/slideLayout" Target="../slideLayouts/slideLayout721.xml"/><Relationship Id="rId645" Type="http://schemas.openxmlformats.org/officeDocument/2006/relationships/slideLayout" Target="../slideLayouts/slideLayout763.xml"/><Relationship Id="rId687" Type="http://schemas.openxmlformats.org/officeDocument/2006/relationships/slideLayout" Target="../slideLayouts/slideLayout805.xml"/><Relationship Id="rId242" Type="http://schemas.openxmlformats.org/officeDocument/2006/relationships/slideLayout" Target="../slideLayouts/slideLayout360.xml"/><Relationship Id="rId284" Type="http://schemas.openxmlformats.org/officeDocument/2006/relationships/slideLayout" Target="../slideLayouts/slideLayout402.xml"/><Relationship Id="rId491" Type="http://schemas.openxmlformats.org/officeDocument/2006/relationships/slideLayout" Target="../slideLayouts/slideLayout609.xml"/><Relationship Id="rId505" Type="http://schemas.openxmlformats.org/officeDocument/2006/relationships/slideLayout" Target="../slideLayouts/slideLayout623.xml"/><Relationship Id="rId37" Type="http://schemas.openxmlformats.org/officeDocument/2006/relationships/slideLayout" Target="../slideLayouts/slideLayout155.xml"/><Relationship Id="rId79" Type="http://schemas.openxmlformats.org/officeDocument/2006/relationships/slideLayout" Target="../slideLayouts/slideLayout197.xml"/><Relationship Id="rId102" Type="http://schemas.openxmlformats.org/officeDocument/2006/relationships/slideLayout" Target="../slideLayouts/slideLayout220.xml"/><Relationship Id="rId144" Type="http://schemas.openxmlformats.org/officeDocument/2006/relationships/slideLayout" Target="../slideLayouts/slideLayout262.xml"/><Relationship Id="rId547" Type="http://schemas.openxmlformats.org/officeDocument/2006/relationships/slideLayout" Target="../slideLayouts/slideLayout665.xml"/><Relationship Id="rId589" Type="http://schemas.openxmlformats.org/officeDocument/2006/relationships/slideLayout" Target="../slideLayouts/slideLayout707.xml"/><Relationship Id="rId90" Type="http://schemas.openxmlformats.org/officeDocument/2006/relationships/slideLayout" Target="../slideLayouts/slideLayout208.xml"/><Relationship Id="rId186" Type="http://schemas.openxmlformats.org/officeDocument/2006/relationships/slideLayout" Target="../slideLayouts/slideLayout304.xml"/><Relationship Id="rId351" Type="http://schemas.openxmlformats.org/officeDocument/2006/relationships/slideLayout" Target="../slideLayouts/slideLayout469.xml"/><Relationship Id="rId393" Type="http://schemas.openxmlformats.org/officeDocument/2006/relationships/slideLayout" Target="../slideLayouts/slideLayout511.xml"/><Relationship Id="rId407" Type="http://schemas.openxmlformats.org/officeDocument/2006/relationships/slideLayout" Target="../slideLayouts/slideLayout525.xml"/><Relationship Id="rId449" Type="http://schemas.openxmlformats.org/officeDocument/2006/relationships/slideLayout" Target="../slideLayouts/slideLayout567.xml"/><Relationship Id="rId614" Type="http://schemas.openxmlformats.org/officeDocument/2006/relationships/slideLayout" Target="../slideLayouts/slideLayout732.xml"/><Relationship Id="rId656" Type="http://schemas.openxmlformats.org/officeDocument/2006/relationships/slideLayout" Target="../slideLayouts/slideLayout774.xml"/><Relationship Id="rId211" Type="http://schemas.openxmlformats.org/officeDocument/2006/relationships/slideLayout" Target="../slideLayouts/slideLayout329.xml"/><Relationship Id="rId253" Type="http://schemas.openxmlformats.org/officeDocument/2006/relationships/slideLayout" Target="../slideLayouts/slideLayout371.xml"/><Relationship Id="rId295" Type="http://schemas.openxmlformats.org/officeDocument/2006/relationships/slideLayout" Target="../slideLayouts/slideLayout413.xml"/><Relationship Id="rId309" Type="http://schemas.openxmlformats.org/officeDocument/2006/relationships/slideLayout" Target="../slideLayouts/slideLayout427.xml"/><Relationship Id="rId460" Type="http://schemas.openxmlformats.org/officeDocument/2006/relationships/slideLayout" Target="../slideLayouts/slideLayout578.xml"/><Relationship Id="rId516" Type="http://schemas.openxmlformats.org/officeDocument/2006/relationships/slideLayout" Target="../slideLayouts/slideLayout634.xml"/><Relationship Id="rId698" Type="http://schemas.openxmlformats.org/officeDocument/2006/relationships/image" Target="../media/image2.png"/><Relationship Id="rId48" Type="http://schemas.openxmlformats.org/officeDocument/2006/relationships/slideLayout" Target="../slideLayouts/slideLayout166.xml"/><Relationship Id="rId113" Type="http://schemas.openxmlformats.org/officeDocument/2006/relationships/slideLayout" Target="../slideLayouts/slideLayout231.xml"/><Relationship Id="rId320" Type="http://schemas.openxmlformats.org/officeDocument/2006/relationships/slideLayout" Target="../slideLayouts/slideLayout438.xml"/><Relationship Id="rId558" Type="http://schemas.openxmlformats.org/officeDocument/2006/relationships/slideLayout" Target="../slideLayouts/slideLayout676.xml"/><Relationship Id="rId155" Type="http://schemas.openxmlformats.org/officeDocument/2006/relationships/slideLayout" Target="../slideLayouts/slideLayout273.xml"/><Relationship Id="rId197" Type="http://schemas.openxmlformats.org/officeDocument/2006/relationships/slideLayout" Target="../slideLayouts/slideLayout315.xml"/><Relationship Id="rId362" Type="http://schemas.openxmlformats.org/officeDocument/2006/relationships/slideLayout" Target="../slideLayouts/slideLayout480.xml"/><Relationship Id="rId418" Type="http://schemas.openxmlformats.org/officeDocument/2006/relationships/slideLayout" Target="../slideLayouts/slideLayout536.xml"/><Relationship Id="rId625" Type="http://schemas.openxmlformats.org/officeDocument/2006/relationships/slideLayout" Target="../slideLayouts/slideLayout743.xml"/><Relationship Id="rId222" Type="http://schemas.openxmlformats.org/officeDocument/2006/relationships/slideLayout" Target="../slideLayouts/slideLayout340.xml"/><Relationship Id="rId264" Type="http://schemas.openxmlformats.org/officeDocument/2006/relationships/slideLayout" Target="../slideLayouts/slideLayout382.xml"/><Relationship Id="rId471" Type="http://schemas.openxmlformats.org/officeDocument/2006/relationships/slideLayout" Target="../slideLayouts/slideLayout589.xml"/><Relationship Id="rId667" Type="http://schemas.openxmlformats.org/officeDocument/2006/relationships/slideLayout" Target="../slideLayouts/slideLayout785.xml"/><Relationship Id="rId17" Type="http://schemas.openxmlformats.org/officeDocument/2006/relationships/slideLayout" Target="../slideLayouts/slideLayout135.xml"/><Relationship Id="rId59" Type="http://schemas.openxmlformats.org/officeDocument/2006/relationships/slideLayout" Target="../slideLayouts/slideLayout177.xml"/><Relationship Id="rId124" Type="http://schemas.openxmlformats.org/officeDocument/2006/relationships/slideLayout" Target="../slideLayouts/slideLayout242.xml"/><Relationship Id="rId527" Type="http://schemas.openxmlformats.org/officeDocument/2006/relationships/slideLayout" Target="../slideLayouts/slideLayout645.xml"/><Relationship Id="rId569" Type="http://schemas.openxmlformats.org/officeDocument/2006/relationships/slideLayout" Target="../slideLayouts/slideLayout687.xml"/><Relationship Id="rId70" Type="http://schemas.openxmlformats.org/officeDocument/2006/relationships/slideLayout" Target="../slideLayouts/slideLayout188.xml"/><Relationship Id="rId166" Type="http://schemas.openxmlformats.org/officeDocument/2006/relationships/slideLayout" Target="../slideLayouts/slideLayout284.xml"/><Relationship Id="rId331" Type="http://schemas.openxmlformats.org/officeDocument/2006/relationships/slideLayout" Target="../slideLayouts/slideLayout449.xml"/><Relationship Id="rId373" Type="http://schemas.openxmlformats.org/officeDocument/2006/relationships/slideLayout" Target="../slideLayouts/slideLayout491.xml"/><Relationship Id="rId429" Type="http://schemas.openxmlformats.org/officeDocument/2006/relationships/slideLayout" Target="../slideLayouts/slideLayout547.xml"/><Relationship Id="rId580" Type="http://schemas.openxmlformats.org/officeDocument/2006/relationships/slideLayout" Target="../slideLayouts/slideLayout698.xml"/><Relationship Id="rId636" Type="http://schemas.openxmlformats.org/officeDocument/2006/relationships/slideLayout" Target="../slideLayouts/slideLayout754.xml"/><Relationship Id="rId1" Type="http://schemas.openxmlformats.org/officeDocument/2006/relationships/slideLayout" Target="../slideLayouts/slideLayout119.xml"/><Relationship Id="rId233" Type="http://schemas.openxmlformats.org/officeDocument/2006/relationships/slideLayout" Target="../slideLayouts/slideLayout351.xml"/><Relationship Id="rId440" Type="http://schemas.openxmlformats.org/officeDocument/2006/relationships/slideLayout" Target="../slideLayouts/slideLayout558.xml"/><Relationship Id="rId678" Type="http://schemas.openxmlformats.org/officeDocument/2006/relationships/slideLayout" Target="../slideLayouts/slideLayout796.xml"/><Relationship Id="rId28" Type="http://schemas.openxmlformats.org/officeDocument/2006/relationships/slideLayout" Target="../slideLayouts/slideLayout146.xml"/><Relationship Id="rId275" Type="http://schemas.openxmlformats.org/officeDocument/2006/relationships/slideLayout" Target="../slideLayouts/slideLayout393.xml"/><Relationship Id="rId300" Type="http://schemas.openxmlformats.org/officeDocument/2006/relationships/slideLayout" Target="../slideLayouts/slideLayout418.xml"/><Relationship Id="rId482" Type="http://schemas.openxmlformats.org/officeDocument/2006/relationships/slideLayout" Target="../slideLayouts/slideLayout600.xml"/><Relationship Id="rId538" Type="http://schemas.openxmlformats.org/officeDocument/2006/relationships/slideLayout" Target="../slideLayouts/slideLayout656.xml"/><Relationship Id="rId81" Type="http://schemas.openxmlformats.org/officeDocument/2006/relationships/slideLayout" Target="../slideLayouts/slideLayout199.xml"/><Relationship Id="rId135" Type="http://schemas.openxmlformats.org/officeDocument/2006/relationships/slideLayout" Target="../slideLayouts/slideLayout253.xml"/><Relationship Id="rId177" Type="http://schemas.openxmlformats.org/officeDocument/2006/relationships/slideLayout" Target="../slideLayouts/slideLayout295.xml"/><Relationship Id="rId342" Type="http://schemas.openxmlformats.org/officeDocument/2006/relationships/slideLayout" Target="../slideLayouts/slideLayout460.xml"/><Relationship Id="rId384" Type="http://schemas.openxmlformats.org/officeDocument/2006/relationships/slideLayout" Target="../slideLayouts/slideLayout502.xml"/><Relationship Id="rId591" Type="http://schemas.openxmlformats.org/officeDocument/2006/relationships/slideLayout" Target="../slideLayouts/slideLayout709.xml"/><Relationship Id="rId605" Type="http://schemas.openxmlformats.org/officeDocument/2006/relationships/slideLayout" Target="../slideLayouts/slideLayout723.xml"/><Relationship Id="rId202" Type="http://schemas.openxmlformats.org/officeDocument/2006/relationships/slideLayout" Target="../slideLayouts/slideLayout320.xml"/><Relationship Id="rId244" Type="http://schemas.openxmlformats.org/officeDocument/2006/relationships/slideLayout" Target="../slideLayouts/slideLayout362.xml"/><Relationship Id="rId647" Type="http://schemas.openxmlformats.org/officeDocument/2006/relationships/slideLayout" Target="../slideLayouts/slideLayout765.xml"/><Relationship Id="rId689" Type="http://schemas.openxmlformats.org/officeDocument/2006/relationships/slideLayout" Target="../slideLayouts/slideLayout807.xml"/><Relationship Id="rId39" Type="http://schemas.openxmlformats.org/officeDocument/2006/relationships/slideLayout" Target="../slideLayouts/slideLayout157.xml"/><Relationship Id="rId286" Type="http://schemas.openxmlformats.org/officeDocument/2006/relationships/slideLayout" Target="../slideLayouts/slideLayout404.xml"/><Relationship Id="rId451" Type="http://schemas.openxmlformats.org/officeDocument/2006/relationships/slideLayout" Target="../slideLayouts/slideLayout569.xml"/><Relationship Id="rId493" Type="http://schemas.openxmlformats.org/officeDocument/2006/relationships/slideLayout" Target="../slideLayouts/slideLayout611.xml"/><Relationship Id="rId507" Type="http://schemas.openxmlformats.org/officeDocument/2006/relationships/slideLayout" Target="../slideLayouts/slideLayout625.xml"/><Relationship Id="rId549" Type="http://schemas.openxmlformats.org/officeDocument/2006/relationships/slideLayout" Target="../slideLayouts/slideLayout667.xml"/><Relationship Id="rId50" Type="http://schemas.openxmlformats.org/officeDocument/2006/relationships/slideLayout" Target="../slideLayouts/slideLayout168.xml"/><Relationship Id="rId104" Type="http://schemas.openxmlformats.org/officeDocument/2006/relationships/slideLayout" Target="../slideLayouts/slideLayout222.xml"/><Relationship Id="rId146" Type="http://schemas.openxmlformats.org/officeDocument/2006/relationships/slideLayout" Target="../slideLayouts/slideLayout264.xml"/><Relationship Id="rId188" Type="http://schemas.openxmlformats.org/officeDocument/2006/relationships/slideLayout" Target="../slideLayouts/slideLayout306.xml"/><Relationship Id="rId311" Type="http://schemas.openxmlformats.org/officeDocument/2006/relationships/slideLayout" Target="../slideLayouts/slideLayout429.xml"/><Relationship Id="rId353" Type="http://schemas.openxmlformats.org/officeDocument/2006/relationships/slideLayout" Target="../slideLayouts/slideLayout471.xml"/><Relationship Id="rId395" Type="http://schemas.openxmlformats.org/officeDocument/2006/relationships/slideLayout" Target="../slideLayouts/slideLayout513.xml"/><Relationship Id="rId409" Type="http://schemas.openxmlformats.org/officeDocument/2006/relationships/slideLayout" Target="../slideLayouts/slideLayout527.xml"/><Relationship Id="rId560" Type="http://schemas.openxmlformats.org/officeDocument/2006/relationships/slideLayout" Target="../slideLayouts/slideLayout678.xml"/><Relationship Id="rId92" Type="http://schemas.openxmlformats.org/officeDocument/2006/relationships/slideLayout" Target="../slideLayouts/slideLayout210.xml"/><Relationship Id="rId213" Type="http://schemas.openxmlformats.org/officeDocument/2006/relationships/slideLayout" Target="../slideLayouts/slideLayout331.xml"/><Relationship Id="rId420" Type="http://schemas.openxmlformats.org/officeDocument/2006/relationships/slideLayout" Target="../slideLayouts/slideLayout538.xml"/><Relationship Id="rId616" Type="http://schemas.openxmlformats.org/officeDocument/2006/relationships/slideLayout" Target="../slideLayouts/slideLayout734.xml"/><Relationship Id="rId658" Type="http://schemas.openxmlformats.org/officeDocument/2006/relationships/slideLayout" Target="../slideLayouts/slideLayout776.xml"/><Relationship Id="rId255" Type="http://schemas.openxmlformats.org/officeDocument/2006/relationships/slideLayout" Target="../slideLayouts/slideLayout373.xml"/><Relationship Id="rId297" Type="http://schemas.openxmlformats.org/officeDocument/2006/relationships/slideLayout" Target="../slideLayouts/slideLayout415.xml"/><Relationship Id="rId462" Type="http://schemas.openxmlformats.org/officeDocument/2006/relationships/slideLayout" Target="../slideLayouts/slideLayout580.xml"/><Relationship Id="rId518" Type="http://schemas.openxmlformats.org/officeDocument/2006/relationships/slideLayout" Target="../slideLayouts/slideLayout636.xml"/><Relationship Id="rId115" Type="http://schemas.openxmlformats.org/officeDocument/2006/relationships/slideLayout" Target="../slideLayouts/slideLayout233.xml"/><Relationship Id="rId157" Type="http://schemas.openxmlformats.org/officeDocument/2006/relationships/slideLayout" Target="../slideLayouts/slideLayout275.xml"/><Relationship Id="rId322" Type="http://schemas.openxmlformats.org/officeDocument/2006/relationships/slideLayout" Target="../slideLayouts/slideLayout440.xml"/><Relationship Id="rId364" Type="http://schemas.openxmlformats.org/officeDocument/2006/relationships/slideLayout" Target="../slideLayouts/slideLayout482.xml"/><Relationship Id="rId61" Type="http://schemas.openxmlformats.org/officeDocument/2006/relationships/slideLayout" Target="../slideLayouts/slideLayout179.xml"/><Relationship Id="rId199" Type="http://schemas.openxmlformats.org/officeDocument/2006/relationships/slideLayout" Target="../slideLayouts/slideLayout317.xml"/><Relationship Id="rId571" Type="http://schemas.openxmlformats.org/officeDocument/2006/relationships/slideLayout" Target="../slideLayouts/slideLayout689.xml"/><Relationship Id="rId627" Type="http://schemas.openxmlformats.org/officeDocument/2006/relationships/slideLayout" Target="../slideLayouts/slideLayout745.xml"/><Relationship Id="rId669" Type="http://schemas.openxmlformats.org/officeDocument/2006/relationships/slideLayout" Target="../slideLayouts/slideLayout787.xml"/><Relationship Id="rId19" Type="http://schemas.openxmlformats.org/officeDocument/2006/relationships/slideLayout" Target="../slideLayouts/slideLayout137.xml"/><Relationship Id="rId224" Type="http://schemas.openxmlformats.org/officeDocument/2006/relationships/slideLayout" Target="../slideLayouts/slideLayout342.xml"/><Relationship Id="rId266" Type="http://schemas.openxmlformats.org/officeDocument/2006/relationships/slideLayout" Target="../slideLayouts/slideLayout384.xml"/><Relationship Id="rId431" Type="http://schemas.openxmlformats.org/officeDocument/2006/relationships/slideLayout" Target="../slideLayouts/slideLayout549.xml"/><Relationship Id="rId473" Type="http://schemas.openxmlformats.org/officeDocument/2006/relationships/slideLayout" Target="../slideLayouts/slideLayout591.xml"/><Relationship Id="rId529" Type="http://schemas.openxmlformats.org/officeDocument/2006/relationships/slideLayout" Target="../slideLayouts/slideLayout647.xml"/><Relationship Id="rId680" Type="http://schemas.openxmlformats.org/officeDocument/2006/relationships/slideLayout" Target="../slideLayouts/slideLayout798.xml"/><Relationship Id="rId30" Type="http://schemas.openxmlformats.org/officeDocument/2006/relationships/slideLayout" Target="../slideLayouts/slideLayout148.xml"/><Relationship Id="rId126" Type="http://schemas.openxmlformats.org/officeDocument/2006/relationships/slideLayout" Target="../slideLayouts/slideLayout244.xml"/><Relationship Id="rId168" Type="http://schemas.openxmlformats.org/officeDocument/2006/relationships/slideLayout" Target="../slideLayouts/slideLayout286.xml"/><Relationship Id="rId333" Type="http://schemas.openxmlformats.org/officeDocument/2006/relationships/slideLayout" Target="../slideLayouts/slideLayout451.xml"/><Relationship Id="rId540" Type="http://schemas.openxmlformats.org/officeDocument/2006/relationships/slideLayout" Target="../slideLayouts/slideLayout658.xml"/><Relationship Id="rId72" Type="http://schemas.openxmlformats.org/officeDocument/2006/relationships/slideLayout" Target="../slideLayouts/slideLayout190.xml"/><Relationship Id="rId375" Type="http://schemas.openxmlformats.org/officeDocument/2006/relationships/slideLayout" Target="../slideLayouts/slideLayout493.xml"/><Relationship Id="rId582" Type="http://schemas.openxmlformats.org/officeDocument/2006/relationships/slideLayout" Target="../slideLayouts/slideLayout700.xml"/><Relationship Id="rId638" Type="http://schemas.openxmlformats.org/officeDocument/2006/relationships/slideLayout" Target="../slideLayouts/slideLayout756.xml"/><Relationship Id="rId3" Type="http://schemas.openxmlformats.org/officeDocument/2006/relationships/slideLayout" Target="../slideLayouts/slideLayout121.xml"/><Relationship Id="rId235" Type="http://schemas.openxmlformats.org/officeDocument/2006/relationships/slideLayout" Target="../slideLayouts/slideLayout353.xml"/><Relationship Id="rId277" Type="http://schemas.openxmlformats.org/officeDocument/2006/relationships/slideLayout" Target="../slideLayouts/slideLayout395.xml"/><Relationship Id="rId400" Type="http://schemas.openxmlformats.org/officeDocument/2006/relationships/slideLayout" Target="../slideLayouts/slideLayout518.xml"/><Relationship Id="rId442" Type="http://schemas.openxmlformats.org/officeDocument/2006/relationships/slideLayout" Target="../slideLayouts/slideLayout560.xml"/><Relationship Id="rId484" Type="http://schemas.openxmlformats.org/officeDocument/2006/relationships/slideLayout" Target="../slideLayouts/slideLayout602.xml"/><Relationship Id="rId137" Type="http://schemas.openxmlformats.org/officeDocument/2006/relationships/slideLayout" Target="../slideLayouts/slideLayout255.xml"/><Relationship Id="rId302" Type="http://schemas.openxmlformats.org/officeDocument/2006/relationships/slideLayout" Target="../slideLayouts/slideLayout420.xml"/><Relationship Id="rId344" Type="http://schemas.openxmlformats.org/officeDocument/2006/relationships/slideLayout" Target="../slideLayouts/slideLayout462.xml"/><Relationship Id="rId691" Type="http://schemas.openxmlformats.org/officeDocument/2006/relationships/slideLayout" Target="../slideLayouts/slideLayout809.xml"/><Relationship Id="rId41" Type="http://schemas.openxmlformats.org/officeDocument/2006/relationships/slideLayout" Target="../slideLayouts/slideLayout159.xml"/><Relationship Id="rId83" Type="http://schemas.openxmlformats.org/officeDocument/2006/relationships/slideLayout" Target="../slideLayouts/slideLayout201.xml"/><Relationship Id="rId179" Type="http://schemas.openxmlformats.org/officeDocument/2006/relationships/slideLayout" Target="../slideLayouts/slideLayout297.xml"/><Relationship Id="rId386" Type="http://schemas.openxmlformats.org/officeDocument/2006/relationships/slideLayout" Target="../slideLayouts/slideLayout504.xml"/><Relationship Id="rId551" Type="http://schemas.openxmlformats.org/officeDocument/2006/relationships/slideLayout" Target="../slideLayouts/slideLayout669.xml"/><Relationship Id="rId593" Type="http://schemas.openxmlformats.org/officeDocument/2006/relationships/slideLayout" Target="../slideLayouts/slideLayout711.xml"/><Relationship Id="rId607" Type="http://schemas.openxmlformats.org/officeDocument/2006/relationships/slideLayout" Target="../slideLayouts/slideLayout725.xml"/><Relationship Id="rId649" Type="http://schemas.openxmlformats.org/officeDocument/2006/relationships/slideLayout" Target="../slideLayouts/slideLayout767.xml"/><Relationship Id="rId190" Type="http://schemas.openxmlformats.org/officeDocument/2006/relationships/slideLayout" Target="../slideLayouts/slideLayout308.xml"/><Relationship Id="rId204" Type="http://schemas.openxmlformats.org/officeDocument/2006/relationships/slideLayout" Target="../slideLayouts/slideLayout322.xml"/><Relationship Id="rId246" Type="http://schemas.openxmlformats.org/officeDocument/2006/relationships/slideLayout" Target="../slideLayouts/slideLayout364.xml"/><Relationship Id="rId288" Type="http://schemas.openxmlformats.org/officeDocument/2006/relationships/slideLayout" Target="../slideLayouts/slideLayout406.xml"/><Relationship Id="rId411" Type="http://schemas.openxmlformats.org/officeDocument/2006/relationships/slideLayout" Target="../slideLayouts/slideLayout529.xml"/><Relationship Id="rId453" Type="http://schemas.openxmlformats.org/officeDocument/2006/relationships/slideLayout" Target="../slideLayouts/slideLayout571.xml"/><Relationship Id="rId509" Type="http://schemas.openxmlformats.org/officeDocument/2006/relationships/slideLayout" Target="../slideLayouts/slideLayout627.xml"/><Relationship Id="rId660" Type="http://schemas.openxmlformats.org/officeDocument/2006/relationships/slideLayout" Target="../slideLayouts/slideLayout778.xml"/><Relationship Id="rId106" Type="http://schemas.openxmlformats.org/officeDocument/2006/relationships/slideLayout" Target="../slideLayouts/slideLayout224.xml"/><Relationship Id="rId313" Type="http://schemas.openxmlformats.org/officeDocument/2006/relationships/slideLayout" Target="../slideLayouts/slideLayout431.xml"/><Relationship Id="rId495" Type="http://schemas.openxmlformats.org/officeDocument/2006/relationships/slideLayout" Target="../slideLayouts/slideLayout613.xml"/><Relationship Id="rId10" Type="http://schemas.openxmlformats.org/officeDocument/2006/relationships/slideLayout" Target="../slideLayouts/slideLayout128.xml"/><Relationship Id="rId52" Type="http://schemas.openxmlformats.org/officeDocument/2006/relationships/slideLayout" Target="../slideLayouts/slideLayout170.xml"/><Relationship Id="rId94" Type="http://schemas.openxmlformats.org/officeDocument/2006/relationships/slideLayout" Target="../slideLayouts/slideLayout212.xml"/><Relationship Id="rId148" Type="http://schemas.openxmlformats.org/officeDocument/2006/relationships/slideLayout" Target="../slideLayouts/slideLayout266.xml"/><Relationship Id="rId355" Type="http://schemas.openxmlformats.org/officeDocument/2006/relationships/slideLayout" Target="../slideLayouts/slideLayout473.xml"/><Relationship Id="rId397" Type="http://schemas.openxmlformats.org/officeDocument/2006/relationships/slideLayout" Target="../slideLayouts/slideLayout515.xml"/><Relationship Id="rId520" Type="http://schemas.openxmlformats.org/officeDocument/2006/relationships/slideLayout" Target="../slideLayouts/slideLayout638.xml"/><Relationship Id="rId562" Type="http://schemas.openxmlformats.org/officeDocument/2006/relationships/slideLayout" Target="../slideLayouts/slideLayout680.xml"/><Relationship Id="rId618" Type="http://schemas.openxmlformats.org/officeDocument/2006/relationships/slideLayout" Target="../slideLayouts/slideLayout736.xml"/><Relationship Id="rId215" Type="http://schemas.openxmlformats.org/officeDocument/2006/relationships/slideLayout" Target="../slideLayouts/slideLayout333.xml"/><Relationship Id="rId257" Type="http://schemas.openxmlformats.org/officeDocument/2006/relationships/slideLayout" Target="../slideLayouts/slideLayout375.xml"/><Relationship Id="rId422" Type="http://schemas.openxmlformats.org/officeDocument/2006/relationships/slideLayout" Target="../slideLayouts/slideLayout540.xml"/><Relationship Id="rId464" Type="http://schemas.openxmlformats.org/officeDocument/2006/relationships/slideLayout" Target="../slideLayouts/slideLayout582.xml"/><Relationship Id="rId299" Type="http://schemas.openxmlformats.org/officeDocument/2006/relationships/slideLayout" Target="../slideLayouts/slideLayout417.xml"/><Relationship Id="rId63" Type="http://schemas.openxmlformats.org/officeDocument/2006/relationships/slideLayout" Target="../slideLayouts/slideLayout181.xml"/><Relationship Id="rId159" Type="http://schemas.openxmlformats.org/officeDocument/2006/relationships/slideLayout" Target="../slideLayouts/slideLayout277.xml"/><Relationship Id="rId366" Type="http://schemas.openxmlformats.org/officeDocument/2006/relationships/slideLayout" Target="../slideLayouts/slideLayout484.xml"/><Relationship Id="rId573" Type="http://schemas.openxmlformats.org/officeDocument/2006/relationships/slideLayout" Target="../slideLayouts/slideLayout691.xml"/><Relationship Id="rId226" Type="http://schemas.openxmlformats.org/officeDocument/2006/relationships/slideLayout" Target="../slideLayouts/slideLayout344.xml"/><Relationship Id="rId433" Type="http://schemas.openxmlformats.org/officeDocument/2006/relationships/slideLayout" Target="../slideLayouts/slideLayout551.xml"/><Relationship Id="rId640" Type="http://schemas.openxmlformats.org/officeDocument/2006/relationships/slideLayout" Target="../slideLayouts/slideLayout758.xml"/><Relationship Id="rId74" Type="http://schemas.openxmlformats.org/officeDocument/2006/relationships/slideLayout" Target="../slideLayouts/slideLayout192.xml"/><Relationship Id="rId377" Type="http://schemas.openxmlformats.org/officeDocument/2006/relationships/slideLayout" Target="../slideLayouts/slideLayout495.xml"/><Relationship Id="rId500" Type="http://schemas.openxmlformats.org/officeDocument/2006/relationships/slideLayout" Target="../slideLayouts/slideLayout618.xml"/><Relationship Id="rId584" Type="http://schemas.openxmlformats.org/officeDocument/2006/relationships/slideLayout" Target="../slideLayouts/slideLayout702.xml"/><Relationship Id="rId5" Type="http://schemas.openxmlformats.org/officeDocument/2006/relationships/slideLayout" Target="../slideLayouts/slideLayout123.xml"/><Relationship Id="rId237" Type="http://schemas.openxmlformats.org/officeDocument/2006/relationships/slideLayout" Target="../slideLayouts/slideLayout355.xml"/><Relationship Id="rId444" Type="http://schemas.openxmlformats.org/officeDocument/2006/relationships/slideLayout" Target="../slideLayouts/slideLayout562.xml"/><Relationship Id="rId651" Type="http://schemas.openxmlformats.org/officeDocument/2006/relationships/slideLayout" Target="../slideLayouts/slideLayout769.xml"/><Relationship Id="rId290" Type="http://schemas.openxmlformats.org/officeDocument/2006/relationships/slideLayout" Target="../slideLayouts/slideLayout408.xml"/><Relationship Id="rId304" Type="http://schemas.openxmlformats.org/officeDocument/2006/relationships/slideLayout" Target="../slideLayouts/slideLayout422.xml"/><Relationship Id="rId388" Type="http://schemas.openxmlformats.org/officeDocument/2006/relationships/slideLayout" Target="../slideLayouts/slideLayout506.xml"/><Relationship Id="rId511" Type="http://schemas.openxmlformats.org/officeDocument/2006/relationships/slideLayout" Target="../slideLayouts/slideLayout629.xml"/><Relationship Id="rId609" Type="http://schemas.openxmlformats.org/officeDocument/2006/relationships/slideLayout" Target="../slideLayouts/slideLayout727.xml"/><Relationship Id="rId85" Type="http://schemas.openxmlformats.org/officeDocument/2006/relationships/slideLayout" Target="../slideLayouts/slideLayout203.xml"/><Relationship Id="rId150" Type="http://schemas.openxmlformats.org/officeDocument/2006/relationships/slideLayout" Target="../slideLayouts/slideLayout268.xml"/><Relationship Id="rId595" Type="http://schemas.openxmlformats.org/officeDocument/2006/relationships/slideLayout" Target="../slideLayouts/slideLayout713.xml"/><Relationship Id="rId248" Type="http://schemas.openxmlformats.org/officeDocument/2006/relationships/slideLayout" Target="../slideLayouts/slideLayout366.xml"/><Relationship Id="rId455" Type="http://schemas.openxmlformats.org/officeDocument/2006/relationships/slideLayout" Target="../slideLayouts/slideLayout573.xml"/><Relationship Id="rId662" Type="http://schemas.openxmlformats.org/officeDocument/2006/relationships/slideLayout" Target="../slideLayouts/slideLayout780.xml"/><Relationship Id="rId12" Type="http://schemas.openxmlformats.org/officeDocument/2006/relationships/slideLayout" Target="../slideLayouts/slideLayout130.xml"/><Relationship Id="rId108" Type="http://schemas.openxmlformats.org/officeDocument/2006/relationships/slideLayout" Target="../slideLayouts/slideLayout226.xml"/><Relationship Id="rId315" Type="http://schemas.openxmlformats.org/officeDocument/2006/relationships/slideLayout" Target="../slideLayouts/slideLayout433.xml"/><Relationship Id="rId522" Type="http://schemas.openxmlformats.org/officeDocument/2006/relationships/slideLayout" Target="../slideLayouts/slideLayout640.xml"/><Relationship Id="rId96" Type="http://schemas.openxmlformats.org/officeDocument/2006/relationships/slideLayout" Target="../slideLayouts/slideLayout214.xml"/><Relationship Id="rId161" Type="http://schemas.openxmlformats.org/officeDocument/2006/relationships/slideLayout" Target="../slideLayouts/slideLayout279.xml"/><Relationship Id="rId399" Type="http://schemas.openxmlformats.org/officeDocument/2006/relationships/slideLayout" Target="../slideLayouts/slideLayout517.xml"/><Relationship Id="rId259" Type="http://schemas.openxmlformats.org/officeDocument/2006/relationships/slideLayout" Target="../slideLayouts/slideLayout377.xml"/><Relationship Id="rId466" Type="http://schemas.openxmlformats.org/officeDocument/2006/relationships/slideLayout" Target="../slideLayouts/slideLayout584.xml"/><Relationship Id="rId673" Type="http://schemas.openxmlformats.org/officeDocument/2006/relationships/slideLayout" Target="../slideLayouts/slideLayout791.xml"/><Relationship Id="rId23" Type="http://schemas.openxmlformats.org/officeDocument/2006/relationships/slideLayout" Target="../slideLayouts/slideLayout141.xml"/><Relationship Id="rId119" Type="http://schemas.openxmlformats.org/officeDocument/2006/relationships/slideLayout" Target="../slideLayouts/slideLayout237.xml"/><Relationship Id="rId326" Type="http://schemas.openxmlformats.org/officeDocument/2006/relationships/slideLayout" Target="../slideLayouts/slideLayout444.xml"/><Relationship Id="rId533" Type="http://schemas.openxmlformats.org/officeDocument/2006/relationships/slideLayout" Target="../slideLayouts/slideLayout651.xml"/><Relationship Id="rId172" Type="http://schemas.openxmlformats.org/officeDocument/2006/relationships/slideLayout" Target="../slideLayouts/slideLayout290.xml"/><Relationship Id="rId477" Type="http://schemas.openxmlformats.org/officeDocument/2006/relationships/slideLayout" Target="../slideLayouts/slideLayout595.xml"/><Relationship Id="rId600" Type="http://schemas.openxmlformats.org/officeDocument/2006/relationships/slideLayout" Target="../slideLayouts/slideLayout718.xml"/><Relationship Id="rId684" Type="http://schemas.openxmlformats.org/officeDocument/2006/relationships/slideLayout" Target="../slideLayouts/slideLayout802.xml"/><Relationship Id="rId337" Type="http://schemas.openxmlformats.org/officeDocument/2006/relationships/slideLayout" Target="../slideLayouts/slideLayout455.xml"/><Relationship Id="rId34" Type="http://schemas.openxmlformats.org/officeDocument/2006/relationships/slideLayout" Target="../slideLayouts/slideLayout152.xml"/><Relationship Id="rId544" Type="http://schemas.openxmlformats.org/officeDocument/2006/relationships/slideLayout" Target="../slideLayouts/slideLayout662.xml"/><Relationship Id="rId183" Type="http://schemas.openxmlformats.org/officeDocument/2006/relationships/slideLayout" Target="../slideLayouts/slideLayout301.xml"/><Relationship Id="rId390" Type="http://schemas.openxmlformats.org/officeDocument/2006/relationships/slideLayout" Target="../slideLayouts/slideLayout508.xml"/><Relationship Id="rId404" Type="http://schemas.openxmlformats.org/officeDocument/2006/relationships/slideLayout" Target="../slideLayouts/slideLayout522.xml"/><Relationship Id="rId611" Type="http://schemas.openxmlformats.org/officeDocument/2006/relationships/slideLayout" Target="../slideLayouts/slideLayout729.xml"/><Relationship Id="rId250" Type="http://schemas.openxmlformats.org/officeDocument/2006/relationships/slideLayout" Target="../slideLayouts/slideLayout368.xml"/><Relationship Id="rId488" Type="http://schemas.openxmlformats.org/officeDocument/2006/relationships/slideLayout" Target="../slideLayouts/slideLayout606.xml"/><Relationship Id="rId695" Type="http://schemas.openxmlformats.org/officeDocument/2006/relationships/slideLayout" Target="../slideLayouts/slideLayout813.xml"/><Relationship Id="rId45" Type="http://schemas.openxmlformats.org/officeDocument/2006/relationships/slideLayout" Target="../slideLayouts/slideLayout163.xml"/><Relationship Id="rId110" Type="http://schemas.openxmlformats.org/officeDocument/2006/relationships/slideLayout" Target="../slideLayouts/slideLayout228.xml"/><Relationship Id="rId348" Type="http://schemas.openxmlformats.org/officeDocument/2006/relationships/slideLayout" Target="../slideLayouts/slideLayout466.xml"/><Relationship Id="rId555" Type="http://schemas.openxmlformats.org/officeDocument/2006/relationships/slideLayout" Target="../slideLayouts/slideLayout673.xml"/><Relationship Id="rId194" Type="http://schemas.openxmlformats.org/officeDocument/2006/relationships/slideLayout" Target="../slideLayouts/slideLayout312.xml"/><Relationship Id="rId208" Type="http://schemas.openxmlformats.org/officeDocument/2006/relationships/slideLayout" Target="../slideLayouts/slideLayout326.xml"/><Relationship Id="rId415" Type="http://schemas.openxmlformats.org/officeDocument/2006/relationships/slideLayout" Target="../slideLayouts/slideLayout533.xml"/><Relationship Id="rId622" Type="http://schemas.openxmlformats.org/officeDocument/2006/relationships/slideLayout" Target="../slideLayouts/slideLayout740.xml"/><Relationship Id="rId261" Type="http://schemas.openxmlformats.org/officeDocument/2006/relationships/slideLayout" Target="../slideLayouts/slideLayout379.xml"/><Relationship Id="rId499" Type="http://schemas.openxmlformats.org/officeDocument/2006/relationships/slideLayout" Target="../slideLayouts/slideLayout617.xml"/><Relationship Id="rId56" Type="http://schemas.openxmlformats.org/officeDocument/2006/relationships/slideLayout" Target="../slideLayouts/slideLayout174.xml"/><Relationship Id="rId359" Type="http://schemas.openxmlformats.org/officeDocument/2006/relationships/slideLayout" Target="../slideLayouts/slideLayout477.xml"/><Relationship Id="rId566" Type="http://schemas.openxmlformats.org/officeDocument/2006/relationships/slideLayout" Target="../slideLayouts/slideLayout684.xml"/><Relationship Id="rId121" Type="http://schemas.openxmlformats.org/officeDocument/2006/relationships/slideLayout" Target="../slideLayouts/slideLayout239.xml"/><Relationship Id="rId219" Type="http://schemas.openxmlformats.org/officeDocument/2006/relationships/slideLayout" Target="../slideLayouts/slideLayout337.xml"/><Relationship Id="rId426" Type="http://schemas.openxmlformats.org/officeDocument/2006/relationships/slideLayout" Target="../slideLayouts/slideLayout544.xml"/><Relationship Id="rId633" Type="http://schemas.openxmlformats.org/officeDocument/2006/relationships/slideLayout" Target="../slideLayouts/slideLayout751.xml"/><Relationship Id="rId67" Type="http://schemas.openxmlformats.org/officeDocument/2006/relationships/slideLayout" Target="../slideLayouts/slideLayout185.xml"/><Relationship Id="rId272" Type="http://schemas.openxmlformats.org/officeDocument/2006/relationships/slideLayout" Target="../slideLayouts/slideLayout390.xml"/><Relationship Id="rId577" Type="http://schemas.openxmlformats.org/officeDocument/2006/relationships/slideLayout" Target="../slideLayouts/slideLayout695.xml"/><Relationship Id="rId700" Type="http://schemas.openxmlformats.org/officeDocument/2006/relationships/image" Target="../media/image4.png"/><Relationship Id="rId132" Type="http://schemas.openxmlformats.org/officeDocument/2006/relationships/slideLayout" Target="../slideLayouts/slideLayout250.xml"/><Relationship Id="rId437" Type="http://schemas.openxmlformats.org/officeDocument/2006/relationships/slideLayout" Target="../slideLayouts/slideLayout555.xml"/><Relationship Id="rId644" Type="http://schemas.openxmlformats.org/officeDocument/2006/relationships/slideLayout" Target="../slideLayouts/slideLayout762.xml"/><Relationship Id="rId283" Type="http://schemas.openxmlformats.org/officeDocument/2006/relationships/slideLayout" Target="../slideLayouts/slideLayout401.xml"/><Relationship Id="rId490" Type="http://schemas.openxmlformats.org/officeDocument/2006/relationships/slideLayout" Target="../slideLayouts/slideLayout608.xml"/><Relationship Id="rId504" Type="http://schemas.openxmlformats.org/officeDocument/2006/relationships/slideLayout" Target="../slideLayouts/slideLayout622.xml"/><Relationship Id="rId78" Type="http://schemas.openxmlformats.org/officeDocument/2006/relationships/slideLayout" Target="../slideLayouts/slideLayout196.xml"/><Relationship Id="rId143" Type="http://schemas.openxmlformats.org/officeDocument/2006/relationships/slideLayout" Target="../slideLayouts/slideLayout261.xml"/><Relationship Id="rId350" Type="http://schemas.openxmlformats.org/officeDocument/2006/relationships/slideLayout" Target="../slideLayouts/slideLayout468.xml"/><Relationship Id="rId588" Type="http://schemas.openxmlformats.org/officeDocument/2006/relationships/slideLayout" Target="../slideLayouts/slideLayout706.xml"/><Relationship Id="rId9" Type="http://schemas.openxmlformats.org/officeDocument/2006/relationships/slideLayout" Target="../slideLayouts/slideLayout127.xml"/><Relationship Id="rId210" Type="http://schemas.openxmlformats.org/officeDocument/2006/relationships/slideLayout" Target="../slideLayouts/slideLayout328.xml"/><Relationship Id="rId448" Type="http://schemas.openxmlformats.org/officeDocument/2006/relationships/slideLayout" Target="../slideLayouts/slideLayout566.xml"/><Relationship Id="rId655" Type="http://schemas.openxmlformats.org/officeDocument/2006/relationships/slideLayout" Target="../slideLayouts/slideLayout773.xml"/><Relationship Id="rId294" Type="http://schemas.openxmlformats.org/officeDocument/2006/relationships/slideLayout" Target="../slideLayouts/slideLayout412.xml"/><Relationship Id="rId308" Type="http://schemas.openxmlformats.org/officeDocument/2006/relationships/slideLayout" Target="../slideLayouts/slideLayout426.xml"/><Relationship Id="rId515" Type="http://schemas.openxmlformats.org/officeDocument/2006/relationships/slideLayout" Target="../slideLayouts/slideLayout633.xml"/><Relationship Id="rId89" Type="http://schemas.openxmlformats.org/officeDocument/2006/relationships/slideLayout" Target="../slideLayouts/slideLayout207.xml"/><Relationship Id="rId154" Type="http://schemas.openxmlformats.org/officeDocument/2006/relationships/slideLayout" Target="../slideLayouts/slideLayout272.xml"/><Relationship Id="rId361" Type="http://schemas.openxmlformats.org/officeDocument/2006/relationships/slideLayout" Target="../slideLayouts/slideLayout479.xml"/><Relationship Id="rId599" Type="http://schemas.openxmlformats.org/officeDocument/2006/relationships/slideLayout" Target="../slideLayouts/slideLayout717.xml"/><Relationship Id="rId459" Type="http://schemas.openxmlformats.org/officeDocument/2006/relationships/slideLayout" Target="../slideLayouts/slideLayout577.xml"/><Relationship Id="rId666" Type="http://schemas.openxmlformats.org/officeDocument/2006/relationships/slideLayout" Target="../slideLayouts/slideLayout784.xml"/><Relationship Id="rId16" Type="http://schemas.openxmlformats.org/officeDocument/2006/relationships/slideLayout" Target="../slideLayouts/slideLayout134.xml"/><Relationship Id="rId221" Type="http://schemas.openxmlformats.org/officeDocument/2006/relationships/slideLayout" Target="../slideLayouts/slideLayout339.xml"/><Relationship Id="rId319" Type="http://schemas.openxmlformats.org/officeDocument/2006/relationships/slideLayout" Target="../slideLayouts/slideLayout437.xml"/><Relationship Id="rId526" Type="http://schemas.openxmlformats.org/officeDocument/2006/relationships/slideLayout" Target="../slideLayouts/slideLayout644.xml"/><Relationship Id="rId165" Type="http://schemas.openxmlformats.org/officeDocument/2006/relationships/slideLayout" Target="../slideLayouts/slideLayout283.xml"/><Relationship Id="rId372" Type="http://schemas.openxmlformats.org/officeDocument/2006/relationships/slideLayout" Target="../slideLayouts/slideLayout490.xml"/><Relationship Id="rId677" Type="http://schemas.openxmlformats.org/officeDocument/2006/relationships/slideLayout" Target="../slideLayouts/slideLayout795.xml"/><Relationship Id="rId232" Type="http://schemas.openxmlformats.org/officeDocument/2006/relationships/slideLayout" Target="../slideLayouts/slideLayout350.xml"/><Relationship Id="rId27" Type="http://schemas.openxmlformats.org/officeDocument/2006/relationships/slideLayout" Target="../slideLayouts/slideLayout145.xml"/><Relationship Id="rId537" Type="http://schemas.openxmlformats.org/officeDocument/2006/relationships/slideLayout" Target="../slideLayouts/slideLayout655.xml"/><Relationship Id="rId80" Type="http://schemas.openxmlformats.org/officeDocument/2006/relationships/slideLayout" Target="../slideLayouts/slideLayout198.xml"/><Relationship Id="rId176" Type="http://schemas.openxmlformats.org/officeDocument/2006/relationships/slideLayout" Target="../slideLayouts/slideLayout294.xml"/><Relationship Id="rId383" Type="http://schemas.openxmlformats.org/officeDocument/2006/relationships/slideLayout" Target="../slideLayouts/slideLayout501.xml"/><Relationship Id="rId590" Type="http://schemas.openxmlformats.org/officeDocument/2006/relationships/slideLayout" Target="../slideLayouts/slideLayout708.xml"/><Relationship Id="rId604" Type="http://schemas.openxmlformats.org/officeDocument/2006/relationships/slideLayout" Target="../slideLayouts/slideLayout722.xml"/><Relationship Id="rId243" Type="http://schemas.openxmlformats.org/officeDocument/2006/relationships/slideLayout" Target="../slideLayouts/slideLayout361.xml"/><Relationship Id="rId450" Type="http://schemas.openxmlformats.org/officeDocument/2006/relationships/slideLayout" Target="../slideLayouts/slideLayout568.xml"/><Relationship Id="rId688" Type="http://schemas.openxmlformats.org/officeDocument/2006/relationships/slideLayout" Target="../slideLayouts/slideLayout806.xml"/><Relationship Id="rId38" Type="http://schemas.openxmlformats.org/officeDocument/2006/relationships/slideLayout" Target="../slideLayouts/slideLayout156.xml"/><Relationship Id="rId103" Type="http://schemas.openxmlformats.org/officeDocument/2006/relationships/slideLayout" Target="../slideLayouts/slideLayout221.xml"/><Relationship Id="rId310" Type="http://schemas.openxmlformats.org/officeDocument/2006/relationships/slideLayout" Target="../slideLayouts/slideLayout428.xml"/><Relationship Id="rId548" Type="http://schemas.openxmlformats.org/officeDocument/2006/relationships/slideLayout" Target="../slideLayouts/slideLayout666.xml"/><Relationship Id="rId91" Type="http://schemas.openxmlformats.org/officeDocument/2006/relationships/slideLayout" Target="../slideLayouts/slideLayout209.xml"/><Relationship Id="rId187" Type="http://schemas.openxmlformats.org/officeDocument/2006/relationships/slideLayout" Target="../slideLayouts/slideLayout305.xml"/><Relationship Id="rId394" Type="http://schemas.openxmlformats.org/officeDocument/2006/relationships/slideLayout" Target="../slideLayouts/slideLayout512.xml"/><Relationship Id="rId408" Type="http://schemas.openxmlformats.org/officeDocument/2006/relationships/slideLayout" Target="../slideLayouts/slideLayout526.xml"/><Relationship Id="rId615" Type="http://schemas.openxmlformats.org/officeDocument/2006/relationships/slideLayout" Target="../slideLayouts/slideLayout733.xml"/><Relationship Id="rId254" Type="http://schemas.openxmlformats.org/officeDocument/2006/relationships/slideLayout" Target="../slideLayouts/slideLayout372.xml"/><Relationship Id="rId699" Type="http://schemas.openxmlformats.org/officeDocument/2006/relationships/image" Target="../media/image3.png"/><Relationship Id="rId49" Type="http://schemas.openxmlformats.org/officeDocument/2006/relationships/slideLayout" Target="../slideLayouts/slideLayout167.xml"/><Relationship Id="rId114" Type="http://schemas.openxmlformats.org/officeDocument/2006/relationships/slideLayout" Target="../slideLayouts/slideLayout232.xml"/><Relationship Id="rId461" Type="http://schemas.openxmlformats.org/officeDocument/2006/relationships/slideLayout" Target="../slideLayouts/slideLayout579.xml"/><Relationship Id="rId559" Type="http://schemas.openxmlformats.org/officeDocument/2006/relationships/slideLayout" Target="../slideLayouts/slideLayout677.xml"/><Relationship Id="rId198" Type="http://schemas.openxmlformats.org/officeDocument/2006/relationships/slideLayout" Target="../slideLayouts/slideLayout316.xml"/><Relationship Id="rId321" Type="http://schemas.openxmlformats.org/officeDocument/2006/relationships/slideLayout" Target="../slideLayouts/slideLayout439.xml"/><Relationship Id="rId419" Type="http://schemas.openxmlformats.org/officeDocument/2006/relationships/slideLayout" Target="../slideLayouts/slideLayout537.xml"/><Relationship Id="rId626" Type="http://schemas.openxmlformats.org/officeDocument/2006/relationships/slideLayout" Target="../slideLayouts/slideLayout744.xml"/></Relationships>
</file>

<file path=ppt/slideMasters/_rels/slideMaster130.xml.rels><?xml version="1.0" encoding="UTF-8" standalone="yes"?>
<Relationships xmlns="http://schemas.openxmlformats.org/package/2006/relationships"><Relationship Id="rId8" Type="http://schemas.openxmlformats.org/officeDocument/2006/relationships/slideLayout" Target="../slideLayouts/slideLayout2721.xml"/><Relationship Id="rId13" Type="http://schemas.openxmlformats.org/officeDocument/2006/relationships/slideLayout" Target="../slideLayouts/slideLayout2726.xml"/><Relationship Id="rId3" Type="http://schemas.openxmlformats.org/officeDocument/2006/relationships/slideLayout" Target="../slideLayouts/slideLayout2716.xml"/><Relationship Id="rId7" Type="http://schemas.openxmlformats.org/officeDocument/2006/relationships/slideLayout" Target="../slideLayouts/slideLayout2720.xml"/><Relationship Id="rId12" Type="http://schemas.openxmlformats.org/officeDocument/2006/relationships/slideLayout" Target="../slideLayouts/slideLayout2725.xml"/><Relationship Id="rId2" Type="http://schemas.openxmlformats.org/officeDocument/2006/relationships/slideLayout" Target="../slideLayouts/slideLayout2715.xml"/><Relationship Id="rId1" Type="http://schemas.openxmlformats.org/officeDocument/2006/relationships/slideLayout" Target="../slideLayouts/slideLayout2714.xml"/><Relationship Id="rId6" Type="http://schemas.openxmlformats.org/officeDocument/2006/relationships/slideLayout" Target="../slideLayouts/slideLayout2719.xml"/><Relationship Id="rId11" Type="http://schemas.openxmlformats.org/officeDocument/2006/relationships/slideLayout" Target="../slideLayouts/slideLayout2724.xml"/><Relationship Id="rId5" Type="http://schemas.openxmlformats.org/officeDocument/2006/relationships/slideLayout" Target="../slideLayouts/slideLayout2718.xml"/><Relationship Id="rId10" Type="http://schemas.openxmlformats.org/officeDocument/2006/relationships/slideLayout" Target="../slideLayouts/slideLayout2723.xml"/><Relationship Id="rId4" Type="http://schemas.openxmlformats.org/officeDocument/2006/relationships/slideLayout" Target="../slideLayouts/slideLayout2717.xml"/><Relationship Id="rId9" Type="http://schemas.openxmlformats.org/officeDocument/2006/relationships/slideLayout" Target="../slideLayouts/slideLayout2722.xml"/><Relationship Id="rId14" Type="http://schemas.openxmlformats.org/officeDocument/2006/relationships/theme" Target="../theme/theme130.xml"/></Relationships>
</file>

<file path=ppt/slideMasters/_rels/slideMaster131.xml.rels><?xml version="1.0" encoding="UTF-8" standalone="yes"?>
<Relationships xmlns="http://schemas.openxmlformats.org/package/2006/relationships"><Relationship Id="rId8" Type="http://schemas.openxmlformats.org/officeDocument/2006/relationships/slideLayout" Target="../slideLayouts/slideLayout2734.xml"/><Relationship Id="rId3" Type="http://schemas.openxmlformats.org/officeDocument/2006/relationships/slideLayout" Target="../slideLayouts/slideLayout2729.xml"/><Relationship Id="rId7" Type="http://schemas.openxmlformats.org/officeDocument/2006/relationships/slideLayout" Target="../slideLayouts/slideLayout2733.xml"/><Relationship Id="rId12" Type="http://schemas.openxmlformats.org/officeDocument/2006/relationships/theme" Target="../theme/theme131.xml"/><Relationship Id="rId2" Type="http://schemas.openxmlformats.org/officeDocument/2006/relationships/slideLayout" Target="../slideLayouts/slideLayout2728.xml"/><Relationship Id="rId1" Type="http://schemas.openxmlformats.org/officeDocument/2006/relationships/slideLayout" Target="../slideLayouts/slideLayout2727.xml"/><Relationship Id="rId6" Type="http://schemas.openxmlformats.org/officeDocument/2006/relationships/slideLayout" Target="../slideLayouts/slideLayout2732.xml"/><Relationship Id="rId11" Type="http://schemas.openxmlformats.org/officeDocument/2006/relationships/slideLayout" Target="../slideLayouts/slideLayout2737.xml"/><Relationship Id="rId5" Type="http://schemas.openxmlformats.org/officeDocument/2006/relationships/slideLayout" Target="../slideLayouts/slideLayout2731.xml"/><Relationship Id="rId10" Type="http://schemas.openxmlformats.org/officeDocument/2006/relationships/slideLayout" Target="../slideLayouts/slideLayout2736.xml"/><Relationship Id="rId4" Type="http://schemas.openxmlformats.org/officeDocument/2006/relationships/slideLayout" Target="../slideLayouts/slideLayout2730.xml"/><Relationship Id="rId9" Type="http://schemas.openxmlformats.org/officeDocument/2006/relationships/slideLayout" Target="../slideLayouts/slideLayout2735.xml"/></Relationships>
</file>

<file path=ppt/slideMasters/_rels/slideMaster132.xml.rels><?xml version="1.0" encoding="UTF-8" standalone="yes"?>
<Relationships xmlns="http://schemas.openxmlformats.org/package/2006/relationships"><Relationship Id="rId8" Type="http://schemas.openxmlformats.org/officeDocument/2006/relationships/slideLayout" Target="../slideLayouts/slideLayout2745.xml"/><Relationship Id="rId3" Type="http://schemas.openxmlformats.org/officeDocument/2006/relationships/slideLayout" Target="../slideLayouts/slideLayout2740.xml"/><Relationship Id="rId7" Type="http://schemas.openxmlformats.org/officeDocument/2006/relationships/slideLayout" Target="../slideLayouts/slideLayout2744.xml"/><Relationship Id="rId12" Type="http://schemas.openxmlformats.org/officeDocument/2006/relationships/theme" Target="../theme/theme132.xml"/><Relationship Id="rId2" Type="http://schemas.openxmlformats.org/officeDocument/2006/relationships/slideLayout" Target="../slideLayouts/slideLayout2739.xml"/><Relationship Id="rId1" Type="http://schemas.openxmlformats.org/officeDocument/2006/relationships/slideLayout" Target="../slideLayouts/slideLayout2738.xml"/><Relationship Id="rId6" Type="http://schemas.openxmlformats.org/officeDocument/2006/relationships/slideLayout" Target="../slideLayouts/slideLayout2743.xml"/><Relationship Id="rId11" Type="http://schemas.openxmlformats.org/officeDocument/2006/relationships/slideLayout" Target="../slideLayouts/slideLayout2748.xml"/><Relationship Id="rId5" Type="http://schemas.openxmlformats.org/officeDocument/2006/relationships/slideLayout" Target="../slideLayouts/slideLayout2742.xml"/><Relationship Id="rId10" Type="http://schemas.openxmlformats.org/officeDocument/2006/relationships/slideLayout" Target="../slideLayouts/slideLayout2747.xml"/><Relationship Id="rId4" Type="http://schemas.openxmlformats.org/officeDocument/2006/relationships/slideLayout" Target="../slideLayouts/slideLayout2741.xml"/><Relationship Id="rId9" Type="http://schemas.openxmlformats.org/officeDocument/2006/relationships/slideLayout" Target="../slideLayouts/slideLayout2746.xml"/></Relationships>
</file>

<file path=ppt/slideMasters/_rels/slideMaster133.xml.rels><?xml version="1.0" encoding="UTF-8" standalone="yes"?>
<Relationships xmlns="http://schemas.openxmlformats.org/package/2006/relationships"><Relationship Id="rId8" Type="http://schemas.openxmlformats.org/officeDocument/2006/relationships/slideLayout" Target="../slideLayouts/slideLayout2756.xml"/><Relationship Id="rId3" Type="http://schemas.openxmlformats.org/officeDocument/2006/relationships/slideLayout" Target="../slideLayouts/slideLayout2751.xml"/><Relationship Id="rId7" Type="http://schemas.openxmlformats.org/officeDocument/2006/relationships/slideLayout" Target="../slideLayouts/slideLayout2755.xml"/><Relationship Id="rId12" Type="http://schemas.openxmlformats.org/officeDocument/2006/relationships/theme" Target="../theme/theme133.xml"/><Relationship Id="rId2" Type="http://schemas.openxmlformats.org/officeDocument/2006/relationships/slideLayout" Target="../slideLayouts/slideLayout2750.xml"/><Relationship Id="rId1" Type="http://schemas.openxmlformats.org/officeDocument/2006/relationships/slideLayout" Target="../slideLayouts/slideLayout2749.xml"/><Relationship Id="rId6" Type="http://schemas.openxmlformats.org/officeDocument/2006/relationships/slideLayout" Target="../slideLayouts/slideLayout2754.xml"/><Relationship Id="rId11" Type="http://schemas.openxmlformats.org/officeDocument/2006/relationships/slideLayout" Target="../slideLayouts/slideLayout2759.xml"/><Relationship Id="rId5" Type="http://schemas.openxmlformats.org/officeDocument/2006/relationships/slideLayout" Target="../slideLayouts/slideLayout2753.xml"/><Relationship Id="rId10" Type="http://schemas.openxmlformats.org/officeDocument/2006/relationships/slideLayout" Target="../slideLayouts/slideLayout2758.xml"/><Relationship Id="rId4" Type="http://schemas.openxmlformats.org/officeDocument/2006/relationships/slideLayout" Target="../slideLayouts/slideLayout2752.xml"/><Relationship Id="rId9" Type="http://schemas.openxmlformats.org/officeDocument/2006/relationships/slideLayout" Target="../slideLayouts/slideLayout2757.xml"/></Relationships>
</file>

<file path=ppt/slideMasters/_rels/slideMaster134.xml.rels><?xml version="1.0" encoding="UTF-8" standalone="yes"?>
<Relationships xmlns="http://schemas.openxmlformats.org/package/2006/relationships"><Relationship Id="rId8" Type="http://schemas.openxmlformats.org/officeDocument/2006/relationships/slideLayout" Target="../slideLayouts/slideLayout2767.xml"/><Relationship Id="rId3" Type="http://schemas.openxmlformats.org/officeDocument/2006/relationships/slideLayout" Target="../slideLayouts/slideLayout2762.xml"/><Relationship Id="rId7" Type="http://schemas.openxmlformats.org/officeDocument/2006/relationships/slideLayout" Target="../slideLayouts/slideLayout2766.xml"/><Relationship Id="rId12" Type="http://schemas.openxmlformats.org/officeDocument/2006/relationships/theme" Target="../theme/theme134.xml"/><Relationship Id="rId2" Type="http://schemas.openxmlformats.org/officeDocument/2006/relationships/slideLayout" Target="../slideLayouts/slideLayout2761.xml"/><Relationship Id="rId1" Type="http://schemas.openxmlformats.org/officeDocument/2006/relationships/slideLayout" Target="../slideLayouts/slideLayout2760.xml"/><Relationship Id="rId6" Type="http://schemas.openxmlformats.org/officeDocument/2006/relationships/slideLayout" Target="../slideLayouts/slideLayout2765.xml"/><Relationship Id="rId11" Type="http://schemas.openxmlformats.org/officeDocument/2006/relationships/slideLayout" Target="../slideLayouts/slideLayout2770.xml"/><Relationship Id="rId5" Type="http://schemas.openxmlformats.org/officeDocument/2006/relationships/slideLayout" Target="../slideLayouts/slideLayout2764.xml"/><Relationship Id="rId10" Type="http://schemas.openxmlformats.org/officeDocument/2006/relationships/slideLayout" Target="../slideLayouts/slideLayout2769.xml"/><Relationship Id="rId4" Type="http://schemas.openxmlformats.org/officeDocument/2006/relationships/slideLayout" Target="../slideLayouts/slideLayout2763.xml"/><Relationship Id="rId9" Type="http://schemas.openxmlformats.org/officeDocument/2006/relationships/slideLayout" Target="../slideLayouts/slideLayout2768.xml"/></Relationships>
</file>

<file path=ppt/slideMasters/_rels/slideMaster135.xml.rels><?xml version="1.0" encoding="UTF-8" standalone="yes"?>
<Relationships xmlns="http://schemas.openxmlformats.org/package/2006/relationships"><Relationship Id="rId8" Type="http://schemas.openxmlformats.org/officeDocument/2006/relationships/slideLayout" Target="../slideLayouts/slideLayout2778.xml"/><Relationship Id="rId3" Type="http://schemas.openxmlformats.org/officeDocument/2006/relationships/slideLayout" Target="../slideLayouts/slideLayout2773.xml"/><Relationship Id="rId7" Type="http://schemas.openxmlformats.org/officeDocument/2006/relationships/slideLayout" Target="../slideLayouts/slideLayout2777.xml"/><Relationship Id="rId12" Type="http://schemas.openxmlformats.org/officeDocument/2006/relationships/theme" Target="../theme/theme135.xml"/><Relationship Id="rId2" Type="http://schemas.openxmlformats.org/officeDocument/2006/relationships/slideLayout" Target="../slideLayouts/slideLayout2772.xml"/><Relationship Id="rId1" Type="http://schemas.openxmlformats.org/officeDocument/2006/relationships/slideLayout" Target="../slideLayouts/slideLayout2771.xml"/><Relationship Id="rId6" Type="http://schemas.openxmlformats.org/officeDocument/2006/relationships/slideLayout" Target="../slideLayouts/slideLayout2776.xml"/><Relationship Id="rId11" Type="http://schemas.openxmlformats.org/officeDocument/2006/relationships/slideLayout" Target="../slideLayouts/slideLayout2781.xml"/><Relationship Id="rId5" Type="http://schemas.openxmlformats.org/officeDocument/2006/relationships/slideLayout" Target="../slideLayouts/slideLayout2775.xml"/><Relationship Id="rId10" Type="http://schemas.openxmlformats.org/officeDocument/2006/relationships/slideLayout" Target="../slideLayouts/slideLayout2780.xml"/><Relationship Id="rId4" Type="http://schemas.openxmlformats.org/officeDocument/2006/relationships/slideLayout" Target="../slideLayouts/slideLayout2774.xml"/><Relationship Id="rId9" Type="http://schemas.openxmlformats.org/officeDocument/2006/relationships/slideLayout" Target="../slideLayouts/slideLayout2779.xml"/></Relationships>
</file>

<file path=ppt/slideMasters/_rels/slideMaster136.xml.rels><?xml version="1.0" encoding="UTF-8" standalone="yes"?>
<Relationships xmlns="http://schemas.openxmlformats.org/package/2006/relationships"><Relationship Id="rId8" Type="http://schemas.openxmlformats.org/officeDocument/2006/relationships/slideLayout" Target="../slideLayouts/slideLayout2789.xml"/><Relationship Id="rId13" Type="http://schemas.openxmlformats.org/officeDocument/2006/relationships/theme" Target="../theme/theme136.xml"/><Relationship Id="rId3" Type="http://schemas.openxmlformats.org/officeDocument/2006/relationships/slideLayout" Target="../slideLayouts/slideLayout2784.xml"/><Relationship Id="rId7" Type="http://schemas.openxmlformats.org/officeDocument/2006/relationships/slideLayout" Target="../slideLayouts/slideLayout2788.xml"/><Relationship Id="rId12" Type="http://schemas.openxmlformats.org/officeDocument/2006/relationships/slideLayout" Target="../slideLayouts/slideLayout2793.xml"/><Relationship Id="rId2" Type="http://schemas.openxmlformats.org/officeDocument/2006/relationships/slideLayout" Target="../slideLayouts/slideLayout2783.xml"/><Relationship Id="rId1" Type="http://schemas.openxmlformats.org/officeDocument/2006/relationships/slideLayout" Target="../slideLayouts/slideLayout2782.xml"/><Relationship Id="rId6" Type="http://schemas.openxmlformats.org/officeDocument/2006/relationships/slideLayout" Target="../slideLayouts/slideLayout2787.xml"/><Relationship Id="rId11" Type="http://schemas.openxmlformats.org/officeDocument/2006/relationships/slideLayout" Target="../slideLayouts/slideLayout2792.xml"/><Relationship Id="rId5" Type="http://schemas.openxmlformats.org/officeDocument/2006/relationships/slideLayout" Target="../slideLayouts/slideLayout2786.xml"/><Relationship Id="rId10" Type="http://schemas.openxmlformats.org/officeDocument/2006/relationships/slideLayout" Target="../slideLayouts/slideLayout2791.xml"/><Relationship Id="rId4" Type="http://schemas.openxmlformats.org/officeDocument/2006/relationships/slideLayout" Target="../slideLayouts/slideLayout2785.xml"/><Relationship Id="rId9" Type="http://schemas.openxmlformats.org/officeDocument/2006/relationships/slideLayout" Target="../slideLayouts/slideLayout2790.xml"/></Relationships>
</file>

<file path=ppt/slideMasters/_rels/slideMaster137.xml.rels><?xml version="1.0" encoding="UTF-8" standalone="yes"?>
<Relationships xmlns="http://schemas.openxmlformats.org/package/2006/relationships"><Relationship Id="rId117" Type="http://schemas.openxmlformats.org/officeDocument/2006/relationships/slideLayout" Target="../slideLayouts/slideLayout2910.xml"/><Relationship Id="rId671" Type="http://schemas.openxmlformats.org/officeDocument/2006/relationships/slideLayout" Target="../slideLayouts/slideLayout3464.xml"/><Relationship Id="rId21" Type="http://schemas.openxmlformats.org/officeDocument/2006/relationships/slideLayout" Target="../slideLayouts/slideLayout2814.xml"/><Relationship Id="rId324" Type="http://schemas.openxmlformats.org/officeDocument/2006/relationships/slideLayout" Target="../slideLayouts/slideLayout3117.xml"/><Relationship Id="rId531" Type="http://schemas.openxmlformats.org/officeDocument/2006/relationships/slideLayout" Target="../slideLayouts/slideLayout3324.xml"/><Relationship Id="rId629" Type="http://schemas.openxmlformats.org/officeDocument/2006/relationships/slideLayout" Target="../slideLayouts/slideLayout3422.xml"/><Relationship Id="rId170" Type="http://schemas.openxmlformats.org/officeDocument/2006/relationships/slideLayout" Target="../slideLayouts/slideLayout2963.xml"/><Relationship Id="rId268" Type="http://schemas.openxmlformats.org/officeDocument/2006/relationships/slideLayout" Target="../slideLayouts/slideLayout3061.xml"/><Relationship Id="rId475" Type="http://schemas.openxmlformats.org/officeDocument/2006/relationships/slideLayout" Target="../slideLayouts/slideLayout3268.xml"/><Relationship Id="rId682" Type="http://schemas.openxmlformats.org/officeDocument/2006/relationships/image" Target="../media/image4.png"/><Relationship Id="rId32" Type="http://schemas.openxmlformats.org/officeDocument/2006/relationships/slideLayout" Target="../slideLayouts/slideLayout2825.xml"/><Relationship Id="rId128" Type="http://schemas.openxmlformats.org/officeDocument/2006/relationships/slideLayout" Target="../slideLayouts/slideLayout2921.xml"/><Relationship Id="rId335" Type="http://schemas.openxmlformats.org/officeDocument/2006/relationships/slideLayout" Target="../slideLayouts/slideLayout3128.xml"/><Relationship Id="rId542" Type="http://schemas.openxmlformats.org/officeDocument/2006/relationships/slideLayout" Target="../slideLayouts/slideLayout3335.xml"/><Relationship Id="rId181" Type="http://schemas.openxmlformats.org/officeDocument/2006/relationships/slideLayout" Target="../slideLayouts/slideLayout2974.xml"/><Relationship Id="rId402" Type="http://schemas.openxmlformats.org/officeDocument/2006/relationships/slideLayout" Target="../slideLayouts/slideLayout3195.xml"/><Relationship Id="rId279" Type="http://schemas.openxmlformats.org/officeDocument/2006/relationships/slideLayout" Target="../slideLayouts/slideLayout3072.xml"/><Relationship Id="rId486" Type="http://schemas.openxmlformats.org/officeDocument/2006/relationships/slideLayout" Target="../slideLayouts/slideLayout3279.xml"/><Relationship Id="rId43" Type="http://schemas.openxmlformats.org/officeDocument/2006/relationships/slideLayout" Target="../slideLayouts/slideLayout2836.xml"/><Relationship Id="rId139" Type="http://schemas.openxmlformats.org/officeDocument/2006/relationships/slideLayout" Target="../slideLayouts/slideLayout2932.xml"/><Relationship Id="rId346" Type="http://schemas.openxmlformats.org/officeDocument/2006/relationships/slideLayout" Target="../slideLayouts/slideLayout3139.xml"/><Relationship Id="rId553" Type="http://schemas.openxmlformats.org/officeDocument/2006/relationships/slideLayout" Target="../slideLayouts/slideLayout3346.xml"/><Relationship Id="rId192" Type="http://schemas.openxmlformats.org/officeDocument/2006/relationships/slideLayout" Target="../slideLayouts/slideLayout2985.xml"/><Relationship Id="rId206" Type="http://schemas.openxmlformats.org/officeDocument/2006/relationships/slideLayout" Target="../slideLayouts/slideLayout2999.xml"/><Relationship Id="rId413" Type="http://schemas.openxmlformats.org/officeDocument/2006/relationships/slideLayout" Target="../slideLayouts/slideLayout3206.xml"/><Relationship Id="rId497" Type="http://schemas.openxmlformats.org/officeDocument/2006/relationships/slideLayout" Target="../slideLayouts/slideLayout3290.xml"/><Relationship Id="rId620" Type="http://schemas.openxmlformats.org/officeDocument/2006/relationships/slideLayout" Target="../slideLayouts/slideLayout3413.xml"/><Relationship Id="rId357" Type="http://schemas.openxmlformats.org/officeDocument/2006/relationships/slideLayout" Target="../slideLayouts/slideLayout3150.xml"/><Relationship Id="rId54" Type="http://schemas.openxmlformats.org/officeDocument/2006/relationships/slideLayout" Target="../slideLayouts/slideLayout2847.xml"/><Relationship Id="rId217" Type="http://schemas.openxmlformats.org/officeDocument/2006/relationships/slideLayout" Target="../slideLayouts/slideLayout3010.xml"/><Relationship Id="rId564" Type="http://schemas.openxmlformats.org/officeDocument/2006/relationships/slideLayout" Target="../slideLayouts/slideLayout3357.xml"/><Relationship Id="rId424" Type="http://schemas.openxmlformats.org/officeDocument/2006/relationships/slideLayout" Target="../slideLayouts/slideLayout3217.xml"/><Relationship Id="rId631" Type="http://schemas.openxmlformats.org/officeDocument/2006/relationships/slideLayout" Target="../slideLayouts/slideLayout3424.xml"/><Relationship Id="rId270" Type="http://schemas.openxmlformats.org/officeDocument/2006/relationships/slideLayout" Target="../slideLayouts/slideLayout3063.xml"/><Relationship Id="rId65" Type="http://schemas.openxmlformats.org/officeDocument/2006/relationships/slideLayout" Target="../slideLayouts/slideLayout2858.xml"/><Relationship Id="rId130" Type="http://schemas.openxmlformats.org/officeDocument/2006/relationships/slideLayout" Target="../slideLayouts/slideLayout2923.xml"/><Relationship Id="rId368" Type="http://schemas.openxmlformats.org/officeDocument/2006/relationships/slideLayout" Target="../slideLayouts/slideLayout3161.xml"/><Relationship Id="rId575" Type="http://schemas.openxmlformats.org/officeDocument/2006/relationships/slideLayout" Target="../slideLayouts/slideLayout3368.xml"/><Relationship Id="rId228" Type="http://schemas.openxmlformats.org/officeDocument/2006/relationships/slideLayout" Target="../slideLayouts/slideLayout3021.xml"/><Relationship Id="rId435" Type="http://schemas.openxmlformats.org/officeDocument/2006/relationships/slideLayout" Target="../slideLayouts/slideLayout3228.xml"/><Relationship Id="rId642" Type="http://schemas.openxmlformats.org/officeDocument/2006/relationships/slideLayout" Target="../slideLayouts/slideLayout3435.xml"/><Relationship Id="rId281" Type="http://schemas.openxmlformats.org/officeDocument/2006/relationships/slideLayout" Target="../slideLayouts/slideLayout3074.xml"/><Relationship Id="rId502" Type="http://schemas.openxmlformats.org/officeDocument/2006/relationships/slideLayout" Target="../slideLayouts/slideLayout3295.xml"/><Relationship Id="rId76" Type="http://schemas.openxmlformats.org/officeDocument/2006/relationships/slideLayout" Target="../slideLayouts/slideLayout2869.xml"/><Relationship Id="rId141" Type="http://schemas.openxmlformats.org/officeDocument/2006/relationships/slideLayout" Target="../slideLayouts/slideLayout2934.xml"/><Relationship Id="rId379" Type="http://schemas.openxmlformats.org/officeDocument/2006/relationships/slideLayout" Target="../slideLayouts/slideLayout3172.xml"/><Relationship Id="rId586" Type="http://schemas.openxmlformats.org/officeDocument/2006/relationships/slideLayout" Target="../slideLayouts/slideLayout3379.xml"/><Relationship Id="rId7" Type="http://schemas.openxmlformats.org/officeDocument/2006/relationships/slideLayout" Target="../slideLayouts/slideLayout2800.xml"/><Relationship Id="rId239" Type="http://schemas.openxmlformats.org/officeDocument/2006/relationships/slideLayout" Target="../slideLayouts/slideLayout3032.xml"/><Relationship Id="rId446" Type="http://schemas.openxmlformats.org/officeDocument/2006/relationships/slideLayout" Target="../slideLayouts/slideLayout3239.xml"/><Relationship Id="rId653" Type="http://schemas.openxmlformats.org/officeDocument/2006/relationships/slideLayout" Target="../slideLayouts/slideLayout3446.xml"/><Relationship Id="rId292" Type="http://schemas.openxmlformats.org/officeDocument/2006/relationships/slideLayout" Target="../slideLayouts/slideLayout3085.xml"/><Relationship Id="rId306" Type="http://schemas.openxmlformats.org/officeDocument/2006/relationships/slideLayout" Target="../slideLayouts/slideLayout3099.xml"/><Relationship Id="rId87" Type="http://schemas.openxmlformats.org/officeDocument/2006/relationships/slideLayout" Target="../slideLayouts/slideLayout2880.xml"/><Relationship Id="rId513" Type="http://schemas.openxmlformats.org/officeDocument/2006/relationships/slideLayout" Target="../slideLayouts/slideLayout3306.xml"/><Relationship Id="rId597" Type="http://schemas.openxmlformats.org/officeDocument/2006/relationships/slideLayout" Target="../slideLayouts/slideLayout3390.xml"/><Relationship Id="rId152" Type="http://schemas.openxmlformats.org/officeDocument/2006/relationships/slideLayout" Target="../slideLayouts/slideLayout2945.xml"/><Relationship Id="rId457" Type="http://schemas.openxmlformats.org/officeDocument/2006/relationships/slideLayout" Target="../slideLayouts/slideLayout3250.xml"/><Relationship Id="rId664" Type="http://schemas.openxmlformats.org/officeDocument/2006/relationships/slideLayout" Target="../slideLayouts/slideLayout3457.xml"/><Relationship Id="rId14" Type="http://schemas.openxmlformats.org/officeDocument/2006/relationships/slideLayout" Target="../slideLayouts/slideLayout2807.xml"/><Relationship Id="rId317" Type="http://schemas.openxmlformats.org/officeDocument/2006/relationships/slideLayout" Target="../slideLayouts/slideLayout3110.xml"/><Relationship Id="rId524" Type="http://schemas.openxmlformats.org/officeDocument/2006/relationships/slideLayout" Target="../slideLayouts/slideLayout3317.xml"/><Relationship Id="rId98" Type="http://schemas.openxmlformats.org/officeDocument/2006/relationships/slideLayout" Target="../slideLayouts/slideLayout2891.xml"/><Relationship Id="rId163" Type="http://schemas.openxmlformats.org/officeDocument/2006/relationships/slideLayout" Target="../slideLayouts/slideLayout2956.xml"/><Relationship Id="rId370" Type="http://schemas.openxmlformats.org/officeDocument/2006/relationships/slideLayout" Target="../slideLayouts/slideLayout3163.xml"/><Relationship Id="rId230" Type="http://schemas.openxmlformats.org/officeDocument/2006/relationships/slideLayout" Target="../slideLayouts/slideLayout3023.xml"/><Relationship Id="rId468" Type="http://schemas.openxmlformats.org/officeDocument/2006/relationships/slideLayout" Target="../slideLayouts/slideLayout3261.xml"/><Relationship Id="rId675" Type="http://schemas.openxmlformats.org/officeDocument/2006/relationships/slideLayout" Target="../slideLayouts/slideLayout3468.xml"/><Relationship Id="rId25" Type="http://schemas.openxmlformats.org/officeDocument/2006/relationships/slideLayout" Target="../slideLayouts/slideLayout2818.xml"/><Relationship Id="rId328" Type="http://schemas.openxmlformats.org/officeDocument/2006/relationships/slideLayout" Target="../slideLayouts/slideLayout3121.xml"/><Relationship Id="rId535" Type="http://schemas.openxmlformats.org/officeDocument/2006/relationships/slideLayout" Target="../slideLayouts/slideLayout3328.xml"/><Relationship Id="rId174" Type="http://schemas.openxmlformats.org/officeDocument/2006/relationships/slideLayout" Target="../slideLayouts/slideLayout2967.xml"/><Relationship Id="rId381" Type="http://schemas.openxmlformats.org/officeDocument/2006/relationships/slideLayout" Target="../slideLayouts/slideLayout3174.xml"/><Relationship Id="rId602" Type="http://schemas.openxmlformats.org/officeDocument/2006/relationships/slideLayout" Target="../slideLayouts/slideLayout3395.xml"/><Relationship Id="rId241" Type="http://schemas.openxmlformats.org/officeDocument/2006/relationships/slideLayout" Target="../slideLayouts/slideLayout3034.xml"/><Relationship Id="rId479" Type="http://schemas.openxmlformats.org/officeDocument/2006/relationships/slideLayout" Target="../slideLayouts/slideLayout3272.xml"/><Relationship Id="rId36" Type="http://schemas.openxmlformats.org/officeDocument/2006/relationships/slideLayout" Target="../slideLayouts/slideLayout2829.xml"/><Relationship Id="rId339" Type="http://schemas.openxmlformats.org/officeDocument/2006/relationships/slideLayout" Target="../slideLayouts/slideLayout3132.xml"/><Relationship Id="rId546" Type="http://schemas.openxmlformats.org/officeDocument/2006/relationships/slideLayout" Target="../slideLayouts/slideLayout3339.xml"/><Relationship Id="rId101" Type="http://schemas.openxmlformats.org/officeDocument/2006/relationships/slideLayout" Target="../slideLayouts/slideLayout2894.xml"/><Relationship Id="rId185" Type="http://schemas.openxmlformats.org/officeDocument/2006/relationships/slideLayout" Target="../slideLayouts/slideLayout2978.xml"/><Relationship Id="rId406" Type="http://schemas.openxmlformats.org/officeDocument/2006/relationships/slideLayout" Target="../slideLayouts/slideLayout3199.xml"/><Relationship Id="rId392" Type="http://schemas.openxmlformats.org/officeDocument/2006/relationships/slideLayout" Target="../slideLayouts/slideLayout3185.xml"/><Relationship Id="rId613" Type="http://schemas.openxmlformats.org/officeDocument/2006/relationships/slideLayout" Target="../slideLayouts/slideLayout3406.xml"/><Relationship Id="rId252" Type="http://schemas.openxmlformats.org/officeDocument/2006/relationships/slideLayout" Target="../slideLayouts/slideLayout3045.xml"/><Relationship Id="rId47" Type="http://schemas.openxmlformats.org/officeDocument/2006/relationships/slideLayout" Target="../slideLayouts/slideLayout2840.xml"/><Relationship Id="rId112" Type="http://schemas.openxmlformats.org/officeDocument/2006/relationships/slideLayout" Target="../slideLayouts/slideLayout2905.xml"/><Relationship Id="rId557" Type="http://schemas.openxmlformats.org/officeDocument/2006/relationships/slideLayout" Target="../slideLayouts/slideLayout3350.xml"/><Relationship Id="rId196" Type="http://schemas.openxmlformats.org/officeDocument/2006/relationships/slideLayout" Target="../slideLayouts/slideLayout2989.xml"/><Relationship Id="rId417" Type="http://schemas.openxmlformats.org/officeDocument/2006/relationships/slideLayout" Target="../slideLayouts/slideLayout3210.xml"/><Relationship Id="rId624" Type="http://schemas.openxmlformats.org/officeDocument/2006/relationships/slideLayout" Target="../slideLayouts/slideLayout3417.xml"/><Relationship Id="rId263" Type="http://schemas.openxmlformats.org/officeDocument/2006/relationships/slideLayout" Target="../slideLayouts/slideLayout3056.xml"/><Relationship Id="rId470" Type="http://schemas.openxmlformats.org/officeDocument/2006/relationships/slideLayout" Target="../slideLayouts/slideLayout3263.xml"/><Relationship Id="rId58" Type="http://schemas.openxmlformats.org/officeDocument/2006/relationships/slideLayout" Target="../slideLayouts/slideLayout2851.xml"/><Relationship Id="rId123" Type="http://schemas.openxmlformats.org/officeDocument/2006/relationships/slideLayout" Target="../slideLayouts/slideLayout2916.xml"/><Relationship Id="rId330" Type="http://schemas.openxmlformats.org/officeDocument/2006/relationships/slideLayout" Target="../slideLayouts/slideLayout3123.xml"/><Relationship Id="rId568" Type="http://schemas.openxmlformats.org/officeDocument/2006/relationships/slideLayout" Target="../slideLayouts/slideLayout3361.xml"/><Relationship Id="rId428" Type="http://schemas.openxmlformats.org/officeDocument/2006/relationships/slideLayout" Target="../slideLayouts/slideLayout3221.xml"/><Relationship Id="rId635" Type="http://schemas.openxmlformats.org/officeDocument/2006/relationships/slideLayout" Target="../slideLayouts/slideLayout3428.xml"/><Relationship Id="rId274" Type="http://schemas.openxmlformats.org/officeDocument/2006/relationships/slideLayout" Target="../slideLayouts/slideLayout3067.xml"/><Relationship Id="rId481" Type="http://schemas.openxmlformats.org/officeDocument/2006/relationships/slideLayout" Target="../slideLayouts/slideLayout3274.xml"/><Relationship Id="rId69" Type="http://schemas.openxmlformats.org/officeDocument/2006/relationships/slideLayout" Target="../slideLayouts/slideLayout2862.xml"/><Relationship Id="rId134" Type="http://schemas.openxmlformats.org/officeDocument/2006/relationships/slideLayout" Target="../slideLayouts/slideLayout2927.xml"/><Relationship Id="rId579" Type="http://schemas.openxmlformats.org/officeDocument/2006/relationships/slideLayout" Target="../slideLayouts/slideLayout3372.xml"/><Relationship Id="rId341" Type="http://schemas.openxmlformats.org/officeDocument/2006/relationships/slideLayout" Target="../slideLayouts/slideLayout3134.xml"/><Relationship Id="rId439" Type="http://schemas.openxmlformats.org/officeDocument/2006/relationships/slideLayout" Target="../slideLayouts/slideLayout3232.xml"/><Relationship Id="rId646" Type="http://schemas.openxmlformats.org/officeDocument/2006/relationships/slideLayout" Target="../slideLayouts/slideLayout3439.xml"/><Relationship Id="rId201" Type="http://schemas.openxmlformats.org/officeDocument/2006/relationships/slideLayout" Target="../slideLayouts/slideLayout2994.xml"/><Relationship Id="rId285" Type="http://schemas.openxmlformats.org/officeDocument/2006/relationships/slideLayout" Target="../slideLayouts/slideLayout3078.xml"/><Relationship Id="rId506" Type="http://schemas.openxmlformats.org/officeDocument/2006/relationships/slideLayout" Target="../slideLayouts/slideLayout3299.xml"/><Relationship Id="rId492" Type="http://schemas.openxmlformats.org/officeDocument/2006/relationships/slideLayout" Target="../slideLayouts/slideLayout3285.xml"/><Relationship Id="rId91" Type="http://schemas.openxmlformats.org/officeDocument/2006/relationships/slideLayout" Target="../slideLayouts/slideLayout2884.xml"/><Relationship Id="rId145" Type="http://schemas.openxmlformats.org/officeDocument/2006/relationships/slideLayout" Target="../slideLayouts/slideLayout2938.xml"/><Relationship Id="rId187" Type="http://schemas.openxmlformats.org/officeDocument/2006/relationships/slideLayout" Target="../slideLayouts/slideLayout2980.xml"/><Relationship Id="rId352" Type="http://schemas.openxmlformats.org/officeDocument/2006/relationships/slideLayout" Target="../slideLayouts/slideLayout3145.xml"/><Relationship Id="rId394" Type="http://schemas.openxmlformats.org/officeDocument/2006/relationships/slideLayout" Target="../slideLayouts/slideLayout3187.xml"/><Relationship Id="rId408" Type="http://schemas.openxmlformats.org/officeDocument/2006/relationships/slideLayout" Target="../slideLayouts/slideLayout3201.xml"/><Relationship Id="rId615" Type="http://schemas.openxmlformats.org/officeDocument/2006/relationships/slideLayout" Target="../slideLayouts/slideLayout3408.xml"/><Relationship Id="rId212" Type="http://schemas.openxmlformats.org/officeDocument/2006/relationships/slideLayout" Target="../slideLayouts/slideLayout3005.xml"/><Relationship Id="rId254" Type="http://schemas.openxmlformats.org/officeDocument/2006/relationships/slideLayout" Target="../slideLayouts/slideLayout3047.xml"/><Relationship Id="rId657" Type="http://schemas.openxmlformats.org/officeDocument/2006/relationships/slideLayout" Target="../slideLayouts/slideLayout3450.xml"/><Relationship Id="rId49" Type="http://schemas.openxmlformats.org/officeDocument/2006/relationships/slideLayout" Target="../slideLayouts/slideLayout2842.xml"/><Relationship Id="rId114" Type="http://schemas.openxmlformats.org/officeDocument/2006/relationships/slideLayout" Target="../slideLayouts/slideLayout2907.xml"/><Relationship Id="rId296" Type="http://schemas.openxmlformats.org/officeDocument/2006/relationships/slideLayout" Target="../slideLayouts/slideLayout3089.xml"/><Relationship Id="rId461" Type="http://schemas.openxmlformats.org/officeDocument/2006/relationships/slideLayout" Target="../slideLayouts/slideLayout3254.xml"/><Relationship Id="rId517" Type="http://schemas.openxmlformats.org/officeDocument/2006/relationships/slideLayout" Target="../slideLayouts/slideLayout3310.xml"/><Relationship Id="rId559" Type="http://schemas.openxmlformats.org/officeDocument/2006/relationships/slideLayout" Target="../slideLayouts/slideLayout3352.xml"/><Relationship Id="rId60" Type="http://schemas.openxmlformats.org/officeDocument/2006/relationships/slideLayout" Target="../slideLayouts/slideLayout2853.xml"/><Relationship Id="rId156" Type="http://schemas.openxmlformats.org/officeDocument/2006/relationships/slideLayout" Target="../slideLayouts/slideLayout2949.xml"/><Relationship Id="rId198" Type="http://schemas.openxmlformats.org/officeDocument/2006/relationships/slideLayout" Target="../slideLayouts/slideLayout2991.xml"/><Relationship Id="rId321" Type="http://schemas.openxmlformats.org/officeDocument/2006/relationships/slideLayout" Target="../slideLayouts/slideLayout3114.xml"/><Relationship Id="rId363" Type="http://schemas.openxmlformats.org/officeDocument/2006/relationships/slideLayout" Target="../slideLayouts/slideLayout3156.xml"/><Relationship Id="rId419" Type="http://schemas.openxmlformats.org/officeDocument/2006/relationships/slideLayout" Target="../slideLayouts/slideLayout3212.xml"/><Relationship Id="rId570" Type="http://schemas.openxmlformats.org/officeDocument/2006/relationships/slideLayout" Target="../slideLayouts/slideLayout3363.xml"/><Relationship Id="rId626" Type="http://schemas.openxmlformats.org/officeDocument/2006/relationships/slideLayout" Target="../slideLayouts/slideLayout3419.xml"/><Relationship Id="rId223" Type="http://schemas.openxmlformats.org/officeDocument/2006/relationships/slideLayout" Target="../slideLayouts/slideLayout3016.xml"/><Relationship Id="rId430" Type="http://schemas.openxmlformats.org/officeDocument/2006/relationships/slideLayout" Target="../slideLayouts/slideLayout3223.xml"/><Relationship Id="rId668" Type="http://schemas.openxmlformats.org/officeDocument/2006/relationships/slideLayout" Target="../slideLayouts/slideLayout3461.xml"/><Relationship Id="rId18" Type="http://schemas.openxmlformats.org/officeDocument/2006/relationships/slideLayout" Target="../slideLayouts/slideLayout2811.xml"/><Relationship Id="rId265" Type="http://schemas.openxmlformats.org/officeDocument/2006/relationships/slideLayout" Target="../slideLayouts/slideLayout3058.xml"/><Relationship Id="rId472" Type="http://schemas.openxmlformats.org/officeDocument/2006/relationships/slideLayout" Target="../slideLayouts/slideLayout3265.xml"/><Relationship Id="rId528" Type="http://schemas.openxmlformats.org/officeDocument/2006/relationships/slideLayout" Target="../slideLayouts/slideLayout3321.xml"/><Relationship Id="rId125" Type="http://schemas.openxmlformats.org/officeDocument/2006/relationships/slideLayout" Target="../slideLayouts/slideLayout2918.xml"/><Relationship Id="rId167" Type="http://schemas.openxmlformats.org/officeDocument/2006/relationships/slideLayout" Target="../slideLayouts/slideLayout2960.xml"/><Relationship Id="rId332" Type="http://schemas.openxmlformats.org/officeDocument/2006/relationships/slideLayout" Target="../slideLayouts/slideLayout3125.xml"/><Relationship Id="rId374" Type="http://schemas.openxmlformats.org/officeDocument/2006/relationships/slideLayout" Target="../slideLayouts/slideLayout3167.xml"/><Relationship Id="rId581" Type="http://schemas.openxmlformats.org/officeDocument/2006/relationships/slideLayout" Target="../slideLayouts/slideLayout3374.xml"/><Relationship Id="rId71" Type="http://schemas.openxmlformats.org/officeDocument/2006/relationships/slideLayout" Target="../slideLayouts/slideLayout2864.xml"/><Relationship Id="rId234" Type="http://schemas.openxmlformats.org/officeDocument/2006/relationships/slideLayout" Target="../slideLayouts/slideLayout3027.xml"/><Relationship Id="rId637" Type="http://schemas.openxmlformats.org/officeDocument/2006/relationships/slideLayout" Target="../slideLayouts/slideLayout3430.xml"/><Relationship Id="rId679" Type="http://schemas.openxmlformats.org/officeDocument/2006/relationships/image" Target="../media/image1.jpeg"/><Relationship Id="rId2" Type="http://schemas.openxmlformats.org/officeDocument/2006/relationships/slideLayout" Target="../slideLayouts/slideLayout2795.xml"/><Relationship Id="rId29" Type="http://schemas.openxmlformats.org/officeDocument/2006/relationships/slideLayout" Target="../slideLayouts/slideLayout2822.xml"/><Relationship Id="rId276" Type="http://schemas.openxmlformats.org/officeDocument/2006/relationships/slideLayout" Target="../slideLayouts/slideLayout3069.xml"/><Relationship Id="rId441" Type="http://schemas.openxmlformats.org/officeDocument/2006/relationships/slideLayout" Target="../slideLayouts/slideLayout3234.xml"/><Relationship Id="rId483" Type="http://schemas.openxmlformats.org/officeDocument/2006/relationships/slideLayout" Target="../slideLayouts/slideLayout3276.xml"/><Relationship Id="rId539" Type="http://schemas.openxmlformats.org/officeDocument/2006/relationships/slideLayout" Target="../slideLayouts/slideLayout3332.xml"/><Relationship Id="rId40" Type="http://schemas.openxmlformats.org/officeDocument/2006/relationships/slideLayout" Target="../slideLayouts/slideLayout2833.xml"/><Relationship Id="rId136" Type="http://schemas.openxmlformats.org/officeDocument/2006/relationships/slideLayout" Target="../slideLayouts/slideLayout2929.xml"/><Relationship Id="rId178" Type="http://schemas.openxmlformats.org/officeDocument/2006/relationships/slideLayout" Target="../slideLayouts/slideLayout2971.xml"/><Relationship Id="rId301" Type="http://schemas.openxmlformats.org/officeDocument/2006/relationships/slideLayout" Target="../slideLayouts/slideLayout3094.xml"/><Relationship Id="rId343" Type="http://schemas.openxmlformats.org/officeDocument/2006/relationships/slideLayout" Target="../slideLayouts/slideLayout3136.xml"/><Relationship Id="rId550" Type="http://schemas.openxmlformats.org/officeDocument/2006/relationships/slideLayout" Target="../slideLayouts/slideLayout3343.xml"/><Relationship Id="rId82" Type="http://schemas.openxmlformats.org/officeDocument/2006/relationships/slideLayout" Target="../slideLayouts/slideLayout2875.xml"/><Relationship Id="rId203" Type="http://schemas.openxmlformats.org/officeDocument/2006/relationships/slideLayout" Target="../slideLayouts/slideLayout2996.xml"/><Relationship Id="rId385" Type="http://schemas.openxmlformats.org/officeDocument/2006/relationships/slideLayout" Target="../slideLayouts/slideLayout3178.xml"/><Relationship Id="rId592" Type="http://schemas.openxmlformats.org/officeDocument/2006/relationships/slideLayout" Target="../slideLayouts/slideLayout3385.xml"/><Relationship Id="rId606" Type="http://schemas.openxmlformats.org/officeDocument/2006/relationships/slideLayout" Target="../slideLayouts/slideLayout3399.xml"/><Relationship Id="rId648" Type="http://schemas.openxmlformats.org/officeDocument/2006/relationships/slideLayout" Target="../slideLayouts/slideLayout3441.xml"/><Relationship Id="rId245" Type="http://schemas.openxmlformats.org/officeDocument/2006/relationships/slideLayout" Target="../slideLayouts/slideLayout3038.xml"/><Relationship Id="rId287" Type="http://schemas.openxmlformats.org/officeDocument/2006/relationships/slideLayout" Target="../slideLayouts/slideLayout3080.xml"/><Relationship Id="rId410" Type="http://schemas.openxmlformats.org/officeDocument/2006/relationships/slideLayout" Target="../slideLayouts/slideLayout3203.xml"/><Relationship Id="rId452" Type="http://schemas.openxmlformats.org/officeDocument/2006/relationships/slideLayout" Target="../slideLayouts/slideLayout3245.xml"/><Relationship Id="rId494" Type="http://schemas.openxmlformats.org/officeDocument/2006/relationships/slideLayout" Target="../slideLayouts/slideLayout3287.xml"/><Relationship Id="rId508" Type="http://schemas.openxmlformats.org/officeDocument/2006/relationships/slideLayout" Target="../slideLayouts/slideLayout3301.xml"/><Relationship Id="rId105" Type="http://schemas.openxmlformats.org/officeDocument/2006/relationships/slideLayout" Target="../slideLayouts/slideLayout2898.xml"/><Relationship Id="rId147" Type="http://schemas.openxmlformats.org/officeDocument/2006/relationships/slideLayout" Target="../slideLayouts/slideLayout2940.xml"/><Relationship Id="rId312" Type="http://schemas.openxmlformats.org/officeDocument/2006/relationships/slideLayout" Target="../slideLayouts/slideLayout3105.xml"/><Relationship Id="rId354" Type="http://schemas.openxmlformats.org/officeDocument/2006/relationships/slideLayout" Target="../slideLayouts/slideLayout3147.xml"/><Relationship Id="rId51" Type="http://schemas.openxmlformats.org/officeDocument/2006/relationships/slideLayout" Target="../slideLayouts/slideLayout2844.xml"/><Relationship Id="rId93" Type="http://schemas.openxmlformats.org/officeDocument/2006/relationships/slideLayout" Target="../slideLayouts/slideLayout2886.xml"/><Relationship Id="rId189" Type="http://schemas.openxmlformats.org/officeDocument/2006/relationships/slideLayout" Target="../slideLayouts/slideLayout2982.xml"/><Relationship Id="rId396" Type="http://schemas.openxmlformats.org/officeDocument/2006/relationships/slideLayout" Target="../slideLayouts/slideLayout3189.xml"/><Relationship Id="rId561" Type="http://schemas.openxmlformats.org/officeDocument/2006/relationships/slideLayout" Target="../slideLayouts/slideLayout3354.xml"/><Relationship Id="rId617" Type="http://schemas.openxmlformats.org/officeDocument/2006/relationships/slideLayout" Target="../slideLayouts/slideLayout3410.xml"/><Relationship Id="rId659" Type="http://schemas.openxmlformats.org/officeDocument/2006/relationships/slideLayout" Target="../slideLayouts/slideLayout3452.xml"/><Relationship Id="rId214" Type="http://schemas.openxmlformats.org/officeDocument/2006/relationships/slideLayout" Target="../slideLayouts/slideLayout3007.xml"/><Relationship Id="rId256" Type="http://schemas.openxmlformats.org/officeDocument/2006/relationships/slideLayout" Target="../slideLayouts/slideLayout3049.xml"/><Relationship Id="rId298" Type="http://schemas.openxmlformats.org/officeDocument/2006/relationships/slideLayout" Target="../slideLayouts/slideLayout3091.xml"/><Relationship Id="rId421" Type="http://schemas.openxmlformats.org/officeDocument/2006/relationships/slideLayout" Target="../slideLayouts/slideLayout3214.xml"/><Relationship Id="rId463" Type="http://schemas.openxmlformats.org/officeDocument/2006/relationships/slideLayout" Target="../slideLayouts/slideLayout3256.xml"/><Relationship Id="rId519" Type="http://schemas.openxmlformats.org/officeDocument/2006/relationships/slideLayout" Target="../slideLayouts/slideLayout3312.xml"/><Relationship Id="rId670" Type="http://schemas.openxmlformats.org/officeDocument/2006/relationships/slideLayout" Target="../slideLayouts/slideLayout3463.xml"/><Relationship Id="rId116" Type="http://schemas.openxmlformats.org/officeDocument/2006/relationships/slideLayout" Target="../slideLayouts/slideLayout2909.xml"/><Relationship Id="rId158" Type="http://schemas.openxmlformats.org/officeDocument/2006/relationships/slideLayout" Target="../slideLayouts/slideLayout2951.xml"/><Relationship Id="rId323" Type="http://schemas.openxmlformats.org/officeDocument/2006/relationships/slideLayout" Target="../slideLayouts/slideLayout3116.xml"/><Relationship Id="rId530" Type="http://schemas.openxmlformats.org/officeDocument/2006/relationships/slideLayout" Target="../slideLayouts/slideLayout3323.xml"/><Relationship Id="rId20" Type="http://schemas.openxmlformats.org/officeDocument/2006/relationships/slideLayout" Target="../slideLayouts/slideLayout2813.xml"/><Relationship Id="rId62" Type="http://schemas.openxmlformats.org/officeDocument/2006/relationships/slideLayout" Target="../slideLayouts/slideLayout2855.xml"/><Relationship Id="rId365" Type="http://schemas.openxmlformats.org/officeDocument/2006/relationships/slideLayout" Target="../slideLayouts/slideLayout3158.xml"/><Relationship Id="rId572" Type="http://schemas.openxmlformats.org/officeDocument/2006/relationships/slideLayout" Target="../slideLayouts/slideLayout3365.xml"/><Relationship Id="rId628" Type="http://schemas.openxmlformats.org/officeDocument/2006/relationships/slideLayout" Target="../slideLayouts/slideLayout3421.xml"/><Relationship Id="rId225" Type="http://schemas.openxmlformats.org/officeDocument/2006/relationships/slideLayout" Target="../slideLayouts/slideLayout3018.xml"/><Relationship Id="rId267" Type="http://schemas.openxmlformats.org/officeDocument/2006/relationships/slideLayout" Target="../slideLayouts/slideLayout3060.xml"/><Relationship Id="rId432" Type="http://schemas.openxmlformats.org/officeDocument/2006/relationships/slideLayout" Target="../slideLayouts/slideLayout3225.xml"/><Relationship Id="rId474" Type="http://schemas.openxmlformats.org/officeDocument/2006/relationships/slideLayout" Target="../slideLayouts/slideLayout3267.xml"/><Relationship Id="rId127" Type="http://schemas.openxmlformats.org/officeDocument/2006/relationships/slideLayout" Target="../slideLayouts/slideLayout2920.xml"/><Relationship Id="rId681" Type="http://schemas.openxmlformats.org/officeDocument/2006/relationships/image" Target="../media/image3.png"/><Relationship Id="rId31" Type="http://schemas.openxmlformats.org/officeDocument/2006/relationships/slideLayout" Target="../slideLayouts/slideLayout2824.xml"/><Relationship Id="rId73" Type="http://schemas.openxmlformats.org/officeDocument/2006/relationships/slideLayout" Target="../slideLayouts/slideLayout2866.xml"/><Relationship Id="rId169" Type="http://schemas.openxmlformats.org/officeDocument/2006/relationships/slideLayout" Target="../slideLayouts/slideLayout2962.xml"/><Relationship Id="rId334" Type="http://schemas.openxmlformats.org/officeDocument/2006/relationships/slideLayout" Target="../slideLayouts/slideLayout3127.xml"/><Relationship Id="rId376" Type="http://schemas.openxmlformats.org/officeDocument/2006/relationships/slideLayout" Target="../slideLayouts/slideLayout3169.xml"/><Relationship Id="rId541" Type="http://schemas.openxmlformats.org/officeDocument/2006/relationships/slideLayout" Target="../slideLayouts/slideLayout3334.xml"/><Relationship Id="rId583" Type="http://schemas.openxmlformats.org/officeDocument/2006/relationships/slideLayout" Target="../slideLayouts/slideLayout3376.xml"/><Relationship Id="rId639" Type="http://schemas.openxmlformats.org/officeDocument/2006/relationships/slideLayout" Target="../slideLayouts/slideLayout3432.xml"/><Relationship Id="rId4" Type="http://schemas.openxmlformats.org/officeDocument/2006/relationships/slideLayout" Target="../slideLayouts/slideLayout2797.xml"/><Relationship Id="rId180" Type="http://schemas.openxmlformats.org/officeDocument/2006/relationships/slideLayout" Target="../slideLayouts/slideLayout2973.xml"/><Relationship Id="rId236" Type="http://schemas.openxmlformats.org/officeDocument/2006/relationships/slideLayout" Target="../slideLayouts/slideLayout3029.xml"/><Relationship Id="rId278" Type="http://schemas.openxmlformats.org/officeDocument/2006/relationships/slideLayout" Target="../slideLayouts/slideLayout3071.xml"/><Relationship Id="rId401" Type="http://schemas.openxmlformats.org/officeDocument/2006/relationships/slideLayout" Target="../slideLayouts/slideLayout3194.xml"/><Relationship Id="rId443" Type="http://schemas.openxmlformats.org/officeDocument/2006/relationships/slideLayout" Target="../slideLayouts/slideLayout3236.xml"/><Relationship Id="rId650" Type="http://schemas.openxmlformats.org/officeDocument/2006/relationships/slideLayout" Target="../slideLayouts/slideLayout3443.xml"/><Relationship Id="rId303" Type="http://schemas.openxmlformats.org/officeDocument/2006/relationships/slideLayout" Target="../slideLayouts/slideLayout3096.xml"/><Relationship Id="rId485" Type="http://schemas.openxmlformats.org/officeDocument/2006/relationships/slideLayout" Target="../slideLayouts/slideLayout3278.xml"/><Relationship Id="rId42" Type="http://schemas.openxmlformats.org/officeDocument/2006/relationships/slideLayout" Target="../slideLayouts/slideLayout2835.xml"/><Relationship Id="rId84" Type="http://schemas.openxmlformats.org/officeDocument/2006/relationships/slideLayout" Target="../slideLayouts/slideLayout2877.xml"/><Relationship Id="rId138" Type="http://schemas.openxmlformats.org/officeDocument/2006/relationships/slideLayout" Target="../slideLayouts/slideLayout2931.xml"/><Relationship Id="rId345" Type="http://schemas.openxmlformats.org/officeDocument/2006/relationships/slideLayout" Target="../slideLayouts/slideLayout3138.xml"/><Relationship Id="rId387" Type="http://schemas.openxmlformats.org/officeDocument/2006/relationships/slideLayout" Target="../slideLayouts/slideLayout3180.xml"/><Relationship Id="rId510" Type="http://schemas.openxmlformats.org/officeDocument/2006/relationships/slideLayout" Target="../slideLayouts/slideLayout3303.xml"/><Relationship Id="rId552" Type="http://schemas.openxmlformats.org/officeDocument/2006/relationships/slideLayout" Target="../slideLayouts/slideLayout3345.xml"/><Relationship Id="rId594" Type="http://schemas.openxmlformats.org/officeDocument/2006/relationships/slideLayout" Target="../slideLayouts/slideLayout3387.xml"/><Relationship Id="rId608" Type="http://schemas.openxmlformats.org/officeDocument/2006/relationships/slideLayout" Target="../slideLayouts/slideLayout3401.xml"/><Relationship Id="rId191" Type="http://schemas.openxmlformats.org/officeDocument/2006/relationships/slideLayout" Target="../slideLayouts/slideLayout2984.xml"/><Relationship Id="rId205" Type="http://schemas.openxmlformats.org/officeDocument/2006/relationships/slideLayout" Target="../slideLayouts/slideLayout2998.xml"/><Relationship Id="rId247" Type="http://schemas.openxmlformats.org/officeDocument/2006/relationships/slideLayout" Target="../slideLayouts/slideLayout3040.xml"/><Relationship Id="rId412" Type="http://schemas.openxmlformats.org/officeDocument/2006/relationships/slideLayout" Target="../slideLayouts/slideLayout3205.xml"/><Relationship Id="rId107" Type="http://schemas.openxmlformats.org/officeDocument/2006/relationships/slideLayout" Target="../slideLayouts/slideLayout2900.xml"/><Relationship Id="rId289" Type="http://schemas.openxmlformats.org/officeDocument/2006/relationships/slideLayout" Target="../slideLayouts/slideLayout3082.xml"/><Relationship Id="rId454" Type="http://schemas.openxmlformats.org/officeDocument/2006/relationships/slideLayout" Target="../slideLayouts/slideLayout3247.xml"/><Relationship Id="rId496" Type="http://schemas.openxmlformats.org/officeDocument/2006/relationships/slideLayout" Target="../slideLayouts/slideLayout3289.xml"/><Relationship Id="rId661" Type="http://schemas.openxmlformats.org/officeDocument/2006/relationships/slideLayout" Target="../slideLayouts/slideLayout3454.xml"/><Relationship Id="rId11" Type="http://schemas.openxmlformats.org/officeDocument/2006/relationships/slideLayout" Target="../slideLayouts/slideLayout2804.xml"/><Relationship Id="rId53" Type="http://schemas.openxmlformats.org/officeDocument/2006/relationships/slideLayout" Target="../slideLayouts/slideLayout2846.xml"/><Relationship Id="rId149" Type="http://schemas.openxmlformats.org/officeDocument/2006/relationships/slideLayout" Target="../slideLayouts/slideLayout2942.xml"/><Relationship Id="rId314" Type="http://schemas.openxmlformats.org/officeDocument/2006/relationships/slideLayout" Target="../slideLayouts/slideLayout3107.xml"/><Relationship Id="rId356" Type="http://schemas.openxmlformats.org/officeDocument/2006/relationships/slideLayout" Target="../slideLayouts/slideLayout3149.xml"/><Relationship Id="rId398" Type="http://schemas.openxmlformats.org/officeDocument/2006/relationships/slideLayout" Target="../slideLayouts/slideLayout3191.xml"/><Relationship Id="rId521" Type="http://schemas.openxmlformats.org/officeDocument/2006/relationships/slideLayout" Target="../slideLayouts/slideLayout3314.xml"/><Relationship Id="rId563" Type="http://schemas.openxmlformats.org/officeDocument/2006/relationships/slideLayout" Target="../slideLayouts/slideLayout3356.xml"/><Relationship Id="rId619" Type="http://schemas.openxmlformats.org/officeDocument/2006/relationships/slideLayout" Target="../slideLayouts/slideLayout3412.xml"/><Relationship Id="rId95" Type="http://schemas.openxmlformats.org/officeDocument/2006/relationships/slideLayout" Target="../slideLayouts/slideLayout2888.xml"/><Relationship Id="rId160" Type="http://schemas.openxmlformats.org/officeDocument/2006/relationships/slideLayout" Target="../slideLayouts/slideLayout2953.xml"/><Relationship Id="rId216" Type="http://schemas.openxmlformats.org/officeDocument/2006/relationships/slideLayout" Target="../slideLayouts/slideLayout3009.xml"/><Relationship Id="rId423" Type="http://schemas.openxmlformats.org/officeDocument/2006/relationships/slideLayout" Target="../slideLayouts/slideLayout3216.xml"/><Relationship Id="rId258" Type="http://schemas.openxmlformats.org/officeDocument/2006/relationships/slideLayout" Target="../slideLayouts/slideLayout3051.xml"/><Relationship Id="rId465" Type="http://schemas.openxmlformats.org/officeDocument/2006/relationships/slideLayout" Target="../slideLayouts/slideLayout3258.xml"/><Relationship Id="rId630" Type="http://schemas.openxmlformats.org/officeDocument/2006/relationships/slideLayout" Target="../slideLayouts/slideLayout3423.xml"/><Relationship Id="rId672" Type="http://schemas.openxmlformats.org/officeDocument/2006/relationships/slideLayout" Target="../slideLayouts/slideLayout3465.xml"/><Relationship Id="rId22" Type="http://schemas.openxmlformats.org/officeDocument/2006/relationships/slideLayout" Target="../slideLayouts/slideLayout2815.xml"/><Relationship Id="rId64" Type="http://schemas.openxmlformats.org/officeDocument/2006/relationships/slideLayout" Target="../slideLayouts/slideLayout2857.xml"/><Relationship Id="rId118" Type="http://schemas.openxmlformats.org/officeDocument/2006/relationships/slideLayout" Target="../slideLayouts/slideLayout2911.xml"/><Relationship Id="rId325" Type="http://schemas.openxmlformats.org/officeDocument/2006/relationships/slideLayout" Target="../slideLayouts/slideLayout3118.xml"/><Relationship Id="rId367" Type="http://schemas.openxmlformats.org/officeDocument/2006/relationships/slideLayout" Target="../slideLayouts/slideLayout3160.xml"/><Relationship Id="rId532" Type="http://schemas.openxmlformats.org/officeDocument/2006/relationships/slideLayout" Target="../slideLayouts/slideLayout3325.xml"/><Relationship Id="rId574" Type="http://schemas.openxmlformats.org/officeDocument/2006/relationships/slideLayout" Target="../slideLayouts/slideLayout3367.xml"/><Relationship Id="rId171" Type="http://schemas.openxmlformats.org/officeDocument/2006/relationships/slideLayout" Target="../slideLayouts/slideLayout2964.xml"/><Relationship Id="rId227" Type="http://schemas.openxmlformats.org/officeDocument/2006/relationships/slideLayout" Target="../slideLayouts/slideLayout3020.xml"/><Relationship Id="rId269" Type="http://schemas.openxmlformats.org/officeDocument/2006/relationships/slideLayout" Target="../slideLayouts/slideLayout3062.xml"/><Relationship Id="rId434" Type="http://schemas.openxmlformats.org/officeDocument/2006/relationships/slideLayout" Target="../slideLayouts/slideLayout3227.xml"/><Relationship Id="rId476" Type="http://schemas.openxmlformats.org/officeDocument/2006/relationships/slideLayout" Target="../slideLayouts/slideLayout3269.xml"/><Relationship Id="rId641" Type="http://schemas.openxmlformats.org/officeDocument/2006/relationships/slideLayout" Target="../slideLayouts/slideLayout3434.xml"/><Relationship Id="rId683" Type="http://schemas.openxmlformats.org/officeDocument/2006/relationships/image" Target="../media/image5.png"/><Relationship Id="rId33" Type="http://schemas.openxmlformats.org/officeDocument/2006/relationships/slideLayout" Target="../slideLayouts/slideLayout2826.xml"/><Relationship Id="rId129" Type="http://schemas.openxmlformats.org/officeDocument/2006/relationships/slideLayout" Target="../slideLayouts/slideLayout2922.xml"/><Relationship Id="rId280" Type="http://schemas.openxmlformats.org/officeDocument/2006/relationships/slideLayout" Target="../slideLayouts/slideLayout3073.xml"/><Relationship Id="rId336" Type="http://schemas.openxmlformats.org/officeDocument/2006/relationships/slideLayout" Target="../slideLayouts/slideLayout3129.xml"/><Relationship Id="rId501" Type="http://schemas.openxmlformats.org/officeDocument/2006/relationships/slideLayout" Target="../slideLayouts/slideLayout3294.xml"/><Relationship Id="rId543" Type="http://schemas.openxmlformats.org/officeDocument/2006/relationships/slideLayout" Target="../slideLayouts/slideLayout3336.xml"/><Relationship Id="rId75" Type="http://schemas.openxmlformats.org/officeDocument/2006/relationships/slideLayout" Target="../slideLayouts/slideLayout2868.xml"/><Relationship Id="rId140" Type="http://schemas.openxmlformats.org/officeDocument/2006/relationships/slideLayout" Target="../slideLayouts/slideLayout2933.xml"/><Relationship Id="rId182" Type="http://schemas.openxmlformats.org/officeDocument/2006/relationships/slideLayout" Target="../slideLayouts/slideLayout2975.xml"/><Relationship Id="rId378" Type="http://schemas.openxmlformats.org/officeDocument/2006/relationships/slideLayout" Target="../slideLayouts/slideLayout3171.xml"/><Relationship Id="rId403" Type="http://schemas.openxmlformats.org/officeDocument/2006/relationships/slideLayout" Target="../slideLayouts/slideLayout3196.xml"/><Relationship Id="rId585" Type="http://schemas.openxmlformats.org/officeDocument/2006/relationships/slideLayout" Target="../slideLayouts/slideLayout3378.xml"/><Relationship Id="rId6" Type="http://schemas.openxmlformats.org/officeDocument/2006/relationships/slideLayout" Target="../slideLayouts/slideLayout2799.xml"/><Relationship Id="rId238" Type="http://schemas.openxmlformats.org/officeDocument/2006/relationships/slideLayout" Target="../slideLayouts/slideLayout3031.xml"/><Relationship Id="rId445" Type="http://schemas.openxmlformats.org/officeDocument/2006/relationships/slideLayout" Target="../slideLayouts/slideLayout3238.xml"/><Relationship Id="rId487" Type="http://schemas.openxmlformats.org/officeDocument/2006/relationships/slideLayout" Target="../slideLayouts/slideLayout3280.xml"/><Relationship Id="rId610" Type="http://schemas.openxmlformats.org/officeDocument/2006/relationships/slideLayout" Target="../slideLayouts/slideLayout3403.xml"/><Relationship Id="rId652" Type="http://schemas.openxmlformats.org/officeDocument/2006/relationships/slideLayout" Target="../slideLayouts/slideLayout3445.xml"/><Relationship Id="rId291" Type="http://schemas.openxmlformats.org/officeDocument/2006/relationships/slideLayout" Target="../slideLayouts/slideLayout3084.xml"/><Relationship Id="rId305" Type="http://schemas.openxmlformats.org/officeDocument/2006/relationships/slideLayout" Target="../slideLayouts/slideLayout3098.xml"/><Relationship Id="rId347" Type="http://schemas.openxmlformats.org/officeDocument/2006/relationships/slideLayout" Target="../slideLayouts/slideLayout3140.xml"/><Relationship Id="rId512" Type="http://schemas.openxmlformats.org/officeDocument/2006/relationships/slideLayout" Target="../slideLayouts/slideLayout3305.xml"/><Relationship Id="rId44" Type="http://schemas.openxmlformats.org/officeDocument/2006/relationships/slideLayout" Target="../slideLayouts/slideLayout2837.xml"/><Relationship Id="rId86" Type="http://schemas.openxmlformats.org/officeDocument/2006/relationships/slideLayout" Target="../slideLayouts/slideLayout2879.xml"/><Relationship Id="rId151" Type="http://schemas.openxmlformats.org/officeDocument/2006/relationships/slideLayout" Target="../slideLayouts/slideLayout2944.xml"/><Relationship Id="rId389" Type="http://schemas.openxmlformats.org/officeDocument/2006/relationships/slideLayout" Target="../slideLayouts/slideLayout3182.xml"/><Relationship Id="rId554" Type="http://schemas.openxmlformats.org/officeDocument/2006/relationships/slideLayout" Target="../slideLayouts/slideLayout3347.xml"/><Relationship Id="rId596" Type="http://schemas.openxmlformats.org/officeDocument/2006/relationships/slideLayout" Target="../slideLayouts/slideLayout3389.xml"/><Relationship Id="rId193" Type="http://schemas.openxmlformats.org/officeDocument/2006/relationships/slideLayout" Target="../slideLayouts/slideLayout2986.xml"/><Relationship Id="rId207" Type="http://schemas.openxmlformats.org/officeDocument/2006/relationships/slideLayout" Target="../slideLayouts/slideLayout3000.xml"/><Relationship Id="rId249" Type="http://schemas.openxmlformats.org/officeDocument/2006/relationships/slideLayout" Target="../slideLayouts/slideLayout3042.xml"/><Relationship Id="rId414" Type="http://schemas.openxmlformats.org/officeDocument/2006/relationships/slideLayout" Target="../slideLayouts/slideLayout3207.xml"/><Relationship Id="rId456" Type="http://schemas.openxmlformats.org/officeDocument/2006/relationships/slideLayout" Target="../slideLayouts/slideLayout3249.xml"/><Relationship Id="rId498" Type="http://schemas.openxmlformats.org/officeDocument/2006/relationships/slideLayout" Target="../slideLayouts/slideLayout3291.xml"/><Relationship Id="rId621" Type="http://schemas.openxmlformats.org/officeDocument/2006/relationships/slideLayout" Target="../slideLayouts/slideLayout3414.xml"/><Relationship Id="rId663" Type="http://schemas.openxmlformats.org/officeDocument/2006/relationships/slideLayout" Target="../slideLayouts/slideLayout3456.xml"/><Relationship Id="rId13" Type="http://schemas.openxmlformats.org/officeDocument/2006/relationships/slideLayout" Target="../slideLayouts/slideLayout2806.xml"/><Relationship Id="rId109" Type="http://schemas.openxmlformats.org/officeDocument/2006/relationships/slideLayout" Target="../slideLayouts/slideLayout2902.xml"/><Relationship Id="rId260" Type="http://schemas.openxmlformats.org/officeDocument/2006/relationships/slideLayout" Target="../slideLayouts/slideLayout3053.xml"/><Relationship Id="rId316" Type="http://schemas.openxmlformats.org/officeDocument/2006/relationships/slideLayout" Target="../slideLayouts/slideLayout3109.xml"/><Relationship Id="rId523" Type="http://schemas.openxmlformats.org/officeDocument/2006/relationships/slideLayout" Target="../slideLayouts/slideLayout3316.xml"/><Relationship Id="rId55" Type="http://schemas.openxmlformats.org/officeDocument/2006/relationships/slideLayout" Target="../slideLayouts/slideLayout2848.xml"/><Relationship Id="rId97" Type="http://schemas.openxmlformats.org/officeDocument/2006/relationships/slideLayout" Target="../slideLayouts/slideLayout2890.xml"/><Relationship Id="rId120" Type="http://schemas.openxmlformats.org/officeDocument/2006/relationships/slideLayout" Target="../slideLayouts/slideLayout2913.xml"/><Relationship Id="rId358" Type="http://schemas.openxmlformats.org/officeDocument/2006/relationships/slideLayout" Target="../slideLayouts/slideLayout3151.xml"/><Relationship Id="rId565" Type="http://schemas.openxmlformats.org/officeDocument/2006/relationships/slideLayout" Target="../slideLayouts/slideLayout3358.xml"/><Relationship Id="rId162" Type="http://schemas.openxmlformats.org/officeDocument/2006/relationships/slideLayout" Target="../slideLayouts/slideLayout2955.xml"/><Relationship Id="rId218" Type="http://schemas.openxmlformats.org/officeDocument/2006/relationships/slideLayout" Target="../slideLayouts/slideLayout3011.xml"/><Relationship Id="rId425" Type="http://schemas.openxmlformats.org/officeDocument/2006/relationships/slideLayout" Target="../slideLayouts/slideLayout3218.xml"/><Relationship Id="rId467" Type="http://schemas.openxmlformats.org/officeDocument/2006/relationships/slideLayout" Target="../slideLayouts/slideLayout3260.xml"/><Relationship Id="rId632" Type="http://schemas.openxmlformats.org/officeDocument/2006/relationships/slideLayout" Target="../slideLayouts/slideLayout3425.xml"/><Relationship Id="rId271" Type="http://schemas.openxmlformats.org/officeDocument/2006/relationships/slideLayout" Target="../slideLayouts/slideLayout3064.xml"/><Relationship Id="rId674" Type="http://schemas.openxmlformats.org/officeDocument/2006/relationships/slideLayout" Target="../slideLayouts/slideLayout3467.xml"/><Relationship Id="rId24" Type="http://schemas.openxmlformats.org/officeDocument/2006/relationships/slideLayout" Target="../slideLayouts/slideLayout2817.xml"/><Relationship Id="rId66" Type="http://schemas.openxmlformats.org/officeDocument/2006/relationships/slideLayout" Target="../slideLayouts/slideLayout2859.xml"/><Relationship Id="rId131" Type="http://schemas.openxmlformats.org/officeDocument/2006/relationships/slideLayout" Target="../slideLayouts/slideLayout2924.xml"/><Relationship Id="rId327" Type="http://schemas.openxmlformats.org/officeDocument/2006/relationships/slideLayout" Target="../slideLayouts/slideLayout3120.xml"/><Relationship Id="rId369" Type="http://schemas.openxmlformats.org/officeDocument/2006/relationships/slideLayout" Target="../slideLayouts/slideLayout3162.xml"/><Relationship Id="rId534" Type="http://schemas.openxmlformats.org/officeDocument/2006/relationships/slideLayout" Target="../slideLayouts/slideLayout3327.xml"/><Relationship Id="rId576" Type="http://schemas.openxmlformats.org/officeDocument/2006/relationships/slideLayout" Target="../slideLayouts/slideLayout3369.xml"/><Relationship Id="rId173" Type="http://schemas.openxmlformats.org/officeDocument/2006/relationships/slideLayout" Target="../slideLayouts/slideLayout2966.xml"/><Relationship Id="rId229" Type="http://schemas.openxmlformats.org/officeDocument/2006/relationships/slideLayout" Target="../slideLayouts/slideLayout3022.xml"/><Relationship Id="rId380" Type="http://schemas.openxmlformats.org/officeDocument/2006/relationships/slideLayout" Target="../slideLayouts/slideLayout3173.xml"/><Relationship Id="rId436" Type="http://schemas.openxmlformats.org/officeDocument/2006/relationships/slideLayout" Target="../slideLayouts/slideLayout3229.xml"/><Relationship Id="rId601" Type="http://schemas.openxmlformats.org/officeDocument/2006/relationships/slideLayout" Target="../slideLayouts/slideLayout3394.xml"/><Relationship Id="rId643" Type="http://schemas.openxmlformats.org/officeDocument/2006/relationships/slideLayout" Target="../slideLayouts/slideLayout3436.xml"/><Relationship Id="rId240" Type="http://schemas.openxmlformats.org/officeDocument/2006/relationships/slideLayout" Target="../slideLayouts/slideLayout3033.xml"/><Relationship Id="rId478" Type="http://schemas.openxmlformats.org/officeDocument/2006/relationships/slideLayout" Target="../slideLayouts/slideLayout3271.xml"/><Relationship Id="rId35" Type="http://schemas.openxmlformats.org/officeDocument/2006/relationships/slideLayout" Target="../slideLayouts/slideLayout2828.xml"/><Relationship Id="rId77" Type="http://schemas.openxmlformats.org/officeDocument/2006/relationships/slideLayout" Target="../slideLayouts/slideLayout2870.xml"/><Relationship Id="rId100" Type="http://schemas.openxmlformats.org/officeDocument/2006/relationships/slideLayout" Target="../slideLayouts/slideLayout2893.xml"/><Relationship Id="rId282" Type="http://schemas.openxmlformats.org/officeDocument/2006/relationships/slideLayout" Target="../slideLayouts/slideLayout3075.xml"/><Relationship Id="rId338" Type="http://schemas.openxmlformats.org/officeDocument/2006/relationships/slideLayout" Target="../slideLayouts/slideLayout3131.xml"/><Relationship Id="rId503" Type="http://schemas.openxmlformats.org/officeDocument/2006/relationships/slideLayout" Target="../slideLayouts/slideLayout3296.xml"/><Relationship Id="rId545" Type="http://schemas.openxmlformats.org/officeDocument/2006/relationships/slideLayout" Target="../slideLayouts/slideLayout3338.xml"/><Relationship Id="rId587" Type="http://schemas.openxmlformats.org/officeDocument/2006/relationships/slideLayout" Target="../slideLayouts/slideLayout3380.xml"/><Relationship Id="rId8" Type="http://schemas.openxmlformats.org/officeDocument/2006/relationships/slideLayout" Target="../slideLayouts/slideLayout2801.xml"/><Relationship Id="rId142" Type="http://schemas.openxmlformats.org/officeDocument/2006/relationships/slideLayout" Target="../slideLayouts/slideLayout2935.xml"/><Relationship Id="rId184" Type="http://schemas.openxmlformats.org/officeDocument/2006/relationships/slideLayout" Target="../slideLayouts/slideLayout2977.xml"/><Relationship Id="rId391" Type="http://schemas.openxmlformats.org/officeDocument/2006/relationships/slideLayout" Target="../slideLayouts/slideLayout3184.xml"/><Relationship Id="rId405" Type="http://schemas.openxmlformats.org/officeDocument/2006/relationships/slideLayout" Target="../slideLayouts/slideLayout3198.xml"/><Relationship Id="rId447" Type="http://schemas.openxmlformats.org/officeDocument/2006/relationships/slideLayout" Target="../slideLayouts/slideLayout3240.xml"/><Relationship Id="rId612" Type="http://schemas.openxmlformats.org/officeDocument/2006/relationships/slideLayout" Target="../slideLayouts/slideLayout3405.xml"/><Relationship Id="rId251" Type="http://schemas.openxmlformats.org/officeDocument/2006/relationships/slideLayout" Target="../slideLayouts/slideLayout3044.xml"/><Relationship Id="rId489" Type="http://schemas.openxmlformats.org/officeDocument/2006/relationships/slideLayout" Target="../slideLayouts/slideLayout3282.xml"/><Relationship Id="rId654" Type="http://schemas.openxmlformats.org/officeDocument/2006/relationships/slideLayout" Target="../slideLayouts/slideLayout3447.xml"/><Relationship Id="rId46" Type="http://schemas.openxmlformats.org/officeDocument/2006/relationships/slideLayout" Target="../slideLayouts/slideLayout2839.xml"/><Relationship Id="rId293" Type="http://schemas.openxmlformats.org/officeDocument/2006/relationships/slideLayout" Target="../slideLayouts/slideLayout3086.xml"/><Relationship Id="rId307" Type="http://schemas.openxmlformats.org/officeDocument/2006/relationships/slideLayout" Target="../slideLayouts/slideLayout3100.xml"/><Relationship Id="rId349" Type="http://schemas.openxmlformats.org/officeDocument/2006/relationships/slideLayout" Target="../slideLayouts/slideLayout3142.xml"/><Relationship Id="rId514" Type="http://schemas.openxmlformats.org/officeDocument/2006/relationships/slideLayout" Target="../slideLayouts/slideLayout3307.xml"/><Relationship Id="rId556" Type="http://schemas.openxmlformats.org/officeDocument/2006/relationships/slideLayout" Target="../slideLayouts/slideLayout3349.xml"/><Relationship Id="rId88" Type="http://schemas.openxmlformats.org/officeDocument/2006/relationships/slideLayout" Target="../slideLayouts/slideLayout2881.xml"/><Relationship Id="rId111" Type="http://schemas.openxmlformats.org/officeDocument/2006/relationships/slideLayout" Target="../slideLayouts/slideLayout2904.xml"/><Relationship Id="rId153" Type="http://schemas.openxmlformats.org/officeDocument/2006/relationships/slideLayout" Target="../slideLayouts/slideLayout2946.xml"/><Relationship Id="rId195" Type="http://schemas.openxmlformats.org/officeDocument/2006/relationships/slideLayout" Target="../slideLayouts/slideLayout2988.xml"/><Relationship Id="rId209" Type="http://schemas.openxmlformats.org/officeDocument/2006/relationships/slideLayout" Target="../slideLayouts/slideLayout3002.xml"/><Relationship Id="rId360" Type="http://schemas.openxmlformats.org/officeDocument/2006/relationships/slideLayout" Target="../slideLayouts/slideLayout3153.xml"/><Relationship Id="rId416" Type="http://schemas.openxmlformats.org/officeDocument/2006/relationships/slideLayout" Target="../slideLayouts/slideLayout3209.xml"/><Relationship Id="rId598" Type="http://schemas.openxmlformats.org/officeDocument/2006/relationships/slideLayout" Target="../slideLayouts/slideLayout3391.xml"/><Relationship Id="rId220" Type="http://schemas.openxmlformats.org/officeDocument/2006/relationships/slideLayout" Target="../slideLayouts/slideLayout3013.xml"/><Relationship Id="rId458" Type="http://schemas.openxmlformats.org/officeDocument/2006/relationships/slideLayout" Target="../slideLayouts/slideLayout3251.xml"/><Relationship Id="rId623" Type="http://schemas.openxmlformats.org/officeDocument/2006/relationships/slideLayout" Target="../slideLayouts/slideLayout3416.xml"/><Relationship Id="rId665" Type="http://schemas.openxmlformats.org/officeDocument/2006/relationships/slideLayout" Target="../slideLayouts/slideLayout3458.xml"/><Relationship Id="rId15" Type="http://schemas.openxmlformats.org/officeDocument/2006/relationships/slideLayout" Target="../slideLayouts/slideLayout2808.xml"/><Relationship Id="rId57" Type="http://schemas.openxmlformats.org/officeDocument/2006/relationships/slideLayout" Target="../slideLayouts/slideLayout2850.xml"/><Relationship Id="rId262" Type="http://schemas.openxmlformats.org/officeDocument/2006/relationships/slideLayout" Target="../slideLayouts/slideLayout3055.xml"/><Relationship Id="rId318" Type="http://schemas.openxmlformats.org/officeDocument/2006/relationships/slideLayout" Target="../slideLayouts/slideLayout3111.xml"/><Relationship Id="rId525" Type="http://schemas.openxmlformats.org/officeDocument/2006/relationships/slideLayout" Target="../slideLayouts/slideLayout3318.xml"/><Relationship Id="rId567" Type="http://schemas.openxmlformats.org/officeDocument/2006/relationships/slideLayout" Target="../slideLayouts/slideLayout3360.xml"/><Relationship Id="rId99" Type="http://schemas.openxmlformats.org/officeDocument/2006/relationships/slideLayout" Target="../slideLayouts/slideLayout2892.xml"/><Relationship Id="rId122" Type="http://schemas.openxmlformats.org/officeDocument/2006/relationships/slideLayout" Target="../slideLayouts/slideLayout2915.xml"/><Relationship Id="rId164" Type="http://schemas.openxmlformats.org/officeDocument/2006/relationships/slideLayout" Target="../slideLayouts/slideLayout2957.xml"/><Relationship Id="rId371" Type="http://schemas.openxmlformats.org/officeDocument/2006/relationships/slideLayout" Target="../slideLayouts/slideLayout3164.xml"/><Relationship Id="rId427" Type="http://schemas.openxmlformats.org/officeDocument/2006/relationships/slideLayout" Target="../slideLayouts/slideLayout3220.xml"/><Relationship Id="rId469" Type="http://schemas.openxmlformats.org/officeDocument/2006/relationships/slideLayout" Target="../slideLayouts/slideLayout3262.xml"/><Relationship Id="rId634" Type="http://schemas.openxmlformats.org/officeDocument/2006/relationships/slideLayout" Target="../slideLayouts/slideLayout3427.xml"/><Relationship Id="rId676" Type="http://schemas.openxmlformats.org/officeDocument/2006/relationships/slideLayout" Target="../slideLayouts/slideLayout3469.xml"/><Relationship Id="rId26" Type="http://schemas.openxmlformats.org/officeDocument/2006/relationships/slideLayout" Target="../slideLayouts/slideLayout2819.xml"/><Relationship Id="rId231" Type="http://schemas.openxmlformats.org/officeDocument/2006/relationships/slideLayout" Target="../slideLayouts/slideLayout3024.xml"/><Relationship Id="rId273" Type="http://schemas.openxmlformats.org/officeDocument/2006/relationships/slideLayout" Target="../slideLayouts/slideLayout3066.xml"/><Relationship Id="rId329" Type="http://schemas.openxmlformats.org/officeDocument/2006/relationships/slideLayout" Target="../slideLayouts/slideLayout3122.xml"/><Relationship Id="rId480" Type="http://schemas.openxmlformats.org/officeDocument/2006/relationships/slideLayout" Target="../slideLayouts/slideLayout3273.xml"/><Relationship Id="rId536" Type="http://schemas.openxmlformats.org/officeDocument/2006/relationships/slideLayout" Target="../slideLayouts/slideLayout3329.xml"/><Relationship Id="rId68" Type="http://schemas.openxmlformats.org/officeDocument/2006/relationships/slideLayout" Target="../slideLayouts/slideLayout2861.xml"/><Relationship Id="rId133" Type="http://schemas.openxmlformats.org/officeDocument/2006/relationships/slideLayout" Target="../slideLayouts/slideLayout2926.xml"/><Relationship Id="rId175" Type="http://schemas.openxmlformats.org/officeDocument/2006/relationships/slideLayout" Target="../slideLayouts/slideLayout2968.xml"/><Relationship Id="rId340" Type="http://schemas.openxmlformats.org/officeDocument/2006/relationships/slideLayout" Target="../slideLayouts/slideLayout3133.xml"/><Relationship Id="rId578" Type="http://schemas.openxmlformats.org/officeDocument/2006/relationships/slideLayout" Target="../slideLayouts/slideLayout3371.xml"/><Relationship Id="rId200" Type="http://schemas.openxmlformats.org/officeDocument/2006/relationships/slideLayout" Target="../slideLayouts/slideLayout2993.xml"/><Relationship Id="rId382" Type="http://schemas.openxmlformats.org/officeDocument/2006/relationships/slideLayout" Target="../slideLayouts/slideLayout3175.xml"/><Relationship Id="rId438" Type="http://schemas.openxmlformats.org/officeDocument/2006/relationships/slideLayout" Target="../slideLayouts/slideLayout3231.xml"/><Relationship Id="rId603" Type="http://schemas.openxmlformats.org/officeDocument/2006/relationships/slideLayout" Target="../slideLayouts/slideLayout3396.xml"/><Relationship Id="rId645" Type="http://schemas.openxmlformats.org/officeDocument/2006/relationships/slideLayout" Target="../slideLayouts/slideLayout3438.xml"/><Relationship Id="rId242" Type="http://schemas.openxmlformats.org/officeDocument/2006/relationships/slideLayout" Target="../slideLayouts/slideLayout3035.xml"/><Relationship Id="rId284" Type="http://schemas.openxmlformats.org/officeDocument/2006/relationships/slideLayout" Target="../slideLayouts/slideLayout3077.xml"/><Relationship Id="rId491" Type="http://schemas.openxmlformats.org/officeDocument/2006/relationships/slideLayout" Target="../slideLayouts/slideLayout3284.xml"/><Relationship Id="rId505" Type="http://schemas.openxmlformats.org/officeDocument/2006/relationships/slideLayout" Target="../slideLayouts/slideLayout3298.xml"/><Relationship Id="rId37" Type="http://schemas.openxmlformats.org/officeDocument/2006/relationships/slideLayout" Target="../slideLayouts/slideLayout2830.xml"/><Relationship Id="rId79" Type="http://schemas.openxmlformats.org/officeDocument/2006/relationships/slideLayout" Target="../slideLayouts/slideLayout2872.xml"/><Relationship Id="rId102" Type="http://schemas.openxmlformats.org/officeDocument/2006/relationships/slideLayout" Target="../slideLayouts/slideLayout2895.xml"/><Relationship Id="rId144" Type="http://schemas.openxmlformats.org/officeDocument/2006/relationships/slideLayout" Target="../slideLayouts/slideLayout2937.xml"/><Relationship Id="rId547" Type="http://schemas.openxmlformats.org/officeDocument/2006/relationships/slideLayout" Target="../slideLayouts/slideLayout3340.xml"/><Relationship Id="rId589" Type="http://schemas.openxmlformats.org/officeDocument/2006/relationships/slideLayout" Target="../slideLayouts/slideLayout3382.xml"/><Relationship Id="rId90" Type="http://schemas.openxmlformats.org/officeDocument/2006/relationships/slideLayout" Target="../slideLayouts/slideLayout2883.xml"/><Relationship Id="rId186" Type="http://schemas.openxmlformats.org/officeDocument/2006/relationships/slideLayout" Target="../slideLayouts/slideLayout2979.xml"/><Relationship Id="rId351" Type="http://schemas.openxmlformats.org/officeDocument/2006/relationships/slideLayout" Target="../slideLayouts/slideLayout3144.xml"/><Relationship Id="rId393" Type="http://schemas.openxmlformats.org/officeDocument/2006/relationships/slideLayout" Target="../slideLayouts/slideLayout3186.xml"/><Relationship Id="rId407" Type="http://schemas.openxmlformats.org/officeDocument/2006/relationships/slideLayout" Target="../slideLayouts/slideLayout3200.xml"/><Relationship Id="rId449" Type="http://schemas.openxmlformats.org/officeDocument/2006/relationships/slideLayout" Target="../slideLayouts/slideLayout3242.xml"/><Relationship Id="rId614" Type="http://schemas.openxmlformats.org/officeDocument/2006/relationships/slideLayout" Target="../slideLayouts/slideLayout3407.xml"/><Relationship Id="rId656" Type="http://schemas.openxmlformats.org/officeDocument/2006/relationships/slideLayout" Target="../slideLayouts/slideLayout3449.xml"/><Relationship Id="rId211" Type="http://schemas.openxmlformats.org/officeDocument/2006/relationships/slideLayout" Target="../slideLayouts/slideLayout3004.xml"/><Relationship Id="rId253" Type="http://schemas.openxmlformats.org/officeDocument/2006/relationships/slideLayout" Target="../slideLayouts/slideLayout3046.xml"/><Relationship Id="rId295" Type="http://schemas.openxmlformats.org/officeDocument/2006/relationships/slideLayout" Target="../slideLayouts/slideLayout3088.xml"/><Relationship Id="rId309" Type="http://schemas.openxmlformats.org/officeDocument/2006/relationships/slideLayout" Target="../slideLayouts/slideLayout3102.xml"/><Relationship Id="rId460" Type="http://schemas.openxmlformats.org/officeDocument/2006/relationships/slideLayout" Target="../slideLayouts/slideLayout3253.xml"/><Relationship Id="rId516" Type="http://schemas.openxmlformats.org/officeDocument/2006/relationships/slideLayout" Target="../slideLayouts/slideLayout3309.xml"/><Relationship Id="rId48" Type="http://schemas.openxmlformats.org/officeDocument/2006/relationships/slideLayout" Target="../slideLayouts/slideLayout2841.xml"/><Relationship Id="rId113" Type="http://schemas.openxmlformats.org/officeDocument/2006/relationships/slideLayout" Target="../slideLayouts/slideLayout2906.xml"/><Relationship Id="rId320" Type="http://schemas.openxmlformats.org/officeDocument/2006/relationships/slideLayout" Target="../slideLayouts/slideLayout3113.xml"/><Relationship Id="rId558" Type="http://schemas.openxmlformats.org/officeDocument/2006/relationships/slideLayout" Target="../slideLayouts/slideLayout3351.xml"/><Relationship Id="rId155" Type="http://schemas.openxmlformats.org/officeDocument/2006/relationships/slideLayout" Target="../slideLayouts/slideLayout2948.xml"/><Relationship Id="rId197" Type="http://schemas.openxmlformats.org/officeDocument/2006/relationships/slideLayout" Target="../slideLayouts/slideLayout2990.xml"/><Relationship Id="rId362" Type="http://schemas.openxmlformats.org/officeDocument/2006/relationships/slideLayout" Target="../slideLayouts/slideLayout3155.xml"/><Relationship Id="rId418" Type="http://schemas.openxmlformats.org/officeDocument/2006/relationships/slideLayout" Target="../slideLayouts/slideLayout3211.xml"/><Relationship Id="rId625" Type="http://schemas.openxmlformats.org/officeDocument/2006/relationships/slideLayout" Target="../slideLayouts/slideLayout3418.xml"/><Relationship Id="rId222" Type="http://schemas.openxmlformats.org/officeDocument/2006/relationships/slideLayout" Target="../slideLayouts/slideLayout3015.xml"/><Relationship Id="rId264" Type="http://schemas.openxmlformats.org/officeDocument/2006/relationships/slideLayout" Target="../slideLayouts/slideLayout3057.xml"/><Relationship Id="rId471" Type="http://schemas.openxmlformats.org/officeDocument/2006/relationships/slideLayout" Target="../slideLayouts/slideLayout3264.xml"/><Relationship Id="rId667" Type="http://schemas.openxmlformats.org/officeDocument/2006/relationships/slideLayout" Target="../slideLayouts/slideLayout3460.xml"/><Relationship Id="rId17" Type="http://schemas.openxmlformats.org/officeDocument/2006/relationships/slideLayout" Target="../slideLayouts/slideLayout2810.xml"/><Relationship Id="rId59" Type="http://schemas.openxmlformats.org/officeDocument/2006/relationships/slideLayout" Target="../slideLayouts/slideLayout2852.xml"/><Relationship Id="rId124" Type="http://schemas.openxmlformats.org/officeDocument/2006/relationships/slideLayout" Target="../slideLayouts/slideLayout2917.xml"/><Relationship Id="rId527" Type="http://schemas.openxmlformats.org/officeDocument/2006/relationships/slideLayout" Target="../slideLayouts/slideLayout3320.xml"/><Relationship Id="rId569" Type="http://schemas.openxmlformats.org/officeDocument/2006/relationships/slideLayout" Target="../slideLayouts/slideLayout3362.xml"/><Relationship Id="rId70" Type="http://schemas.openxmlformats.org/officeDocument/2006/relationships/slideLayout" Target="../slideLayouts/slideLayout2863.xml"/><Relationship Id="rId166" Type="http://schemas.openxmlformats.org/officeDocument/2006/relationships/slideLayout" Target="../slideLayouts/slideLayout2959.xml"/><Relationship Id="rId331" Type="http://schemas.openxmlformats.org/officeDocument/2006/relationships/slideLayout" Target="../slideLayouts/slideLayout3124.xml"/><Relationship Id="rId373" Type="http://schemas.openxmlformats.org/officeDocument/2006/relationships/slideLayout" Target="../slideLayouts/slideLayout3166.xml"/><Relationship Id="rId429" Type="http://schemas.openxmlformats.org/officeDocument/2006/relationships/slideLayout" Target="../slideLayouts/slideLayout3222.xml"/><Relationship Id="rId580" Type="http://schemas.openxmlformats.org/officeDocument/2006/relationships/slideLayout" Target="../slideLayouts/slideLayout3373.xml"/><Relationship Id="rId636" Type="http://schemas.openxmlformats.org/officeDocument/2006/relationships/slideLayout" Target="../slideLayouts/slideLayout3429.xml"/><Relationship Id="rId1" Type="http://schemas.openxmlformats.org/officeDocument/2006/relationships/slideLayout" Target="../slideLayouts/slideLayout2794.xml"/><Relationship Id="rId233" Type="http://schemas.openxmlformats.org/officeDocument/2006/relationships/slideLayout" Target="../slideLayouts/slideLayout3026.xml"/><Relationship Id="rId440" Type="http://schemas.openxmlformats.org/officeDocument/2006/relationships/slideLayout" Target="../slideLayouts/slideLayout3233.xml"/><Relationship Id="rId678" Type="http://schemas.openxmlformats.org/officeDocument/2006/relationships/theme" Target="../theme/theme137.xml"/><Relationship Id="rId28" Type="http://schemas.openxmlformats.org/officeDocument/2006/relationships/slideLayout" Target="../slideLayouts/slideLayout2821.xml"/><Relationship Id="rId275" Type="http://schemas.openxmlformats.org/officeDocument/2006/relationships/slideLayout" Target="../slideLayouts/slideLayout3068.xml"/><Relationship Id="rId300" Type="http://schemas.openxmlformats.org/officeDocument/2006/relationships/slideLayout" Target="../slideLayouts/slideLayout3093.xml"/><Relationship Id="rId482" Type="http://schemas.openxmlformats.org/officeDocument/2006/relationships/slideLayout" Target="../slideLayouts/slideLayout3275.xml"/><Relationship Id="rId538" Type="http://schemas.openxmlformats.org/officeDocument/2006/relationships/slideLayout" Target="../slideLayouts/slideLayout3331.xml"/><Relationship Id="rId81" Type="http://schemas.openxmlformats.org/officeDocument/2006/relationships/slideLayout" Target="../slideLayouts/slideLayout2874.xml"/><Relationship Id="rId135" Type="http://schemas.openxmlformats.org/officeDocument/2006/relationships/slideLayout" Target="../slideLayouts/slideLayout2928.xml"/><Relationship Id="rId177" Type="http://schemas.openxmlformats.org/officeDocument/2006/relationships/slideLayout" Target="../slideLayouts/slideLayout2970.xml"/><Relationship Id="rId342" Type="http://schemas.openxmlformats.org/officeDocument/2006/relationships/slideLayout" Target="../slideLayouts/slideLayout3135.xml"/><Relationship Id="rId384" Type="http://schemas.openxmlformats.org/officeDocument/2006/relationships/slideLayout" Target="../slideLayouts/slideLayout3177.xml"/><Relationship Id="rId591" Type="http://schemas.openxmlformats.org/officeDocument/2006/relationships/slideLayout" Target="../slideLayouts/slideLayout3384.xml"/><Relationship Id="rId605" Type="http://schemas.openxmlformats.org/officeDocument/2006/relationships/slideLayout" Target="../slideLayouts/slideLayout3398.xml"/><Relationship Id="rId202" Type="http://schemas.openxmlformats.org/officeDocument/2006/relationships/slideLayout" Target="../slideLayouts/slideLayout2995.xml"/><Relationship Id="rId244" Type="http://schemas.openxmlformats.org/officeDocument/2006/relationships/slideLayout" Target="../slideLayouts/slideLayout3037.xml"/><Relationship Id="rId647" Type="http://schemas.openxmlformats.org/officeDocument/2006/relationships/slideLayout" Target="../slideLayouts/slideLayout3440.xml"/><Relationship Id="rId39" Type="http://schemas.openxmlformats.org/officeDocument/2006/relationships/slideLayout" Target="../slideLayouts/slideLayout2832.xml"/><Relationship Id="rId286" Type="http://schemas.openxmlformats.org/officeDocument/2006/relationships/slideLayout" Target="../slideLayouts/slideLayout3079.xml"/><Relationship Id="rId451" Type="http://schemas.openxmlformats.org/officeDocument/2006/relationships/slideLayout" Target="../slideLayouts/slideLayout3244.xml"/><Relationship Id="rId493" Type="http://schemas.openxmlformats.org/officeDocument/2006/relationships/slideLayout" Target="../slideLayouts/slideLayout3286.xml"/><Relationship Id="rId507" Type="http://schemas.openxmlformats.org/officeDocument/2006/relationships/slideLayout" Target="../slideLayouts/slideLayout3300.xml"/><Relationship Id="rId549" Type="http://schemas.openxmlformats.org/officeDocument/2006/relationships/slideLayout" Target="../slideLayouts/slideLayout3342.xml"/><Relationship Id="rId50" Type="http://schemas.openxmlformats.org/officeDocument/2006/relationships/slideLayout" Target="../slideLayouts/slideLayout2843.xml"/><Relationship Id="rId104" Type="http://schemas.openxmlformats.org/officeDocument/2006/relationships/slideLayout" Target="../slideLayouts/slideLayout2897.xml"/><Relationship Id="rId146" Type="http://schemas.openxmlformats.org/officeDocument/2006/relationships/slideLayout" Target="../slideLayouts/slideLayout2939.xml"/><Relationship Id="rId188" Type="http://schemas.openxmlformats.org/officeDocument/2006/relationships/slideLayout" Target="../slideLayouts/slideLayout2981.xml"/><Relationship Id="rId311" Type="http://schemas.openxmlformats.org/officeDocument/2006/relationships/slideLayout" Target="../slideLayouts/slideLayout3104.xml"/><Relationship Id="rId353" Type="http://schemas.openxmlformats.org/officeDocument/2006/relationships/slideLayout" Target="../slideLayouts/slideLayout3146.xml"/><Relationship Id="rId395" Type="http://schemas.openxmlformats.org/officeDocument/2006/relationships/slideLayout" Target="../slideLayouts/slideLayout3188.xml"/><Relationship Id="rId409" Type="http://schemas.openxmlformats.org/officeDocument/2006/relationships/slideLayout" Target="../slideLayouts/slideLayout3202.xml"/><Relationship Id="rId560" Type="http://schemas.openxmlformats.org/officeDocument/2006/relationships/slideLayout" Target="../slideLayouts/slideLayout3353.xml"/><Relationship Id="rId92" Type="http://schemas.openxmlformats.org/officeDocument/2006/relationships/slideLayout" Target="../slideLayouts/slideLayout2885.xml"/><Relationship Id="rId213" Type="http://schemas.openxmlformats.org/officeDocument/2006/relationships/slideLayout" Target="../slideLayouts/slideLayout3006.xml"/><Relationship Id="rId420" Type="http://schemas.openxmlformats.org/officeDocument/2006/relationships/slideLayout" Target="../slideLayouts/slideLayout3213.xml"/><Relationship Id="rId616" Type="http://schemas.openxmlformats.org/officeDocument/2006/relationships/slideLayout" Target="../slideLayouts/slideLayout3409.xml"/><Relationship Id="rId658" Type="http://schemas.openxmlformats.org/officeDocument/2006/relationships/slideLayout" Target="../slideLayouts/slideLayout3451.xml"/><Relationship Id="rId255" Type="http://schemas.openxmlformats.org/officeDocument/2006/relationships/slideLayout" Target="../slideLayouts/slideLayout3048.xml"/><Relationship Id="rId297" Type="http://schemas.openxmlformats.org/officeDocument/2006/relationships/slideLayout" Target="../slideLayouts/slideLayout3090.xml"/><Relationship Id="rId462" Type="http://schemas.openxmlformats.org/officeDocument/2006/relationships/slideLayout" Target="../slideLayouts/slideLayout3255.xml"/><Relationship Id="rId518" Type="http://schemas.openxmlformats.org/officeDocument/2006/relationships/slideLayout" Target="../slideLayouts/slideLayout3311.xml"/><Relationship Id="rId115" Type="http://schemas.openxmlformats.org/officeDocument/2006/relationships/slideLayout" Target="../slideLayouts/slideLayout2908.xml"/><Relationship Id="rId157" Type="http://schemas.openxmlformats.org/officeDocument/2006/relationships/slideLayout" Target="../slideLayouts/slideLayout2950.xml"/><Relationship Id="rId322" Type="http://schemas.openxmlformats.org/officeDocument/2006/relationships/slideLayout" Target="../slideLayouts/slideLayout3115.xml"/><Relationship Id="rId364" Type="http://schemas.openxmlformats.org/officeDocument/2006/relationships/slideLayout" Target="../slideLayouts/slideLayout3157.xml"/><Relationship Id="rId61" Type="http://schemas.openxmlformats.org/officeDocument/2006/relationships/slideLayout" Target="../slideLayouts/slideLayout2854.xml"/><Relationship Id="rId199" Type="http://schemas.openxmlformats.org/officeDocument/2006/relationships/slideLayout" Target="../slideLayouts/slideLayout2992.xml"/><Relationship Id="rId571" Type="http://schemas.openxmlformats.org/officeDocument/2006/relationships/slideLayout" Target="../slideLayouts/slideLayout3364.xml"/><Relationship Id="rId627" Type="http://schemas.openxmlformats.org/officeDocument/2006/relationships/slideLayout" Target="../slideLayouts/slideLayout3420.xml"/><Relationship Id="rId669" Type="http://schemas.openxmlformats.org/officeDocument/2006/relationships/slideLayout" Target="../slideLayouts/slideLayout3462.xml"/><Relationship Id="rId19" Type="http://schemas.openxmlformats.org/officeDocument/2006/relationships/slideLayout" Target="../slideLayouts/slideLayout2812.xml"/><Relationship Id="rId224" Type="http://schemas.openxmlformats.org/officeDocument/2006/relationships/slideLayout" Target="../slideLayouts/slideLayout3017.xml"/><Relationship Id="rId266" Type="http://schemas.openxmlformats.org/officeDocument/2006/relationships/slideLayout" Target="../slideLayouts/slideLayout3059.xml"/><Relationship Id="rId431" Type="http://schemas.openxmlformats.org/officeDocument/2006/relationships/slideLayout" Target="../slideLayouts/slideLayout3224.xml"/><Relationship Id="rId473" Type="http://schemas.openxmlformats.org/officeDocument/2006/relationships/slideLayout" Target="../slideLayouts/slideLayout3266.xml"/><Relationship Id="rId529" Type="http://schemas.openxmlformats.org/officeDocument/2006/relationships/slideLayout" Target="../slideLayouts/slideLayout3322.xml"/><Relationship Id="rId680" Type="http://schemas.openxmlformats.org/officeDocument/2006/relationships/image" Target="../media/image2.png"/><Relationship Id="rId30" Type="http://schemas.openxmlformats.org/officeDocument/2006/relationships/slideLayout" Target="../slideLayouts/slideLayout2823.xml"/><Relationship Id="rId126" Type="http://schemas.openxmlformats.org/officeDocument/2006/relationships/slideLayout" Target="../slideLayouts/slideLayout2919.xml"/><Relationship Id="rId168" Type="http://schemas.openxmlformats.org/officeDocument/2006/relationships/slideLayout" Target="../slideLayouts/slideLayout2961.xml"/><Relationship Id="rId333" Type="http://schemas.openxmlformats.org/officeDocument/2006/relationships/slideLayout" Target="../slideLayouts/slideLayout3126.xml"/><Relationship Id="rId540" Type="http://schemas.openxmlformats.org/officeDocument/2006/relationships/slideLayout" Target="../slideLayouts/slideLayout3333.xml"/><Relationship Id="rId72" Type="http://schemas.openxmlformats.org/officeDocument/2006/relationships/slideLayout" Target="../slideLayouts/slideLayout2865.xml"/><Relationship Id="rId375" Type="http://schemas.openxmlformats.org/officeDocument/2006/relationships/slideLayout" Target="../slideLayouts/slideLayout3168.xml"/><Relationship Id="rId582" Type="http://schemas.openxmlformats.org/officeDocument/2006/relationships/slideLayout" Target="../slideLayouts/slideLayout3375.xml"/><Relationship Id="rId638" Type="http://schemas.openxmlformats.org/officeDocument/2006/relationships/slideLayout" Target="../slideLayouts/slideLayout3431.xml"/><Relationship Id="rId3" Type="http://schemas.openxmlformats.org/officeDocument/2006/relationships/slideLayout" Target="../slideLayouts/slideLayout2796.xml"/><Relationship Id="rId235" Type="http://schemas.openxmlformats.org/officeDocument/2006/relationships/slideLayout" Target="../slideLayouts/slideLayout3028.xml"/><Relationship Id="rId277" Type="http://schemas.openxmlformats.org/officeDocument/2006/relationships/slideLayout" Target="../slideLayouts/slideLayout3070.xml"/><Relationship Id="rId400" Type="http://schemas.openxmlformats.org/officeDocument/2006/relationships/slideLayout" Target="../slideLayouts/slideLayout3193.xml"/><Relationship Id="rId442" Type="http://schemas.openxmlformats.org/officeDocument/2006/relationships/slideLayout" Target="../slideLayouts/slideLayout3235.xml"/><Relationship Id="rId484" Type="http://schemas.openxmlformats.org/officeDocument/2006/relationships/slideLayout" Target="../slideLayouts/slideLayout3277.xml"/><Relationship Id="rId137" Type="http://schemas.openxmlformats.org/officeDocument/2006/relationships/slideLayout" Target="../slideLayouts/slideLayout2930.xml"/><Relationship Id="rId302" Type="http://schemas.openxmlformats.org/officeDocument/2006/relationships/slideLayout" Target="../slideLayouts/slideLayout3095.xml"/><Relationship Id="rId344" Type="http://schemas.openxmlformats.org/officeDocument/2006/relationships/slideLayout" Target="../slideLayouts/slideLayout3137.xml"/><Relationship Id="rId41" Type="http://schemas.openxmlformats.org/officeDocument/2006/relationships/slideLayout" Target="../slideLayouts/slideLayout2834.xml"/><Relationship Id="rId83" Type="http://schemas.openxmlformats.org/officeDocument/2006/relationships/slideLayout" Target="../slideLayouts/slideLayout2876.xml"/><Relationship Id="rId179" Type="http://schemas.openxmlformats.org/officeDocument/2006/relationships/slideLayout" Target="../slideLayouts/slideLayout2972.xml"/><Relationship Id="rId386" Type="http://schemas.openxmlformats.org/officeDocument/2006/relationships/slideLayout" Target="../slideLayouts/slideLayout3179.xml"/><Relationship Id="rId551" Type="http://schemas.openxmlformats.org/officeDocument/2006/relationships/slideLayout" Target="../slideLayouts/slideLayout3344.xml"/><Relationship Id="rId593" Type="http://schemas.openxmlformats.org/officeDocument/2006/relationships/slideLayout" Target="../slideLayouts/slideLayout3386.xml"/><Relationship Id="rId607" Type="http://schemas.openxmlformats.org/officeDocument/2006/relationships/slideLayout" Target="../slideLayouts/slideLayout3400.xml"/><Relationship Id="rId649" Type="http://schemas.openxmlformats.org/officeDocument/2006/relationships/slideLayout" Target="../slideLayouts/slideLayout3442.xml"/><Relationship Id="rId190" Type="http://schemas.openxmlformats.org/officeDocument/2006/relationships/slideLayout" Target="../slideLayouts/slideLayout2983.xml"/><Relationship Id="rId204" Type="http://schemas.openxmlformats.org/officeDocument/2006/relationships/slideLayout" Target="../slideLayouts/slideLayout2997.xml"/><Relationship Id="rId246" Type="http://schemas.openxmlformats.org/officeDocument/2006/relationships/slideLayout" Target="../slideLayouts/slideLayout3039.xml"/><Relationship Id="rId288" Type="http://schemas.openxmlformats.org/officeDocument/2006/relationships/slideLayout" Target="../slideLayouts/slideLayout3081.xml"/><Relationship Id="rId411" Type="http://schemas.openxmlformats.org/officeDocument/2006/relationships/slideLayout" Target="../slideLayouts/slideLayout3204.xml"/><Relationship Id="rId453" Type="http://schemas.openxmlformats.org/officeDocument/2006/relationships/slideLayout" Target="../slideLayouts/slideLayout3246.xml"/><Relationship Id="rId509" Type="http://schemas.openxmlformats.org/officeDocument/2006/relationships/slideLayout" Target="../slideLayouts/slideLayout3302.xml"/><Relationship Id="rId660" Type="http://schemas.openxmlformats.org/officeDocument/2006/relationships/slideLayout" Target="../slideLayouts/slideLayout3453.xml"/><Relationship Id="rId106" Type="http://schemas.openxmlformats.org/officeDocument/2006/relationships/slideLayout" Target="../slideLayouts/slideLayout2899.xml"/><Relationship Id="rId313" Type="http://schemas.openxmlformats.org/officeDocument/2006/relationships/slideLayout" Target="../slideLayouts/slideLayout3106.xml"/><Relationship Id="rId495" Type="http://schemas.openxmlformats.org/officeDocument/2006/relationships/slideLayout" Target="../slideLayouts/slideLayout3288.xml"/><Relationship Id="rId10" Type="http://schemas.openxmlformats.org/officeDocument/2006/relationships/slideLayout" Target="../slideLayouts/slideLayout2803.xml"/><Relationship Id="rId52" Type="http://schemas.openxmlformats.org/officeDocument/2006/relationships/slideLayout" Target="../slideLayouts/slideLayout2845.xml"/><Relationship Id="rId94" Type="http://schemas.openxmlformats.org/officeDocument/2006/relationships/slideLayout" Target="../slideLayouts/slideLayout2887.xml"/><Relationship Id="rId148" Type="http://schemas.openxmlformats.org/officeDocument/2006/relationships/slideLayout" Target="../slideLayouts/slideLayout2941.xml"/><Relationship Id="rId355" Type="http://schemas.openxmlformats.org/officeDocument/2006/relationships/slideLayout" Target="../slideLayouts/slideLayout3148.xml"/><Relationship Id="rId397" Type="http://schemas.openxmlformats.org/officeDocument/2006/relationships/slideLayout" Target="../slideLayouts/slideLayout3190.xml"/><Relationship Id="rId520" Type="http://schemas.openxmlformats.org/officeDocument/2006/relationships/slideLayout" Target="../slideLayouts/slideLayout3313.xml"/><Relationship Id="rId562" Type="http://schemas.openxmlformats.org/officeDocument/2006/relationships/slideLayout" Target="../slideLayouts/slideLayout3355.xml"/><Relationship Id="rId618" Type="http://schemas.openxmlformats.org/officeDocument/2006/relationships/slideLayout" Target="../slideLayouts/slideLayout3411.xml"/><Relationship Id="rId215" Type="http://schemas.openxmlformats.org/officeDocument/2006/relationships/slideLayout" Target="../slideLayouts/slideLayout3008.xml"/><Relationship Id="rId257" Type="http://schemas.openxmlformats.org/officeDocument/2006/relationships/slideLayout" Target="../slideLayouts/slideLayout3050.xml"/><Relationship Id="rId422" Type="http://schemas.openxmlformats.org/officeDocument/2006/relationships/slideLayout" Target="../slideLayouts/slideLayout3215.xml"/><Relationship Id="rId464" Type="http://schemas.openxmlformats.org/officeDocument/2006/relationships/slideLayout" Target="../slideLayouts/slideLayout3257.xml"/><Relationship Id="rId299" Type="http://schemas.openxmlformats.org/officeDocument/2006/relationships/slideLayout" Target="../slideLayouts/slideLayout3092.xml"/><Relationship Id="rId63" Type="http://schemas.openxmlformats.org/officeDocument/2006/relationships/slideLayout" Target="../slideLayouts/slideLayout2856.xml"/><Relationship Id="rId159" Type="http://schemas.openxmlformats.org/officeDocument/2006/relationships/slideLayout" Target="../slideLayouts/slideLayout2952.xml"/><Relationship Id="rId366" Type="http://schemas.openxmlformats.org/officeDocument/2006/relationships/slideLayout" Target="../slideLayouts/slideLayout3159.xml"/><Relationship Id="rId573" Type="http://schemas.openxmlformats.org/officeDocument/2006/relationships/slideLayout" Target="../slideLayouts/slideLayout3366.xml"/><Relationship Id="rId226" Type="http://schemas.openxmlformats.org/officeDocument/2006/relationships/slideLayout" Target="../slideLayouts/slideLayout3019.xml"/><Relationship Id="rId433" Type="http://schemas.openxmlformats.org/officeDocument/2006/relationships/slideLayout" Target="../slideLayouts/slideLayout3226.xml"/><Relationship Id="rId640" Type="http://schemas.openxmlformats.org/officeDocument/2006/relationships/slideLayout" Target="../slideLayouts/slideLayout3433.xml"/><Relationship Id="rId74" Type="http://schemas.openxmlformats.org/officeDocument/2006/relationships/slideLayout" Target="../slideLayouts/slideLayout2867.xml"/><Relationship Id="rId377" Type="http://schemas.openxmlformats.org/officeDocument/2006/relationships/slideLayout" Target="../slideLayouts/slideLayout3170.xml"/><Relationship Id="rId500" Type="http://schemas.openxmlformats.org/officeDocument/2006/relationships/slideLayout" Target="../slideLayouts/slideLayout3293.xml"/><Relationship Id="rId584" Type="http://schemas.openxmlformats.org/officeDocument/2006/relationships/slideLayout" Target="../slideLayouts/slideLayout3377.xml"/><Relationship Id="rId5" Type="http://schemas.openxmlformats.org/officeDocument/2006/relationships/slideLayout" Target="../slideLayouts/slideLayout2798.xml"/><Relationship Id="rId237" Type="http://schemas.openxmlformats.org/officeDocument/2006/relationships/slideLayout" Target="../slideLayouts/slideLayout3030.xml"/><Relationship Id="rId444" Type="http://schemas.openxmlformats.org/officeDocument/2006/relationships/slideLayout" Target="../slideLayouts/slideLayout3237.xml"/><Relationship Id="rId651" Type="http://schemas.openxmlformats.org/officeDocument/2006/relationships/slideLayout" Target="../slideLayouts/slideLayout3444.xml"/><Relationship Id="rId290" Type="http://schemas.openxmlformats.org/officeDocument/2006/relationships/slideLayout" Target="../slideLayouts/slideLayout3083.xml"/><Relationship Id="rId304" Type="http://schemas.openxmlformats.org/officeDocument/2006/relationships/slideLayout" Target="../slideLayouts/slideLayout3097.xml"/><Relationship Id="rId388" Type="http://schemas.openxmlformats.org/officeDocument/2006/relationships/slideLayout" Target="../slideLayouts/slideLayout3181.xml"/><Relationship Id="rId511" Type="http://schemas.openxmlformats.org/officeDocument/2006/relationships/slideLayout" Target="../slideLayouts/slideLayout3304.xml"/><Relationship Id="rId609" Type="http://schemas.openxmlformats.org/officeDocument/2006/relationships/slideLayout" Target="../slideLayouts/slideLayout3402.xml"/><Relationship Id="rId85" Type="http://schemas.openxmlformats.org/officeDocument/2006/relationships/slideLayout" Target="../slideLayouts/slideLayout2878.xml"/><Relationship Id="rId150" Type="http://schemas.openxmlformats.org/officeDocument/2006/relationships/slideLayout" Target="../slideLayouts/slideLayout2943.xml"/><Relationship Id="rId595" Type="http://schemas.openxmlformats.org/officeDocument/2006/relationships/slideLayout" Target="../slideLayouts/slideLayout3388.xml"/><Relationship Id="rId248" Type="http://schemas.openxmlformats.org/officeDocument/2006/relationships/slideLayout" Target="../slideLayouts/slideLayout3041.xml"/><Relationship Id="rId455" Type="http://schemas.openxmlformats.org/officeDocument/2006/relationships/slideLayout" Target="../slideLayouts/slideLayout3248.xml"/><Relationship Id="rId662" Type="http://schemas.openxmlformats.org/officeDocument/2006/relationships/slideLayout" Target="../slideLayouts/slideLayout3455.xml"/><Relationship Id="rId12" Type="http://schemas.openxmlformats.org/officeDocument/2006/relationships/slideLayout" Target="../slideLayouts/slideLayout2805.xml"/><Relationship Id="rId108" Type="http://schemas.openxmlformats.org/officeDocument/2006/relationships/slideLayout" Target="../slideLayouts/slideLayout2901.xml"/><Relationship Id="rId315" Type="http://schemas.openxmlformats.org/officeDocument/2006/relationships/slideLayout" Target="../slideLayouts/slideLayout3108.xml"/><Relationship Id="rId522" Type="http://schemas.openxmlformats.org/officeDocument/2006/relationships/slideLayout" Target="../slideLayouts/slideLayout3315.xml"/><Relationship Id="rId96" Type="http://schemas.openxmlformats.org/officeDocument/2006/relationships/slideLayout" Target="../slideLayouts/slideLayout2889.xml"/><Relationship Id="rId161" Type="http://schemas.openxmlformats.org/officeDocument/2006/relationships/slideLayout" Target="../slideLayouts/slideLayout2954.xml"/><Relationship Id="rId399" Type="http://schemas.openxmlformats.org/officeDocument/2006/relationships/slideLayout" Target="../slideLayouts/slideLayout3192.xml"/><Relationship Id="rId259" Type="http://schemas.openxmlformats.org/officeDocument/2006/relationships/slideLayout" Target="../slideLayouts/slideLayout3052.xml"/><Relationship Id="rId466" Type="http://schemas.openxmlformats.org/officeDocument/2006/relationships/slideLayout" Target="../slideLayouts/slideLayout3259.xml"/><Relationship Id="rId673" Type="http://schemas.openxmlformats.org/officeDocument/2006/relationships/slideLayout" Target="../slideLayouts/slideLayout3466.xml"/><Relationship Id="rId23" Type="http://schemas.openxmlformats.org/officeDocument/2006/relationships/slideLayout" Target="../slideLayouts/slideLayout2816.xml"/><Relationship Id="rId119" Type="http://schemas.openxmlformats.org/officeDocument/2006/relationships/slideLayout" Target="../slideLayouts/slideLayout2912.xml"/><Relationship Id="rId326" Type="http://schemas.openxmlformats.org/officeDocument/2006/relationships/slideLayout" Target="../slideLayouts/slideLayout3119.xml"/><Relationship Id="rId533" Type="http://schemas.openxmlformats.org/officeDocument/2006/relationships/slideLayout" Target="../slideLayouts/slideLayout3326.xml"/><Relationship Id="rId172" Type="http://schemas.openxmlformats.org/officeDocument/2006/relationships/slideLayout" Target="../slideLayouts/slideLayout2965.xml"/><Relationship Id="rId477" Type="http://schemas.openxmlformats.org/officeDocument/2006/relationships/slideLayout" Target="../slideLayouts/slideLayout3270.xml"/><Relationship Id="rId600" Type="http://schemas.openxmlformats.org/officeDocument/2006/relationships/slideLayout" Target="../slideLayouts/slideLayout3393.xml"/><Relationship Id="rId337" Type="http://schemas.openxmlformats.org/officeDocument/2006/relationships/slideLayout" Target="../slideLayouts/slideLayout3130.xml"/><Relationship Id="rId34" Type="http://schemas.openxmlformats.org/officeDocument/2006/relationships/slideLayout" Target="../slideLayouts/slideLayout2827.xml"/><Relationship Id="rId544" Type="http://schemas.openxmlformats.org/officeDocument/2006/relationships/slideLayout" Target="../slideLayouts/slideLayout3337.xml"/><Relationship Id="rId183" Type="http://schemas.openxmlformats.org/officeDocument/2006/relationships/slideLayout" Target="../slideLayouts/slideLayout2976.xml"/><Relationship Id="rId390" Type="http://schemas.openxmlformats.org/officeDocument/2006/relationships/slideLayout" Target="../slideLayouts/slideLayout3183.xml"/><Relationship Id="rId404" Type="http://schemas.openxmlformats.org/officeDocument/2006/relationships/slideLayout" Target="../slideLayouts/slideLayout3197.xml"/><Relationship Id="rId611" Type="http://schemas.openxmlformats.org/officeDocument/2006/relationships/slideLayout" Target="../slideLayouts/slideLayout3404.xml"/><Relationship Id="rId250" Type="http://schemas.openxmlformats.org/officeDocument/2006/relationships/slideLayout" Target="../slideLayouts/slideLayout3043.xml"/><Relationship Id="rId488" Type="http://schemas.openxmlformats.org/officeDocument/2006/relationships/slideLayout" Target="../slideLayouts/slideLayout3281.xml"/><Relationship Id="rId45" Type="http://schemas.openxmlformats.org/officeDocument/2006/relationships/slideLayout" Target="../slideLayouts/slideLayout2838.xml"/><Relationship Id="rId110" Type="http://schemas.openxmlformats.org/officeDocument/2006/relationships/slideLayout" Target="../slideLayouts/slideLayout2903.xml"/><Relationship Id="rId348" Type="http://schemas.openxmlformats.org/officeDocument/2006/relationships/slideLayout" Target="../slideLayouts/slideLayout3141.xml"/><Relationship Id="rId555" Type="http://schemas.openxmlformats.org/officeDocument/2006/relationships/slideLayout" Target="../slideLayouts/slideLayout3348.xml"/><Relationship Id="rId194" Type="http://schemas.openxmlformats.org/officeDocument/2006/relationships/slideLayout" Target="../slideLayouts/slideLayout2987.xml"/><Relationship Id="rId208" Type="http://schemas.openxmlformats.org/officeDocument/2006/relationships/slideLayout" Target="../slideLayouts/slideLayout3001.xml"/><Relationship Id="rId415" Type="http://schemas.openxmlformats.org/officeDocument/2006/relationships/slideLayout" Target="../slideLayouts/slideLayout3208.xml"/><Relationship Id="rId622" Type="http://schemas.openxmlformats.org/officeDocument/2006/relationships/slideLayout" Target="../slideLayouts/slideLayout3415.xml"/><Relationship Id="rId261" Type="http://schemas.openxmlformats.org/officeDocument/2006/relationships/slideLayout" Target="../slideLayouts/slideLayout3054.xml"/><Relationship Id="rId499" Type="http://schemas.openxmlformats.org/officeDocument/2006/relationships/slideLayout" Target="../slideLayouts/slideLayout3292.xml"/><Relationship Id="rId56" Type="http://schemas.openxmlformats.org/officeDocument/2006/relationships/slideLayout" Target="../slideLayouts/slideLayout2849.xml"/><Relationship Id="rId359" Type="http://schemas.openxmlformats.org/officeDocument/2006/relationships/slideLayout" Target="../slideLayouts/slideLayout3152.xml"/><Relationship Id="rId566" Type="http://schemas.openxmlformats.org/officeDocument/2006/relationships/slideLayout" Target="../slideLayouts/slideLayout3359.xml"/><Relationship Id="rId121" Type="http://schemas.openxmlformats.org/officeDocument/2006/relationships/slideLayout" Target="../slideLayouts/slideLayout2914.xml"/><Relationship Id="rId219" Type="http://schemas.openxmlformats.org/officeDocument/2006/relationships/slideLayout" Target="../slideLayouts/slideLayout3012.xml"/><Relationship Id="rId426" Type="http://schemas.openxmlformats.org/officeDocument/2006/relationships/slideLayout" Target="../slideLayouts/slideLayout3219.xml"/><Relationship Id="rId633" Type="http://schemas.openxmlformats.org/officeDocument/2006/relationships/slideLayout" Target="../slideLayouts/slideLayout3426.xml"/><Relationship Id="rId67" Type="http://schemas.openxmlformats.org/officeDocument/2006/relationships/slideLayout" Target="../slideLayouts/slideLayout2860.xml"/><Relationship Id="rId272" Type="http://schemas.openxmlformats.org/officeDocument/2006/relationships/slideLayout" Target="../slideLayouts/slideLayout3065.xml"/><Relationship Id="rId577" Type="http://schemas.openxmlformats.org/officeDocument/2006/relationships/slideLayout" Target="../slideLayouts/slideLayout3370.xml"/><Relationship Id="rId132" Type="http://schemas.openxmlformats.org/officeDocument/2006/relationships/slideLayout" Target="../slideLayouts/slideLayout2925.xml"/><Relationship Id="rId437" Type="http://schemas.openxmlformats.org/officeDocument/2006/relationships/slideLayout" Target="../slideLayouts/slideLayout3230.xml"/><Relationship Id="rId644" Type="http://schemas.openxmlformats.org/officeDocument/2006/relationships/slideLayout" Target="../slideLayouts/slideLayout3437.xml"/><Relationship Id="rId283" Type="http://schemas.openxmlformats.org/officeDocument/2006/relationships/slideLayout" Target="../slideLayouts/slideLayout3076.xml"/><Relationship Id="rId490" Type="http://schemas.openxmlformats.org/officeDocument/2006/relationships/slideLayout" Target="../slideLayouts/slideLayout3283.xml"/><Relationship Id="rId504" Type="http://schemas.openxmlformats.org/officeDocument/2006/relationships/slideLayout" Target="../slideLayouts/slideLayout3297.xml"/><Relationship Id="rId78" Type="http://schemas.openxmlformats.org/officeDocument/2006/relationships/slideLayout" Target="../slideLayouts/slideLayout2871.xml"/><Relationship Id="rId143" Type="http://schemas.openxmlformats.org/officeDocument/2006/relationships/slideLayout" Target="../slideLayouts/slideLayout2936.xml"/><Relationship Id="rId350" Type="http://schemas.openxmlformats.org/officeDocument/2006/relationships/slideLayout" Target="../slideLayouts/slideLayout3143.xml"/><Relationship Id="rId588" Type="http://schemas.openxmlformats.org/officeDocument/2006/relationships/slideLayout" Target="../slideLayouts/slideLayout3381.xml"/><Relationship Id="rId9" Type="http://schemas.openxmlformats.org/officeDocument/2006/relationships/slideLayout" Target="../slideLayouts/slideLayout2802.xml"/><Relationship Id="rId210" Type="http://schemas.openxmlformats.org/officeDocument/2006/relationships/slideLayout" Target="../slideLayouts/slideLayout3003.xml"/><Relationship Id="rId448" Type="http://schemas.openxmlformats.org/officeDocument/2006/relationships/slideLayout" Target="../slideLayouts/slideLayout3241.xml"/><Relationship Id="rId655" Type="http://schemas.openxmlformats.org/officeDocument/2006/relationships/slideLayout" Target="../slideLayouts/slideLayout3448.xml"/><Relationship Id="rId294" Type="http://schemas.openxmlformats.org/officeDocument/2006/relationships/slideLayout" Target="../slideLayouts/slideLayout3087.xml"/><Relationship Id="rId308" Type="http://schemas.openxmlformats.org/officeDocument/2006/relationships/slideLayout" Target="../slideLayouts/slideLayout3101.xml"/><Relationship Id="rId515" Type="http://schemas.openxmlformats.org/officeDocument/2006/relationships/slideLayout" Target="../slideLayouts/slideLayout3308.xml"/><Relationship Id="rId89" Type="http://schemas.openxmlformats.org/officeDocument/2006/relationships/slideLayout" Target="../slideLayouts/slideLayout2882.xml"/><Relationship Id="rId154" Type="http://schemas.openxmlformats.org/officeDocument/2006/relationships/slideLayout" Target="../slideLayouts/slideLayout2947.xml"/><Relationship Id="rId361" Type="http://schemas.openxmlformats.org/officeDocument/2006/relationships/slideLayout" Target="../slideLayouts/slideLayout3154.xml"/><Relationship Id="rId599" Type="http://schemas.openxmlformats.org/officeDocument/2006/relationships/slideLayout" Target="../slideLayouts/slideLayout3392.xml"/><Relationship Id="rId459" Type="http://schemas.openxmlformats.org/officeDocument/2006/relationships/slideLayout" Target="../slideLayouts/slideLayout3252.xml"/><Relationship Id="rId666" Type="http://schemas.openxmlformats.org/officeDocument/2006/relationships/slideLayout" Target="../slideLayouts/slideLayout3459.xml"/><Relationship Id="rId16" Type="http://schemas.openxmlformats.org/officeDocument/2006/relationships/slideLayout" Target="../slideLayouts/slideLayout2809.xml"/><Relationship Id="rId221" Type="http://schemas.openxmlformats.org/officeDocument/2006/relationships/slideLayout" Target="../slideLayouts/slideLayout3014.xml"/><Relationship Id="rId319" Type="http://schemas.openxmlformats.org/officeDocument/2006/relationships/slideLayout" Target="../slideLayouts/slideLayout3112.xml"/><Relationship Id="rId526" Type="http://schemas.openxmlformats.org/officeDocument/2006/relationships/slideLayout" Target="../slideLayouts/slideLayout3319.xml"/><Relationship Id="rId165" Type="http://schemas.openxmlformats.org/officeDocument/2006/relationships/slideLayout" Target="../slideLayouts/slideLayout2958.xml"/><Relationship Id="rId372" Type="http://schemas.openxmlformats.org/officeDocument/2006/relationships/slideLayout" Target="../slideLayouts/slideLayout3165.xml"/><Relationship Id="rId677" Type="http://schemas.openxmlformats.org/officeDocument/2006/relationships/slideLayout" Target="../slideLayouts/slideLayout3470.xml"/><Relationship Id="rId232" Type="http://schemas.openxmlformats.org/officeDocument/2006/relationships/slideLayout" Target="../slideLayouts/slideLayout3025.xml"/><Relationship Id="rId27" Type="http://schemas.openxmlformats.org/officeDocument/2006/relationships/slideLayout" Target="../slideLayouts/slideLayout2820.xml"/><Relationship Id="rId537" Type="http://schemas.openxmlformats.org/officeDocument/2006/relationships/slideLayout" Target="../slideLayouts/slideLayout3330.xml"/><Relationship Id="rId80" Type="http://schemas.openxmlformats.org/officeDocument/2006/relationships/slideLayout" Target="../slideLayouts/slideLayout2873.xml"/><Relationship Id="rId176" Type="http://schemas.openxmlformats.org/officeDocument/2006/relationships/slideLayout" Target="../slideLayouts/slideLayout2969.xml"/><Relationship Id="rId383" Type="http://schemas.openxmlformats.org/officeDocument/2006/relationships/slideLayout" Target="../slideLayouts/slideLayout3176.xml"/><Relationship Id="rId590" Type="http://schemas.openxmlformats.org/officeDocument/2006/relationships/slideLayout" Target="../slideLayouts/slideLayout3383.xml"/><Relationship Id="rId604" Type="http://schemas.openxmlformats.org/officeDocument/2006/relationships/slideLayout" Target="../slideLayouts/slideLayout3397.xml"/><Relationship Id="rId243" Type="http://schemas.openxmlformats.org/officeDocument/2006/relationships/slideLayout" Target="../slideLayouts/slideLayout3036.xml"/><Relationship Id="rId450" Type="http://schemas.openxmlformats.org/officeDocument/2006/relationships/slideLayout" Target="../slideLayouts/slideLayout3243.xml"/><Relationship Id="rId38" Type="http://schemas.openxmlformats.org/officeDocument/2006/relationships/slideLayout" Target="../slideLayouts/slideLayout2831.xml"/><Relationship Id="rId103" Type="http://schemas.openxmlformats.org/officeDocument/2006/relationships/slideLayout" Target="../slideLayouts/slideLayout2896.xml"/><Relationship Id="rId310" Type="http://schemas.openxmlformats.org/officeDocument/2006/relationships/slideLayout" Target="../slideLayouts/slideLayout3103.xml"/><Relationship Id="rId548" Type="http://schemas.openxmlformats.org/officeDocument/2006/relationships/slideLayout" Target="../slideLayouts/slideLayout3341.xml"/></Relationships>
</file>

<file path=ppt/slideMasters/_rels/slideMaster138.xml.rels><?xml version="1.0" encoding="UTF-8" standalone="yes"?>
<Relationships xmlns="http://schemas.openxmlformats.org/package/2006/relationships"><Relationship Id="rId8" Type="http://schemas.openxmlformats.org/officeDocument/2006/relationships/slideLayout" Target="../slideLayouts/slideLayout3478.xml"/><Relationship Id="rId13" Type="http://schemas.openxmlformats.org/officeDocument/2006/relationships/theme" Target="../theme/theme138.xml"/><Relationship Id="rId3" Type="http://schemas.openxmlformats.org/officeDocument/2006/relationships/slideLayout" Target="../slideLayouts/slideLayout3473.xml"/><Relationship Id="rId7" Type="http://schemas.openxmlformats.org/officeDocument/2006/relationships/slideLayout" Target="../slideLayouts/slideLayout3477.xml"/><Relationship Id="rId12" Type="http://schemas.openxmlformats.org/officeDocument/2006/relationships/slideLayout" Target="../slideLayouts/slideLayout3482.xml"/><Relationship Id="rId2" Type="http://schemas.openxmlformats.org/officeDocument/2006/relationships/slideLayout" Target="../slideLayouts/slideLayout3472.xml"/><Relationship Id="rId1" Type="http://schemas.openxmlformats.org/officeDocument/2006/relationships/slideLayout" Target="../slideLayouts/slideLayout3471.xml"/><Relationship Id="rId6" Type="http://schemas.openxmlformats.org/officeDocument/2006/relationships/slideLayout" Target="../slideLayouts/slideLayout3476.xml"/><Relationship Id="rId11" Type="http://schemas.openxmlformats.org/officeDocument/2006/relationships/slideLayout" Target="../slideLayouts/slideLayout3481.xml"/><Relationship Id="rId5" Type="http://schemas.openxmlformats.org/officeDocument/2006/relationships/slideLayout" Target="../slideLayouts/slideLayout3475.xml"/><Relationship Id="rId10" Type="http://schemas.openxmlformats.org/officeDocument/2006/relationships/slideLayout" Target="../slideLayouts/slideLayout3480.xml"/><Relationship Id="rId4" Type="http://schemas.openxmlformats.org/officeDocument/2006/relationships/slideLayout" Target="../slideLayouts/slideLayout3474.xml"/><Relationship Id="rId9" Type="http://schemas.openxmlformats.org/officeDocument/2006/relationships/slideLayout" Target="../slideLayouts/slideLayout3479.xml"/></Relationships>
</file>

<file path=ppt/slideMasters/_rels/slideMaster139.xml.rels><?xml version="1.0" encoding="UTF-8" standalone="yes"?>
<Relationships xmlns="http://schemas.openxmlformats.org/package/2006/relationships"><Relationship Id="rId8" Type="http://schemas.openxmlformats.org/officeDocument/2006/relationships/slideLayout" Target="../slideLayouts/slideLayout3490.xml"/><Relationship Id="rId3" Type="http://schemas.openxmlformats.org/officeDocument/2006/relationships/slideLayout" Target="../slideLayouts/slideLayout3485.xml"/><Relationship Id="rId7" Type="http://schemas.openxmlformats.org/officeDocument/2006/relationships/slideLayout" Target="../slideLayouts/slideLayout3489.xml"/><Relationship Id="rId12" Type="http://schemas.openxmlformats.org/officeDocument/2006/relationships/theme" Target="../theme/theme139.xml"/><Relationship Id="rId2" Type="http://schemas.openxmlformats.org/officeDocument/2006/relationships/slideLayout" Target="../slideLayouts/slideLayout3484.xml"/><Relationship Id="rId1" Type="http://schemas.openxmlformats.org/officeDocument/2006/relationships/slideLayout" Target="../slideLayouts/slideLayout3483.xml"/><Relationship Id="rId6" Type="http://schemas.openxmlformats.org/officeDocument/2006/relationships/slideLayout" Target="../slideLayouts/slideLayout3488.xml"/><Relationship Id="rId11" Type="http://schemas.openxmlformats.org/officeDocument/2006/relationships/slideLayout" Target="../slideLayouts/slideLayout3493.xml"/><Relationship Id="rId5" Type="http://schemas.openxmlformats.org/officeDocument/2006/relationships/slideLayout" Target="../slideLayouts/slideLayout3487.xml"/><Relationship Id="rId10" Type="http://schemas.openxmlformats.org/officeDocument/2006/relationships/slideLayout" Target="../slideLayouts/slideLayout3492.xml"/><Relationship Id="rId4" Type="http://schemas.openxmlformats.org/officeDocument/2006/relationships/slideLayout" Target="../slideLayouts/slideLayout3486.xml"/><Relationship Id="rId9" Type="http://schemas.openxmlformats.org/officeDocument/2006/relationships/slideLayout" Target="../slideLayouts/slideLayout3491.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821.xml"/><Relationship Id="rId13" Type="http://schemas.openxmlformats.org/officeDocument/2006/relationships/slideLayout" Target="../slideLayouts/slideLayout826.xml"/><Relationship Id="rId3" Type="http://schemas.openxmlformats.org/officeDocument/2006/relationships/slideLayout" Target="../slideLayouts/slideLayout816.xml"/><Relationship Id="rId7" Type="http://schemas.openxmlformats.org/officeDocument/2006/relationships/slideLayout" Target="../slideLayouts/slideLayout820.xml"/><Relationship Id="rId12" Type="http://schemas.openxmlformats.org/officeDocument/2006/relationships/slideLayout" Target="../slideLayouts/slideLayout825.xml"/><Relationship Id="rId2" Type="http://schemas.openxmlformats.org/officeDocument/2006/relationships/slideLayout" Target="../slideLayouts/slideLayout815.xml"/><Relationship Id="rId1" Type="http://schemas.openxmlformats.org/officeDocument/2006/relationships/slideLayout" Target="../slideLayouts/slideLayout814.xml"/><Relationship Id="rId6" Type="http://schemas.openxmlformats.org/officeDocument/2006/relationships/slideLayout" Target="../slideLayouts/slideLayout819.xml"/><Relationship Id="rId11" Type="http://schemas.openxmlformats.org/officeDocument/2006/relationships/slideLayout" Target="../slideLayouts/slideLayout824.xml"/><Relationship Id="rId5" Type="http://schemas.openxmlformats.org/officeDocument/2006/relationships/slideLayout" Target="../slideLayouts/slideLayout818.xml"/><Relationship Id="rId10" Type="http://schemas.openxmlformats.org/officeDocument/2006/relationships/slideLayout" Target="../slideLayouts/slideLayout823.xml"/><Relationship Id="rId4" Type="http://schemas.openxmlformats.org/officeDocument/2006/relationships/slideLayout" Target="../slideLayouts/slideLayout817.xml"/><Relationship Id="rId9" Type="http://schemas.openxmlformats.org/officeDocument/2006/relationships/slideLayout" Target="../slideLayouts/slideLayout822.xml"/><Relationship Id="rId14" Type="http://schemas.openxmlformats.org/officeDocument/2006/relationships/theme" Target="../theme/theme14.xml"/></Relationships>
</file>

<file path=ppt/slideMasters/_rels/slideMaster140.xml.rels><?xml version="1.0" encoding="UTF-8" standalone="yes"?>
<Relationships xmlns="http://schemas.openxmlformats.org/package/2006/relationships"><Relationship Id="rId8" Type="http://schemas.openxmlformats.org/officeDocument/2006/relationships/slideLayout" Target="../slideLayouts/slideLayout3501.xml"/><Relationship Id="rId3" Type="http://schemas.openxmlformats.org/officeDocument/2006/relationships/slideLayout" Target="../slideLayouts/slideLayout3496.xml"/><Relationship Id="rId7" Type="http://schemas.openxmlformats.org/officeDocument/2006/relationships/slideLayout" Target="../slideLayouts/slideLayout3500.xml"/><Relationship Id="rId12" Type="http://schemas.openxmlformats.org/officeDocument/2006/relationships/theme" Target="../theme/theme140.xml"/><Relationship Id="rId2" Type="http://schemas.openxmlformats.org/officeDocument/2006/relationships/slideLayout" Target="../slideLayouts/slideLayout3495.xml"/><Relationship Id="rId1" Type="http://schemas.openxmlformats.org/officeDocument/2006/relationships/slideLayout" Target="../slideLayouts/slideLayout3494.xml"/><Relationship Id="rId6" Type="http://schemas.openxmlformats.org/officeDocument/2006/relationships/slideLayout" Target="../slideLayouts/slideLayout3499.xml"/><Relationship Id="rId11" Type="http://schemas.openxmlformats.org/officeDocument/2006/relationships/slideLayout" Target="../slideLayouts/slideLayout3504.xml"/><Relationship Id="rId5" Type="http://schemas.openxmlformats.org/officeDocument/2006/relationships/slideLayout" Target="../slideLayouts/slideLayout3498.xml"/><Relationship Id="rId10" Type="http://schemas.openxmlformats.org/officeDocument/2006/relationships/slideLayout" Target="../slideLayouts/slideLayout3503.xml"/><Relationship Id="rId4" Type="http://schemas.openxmlformats.org/officeDocument/2006/relationships/slideLayout" Target="../slideLayouts/slideLayout3497.xml"/><Relationship Id="rId9" Type="http://schemas.openxmlformats.org/officeDocument/2006/relationships/slideLayout" Target="../slideLayouts/slideLayout3502.xml"/></Relationships>
</file>

<file path=ppt/slideMasters/_rels/slideMaster141.xml.rels><?xml version="1.0" encoding="UTF-8" standalone="yes"?>
<Relationships xmlns="http://schemas.openxmlformats.org/package/2006/relationships"><Relationship Id="rId8" Type="http://schemas.openxmlformats.org/officeDocument/2006/relationships/slideLayout" Target="../slideLayouts/slideLayout3512.xml"/><Relationship Id="rId13" Type="http://schemas.openxmlformats.org/officeDocument/2006/relationships/theme" Target="../theme/theme141.xml"/><Relationship Id="rId3" Type="http://schemas.openxmlformats.org/officeDocument/2006/relationships/slideLayout" Target="../slideLayouts/slideLayout3507.xml"/><Relationship Id="rId7" Type="http://schemas.openxmlformats.org/officeDocument/2006/relationships/slideLayout" Target="../slideLayouts/slideLayout3511.xml"/><Relationship Id="rId12" Type="http://schemas.openxmlformats.org/officeDocument/2006/relationships/slideLayout" Target="../slideLayouts/slideLayout3516.xml"/><Relationship Id="rId2" Type="http://schemas.openxmlformats.org/officeDocument/2006/relationships/slideLayout" Target="../slideLayouts/slideLayout3506.xml"/><Relationship Id="rId1" Type="http://schemas.openxmlformats.org/officeDocument/2006/relationships/slideLayout" Target="../slideLayouts/slideLayout3505.xml"/><Relationship Id="rId6" Type="http://schemas.openxmlformats.org/officeDocument/2006/relationships/slideLayout" Target="../slideLayouts/slideLayout3510.xml"/><Relationship Id="rId11" Type="http://schemas.openxmlformats.org/officeDocument/2006/relationships/slideLayout" Target="../slideLayouts/slideLayout3515.xml"/><Relationship Id="rId5" Type="http://schemas.openxmlformats.org/officeDocument/2006/relationships/slideLayout" Target="../slideLayouts/slideLayout3509.xml"/><Relationship Id="rId10" Type="http://schemas.openxmlformats.org/officeDocument/2006/relationships/slideLayout" Target="../slideLayouts/slideLayout3514.xml"/><Relationship Id="rId4" Type="http://schemas.openxmlformats.org/officeDocument/2006/relationships/slideLayout" Target="../slideLayouts/slideLayout3508.xml"/><Relationship Id="rId9" Type="http://schemas.openxmlformats.org/officeDocument/2006/relationships/slideLayout" Target="../slideLayouts/slideLayout3513.xml"/></Relationships>
</file>

<file path=ppt/slideMasters/_rels/slideMaster142.xml.rels><?xml version="1.0" encoding="UTF-8" standalone="yes"?>
<Relationships xmlns="http://schemas.openxmlformats.org/package/2006/relationships"><Relationship Id="rId8" Type="http://schemas.openxmlformats.org/officeDocument/2006/relationships/slideLayout" Target="../slideLayouts/slideLayout3524.xml"/><Relationship Id="rId13" Type="http://schemas.openxmlformats.org/officeDocument/2006/relationships/slideLayout" Target="../slideLayouts/slideLayout3529.xml"/><Relationship Id="rId3" Type="http://schemas.openxmlformats.org/officeDocument/2006/relationships/slideLayout" Target="../slideLayouts/slideLayout3519.xml"/><Relationship Id="rId7" Type="http://schemas.openxmlformats.org/officeDocument/2006/relationships/slideLayout" Target="../slideLayouts/slideLayout3523.xml"/><Relationship Id="rId12" Type="http://schemas.openxmlformats.org/officeDocument/2006/relationships/slideLayout" Target="../slideLayouts/slideLayout3528.xml"/><Relationship Id="rId2" Type="http://schemas.openxmlformats.org/officeDocument/2006/relationships/slideLayout" Target="../slideLayouts/slideLayout3518.xml"/><Relationship Id="rId1" Type="http://schemas.openxmlformats.org/officeDocument/2006/relationships/slideLayout" Target="../slideLayouts/slideLayout3517.xml"/><Relationship Id="rId6" Type="http://schemas.openxmlformats.org/officeDocument/2006/relationships/slideLayout" Target="../slideLayouts/slideLayout3522.xml"/><Relationship Id="rId11" Type="http://schemas.openxmlformats.org/officeDocument/2006/relationships/slideLayout" Target="../slideLayouts/slideLayout3527.xml"/><Relationship Id="rId5" Type="http://schemas.openxmlformats.org/officeDocument/2006/relationships/slideLayout" Target="../slideLayouts/slideLayout3521.xml"/><Relationship Id="rId10" Type="http://schemas.openxmlformats.org/officeDocument/2006/relationships/slideLayout" Target="../slideLayouts/slideLayout3526.xml"/><Relationship Id="rId4" Type="http://schemas.openxmlformats.org/officeDocument/2006/relationships/slideLayout" Target="../slideLayouts/slideLayout3520.xml"/><Relationship Id="rId9" Type="http://schemas.openxmlformats.org/officeDocument/2006/relationships/slideLayout" Target="../slideLayouts/slideLayout3525.xml"/><Relationship Id="rId14" Type="http://schemas.openxmlformats.org/officeDocument/2006/relationships/theme" Target="../theme/theme142.xml"/></Relationships>
</file>

<file path=ppt/slideMasters/_rels/slideMaster143.xml.rels><?xml version="1.0" encoding="UTF-8" standalone="yes"?>
<Relationships xmlns="http://schemas.openxmlformats.org/package/2006/relationships"><Relationship Id="rId8" Type="http://schemas.openxmlformats.org/officeDocument/2006/relationships/slideLayout" Target="../slideLayouts/slideLayout3537.xml"/><Relationship Id="rId3" Type="http://schemas.openxmlformats.org/officeDocument/2006/relationships/slideLayout" Target="../slideLayouts/slideLayout3532.xml"/><Relationship Id="rId7" Type="http://schemas.openxmlformats.org/officeDocument/2006/relationships/slideLayout" Target="../slideLayouts/slideLayout3536.xml"/><Relationship Id="rId2" Type="http://schemas.openxmlformats.org/officeDocument/2006/relationships/slideLayout" Target="../slideLayouts/slideLayout3531.xml"/><Relationship Id="rId1" Type="http://schemas.openxmlformats.org/officeDocument/2006/relationships/slideLayout" Target="../slideLayouts/slideLayout3530.xml"/><Relationship Id="rId6" Type="http://schemas.openxmlformats.org/officeDocument/2006/relationships/slideLayout" Target="../slideLayouts/slideLayout3535.xml"/><Relationship Id="rId11" Type="http://schemas.openxmlformats.org/officeDocument/2006/relationships/theme" Target="../theme/theme143.xml"/><Relationship Id="rId5" Type="http://schemas.openxmlformats.org/officeDocument/2006/relationships/slideLayout" Target="../slideLayouts/slideLayout3534.xml"/><Relationship Id="rId10" Type="http://schemas.openxmlformats.org/officeDocument/2006/relationships/slideLayout" Target="../slideLayouts/slideLayout3539.xml"/><Relationship Id="rId4" Type="http://schemas.openxmlformats.org/officeDocument/2006/relationships/slideLayout" Target="../slideLayouts/slideLayout3533.xml"/><Relationship Id="rId9" Type="http://schemas.openxmlformats.org/officeDocument/2006/relationships/slideLayout" Target="../slideLayouts/slideLayout3538.xml"/></Relationships>
</file>

<file path=ppt/slideMasters/_rels/slideMaster144.xml.rels><?xml version="1.0" encoding="UTF-8" standalone="yes"?>
<Relationships xmlns="http://schemas.openxmlformats.org/package/2006/relationships"><Relationship Id="rId8" Type="http://schemas.openxmlformats.org/officeDocument/2006/relationships/slideLayout" Target="../slideLayouts/slideLayout3547.xml"/><Relationship Id="rId3" Type="http://schemas.openxmlformats.org/officeDocument/2006/relationships/slideLayout" Target="../slideLayouts/slideLayout3542.xml"/><Relationship Id="rId7" Type="http://schemas.openxmlformats.org/officeDocument/2006/relationships/slideLayout" Target="../slideLayouts/slideLayout3546.xml"/><Relationship Id="rId12" Type="http://schemas.openxmlformats.org/officeDocument/2006/relationships/theme" Target="../theme/theme144.xml"/><Relationship Id="rId2" Type="http://schemas.openxmlformats.org/officeDocument/2006/relationships/slideLayout" Target="../slideLayouts/slideLayout3541.xml"/><Relationship Id="rId1" Type="http://schemas.openxmlformats.org/officeDocument/2006/relationships/slideLayout" Target="../slideLayouts/slideLayout3540.xml"/><Relationship Id="rId6" Type="http://schemas.openxmlformats.org/officeDocument/2006/relationships/slideLayout" Target="../slideLayouts/slideLayout3545.xml"/><Relationship Id="rId11" Type="http://schemas.openxmlformats.org/officeDocument/2006/relationships/slideLayout" Target="../slideLayouts/slideLayout3550.xml"/><Relationship Id="rId5" Type="http://schemas.openxmlformats.org/officeDocument/2006/relationships/slideLayout" Target="../slideLayouts/slideLayout3544.xml"/><Relationship Id="rId10" Type="http://schemas.openxmlformats.org/officeDocument/2006/relationships/slideLayout" Target="../slideLayouts/slideLayout3549.xml"/><Relationship Id="rId4" Type="http://schemas.openxmlformats.org/officeDocument/2006/relationships/slideLayout" Target="../slideLayouts/slideLayout3543.xml"/><Relationship Id="rId9" Type="http://schemas.openxmlformats.org/officeDocument/2006/relationships/slideLayout" Target="../slideLayouts/slideLayout3548.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834.xml"/><Relationship Id="rId13" Type="http://schemas.openxmlformats.org/officeDocument/2006/relationships/slideLayout" Target="../slideLayouts/slideLayout839.xml"/><Relationship Id="rId3" Type="http://schemas.openxmlformats.org/officeDocument/2006/relationships/slideLayout" Target="../slideLayouts/slideLayout829.xml"/><Relationship Id="rId7" Type="http://schemas.openxmlformats.org/officeDocument/2006/relationships/slideLayout" Target="../slideLayouts/slideLayout833.xml"/><Relationship Id="rId12" Type="http://schemas.openxmlformats.org/officeDocument/2006/relationships/slideLayout" Target="../slideLayouts/slideLayout838.xml"/><Relationship Id="rId2" Type="http://schemas.openxmlformats.org/officeDocument/2006/relationships/slideLayout" Target="../slideLayouts/slideLayout828.xml"/><Relationship Id="rId1" Type="http://schemas.openxmlformats.org/officeDocument/2006/relationships/slideLayout" Target="../slideLayouts/slideLayout827.xml"/><Relationship Id="rId6" Type="http://schemas.openxmlformats.org/officeDocument/2006/relationships/slideLayout" Target="../slideLayouts/slideLayout832.xml"/><Relationship Id="rId11" Type="http://schemas.openxmlformats.org/officeDocument/2006/relationships/slideLayout" Target="../slideLayouts/slideLayout837.xml"/><Relationship Id="rId5" Type="http://schemas.openxmlformats.org/officeDocument/2006/relationships/slideLayout" Target="../slideLayouts/slideLayout831.xml"/><Relationship Id="rId15" Type="http://schemas.openxmlformats.org/officeDocument/2006/relationships/theme" Target="../theme/theme15.xml"/><Relationship Id="rId10" Type="http://schemas.openxmlformats.org/officeDocument/2006/relationships/slideLayout" Target="../slideLayouts/slideLayout836.xml"/><Relationship Id="rId4" Type="http://schemas.openxmlformats.org/officeDocument/2006/relationships/slideLayout" Target="../slideLayouts/slideLayout830.xml"/><Relationship Id="rId9" Type="http://schemas.openxmlformats.org/officeDocument/2006/relationships/slideLayout" Target="../slideLayouts/slideLayout835.xml"/><Relationship Id="rId14" Type="http://schemas.openxmlformats.org/officeDocument/2006/relationships/slideLayout" Target="../slideLayouts/slideLayout840.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848.xml"/><Relationship Id="rId3" Type="http://schemas.openxmlformats.org/officeDocument/2006/relationships/slideLayout" Target="../slideLayouts/slideLayout843.xml"/><Relationship Id="rId7" Type="http://schemas.openxmlformats.org/officeDocument/2006/relationships/slideLayout" Target="../slideLayouts/slideLayout847.xml"/><Relationship Id="rId12" Type="http://schemas.openxmlformats.org/officeDocument/2006/relationships/theme" Target="../theme/theme16.xml"/><Relationship Id="rId2" Type="http://schemas.openxmlformats.org/officeDocument/2006/relationships/slideLayout" Target="../slideLayouts/slideLayout842.xml"/><Relationship Id="rId1" Type="http://schemas.openxmlformats.org/officeDocument/2006/relationships/slideLayout" Target="../slideLayouts/slideLayout841.xml"/><Relationship Id="rId6" Type="http://schemas.openxmlformats.org/officeDocument/2006/relationships/slideLayout" Target="../slideLayouts/slideLayout846.xml"/><Relationship Id="rId11" Type="http://schemas.openxmlformats.org/officeDocument/2006/relationships/slideLayout" Target="../slideLayouts/slideLayout851.xml"/><Relationship Id="rId5" Type="http://schemas.openxmlformats.org/officeDocument/2006/relationships/slideLayout" Target="../slideLayouts/slideLayout845.xml"/><Relationship Id="rId10" Type="http://schemas.openxmlformats.org/officeDocument/2006/relationships/slideLayout" Target="../slideLayouts/slideLayout850.xml"/><Relationship Id="rId4" Type="http://schemas.openxmlformats.org/officeDocument/2006/relationships/slideLayout" Target="../slideLayouts/slideLayout844.xml"/><Relationship Id="rId9" Type="http://schemas.openxmlformats.org/officeDocument/2006/relationships/slideLayout" Target="../slideLayouts/slideLayout84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859.xml"/><Relationship Id="rId13" Type="http://schemas.openxmlformats.org/officeDocument/2006/relationships/slideLayout" Target="../slideLayouts/slideLayout864.xml"/><Relationship Id="rId3" Type="http://schemas.openxmlformats.org/officeDocument/2006/relationships/slideLayout" Target="../slideLayouts/slideLayout854.xml"/><Relationship Id="rId7" Type="http://schemas.openxmlformats.org/officeDocument/2006/relationships/slideLayout" Target="../slideLayouts/slideLayout858.xml"/><Relationship Id="rId12" Type="http://schemas.openxmlformats.org/officeDocument/2006/relationships/slideLayout" Target="../slideLayouts/slideLayout863.xml"/><Relationship Id="rId2" Type="http://schemas.openxmlformats.org/officeDocument/2006/relationships/slideLayout" Target="../slideLayouts/slideLayout853.xml"/><Relationship Id="rId1" Type="http://schemas.openxmlformats.org/officeDocument/2006/relationships/slideLayout" Target="../slideLayouts/slideLayout852.xml"/><Relationship Id="rId6" Type="http://schemas.openxmlformats.org/officeDocument/2006/relationships/slideLayout" Target="../slideLayouts/slideLayout857.xml"/><Relationship Id="rId11" Type="http://schemas.openxmlformats.org/officeDocument/2006/relationships/slideLayout" Target="../slideLayouts/slideLayout862.xml"/><Relationship Id="rId5" Type="http://schemas.openxmlformats.org/officeDocument/2006/relationships/slideLayout" Target="../slideLayouts/slideLayout856.xml"/><Relationship Id="rId10" Type="http://schemas.openxmlformats.org/officeDocument/2006/relationships/slideLayout" Target="../slideLayouts/slideLayout861.xml"/><Relationship Id="rId4" Type="http://schemas.openxmlformats.org/officeDocument/2006/relationships/slideLayout" Target="../slideLayouts/slideLayout855.xml"/><Relationship Id="rId9" Type="http://schemas.openxmlformats.org/officeDocument/2006/relationships/slideLayout" Target="../slideLayouts/slideLayout860.xml"/><Relationship Id="rId14"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872.xml"/><Relationship Id="rId13" Type="http://schemas.openxmlformats.org/officeDocument/2006/relationships/image" Target="../media/image26.png"/><Relationship Id="rId3" Type="http://schemas.openxmlformats.org/officeDocument/2006/relationships/slideLayout" Target="../slideLayouts/slideLayout867.xml"/><Relationship Id="rId7" Type="http://schemas.openxmlformats.org/officeDocument/2006/relationships/slideLayout" Target="../slideLayouts/slideLayout871.xml"/><Relationship Id="rId12" Type="http://schemas.openxmlformats.org/officeDocument/2006/relationships/theme" Target="../theme/theme18.xml"/><Relationship Id="rId2" Type="http://schemas.openxmlformats.org/officeDocument/2006/relationships/slideLayout" Target="../slideLayouts/slideLayout866.xml"/><Relationship Id="rId1" Type="http://schemas.openxmlformats.org/officeDocument/2006/relationships/slideLayout" Target="../slideLayouts/slideLayout865.xml"/><Relationship Id="rId6" Type="http://schemas.openxmlformats.org/officeDocument/2006/relationships/slideLayout" Target="../slideLayouts/slideLayout870.xml"/><Relationship Id="rId11" Type="http://schemas.openxmlformats.org/officeDocument/2006/relationships/slideLayout" Target="../slideLayouts/slideLayout875.xml"/><Relationship Id="rId5" Type="http://schemas.openxmlformats.org/officeDocument/2006/relationships/slideLayout" Target="../slideLayouts/slideLayout869.xml"/><Relationship Id="rId10" Type="http://schemas.openxmlformats.org/officeDocument/2006/relationships/slideLayout" Target="../slideLayouts/slideLayout874.xml"/><Relationship Id="rId4" Type="http://schemas.openxmlformats.org/officeDocument/2006/relationships/slideLayout" Target="../slideLayouts/slideLayout868.xml"/><Relationship Id="rId9" Type="http://schemas.openxmlformats.org/officeDocument/2006/relationships/slideLayout" Target="../slideLayouts/slideLayout873.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883.xml"/><Relationship Id="rId3" Type="http://schemas.openxmlformats.org/officeDocument/2006/relationships/slideLayout" Target="../slideLayouts/slideLayout878.xml"/><Relationship Id="rId7" Type="http://schemas.openxmlformats.org/officeDocument/2006/relationships/slideLayout" Target="../slideLayouts/slideLayout882.xml"/><Relationship Id="rId12" Type="http://schemas.openxmlformats.org/officeDocument/2006/relationships/theme" Target="../theme/theme19.xml"/><Relationship Id="rId2" Type="http://schemas.openxmlformats.org/officeDocument/2006/relationships/slideLayout" Target="../slideLayouts/slideLayout877.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5" Type="http://schemas.openxmlformats.org/officeDocument/2006/relationships/slideLayout" Target="../slideLayouts/slideLayout880.xml"/><Relationship Id="rId10" Type="http://schemas.openxmlformats.org/officeDocument/2006/relationships/slideLayout" Target="../slideLayouts/slideLayout885.xml"/><Relationship Id="rId4" Type="http://schemas.openxmlformats.org/officeDocument/2006/relationships/slideLayout" Target="../slideLayouts/slideLayout879.xml"/><Relationship Id="rId9" Type="http://schemas.openxmlformats.org/officeDocument/2006/relationships/slideLayout" Target="../slideLayouts/slideLayout88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theme" Target="../theme/theme2.xml"/></Relationships>
</file>

<file path=ppt/slideMasters/_rels/slideMaster20.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20.xml"/><Relationship Id="rId1" Type="http://schemas.openxmlformats.org/officeDocument/2006/relationships/slideLayout" Target="../slideLayouts/slideLayout887.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895.xml"/><Relationship Id="rId13" Type="http://schemas.openxmlformats.org/officeDocument/2006/relationships/image" Target="../media/image26.png"/><Relationship Id="rId3" Type="http://schemas.openxmlformats.org/officeDocument/2006/relationships/slideLayout" Target="../slideLayouts/slideLayout890.xml"/><Relationship Id="rId7" Type="http://schemas.openxmlformats.org/officeDocument/2006/relationships/slideLayout" Target="../slideLayouts/slideLayout894.xml"/><Relationship Id="rId12" Type="http://schemas.openxmlformats.org/officeDocument/2006/relationships/theme" Target="../theme/theme21.xml"/><Relationship Id="rId2" Type="http://schemas.openxmlformats.org/officeDocument/2006/relationships/slideLayout" Target="../slideLayouts/slideLayout889.xml"/><Relationship Id="rId1" Type="http://schemas.openxmlformats.org/officeDocument/2006/relationships/slideLayout" Target="../slideLayouts/slideLayout888.xml"/><Relationship Id="rId6" Type="http://schemas.openxmlformats.org/officeDocument/2006/relationships/slideLayout" Target="../slideLayouts/slideLayout893.xml"/><Relationship Id="rId11" Type="http://schemas.openxmlformats.org/officeDocument/2006/relationships/slideLayout" Target="../slideLayouts/slideLayout898.xml"/><Relationship Id="rId5" Type="http://schemas.openxmlformats.org/officeDocument/2006/relationships/slideLayout" Target="../slideLayouts/slideLayout892.xml"/><Relationship Id="rId10" Type="http://schemas.openxmlformats.org/officeDocument/2006/relationships/slideLayout" Target="../slideLayouts/slideLayout897.xml"/><Relationship Id="rId4" Type="http://schemas.openxmlformats.org/officeDocument/2006/relationships/slideLayout" Target="../slideLayouts/slideLayout891.xml"/><Relationship Id="rId9" Type="http://schemas.openxmlformats.org/officeDocument/2006/relationships/slideLayout" Target="../slideLayouts/slideLayout896.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906.xml"/><Relationship Id="rId3" Type="http://schemas.openxmlformats.org/officeDocument/2006/relationships/slideLayout" Target="../slideLayouts/slideLayout901.xml"/><Relationship Id="rId7" Type="http://schemas.openxmlformats.org/officeDocument/2006/relationships/slideLayout" Target="../slideLayouts/slideLayout905.xml"/><Relationship Id="rId12" Type="http://schemas.openxmlformats.org/officeDocument/2006/relationships/theme" Target="../theme/theme22.xml"/><Relationship Id="rId2" Type="http://schemas.openxmlformats.org/officeDocument/2006/relationships/slideLayout" Target="../slideLayouts/slideLayout900.xml"/><Relationship Id="rId1" Type="http://schemas.openxmlformats.org/officeDocument/2006/relationships/slideLayout" Target="../slideLayouts/slideLayout899.xml"/><Relationship Id="rId6" Type="http://schemas.openxmlformats.org/officeDocument/2006/relationships/slideLayout" Target="../slideLayouts/slideLayout904.xml"/><Relationship Id="rId11" Type="http://schemas.openxmlformats.org/officeDocument/2006/relationships/slideLayout" Target="../slideLayouts/slideLayout909.xml"/><Relationship Id="rId5" Type="http://schemas.openxmlformats.org/officeDocument/2006/relationships/slideLayout" Target="../slideLayouts/slideLayout903.xml"/><Relationship Id="rId10" Type="http://schemas.openxmlformats.org/officeDocument/2006/relationships/slideLayout" Target="../slideLayouts/slideLayout908.xml"/><Relationship Id="rId4" Type="http://schemas.openxmlformats.org/officeDocument/2006/relationships/slideLayout" Target="../slideLayouts/slideLayout902.xml"/><Relationship Id="rId9" Type="http://schemas.openxmlformats.org/officeDocument/2006/relationships/slideLayout" Target="../slideLayouts/slideLayout907.xml"/></Relationships>
</file>

<file path=ppt/slideMasters/_rels/slideMaster2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theme" Target="../theme/theme23.xml"/><Relationship Id="rId1" Type="http://schemas.openxmlformats.org/officeDocument/2006/relationships/slideLayout" Target="../slideLayouts/slideLayout910.xml"/></Relationships>
</file>

<file path=ppt/slideMasters/_rels/slideMaster230.xml.rels><?xml version="1.0" encoding="UTF-8" standalone="yes"?>
<Relationships xmlns="http://schemas.openxmlformats.org/package/2006/relationships"><Relationship Id="rId8" Type="http://schemas.openxmlformats.org/officeDocument/2006/relationships/slideLayout" Target="../slideLayouts/slideLayout23100.xml"/><Relationship Id="rId13" Type="http://schemas.openxmlformats.org/officeDocument/2006/relationships/slideLayout" Target="../slideLayouts/slideLayout23600.xml"/><Relationship Id="rId3" Type="http://schemas.openxmlformats.org/officeDocument/2006/relationships/slideLayout" Target="../slideLayouts/slideLayout22600.xml"/><Relationship Id="rId7" Type="http://schemas.openxmlformats.org/officeDocument/2006/relationships/slideLayout" Target="../slideLayouts/slideLayout23000.xml"/><Relationship Id="rId12" Type="http://schemas.openxmlformats.org/officeDocument/2006/relationships/slideLayout" Target="../slideLayouts/slideLayout23500.xml"/><Relationship Id="rId2" Type="http://schemas.openxmlformats.org/officeDocument/2006/relationships/slideLayout" Target="../slideLayouts/slideLayout22500.xml"/><Relationship Id="rId1" Type="http://schemas.openxmlformats.org/officeDocument/2006/relationships/slideLayout" Target="../slideLayouts/slideLayout22400.xml"/><Relationship Id="rId6" Type="http://schemas.openxmlformats.org/officeDocument/2006/relationships/slideLayout" Target="../slideLayouts/slideLayout22900.xml"/><Relationship Id="rId11" Type="http://schemas.openxmlformats.org/officeDocument/2006/relationships/slideLayout" Target="../slideLayouts/slideLayout23400.xml"/><Relationship Id="rId5" Type="http://schemas.openxmlformats.org/officeDocument/2006/relationships/slideLayout" Target="../slideLayouts/slideLayout22800.xml"/><Relationship Id="rId10" Type="http://schemas.openxmlformats.org/officeDocument/2006/relationships/slideLayout" Target="../slideLayouts/slideLayout23300.xml"/><Relationship Id="rId4" Type="http://schemas.openxmlformats.org/officeDocument/2006/relationships/slideLayout" Target="../slideLayouts/slideLayout22700.xml"/><Relationship Id="rId9" Type="http://schemas.openxmlformats.org/officeDocument/2006/relationships/slideLayout" Target="../slideLayouts/slideLayout23200.xml"/><Relationship Id="rId14" Type="http://schemas.openxmlformats.org/officeDocument/2006/relationships/theme" Target="../theme/theme230.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918.xml"/><Relationship Id="rId13" Type="http://schemas.openxmlformats.org/officeDocument/2006/relationships/image" Target="../media/image28.jpeg"/><Relationship Id="rId3" Type="http://schemas.openxmlformats.org/officeDocument/2006/relationships/slideLayout" Target="../slideLayouts/slideLayout913.xml"/><Relationship Id="rId7" Type="http://schemas.openxmlformats.org/officeDocument/2006/relationships/slideLayout" Target="../slideLayouts/slideLayout917.xml"/><Relationship Id="rId12" Type="http://schemas.openxmlformats.org/officeDocument/2006/relationships/theme" Target="../theme/theme24.xml"/><Relationship Id="rId2" Type="http://schemas.openxmlformats.org/officeDocument/2006/relationships/slideLayout" Target="../slideLayouts/slideLayout912.xml"/><Relationship Id="rId1" Type="http://schemas.openxmlformats.org/officeDocument/2006/relationships/slideLayout" Target="../slideLayouts/slideLayout911.xml"/><Relationship Id="rId6" Type="http://schemas.openxmlformats.org/officeDocument/2006/relationships/slideLayout" Target="../slideLayouts/slideLayout916.xml"/><Relationship Id="rId11" Type="http://schemas.openxmlformats.org/officeDocument/2006/relationships/slideLayout" Target="../slideLayouts/slideLayout921.xml"/><Relationship Id="rId5" Type="http://schemas.openxmlformats.org/officeDocument/2006/relationships/slideLayout" Target="../slideLayouts/slideLayout915.xml"/><Relationship Id="rId10" Type="http://schemas.openxmlformats.org/officeDocument/2006/relationships/slideLayout" Target="../slideLayouts/slideLayout920.xml"/><Relationship Id="rId4" Type="http://schemas.openxmlformats.org/officeDocument/2006/relationships/slideLayout" Target="../slideLayouts/slideLayout914.xml"/><Relationship Id="rId9" Type="http://schemas.openxmlformats.org/officeDocument/2006/relationships/slideLayout" Target="../slideLayouts/slideLayout919.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929.xml"/><Relationship Id="rId13" Type="http://schemas.openxmlformats.org/officeDocument/2006/relationships/image" Target="../media/image26.png"/><Relationship Id="rId3" Type="http://schemas.openxmlformats.org/officeDocument/2006/relationships/slideLayout" Target="../slideLayouts/slideLayout924.xml"/><Relationship Id="rId7" Type="http://schemas.openxmlformats.org/officeDocument/2006/relationships/slideLayout" Target="../slideLayouts/slideLayout928.xml"/><Relationship Id="rId12" Type="http://schemas.openxmlformats.org/officeDocument/2006/relationships/theme" Target="../theme/theme25.xml"/><Relationship Id="rId2" Type="http://schemas.openxmlformats.org/officeDocument/2006/relationships/slideLayout" Target="../slideLayouts/slideLayout923.xml"/><Relationship Id="rId1" Type="http://schemas.openxmlformats.org/officeDocument/2006/relationships/slideLayout" Target="../slideLayouts/slideLayout922.xml"/><Relationship Id="rId6" Type="http://schemas.openxmlformats.org/officeDocument/2006/relationships/slideLayout" Target="../slideLayouts/slideLayout927.xml"/><Relationship Id="rId11" Type="http://schemas.openxmlformats.org/officeDocument/2006/relationships/slideLayout" Target="../slideLayouts/slideLayout932.xml"/><Relationship Id="rId5" Type="http://schemas.openxmlformats.org/officeDocument/2006/relationships/slideLayout" Target="../slideLayouts/slideLayout926.xml"/><Relationship Id="rId10" Type="http://schemas.openxmlformats.org/officeDocument/2006/relationships/slideLayout" Target="../slideLayouts/slideLayout931.xml"/><Relationship Id="rId4" Type="http://schemas.openxmlformats.org/officeDocument/2006/relationships/slideLayout" Target="../slideLayouts/slideLayout925.xml"/><Relationship Id="rId9" Type="http://schemas.openxmlformats.org/officeDocument/2006/relationships/slideLayout" Target="../slideLayouts/slideLayout930.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940.xml"/><Relationship Id="rId3" Type="http://schemas.openxmlformats.org/officeDocument/2006/relationships/slideLayout" Target="../slideLayouts/slideLayout935.xml"/><Relationship Id="rId7" Type="http://schemas.openxmlformats.org/officeDocument/2006/relationships/slideLayout" Target="../slideLayouts/slideLayout939.xml"/><Relationship Id="rId12" Type="http://schemas.openxmlformats.org/officeDocument/2006/relationships/theme" Target="../theme/theme26.xml"/><Relationship Id="rId2" Type="http://schemas.openxmlformats.org/officeDocument/2006/relationships/slideLayout" Target="../slideLayouts/slideLayout934.xml"/><Relationship Id="rId1" Type="http://schemas.openxmlformats.org/officeDocument/2006/relationships/slideLayout" Target="../slideLayouts/slideLayout933.xml"/><Relationship Id="rId6" Type="http://schemas.openxmlformats.org/officeDocument/2006/relationships/slideLayout" Target="../slideLayouts/slideLayout938.xml"/><Relationship Id="rId11" Type="http://schemas.openxmlformats.org/officeDocument/2006/relationships/slideLayout" Target="../slideLayouts/slideLayout943.xml"/><Relationship Id="rId5" Type="http://schemas.openxmlformats.org/officeDocument/2006/relationships/slideLayout" Target="../slideLayouts/slideLayout937.xml"/><Relationship Id="rId10" Type="http://schemas.openxmlformats.org/officeDocument/2006/relationships/slideLayout" Target="../slideLayouts/slideLayout942.xml"/><Relationship Id="rId4" Type="http://schemas.openxmlformats.org/officeDocument/2006/relationships/slideLayout" Target="../slideLayouts/slideLayout936.xml"/><Relationship Id="rId9" Type="http://schemas.openxmlformats.org/officeDocument/2006/relationships/slideLayout" Target="../slideLayouts/slideLayout941.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951.xml"/><Relationship Id="rId13" Type="http://schemas.openxmlformats.org/officeDocument/2006/relationships/slideLayout" Target="../slideLayouts/slideLayout956.xml"/><Relationship Id="rId3" Type="http://schemas.openxmlformats.org/officeDocument/2006/relationships/slideLayout" Target="../slideLayouts/slideLayout946.xml"/><Relationship Id="rId7" Type="http://schemas.openxmlformats.org/officeDocument/2006/relationships/slideLayout" Target="../slideLayouts/slideLayout950.xml"/><Relationship Id="rId12" Type="http://schemas.openxmlformats.org/officeDocument/2006/relationships/slideLayout" Target="../slideLayouts/slideLayout955.xml"/><Relationship Id="rId2" Type="http://schemas.openxmlformats.org/officeDocument/2006/relationships/slideLayout" Target="../slideLayouts/slideLayout945.xml"/><Relationship Id="rId1" Type="http://schemas.openxmlformats.org/officeDocument/2006/relationships/slideLayout" Target="../slideLayouts/slideLayout944.xml"/><Relationship Id="rId6" Type="http://schemas.openxmlformats.org/officeDocument/2006/relationships/slideLayout" Target="../slideLayouts/slideLayout949.xml"/><Relationship Id="rId11" Type="http://schemas.openxmlformats.org/officeDocument/2006/relationships/slideLayout" Target="../slideLayouts/slideLayout954.xml"/><Relationship Id="rId5" Type="http://schemas.openxmlformats.org/officeDocument/2006/relationships/slideLayout" Target="../slideLayouts/slideLayout948.xml"/><Relationship Id="rId10" Type="http://schemas.openxmlformats.org/officeDocument/2006/relationships/slideLayout" Target="../slideLayouts/slideLayout953.xml"/><Relationship Id="rId4" Type="http://schemas.openxmlformats.org/officeDocument/2006/relationships/slideLayout" Target="../slideLayouts/slideLayout947.xml"/><Relationship Id="rId9" Type="http://schemas.openxmlformats.org/officeDocument/2006/relationships/slideLayout" Target="../slideLayouts/slideLayout952.xml"/><Relationship Id="rId14" Type="http://schemas.openxmlformats.org/officeDocument/2006/relationships/theme" Target="../theme/theme27.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964.xml"/><Relationship Id="rId3" Type="http://schemas.openxmlformats.org/officeDocument/2006/relationships/slideLayout" Target="../slideLayouts/slideLayout959.xml"/><Relationship Id="rId7" Type="http://schemas.openxmlformats.org/officeDocument/2006/relationships/slideLayout" Target="../slideLayouts/slideLayout963.xml"/><Relationship Id="rId12" Type="http://schemas.openxmlformats.org/officeDocument/2006/relationships/theme" Target="../theme/theme28.xml"/><Relationship Id="rId2" Type="http://schemas.openxmlformats.org/officeDocument/2006/relationships/slideLayout" Target="../slideLayouts/slideLayout958.xml"/><Relationship Id="rId1" Type="http://schemas.openxmlformats.org/officeDocument/2006/relationships/slideLayout" Target="../slideLayouts/slideLayout957.xml"/><Relationship Id="rId6" Type="http://schemas.openxmlformats.org/officeDocument/2006/relationships/slideLayout" Target="../slideLayouts/slideLayout962.xml"/><Relationship Id="rId11" Type="http://schemas.openxmlformats.org/officeDocument/2006/relationships/slideLayout" Target="../slideLayouts/slideLayout967.xml"/><Relationship Id="rId5" Type="http://schemas.openxmlformats.org/officeDocument/2006/relationships/slideLayout" Target="../slideLayouts/slideLayout961.xml"/><Relationship Id="rId10" Type="http://schemas.openxmlformats.org/officeDocument/2006/relationships/slideLayout" Target="../slideLayouts/slideLayout966.xml"/><Relationship Id="rId4" Type="http://schemas.openxmlformats.org/officeDocument/2006/relationships/slideLayout" Target="../slideLayouts/slideLayout960.xml"/><Relationship Id="rId9" Type="http://schemas.openxmlformats.org/officeDocument/2006/relationships/slideLayout" Target="../slideLayouts/slideLayout965.xml"/></Relationships>
</file>

<file path=ppt/slideMasters/_rels/slideMaster29.xml.rels><?xml version="1.0" encoding="UTF-8" standalone="yes"?>
<Relationships xmlns="http://schemas.openxmlformats.org/package/2006/relationships"><Relationship Id="rId2" Type="http://schemas.openxmlformats.org/officeDocument/2006/relationships/theme" Target="../theme/theme29.xml"/><Relationship Id="rId1" Type="http://schemas.openxmlformats.org/officeDocument/2006/relationships/slideLayout" Target="../slideLayouts/slideLayout96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theme" Target="../theme/theme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976.xml"/><Relationship Id="rId3" Type="http://schemas.openxmlformats.org/officeDocument/2006/relationships/slideLayout" Target="../slideLayouts/slideLayout971.xml"/><Relationship Id="rId7" Type="http://schemas.openxmlformats.org/officeDocument/2006/relationships/slideLayout" Target="../slideLayouts/slideLayout975.xml"/><Relationship Id="rId12" Type="http://schemas.openxmlformats.org/officeDocument/2006/relationships/theme" Target="../theme/theme30.xml"/><Relationship Id="rId2" Type="http://schemas.openxmlformats.org/officeDocument/2006/relationships/slideLayout" Target="../slideLayouts/slideLayout970.xml"/><Relationship Id="rId1" Type="http://schemas.openxmlformats.org/officeDocument/2006/relationships/slideLayout" Target="../slideLayouts/slideLayout969.xml"/><Relationship Id="rId6" Type="http://schemas.openxmlformats.org/officeDocument/2006/relationships/slideLayout" Target="../slideLayouts/slideLayout974.xml"/><Relationship Id="rId11" Type="http://schemas.openxmlformats.org/officeDocument/2006/relationships/slideLayout" Target="../slideLayouts/slideLayout979.xml"/><Relationship Id="rId5" Type="http://schemas.openxmlformats.org/officeDocument/2006/relationships/slideLayout" Target="../slideLayouts/slideLayout973.xml"/><Relationship Id="rId10" Type="http://schemas.openxmlformats.org/officeDocument/2006/relationships/slideLayout" Target="../slideLayouts/slideLayout978.xml"/><Relationship Id="rId4" Type="http://schemas.openxmlformats.org/officeDocument/2006/relationships/slideLayout" Target="../slideLayouts/slideLayout972.xml"/><Relationship Id="rId9" Type="http://schemas.openxmlformats.org/officeDocument/2006/relationships/slideLayout" Target="../slideLayouts/slideLayout977.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987.xml"/><Relationship Id="rId13" Type="http://schemas.openxmlformats.org/officeDocument/2006/relationships/theme" Target="../theme/theme31.xml"/><Relationship Id="rId3" Type="http://schemas.openxmlformats.org/officeDocument/2006/relationships/slideLayout" Target="../slideLayouts/slideLayout982.xml"/><Relationship Id="rId7" Type="http://schemas.openxmlformats.org/officeDocument/2006/relationships/slideLayout" Target="../slideLayouts/slideLayout986.xml"/><Relationship Id="rId12" Type="http://schemas.openxmlformats.org/officeDocument/2006/relationships/slideLayout" Target="../slideLayouts/slideLayout991.xml"/><Relationship Id="rId2" Type="http://schemas.openxmlformats.org/officeDocument/2006/relationships/slideLayout" Target="../slideLayouts/slideLayout981.xml"/><Relationship Id="rId1" Type="http://schemas.openxmlformats.org/officeDocument/2006/relationships/slideLayout" Target="../slideLayouts/slideLayout980.xml"/><Relationship Id="rId6" Type="http://schemas.openxmlformats.org/officeDocument/2006/relationships/slideLayout" Target="../slideLayouts/slideLayout985.xml"/><Relationship Id="rId11" Type="http://schemas.openxmlformats.org/officeDocument/2006/relationships/slideLayout" Target="../slideLayouts/slideLayout990.xml"/><Relationship Id="rId5" Type="http://schemas.openxmlformats.org/officeDocument/2006/relationships/slideLayout" Target="../slideLayouts/slideLayout984.xml"/><Relationship Id="rId10" Type="http://schemas.openxmlformats.org/officeDocument/2006/relationships/slideLayout" Target="../slideLayouts/slideLayout989.xml"/><Relationship Id="rId4" Type="http://schemas.openxmlformats.org/officeDocument/2006/relationships/slideLayout" Target="../slideLayouts/slideLayout983.xml"/><Relationship Id="rId9" Type="http://schemas.openxmlformats.org/officeDocument/2006/relationships/slideLayout" Target="../slideLayouts/slideLayout988.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999.xml"/><Relationship Id="rId13" Type="http://schemas.openxmlformats.org/officeDocument/2006/relationships/slideLayout" Target="../slideLayouts/slideLayout1004.xml"/><Relationship Id="rId3" Type="http://schemas.openxmlformats.org/officeDocument/2006/relationships/slideLayout" Target="../slideLayouts/slideLayout994.xml"/><Relationship Id="rId7" Type="http://schemas.openxmlformats.org/officeDocument/2006/relationships/slideLayout" Target="../slideLayouts/slideLayout998.xml"/><Relationship Id="rId12" Type="http://schemas.openxmlformats.org/officeDocument/2006/relationships/slideLayout" Target="../slideLayouts/slideLayout1003.xml"/><Relationship Id="rId2" Type="http://schemas.openxmlformats.org/officeDocument/2006/relationships/slideLayout" Target="../slideLayouts/slideLayout993.xml"/><Relationship Id="rId1" Type="http://schemas.openxmlformats.org/officeDocument/2006/relationships/slideLayout" Target="../slideLayouts/slideLayout992.xml"/><Relationship Id="rId6" Type="http://schemas.openxmlformats.org/officeDocument/2006/relationships/slideLayout" Target="../slideLayouts/slideLayout997.xml"/><Relationship Id="rId11" Type="http://schemas.openxmlformats.org/officeDocument/2006/relationships/slideLayout" Target="../slideLayouts/slideLayout1002.xml"/><Relationship Id="rId5" Type="http://schemas.openxmlformats.org/officeDocument/2006/relationships/slideLayout" Target="../slideLayouts/slideLayout996.xml"/><Relationship Id="rId10" Type="http://schemas.openxmlformats.org/officeDocument/2006/relationships/slideLayout" Target="../slideLayouts/slideLayout1001.xml"/><Relationship Id="rId4" Type="http://schemas.openxmlformats.org/officeDocument/2006/relationships/slideLayout" Target="../slideLayouts/slideLayout995.xml"/><Relationship Id="rId9" Type="http://schemas.openxmlformats.org/officeDocument/2006/relationships/slideLayout" Target="../slideLayouts/slideLayout1000.xml"/><Relationship Id="rId14" Type="http://schemas.openxmlformats.org/officeDocument/2006/relationships/theme" Target="../theme/theme3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1012.xml"/><Relationship Id="rId3" Type="http://schemas.openxmlformats.org/officeDocument/2006/relationships/slideLayout" Target="../slideLayouts/slideLayout1007.xml"/><Relationship Id="rId7" Type="http://schemas.openxmlformats.org/officeDocument/2006/relationships/slideLayout" Target="../slideLayouts/slideLayout1011.xml"/><Relationship Id="rId12" Type="http://schemas.openxmlformats.org/officeDocument/2006/relationships/theme" Target="../theme/theme33.xml"/><Relationship Id="rId2" Type="http://schemas.openxmlformats.org/officeDocument/2006/relationships/slideLayout" Target="../slideLayouts/slideLayout1006.xml"/><Relationship Id="rId1" Type="http://schemas.openxmlformats.org/officeDocument/2006/relationships/slideLayout" Target="../slideLayouts/slideLayout1005.xml"/><Relationship Id="rId6" Type="http://schemas.openxmlformats.org/officeDocument/2006/relationships/slideLayout" Target="../slideLayouts/slideLayout1010.xml"/><Relationship Id="rId11" Type="http://schemas.openxmlformats.org/officeDocument/2006/relationships/slideLayout" Target="../slideLayouts/slideLayout1015.xml"/><Relationship Id="rId5" Type="http://schemas.openxmlformats.org/officeDocument/2006/relationships/slideLayout" Target="../slideLayouts/slideLayout1009.xml"/><Relationship Id="rId10" Type="http://schemas.openxmlformats.org/officeDocument/2006/relationships/slideLayout" Target="../slideLayouts/slideLayout1014.xml"/><Relationship Id="rId4" Type="http://schemas.openxmlformats.org/officeDocument/2006/relationships/slideLayout" Target="../slideLayouts/slideLayout1008.xml"/><Relationship Id="rId9" Type="http://schemas.openxmlformats.org/officeDocument/2006/relationships/slideLayout" Target="../slideLayouts/slideLayout101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1023.xml"/><Relationship Id="rId3" Type="http://schemas.openxmlformats.org/officeDocument/2006/relationships/slideLayout" Target="../slideLayouts/slideLayout1018.xml"/><Relationship Id="rId7" Type="http://schemas.openxmlformats.org/officeDocument/2006/relationships/slideLayout" Target="../slideLayouts/slideLayout1022.xml"/><Relationship Id="rId12" Type="http://schemas.openxmlformats.org/officeDocument/2006/relationships/theme" Target="../theme/theme34.xml"/><Relationship Id="rId2" Type="http://schemas.openxmlformats.org/officeDocument/2006/relationships/slideLayout" Target="../slideLayouts/slideLayout1017.xml"/><Relationship Id="rId1" Type="http://schemas.openxmlformats.org/officeDocument/2006/relationships/slideLayout" Target="../slideLayouts/slideLayout1016.xml"/><Relationship Id="rId6" Type="http://schemas.openxmlformats.org/officeDocument/2006/relationships/slideLayout" Target="../slideLayouts/slideLayout1021.xml"/><Relationship Id="rId11" Type="http://schemas.openxmlformats.org/officeDocument/2006/relationships/slideLayout" Target="../slideLayouts/slideLayout1026.xml"/><Relationship Id="rId5" Type="http://schemas.openxmlformats.org/officeDocument/2006/relationships/slideLayout" Target="../slideLayouts/slideLayout1020.xml"/><Relationship Id="rId10" Type="http://schemas.openxmlformats.org/officeDocument/2006/relationships/slideLayout" Target="../slideLayouts/slideLayout1025.xml"/><Relationship Id="rId4" Type="http://schemas.openxmlformats.org/officeDocument/2006/relationships/slideLayout" Target="../slideLayouts/slideLayout1019.xml"/><Relationship Id="rId9" Type="http://schemas.openxmlformats.org/officeDocument/2006/relationships/slideLayout" Target="../slideLayouts/slideLayout1024.xml"/></Relationships>
</file>

<file path=ppt/slideMasters/_rels/slideMaster3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35.xml"/><Relationship Id="rId1" Type="http://schemas.openxmlformats.org/officeDocument/2006/relationships/slideLayout" Target="../slideLayouts/slideLayout102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1035.xml"/><Relationship Id="rId13" Type="http://schemas.openxmlformats.org/officeDocument/2006/relationships/slideLayout" Target="../slideLayouts/slideLayout1040.xml"/><Relationship Id="rId3" Type="http://schemas.openxmlformats.org/officeDocument/2006/relationships/slideLayout" Target="../slideLayouts/slideLayout1030.xml"/><Relationship Id="rId7" Type="http://schemas.openxmlformats.org/officeDocument/2006/relationships/slideLayout" Target="../slideLayouts/slideLayout1034.xml"/><Relationship Id="rId12" Type="http://schemas.openxmlformats.org/officeDocument/2006/relationships/slideLayout" Target="../slideLayouts/slideLayout1039.xml"/><Relationship Id="rId2" Type="http://schemas.openxmlformats.org/officeDocument/2006/relationships/slideLayout" Target="../slideLayouts/slideLayout1029.xml"/><Relationship Id="rId1" Type="http://schemas.openxmlformats.org/officeDocument/2006/relationships/slideLayout" Target="../slideLayouts/slideLayout1028.xml"/><Relationship Id="rId6" Type="http://schemas.openxmlformats.org/officeDocument/2006/relationships/slideLayout" Target="../slideLayouts/slideLayout1033.xml"/><Relationship Id="rId11" Type="http://schemas.openxmlformats.org/officeDocument/2006/relationships/slideLayout" Target="../slideLayouts/slideLayout1038.xml"/><Relationship Id="rId5" Type="http://schemas.openxmlformats.org/officeDocument/2006/relationships/slideLayout" Target="../slideLayouts/slideLayout1032.xml"/><Relationship Id="rId10" Type="http://schemas.openxmlformats.org/officeDocument/2006/relationships/slideLayout" Target="../slideLayouts/slideLayout1037.xml"/><Relationship Id="rId4" Type="http://schemas.openxmlformats.org/officeDocument/2006/relationships/slideLayout" Target="../slideLayouts/slideLayout1031.xml"/><Relationship Id="rId9" Type="http://schemas.openxmlformats.org/officeDocument/2006/relationships/slideLayout" Target="../slideLayouts/slideLayout1036.xml"/><Relationship Id="rId14" Type="http://schemas.openxmlformats.org/officeDocument/2006/relationships/theme" Target="../theme/theme3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1048.xml"/><Relationship Id="rId13" Type="http://schemas.openxmlformats.org/officeDocument/2006/relationships/slideLayout" Target="../slideLayouts/slideLayout1053.xml"/><Relationship Id="rId3" Type="http://schemas.openxmlformats.org/officeDocument/2006/relationships/slideLayout" Target="../slideLayouts/slideLayout1043.xml"/><Relationship Id="rId7" Type="http://schemas.openxmlformats.org/officeDocument/2006/relationships/slideLayout" Target="../slideLayouts/slideLayout1047.xml"/><Relationship Id="rId12" Type="http://schemas.openxmlformats.org/officeDocument/2006/relationships/slideLayout" Target="../slideLayouts/slideLayout1052.xml"/><Relationship Id="rId2" Type="http://schemas.openxmlformats.org/officeDocument/2006/relationships/slideLayout" Target="../slideLayouts/slideLayout1042.xml"/><Relationship Id="rId1" Type="http://schemas.openxmlformats.org/officeDocument/2006/relationships/slideLayout" Target="../slideLayouts/slideLayout1041.xml"/><Relationship Id="rId6" Type="http://schemas.openxmlformats.org/officeDocument/2006/relationships/slideLayout" Target="../slideLayouts/slideLayout1046.xml"/><Relationship Id="rId11" Type="http://schemas.openxmlformats.org/officeDocument/2006/relationships/slideLayout" Target="../slideLayouts/slideLayout1051.xml"/><Relationship Id="rId5" Type="http://schemas.openxmlformats.org/officeDocument/2006/relationships/slideLayout" Target="../slideLayouts/slideLayout1045.xml"/><Relationship Id="rId10" Type="http://schemas.openxmlformats.org/officeDocument/2006/relationships/slideLayout" Target="../slideLayouts/slideLayout1050.xml"/><Relationship Id="rId4" Type="http://schemas.openxmlformats.org/officeDocument/2006/relationships/slideLayout" Target="../slideLayouts/slideLayout1044.xml"/><Relationship Id="rId9" Type="http://schemas.openxmlformats.org/officeDocument/2006/relationships/slideLayout" Target="../slideLayouts/slideLayout1049.xml"/><Relationship Id="rId14" Type="http://schemas.openxmlformats.org/officeDocument/2006/relationships/theme" Target="../theme/theme3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1061.xml"/><Relationship Id="rId13" Type="http://schemas.openxmlformats.org/officeDocument/2006/relationships/theme" Target="../theme/theme38.xml"/><Relationship Id="rId3" Type="http://schemas.openxmlformats.org/officeDocument/2006/relationships/slideLayout" Target="../slideLayouts/slideLayout1056.xml"/><Relationship Id="rId7" Type="http://schemas.openxmlformats.org/officeDocument/2006/relationships/slideLayout" Target="../slideLayouts/slideLayout1060.xml"/><Relationship Id="rId12" Type="http://schemas.openxmlformats.org/officeDocument/2006/relationships/slideLayout" Target="../slideLayouts/slideLayout1065.xml"/><Relationship Id="rId2" Type="http://schemas.openxmlformats.org/officeDocument/2006/relationships/slideLayout" Target="../slideLayouts/slideLayout1055.xml"/><Relationship Id="rId1" Type="http://schemas.openxmlformats.org/officeDocument/2006/relationships/slideLayout" Target="../slideLayouts/slideLayout1054.xml"/><Relationship Id="rId6" Type="http://schemas.openxmlformats.org/officeDocument/2006/relationships/slideLayout" Target="../slideLayouts/slideLayout1059.xml"/><Relationship Id="rId11" Type="http://schemas.openxmlformats.org/officeDocument/2006/relationships/slideLayout" Target="../slideLayouts/slideLayout1064.xml"/><Relationship Id="rId5" Type="http://schemas.openxmlformats.org/officeDocument/2006/relationships/slideLayout" Target="../slideLayouts/slideLayout1058.xml"/><Relationship Id="rId15" Type="http://schemas.openxmlformats.org/officeDocument/2006/relationships/image" Target="../media/image30.png"/><Relationship Id="rId10" Type="http://schemas.openxmlformats.org/officeDocument/2006/relationships/slideLayout" Target="../slideLayouts/slideLayout1063.xml"/><Relationship Id="rId4" Type="http://schemas.openxmlformats.org/officeDocument/2006/relationships/slideLayout" Target="../slideLayouts/slideLayout1057.xml"/><Relationship Id="rId9" Type="http://schemas.openxmlformats.org/officeDocument/2006/relationships/slideLayout" Target="../slideLayouts/slideLayout1062.xml"/><Relationship Id="rId14" Type="http://schemas.openxmlformats.org/officeDocument/2006/relationships/image" Target="../media/image29.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1073.xml"/><Relationship Id="rId3" Type="http://schemas.openxmlformats.org/officeDocument/2006/relationships/slideLayout" Target="../slideLayouts/slideLayout1068.xml"/><Relationship Id="rId7" Type="http://schemas.openxmlformats.org/officeDocument/2006/relationships/slideLayout" Target="../slideLayouts/slideLayout1072.xml"/><Relationship Id="rId12" Type="http://schemas.openxmlformats.org/officeDocument/2006/relationships/theme" Target="../theme/theme39.xml"/><Relationship Id="rId2" Type="http://schemas.openxmlformats.org/officeDocument/2006/relationships/slideLayout" Target="../slideLayouts/slideLayout1067.xml"/><Relationship Id="rId1" Type="http://schemas.openxmlformats.org/officeDocument/2006/relationships/slideLayout" Target="../slideLayouts/slideLayout1066.xml"/><Relationship Id="rId6" Type="http://schemas.openxmlformats.org/officeDocument/2006/relationships/slideLayout" Target="../slideLayouts/slideLayout1071.xml"/><Relationship Id="rId11" Type="http://schemas.openxmlformats.org/officeDocument/2006/relationships/slideLayout" Target="../slideLayouts/slideLayout1076.xml"/><Relationship Id="rId5" Type="http://schemas.openxmlformats.org/officeDocument/2006/relationships/slideLayout" Target="../slideLayouts/slideLayout1070.xml"/><Relationship Id="rId10" Type="http://schemas.openxmlformats.org/officeDocument/2006/relationships/slideLayout" Target="../slideLayouts/slideLayout1075.xml"/><Relationship Id="rId4" Type="http://schemas.openxmlformats.org/officeDocument/2006/relationships/slideLayout" Target="../slideLayouts/slideLayout1069.xml"/><Relationship Id="rId9" Type="http://schemas.openxmlformats.org/officeDocument/2006/relationships/slideLayout" Target="../slideLayouts/slideLayout107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5.xml"/><Relationship Id="rId3" Type="http://schemas.openxmlformats.org/officeDocument/2006/relationships/slideLayout" Target="../slideLayouts/slideLayout40.xml"/><Relationship Id="rId7" Type="http://schemas.openxmlformats.org/officeDocument/2006/relationships/slideLayout" Target="../slideLayouts/slideLayout44.xml"/><Relationship Id="rId12" Type="http://schemas.openxmlformats.org/officeDocument/2006/relationships/theme" Target="../theme/theme4.xml"/><Relationship Id="rId2" Type="http://schemas.openxmlformats.org/officeDocument/2006/relationships/slideLayout" Target="../slideLayouts/slideLayout39.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0" Type="http://schemas.openxmlformats.org/officeDocument/2006/relationships/slideLayout" Target="../slideLayouts/slideLayout47.xml"/><Relationship Id="rId4" Type="http://schemas.openxmlformats.org/officeDocument/2006/relationships/slideLayout" Target="../slideLayouts/slideLayout41.xml"/><Relationship Id="rId9" Type="http://schemas.openxmlformats.org/officeDocument/2006/relationships/slideLayout" Target="../slideLayouts/slideLayout46.xml"/></Relationships>
</file>

<file path=ppt/slideMasters/_rels/slideMaster40.xml.rels><?xml version="1.0" encoding="UTF-8" standalone="yes"?>
<Relationships xmlns="http://schemas.openxmlformats.org/package/2006/relationships"><Relationship Id="rId2" Type="http://schemas.openxmlformats.org/officeDocument/2006/relationships/theme" Target="../theme/theme40.xml"/><Relationship Id="rId1" Type="http://schemas.openxmlformats.org/officeDocument/2006/relationships/slideLayout" Target="../slideLayouts/slideLayout1077.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1085.xml"/><Relationship Id="rId13" Type="http://schemas.openxmlformats.org/officeDocument/2006/relationships/image" Target="../media/image26.png"/><Relationship Id="rId3" Type="http://schemas.openxmlformats.org/officeDocument/2006/relationships/slideLayout" Target="../slideLayouts/slideLayout1080.xml"/><Relationship Id="rId7" Type="http://schemas.openxmlformats.org/officeDocument/2006/relationships/slideLayout" Target="../slideLayouts/slideLayout1084.xml"/><Relationship Id="rId12" Type="http://schemas.openxmlformats.org/officeDocument/2006/relationships/theme" Target="../theme/theme41.xml"/><Relationship Id="rId2" Type="http://schemas.openxmlformats.org/officeDocument/2006/relationships/slideLayout" Target="../slideLayouts/slideLayout1079.xml"/><Relationship Id="rId1" Type="http://schemas.openxmlformats.org/officeDocument/2006/relationships/slideLayout" Target="../slideLayouts/slideLayout1078.xml"/><Relationship Id="rId6" Type="http://schemas.openxmlformats.org/officeDocument/2006/relationships/slideLayout" Target="../slideLayouts/slideLayout1083.xml"/><Relationship Id="rId11" Type="http://schemas.openxmlformats.org/officeDocument/2006/relationships/slideLayout" Target="../slideLayouts/slideLayout1088.xml"/><Relationship Id="rId5" Type="http://schemas.openxmlformats.org/officeDocument/2006/relationships/slideLayout" Target="../slideLayouts/slideLayout1082.xml"/><Relationship Id="rId10" Type="http://schemas.openxmlformats.org/officeDocument/2006/relationships/slideLayout" Target="../slideLayouts/slideLayout1087.xml"/><Relationship Id="rId4" Type="http://schemas.openxmlformats.org/officeDocument/2006/relationships/slideLayout" Target="../slideLayouts/slideLayout1081.xml"/><Relationship Id="rId9" Type="http://schemas.openxmlformats.org/officeDocument/2006/relationships/slideLayout" Target="../slideLayouts/slideLayout1086.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1096.xml"/><Relationship Id="rId3" Type="http://schemas.openxmlformats.org/officeDocument/2006/relationships/slideLayout" Target="../slideLayouts/slideLayout1091.xml"/><Relationship Id="rId7" Type="http://schemas.openxmlformats.org/officeDocument/2006/relationships/slideLayout" Target="../slideLayouts/slideLayout1095.xml"/><Relationship Id="rId12" Type="http://schemas.openxmlformats.org/officeDocument/2006/relationships/theme" Target="../theme/theme42.xml"/><Relationship Id="rId2" Type="http://schemas.openxmlformats.org/officeDocument/2006/relationships/slideLayout" Target="../slideLayouts/slideLayout1090.xml"/><Relationship Id="rId1" Type="http://schemas.openxmlformats.org/officeDocument/2006/relationships/slideLayout" Target="../slideLayouts/slideLayout1089.xml"/><Relationship Id="rId6" Type="http://schemas.openxmlformats.org/officeDocument/2006/relationships/slideLayout" Target="../slideLayouts/slideLayout1094.xml"/><Relationship Id="rId11" Type="http://schemas.openxmlformats.org/officeDocument/2006/relationships/slideLayout" Target="../slideLayouts/slideLayout1099.xml"/><Relationship Id="rId5" Type="http://schemas.openxmlformats.org/officeDocument/2006/relationships/slideLayout" Target="../slideLayouts/slideLayout1093.xml"/><Relationship Id="rId10" Type="http://schemas.openxmlformats.org/officeDocument/2006/relationships/slideLayout" Target="../slideLayouts/slideLayout1098.xml"/><Relationship Id="rId4" Type="http://schemas.openxmlformats.org/officeDocument/2006/relationships/slideLayout" Target="../slideLayouts/slideLayout1092.xml"/><Relationship Id="rId9" Type="http://schemas.openxmlformats.org/officeDocument/2006/relationships/slideLayout" Target="../slideLayouts/slideLayout1097.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1107.xml"/><Relationship Id="rId3" Type="http://schemas.openxmlformats.org/officeDocument/2006/relationships/slideLayout" Target="../slideLayouts/slideLayout1102.xml"/><Relationship Id="rId7" Type="http://schemas.openxmlformats.org/officeDocument/2006/relationships/slideLayout" Target="../slideLayouts/slideLayout1106.xml"/><Relationship Id="rId12" Type="http://schemas.openxmlformats.org/officeDocument/2006/relationships/theme" Target="../theme/theme43.xml"/><Relationship Id="rId2" Type="http://schemas.openxmlformats.org/officeDocument/2006/relationships/slideLayout" Target="../slideLayouts/slideLayout1101.xml"/><Relationship Id="rId1" Type="http://schemas.openxmlformats.org/officeDocument/2006/relationships/slideLayout" Target="../slideLayouts/slideLayout1100.xml"/><Relationship Id="rId6" Type="http://schemas.openxmlformats.org/officeDocument/2006/relationships/slideLayout" Target="../slideLayouts/slideLayout1105.xml"/><Relationship Id="rId11" Type="http://schemas.openxmlformats.org/officeDocument/2006/relationships/slideLayout" Target="../slideLayouts/slideLayout1110.xml"/><Relationship Id="rId5" Type="http://schemas.openxmlformats.org/officeDocument/2006/relationships/slideLayout" Target="../slideLayouts/slideLayout1104.xml"/><Relationship Id="rId10" Type="http://schemas.openxmlformats.org/officeDocument/2006/relationships/slideLayout" Target="../slideLayouts/slideLayout1109.xml"/><Relationship Id="rId4" Type="http://schemas.openxmlformats.org/officeDocument/2006/relationships/slideLayout" Target="../slideLayouts/slideLayout1103.xml"/><Relationship Id="rId9" Type="http://schemas.openxmlformats.org/officeDocument/2006/relationships/slideLayout" Target="../slideLayouts/slideLayout1108.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1118.xml"/><Relationship Id="rId13" Type="http://schemas.openxmlformats.org/officeDocument/2006/relationships/theme" Target="../theme/theme44.xml"/><Relationship Id="rId3" Type="http://schemas.openxmlformats.org/officeDocument/2006/relationships/slideLayout" Target="../slideLayouts/slideLayout1113.xml"/><Relationship Id="rId7" Type="http://schemas.openxmlformats.org/officeDocument/2006/relationships/slideLayout" Target="../slideLayouts/slideLayout1117.xml"/><Relationship Id="rId12" Type="http://schemas.openxmlformats.org/officeDocument/2006/relationships/slideLayout" Target="../slideLayouts/slideLayout1122.xml"/><Relationship Id="rId2" Type="http://schemas.openxmlformats.org/officeDocument/2006/relationships/slideLayout" Target="../slideLayouts/slideLayout1112.xml"/><Relationship Id="rId1" Type="http://schemas.openxmlformats.org/officeDocument/2006/relationships/slideLayout" Target="../slideLayouts/slideLayout1111.xml"/><Relationship Id="rId6" Type="http://schemas.openxmlformats.org/officeDocument/2006/relationships/slideLayout" Target="../slideLayouts/slideLayout1116.xml"/><Relationship Id="rId11" Type="http://schemas.openxmlformats.org/officeDocument/2006/relationships/slideLayout" Target="../slideLayouts/slideLayout1121.xml"/><Relationship Id="rId5" Type="http://schemas.openxmlformats.org/officeDocument/2006/relationships/slideLayout" Target="../slideLayouts/slideLayout1115.xml"/><Relationship Id="rId15" Type="http://schemas.openxmlformats.org/officeDocument/2006/relationships/image" Target="../media/image30.png"/><Relationship Id="rId10" Type="http://schemas.openxmlformats.org/officeDocument/2006/relationships/slideLayout" Target="../slideLayouts/slideLayout1120.xml"/><Relationship Id="rId4" Type="http://schemas.openxmlformats.org/officeDocument/2006/relationships/slideLayout" Target="../slideLayouts/slideLayout1114.xml"/><Relationship Id="rId9" Type="http://schemas.openxmlformats.org/officeDocument/2006/relationships/slideLayout" Target="../slideLayouts/slideLayout1119.xml"/><Relationship Id="rId14" Type="http://schemas.openxmlformats.org/officeDocument/2006/relationships/image" Target="../media/image29.jpeg"/></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1130.xml"/><Relationship Id="rId13" Type="http://schemas.openxmlformats.org/officeDocument/2006/relationships/image" Target="../media/image29.jpeg"/><Relationship Id="rId3" Type="http://schemas.openxmlformats.org/officeDocument/2006/relationships/slideLayout" Target="../slideLayouts/slideLayout1125.xml"/><Relationship Id="rId7" Type="http://schemas.openxmlformats.org/officeDocument/2006/relationships/slideLayout" Target="../slideLayouts/slideLayout1129.xml"/><Relationship Id="rId12" Type="http://schemas.openxmlformats.org/officeDocument/2006/relationships/theme" Target="../theme/theme45.xml"/><Relationship Id="rId2" Type="http://schemas.openxmlformats.org/officeDocument/2006/relationships/slideLayout" Target="../slideLayouts/slideLayout1124.xml"/><Relationship Id="rId1" Type="http://schemas.openxmlformats.org/officeDocument/2006/relationships/slideLayout" Target="../slideLayouts/slideLayout1123.xml"/><Relationship Id="rId6" Type="http://schemas.openxmlformats.org/officeDocument/2006/relationships/slideLayout" Target="../slideLayouts/slideLayout1128.xml"/><Relationship Id="rId11" Type="http://schemas.openxmlformats.org/officeDocument/2006/relationships/slideLayout" Target="../slideLayouts/slideLayout1133.xml"/><Relationship Id="rId5" Type="http://schemas.openxmlformats.org/officeDocument/2006/relationships/slideLayout" Target="../slideLayouts/slideLayout1127.xml"/><Relationship Id="rId10" Type="http://schemas.openxmlformats.org/officeDocument/2006/relationships/slideLayout" Target="../slideLayouts/slideLayout1132.xml"/><Relationship Id="rId4" Type="http://schemas.openxmlformats.org/officeDocument/2006/relationships/slideLayout" Target="../slideLayouts/slideLayout1126.xml"/><Relationship Id="rId9" Type="http://schemas.openxmlformats.org/officeDocument/2006/relationships/slideLayout" Target="../slideLayouts/slideLayout1131.xml"/><Relationship Id="rId14" Type="http://schemas.openxmlformats.org/officeDocument/2006/relationships/image" Target="../media/image30.png"/></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1141.xml"/><Relationship Id="rId13" Type="http://schemas.openxmlformats.org/officeDocument/2006/relationships/theme" Target="../theme/theme46.xml"/><Relationship Id="rId3" Type="http://schemas.openxmlformats.org/officeDocument/2006/relationships/slideLayout" Target="../slideLayouts/slideLayout1136.xml"/><Relationship Id="rId7" Type="http://schemas.openxmlformats.org/officeDocument/2006/relationships/slideLayout" Target="../slideLayouts/slideLayout1140.xml"/><Relationship Id="rId12" Type="http://schemas.openxmlformats.org/officeDocument/2006/relationships/slideLayout" Target="../slideLayouts/slideLayout1145.xml"/><Relationship Id="rId2" Type="http://schemas.openxmlformats.org/officeDocument/2006/relationships/slideLayout" Target="../slideLayouts/slideLayout1135.xml"/><Relationship Id="rId1" Type="http://schemas.openxmlformats.org/officeDocument/2006/relationships/slideLayout" Target="../slideLayouts/slideLayout1134.xml"/><Relationship Id="rId6" Type="http://schemas.openxmlformats.org/officeDocument/2006/relationships/slideLayout" Target="../slideLayouts/slideLayout1139.xml"/><Relationship Id="rId11" Type="http://schemas.openxmlformats.org/officeDocument/2006/relationships/slideLayout" Target="../slideLayouts/slideLayout1144.xml"/><Relationship Id="rId5" Type="http://schemas.openxmlformats.org/officeDocument/2006/relationships/slideLayout" Target="../slideLayouts/slideLayout1138.xml"/><Relationship Id="rId15" Type="http://schemas.openxmlformats.org/officeDocument/2006/relationships/image" Target="../media/image30.png"/><Relationship Id="rId10" Type="http://schemas.openxmlformats.org/officeDocument/2006/relationships/slideLayout" Target="../slideLayouts/slideLayout1143.xml"/><Relationship Id="rId4" Type="http://schemas.openxmlformats.org/officeDocument/2006/relationships/slideLayout" Target="../slideLayouts/slideLayout1137.xml"/><Relationship Id="rId9" Type="http://schemas.openxmlformats.org/officeDocument/2006/relationships/slideLayout" Target="../slideLayouts/slideLayout1142.xml"/><Relationship Id="rId14" Type="http://schemas.openxmlformats.org/officeDocument/2006/relationships/image" Target="../media/image29.jpeg"/></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1153.xml"/><Relationship Id="rId13" Type="http://schemas.openxmlformats.org/officeDocument/2006/relationships/image" Target="../media/image29.jpeg"/><Relationship Id="rId3" Type="http://schemas.openxmlformats.org/officeDocument/2006/relationships/slideLayout" Target="../slideLayouts/slideLayout1148.xml"/><Relationship Id="rId7" Type="http://schemas.openxmlformats.org/officeDocument/2006/relationships/slideLayout" Target="../slideLayouts/slideLayout1152.xml"/><Relationship Id="rId12" Type="http://schemas.openxmlformats.org/officeDocument/2006/relationships/theme" Target="../theme/theme47.xml"/><Relationship Id="rId2" Type="http://schemas.openxmlformats.org/officeDocument/2006/relationships/slideLayout" Target="../slideLayouts/slideLayout1147.xml"/><Relationship Id="rId1" Type="http://schemas.openxmlformats.org/officeDocument/2006/relationships/slideLayout" Target="../slideLayouts/slideLayout1146.xml"/><Relationship Id="rId6" Type="http://schemas.openxmlformats.org/officeDocument/2006/relationships/slideLayout" Target="../slideLayouts/slideLayout1151.xml"/><Relationship Id="rId11" Type="http://schemas.openxmlformats.org/officeDocument/2006/relationships/slideLayout" Target="../slideLayouts/slideLayout1156.xml"/><Relationship Id="rId5" Type="http://schemas.openxmlformats.org/officeDocument/2006/relationships/slideLayout" Target="../slideLayouts/slideLayout1150.xml"/><Relationship Id="rId10" Type="http://schemas.openxmlformats.org/officeDocument/2006/relationships/slideLayout" Target="../slideLayouts/slideLayout1155.xml"/><Relationship Id="rId4" Type="http://schemas.openxmlformats.org/officeDocument/2006/relationships/slideLayout" Target="../slideLayouts/slideLayout1149.xml"/><Relationship Id="rId9" Type="http://schemas.openxmlformats.org/officeDocument/2006/relationships/slideLayout" Target="../slideLayouts/slideLayout1154.xml"/><Relationship Id="rId14" Type="http://schemas.openxmlformats.org/officeDocument/2006/relationships/image" Target="../media/image30.png"/></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1164.xml"/><Relationship Id="rId13" Type="http://schemas.openxmlformats.org/officeDocument/2006/relationships/theme" Target="../theme/theme48.xml"/><Relationship Id="rId3" Type="http://schemas.openxmlformats.org/officeDocument/2006/relationships/slideLayout" Target="../slideLayouts/slideLayout1159.xml"/><Relationship Id="rId7" Type="http://schemas.openxmlformats.org/officeDocument/2006/relationships/slideLayout" Target="../slideLayouts/slideLayout1163.xml"/><Relationship Id="rId12" Type="http://schemas.openxmlformats.org/officeDocument/2006/relationships/slideLayout" Target="../slideLayouts/slideLayout1168.xml"/><Relationship Id="rId2" Type="http://schemas.openxmlformats.org/officeDocument/2006/relationships/slideLayout" Target="../slideLayouts/slideLayout1158.xml"/><Relationship Id="rId1" Type="http://schemas.openxmlformats.org/officeDocument/2006/relationships/slideLayout" Target="../slideLayouts/slideLayout1157.xml"/><Relationship Id="rId6" Type="http://schemas.openxmlformats.org/officeDocument/2006/relationships/slideLayout" Target="../slideLayouts/slideLayout1162.xml"/><Relationship Id="rId11" Type="http://schemas.openxmlformats.org/officeDocument/2006/relationships/slideLayout" Target="../slideLayouts/slideLayout1167.xml"/><Relationship Id="rId5" Type="http://schemas.openxmlformats.org/officeDocument/2006/relationships/slideLayout" Target="../slideLayouts/slideLayout1161.xml"/><Relationship Id="rId10" Type="http://schemas.openxmlformats.org/officeDocument/2006/relationships/slideLayout" Target="../slideLayouts/slideLayout1166.xml"/><Relationship Id="rId4" Type="http://schemas.openxmlformats.org/officeDocument/2006/relationships/slideLayout" Target="../slideLayouts/slideLayout1160.xml"/><Relationship Id="rId9" Type="http://schemas.openxmlformats.org/officeDocument/2006/relationships/slideLayout" Target="../slideLayouts/slideLayout1165.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1176.xml"/><Relationship Id="rId13" Type="http://schemas.openxmlformats.org/officeDocument/2006/relationships/image" Target="../media/image22.jpeg"/><Relationship Id="rId3" Type="http://schemas.openxmlformats.org/officeDocument/2006/relationships/slideLayout" Target="../slideLayouts/slideLayout1171.xml"/><Relationship Id="rId7" Type="http://schemas.openxmlformats.org/officeDocument/2006/relationships/slideLayout" Target="../slideLayouts/slideLayout1175.xml"/><Relationship Id="rId12" Type="http://schemas.openxmlformats.org/officeDocument/2006/relationships/theme" Target="../theme/theme49.xml"/><Relationship Id="rId2" Type="http://schemas.openxmlformats.org/officeDocument/2006/relationships/slideLayout" Target="../slideLayouts/slideLayout1170.xml"/><Relationship Id="rId1" Type="http://schemas.openxmlformats.org/officeDocument/2006/relationships/slideLayout" Target="../slideLayouts/slideLayout1169.xml"/><Relationship Id="rId6" Type="http://schemas.openxmlformats.org/officeDocument/2006/relationships/slideLayout" Target="../slideLayouts/slideLayout1174.xml"/><Relationship Id="rId11" Type="http://schemas.openxmlformats.org/officeDocument/2006/relationships/slideLayout" Target="../slideLayouts/slideLayout1179.xml"/><Relationship Id="rId5" Type="http://schemas.openxmlformats.org/officeDocument/2006/relationships/slideLayout" Target="../slideLayouts/slideLayout1173.xml"/><Relationship Id="rId10" Type="http://schemas.openxmlformats.org/officeDocument/2006/relationships/slideLayout" Target="../slideLayouts/slideLayout1178.xml"/><Relationship Id="rId4" Type="http://schemas.openxmlformats.org/officeDocument/2006/relationships/slideLayout" Target="../slideLayouts/slideLayout1172.xml"/><Relationship Id="rId9" Type="http://schemas.openxmlformats.org/officeDocument/2006/relationships/slideLayout" Target="../slideLayouts/slideLayout117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6.xml"/><Relationship Id="rId3" Type="http://schemas.openxmlformats.org/officeDocument/2006/relationships/slideLayout" Target="../slideLayouts/slideLayout51.xml"/><Relationship Id="rId7" Type="http://schemas.openxmlformats.org/officeDocument/2006/relationships/slideLayout" Target="../slideLayouts/slideLayout55.xml"/><Relationship Id="rId12" Type="http://schemas.openxmlformats.org/officeDocument/2006/relationships/theme" Target="../theme/theme5.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5" Type="http://schemas.openxmlformats.org/officeDocument/2006/relationships/slideLayout" Target="../slideLayouts/slideLayout53.xml"/><Relationship Id="rId10" Type="http://schemas.openxmlformats.org/officeDocument/2006/relationships/slideLayout" Target="../slideLayouts/slideLayout58.xml"/><Relationship Id="rId4" Type="http://schemas.openxmlformats.org/officeDocument/2006/relationships/slideLayout" Target="../slideLayouts/slideLayout52.xml"/><Relationship Id="rId9" Type="http://schemas.openxmlformats.org/officeDocument/2006/relationships/slideLayout" Target="../slideLayouts/slideLayout57.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1187.xml"/><Relationship Id="rId13" Type="http://schemas.openxmlformats.org/officeDocument/2006/relationships/image" Target="../media/image22.jpeg"/><Relationship Id="rId3" Type="http://schemas.openxmlformats.org/officeDocument/2006/relationships/slideLayout" Target="../slideLayouts/slideLayout1182.xml"/><Relationship Id="rId7" Type="http://schemas.openxmlformats.org/officeDocument/2006/relationships/slideLayout" Target="../slideLayouts/slideLayout1186.xml"/><Relationship Id="rId12" Type="http://schemas.openxmlformats.org/officeDocument/2006/relationships/theme" Target="../theme/theme50.xml"/><Relationship Id="rId2" Type="http://schemas.openxmlformats.org/officeDocument/2006/relationships/slideLayout" Target="../slideLayouts/slideLayout1181.xml"/><Relationship Id="rId1" Type="http://schemas.openxmlformats.org/officeDocument/2006/relationships/slideLayout" Target="../slideLayouts/slideLayout1180.xml"/><Relationship Id="rId6" Type="http://schemas.openxmlformats.org/officeDocument/2006/relationships/slideLayout" Target="../slideLayouts/slideLayout1185.xml"/><Relationship Id="rId11" Type="http://schemas.openxmlformats.org/officeDocument/2006/relationships/slideLayout" Target="../slideLayouts/slideLayout1190.xml"/><Relationship Id="rId5" Type="http://schemas.openxmlformats.org/officeDocument/2006/relationships/slideLayout" Target="../slideLayouts/slideLayout1184.xml"/><Relationship Id="rId10" Type="http://schemas.openxmlformats.org/officeDocument/2006/relationships/slideLayout" Target="../slideLayouts/slideLayout1189.xml"/><Relationship Id="rId4" Type="http://schemas.openxmlformats.org/officeDocument/2006/relationships/slideLayout" Target="../slideLayouts/slideLayout1183.xml"/><Relationship Id="rId9" Type="http://schemas.openxmlformats.org/officeDocument/2006/relationships/slideLayout" Target="../slideLayouts/slideLayout1188.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1198.xml"/><Relationship Id="rId13" Type="http://schemas.openxmlformats.org/officeDocument/2006/relationships/slideLayout" Target="../slideLayouts/slideLayout1203.xml"/><Relationship Id="rId3" Type="http://schemas.openxmlformats.org/officeDocument/2006/relationships/slideLayout" Target="../slideLayouts/slideLayout1193.xml"/><Relationship Id="rId7" Type="http://schemas.openxmlformats.org/officeDocument/2006/relationships/slideLayout" Target="../slideLayouts/slideLayout1197.xml"/><Relationship Id="rId12" Type="http://schemas.openxmlformats.org/officeDocument/2006/relationships/slideLayout" Target="../slideLayouts/slideLayout1202.xml"/><Relationship Id="rId17" Type="http://schemas.openxmlformats.org/officeDocument/2006/relationships/image" Target="../media/image33.png"/><Relationship Id="rId2" Type="http://schemas.openxmlformats.org/officeDocument/2006/relationships/slideLayout" Target="../slideLayouts/slideLayout1192.xml"/><Relationship Id="rId16" Type="http://schemas.openxmlformats.org/officeDocument/2006/relationships/image" Target="../media/image32.png"/><Relationship Id="rId1" Type="http://schemas.openxmlformats.org/officeDocument/2006/relationships/slideLayout" Target="../slideLayouts/slideLayout1191.xml"/><Relationship Id="rId6" Type="http://schemas.openxmlformats.org/officeDocument/2006/relationships/slideLayout" Target="../slideLayouts/slideLayout1196.xml"/><Relationship Id="rId11" Type="http://schemas.openxmlformats.org/officeDocument/2006/relationships/slideLayout" Target="../slideLayouts/slideLayout1201.xml"/><Relationship Id="rId5" Type="http://schemas.openxmlformats.org/officeDocument/2006/relationships/slideLayout" Target="../slideLayouts/slideLayout1195.xml"/><Relationship Id="rId15" Type="http://schemas.openxmlformats.org/officeDocument/2006/relationships/theme" Target="../theme/theme51.xml"/><Relationship Id="rId10" Type="http://schemas.openxmlformats.org/officeDocument/2006/relationships/slideLayout" Target="../slideLayouts/slideLayout1200.xml"/><Relationship Id="rId4" Type="http://schemas.openxmlformats.org/officeDocument/2006/relationships/slideLayout" Target="../slideLayouts/slideLayout1194.xml"/><Relationship Id="rId9" Type="http://schemas.openxmlformats.org/officeDocument/2006/relationships/slideLayout" Target="../slideLayouts/slideLayout1199.xml"/><Relationship Id="rId14" Type="http://schemas.openxmlformats.org/officeDocument/2006/relationships/slideLayout" Target="../slideLayouts/slideLayout1204.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1212.xml"/><Relationship Id="rId3" Type="http://schemas.openxmlformats.org/officeDocument/2006/relationships/slideLayout" Target="../slideLayouts/slideLayout1207.xml"/><Relationship Id="rId7" Type="http://schemas.openxmlformats.org/officeDocument/2006/relationships/slideLayout" Target="../slideLayouts/slideLayout1211.xml"/><Relationship Id="rId12" Type="http://schemas.openxmlformats.org/officeDocument/2006/relationships/theme" Target="../theme/theme52.xml"/><Relationship Id="rId2" Type="http://schemas.openxmlformats.org/officeDocument/2006/relationships/slideLayout" Target="../slideLayouts/slideLayout1206.xml"/><Relationship Id="rId1" Type="http://schemas.openxmlformats.org/officeDocument/2006/relationships/slideLayout" Target="../slideLayouts/slideLayout1205.xml"/><Relationship Id="rId6" Type="http://schemas.openxmlformats.org/officeDocument/2006/relationships/slideLayout" Target="../slideLayouts/slideLayout1210.xml"/><Relationship Id="rId11" Type="http://schemas.openxmlformats.org/officeDocument/2006/relationships/slideLayout" Target="../slideLayouts/slideLayout1215.xml"/><Relationship Id="rId5" Type="http://schemas.openxmlformats.org/officeDocument/2006/relationships/slideLayout" Target="../slideLayouts/slideLayout1209.xml"/><Relationship Id="rId10" Type="http://schemas.openxmlformats.org/officeDocument/2006/relationships/slideLayout" Target="../slideLayouts/slideLayout1214.xml"/><Relationship Id="rId4" Type="http://schemas.openxmlformats.org/officeDocument/2006/relationships/slideLayout" Target="../slideLayouts/slideLayout1208.xml"/><Relationship Id="rId9" Type="http://schemas.openxmlformats.org/officeDocument/2006/relationships/slideLayout" Target="../slideLayouts/slideLayout1213.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1223.xml"/><Relationship Id="rId13" Type="http://schemas.openxmlformats.org/officeDocument/2006/relationships/slideLayout" Target="../slideLayouts/slideLayout1228.xml"/><Relationship Id="rId3" Type="http://schemas.openxmlformats.org/officeDocument/2006/relationships/slideLayout" Target="../slideLayouts/slideLayout1218.xml"/><Relationship Id="rId7" Type="http://schemas.openxmlformats.org/officeDocument/2006/relationships/slideLayout" Target="../slideLayouts/slideLayout1222.xml"/><Relationship Id="rId12" Type="http://schemas.openxmlformats.org/officeDocument/2006/relationships/slideLayout" Target="../slideLayouts/slideLayout1227.xml"/><Relationship Id="rId2" Type="http://schemas.openxmlformats.org/officeDocument/2006/relationships/slideLayout" Target="../slideLayouts/slideLayout1217.xml"/><Relationship Id="rId1" Type="http://schemas.openxmlformats.org/officeDocument/2006/relationships/slideLayout" Target="../slideLayouts/slideLayout1216.xml"/><Relationship Id="rId6" Type="http://schemas.openxmlformats.org/officeDocument/2006/relationships/slideLayout" Target="../slideLayouts/slideLayout1221.xml"/><Relationship Id="rId11" Type="http://schemas.openxmlformats.org/officeDocument/2006/relationships/slideLayout" Target="../slideLayouts/slideLayout1226.xml"/><Relationship Id="rId5" Type="http://schemas.openxmlformats.org/officeDocument/2006/relationships/slideLayout" Target="../slideLayouts/slideLayout1220.xml"/><Relationship Id="rId10" Type="http://schemas.openxmlformats.org/officeDocument/2006/relationships/slideLayout" Target="../slideLayouts/slideLayout1225.xml"/><Relationship Id="rId4" Type="http://schemas.openxmlformats.org/officeDocument/2006/relationships/slideLayout" Target="../slideLayouts/slideLayout1219.xml"/><Relationship Id="rId9" Type="http://schemas.openxmlformats.org/officeDocument/2006/relationships/slideLayout" Target="../slideLayouts/slideLayout1224.xml"/><Relationship Id="rId14" Type="http://schemas.openxmlformats.org/officeDocument/2006/relationships/theme" Target="../theme/theme53.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1236.xml"/><Relationship Id="rId13" Type="http://schemas.openxmlformats.org/officeDocument/2006/relationships/slideLayout" Target="../slideLayouts/slideLayout1241.xml"/><Relationship Id="rId3" Type="http://schemas.openxmlformats.org/officeDocument/2006/relationships/slideLayout" Target="../slideLayouts/slideLayout1231.xml"/><Relationship Id="rId7" Type="http://schemas.openxmlformats.org/officeDocument/2006/relationships/slideLayout" Target="../slideLayouts/slideLayout1235.xml"/><Relationship Id="rId12" Type="http://schemas.openxmlformats.org/officeDocument/2006/relationships/slideLayout" Target="../slideLayouts/slideLayout1240.xml"/><Relationship Id="rId2" Type="http://schemas.openxmlformats.org/officeDocument/2006/relationships/slideLayout" Target="../slideLayouts/slideLayout1230.xml"/><Relationship Id="rId1" Type="http://schemas.openxmlformats.org/officeDocument/2006/relationships/slideLayout" Target="../slideLayouts/slideLayout1229.xml"/><Relationship Id="rId6" Type="http://schemas.openxmlformats.org/officeDocument/2006/relationships/slideLayout" Target="../slideLayouts/slideLayout1234.xml"/><Relationship Id="rId11" Type="http://schemas.openxmlformats.org/officeDocument/2006/relationships/slideLayout" Target="../slideLayouts/slideLayout1239.xml"/><Relationship Id="rId5" Type="http://schemas.openxmlformats.org/officeDocument/2006/relationships/slideLayout" Target="../slideLayouts/slideLayout1233.xml"/><Relationship Id="rId10" Type="http://schemas.openxmlformats.org/officeDocument/2006/relationships/slideLayout" Target="../slideLayouts/slideLayout1238.xml"/><Relationship Id="rId4" Type="http://schemas.openxmlformats.org/officeDocument/2006/relationships/slideLayout" Target="../slideLayouts/slideLayout1232.xml"/><Relationship Id="rId9" Type="http://schemas.openxmlformats.org/officeDocument/2006/relationships/slideLayout" Target="../slideLayouts/slideLayout1237.xml"/><Relationship Id="rId14" Type="http://schemas.openxmlformats.org/officeDocument/2006/relationships/theme" Target="../theme/theme54.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1249.xml"/><Relationship Id="rId13" Type="http://schemas.openxmlformats.org/officeDocument/2006/relationships/slideLayout" Target="../slideLayouts/slideLayout1254.xml"/><Relationship Id="rId3" Type="http://schemas.openxmlformats.org/officeDocument/2006/relationships/slideLayout" Target="../slideLayouts/slideLayout1244.xml"/><Relationship Id="rId7" Type="http://schemas.openxmlformats.org/officeDocument/2006/relationships/slideLayout" Target="../slideLayouts/slideLayout1248.xml"/><Relationship Id="rId12" Type="http://schemas.openxmlformats.org/officeDocument/2006/relationships/slideLayout" Target="../slideLayouts/slideLayout1253.xml"/><Relationship Id="rId2" Type="http://schemas.openxmlformats.org/officeDocument/2006/relationships/slideLayout" Target="../slideLayouts/slideLayout1243.xml"/><Relationship Id="rId1" Type="http://schemas.openxmlformats.org/officeDocument/2006/relationships/slideLayout" Target="../slideLayouts/slideLayout1242.xml"/><Relationship Id="rId6" Type="http://schemas.openxmlformats.org/officeDocument/2006/relationships/slideLayout" Target="../slideLayouts/slideLayout1247.xml"/><Relationship Id="rId11" Type="http://schemas.openxmlformats.org/officeDocument/2006/relationships/slideLayout" Target="../slideLayouts/slideLayout1252.xml"/><Relationship Id="rId5" Type="http://schemas.openxmlformats.org/officeDocument/2006/relationships/slideLayout" Target="../slideLayouts/slideLayout1246.xml"/><Relationship Id="rId10" Type="http://schemas.openxmlformats.org/officeDocument/2006/relationships/slideLayout" Target="../slideLayouts/slideLayout1251.xml"/><Relationship Id="rId4" Type="http://schemas.openxmlformats.org/officeDocument/2006/relationships/slideLayout" Target="../slideLayouts/slideLayout1245.xml"/><Relationship Id="rId9" Type="http://schemas.openxmlformats.org/officeDocument/2006/relationships/slideLayout" Target="../slideLayouts/slideLayout1250.xml"/><Relationship Id="rId14" Type="http://schemas.openxmlformats.org/officeDocument/2006/relationships/theme" Target="../theme/theme55.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1262.xml"/><Relationship Id="rId13" Type="http://schemas.openxmlformats.org/officeDocument/2006/relationships/slideLayout" Target="../slideLayouts/slideLayout1267.xml"/><Relationship Id="rId3" Type="http://schemas.openxmlformats.org/officeDocument/2006/relationships/slideLayout" Target="../slideLayouts/slideLayout1257.xml"/><Relationship Id="rId7" Type="http://schemas.openxmlformats.org/officeDocument/2006/relationships/slideLayout" Target="../slideLayouts/slideLayout1261.xml"/><Relationship Id="rId12" Type="http://schemas.openxmlformats.org/officeDocument/2006/relationships/slideLayout" Target="../slideLayouts/slideLayout1266.xml"/><Relationship Id="rId2" Type="http://schemas.openxmlformats.org/officeDocument/2006/relationships/slideLayout" Target="../slideLayouts/slideLayout1256.xml"/><Relationship Id="rId1" Type="http://schemas.openxmlformats.org/officeDocument/2006/relationships/slideLayout" Target="../slideLayouts/slideLayout1255.xml"/><Relationship Id="rId6" Type="http://schemas.openxmlformats.org/officeDocument/2006/relationships/slideLayout" Target="../slideLayouts/slideLayout1260.xml"/><Relationship Id="rId11" Type="http://schemas.openxmlformats.org/officeDocument/2006/relationships/slideLayout" Target="../slideLayouts/slideLayout1265.xml"/><Relationship Id="rId5" Type="http://schemas.openxmlformats.org/officeDocument/2006/relationships/slideLayout" Target="../slideLayouts/slideLayout1259.xml"/><Relationship Id="rId10" Type="http://schemas.openxmlformats.org/officeDocument/2006/relationships/slideLayout" Target="../slideLayouts/slideLayout1264.xml"/><Relationship Id="rId4" Type="http://schemas.openxmlformats.org/officeDocument/2006/relationships/slideLayout" Target="../slideLayouts/slideLayout1258.xml"/><Relationship Id="rId9" Type="http://schemas.openxmlformats.org/officeDocument/2006/relationships/slideLayout" Target="../slideLayouts/slideLayout1263.xml"/><Relationship Id="rId14" Type="http://schemas.openxmlformats.org/officeDocument/2006/relationships/theme" Target="../theme/theme56.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1275.xml"/><Relationship Id="rId3" Type="http://schemas.openxmlformats.org/officeDocument/2006/relationships/slideLayout" Target="../slideLayouts/slideLayout1270.xml"/><Relationship Id="rId7" Type="http://schemas.openxmlformats.org/officeDocument/2006/relationships/slideLayout" Target="../slideLayouts/slideLayout1274.xml"/><Relationship Id="rId12" Type="http://schemas.openxmlformats.org/officeDocument/2006/relationships/theme" Target="../theme/theme57.xml"/><Relationship Id="rId2" Type="http://schemas.openxmlformats.org/officeDocument/2006/relationships/slideLayout" Target="../slideLayouts/slideLayout1269.xml"/><Relationship Id="rId1" Type="http://schemas.openxmlformats.org/officeDocument/2006/relationships/slideLayout" Target="../slideLayouts/slideLayout1268.xml"/><Relationship Id="rId6" Type="http://schemas.openxmlformats.org/officeDocument/2006/relationships/slideLayout" Target="../slideLayouts/slideLayout1273.xml"/><Relationship Id="rId11" Type="http://schemas.openxmlformats.org/officeDocument/2006/relationships/slideLayout" Target="../slideLayouts/slideLayout1278.xml"/><Relationship Id="rId5" Type="http://schemas.openxmlformats.org/officeDocument/2006/relationships/slideLayout" Target="../slideLayouts/slideLayout1272.xml"/><Relationship Id="rId10" Type="http://schemas.openxmlformats.org/officeDocument/2006/relationships/slideLayout" Target="../slideLayouts/slideLayout1277.xml"/><Relationship Id="rId4" Type="http://schemas.openxmlformats.org/officeDocument/2006/relationships/slideLayout" Target="../slideLayouts/slideLayout1271.xml"/><Relationship Id="rId9" Type="http://schemas.openxmlformats.org/officeDocument/2006/relationships/slideLayout" Target="../slideLayouts/slideLayout1276.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1286.xml"/><Relationship Id="rId13" Type="http://schemas.openxmlformats.org/officeDocument/2006/relationships/slideLayout" Target="../slideLayouts/slideLayout1291.xml"/><Relationship Id="rId3" Type="http://schemas.openxmlformats.org/officeDocument/2006/relationships/slideLayout" Target="../slideLayouts/slideLayout1281.xml"/><Relationship Id="rId7" Type="http://schemas.openxmlformats.org/officeDocument/2006/relationships/slideLayout" Target="../slideLayouts/slideLayout1285.xml"/><Relationship Id="rId12" Type="http://schemas.openxmlformats.org/officeDocument/2006/relationships/slideLayout" Target="../slideLayouts/slideLayout1290.xml"/><Relationship Id="rId2" Type="http://schemas.openxmlformats.org/officeDocument/2006/relationships/slideLayout" Target="../slideLayouts/slideLayout1280.xml"/><Relationship Id="rId1" Type="http://schemas.openxmlformats.org/officeDocument/2006/relationships/slideLayout" Target="../slideLayouts/slideLayout1279.xml"/><Relationship Id="rId6" Type="http://schemas.openxmlformats.org/officeDocument/2006/relationships/slideLayout" Target="../slideLayouts/slideLayout1284.xml"/><Relationship Id="rId11" Type="http://schemas.openxmlformats.org/officeDocument/2006/relationships/slideLayout" Target="../slideLayouts/slideLayout1289.xml"/><Relationship Id="rId5" Type="http://schemas.openxmlformats.org/officeDocument/2006/relationships/slideLayout" Target="../slideLayouts/slideLayout1283.xml"/><Relationship Id="rId10" Type="http://schemas.openxmlformats.org/officeDocument/2006/relationships/slideLayout" Target="../slideLayouts/slideLayout1288.xml"/><Relationship Id="rId4" Type="http://schemas.openxmlformats.org/officeDocument/2006/relationships/slideLayout" Target="../slideLayouts/slideLayout1282.xml"/><Relationship Id="rId9" Type="http://schemas.openxmlformats.org/officeDocument/2006/relationships/slideLayout" Target="../slideLayouts/slideLayout1287.xml"/><Relationship Id="rId14" Type="http://schemas.openxmlformats.org/officeDocument/2006/relationships/theme" Target="../theme/theme58.xml"/></Relationships>
</file>

<file path=ppt/slideMasters/_rels/slideMaster59.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59.xml"/><Relationship Id="rId1" Type="http://schemas.openxmlformats.org/officeDocument/2006/relationships/slideLayout" Target="../slideLayouts/slideLayout129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theme" Target="../theme/theme6.xml"/><Relationship Id="rId3" Type="http://schemas.openxmlformats.org/officeDocument/2006/relationships/slideLayout" Target="../slideLayouts/slideLayout62.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2" Type="http://schemas.openxmlformats.org/officeDocument/2006/relationships/slideLayout" Target="../slideLayouts/slideLayout61.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5" Type="http://schemas.openxmlformats.org/officeDocument/2006/relationships/slideLayout" Target="../slideLayouts/slideLayout64.xml"/><Relationship Id="rId10" Type="http://schemas.openxmlformats.org/officeDocument/2006/relationships/slideLayout" Target="../slideLayouts/slideLayout69.xml"/><Relationship Id="rId4" Type="http://schemas.openxmlformats.org/officeDocument/2006/relationships/slideLayout" Target="../slideLayouts/slideLayout63.xml"/><Relationship Id="rId9" Type="http://schemas.openxmlformats.org/officeDocument/2006/relationships/slideLayout" Target="../slideLayouts/slideLayout68.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1300.xml"/><Relationship Id="rId13" Type="http://schemas.openxmlformats.org/officeDocument/2006/relationships/slideLayout" Target="../slideLayouts/slideLayout1305.xml"/><Relationship Id="rId3" Type="http://schemas.openxmlformats.org/officeDocument/2006/relationships/slideLayout" Target="../slideLayouts/slideLayout1295.xml"/><Relationship Id="rId7" Type="http://schemas.openxmlformats.org/officeDocument/2006/relationships/slideLayout" Target="../slideLayouts/slideLayout1299.xml"/><Relationship Id="rId12" Type="http://schemas.openxmlformats.org/officeDocument/2006/relationships/slideLayout" Target="../slideLayouts/slideLayout1304.xml"/><Relationship Id="rId2" Type="http://schemas.openxmlformats.org/officeDocument/2006/relationships/slideLayout" Target="../slideLayouts/slideLayout1294.xml"/><Relationship Id="rId1" Type="http://schemas.openxmlformats.org/officeDocument/2006/relationships/slideLayout" Target="../slideLayouts/slideLayout1293.xml"/><Relationship Id="rId6" Type="http://schemas.openxmlformats.org/officeDocument/2006/relationships/slideLayout" Target="../slideLayouts/slideLayout1298.xml"/><Relationship Id="rId11" Type="http://schemas.openxmlformats.org/officeDocument/2006/relationships/slideLayout" Target="../slideLayouts/slideLayout1303.xml"/><Relationship Id="rId5" Type="http://schemas.openxmlformats.org/officeDocument/2006/relationships/slideLayout" Target="../slideLayouts/slideLayout1297.xml"/><Relationship Id="rId15" Type="http://schemas.openxmlformats.org/officeDocument/2006/relationships/theme" Target="../theme/theme60.xml"/><Relationship Id="rId10" Type="http://schemas.openxmlformats.org/officeDocument/2006/relationships/slideLayout" Target="../slideLayouts/slideLayout1302.xml"/><Relationship Id="rId4" Type="http://schemas.openxmlformats.org/officeDocument/2006/relationships/slideLayout" Target="../slideLayouts/slideLayout1296.xml"/><Relationship Id="rId9" Type="http://schemas.openxmlformats.org/officeDocument/2006/relationships/slideLayout" Target="../slideLayouts/slideLayout1301.xml"/><Relationship Id="rId14" Type="http://schemas.openxmlformats.org/officeDocument/2006/relationships/slideLayout" Target="../slideLayouts/slideLayout1306.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1314.xml"/><Relationship Id="rId13" Type="http://schemas.openxmlformats.org/officeDocument/2006/relationships/image" Target="../media/image22.jpeg"/><Relationship Id="rId3" Type="http://schemas.openxmlformats.org/officeDocument/2006/relationships/slideLayout" Target="../slideLayouts/slideLayout1309.xml"/><Relationship Id="rId7" Type="http://schemas.openxmlformats.org/officeDocument/2006/relationships/slideLayout" Target="../slideLayouts/slideLayout1313.xml"/><Relationship Id="rId12" Type="http://schemas.openxmlformats.org/officeDocument/2006/relationships/theme" Target="../theme/theme61.xml"/><Relationship Id="rId2" Type="http://schemas.openxmlformats.org/officeDocument/2006/relationships/slideLayout" Target="../slideLayouts/slideLayout1308.xml"/><Relationship Id="rId1" Type="http://schemas.openxmlformats.org/officeDocument/2006/relationships/slideLayout" Target="../slideLayouts/slideLayout1307.xml"/><Relationship Id="rId6" Type="http://schemas.openxmlformats.org/officeDocument/2006/relationships/slideLayout" Target="../slideLayouts/slideLayout1312.xml"/><Relationship Id="rId11" Type="http://schemas.openxmlformats.org/officeDocument/2006/relationships/slideLayout" Target="../slideLayouts/slideLayout1317.xml"/><Relationship Id="rId5" Type="http://schemas.openxmlformats.org/officeDocument/2006/relationships/slideLayout" Target="../slideLayouts/slideLayout1311.xml"/><Relationship Id="rId10" Type="http://schemas.openxmlformats.org/officeDocument/2006/relationships/slideLayout" Target="../slideLayouts/slideLayout1316.xml"/><Relationship Id="rId4" Type="http://schemas.openxmlformats.org/officeDocument/2006/relationships/slideLayout" Target="../slideLayouts/slideLayout1310.xml"/><Relationship Id="rId9" Type="http://schemas.openxmlformats.org/officeDocument/2006/relationships/slideLayout" Target="../slideLayouts/slideLayout1315.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1325.xml"/><Relationship Id="rId13" Type="http://schemas.openxmlformats.org/officeDocument/2006/relationships/slideLayout" Target="../slideLayouts/slideLayout1330.xml"/><Relationship Id="rId3" Type="http://schemas.openxmlformats.org/officeDocument/2006/relationships/slideLayout" Target="../slideLayouts/slideLayout1320.xml"/><Relationship Id="rId7" Type="http://schemas.openxmlformats.org/officeDocument/2006/relationships/slideLayout" Target="../slideLayouts/slideLayout1324.xml"/><Relationship Id="rId12" Type="http://schemas.openxmlformats.org/officeDocument/2006/relationships/slideLayout" Target="../slideLayouts/slideLayout1329.xml"/><Relationship Id="rId2" Type="http://schemas.openxmlformats.org/officeDocument/2006/relationships/slideLayout" Target="../slideLayouts/slideLayout1319.xml"/><Relationship Id="rId1" Type="http://schemas.openxmlformats.org/officeDocument/2006/relationships/slideLayout" Target="../slideLayouts/slideLayout1318.xml"/><Relationship Id="rId6" Type="http://schemas.openxmlformats.org/officeDocument/2006/relationships/slideLayout" Target="../slideLayouts/slideLayout1323.xml"/><Relationship Id="rId11" Type="http://schemas.openxmlformats.org/officeDocument/2006/relationships/slideLayout" Target="../slideLayouts/slideLayout1328.xml"/><Relationship Id="rId5" Type="http://schemas.openxmlformats.org/officeDocument/2006/relationships/slideLayout" Target="../slideLayouts/slideLayout1322.xml"/><Relationship Id="rId10" Type="http://schemas.openxmlformats.org/officeDocument/2006/relationships/slideLayout" Target="../slideLayouts/slideLayout1327.xml"/><Relationship Id="rId4" Type="http://schemas.openxmlformats.org/officeDocument/2006/relationships/slideLayout" Target="../slideLayouts/slideLayout1321.xml"/><Relationship Id="rId9" Type="http://schemas.openxmlformats.org/officeDocument/2006/relationships/slideLayout" Target="../slideLayouts/slideLayout1326.xml"/><Relationship Id="rId14" Type="http://schemas.openxmlformats.org/officeDocument/2006/relationships/theme" Target="../theme/theme62.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1338.xml"/><Relationship Id="rId13" Type="http://schemas.openxmlformats.org/officeDocument/2006/relationships/image" Target="../media/image22.jpeg"/><Relationship Id="rId3" Type="http://schemas.openxmlformats.org/officeDocument/2006/relationships/slideLayout" Target="../slideLayouts/slideLayout1333.xml"/><Relationship Id="rId7" Type="http://schemas.openxmlformats.org/officeDocument/2006/relationships/slideLayout" Target="../slideLayouts/slideLayout1337.xml"/><Relationship Id="rId12" Type="http://schemas.openxmlformats.org/officeDocument/2006/relationships/theme" Target="../theme/theme63.xml"/><Relationship Id="rId2" Type="http://schemas.openxmlformats.org/officeDocument/2006/relationships/slideLayout" Target="../slideLayouts/slideLayout1332.xml"/><Relationship Id="rId1" Type="http://schemas.openxmlformats.org/officeDocument/2006/relationships/slideLayout" Target="../slideLayouts/slideLayout1331.xml"/><Relationship Id="rId6" Type="http://schemas.openxmlformats.org/officeDocument/2006/relationships/slideLayout" Target="../slideLayouts/slideLayout1336.xml"/><Relationship Id="rId11" Type="http://schemas.openxmlformats.org/officeDocument/2006/relationships/slideLayout" Target="../slideLayouts/slideLayout1341.xml"/><Relationship Id="rId5" Type="http://schemas.openxmlformats.org/officeDocument/2006/relationships/slideLayout" Target="../slideLayouts/slideLayout1335.xml"/><Relationship Id="rId10" Type="http://schemas.openxmlformats.org/officeDocument/2006/relationships/slideLayout" Target="../slideLayouts/slideLayout1340.xml"/><Relationship Id="rId4" Type="http://schemas.openxmlformats.org/officeDocument/2006/relationships/slideLayout" Target="../slideLayouts/slideLayout1334.xml"/><Relationship Id="rId9" Type="http://schemas.openxmlformats.org/officeDocument/2006/relationships/slideLayout" Target="../slideLayouts/slideLayout1339.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1349.xml"/><Relationship Id="rId3" Type="http://schemas.openxmlformats.org/officeDocument/2006/relationships/slideLayout" Target="../slideLayouts/slideLayout1344.xml"/><Relationship Id="rId7" Type="http://schemas.openxmlformats.org/officeDocument/2006/relationships/slideLayout" Target="../slideLayouts/slideLayout1348.xml"/><Relationship Id="rId12" Type="http://schemas.openxmlformats.org/officeDocument/2006/relationships/theme" Target="../theme/theme64.xml"/><Relationship Id="rId2" Type="http://schemas.openxmlformats.org/officeDocument/2006/relationships/slideLayout" Target="../slideLayouts/slideLayout1343.xml"/><Relationship Id="rId1" Type="http://schemas.openxmlformats.org/officeDocument/2006/relationships/slideLayout" Target="../slideLayouts/slideLayout1342.xml"/><Relationship Id="rId6" Type="http://schemas.openxmlformats.org/officeDocument/2006/relationships/slideLayout" Target="../slideLayouts/slideLayout1347.xml"/><Relationship Id="rId11" Type="http://schemas.openxmlformats.org/officeDocument/2006/relationships/slideLayout" Target="../slideLayouts/slideLayout1352.xml"/><Relationship Id="rId5" Type="http://schemas.openxmlformats.org/officeDocument/2006/relationships/slideLayout" Target="../slideLayouts/slideLayout1346.xml"/><Relationship Id="rId10" Type="http://schemas.openxmlformats.org/officeDocument/2006/relationships/slideLayout" Target="../slideLayouts/slideLayout1351.xml"/><Relationship Id="rId4" Type="http://schemas.openxmlformats.org/officeDocument/2006/relationships/slideLayout" Target="../slideLayouts/slideLayout1345.xml"/><Relationship Id="rId9" Type="http://schemas.openxmlformats.org/officeDocument/2006/relationships/slideLayout" Target="../slideLayouts/slideLayout1350.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1360.xml"/><Relationship Id="rId3" Type="http://schemas.openxmlformats.org/officeDocument/2006/relationships/slideLayout" Target="../slideLayouts/slideLayout1355.xml"/><Relationship Id="rId7" Type="http://schemas.openxmlformats.org/officeDocument/2006/relationships/slideLayout" Target="../slideLayouts/slideLayout1359.xml"/><Relationship Id="rId12" Type="http://schemas.openxmlformats.org/officeDocument/2006/relationships/theme" Target="../theme/theme65.xml"/><Relationship Id="rId2" Type="http://schemas.openxmlformats.org/officeDocument/2006/relationships/slideLayout" Target="../slideLayouts/slideLayout1354.xml"/><Relationship Id="rId1" Type="http://schemas.openxmlformats.org/officeDocument/2006/relationships/slideLayout" Target="../slideLayouts/slideLayout1353.xml"/><Relationship Id="rId6" Type="http://schemas.openxmlformats.org/officeDocument/2006/relationships/slideLayout" Target="../slideLayouts/slideLayout1358.xml"/><Relationship Id="rId11" Type="http://schemas.openxmlformats.org/officeDocument/2006/relationships/slideLayout" Target="../slideLayouts/slideLayout1363.xml"/><Relationship Id="rId5" Type="http://schemas.openxmlformats.org/officeDocument/2006/relationships/slideLayout" Target="../slideLayouts/slideLayout1357.xml"/><Relationship Id="rId10" Type="http://schemas.openxmlformats.org/officeDocument/2006/relationships/slideLayout" Target="../slideLayouts/slideLayout1362.xml"/><Relationship Id="rId4" Type="http://schemas.openxmlformats.org/officeDocument/2006/relationships/slideLayout" Target="../slideLayouts/slideLayout1356.xml"/><Relationship Id="rId9" Type="http://schemas.openxmlformats.org/officeDocument/2006/relationships/slideLayout" Target="../slideLayouts/slideLayout1361.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1371.xml"/><Relationship Id="rId3" Type="http://schemas.openxmlformats.org/officeDocument/2006/relationships/slideLayout" Target="../slideLayouts/slideLayout1366.xml"/><Relationship Id="rId7" Type="http://schemas.openxmlformats.org/officeDocument/2006/relationships/slideLayout" Target="../slideLayouts/slideLayout1370.xml"/><Relationship Id="rId12" Type="http://schemas.openxmlformats.org/officeDocument/2006/relationships/theme" Target="../theme/theme66.xml"/><Relationship Id="rId2" Type="http://schemas.openxmlformats.org/officeDocument/2006/relationships/slideLayout" Target="../slideLayouts/slideLayout1365.xml"/><Relationship Id="rId1" Type="http://schemas.openxmlformats.org/officeDocument/2006/relationships/slideLayout" Target="../slideLayouts/slideLayout1364.xml"/><Relationship Id="rId6" Type="http://schemas.openxmlformats.org/officeDocument/2006/relationships/slideLayout" Target="../slideLayouts/slideLayout1369.xml"/><Relationship Id="rId11" Type="http://schemas.openxmlformats.org/officeDocument/2006/relationships/slideLayout" Target="../slideLayouts/slideLayout1374.xml"/><Relationship Id="rId5" Type="http://schemas.openxmlformats.org/officeDocument/2006/relationships/slideLayout" Target="../slideLayouts/slideLayout1368.xml"/><Relationship Id="rId10" Type="http://schemas.openxmlformats.org/officeDocument/2006/relationships/slideLayout" Target="../slideLayouts/slideLayout1373.xml"/><Relationship Id="rId4" Type="http://schemas.openxmlformats.org/officeDocument/2006/relationships/slideLayout" Target="../slideLayouts/slideLayout1367.xml"/><Relationship Id="rId9" Type="http://schemas.openxmlformats.org/officeDocument/2006/relationships/slideLayout" Target="../slideLayouts/slideLayout1372.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1382.xml"/><Relationship Id="rId13" Type="http://schemas.openxmlformats.org/officeDocument/2006/relationships/theme" Target="../theme/theme67.xml"/><Relationship Id="rId3" Type="http://schemas.openxmlformats.org/officeDocument/2006/relationships/slideLayout" Target="../slideLayouts/slideLayout1377.xml"/><Relationship Id="rId7" Type="http://schemas.openxmlformats.org/officeDocument/2006/relationships/slideLayout" Target="../slideLayouts/slideLayout1381.xml"/><Relationship Id="rId12" Type="http://schemas.openxmlformats.org/officeDocument/2006/relationships/slideLayout" Target="../slideLayouts/slideLayout1386.xml"/><Relationship Id="rId2" Type="http://schemas.openxmlformats.org/officeDocument/2006/relationships/slideLayout" Target="../slideLayouts/slideLayout1376.xml"/><Relationship Id="rId1" Type="http://schemas.openxmlformats.org/officeDocument/2006/relationships/slideLayout" Target="../slideLayouts/slideLayout1375.xml"/><Relationship Id="rId6" Type="http://schemas.openxmlformats.org/officeDocument/2006/relationships/slideLayout" Target="../slideLayouts/slideLayout1380.xml"/><Relationship Id="rId11" Type="http://schemas.openxmlformats.org/officeDocument/2006/relationships/slideLayout" Target="../slideLayouts/slideLayout1385.xml"/><Relationship Id="rId5" Type="http://schemas.openxmlformats.org/officeDocument/2006/relationships/slideLayout" Target="../slideLayouts/slideLayout1379.xml"/><Relationship Id="rId10" Type="http://schemas.openxmlformats.org/officeDocument/2006/relationships/slideLayout" Target="../slideLayouts/slideLayout1384.xml"/><Relationship Id="rId4" Type="http://schemas.openxmlformats.org/officeDocument/2006/relationships/slideLayout" Target="../slideLayouts/slideLayout1378.xml"/><Relationship Id="rId9" Type="http://schemas.openxmlformats.org/officeDocument/2006/relationships/slideLayout" Target="../slideLayouts/slideLayout1383.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1394.xml"/><Relationship Id="rId13" Type="http://schemas.openxmlformats.org/officeDocument/2006/relationships/slideLayout" Target="../slideLayouts/slideLayout1399.xml"/><Relationship Id="rId3" Type="http://schemas.openxmlformats.org/officeDocument/2006/relationships/slideLayout" Target="../slideLayouts/slideLayout1389.xml"/><Relationship Id="rId7" Type="http://schemas.openxmlformats.org/officeDocument/2006/relationships/slideLayout" Target="../slideLayouts/slideLayout1393.xml"/><Relationship Id="rId12" Type="http://schemas.openxmlformats.org/officeDocument/2006/relationships/slideLayout" Target="../slideLayouts/slideLayout1398.xml"/><Relationship Id="rId2" Type="http://schemas.openxmlformats.org/officeDocument/2006/relationships/slideLayout" Target="../slideLayouts/slideLayout1388.xml"/><Relationship Id="rId1" Type="http://schemas.openxmlformats.org/officeDocument/2006/relationships/slideLayout" Target="../slideLayouts/slideLayout1387.xml"/><Relationship Id="rId6" Type="http://schemas.openxmlformats.org/officeDocument/2006/relationships/slideLayout" Target="../slideLayouts/slideLayout1392.xml"/><Relationship Id="rId11" Type="http://schemas.openxmlformats.org/officeDocument/2006/relationships/slideLayout" Target="../slideLayouts/slideLayout1397.xml"/><Relationship Id="rId5" Type="http://schemas.openxmlformats.org/officeDocument/2006/relationships/slideLayout" Target="../slideLayouts/slideLayout1391.xml"/><Relationship Id="rId10" Type="http://schemas.openxmlformats.org/officeDocument/2006/relationships/slideLayout" Target="../slideLayouts/slideLayout1396.xml"/><Relationship Id="rId4" Type="http://schemas.openxmlformats.org/officeDocument/2006/relationships/slideLayout" Target="../slideLayouts/slideLayout1390.xml"/><Relationship Id="rId9" Type="http://schemas.openxmlformats.org/officeDocument/2006/relationships/slideLayout" Target="../slideLayouts/slideLayout1395.xml"/><Relationship Id="rId14" Type="http://schemas.openxmlformats.org/officeDocument/2006/relationships/theme" Target="../theme/theme68.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1407.xml"/><Relationship Id="rId3" Type="http://schemas.openxmlformats.org/officeDocument/2006/relationships/slideLayout" Target="../slideLayouts/slideLayout1402.xml"/><Relationship Id="rId7" Type="http://schemas.openxmlformats.org/officeDocument/2006/relationships/slideLayout" Target="../slideLayouts/slideLayout1406.xml"/><Relationship Id="rId12" Type="http://schemas.openxmlformats.org/officeDocument/2006/relationships/theme" Target="../theme/theme69.xml"/><Relationship Id="rId2" Type="http://schemas.openxmlformats.org/officeDocument/2006/relationships/slideLayout" Target="../slideLayouts/slideLayout1401.xml"/><Relationship Id="rId1" Type="http://schemas.openxmlformats.org/officeDocument/2006/relationships/slideLayout" Target="../slideLayouts/slideLayout1400.xml"/><Relationship Id="rId6" Type="http://schemas.openxmlformats.org/officeDocument/2006/relationships/slideLayout" Target="../slideLayouts/slideLayout1405.xml"/><Relationship Id="rId11" Type="http://schemas.openxmlformats.org/officeDocument/2006/relationships/slideLayout" Target="../slideLayouts/slideLayout1410.xml"/><Relationship Id="rId5" Type="http://schemas.openxmlformats.org/officeDocument/2006/relationships/slideLayout" Target="../slideLayouts/slideLayout1404.xml"/><Relationship Id="rId10" Type="http://schemas.openxmlformats.org/officeDocument/2006/relationships/slideLayout" Target="../slideLayouts/slideLayout1409.xml"/><Relationship Id="rId4" Type="http://schemas.openxmlformats.org/officeDocument/2006/relationships/slideLayout" Target="../slideLayouts/slideLayout1403.xml"/><Relationship Id="rId9" Type="http://schemas.openxmlformats.org/officeDocument/2006/relationships/slideLayout" Target="../slideLayouts/slideLayout1408.xml"/></Relationships>
</file>

<file path=ppt/slideMasters/_rels/slideMaster7.xml.rels><?xml version="1.0" encoding="UTF-8" standalone="yes"?>
<Relationships xmlns="http://schemas.openxmlformats.org/package/2006/relationships"><Relationship Id="rId3" Type="http://schemas.openxmlformats.org/officeDocument/2006/relationships/theme" Target="../theme/theme7.xml"/><Relationship Id="rId2" Type="http://schemas.openxmlformats.org/officeDocument/2006/relationships/slideLayout" Target="../slideLayouts/slideLayout73.xml"/><Relationship Id="rId1" Type="http://schemas.openxmlformats.org/officeDocument/2006/relationships/slideLayout" Target="../slideLayouts/slideLayout72.xml"/></Relationships>
</file>

<file path=ppt/slideMasters/_rels/slideMaster70.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theme" Target="../theme/theme70.xml"/><Relationship Id="rId1" Type="http://schemas.openxmlformats.org/officeDocument/2006/relationships/slideLayout" Target="../slideLayouts/slideLayout1411.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1419.xml"/><Relationship Id="rId3" Type="http://schemas.openxmlformats.org/officeDocument/2006/relationships/slideLayout" Target="../slideLayouts/slideLayout1414.xml"/><Relationship Id="rId7" Type="http://schemas.openxmlformats.org/officeDocument/2006/relationships/slideLayout" Target="../slideLayouts/slideLayout1418.xml"/><Relationship Id="rId12" Type="http://schemas.openxmlformats.org/officeDocument/2006/relationships/theme" Target="../theme/theme71.xml"/><Relationship Id="rId2" Type="http://schemas.openxmlformats.org/officeDocument/2006/relationships/slideLayout" Target="../slideLayouts/slideLayout1413.xml"/><Relationship Id="rId1" Type="http://schemas.openxmlformats.org/officeDocument/2006/relationships/slideLayout" Target="../slideLayouts/slideLayout1412.xml"/><Relationship Id="rId6" Type="http://schemas.openxmlformats.org/officeDocument/2006/relationships/slideLayout" Target="../slideLayouts/slideLayout1417.xml"/><Relationship Id="rId11" Type="http://schemas.openxmlformats.org/officeDocument/2006/relationships/slideLayout" Target="../slideLayouts/slideLayout1422.xml"/><Relationship Id="rId5" Type="http://schemas.openxmlformats.org/officeDocument/2006/relationships/slideLayout" Target="../slideLayouts/slideLayout1416.xml"/><Relationship Id="rId10" Type="http://schemas.openxmlformats.org/officeDocument/2006/relationships/slideLayout" Target="../slideLayouts/slideLayout1421.xml"/><Relationship Id="rId4" Type="http://schemas.openxmlformats.org/officeDocument/2006/relationships/slideLayout" Target="../slideLayouts/slideLayout1415.xml"/><Relationship Id="rId9" Type="http://schemas.openxmlformats.org/officeDocument/2006/relationships/slideLayout" Target="../slideLayouts/slideLayout1420.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1430.xml"/><Relationship Id="rId13" Type="http://schemas.openxmlformats.org/officeDocument/2006/relationships/slideLayout" Target="../slideLayouts/slideLayout1435.xml"/><Relationship Id="rId3" Type="http://schemas.openxmlformats.org/officeDocument/2006/relationships/slideLayout" Target="../slideLayouts/slideLayout1425.xml"/><Relationship Id="rId7" Type="http://schemas.openxmlformats.org/officeDocument/2006/relationships/slideLayout" Target="../slideLayouts/slideLayout1429.xml"/><Relationship Id="rId12" Type="http://schemas.openxmlformats.org/officeDocument/2006/relationships/slideLayout" Target="../slideLayouts/slideLayout1434.xml"/><Relationship Id="rId2" Type="http://schemas.openxmlformats.org/officeDocument/2006/relationships/slideLayout" Target="../slideLayouts/slideLayout1424.xml"/><Relationship Id="rId1" Type="http://schemas.openxmlformats.org/officeDocument/2006/relationships/slideLayout" Target="../slideLayouts/slideLayout1423.xml"/><Relationship Id="rId6" Type="http://schemas.openxmlformats.org/officeDocument/2006/relationships/slideLayout" Target="../slideLayouts/slideLayout1428.xml"/><Relationship Id="rId11" Type="http://schemas.openxmlformats.org/officeDocument/2006/relationships/slideLayout" Target="../slideLayouts/slideLayout1433.xml"/><Relationship Id="rId5" Type="http://schemas.openxmlformats.org/officeDocument/2006/relationships/slideLayout" Target="../slideLayouts/slideLayout1427.xml"/><Relationship Id="rId10" Type="http://schemas.openxmlformats.org/officeDocument/2006/relationships/slideLayout" Target="../slideLayouts/slideLayout1432.xml"/><Relationship Id="rId4" Type="http://schemas.openxmlformats.org/officeDocument/2006/relationships/slideLayout" Target="../slideLayouts/slideLayout1426.xml"/><Relationship Id="rId9" Type="http://schemas.openxmlformats.org/officeDocument/2006/relationships/slideLayout" Target="../slideLayouts/slideLayout1431.xml"/><Relationship Id="rId14" Type="http://schemas.openxmlformats.org/officeDocument/2006/relationships/theme" Target="../theme/theme72.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1443.xml"/><Relationship Id="rId3" Type="http://schemas.openxmlformats.org/officeDocument/2006/relationships/slideLayout" Target="../slideLayouts/slideLayout1438.xml"/><Relationship Id="rId7" Type="http://schemas.openxmlformats.org/officeDocument/2006/relationships/slideLayout" Target="../slideLayouts/slideLayout1442.xml"/><Relationship Id="rId12" Type="http://schemas.openxmlformats.org/officeDocument/2006/relationships/theme" Target="../theme/theme73.xml"/><Relationship Id="rId2" Type="http://schemas.openxmlformats.org/officeDocument/2006/relationships/slideLayout" Target="../slideLayouts/slideLayout1437.xml"/><Relationship Id="rId1" Type="http://schemas.openxmlformats.org/officeDocument/2006/relationships/slideLayout" Target="../slideLayouts/slideLayout1436.xml"/><Relationship Id="rId6" Type="http://schemas.openxmlformats.org/officeDocument/2006/relationships/slideLayout" Target="../slideLayouts/slideLayout1441.xml"/><Relationship Id="rId11" Type="http://schemas.openxmlformats.org/officeDocument/2006/relationships/slideLayout" Target="../slideLayouts/slideLayout1446.xml"/><Relationship Id="rId5" Type="http://schemas.openxmlformats.org/officeDocument/2006/relationships/slideLayout" Target="../slideLayouts/slideLayout1440.xml"/><Relationship Id="rId10" Type="http://schemas.openxmlformats.org/officeDocument/2006/relationships/slideLayout" Target="../slideLayouts/slideLayout1445.xml"/><Relationship Id="rId4" Type="http://schemas.openxmlformats.org/officeDocument/2006/relationships/slideLayout" Target="../slideLayouts/slideLayout1439.xml"/><Relationship Id="rId9" Type="http://schemas.openxmlformats.org/officeDocument/2006/relationships/slideLayout" Target="../slideLayouts/slideLayout1444.xml"/></Relationships>
</file>

<file path=ppt/slideMasters/_rels/slideMaster74.xml.rels><?xml version="1.0" encoding="UTF-8" standalone="yes"?>
<Relationships xmlns="http://schemas.openxmlformats.org/package/2006/relationships"><Relationship Id="rId117" Type="http://schemas.openxmlformats.org/officeDocument/2006/relationships/slideLayout" Target="../slideLayouts/slideLayout1563.xml"/><Relationship Id="rId299" Type="http://schemas.openxmlformats.org/officeDocument/2006/relationships/slideLayout" Target="../slideLayouts/slideLayout1745.xml"/><Relationship Id="rId21" Type="http://schemas.openxmlformats.org/officeDocument/2006/relationships/slideLayout" Target="../slideLayouts/slideLayout1467.xml"/><Relationship Id="rId63" Type="http://schemas.openxmlformats.org/officeDocument/2006/relationships/slideLayout" Target="../slideLayouts/slideLayout1509.xml"/><Relationship Id="rId159" Type="http://schemas.openxmlformats.org/officeDocument/2006/relationships/slideLayout" Target="../slideLayouts/slideLayout1605.xml"/><Relationship Id="rId324" Type="http://schemas.openxmlformats.org/officeDocument/2006/relationships/slideLayout" Target="../slideLayouts/slideLayout1770.xml"/><Relationship Id="rId366" Type="http://schemas.openxmlformats.org/officeDocument/2006/relationships/slideLayout" Target="../slideLayouts/slideLayout1812.xml"/><Relationship Id="rId170" Type="http://schemas.openxmlformats.org/officeDocument/2006/relationships/slideLayout" Target="../slideLayouts/slideLayout1616.xml"/><Relationship Id="rId226" Type="http://schemas.openxmlformats.org/officeDocument/2006/relationships/slideLayout" Target="../slideLayouts/slideLayout1672.xml"/><Relationship Id="rId268" Type="http://schemas.openxmlformats.org/officeDocument/2006/relationships/slideLayout" Target="../slideLayouts/slideLayout1714.xml"/><Relationship Id="rId32" Type="http://schemas.openxmlformats.org/officeDocument/2006/relationships/slideLayout" Target="../slideLayouts/slideLayout1478.xml"/><Relationship Id="rId74" Type="http://schemas.openxmlformats.org/officeDocument/2006/relationships/slideLayout" Target="../slideLayouts/slideLayout1520.xml"/><Relationship Id="rId128" Type="http://schemas.openxmlformats.org/officeDocument/2006/relationships/slideLayout" Target="../slideLayouts/slideLayout1574.xml"/><Relationship Id="rId335" Type="http://schemas.openxmlformats.org/officeDocument/2006/relationships/slideLayout" Target="../slideLayouts/slideLayout1781.xml"/><Relationship Id="rId5" Type="http://schemas.openxmlformats.org/officeDocument/2006/relationships/slideLayout" Target="../slideLayouts/slideLayout1451.xml"/><Relationship Id="rId181" Type="http://schemas.openxmlformats.org/officeDocument/2006/relationships/slideLayout" Target="../slideLayouts/slideLayout1627.xml"/><Relationship Id="rId237" Type="http://schemas.openxmlformats.org/officeDocument/2006/relationships/slideLayout" Target="../slideLayouts/slideLayout1683.xml"/><Relationship Id="rId279" Type="http://schemas.openxmlformats.org/officeDocument/2006/relationships/slideLayout" Target="../slideLayouts/slideLayout1725.xml"/><Relationship Id="rId43" Type="http://schemas.openxmlformats.org/officeDocument/2006/relationships/slideLayout" Target="../slideLayouts/slideLayout1489.xml"/><Relationship Id="rId139" Type="http://schemas.openxmlformats.org/officeDocument/2006/relationships/slideLayout" Target="../slideLayouts/slideLayout1585.xml"/><Relationship Id="rId290" Type="http://schemas.openxmlformats.org/officeDocument/2006/relationships/slideLayout" Target="../slideLayouts/slideLayout1736.xml"/><Relationship Id="rId304" Type="http://schemas.openxmlformats.org/officeDocument/2006/relationships/slideLayout" Target="../slideLayouts/slideLayout1750.xml"/><Relationship Id="rId346" Type="http://schemas.openxmlformats.org/officeDocument/2006/relationships/slideLayout" Target="../slideLayouts/slideLayout1792.xml"/><Relationship Id="rId85" Type="http://schemas.openxmlformats.org/officeDocument/2006/relationships/slideLayout" Target="../slideLayouts/slideLayout1531.xml"/><Relationship Id="rId150" Type="http://schemas.openxmlformats.org/officeDocument/2006/relationships/slideLayout" Target="../slideLayouts/slideLayout1596.xml"/><Relationship Id="rId192" Type="http://schemas.openxmlformats.org/officeDocument/2006/relationships/slideLayout" Target="../slideLayouts/slideLayout1638.xml"/><Relationship Id="rId206" Type="http://schemas.openxmlformats.org/officeDocument/2006/relationships/slideLayout" Target="../slideLayouts/slideLayout1652.xml"/><Relationship Id="rId248" Type="http://schemas.openxmlformats.org/officeDocument/2006/relationships/slideLayout" Target="../slideLayouts/slideLayout1694.xml"/><Relationship Id="rId12" Type="http://schemas.openxmlformats.org/officeDocument/2006/relationships/slideLayout" Target="../slideLayouts/slideLayout1458.xml"/><Relationship Id="rId108" Type="http://schemas.openxmlformats.org/officeDocument/2006/relationships/slideLayout" Target="../slideLayouts/slideLayout1554.xml"/><Relationship Id="rId315" Type="http://schemas.openxmlformats.org/officeDocument/2006/relationships/slideLayout" Target="../slideLayouts/slideLayout1761.xml"/><Relationship Id="rId357" Type="http://schemas.openxmlformats.org/officeDocument/2006/relationships/slideLayout" Target="../slideLayouts/slideLayout1803.xml"/><Relationship Id="rId54" Type="http://schemas.openxmlformats.org/officeDocument/2006/relationships/slideLayout" Target="../slideLayouts/slideLayout1500.xml"/><Relationship Id="rId96" Type="http://schemas.openxmlformats.org/officeDocument/2006/relationships/slideLayout" Target="../slideLayouts/slideLayout1542.xml"/><Relationship Id="rId161" Type="http://schemas.openxmlformats.org/officeDocument/2006/relationships/slideLayout" Target="../slideLayouts/slideLayout1607.xml"/><Relationship Id="rId217" Type="http://schemas.openxmlformats.org/officeDocument/2006/relationships/slideLayout" Target="../slideLayouts/slideLayout1663.xml"/><Relationship Id="rId259" Type="http://schemas.openxmlformats.org/officeDocument/2006/relationships/slideLayout" Target="../slideLayouts/slideLayout1705.xml"/><Relationship Id="rId23" Type="http://schemas.openxmlformats.org/officeDocument/2006/relationships/slideLayout" Target="../slideLayouts/slideLayout1469.xml"/><Relationship Id="rId119" Type="http://schemas.openxmlformats.org/officeDocument/2006/relationships/slideLayout" Target="../slideLayouts/slideLayout1565.xml"/><Relationship Id="rId270" Type="http://schemas.openxmlformats.org/officeDocument/2006/relationships/slideLayout" Target="../slideLayouts/slideLayout1716.xml"/><Relationship Id="rId326" Type="http://schemas.openxmlformats.org/officeDocument/2006/relationships/slideLayout" Target="../slideLayouts/slideLayout1772.xml"/><Relationship Id="rId65" Type="http://schemas.openxmlformats.org/officeDocument/2006/relationships/slideLayout" Target="../slideLayouts/slideLayout1511.xml"/><Relationship Id="rId130" Type="http://schemas.openxmlformats.org/officeDocument/2006/relationships/slideLayout" Target="../slideLayouts/slideLayout1576.xml"/><Relationship Id="rId368" Type="http://schemas.openxmlformats.org/officeDocument/2006/relationships/theme" Target="../theme/theme74.xml"/><Relationship Id="rId172" Type="http://schemas.openxmlformats.org/officeDocument/2006/relationships/slideLayout" Target="../slideLayouts/slideLayout1618.xml"/><Relationship Id="rId228" Type="http://schemas.openxmlformats.org/officeDocument/2006/relationships/slideLayout" Target="../slideLayouts/slideLayout1674.xml"/><Relationship Id="rId281" Type="http://schemas.openxmlformats.org/officeDocument/2006/relationships/slideLayout" Target="../slideLayouts/slideLayout1727.xml"/><Relationship Id="rId337" Type="http://schemas.openxmlformats.org/officeDocument/2006/relationships/slideLayout" Target="../slideLayouts/slideLayout1783.xml"/><Relationship Id="rId34" Type="http://schemas.openxmlformats.org/officeDocument/2006/relationships/slideLayout" Target="../slideLayouts/slideLayout1480.xml"/><Relationship Id="rId76" Type="http://schemas.openxmlformats.org/officeDocument/2006/relationships/slideLayout" Target="../slideLayouts/slideLayout1522.xml"/><Relationship Id="rId141" Type="http://schemas.openxmlformats.org/officeDocument/2006/relationships/slideLayout" Target="../slideLayouts/slideLayout1587.xml"/><Relationship Id="rId7" Type="http://schemas.openxmlformats.org/officeDocument/2006/relationships/slideLayout" Target="../slideLayouts/slideLayout1453.xml"/><Relationship Id="rId183" Type="http://schemas.openxmlformats.org/officeDocument/2006/relationships/slideLayout" Target="../slideLayouts/slideLayout1629.xml"/><Relationship Id="rId239" Type="http://schemas.openxmlformats.org/officeDocument/2006/relationships/slideLayout" Target="../slideLayouts/slideLayout1685.xml"/><Relationship Id="rId250" Type="http://schemas.openxmlformats.org/officeDocument/2006/relationships/slideLayout" Target="../slideLayouts/slideLayout1696.xml"/><Relationship Id="rId292" Type="http://schemas.openxmlformats.org/officeDocument/2006/relationships/slideLayout" Target="../slideLayouts/slideLayout1738.xml"/><Relationship Id="rId306" Type="http://schemas.openxmlformats.org/officeDocument/2006/relationships/slideLayout" Target="../slideLayouts/slideLayout1752.xml"/><Relationship Id="rId45" Type="http://schemas.openxmlformats.org/officeDocument/2006/relationships/slideLayout" Target="../slideLayouts/slideLayout1491.xml"/><Relationship Id="rId87" Type="http://schemas.openxmlformats.org/officeDocument/2006/relationships/slideLayout" Target="../slideLayouts/slideLayout1533.xml"/><Relationship Id="rId110" Type="http://schemas.openxmlformats.org/officeDocument/2006/relationships/slideLayout" Target="../slideLayouts/slideLayout1556.xml"/><Relationship Id="rId348" Type="http://schemas.openxmlformats.org/officeDocument/2006/relationships/slideLayout" Target="../slideLayouts/slideLayout1794.xml"/><Relationship Id="rId152" Type="http://schemas.openxmlformats.org/officeDocument/2006/relationships/slideLayout" Target="../slideLayouts/slideLayout1598.xml"/><Relationship Id="rId194" Type="http://schemas.openxmlformats.org/officeDocument/2006/relationships/slideLayout" Target="../slideLayouts/slideLayout1640.xml"/><Relationship Id="rId208" Type="http://schemas.openxmlformats.org/officeDocument/2006/relationships/slideLayout" Target="../slideLayouts/slideLayout1654.xml"/><Relationship Id="rId261" Type="http://schemas.openxmlformats.org/officeDocument/2006/relationships/slideLayout" Target="../slideLayouts/slideLayout1707.xml"/><Relationship Id="rId14" Type="http://schemas.openxmlformats.org/officeDocument/2006/relationships/slideLayout" Target="../slideLayouts/slideLayout1460.xml"/><Relationship Id="rId56" Type="http://schemas.openxmlformats.org/officeDocument/2006/relationships/slideLayout" Target="../slideLayouts/slideLayout1502.xml"/><Relationship Id="rId317" Type="http://schemas.openxmlformats.org/officeDocument/2006/relationships/slideLayout" Target="../slideLayouts/slideLayout1763.xml"/><Relationship Id="rId359" Type="http://schemas.openxmlformats.org/officeDocument/2006/relationships/slideLayout" Target="../slideLayouts/slideLayout1805.xml"/><Relationship Id="rId98" Type="http://schemas.openxmlformats.org/officeDocument/2006/relationships/slideLayout" Target="../slideLayouts/slideLayout1544.xml"/><Relationship Id="rId121" Type="http://schemas.openxmlformats.org/officeDocument/2006/relationships/slideLayout" Target="../slideLayouts/slideLayout1567.xml"/><Relationship Id="rId163" Type="http://schemas.openxmlformats.org/officeDocument/2006/relationships/slideLayout" Target="../slideLayouts/slideLayout1609.xml"/><Relationship Id="rId219" Type="http://schemas.openxmlformats.org/officeDocument/2006/relationships/slideLayout" Target="../slideLayouts/slideLayout1665.xml"/><Relationship Id="rId230" Type="http://schemas.openxmlformats.org/officeDocument/2006/relationships/slideLayout" Target="../slideLayouts/slideLayout1676.xml"/><Relationship Id="rId25" Type="http://schemas.openxmlformats.org/officeDocument/2006/relationships/slideLayout" Target="../slideLayouts/slideLayout1471.xml"/><Relationship Id="rId67" Type="http://schemas.openxmlformats.org/officeDocument/2006/relationships/slideLayout" Target="../slideLayouts/slideLayout1513.xml"/><Relationship Id="rId272" Type="http://schemas.openxmlformats.org/officeDocument/2006/relationships/slideLayout" Target="../slideLayouts/slideLayout1718.xml"/><Relationship Id="rId328" Type="http://schemas.openxmlformats.org/officeDocument/2006/relationships/slideLayout" Target="../slideLayouts/slideLayout1774.xml"/><Relationship Id="rId132" Type="http://schemas.openxmlformats.org/officeDocument/2006/relationships/slideLayout" Target="../slideLayouts/slideLayout1578.xml"/><Relationship Id="rId174" Type="http://schemas.openxmlformats.org/officeDocument/2006/relationships/slideLayout" Target="../slideLayouts/slideLayout1620.xml"/><Relationship Id="rId241" Type="http://schemas.openxmlformats.org/officeDocument/2006/relationships/slideLayout" Target="../slideLayouts/slideLayout1687.xml"/><Relationship Id="rId15" Type="http://schemas.openxmlformats.org/officeDocument/2006/relationships/slideLayout" Target="../slideLayouts/slideLayout1461.xml"/><Relationship Id="rId36" Type="http://schemas.openxmlformats.org/officeDocument/2006/relationships/slideLayout" Target="../slideLayouts/slideLayout1482.xml"/><Relationship Id="rId57" Type="http://schemas.openxmlformats.org/officeDocument/2006/relationships/slideLayout" Target="../slideLayouts/slideLayout1503.xml"/><Relationship Id="rId262" Type="http://schemas.openxmlformats.org/officeDocument/2006/relationships/slideLayout" Target="../slideLayouts/slideLayout1708.xml"/><Relationship Id="rId283" Type="http://schemas.openxmlformats.org/officeDocument/2006/relationships/slideLayout" Target="../slideLayouts/slideLayout1729.xml"/><Relationship Id="rId318" Type="http://schemas.openxmlformats.org/officeDocument/2006/relationships/slideLayout" Target="../slideLayouts/slideLayout1764.xml"/><Relationship Id="rId339" Type="http://schemas.openxmlformats.org/officeDocument/2006/relationships/slideLayout" Target="../slideLayouts/slideLayout1785.xml"/><Relationship Id="rId78" Type="http://schemas.openxmlformats.org/officeDocument/2006/relationships/slideLayout" Target="../slideLayouts/slideLayout1524.xml"/><Relationship Id="rId99" Type="http://schemas.openxmlformats.org/officeDocument/2006/relationships/slideLayout" Target="../slideLayouts/slideLayout1545.xml"/><Relationship Id="rId101" Type="http://schemas.openxmlformats.org/officeDocument/2006/relationships/slideLayout" Target="../slideLayouts/slideLayout1547.xml"/><Relationship Id="rId122" Type="http://schemas.openxmlformats.org/officeDocument/2006/relationships/slideLayout" Target="../slideLayouts/slideLayout1568.xml"/><Relationship Id="rId143" Type="http://schemas.openxmlformats.org/officeDocument/2006/relationships/slideLayout" Target="../slideLayouts/slideLayout1589.xml"/><Relationship Id="rId164" Type="http://schemas.openxmlformats.org/officeDocument/2006/relationships/slideLayout" Target="../slideLayouts/slideLayout1610.xml"/><Relationship Id="rId185" Type="http://schemas.openxmlformats.org/officeDocument/2006/relationships/slideLayout" Target="../slideLayouts/slideLayout1631.xml"/><Relationship Id="rId350" Type="http://schemas.openxmlformats.org/officeDocument/2006/relationships/slideLayout" Target="../slideLayouts/slideLayout1796.xml"/><Relationship Id="rId9" Type="http://schemas.openxmlformats.org/officeDocument/2006/relationships/slideLayout" Target="../slideLayouts/slideLayout1455.xml"/><Relationship Id="rId210" Type="http://schemas.openxmlformats.org/officeDocument/2006/relationships/slideLayout" Target="../slideLayouts/slideLayout1656.xml"/><Relationship Id="rId26" Type="http://schemas.openxmlformats.org/officeDocument/2006/relationships/slideLayout" Target="../slideLayouts/slideLayout1472.xml"/><Relationship Id="rId231" Type="http://schemas.openxmlformats.org/officeDocument/2006/relationships/slideLayout" Target="../slideLayouts/slideLayout1677.xml"/><Relationship Id="rId252" Type="http://schemas.openxmlformats.org/officeDocument/2006/relationships/slideLayout" Target="../slideLayouts/slideLayout1698.xml"/><Relationship Id="rId273" Type="http://schemas.openxmlformats.org/officeDocument/2006/relationships/slideLayout" Target="../slideLayouts/slideLayout1719.xml"/><Relationship Id="rId294" Type="http://schemas.openxmlformats.org/officeDocument/2006/relationships/slideLayout" Target="../slideLayouts/slideLayout1740.xml"/><Relationship Id="rId308" Type="http://schemas.openxmlformats.org/officeDocument/2006/relationships/slideLayout" Target="../slideLayouts/slideLayout1754.xml"/><Relationship Id="rId329" Type="http://schemas.openxmlformats.org/officeDocument/2006/relationships/slideLayout" Target="../slideLayouts/slideLayout1775.xml"/><Relationship Id="rId47" Type="http://schemas.openxmlformats.org/officeDocument/2006/relationships/slideLayout" Target="../slideLayouts/slideLayout1493.xml"/><Relationship Id="rId68" Type="http://schemas.openxmlformats.org/officeDocument/2006/relationships/slideLayout" Target="../slideLayouts/slideLayout1514.xml"/><Relationship Id="rId89" Type="http://schemas.openxmlformats.org/officeDocument/2006/relationships/slideLayout" Target="../slideLayouts/slideLayout1535.xml"/><Relationship Id="rId112" Type="http://schemas.openxmlformats.org/officeDocument/2006/relationships/slideLayout" Target="../slideLayouts/slideLayout1558.xml"/><Relationship Id="rId133" Type="http://schemas.openxmlformats.org/officeDocument/2006/relationships/slideLayout" Target="../slideLayouts/slideLayout1579.xml"/><Relationship Id="rId154" Type="http://schemas.openxmlformats.org/officeDocument/2006/relationships/slideLayout" Target="../slideLayouts/slideLayout1600.xml"/><Relationship Id="rId175" Type="http://schemas.openxmlformats.org/officeDocument/2006/relationships/slideLayout" Target="../slideLayouts/slideLayout1621.xml"/><Relationship Id="rId340" Type="http://schemas.openxmlformats.org/officeDocument/2006/relationships/slideLayout" Target="../slideLayouts/slideLayout1786.xml"/><Relationship Id="rId361" Type="http://schemas.openxmlformats.org/officeDocument/2006/relationships/slideLayout" Target="../slideLayouts/slideLayout1807.xml"/><Relationship Id="rId196" Type="http://schemas.openxmlformats.org/officeDocument/2006/relationships/slideLayout" Target="../slideLayouts/slideLayout1642.xml"/><Relationship Id="rId200" Type="http://schemas.openxmlformats.org/officeDocument/2006/relationships/slideLayout" Target="../slideLayouts/slideLayout1646.xml"/><Relationship Id="rId16" Type="http://schemas.openxmlformats.org/officeDocument/2006/relationships/slideLayout" Target="../slideLayouts/slideLayout1462.xml"/><Relationship Id="rId221" Type="http://schemas.openxmlformats.org/officeDocument/2006/relationships/slideLayout" Target="../slideLayouts/slideLayout1667.xml"/><Relationship Id="rId242" Type="http://schemas.openxmlformats.org/officeDocument/2006/relationships/slideLayout" Target="../slideLayouts/slideLayout1688.xml"/><Relationship Id="rId263" Type="http://schemas.openxmlformats.org/officeDocument/2006/relationships/slideLayout" Target="../slideLayouts/slideLayout1709.xml"/><Relationship Id="rId284" Type="http://schemas.openxmlformats.org/officeDocument/2006/relationships/slideLayout" Target="../slideLayouts/slideLayout1730.xml"/><Relationship Id="rId319" Type="http://schemas.openxmlformats.org/officeDocument/2006/relationships/slideLayout" Target="../slideLayouts/slideLayout1765.xml"/><Relationship Id="rId37" Type="http://schemas.openxmlformats.org/officeDocument/2006/relationships/slideLayout" Target="../slideLayouts/slideLayout1483.xml"/><Relationship Id="rId58" Type="http://schemas.openxmlformats.org/officeDocument/2006/relationships/slideLayout" Target="../slideLayouts/slideLayout1504.xml"/><Relationship Id="rId79" Type="http://schemas.openxmlformats.org/officeDocument/2006/relationships/slideLayout" Target="../slideLayouts/slideLayout1525.xml"/><Relationship Id="rId102" Type="http://schemas.openxmlformats.org/officeDocument/2006/relationships/slideLayout" Target="../slideLayouts/slideLayout1548.xml"/><Relationship Id="rId123" Type="http://schemas.openxmlformats.org/officeDocument/2006/relationships/slideLayout" Target="../slideLayouts/slideLayout1569.xml"/><Relationship Id="rId144" Type="http://schemas.openxmlformats.org/officeDocument/2006/relationships/slideLayout" Target="../slideLayouts/slideLayout1590.xml"/><Relationship Id="rId330" Type="http://schemas.openxmlformats.org/officeDocument/2006/relationships/slideLayout" Target="../slideLayouts/slideLayout1776.xml"/><Relationship Id="rId90" Type="http://schemas.openxmlformats.org/officeDocument/2006/relationships/slideLayout" Target="../slideLayouts/slideLayout1536.xml"/><Relationship Id="rId165" Type="http://schemas.openxmlformats.org/officeDocument/2006/relationships/slideLayout" Target="../slideLayouts/slideLayout1611.xml"/><Relationship Id="rId186" Type="http://schemas.openxmlformats.org/officeDocument/2006/relationships/slideLayout" Target="../slideLayouts/slideLayout1632.xml"/><Relationship Id="rId351" Type="http://schemas.openxmlformats.org/officeDocument/2006/relationships/slideLayout" Target="../slideLayouts/slideLayout1797.xml"/><Relationship Id="rId211" Type="http://schemas.openxmlformats.org/officeDocument/2006/relationships/slideLayout" Target="../slideLayouts/slideLayout1657.xml"/><Relationship Id="rId232" Type="http://schemas.openxmlformats.org/officeDocument/2006/relationships/slideLayout" Target="../slideLayouts/slideLayout1678.xml"/><Relationship Id="rId253" Type="http://schemas.openxmlformats.org/officeDocument/2006/relationships/slideLayout" Target="../slideLayouts/slideLayout1699.xml"/><Relationship Id="rId274" Type="http://schemas.openxmlformats.org/officeDocument/2006/relationships/slideLayout" Target="../slideLayouts/slideLayout1720.xml"/><Relationship Id="rId295" Type="http://schemas.openxmlformats.org/officeDocument/2006/relationships/slideLayout" Target="../slideLayouts/slideLayout1741.xml"/><Relationship Id="rId309" Type="http://schemas.openxmlformats.org/officeDocument/2006/relationships/slideLayout" Target="../slideLayouts/slideLayout1755.xml"/><Relationship Id="rId27" Type="http://schemas.openxmlformats.org/officeDocument/2006/relationships/slideLayout" Target="../slideLayouts/slideLayout1473.xml"/><Relationship Id="rId48" Type="http://schemas.openxmlformats.org/officeDocument/2006/relationships/slideLayout" Target="../slideLayouts/slideLayout1494.xml"/><Relationship Id="rId69" Type="http://schemas.openxmlformats.org/officeDocument/2006/relationships/slideLayout" Target="../slideLayouts/slideLayout1515.xml"/><Relationship Id="rId113" Type="http://schemas.openxmlformats.org/officeDocument/2006/relationships/slideLayout" Target="../slideLayouts/slideLayout1559.xml"/><Relationship Id="rId134" Type="http://schemas.openxmlformats.org/officeDocument/2006/relationships/slideLayout" Target="../slideLayouts/slideLayout1580.xml"/><Relationship Id="rId320" Type="http://schemas.openxmlformats.org/officeDocument/2006/relationships/slideLayout" Target="../slideLayouts/slideLayout1766.xml"/><Relationship Id="rId80" Type="http://schemas.openxmlformats.org/officeDocument/2006/relationships/slideLayout" Target="../slideLayouts/slideLayout1526.xml"/><Relationship Id="rId155" Type="http://schemas.openxmlformats.org/officeDocument/2006/relationships/slideLayout" Target="../slideLayouts/slideLayout1601.xml"/><Relationship Id="rId176" Type="http://schemas.openxmlformats.org/officeDocument/2006/relationships/slideLayout" Target="../slideLayouts/slideLayout1622.xml"/><Relationship Id="rId197" Type="http://schemas.openxmlformats.org/officeDocument/2006/relationships/slideLayout" Target="../slideLayouts/slideLayout1643.xml"/><Relationship Id="rId341" Type="http://schemas.openxmlformats.org/officeDocument/2006/relationships/slideLayout" Target="../slideLayouts/slideLayout1787.xml"/><Relationship Id="rId362" Type="http://schemas.openxmlformats.org/officeDocument/2006/relationships/slideLayout" Target="../slideLayouts/slideLayout1808.xml"/><Relationship Id="rId201" Type="http://schemas.openxmlformats.org/officeDocument/2006/relationships/slideLayout" Target="../slideLayouts/slideLayout1647.xml"/><Relationship Id="rId222" Type="http://schemas.openxmlformats.org/officeDocument/2006/relationships/slideLayout" Target="../slideLayouts/slideLayout1668.xml"/><Relationship Id="rId243" Type="http://schemas.openxmlformats.org/officeDocument/2006/relationships/slideLayout" Target="../slideLayouts/slideLayout1689.xml"/><Relationship Id="rId264" Type="http://schemas.openxmlformats.org/officeDocument/2006/relationships/slideLayout" Target="../slideLayouts/slideLayout1710.xml"/><Relationship Id="rId285" Type="http://schemas.openxmlformats.org/officeDocument/2006/relationships/slideLayout" Target="../slideLayouts/slideLayout1731.xml"/><Relationship Id="rId17" Type="http://schemas.openxmlformats.org/officeDocument/2006/relationships/slideLayout" Target="../slideLayouts/slideLayout1463.xml"/><Relationship Id="rId38" Type="http://schemas.openxmlformats.org/officeDocument/2006/relationships/slideLayout" Target="../slideLayouts/slideLayout1484.xml"/><Relationship Id="rId59" Type="http://schemas.openxmlformats.org/officeDocument/2006/relationships/slideLayout" Target="../slideLayouts/slideLayout1505.xml"/><Relationship Id="rId103" Type="http://schemas.openxmlformats.org/officeDocument/2006/relationships/slideLayout" Target="../slideLayouts/slideLayout1549.xml"/><Relationship Id="rId124" Type="http://schemas.openxmlformats.org/officeDocument/2006/relationships/slideLayout" Target="../slideLayouts/slideLayout1570.xml"/><Relationship Id="rId310" Type="http://schemas.openxmlformats.org/officeDocument/2006/relationships/slideLayout" Target="../slideLayouts/slideLayout1756.xml"/><Relationship Id="rId70" Type="http://schemas.openxmlformats.org/officeDocument/2006/relationships/slideLayout" Target="../slideLayouts/slideLayout1516.xml"/><Relationship Id="rId91" Type="http://schemas.openxmlformats.org/officeDocument/2006/relationships/slideLayout" Target="../slideLayouts/slideLayout1537.xml"/><Relationship Id="rId145" Type="http://schemas.openxmlformats.org/officeDocument/2006/relationships/slideLayout" Target="../slideLayouts/slideLayout1591.xml"/><Relationship Id="rId166" Type="http://schemas.openxmlformats.org/officeDocument/2006/relationships/slideLayout" Target="../slideLayouts/slideLayout1612.xml"/><Relationship Id="rId187" Type="http://schemas.openxmlformats.org/officeDocument/2006/relationships/slideLayout" Target="../slideLayouts/slideLayout1633.xml"/><Relationship Id="rId331" Type="http://schemas.openxmlformats.org/officeDocument/2006/relationships/slideLayout" Target="../slideLayouts/slideLayout1777.xml"/><Relationship Id="rId352" Type="http://schemas.openxmlformats.org/officeDocument/2006/relationships/slideLayout" Target="../slideLayouts/slideLayout1798.xml"/><Relationship Id="rId1" Type="http://schemas.openxmlformats.org/officeDocument/2006/relationships/slideLayout" Target="../slideLayouts/slideLayout1447.xml"/><Relationship Id="rId212" Type="http://schemas.openxmlformats.org/officeDocument/2006/relationships/slideLayout" Target="../slideLayouts/slideLayout1658.xml"/><Relationship Id="rId233" Type="http://schemas.openxmlformats.org/officeDocument/2006/relationships/slideLayout" Target="../slideLayouts/slideLayout1679.xml"/><Relationship Id="rId254" Type="http://schemas.openxmlformats.org/officeDocument/2006/relationships/slideLayout" Target="../slideLayouts/slideLayout1700.xml"/><Relationship Id="rId28" Type="http://schemas.openxmlformats.org/officeDocument/2006/relationships/slideLayout" Target="../slideLayouts/slideLayout1474.xml"/><Relationship Id="rId49" Type="http://schemas.openxmlformats.org/officeDocument/2006/relationships/slideLayout" Target="../slideLayouts/slideLayout1495.xml"/><Relationship Id="rId114" Type="http://schemas.openxmlformats.org/officeDocument/2006/relationships/slideLayout" Target="../slideLayouts/slideLayout1560.xml"/><Relationship Id="rId275" Type="http://schemas.openxmlformats.org/officeDocument/2006/relationships/slideLayout" Target="../slideLayouts/slideLayout1721.xml"/><Relationship Id="rId296" Type="http://schemas.openxmlformats.org/officeDocument/2006/relationships/slideLayout" Target="../slideLayouts/slideLayout1742.xml"/><Relationship Id="rId300" Type="http://schemas.openxmlformats.org/officeDocument/2006/relationships/slideLayout" Target="../slideLayouts/slideLayout1746.xml"/><Relationship Id="rId60" Type="http://schemas.openxmlformats.org/officeDocument/2006/relationships/slideLayout" Target="../slideLayouts/slideLayout1506.xml"/><Relationship Id="rId81" Type="http://schemas.openxmlformats.org/officeDocument/2006/relationships/slideLayout" Target="../slideLayouts/slideLayout1527.xml"/><Relationship Id="rId135" Type="http://schemas.openxmlformats.org/officeDocument/2006/relationships/slideLayout" Target="../slideLayouts/slideLayout1581.xml"/><Relationship Id="rId156" Type="http://schemas.openxmlformats.org/officeDocument/2006/relationships/slideLayout" Target="../slideLayouts/slideLayout1602.xml"/><Relationship Id="rId177" Type="http://schemas.openxmlformats.org/officeDocument/2006/relationships/slideLayout" Target="../slideLayouts/slideLayout1623.xml"/><Relationship Id="rId198" Type="http://schemas.openxmlformats.org/officeDocument/2006/relationships/slideLayout" Target="../slideLayouts/slideLayout1644.xml"/><Relationship Id="rId321" Type="http://schemas.openxmlformats.org/officeDocument/2006/relationships/slideLayout" Target="../slideLayouts/slideLayout1767.xml"/><Relationship Id="rId342" Type="http://schemas.openxmlformats.org/officeDocument/2006/relationships/slideLayout" Target="../slideLayouts/slideLayout1788.xml"/><Relationship Id="rId363" Type="http://schemas.openxmlformats.org/officeDocument/2006/relationships/slideLayout" Target="../slideLayouts/slideLayout1809.xml"/><Relationship Id="rId202" Type="http://schemas.openxmlformats.org/officeDocument/2006/relationships/slideLayout" Target="../slideLayouts/slideLayout1648.xml"/><Relationship Id="rId223" Type="http://schemas.openxmlformats.org/officeDocument/2006/relationships/slideLayout" Target="../slideLayouts/slideLayout1669.xml"/><Relationship Id="rId244" Type="http://schemas.openxmlformats.org/officeDocument/2006/relationships/slideLayout" Target="../slideLayouts/slideLayout1690.xml"/><Relationship Id="rId18" Type="http://schemas.openxmlformats.org/officeDocument/2006/relationships/slideLayout" Target="../slideLayouts/slideLayout1464.xml"/><Relationship Id="rId39" Type="http://schemas.openxmlformats.org/officeDocument/2006/relationships/slideLayout" Target="../slideLayouts/slideLayout1485.xml"/><Relationship Id="rId265" Type="http://schemas.openxmlformats.org/officeDocument/2006/relationships/slideLayout" Target="../slideLayouts/slideLayout1711.xml"/><Relationship Id="rId286" Type="http://schemas.openxmlformats.org/officeDocument/2006/relationships/slideLayout" Target="../slideLayouts/slideLayout1732.xml"/><Relationship Id="rId50" Type="http://schemas.openxmlformats.org/officeDocument/2006/relationships/slideLayout" Target="../slideLayouts/slideLayout1496.xml"/><Relationship Id="rId104" Type="http://schemas.openxmlformats.org/officeDocument/2006/relationships/slideLayout" Target="../slideLayouts/slideLayout1550.xml"/><Relationship Id="rId125" Type="http://schemas.openxmlformats.org/officeDocument/2006/relationships/slideLayout" Target="../slideLayouts/slideLayout1571.xml"/><Relationship Id="rId146" Type="http://schemas.openxmlformats.org/officeDocument/2006/relationships/slideLayout" Target="../slideLayouts/slideLayout1592.xml"/><Relationship Id="rId167" Type="http://schemas.openxmlformats.org/officeDocument/2006/relationships/slideLayout" Target="../slideLayouts/slideLayout1613.xml"/><Relationship Id="rId188" Type="http://schemas.openxmlformats.org/officeDocument/2006/relationships/slideLayout" Target="../slideLayouts/slideLayout1634.xml"/><Relationship Id="rId311" Type="http://schemas.openxmlformats.org/officeDocument/2006/relationships/slideLayout" Target="../slideLayouts/slideLayout1757.xml"/><Relationship Id="rId332" Type="http://schemas.openxmlformats.org/officeDocument/2006/relationships/slideLayout" Target="../slideLayouts/slideLayout1778.xml"/><Relationship Id="rId353" Type="http://schemas.openxmlformats.org/officeDocument/2006/relationships/slideLayout" Target="../slideLayouts/slideLayout1799.xml"/><Relationship Id="rId71" Type="http://schemas.openxmlformats.org/officeDocument/2006/relationships/slideLayout" Target="../slideLayouts/slideLayout1517.xml"/><Relationship Id="rId92" Type="http://schemas.openxmlformats.org/officeDocument/2006/relationships/slideLayout" Target="../slideLayouts/slideLayout1538.xml"/><Relationship Id="rId213" Type="http://schemas.openxmlformats.org/officeDocument/2006/relationships/slideLayout" Target="../slideLayouts/slideLayout1659.xml"/><Relationship Id="rId234" Type="http://schemas.openxmlformats.org/officeDocument/2006/relationships/slideLayout" Target="../slideLayouts/slideLayout1680.xml"/><Relationship Id="rId2" Type="http://schemas.openxmlformats.org/officeDocument/2006/relationships/slideLayout" Target="../slideLayouts/slideLayout1448.xml"/><Relationship Id="rId29" Type="http://schemas.openxmlformats.org/officeDocument/2006/relationships/slideLayout" Target="../slideLayouts/slideLayout1475.xml"/><Relationship Id="rId255" Type="http://schemas.openxmlformats.org/officeDocument/2006/relationships/slideLayout" Target="../slideLayouts/slideLayout1701.xml"/><Relationship Id="rId276" Type="http://schemas.openxmlformats.org/officeDocument/2006/relationships/slideLayout" Target="../slideLayouts/slideLayout1722.xml"/><Relationship Id="rId297" Type="http://schemas.openxmlformats.org/officeDocument/2006/relationships/slideLayout" Target="../slideLayouts/slideLayout1743.xml"/><Relationship Id="rId40" Type="http://schemas.openxmlformats.org/officeDocument/2006/relationships/slideLayout" Target="../slideLayouts/slideLayout1486.xml"/><Relationship Id="rId115" Type="http://schemas.openxmlformats.org/officeDocument/2006/relationships/slideLayout" Target="../slideLayouts/slideLayout1561.xml"/><Relationship Id="rId136" Type="http://schemas.openxmlformats.org/officeDocument/2006/relationships/slideLayout" Target="../slideLayouts/slideLayout1582.xml"/><Relationship Id="rId157" Type="http://schemas.openxmlformats.org/officeDocument/2006/relationships/slideLayout" Target="../slideLayouts/slideLayout1603.xml"/><Relationship Id="rId178" Type="http://schemas.openxmlformats.org/officeDocument/2006/relationships/slideLayout" Target="../slideLayouts/slideLayout1624.xml"/><Relationship Id="rId301" Type="http://schemas.openxmlformats.org/officeDocument/2006/relationships/slideLayout" Target="../slideLayouts/slideLayout1747.xml"/><Relationship Id="rId322" Type="http://schemas.openxmlformats.org/officeDocument/2006/relationships/slideLayout" Target="../slideLayouts/slideLayout1768.xml"/><Relationship Id="rId343" Type="http://schemas.openxmlformats.org/officeDocument/2006/relationships/slideLayout" Target="../slideLayouts/slideLayout1789.xml"/><Relationship Id="rId364" Type="http://schemas.openxmlformats.org/officeDocument/2006/relationships/slideLayout" Target="../slideLayouts/slideLayout1810.xml"/><Relationship Id="rId61" Type="http://schemas.openxmlformats.org/officeDocument/2006/relationships/slideLayout" Target="../slideLayouts/slideLayout1507.xml"/><Relationship Id="rId82" Type="http://schemas.openxmlformats.org/officeDocument/2006/relationships/slideLayout" Target="../slideLayouts/slideLayout1528.xml"/><Relationship Id="rId199" Type="http://schemas.openxmlformats.org/officeDocument/2006/relationships/slideLayout" Target="../slideLayouts/slideLayout1645.xml"/><Relationship Id="rId203" Type="http://schemas.openxmlformats.org/officeDocument/2006/relationships/slideLayout" Target="../slideLayouts/slideLayout1649.xml"/><Relationship Id="rId19" Type="http://schemas.openxmlformats.org/officeDocument/2006/relationships/slideLayout" Target="../slideLayouts/slideLayout1465.xml"/><Relationship Id="rId224" Type="http://schemas.openxmlformats.org/officeDocument/2006/relationships/slideLayout" Target="../slideLayouts/slideLayout1670.xml"/><Relationship Id="rId245" Type="http://schemas.openxmlformats.org/officeDocument/2006/relationships/slideLayout" Target="../slideLayouts/slideLayout1691.xml"/><Relationship Id="rId266" Type="http://schemas.openxmlformats.org/officeDocument/2006/relationships/slideLayout" Target="../slideLayouts/slideLayout1712.xml"/><Relationship Id="rId287" Type="http://schemas.openxmlformats.org/officeDocument/2006/relationships/slideLayout" Target="../slideLayouts/slideLayout1733.xml"/><Relationship Id="rId30" Type="http://schemas.openxmlformats.org/officeDocument/2006/relationships/slideLayout" Target="../slideLayouts/slideLayout1476.xml"/><Relationship Id="rId105" Type="http://schemas.openxmlformats.org/officeDocument/2006/relationships/slideLayout" Target="../slideLayouts/slideLayout1551.xml"/><Relationship Id="rId126" Type="http://schemas.openxmlformats.org/officeDocument/2006/relationships/slideLayout" Target="../slideLayouts/slideLayout1572.xml"/><Relationship Id="rId147" Type="http://schemas.openxmlformats.org/officeDocument/2006/relationships/slideLayout" Target="../slideLayouts/slideLayout1593.xml"/><Relationship Id="rId168" Type="http://schemas.openxmlformats.org/officeDocument/2006/relationships/slideLayout" Target="../slideLayouts/slideLayout1614.xml"/><Relationship Id="rId312" Type="http://schemas.openxmlformats.org/officeDocument/2006/relationships/slideLayout" Target="../slideLayouts/slideLayout1758.xml"/><Relationship Id="rId333" Type="http://schemas.openxmlformats.org/officeDocument/2006/relationships/slideLayout" Target="../slideLayouts/slideLayout1779.xml"/><Relationship Id="rId354" Type="http://schemas.openxmlformats.org/officeDocument/2006/relationships/slideLayout" Target="../slideLayouts/slideLayout1800.xml"/><Relationship Id="rId51" Type="http://schemas.openxmlformats.org/officeDocument/2006/relationships/slideLayout" Target="../slideLayouts/slideLayout1497.xml"/><Relationship Id="rId72" Type="http://schemas.openxmlformats.org/officeDocument/2006/relationships/slideLayout" Target="../slideLayouts/slideLayout1518.xml"/><Relationship Id="rId93" Type="http://schemas.openxmlformats.org/officeDocument/2006/relationships/slideLayout" Target="../slideLayouts/slideLayout1539.xml"/><Relationship Id="rId189" Type="http://schemas.openxmlformats.org/officeDocument/2006/relationships/slideLayout" Target="../slideLayouts/slideLayout1635.xml"/><Relationship Id="rId3" Type="http://schemas.openxmlformats.org/officeDocument/2006/relationships/slideLayout" Target="../slideLayouts/slideLayout1449.xml"/><Relationship Id="rId214" Type="http://schemas.openxmlformats.org/officeDocument/2006/relationships/slideLayout" Target="../slideLayouts/slideLayout1660.xml"/><Relationship Id="rId235" Type="http://schemas.openxmlformats.org/officeDocument/2006/relationships/slideLayout" Target="../slideLayouts/slideLayout1681.xml"/><Relationship Id="rId256" Type="http://schemas.openxmlformats.org/officeDocument/2006/relationships/slideLayout" Target="../slideLayouts/slideLayout1702.xml"/><Relationship Id="rId277" Type="http://schemas.openxmlformats.org/officeDocument/2006/relationships/slideLayout" Target="../slideLayouts/slideLayout1723.xml"/><Relationship Id="rId298" Type="http://schemas.openxmlformats.org/officeDocument/2006/relationships/slideLayout" Target="../slideLayouts/slideLayout1744.xml"/><Relationship Id="rId116" Type="http://schemas.openxmlformats.org/officeDocument/2006/relationships/slideLayout" Target="../slideLayouts/slideLayout1562.xml"/><Relationship Id="rId137" Type="http://schemas.openxmlformats.org/officeDocument/2006/relationships/slideLayout" Target="../slideLayouts/slideLayout1583.xml"/><Relationship Id="rId158" Type="http://schemas.openxmlformats.org/officeDocument/2006/relationships/slideLayout" Target="../slideLayouts/slideLayout1604.xml"/><Relationship Id="rId302" Type="http://schemas.openxmlformats.org/officeDocument/2006/relationships/slideLayout" Target="../slideLayouts/slideLayout1748.xml"/><Relationship Id="rId323" Type="http://schemas.openxmlformats.org/officeDocument/2006/relationships/slideLayout" Target="../slideLayouts/slideLayout1769.xml"/><Relationship Id="rId344" Type="http://schemas.openxmlformats.org/officeDocument/2006/relationships/slideLayout" Target="../slideLayouts/slideLayout1790.xml"/><Relationship Id="rId20" Type="http://schemas.openxmlformats.org/officeDocument/2006/relationships/slideLayout" Target="../slideLayouts/slideLayout1466.xml"/><Relationship Id="rId41" Type="http://schemas.openxmlformats.org/officeDocument/2006/relationships/slideLayout" Target="../slideLayouts/slideLayout1487.xml"/><Relationship Id="rId62" Type="http://schemas.openxmlformats.org/officeDocument/2006/relationships/slideLayout" Target="../slideLayouts/slideLayout1508.xml"/><Relationship Id="rId83" Type="http://schemas.openxmlformats.org/officeDocument/2006/relationships/slideLayout" Target="../slideLayouts/slideLayout1529.xml"/><Relationship Id="rId179" Type="http://schemas.openxmlformats.org/officeDocument/2006/relationships/slideLayout" Target="../slideLayouts/slideLayout1625.xml"/><Relationship Id="rId365" Type="http://schemas.openxmlformats.org/officeDocument/2006/relationships/slideLayout" Target="../slideLayouts/slideLayout1811.xml"/><Relationship Id="rId190" Type="http://schemas.openxmlformats.org/officeDocument/2006/relationships/slideLayout" Target="../slideLayouts/slideLayout1636.xml"/><Relationship Id="rId204" Type="http://schemas.openxmlformats.org/officeDocument/2006/relationships/slideLayout" Target="../slideLayouts/slideLayout1650.xml"/><Relationship Id="rId225" Type="http://schemas.openxmlformats.org/officeDocument/2006/relationships/slideLayout" Target="../slideLayouts/slideLayout1671.xml"/><Relationship Id="rId246" Type="http://schemas.openxmlformats.org/officeDocument/2006/relationships/slideLayout" Target="../slideLayouts/slideLayout1692.xml"/><Relationship Id="rId267" Type="http://schemas.openxmlformats.org/officeDocument/2006/relationships/slideLayout" Target="../slideLayouts/slideLayout1713.xml"/><Relationship Id="rId288" Type="http://schemas.openxmlformats.org/officeDocument/2006/relationships/slideLayout" Target="../slideLayouts/slideLayout1734.xml"/><Relationship Id="rId106" Type="http://schemas.openxmlformats.org/officeDocument/2006/relationships/slideLayout" Target="../slideLayouts/slideLayout1552.xml"/><Relationship Id="rId127" Type="http://schemas.openxmlformats.org/officeDocument/2006/relationships/slideLayout" Target="../slideLayouts/slideLayout1573.xml"/><Relationship Id="rId313" Type="http://schemas.openxmlformats.org/officeDocument/2006/relationships/slideLayout" Target="../slideLayouts/slideLayout1759.xml"/><Relationship Id="rId10" Type="http://schemas.openxmlformats.org/officeDocument/2006/relationships/slideLayout" Target="../slideLayouts/slideLayout1456.xml"/><Relationship Id="rId31" Type="http://schemas.openxmlformats.org/officeDocument/2006/relationships/slideLayout" Target="../slideLayouts/slideLayout1477.xml"/><Relationship Id="rId52" Type="http://schemas.openxmlformats.org/officeDocument/2006/relationships/slideLayout" Target="../slideLayouts/slideLayout1498.xml"/><Relationship Id="rId73" Type="http://schemas.openxmlformats.org/officeDocument/2006/relationships/slideLayout" Target="../slideLayouts/slideLayout1519.xml"/><Relationship Id="rId94" Type="http://schemas.openxmlformats.org/officeDocument/2006/relationships/slideLayout" Target="../slideLayouts/slideLayout1540.xml"/><Relationship Id="rId148" Type="http://schemas.openxmlformats.org/officeDocument/2006/relationships/slideLayout" Target="../slideLayouts/slideLayout1594.xml"/><Relationship Id="rId169" Type="http://schemas.openxmlformats.org/officeDocument/2006/relationships/slideLayout" Target="../slideLayouts/slideLayout1615.xml"/><Relationship Id="rId334" Type="http://schemas.openxmlformats.org/officeDocument/2006/relationships/slideLayout" Target="../slideLayouts/slideLayout1780.xml"/><Relationship Id="rId355" Type="http://schemas.openxmlformats.org/officeDocument/2006/relationships/slideLayout" Target="../slideLayouts/slideLayout1801.xml"/><Relationship Id="rId4" Type="http://schemas.openxmlformats.org/officeDocument/2006/relationships/slideLayout" Target="../slideLayouts/slideLayout1450.xml"/><Relationship Id="rId180" Type="http://schemas.openxmlformats.org/officeDocument/2006/relationships/slideLayout" Target="../slideLayouts/slideLayout1626.xml"/><Relationship Id="rId215" Type="http://schemas.openxmlformats.org/officeDocument/2006/relationships/slideLayout" Target="../slideLayouts/slideLayout1661.xml"/><Relationship Id="rId236" Type="http://schemas.openxmlformats.org/officeDocument/2006/relationships/slideLayout" Target="../slideLayouts/slideLayout1682.xml"/><Relationship Id="rId257" Type="http://schemas.openxmlformats.org/officeDocument/2006/relationships/slideLayout" Target="../slideLayouts/slideLayout1703.xml"/><Relationship Id="rId278" Type="http://schemas.openxmlformats.org/officeDocument/2006/relationships/slideLayout" Target="../slideLayouts/slideLayout1724.xml"/><Relationship Id="rId303" Type="http://schemas.openxmlformats.org/officeDocument/2006/relationships/slideLayout" Target="../slideLayouts/slideLayout1749.xml"/><Relationship Id="rId42" Type="http://schemas.openxmlformats.org/officeDocument/2006/relationships/slideLayout" Target="../slideLayouts/slideLayout1488.xml"/><Relationship Id="rId84" Type="http://schemas.openxmlformats.org/officeDocument/2006/relationships/slideLayout" Target="../slideLayouts/slideLayout1530.xml"/><Relationship Id="rId138" Type="http://schemas.openxmlformats.org/officeDocument/2006/relationships/slideLayout" Target="../slideLayouts/slideLayout1584.xml"/><Relationship Id="rId345" Type="http://schemas.openxmlformats.org/officeDocument/2006/relationships/slideLayout" Target="../slideLayouts/slideLayout1791.xml"/><Relationship Id="rId191" Type="http://schemas.openxmlformats.org/officeDocument/2006/relationships/slideLayout" Target="../slideLayouts/slideLayout1637.xml"/><Relationship Id="rId205" Type="http://schemas.openxmlformats.org/officeDocument/2006/relationships/slideLayout" Target="../slideLayouts/slideLayout1651.xml"/><Relationship Id="rId247" Type="http://schemas.openxmlformats.org/officeDocument/2006/relationships/slideLayout" Target="../slideLayouts/slideLayout1693.xml"/><Relationship Id="rId107" Type="http://schemas.openxmlformats.org/officeDocument/2006/relationships/slideLayout" Target="../slideLayouts/slideLayout1553.xml"/><Relationship Id="rId289" Type="http://schemas.openxmlformats.org/officeDocument/2006/relationships/slideLayout" Target="../slideLayouts/slideLayout1735.xml"/><Relationship Id="rId11" Type="http://schemas.openxmlformats.org/officeDocument/2006/relationships/slideLayout" Target="../slideLayouts/slideLayout1457.xml"/><Relationship Id="rId53" Type="http://schemas.openxmlformats.org/officeDocument/2006/relationships/slideLayout" Target="../slideLayouts/slideLayout1499.xml"/><Relationship Id="rId149" Type="http://schemas.openxmlformats.org/officeDocument/2006/relationships/slideLayout" Target="../slideLayouts/slideLayout1595.xml"/><Relationship Id="rId314" Type="http://schemas.openxmlformats.org/officeDocument/2006/relationships/slideLayout" Target="../slideLayouts/slideLayout1760.xml"/><Relationship Id="rId356" Type="http://schemas.openxmlformats.org/officeDocument/2006/relationships/slideLayout" Target="../slideLayouts/slideLayout1802.xml"/><Relationship Id="rId95" Type="http://schemas.openxmlformats.org/officeDocument/2006/relationships/slideLayout" Target="../slideLayouts/slideLayout1541.xml"/><Relationship Id="rId160" Type="http://schemas.openxmlformats.org/officeDocument/2006/relationships/slideLayout" Target="../slideLayouts/slideLayout1606.xml"/><Relationship Id="rId216" Type="http://schemas.openxmlformats.org/officeDocument/2006/relationships/slideLayout" Target="../slideLayouts/slideLayout1662.xml"/><Relationship Id="rId258" Type="http://schemas.openxmlformats.org/officeDocument/2006/relationships/slideLayout" Target="../slideLayouts/slideLayout1704.xml"/><Relationship Id="rId22" Type="http://schemas.openxmlformats.org/officeDocument/2006/relationships/slideLayout" Target="../slideLayouts/slideLayout1468.xml"/><Relationship Id="rId64" Type="http://schemas.openxmlformats.org/officeDocument/2006/relationships/slideLayout" Target="../slideLayouts/slideLayout1510.xml"/><Relationship Id="rId118" Type="http://schemas.openxmlformats.org/officeDocument/2006/relationships/slideLayout" Target="../slideLayouts/slideLayout1564.xml"/><Relationship Id="rId325" Type="http://schemas.openxmlformats.org/officeDocument/2006/relationships/slideLayout" Target="../slideLayouts/slideLayout1771.xml"/><Relationship Id="rId367" Type="http://schemas.openxmlformats.org/officeDocument/2006/relationships/slideLayout" Target="../slideLayouts/slideLayout1813.xml"/><Relationship Id="rId171" Type="http://schemas.openxmlformats.org/officeDocument/2006/relationships/slideLayout" Target="../slideLayouts/slideLayout1617.xml"/><Relationship Id="rId227" Type="http://schemas.openxmlformats.org/officeDocument/2006/relationships/slideLayout" Target="../slideLayouts/slideLayout1673.xml"/><Relationship Id="rId269" Type="http://schemas.openxmlformats.org/officeDocument/2006/relationships/slideLayout" Target="../slideLayouts/slideLayout1715.xml"/><Relationship Id="rId33" Type="http://schemas.openxmlformats.org/officeDocument/2006/relationships/slideLayout" Target="../slideLayouts/slideLayout1479.xml"/><Relationship Id="rId129" Type="http://schemas.openxmlformats.org/officeDocument/2006/relationships/slideLayout" Target="../slideLayouts/slideLayout1575.xml"/><Relationship Id="rId280" Type="http://schemas.openxmlformats.org/officeDocument/2006/relationships/slideLayout" Target="../slideLayouts/slideLayout1726.xml"/><Relationship Id="rId336" Type="http://schemas.openxmlformats.org/officeDocument/2006/relationships/slideLayout" Target="../slideLayouts/slideLayout1782.xml"/><Relationship Id="rId75" Type="http://schemas.openxmlformats.org/officeDocument/2006/relationships/slideLayout" Target="../slideLayouts/slideLayout1521.xml"/><Relationship Id="rId140" Type="http://schemas.openxmlformats.org/officeDocument/2006/relationships/slideLayout" Target="../slideLayouts/slideLayout1586.xml"/><Relationship Id="rId182" Type="http://schemas.openxmlformats.org/officeDocument/2006/relationships/slideLayout" Target="../slideLayouts/slideLayout1628.xml"/><Relationship Id="rId6" Type="http://schemas.openxmlformats.org/officeDocument/2006/relationships/slideLayout" Target="../slideLayouts/slideLayout1452.xml"/><Relationship Id="rId238" Type="http://schemas.openxmlformats.org/officeDocument/2006/relationships/slideLayout" Target="../slideLayouts/slideLayout1684.xml"/><Relationship Id="rId291" Type="http://schemas.openxmlformats.org/officeDocument/2006/relationships/slideLayout" Target="../slideLayouts/slideLayout1737.xml"/><Relationship Id="rId305" Type="http://schemas.openxmlformats.org/officeDocument/2006/relationships/slideLayout" Target="../slideLayouts/slideLayout1751.xml"/><Relationship Id="rId347" Type="http://schemas.openxmlformats.org/officeDocument/2006/relationships/slideLayout" Target="../slideLayouts/slideLayout1793.xml"/><Relationship Id="rId44" Type="http://schemas.openxmlformats.org/officeDocument/2006/relationships/slideLayout" Target="../slideLayouts/slideLayout1490.xml"/><Relationship Id="rId86" Type="http://schemas.openxmlformats.org/officeDocument/2006/relationships/slideLayout" Target="../slideLayouts/slideLayout1532.xml"/><Relationship Id="rId151" Type="http://schemas.openxmlformats.org/officeDocument/2006/relationships/slideLayout" Target="../slideLayouts/slideLayout1597.xml"/><Relationship Id="rId193" Type="http://schemas.openxmlformats.org/officeDocument/2006/relationships/slideLayout" Target="../slideLayouts/slideLayout1639.xml"/><Relationship Id="rId207" Type="http://schemas.openxmlformats.org/officeDocument/2006/relationships/slideLayout" Target="../slideLayouts/slideLayout1653.xml"/><Relationship Id="rId249" Type="http://schemas.openxmlformats.org/officeDocument/2006/relationships/slideLayout" Target="../slideLayouts/slideLayout1695.xml"/><Relationship Id="rId13" Type="http://schemas.openxmlformats.org/officeDocument/2006/relationships/slideLayout" Target="../slideLayouts/slideLayout1459.xml"/><Relationship Id="rId109" Type="http://schemas.openxmlformats.org/officeDocument/2006/relationships/slideLayout" Target="../slideLayouts/slideLayout1555.xml"/><Relationship Id="rId260" Type="http://schemas.openxmlformats.org/officeDocument/2006/relationships/slideLayout" Target="../slideLayouts/slideLayout1706.xml"/><Relationship Id="rId316" Type="http://schemas.openxmlformats.org/officeDocument/2006/relationships/slideLayout" Target="../slideLayouts/slideLayout1762.xml"/><Relationship Id="rId55" Type="http://schemas.openxmlformats.org/officeDocument/2006/relationships/slideLayout" Target="../slideLayouts/slideLayout1501.xml"/><Relationship Id="rId97" Type="http://schemas.openxmlformats.org/officeDocument/2006/relationships/slideLayout" Target="../slideLayouts/slideLayout1543.xml"/><Relationship Id="rId120" Type="http://schemas.openxmlformats.org/officeDocument/2006/relationships/slideLayout" Target="../slideLayouts/slideLayout1566.xml"/><Relationship Id="rId358" Type="http://schemas.openxmlformats.org/officeDocument/2006/relationships/slideLayout" Target="../slideLayouts/slideLayout1804.xml"/><Relationship Id="rId162" Type="http://schemas.openxmlformats.org/officeDocument/2006/relationships/slideLayout" Target="../slideLayouts/slideLayout1608.xml"/><Relationship Id="rId218" Type="http://schemas.openxmlformats.org/officeDocument/2006/relationships/slideLayout" Target="../slideLayouts/slideLayout1664.xml"/><Relationship Id="rId271" Type="http://schemas.openxmlformats.org/officeDocument/2006/relationships/slideLayout" Target="../slideLayouts/slideLayout1717.xml"/><Relationship Id="rId24" Type="http://schemas.openxmlformats.org/officeDocument/2006/relationships/slideLayout" Target="../slideLayouts/slideLayout1470.xml"/><Relationship Id="rId66" Type="http://schemas.openxmlformats.org/officeDocument/2006/relationships/slideLayout" Target="../slideLayouts/slideLayout1512.xml"/><Relationship Id="rId131" Type="http://schemas.openxmlformats.org/officeDocument/2006/relationships/slideLayout" Target="../slideLayouts/slideLayout1577.xml"/><Relationship Id="rId327" Type="http://schemas.openxmlformats.org/officeDocument/2006/relationships/slideLayout" Target="../slideLayouts/slideLayout1773.xml"/><Relationship Id="rId369" Type="http://schemas.openxmlformats.org/officeDocument/2006/relationships/image" Target="../media/image35.png"/><Relationship Id="rId173" Type="http://schemas.openxmlformats.org/officeDocument/2006/relationships/slideLayout" Target="../slideLayouts/slideLayout1619.xml"/><Relationship Id="rId229" Type="http://schemas.openxmlformats.org/officeDocument/2006/relationships/slideLayout" Target="../slideLayouts/slideLayout1675.xml"/><Relationship Id="rId240" Type="http://schemas.openxmlformats.org/officeDocument/2006/relationships/slideLayout" Target="../slideLayouts/slideLayout1686.xml"/><Relationship Id="rId35" Type="http://schemas.openxmlformats.org/officeDocument/2006/relationships/slideLayout" Target="../slideLayouts/slideLayout1481.xml"/><Relationship Id="rId77" Type="http://schemas.openxmlformats.org/officeDocument/2006/relationships/slideLayout" Target="../slideLayouts/slideLayout1523.xml"/><Relationship Id="rId100" Type="http://schemas.openxmlformats.org/officeDocument/2006/relationships/slideLayout" Target="../slideLayouts/slideLayout1546.xml"/><Relationship Id="rId282" Type="http://schemas.openxmlformats.org/officeDocument/2006/relationships/slideLayout" Target="../slideLayouts/slideLayout1728.xml"/><Relationship Id="rId338" Type="http://schemas.openxmlformats.org/officeDocument/2006/relationships/slideLayout" Target="../slideLayouts/slideLayout1784.xml"/><Relationship Id="rId8" Type="http://schemas.openxmlformats.org/officeDocument/2006/relationships/slideLayout" Target="../slideLayouts/slideLayout1454.xml"/><Relationship Id="rId142" Type="http://schemas.openxmlformats.org/officeDocument/2006/relationships/slideLayout" Target="../slideLayouts/slideLayout1588.xml"/><Relationship Id="rId184" Type="http://schemas.openxmlformats.org/officeDocument/2006/relationships/slideLayout" Target="../slideLayouts/slideLayout1630.xml"/><Relationship Id="rId251" Type="http://schemas.openxmlformats.org/officeDocument/2006/relationships/slideLayout" Target="../slideLayouts/slideLayout1697.xml"/><Relationship Id="rId46" Type="http://schemas.openxmlformats.org/officeDocument/2006/relationships/slideLayout" Target="../slideLayouts/slideLayout1492.xml"/><Relationship Id="rId293" Type="http://schemas.openxmlformats.org/officeDocument/2006/relationships/slideLayout" Target="../slideLayouts/slideLayout1739.xml"/><Relationship Id="rId307" Type="http://schemas.openxmlformats.org/officeDocument/2006/relationships/slideLayout" Target="../slideLayouts/slideLayout1753.xml"/><Relationship Id="rId349" Type="http://schemas.openxmlformats.org/officeDocument/2006/relationships/slideLayout" Target="../slideLayouts/slideLayout1795.xml"/><Relationship Id="rId88" Type="http://schemas.openxmlformats.org/officeDocument/2006/relationships/slideLayout" Target="../slideLayouts/slideLayout1534.xml"/><Relationship Id="rId111" Type="http://schemas.openxmlformats.org/officeDocument/2006/relationships/slideLayout" Target="../slideLayouts/slideLayout1557.xml"/><Relationship Id="rId153" Type="http://schemas.openxmlformats.org/officeDocument/2006/relationships/slideLayout" Target="../slideLayouts/slideLayout1599.xml"/><Relationship Id="rId195" Type="http://schemas.openxmlformats.org/officeDocument/2006/relationships/slideLayout" Target="../slideLayouts/slideLayout1641.xml"/><Relationship Id="rId209" Type="http://schemas.openxmlformats.org/officeDocument/2006/relationships/slideLayout" Target="../slideLayouts/slideLayout1655.xml"/><Relationship Id="rId360" Type="http://schemas.openxmlformats.org/officeDocument/2006/relationships/slideLayout" Target="../slideLayouts/slideLayout1806.xml"/><Relationship Id="rId220" Type="http://schemas.openxmlformats.org/officeDocument/2006/relationships/slideLayout" Target="../slideLayouts/slideLayout1666.xml"/></Relationships>
</file>

<file path=ppt/slideMasters/_rels/slideMaster75.xml.rels><?xml version="1.0" encoding="UTF-8" standalone="yes"?>
<Relationships xmlns="http://schemas.openxmlformats.org/package/2006/relationships"><Relationship Id="rId117" Type="http://schemas.openxmlformats.org/officeDocument/2006/relationships/slideLayout" Target="../slideLayouts/slideLayout1930.xml"/><Relationship Id="rId299" Type="http://schemas.openxmlformats.org/officeDocument/2006/relationships/slideLayout" Target="../slideLayouts/slideLayout2112.xml"/><Relationship Id="rId21" Type="http://schemas.openxmlformats.org/officeDocument/2006/relationships/slideLayout" Target="../slideLayouts/slideLayout1834.xml"/><Relationship Id="rId63" Type="http://schemas.openxmlformats.org/officeDocument/2006/relationships/slideLayout" Target="../slideLayouts/slideLayout1876.xml"/><Relationship Id="rId159" Type="http://schemas.openxmlformats.org/officeDocument/2006/relationships/slideLayout" Target="../slideLayouts/slideLayout1972.xml"/><Relationship Id="rId324" Type="http://schemas.openxmlformats.org/officeDocument/2006/relationships/slideLayout" Target="../slideLayouts/slideLayout2137.xml"/><Relationship Id="rId366" Type="http://schemas.openxmlformats.org/officeDocument/2006/relationships/slideLayout" Target="../slideLayouts/slideLayout2179.xml"/><Relationship Id="rId170" Type="http://schemas.openxmlformats.org/officeDocument/2006/relationships/slideLayout" Target="../slideLayouts/slideLayout1983.xml"/><Relationship Id="rId226" Type="http://schemas.openxmlformats.org/officeDocument/2006/relationships/slideLayout" Target="../slideLayouts/slideLayout2039.xml"/><Relationship Id="rId268" Type="http://schemas.openxmlformats.org/officeDocument/2006/relationships/slideLayout" Target="../slideLayouts/slideLayout2081.xml"/><Relationship Id="rId32" Type="http://schemas.openxmlformats.org/officeDocument/2006/relationships/slideLayout" Target="../slideLayouts/slideLayout1845.xml"/><Relationship Id="rId74" Type="http://schemas.openxmlformats.org/officeDocument/2006/relationships/slideLayout" Target="../slideLayouts/slideLayout1887.xml"/><Relationship Id="rId128" Type="http://schemas.openxmlformats.org/officeDocument/2006/relationships/slideLayout" Target="../slideLayouts/slideLayout1941.xml"/><Relationship Id="rId335" Type="http://schemas.openxmlformats.org/officeDocument/2006/relationships/slideLayout" Target="../slideLayouts/slideLayout2148.xml"/><Relationship Id="rId5" Type="http://schemas.openxmlformats.org/officeDocument/2006/relationships/slideLayout" Target="../slideLayouts/slideLayout1818.xml"/><Relationship Id="rId181" Type="http://schemas.openxmlformats.org/officeDocument/2006/relationships/slideLayout" Target="../slideLayouts/slideLayout1994.xml"/><Relationship Id="rId237" Type="http://schemas.openxmlformats.org/officeDocument/2006/relationships/slideLayout" Target="../slideLayouts/slideLayout2050.xml"/><Relationship Id="rId279" Type="http://schemas.openxmlformats.org/officeDocument/2006/relationships/slideLayout" Target="../slideLayouts/slideLayout2092.xml"/><Relationship Id="rId43" Type="http://schemas.openxmlformats.org/officeDocument/2006/relationships/slideLayout" Target="../slideLayouts/slideLayout1856.xml"/><Relationship Id="rId139" Type="http://schemas.openxmlformats.org/officeDocument/2006/relationships/slideLayout" Target="../slideLayouts/slideLayout1952.xml"/><Relationship Id="rId290" Type="http://schemas.openxmlformats.org/officeDocument/2006/relationships/slideLayout" Target="../slideLayouts/slideLayout2103.xml"/><Relationship Id="rId304" Type="http://schemas.openxmlformats.org/officeDocument/2006/relationships/slideLayout" Target="../slideLayouts/slideLayout2117.xml"/><Relationship Id="rId346" Type="http://schemas.openxmlformats.org/officeDocument/2006/relationships/slideLayout" Target="../slideLayouts/slideLayout2159.xml"/><Relationship Id="rId85" Type="http://schemas.openxmlformats.org/officeDocument/2006/relationships/slideLayout" Target="../slideLayouts/slideLayout1898.xml"/><Relationship Id="rId150" Type="http://schemas.openxmlformats.org/officeDocument/2006/relationships/slideLayout" Target="../slideLayouts/slideLayout1963.xml"/><Relationship Id="rId192" Type="http://schemas.openxmlformats.org/officeDocument/2006/relationships/slideLayout" Target="../slideLayouts/slideLayout2005.xml"/><Relationship Id="rId206" Type="http://schemas.openxmlformats.org/officeDocument/2006/relationships/slideLayout" Target="../slideLayouts/slideLayout2019.xml"/><Relationship Id="rId248" Type="http://schemas.openxmlformats.org/officeDocument/2006/relationships/slideLayout" Target="../slideLayouts/slideLayout2061.xml"/><Relationship Id="rId12" Type="http://schemas.openxmlformats.org/officeDocument/2006/relationships/slideLayout" Target="../slideLayouts/slideLayout1825.xml"/><Relationship Id="rId108" Type="http://schemas.openxmlformats.org/officeDocument/2006/relationships/slideLayout" Target="../slideLayouts/slideLayout1921.xml"/><Relationship Id="rId315" Type="http://schemas.openxmlformats.org/officeDocument/2006/relationships/slideLayout" Target="../slideLayouts/slideLayout2128.xml"/><Relationship Id="rId357" Type="http://schemas.openxmlformats.org/officeDocument/2006/relationships/slideLayout" Target="../slideLayouts/slideLayout2170.xml"/><Relationship Id="rId54" Type="http://schemas.openxmlformats.org/officeDocument/2006/relationships/slideLayout" Target="../slideLayouts/slideLayout1867.xml"/><Relationship Id="rId96" Type="http://schemas.openxmlformats.org/officeDocument/2006/relationships/slideLayout" Target="../slideLayouts/slideLayout1909.xml"/><Relationship Id="rId161" Type="http://schemas.openxmlformats.org/officeDocument/2006/relationships/slideLayout" Target="../slideLayouts/slideLayout1974.xml"/><Relationship Id="rId217" Type="http://schemas.openxmlformats.org/officeDocument/2006/relationships/slideLayout" Target="../slideLayouts/slideLayout2030.xml"/><Relationship Id="rId259" Type="http://schemas.openxmlformats.org/officeDocument/2006/relationships/slideLayout" Target="../slideLayouts/slideLayout2072.xml"/><Relationship Id="rId23" Type="http://schemas.openxmlformats.org/officeDocument/2006/relationships/slideLayout" Target="../slideLayouts/slideLayout1836.xml"/><Relationship Id="rId119" Type="http://schemas.openxmlformats.org/officeDocument/2006/relationships/slideLayout" Target="../slideLayouts/slideLayout1932.xml"/><Relationship Id="rId270" Type="http://schemas.openxmlformats.org/officeDocument/2006/relationships/slideLayout" Target="../slideLayouts/slideLayout2083.xml"/><Relationship Id="rId326" Type="http://schemas.openxmlformats.org/officeDocument/2006/relationships/slideLayout" Target="../slideLayouts/slideLayout2139.xml"/><Relationship Id="rId65" Type="http://schemas.openxmlformats.org/officeDocument/2006/relationships/slideLayout" Target="../slideLayouts/slideLayout1878.xml"/><Relationship Id="rId130" Type="http://schemas.openxmlformats.org/officeDocument/2006/relationships/slideLayout" Target="../slideLayouts/slideLayout1943.xml"/><Relationship Id="rId368" Type="http://schemas.openxmlformats.org/officeDocument/2006/relationships/slideLayout" Target="../slideLayouts/slideLayout2181.xml"/><Relationship Id="rId172" Type="http://schemas.openxmlformats.org/officeDocument/2006/relationships/slideLayout" Target="../slideLayouts/slideLayout1985.xml"/><Relationship Id="rId228" Type="http://schemas.openxmlformats.org/officeDocument/2006/relationships/slideLayout" Target="../slideLayouts/slideLayout2041.xml"/><Relationship Id="rId281" Type="http://schemas.openxmlformats.org/officeDocument/2006/relationships/slideLayout" Target="../slideLayouts/slideLayout2094.xml"/><Relationship Id="rId337" Type="http://schemas.openxmlformats.org/officeDocument/2006/relationships/slideLayout" Target="../slideLayouts/slideLayout2150.xml"/><Relationship Id="rId34" Type="http://schemas.openxmlformats.org/officeDocument/2006/relationships/slideLayout" Target="../slideLayouts/slideLayout1847.xml"/><Relationship Id="rId76" Type="http://schemas.openxmlformats.org/officeDocument/2006/relationships/slideLayout" Target="../slideLayouts/slideLayout1889.xml"/><Relationship Id="rId141" Type="http://schemas.openxmlformats.org/officeDocument/2006/relationships/slideLayout" Target="../slideLayouts/slideLayout1954.xml"/><Relationship Id="rId7" Type="http://schemas.openxmlformats.org/officeDocument/2006/relationships/slideLayout" Target="../slideLayouts/slideLayout1820.xml"/><Relationship Id="rId183" Type="http://schemas.openxmlformats.org/officeDocument/2006/relationships/slideLayout" Target="../slideLayouts/slideLayout1996.xml"/><Relationship Id="rId239" Type="http://schemas.openxmlformats.org/officeDocument/2006/relationships/slideLayout" Target="../slideLayouts/slideLayout2052.xml"/><Relationship Id="rId250" Type="http://schemas.openxmlformats.org/officeDocument/2006/relationships/slideLayout" Target="../slideLayouts/slideLayout2063.xml"/><Relationship Id="rId292" Type="http://schemas.openxmlformats.org/officeDocument/2006/relationships/slideLayout" Target="../slideLayouts/slideLayout2105.xml"/><Relationship Id="rId306" Type="http://schemas.openxmlformats.org/officeDocument/2006/relationships/slideLayout" Target="../slideLayouts/slideLayout2119.xml"/><Relationship Id="rId45" Type="http://schemas.openxmlformats.org/officeDocument/2006/relationships/slideLayout" Target="../slideLayouts/slideLayout1858.xml"/><Relationship Id="rId87" Type="http://schemas.openxmlformats.org/officeDocument/2006/relationships/slideLayout" Target="../slideLayouts/slideLayout1900.xml"/><Relationship Id="rId110" Type="http://schemas.openxmlformats.org/officeDocument/2006/relationships/slideLayout" Target="../slideLayouts/slideLayout1923.xml"/><Relationship Id="rId348" Type="http://schemas.openxmlformats.org/officeDocument/2006/relationships/slideLayout" Target="../slideLayouts/slideLayout2161.xml"/><Relationship Id="rId152" Type="http://schemas.openxmlformats.org/officeDocument/2006/relationships/slideLayout" Target="../slideLayouts/slideLayout1965.xml"/><Relationship Id="rId194" Type="http://schemas.openxmlformats.org/officeDocument/2006/relationships/slideLayout" Target="../slideLayouts/slideLayout2007.xml"/><Relationship Id="rId208" Type="http://schemas.openxmlformats.org/officeDocument/2006/relationships/slideLayout" Target="../slideLayouts/slideLayout2021.xml"/><Relationship Id="rId261" Type="http://schemas.openxmlformats.org/officeDocument/2006/relationships/slideLayout" Target="../slideLayouts/slideLayout2074.xml"/><Relationship Id="rId14" Type="http://schemas.openxmlformats.org/officeDocument/2006/relationships/slideLayout" Target="../slideLayouts/slideLayout1827.xml"/><Relationship Id="rId56" Type="http://schemas.openxmlformats.org/officeDocument/2006/relationships/slideLayout" Target="../slideLayouts/slideLayout1869.xml"/><Relationship Id="rId317" Type="http://schemas.openxmlformats.org/officeDocument/2006/relationships/slideLayout" Target="../slideLayouts/slideLayout2130.xml"/><Relationship Id="rId359" Type="http://schemas.openxmlformats.org/officeDocument/2006/relationships/slideLayout" Target="../slideLayouts/slideLayout2172.xml"/><Relationship Id="rId98" Type="http://schemas.openxmlformats.org/officeDocument/2006/relationships/slideLayout" Target="../slideLayouts/slideLayout1911.xml"/><Relationship Id="rId121" Type="http://schemas.openxmlformats.org/officeDocument/2006/relationships/slideLayout" Target="../slideLayouts/slideLayout1934.xml"/><Relationship Id="rId163" Type="http://schemas.openxmlformats.org/officeDocument/2006/relationships/slideLayout" Target="../slideLayouts/slideLayout1976.xml"/><Relationship Id="rId219" Type="http://schemas.openxmlformats.org/officeDocument/2006/relationships/slideLayout" Target="../slideLayouts/slideLayout2032.xml"/><Relationship Id="rId370" Type="http://schemas.openxmlformats.org/officeDocument/2006/relationships/slideLayout" Target="../slideLayouts/slideLayout2183.xml"/><Relationship Id="rId230" Type="http://schemas.openxmlformats.org/officeDocument/2006/relationships/slideLayout" Target="../slideLayouts/slideLayout2043.xml"/><Relationship Id="rId25" Type="http://schemas.openxmlformats.org/officeDocument/2006/relationships/slideLayout" Target="../slideLayouts/slideLayout1838.xml"/><Relationship Id="rId67" Type="http://schemas.openxmlformats.org/officeDocument/2006/relationships/slideLayout" Target="../slideLayouts/slideLayout1880.xml"/><Relationship Id="rId272" Type="http://schemas.openxmlformats.org/officeDocument/2006/relationships/slideLayout" Target="../slideLayouts/slideLayout2085.xml"/><Relationship Id="rId328" Type="http://schemas.openxmlformats.org/officeDocument/2006/relationships/slideLayout" Target="../slideLayouts/slideLayout2141.xml"/><Relationship Id="rId132" Type="http://schemas.openxmlformats.org/officeDocument/2006/relationships/slideLayout" Target="../slideLayouts/slideLayout1945.xml"/><Relationship Id="rId174" Type="http://schemas.openxmlformats.org/officeDocument/2006/relationships/slideLayout" Target="../slideLayouts/slideLayout1987.xml"/><Relationship Id="rId241" Type="http://schemas.openxmlformats.org/officeDocument/2006/relationships/slideLayout" Target="../slideLayouts/slideLayout2054.xml"/><Relationship Id="rId15" Type="http://schemas.openxmlformats.org/officeDocument/2006/relationships/slideLayout" Target="../slideLayouts/slideLayout1828.xml"/><Relationship Id="rId36" Type="http://schemas.openxmlformats.org/officeDocument/2006/relationships/slideLayout" Target="../slideLayouts/slideLayout1849.xml"/><Relationship Id="rId57" Type="http://schemas.openxmlformats.org/officeDocument/2006/relationships/slideLayout" Target="../slideLayouts/slideLayout1870.xml"/><Relationship Id="rId262" Type="http://schemas.openxmlformats.org/officeDocument/2006/relationships/slideLayout" Target="../slideLayouts/slideLayout2075.xml"/><Relationship Id="rId283" Type="http://schemas.openxmlformats.org/officeDocument/2006/relationships/slideLayout" Target="../slideLayouts/slideLayout2096.xml"/><Relationship Id="rId318" Type="http://schemas.openxmlformats.org/officeDocument/2006/relationships/slideLayout" Target="../slideLayouts/slideLayout2131.xml"/><Relationship Id="rId339" Type="http://schemas.openxmlformats.org/officeDocument/2006/relationships/slideLayout" Target="../slideLayouts/slideLayout2152.xml"/><Relationship Id="rId78" Type="http://schemas.openxmlformats.org/officeDocument/2006/relationships/slideLayout" Target="../slideLayouts/slideLayout1891.xml"/><Relationship Id="rId99" Type="http://schemas.openxmlformats.org/officeDocument/2006/relationships/slideLayout" Target="../slideLayouts/slideLayout1912.xml"/><Relationship Id="rId101" Type="http://schemas.openxmlformats.org/officeDocument/2006/relationships/slideLayout" Target="../slideLayouts/slideLayout1914.xml"/><Relationship Id="rId122" Type="http://schemas.openxmlformats.org/officeDocument/2006/relationships/slideLayout" Target="../slideLayouts/slideLayout1935.xml"/><Relationship Id="rId143" Type="http://schemas.openxmlformats.org/officeDocument/2006/relationships/slideLayout" Target="../slideLayouts/slideLayout1956.xml"/><Relationship Id="rId164" Type="http://schemas.openxmlformats.org/officeDocument/2006/relationships/slideLayout" Target="../slideLayouts/slideLayout1977.xml"/><Relationship Id="rId185" Type="http://schemas.openxmlformats.org/officeDocument/2006/relationships/slideLayout" Target="../slideLayouts/slideLayout1998.xml"/><Relationship Id="rId350" Type="http://schemas.openxmlformats.org/officeDocument/2006/relationships/slideLayout" Target="../slideLayouts/slideLayout2163.xml"/><Relationship Id="rId371" Type="http://schemas.openxmlformats.org/officeDocument/2006/relationships/theme" Target="../theme/theme75.xml"/><Relationship Id="rId9" Type="http://schemas.openxmlformats.org/officeDocument/2006/relationships/slideLayout" Target="../slideLayouts/slideLayout1822.xml"/><Relationship Id="rId210" Type="http://schemas.openxmlformats.org/officeDocument/2006/relationships/slideLayout" Target="../slideLayouts/slideLayout2023.xml"/><Relationship Id="rId26" Type="http://schemas.openxmlformats.org/officeDocument/2006/relationships/slideLayout" Target="../slideLayouts/slideLayout1839.xml"/><Relationship Id="rId231" Type="http://schemas.openxmlformats.org/officeDocument/2006/relationships/slideLayout" Target="../slideLayouts/slideLayout2044.xml"/><Relationship Id="rId252" Type="http://schemas.openxmlformats.org/officeDocument/2006/relationships/slideLayout" Target="../slideLayouts/slideLayout2065.xml"/><Relationship Id="rId273" Type="http://schemas.openxmlformats.org/officeDocument/2006/relationships/slideLayout" Target="../slideLayouts/slideLayout2086.xml"/><Relationship Id="rId294" Type="http://schemas.openxmlformats.org/officeDocument/2006/relationships/slideLayout" Target="../slideLayouts/slideLayout2107.xml"/><Relationship Id="rId308" Type="http://schemas.openxmlformats.org/officeDocument/2006/relationships/slideLayout" Target="../slideLayouts/slideLayout2121.xml"/><Relationship Id="rId329" Type="http://schemas.openxmlformats.org/officeDocument/2006/relationships/slideLayout" Target="../slideLayouts/slideLayout2142.xml"/><Relationship Id="rId47" Type="http://schemas.openxmlformats.org/officeDocument/2006/relationships/slideLayout" Target="../slideLayouts/slideLayout1860.xml"/><Relationship Id="rId68" Type="http://schemas.openxmlformats.org/officeDocument/2006/relationships/slideLayout" Target="../slideLayouts/slideLayout1881.xml"/><Relationship Id="rId89" Type="http://schemas.openxmlformats.org/officeDocument/2006/relationships/slideLayout" Target="../slideLayouts/slideLayout1902.xml"/><Relationship Id="rId112" Type="http://schemas.openxmlformats.org/officeDocument/2006/relationships/slideLayout" Target="../slideLayouts/slideLayout1925.xml"/><Relationship Id="rId133" Type="http://schemas.openxmlformats.org/officeDocument/2006/relationships/slideLayout" Target="../slideLayouts/slideLayout1946.xml"/><Relationship Id="rId154" Type="http://schemas.openxmlformats.org/officeDocument/2006/relationships/slideLayout" Target="../slideLayouts/slideLayout1967.xml"/><Relationship Id="rId175" Type="http://schemas.openxmlformats.org/officeDocument/2006/relationships/slideLayout" Target="../slideLayouts/slideLayout1988.xml"/><Relationship Id="rId340" Type="http://schemas.openxmlformats.org/officeDocument/2006/relationships/slideLayout" Target="../slideLayouts/slideLayout2153.xml"/><Relationship Id="rId361" Type="http://schemas.openxmlformats.org/officeDocument/2006/relationships/slideLayout" Target="../slideLayouts/slideLayout2174.xml"/><Relationship Id="rId196" Type="http://schemas.openxmlformats.org/officeDocument/2006/relationships/slideLayout" Target="../slideLayouts/slideLayout2009.xml"/><Relationship Id="rId200" Type="http://schemas.openxmlformats.org/officeDocument/2006/relationships/slideLayout" Target="../slideLayouts/slideLayout2013.xml"/><Relationship Id="rId16" Type="http://schemas.openxmlformats.org/officeDocument/2006/relationships/slideLayout" Target="../slideLayouts/slideLayout1829.xml"/><Relationship Id="rId221" Type="http://schemas.openxmlformats.org/officeDocument/2006/relationships/slideLayout" Target="../slideLayouts/slideLayout2034.xml"/><Relationship Id="rId242" Type="http://schemas.openxmlformats.org/officeDocument/2006/relationships/slideLayout" Target="../slideLayouts/slideLayout2055.xml"/><Relationship Id="rId263" Type="http://schemas.openxmlformats.org/officeDocument/2006/relationships/slideLayout" Target="../slideLayouts/slideLayout2076.xml"/><Relationship Id="rId284" Type="http://schemas.openxmlformats.org/officeDocument/2006/relationships/slideLayout" Target="../slideLayouts/slideLayout2097.xml"/><Relationship Id="rId319" Type="http://schemas.openxmlformats.org/officeDocument/2006/relationships/slideLayout" Target="../slideLayouts/slideLayout2132.xml"/><Relationship Id="rId37" Type="http://schemas.openxmlformats.org/officeDocument/2006/relationships/slideLayout" Target="../slideLayouts/slideLayout1850.xml"/><Relationship Id="rId58" Type="http://schemas.openxmlformats.org/officeDocument/2006/relationships/slideLayout" Target="../slideLayouts/slideLayout1871.xml"/><Relationship Id="rId79" Type="http://schemas.openxmlformats.org/officeDocument/2006/relationships/slideLayout" Target="../slideLayouts/slideLayout1892.xml"/><Relationship Id="rId102" Type="http://schemas.openxmlformats.org/officeDocument/2006/relationships/slideLayout" Target="../slideLayouts/slideLayout1915.xml"/><Relationship Id="rId123" Type="http://schemas.openxmlformats.org/officeDocument/2006/relationships/slideLayout" Target="../slideLayouts/slideLayout1936.xml"/><Relationship Id="rId144" Type="http://schemas.openxmlformats.org/officeDocument/2006/relationships/slideLayout" Target="../slideLayouts/slideLayout1957.xml"/><Relationship Id="rId330" Type="http://schemas.openxmlformats.org/officeDocument/2006/relationships/slideLayout" Target="../slideLayouts/slideLayout2143.xml"/><Relationship Id="rId90" Type="http://schemas.openxmlformats.org/officeDocument/2006/relationships/slideLayout" Target="../slideLayouts/slideLayout1903.xml"/><Relationship Id="rId165" Type="http://schemas.openxmlformats.org/officeDocument/2006/relationships/slideLayout" Target="../slideLayouts/slideLayout1978.xml"/><Relationship Id="rId186" Type="http://schemas.openxmlformats.org/officeDocument/2006/relationships/slideLayout" Target="../slideLayouts/slideLayout1999.xml"/><Relationship Id="rId351" Type="http://schemas.openxmlformats.org/officeDocument/2006/relationships/slideLayout" Target="../slideLayouts/slideLayout2164.xml"/><Relationship Id="rId372" Type="http://schemas.openxmlformats.org/officeDocument/2006/relationships/image" Target="../media/image35.png"/><Relationship Id="rId211" Type="http://schemas.openxmlformats.org/officeDocument/2006/relationships/slideLayout" Target="../slideLayouts/slideLayout2024.xml"/><Relationship Id="rId232" Type="http://schemas.openxmlformats.org/officeDocument/2006/relationships/slideLayout" Target="../slideLayouts/slideLayout2045.xml"/><Relationship Id="rId253" Type="http://schemas.openxmlformats.org/officeDocument/2006/relationships/slideLayout" Target="../slideLayouts/slideLayout2066.xml"/><Relationship Id="rId274" Type="http://schemas.openxmlformats.org/officeDocument/2006/relationships/slideLayout" Target="../slideLayouts/slideLayout2087.xml"/><Relationship Id="rId295" Type="http://schemas.openxmlformats.org/officeDocument/2006/relationships/slideLayout" Target="../slideLayouts/slideLayout2108.xml"/><Relationship Id="rId309" Type="http://schemas.openxmlformats.org/officeDocument/2006/relationships/slideLayout" Target="../slideLayouts/slideLayout2122.xml"/><Relationship Id="rId27" Type="http://schemas.openxmlformats.org/officeDocument/2006/relationships/slideLayout" Target="../slideLayouts/slideLayout1840.xml"/><Relationship Id="rId48" Type="http://schemas.openxmlformats.org/officeDocument/2006/relationships/slideLayout" Target="../slideLayouts/slideLayout1861.xml"/><Relationship Id="rId69" Type="http://schemas.openxmlformats.org/officeDocument/2006/relationships/slideLayout" Target="../slideLayouts/slideLayout1882.xml"/><Relationship Id="rId113" Type="http://schemas.openxmlformats.org/officeDocument/2006/relationships/slideLayout" Target="../slideLayouts/slideLayout1926.xml"/><Relationship Id="rId134" Type="http://schemas.openxmlformats.org/officeDocument/2006/relationships/slideLayout" Target="../slideLayouts/slideLayout1947.xml"/><Relationship Id="rId320" Type="http://schemas.openxmlformats.org/officeDocument/2006/relationships/slideLayout" Target="../slideLayouts/slideLayout2133.xml"/><Relationship Id="rId80" Type="http://schemas.openxmlformats.org/officeDocument/2006/relationships/slideLayout" Target="../slideLayouts/slideLayout1893.xml"/><Relationship Id="rId155" Type="http://schemas.openxmlformats.org/officeDocument/2006/relationships/slideLayout" Target="../slideLayouts/slideLayout1968.xml"/><Relationship Id="rId176" Type="http://schemas.openxmlformats.org/officeDocument/2006/relationships/slideLayout" Target="../slideLayouts/slideLayout1989.xml"/><Relationship Id="rId197" Type="http://schemas.openxmlformats.org/officeDocument/2006/relationships/slideLayout" Target="../slideLayouts/slideLayout2010.xml"/><Relationship Id="rId341" Type="http://schemas.openxmlformats.org/officeDocument/2006/relationships/slideLayout" Target="../slideLayouts/slideLayout2154.xml"/><Relationship Id="rId362" Type="http://schemas.openxmlformats.org/officeDocument/2006/relationships/slideLayout" Target="../slideLayouts/slideLayout2175.xml"/><Relationship Id="rId201" Type="http://schemas.openxmlformats.org/officeDocument/2006/relationships/slideLayout" Target="../slideLayouts/slideLayout2014.xml"/><Relationship Id="rId222" Type="http://schemas.openxmlformats.org/officeDocument/2006/relationships/slideLayout" Target="../slideLayouts/slideLayout2035.xml"/><Relationship Id="rId243" Type="http://schemas.openxmlformats.org/officeDocument/2006/relationships/slideLayout" Target="../slideLayouts/slideLayout2056.xml"/><Relationship Id="rId264" Type="http://schemas.openxmlformats.org/officeDocument/2006/relationships/slideLayout" Target="../slideLayouts/slideLayout2077.xml"/><Relationship Id="rId285" Type="http://schemas.openxmlformats.org/officeDocument/2006/relationships/slideLayout" Target="../slideLayouts/slideLayout2098.xml"/><Relationship Id="rId17" Type="http://schemas.openxmlformats.org/officeDocument/2006/relationships/slideLayout" Target="../slideLayouts/slideLayout1830.xml"/><Relationship Id="rId38" Type="http://schemas.openxmlformats.org/officeDocument/2006/relationships/slideLayout" Target="../slideLayouts/slideLayout1851.xml"/><Relationship Id="rId59" Type="http://schemas.openxmlformats.org/officeDocument/2006/relationships/slideLayout" Target="../slideLayouts/slideLayout1872.xml"/><Relationship Id="rId103" Type="http://schemas.openxmlformats.org/officeDocument/2006/relationships/slideLayout" Target="../slideLayouts/slideLayout1916.xml"/><Relationship Id="rId124" Type="http://schemas.openxmlformats.org/officeDocument/2006/relationships/slideLayout" Target="../slideLayouts/slideLayout1937.xml"/><Relationship Id="rId310" Type="http://schemas.openxmlformats.org/officeDocument/2006/relationships/slideLayout" Target="../slideLayouts/slideLayout2123.xml"/><Relationship Id="rId70" Type="http://schemas.openxmlformats.org/officeDocument/2006/relationships/slideLayout" Target="../slideLayouts/slideLayout1883.xml"/><Relationship Id="rId91" Type="http://schemas.openxmlformats.org/officeDocument/2006/relationships/slideLayout" Target="../slideLayouts/slideLayout1904.xml"/><Relationship Id="rId145" Type="http://schemas.openxmlformats.org/officeDocument/2006/relationships/slideLayout" Target="../slideLayouts/slideLayout1958.xml"/><Relationship Id="rId166" Type="http://schemas.openxmlformats.org/officeDocument/2006/relationships/slideLayout" Target="../slideLayouts/slideLayout1979.xml"/><Relationship Id="rId187" Type="http://schemas.openxmlformats.org/officeDocument/2006/relationships/slideLayout" Target="../slideLayouts/slideLayout2000.xml"/><Relationship Id="rId331" Type="http://schemas.openxmlformats.org/officeDocument/2006/relationships/slideLayout" Target="../slideLayouts/slideLayout2144.xml"/><Relationship Id="rId352" Type="http://schemas.openxmlformats.org/officeDocument/2006/relationships/slideLayout" Target="../slideLayouts/slideLayout2165.xml"/><Relationship Id="rId1" Type="http://schemas.openxmlformats.org/officeDocument/2006/relationships/slideLayout" Target="../slideLayouts/slideLayout1814.xml"/><Relationship Id="rId212" Type="http://schemas.openxmlformats.org/officeDocument/2006/relationships/slideLayout" Target="../slideLayouts/slideLayout2025.xml"/><Relationship Id="rId233" Type="http://schemas.openxmlformats.org/officeDocument/2006/relationships/slideLayout" Target="../slideLayouts/slideLayout2046.xml"/><Relationship Id="rId254" Type="http://schemas.openxmlformats.org/officeDocument/2006/relationships/slideLayout" Target="../slideLayouts/slideLayout2067.xml"/><Relationship Id="rId28" Type="http://schemas.openxmlformats.org/officeDocument/2006/relationships/slideLayout" Target="../slideLayouts/slideLayout1841.xml"/><Relationship Id="rId49" Type="http://schemas.openxmlformats.org/officeDocument/2006/relationships/slideLayout" Target="../slideLayouts/slideLayout1862.xml"/><Relationship Id="rId114" Type="http://schemas.openxmlformats.org/officeDocument/2006/relationships/slideLayout" Target="../slideLayouts/slideLayout1927.xml"/><Relationship Id="rId275" Type="http://schemas.openxmlformats.org/officeDocument/2006/relationships/slideLayout" Target="../slideLayouts/slideLayout2088.xml"/><Relationship Id="rId296" Type="http://schemas.openxmlformats.org/officeDocument/2006/relationships/slideLayout" Target="../slideLayouts/slideLayout2109.xml"/><Relationship Id="rId300" Type="http://schemas.openxmlformats.org/officeDocument/2006/relationships/slideLayout" Target="../slideLayouts/slideLayout2113.xml"/><Relationship Id="rId60" Type="http://schemas.openxmlformats.org/officeDocument/2006/relationships/slideLayout" Target="../slideLayouts/slideLayout1873.xml"/><Relationship Id="rId81" Type="http://schemas.openxmlformats.org/officeDocument/2006/relationships/slideLayout" Target="../slideLayouts/slideLayout1894.xml"/><Relationship Id="rId135" Type="http://schemas.openxmlformats.org/officeDocument/2006/relationships/slideLayout" Target="../slideLayouts/slideLayout1948.xml"/><Relationship Id="rId156" Type="http://schemas.openxmlformats.org/officeDocument/2006/relationships/slideLayout" Target="../slideLayouts/slideLayout1969.xml"/><Relationship Id="rId177" Type="http://schemas.openxmlformats.org/officeDocument/2006/relationships/slideLayout" Target="../slideLayouts/slideLayout1990.xml"/><Relationship Id="rId198" Type="http://schemas.openxmlformats.org/officeDocument/2006/relationships/slideLayout" Target="../slideLayouts/slideLayout2011.xml"/><Relationship Id="rId321" Type="http://schemas.openxmlformats.org/officeDocument/2006/relationships/slideLayout" Target="../slideLayouts/slideLayout2134.xml"/><Relationship Id="rId342" Type="http://schemas.openxmlformats.org/officeDocument/2006/relationships/slideLayout" Target="../slideLayouts/slideLayout2155.xml"/><Relationship Id="rId363" Type="http://schemas.openxmlformats.org/officeDocument/2006/relationships/slideLayout" Target="../slideLayouts/slideLayout2176.xml"/><Relationship Id="rId202" Type="http://schemas.openxmlformats.org/officeDocument/2006/relationships/slideLayout" Target="../slideLayouts/slideLayout2015.xml"/><Relationship Id="rId223" Type="http://schemas.openxmlformats.org/officeDocument/2006/relationships/slideLayout" Target="../slideLayouts/slideLayout2036.xml"/><Relationship Id="rId244" Type="http://schemas.openxmlformats.org/officeDocument/2006/relationships/slideLayout" Target="../slideLayouts/slideLayout2057.xml"/><Relationship Id="rId18" Type="http://schemas.openxmlformats.org/officeDocument/2006/relationships/slideLayout" Target="../slideLayouts/slideLayout1831.xml"/><Relationship Id="rId39" Type="http://schemas.openxmlformats.org/officeDocument/2006/relationships/slideLayout" Target="../slideLayouts/slideLayout1852.xml"/><Relationship Id="rId265" Type="http://schemas.openxmlformats.org/officeDocument/2006/relationships/slideLayout" Target="../slideLayouts/slideLayout2078.xml"/><Relationship Id="rId286" Type="http://schemas.openxmlformats.org/officeDocument/2006/relationships/slideLayout" Target="../slideLayouts/slideLayout2099.xml"/><Relationship Id="rId50" Type="http://schemas.openxmlformats.org/officeDocument/2006/relationships/slideLayout" Target="../slideLayouts/slideLayout1863.xml"/><Relationship Id="rId104" Type="http://schemas.openxmlformats.org/officeDocument/2006/relationships/slideLayout" Target="../slideLayouts/slideLayout1917.xml"/><Relationship Id="rId125" Type="http://schemas.openxmlformats.org/officeDocument/2006/relationships/slideLayout" Target="../slideLayouts/slideLayout1938.xml"/><Relationship Id="rId146" Type="http://schemas.openxmlformats.org/officeDocument/2006/relationships/slideLayout" Target="../slideLayouts/slideLayout1959.xml"/><Relationship Id="rId167" Type="http://schemas.openxmlformats.org/officeDocument/2006/relationships/slideLayout" Target="../slideLayouts/slideLayout1980.xml"/><Relationship Id="rId188" Type="http://schemas.openxmlformats.org/officeDocument/2006/relationships/slideLayout" Target="../slideLayouts/slideLayout2001.xml"/><Relationship Id="rId311" Type="http://schemas.openxmlformats.org/officeDocument/2006/relationships/slideLayout" Target="../slideLayouts/slideLayout2124.xml"/><Relationship Id="rId332" Type="http://schemas.openxmlformats.org/officeDocument/2006/relationships/slideLayout" Target="../slideLayouts/slideLayout2145.xml"/><Relationship Id="rId353" Type="http://schemas.openxmlformats.org/officeDocument/2006/relationships/slideLayout" Target="../slideLayouts/slideLayout2166.xml"/><Relationship Id="rId71" Type="http://schemas.openxmlformats.org/officeDocument/2006/relationships/slideLayout" Target="../slideLayouts/slideLayout1884.xml"/><Relationship Id="rId92" Type="http://schemas.openxmlformats.org/officeDocument/2006/relationships/slideLayout" Target="../slideLayouts/slideLayout1905.xml"/><Relationship Id="rId213" Type="http://schemas.openxmlformats.org/officeDocument/2006/relationships/slideLayout" Target="../slideLayouts/slideLayout2026.xml"/><Relationship Id="rId234" Type="http://schemas.openxmlformats.org/officeDocument/2006/relationships/slideLayout" Target="../slideLayouts/slideLayout2047.xml"/><Relationship Id="rId2" Type="http://schemas.openxmlformats.org/officeDocument/2006/relationships/slideLayout" Target="../slideLayouts/slideLayout1815.xml"/><Relationship Id="rId29" Type="http://schemas.openxmlformats.org/officeDocument/2006/relationships/slideLayout" Target="../slideLayouts/slideLayout1842.xml"/><Relationship Id="rId255" Type="http://schemas.openxmlformats.org/officeDocument/2006/relationships/slideLayout" Target="../slideLayouts/slideLayout2068.xml"/><Relationship Id="rId276" Type="http://schemas.openxmlformats.org/officeDocument/2006/relationships/slideLayout" Target="../slideLayouts/slideLayout2089.xml"/><Relationship Id="rId297" Type="http://schemas.openxmlformats.org/officeDocument/2006/relationships/slideLayout" Target="../slideLayouts/slideLayout2110.xml"/><Relationship Id="rId40" Type="http://schemas.openxmlformats.org/officeDocument/2006/relationships/slideLayout" Target="../slideLayouts/slideLayout1853.xml"/><Relationship Id="rId115" Type="http://schemas.openxmlformats.org/officeDocument/2006/relationships/slideLayout" Target="../slideLayouts/slideLayout1928.xml"/><Relationship Id="rId136" Type="http://schemas.openxmlformats.org/officeDocument/2006/relationships/slideLayout" Target="../slideLayouts/slideLayout1949.xml"/><Relationship Id="rId157" Type="http://schemas.openxmlformats.org/officeDocument/2006/relationships/slideLayout" Target="../slideLayouts/slideLayout1970.xml"/><Relationship Id="rId178" Type="http://schemas.openxmlformats.org/officeDocument/2006/relationships/slideLayout" Target="../slideLayouts/slideLayout1991.xml"/><Relationship Id="rId301" Type="http://schemas.openxmlformats.org/officeDocument/2006/relationships/slideLayout" Target="../slideLayouts/slideLayout2114.xml"/><Relationship Id="rId322" Type="http://schemas.openxmlformats.org/officeDocument/2006/relationships/slideLayout" Target="../slideLayouts/slideLayout2135.xml"/><Relationship Id="rId343" Type="http://schemas.openxmlformats.org/officeDocument/2006/relationships/slideLayout" Target="../slideLayouts/slideLayout2156.xml"/><Relationship Id="rId364" Type="http://schemas.openxmlformats.org/officeDocument/2006/relationships/slideLayout" Target="../slideLayouts/slideLayout2177.xml"/><Relationship Id="rId61" Type="http://schemas.openxmlformats.org/officeDocument/2006/relationships/slideLayout" Target="../slideLayouts/slideLayout1874.xml"/><Relationship Id="rId82" Type="http://schemas.openxmlformats.org/officeDocument/2006/relationships/slideLayout" Target="../slideLayouts/slideLayout1895.xml"/><Relationship Id="rId199" Type="http://schemas.openxmlformats.org/officeDocument/2006/relationships/slideLayout" Target="../slideLayouts/slideLayout2012.xml"/><Relationship Id="rId203" Type="http://schemas.openxmlformats.org/officeDocument/2006/relationships/slideLayout" Target="../slideLayouts/slideLayout2016.xml"/><Relationship Id="rId19" Type="http://schemas.openxmlformats.org/officeDocument/2006/relationships/slideLayout" Target="../slideLayouts/slideLayout1832.xml"/><Relationship Id="rId224" Type="http://schemas.openxmlformats.org/officeDocument/2006/relationships/slideLayout" Target="../slideLayouts/slideLayout2037.xml"/><Relationship Id="rId245" Type="http://schemas.openxmlformats.org/officeDocument/2006/relationships/slideLayout" Target="../slideLayouts/slideLayout2058.xml"/><Relationship Id="rId266" Type="http://schemas.openxmlformats.org/officeDocument/2006/relationships/slideLayout" Target="../slideLayouts/slideLayout2079.xml"/><Relationship Id="rId287" Type="http://schemas.openxmlformats.org/officeDocument/2006/relationships/slideLayout" Target="../slideLayouts/slideLayout2100.xml"/><Relationship Id="rId30" Type="http://schemas.openxmlformats.org/officeDocument/2006/relationships/slideLayout" Target="../slideLayouts/slideLayout1843.xml"/><Relationship Id="rId105" Type="http://schemas.openxmlformats.org/officeDocument/2006/relationships/slideLayout" Target="../slideLayouts/slideLayout1918.xml"/><Relationship Id="rId126" Type="http://schemas.openxmlformats.org/officeDocument/2006/relationships/slideLayout" Target="../slideLayouts/slideLayout1939.xml"/><Relationship Id="rId147" Type="http://schemas.openxmlformats.org/officeDocument/2006/relationships/slideLayout" Target="../slideLayouts/slideLayout1960.xml"/><Relationship Id="rId168" Type="http://schemas.openxmlformats.org/officeDocument/2006/relationships/slideLayout" Target="../slideLayouts/slideLayout1981.xml"/><Relationship Id="rId312" Type="http://schemas.openxmlformats.org/officeDocument/2006/relationships/slideLayout" Target="../slideLayouts/slideLayout2125.xml"/><Relationship Id="rId333" Type="http://schemas.openxmlformats.org/officeDocument/2006/relationships/slideLayout" Target="../slideLayouts/slideLayout2146.xml"/><Relationship Id="rId354" Type="http://schemas.openxmlformats.org/officeDocument/2006/relationships/slideLayout" Target="../slideLayouts/slideLayout2167.xml"/><Relationship Id="rId51" Type="http://schemas.openxmlformats.org/officeDocument/2006/relationships/slideLayout" Target="../slideLayouts/slideLayout1864.xml"/><Relationship Id="rId72" Type="http://schemas.openxmlformats.org/officeDocument/2006/relationships/slideLayout" Target="../slideLayouts/slideLayout1885.xml"/><Relationship Id="rId93" Type="http://schemas.openxmlformats.org/officeDocument/2006/relationships/slideLayout" Target="../slideLayouts/slideLayout1906.xml"/><Relationship Id="rId189" Type="http://schemas.openxmlformats.org/officeDocument/2006/relationships/slideLayout" Target="../slideLayouts/slideLayout2002.xml"/><Relationship Id="rId3" Type="http://schemas.openxmlformats.org/officeDocument/2006/relationships/slideLayout" Target="../slideLayouts/slideLayout1816.xml"/><Relationship Id="rId214" Type="http://schemas.openxmlformats.org/officeDocument/2006/relationships/slideLayout" Target="../slideLayouts/slideLayout2027.xml"/><Relationship Id="rId235" Type="http://schemas.openxmlformats.org/officeDocument/2006/relationships/slideLayout" Target="../slideLayouts/slideLayout2048.xml"/><Relationship Id="rId256" Type="http://schemas.openxmlformats.org/officeDocument/2006/relationships/slideLayout" Target="../slideLayouts/slideLayout2069.xml"/><Relationship Id="rId277" Type="http://schemas.openxmlformats.org/officeDocument/2006/relationships/slideLayout" Target="../slideLayouts/slideLayout2090.xml"/><Relationship Id="rId298" Type="http://schemas.openxmlformats.org/officeDocument/2006/relationships/slideLayout" Target="../slideLayouts/slideLayout2111.xml"/><Relationship Id="rId116" Type="http://schemas.openxmlformats.org/officeDocument/2006/relationships/slideLayout" Target="../slideLayouts/slideLayout1929.xml"/><Relationship Id="rId137" Type="http://schemas.openxmlformats.org/officeDocument/2006/relationships/slideLayout" Target="../slideLayouts/slideLayout1950.xml"/><Relationship Id="rId158" Type="http://schemas.openxmlformats.org/officeDocument/2006/relationships/slideLayout" Target="../slideLayouts/slideLayout1971.xml"/><Relationship Id="rId302" Type="http://schemas.openxmlformats.org/officeDocument/2006/relationships/slideLayout" Target="../slideLayouts/slideLayout2115.xml"/><Relationship Id="rId323" Type="http://schemas.openxmlformats.org/officeDocument/2006/relationships/slideLayout" Target="../slideLayouts/slideLayout2136.xml"/><Relationship Id="rId344" Type="http://schemas.openxmlformats.org/officeDocument/2006/relationships/slideLayout" Target="../slideLayouts/slideLayout2157.xml"/><Relationship Id="rId20" Type="http://schemas.openxmlformats.org/officeDocument/2006/relationships/slideLayout" Target="../slideLayouts/slideLayout1833.xml"/><Relationship Id="rId41" Type="http://schemas.openxmlformats.org/officeDocument/2006/relationships/slideLayout" Target="../slideLayouts/slideLayout1854.xml"/><Relationship Id="rId62" Type="http://schemas.openxmlformats.org/officeDocument/2006/relationships/slideLayout" Target="../slideLayouts/slideLayout1875.xml"/><Relationship Id="rId83" Type="http://schemas.openxmlformats.org/officeDocument/2006/relationships/slideLayout" Target="../slideLayouts/slideLayout1896.xml"/><Relationship Id="rId179" Type="http://schemas.openxmlformats.org/officeDocument/2006/relationships/slideLayout" Target="../slideLayouts/slideLayout1992.xml"/><Relationship Id="rId365" Type="http://schemas.openxmlformats.org/officeDocument/2006/relationships/slideLayout" Target="../slideLayouts/slideLayout2178.xml"/><Relationship Id="rId190" Type="http://schemas.openxmlformats.org/officeDocument/2006/relationships/slideLayout" Target="../slideLayouts/slideLayout2003.xml"/><Relationship Id="rId204" Type="http://schemas.openxmlformats.org/officeDocument/2006/relationships/slideLayout" Target="../slideLayouts/slideLayout2017.xml"/><Relationship Id="rId225" Type="http://schemas.openxmlformats.org/officeDocument/2006/relationships/slideLayout" Target="../slideLayouts/slideLayout2038.xml"/><Relationship Id="rId246" Type="http://schemas.openxmlformats.org/officeDocument/2006/relationships/slideLayout" Target="../slideLayouts/slideLayout2059.xml"/><Relationship Id="rId267" Type="http://schemas.openxmlformats.org/officeDocument/2006/relationships/slideLayout" Target="../slideLayouts/slideLayout2080.xml"/><Relationship Id="rId288" Type="http://schemas.openxmlformats.org/officeDocument/2006/relationships/slideLayout" Target="../slideLayouts/slideLayout2101.xml"/><Relationship Id="rId106" Type="http://schemas.openxmlformats.org/officeDocument/2006/relationships/slideLayout" Target="../slideLayouts/slideLayout1919.xml"/><Relationship Id="rId127" Type="http://schemas.openxmlformats.org/officeDocument/2006/relationships/slideLayout" Target="../slideLayouts/slideLayout1940.xml"/><Relationship Id="rId313" Type="http://schemas.openxmlformats.org/officeDocument/2006/relationships/slideLayout" Target="../slideLayouts/slideLayout2126.xml"/><Relationship Id="rId10" Type="http://schemas.openxmlformats.org/officeDocument/2006/relationships/slideLayout" Target="../slideLayouts/slideLayout1823.xml"/><Relationship Id="rId31" Type="http://schemas.openxmlformats.org/officeDocument/2006/relationships/slideLayout" Target="../slideLayouts/slideLayout1844.xml"/><Relationship Id="rId52" Type="http://schemas.openxmlformats.org/officeDocument/2006/relationships/slideLayout" Target="../slideLayouts/slideLayout1865.xml"/><Relationship Id="rId73" Type="http://schemas.openxmlformats.org/officeDocument/2006/relationships/slideLayout" Target="../slideLayouts/slideLayout1886.xml"/><Relationship Id="rId94" Type="http://schemas.openxmlformats.org/officeDocument/2006/relationships/slideLayout" Target="../slideLayouts/slideLayout1907.xml"/><Relationship Id="rId148" Type="http://schemas.openxmlformats.org/officeDocument/2006/relationships/slideLayout" Target="../slideLayouts/slideLayout1961.xml"/><Relationship Id="rId169" Type="http://schemas.openxmlformats.org/officeDocument/2006/relationships/slideLayout" Target="../slideLayouts/slideLayout1982.xml"/><Relationship Id="rId334" Type="http://schemas.openxmlformats.org/officeDocument/2006/relationships/slideLayout" Target="../slideLayouts/slideLayout2147.xml"/><Relationship Id="rId355" Type="http://schemas.openxmlformats.org/officeDocument/2006/relationships/slideLayout" Target="../slideLayouts/slideLayout2168.xml"/><Relationship Id="rId4" Type="http://schemas.openxmlformats.org/officeDocument/2006/relationships/slideLayout" Target="../slideLayouts/slideLayout1817.xml"/><Relationship Id="rId180" Type="http://schemas.openxmlformats.org/officeDocument/2006/relationships/slideLayout" Target="../slideLayouts/slideLayout1993.xml"/><Relationship Id="rId215" Type="http://schemas.openxmlformats.org/officeDocument/2006/relationships/slideLayout" Target="../slideLayouts/slideLayout2028.xml"/><Relationship Id="rId236" Type="http://schemas.openxmlformats.org/officeDocument/2006/relationships/slideLayout" Target="../slideLayouts/slideLayout2049.xml"/><Relationship Id="rId257" Type="http://schemas.openxmlformats.org/officeDocument/2006/relationships/slideLayout" Target="../slideLayouts/slideLayout2070.xml"/><Relationship Id="rId278" Type="http://schemas.openxmlformats.org/officeDocument/2006/relationships/slideLayout" Target="../slideLayouts/slideLayout2091.xml"/><Relationship Id="rId303" Type="http://schemas.openxmlformats.org/officeDocument/2006/relationships/slideLayout" Target="../slideLayouts/slideLayout2116.xml"/><Relationship Id="rId42" Type="http://schemas.openxmlformats.org/officeDocument/2006/relationships/slideLayout" Target="../slideLayouts/slideLayout1855.xml"/><Relationship Id="rId84" Type="http://schemas.openxmlformats.org/officeDocument/2006/relationships/slideLayout" Target="../slideLayouts/slideLayout1897.xml"/><Relationship Id="rId138" Type="http://schemas.openxmlformats.org/officeDocument/2006/relationships/slideLayout" Target="../slideLayouts/slideLayout1951.xml"/><Relationship Id="rId345" Type="http://schemas.openxmlformats.org/officeDocument/2006/relationships/slideLayout" Target="../slideLayouts/slideLayout2158.xml"/><Relationship Id="rId191" Type="http://schemas.openxmlformats.org/officeDocument/2006/relationships/slideLayout" Target="../slideLayouts/slideLayout2004.xml"/><Relationship Id="rId205" Type="http://schemas.openxmlformats.org/officeDocument/2006/relationships/slideLayout" Target="../slideLayouts/slideLayout2018.xml"/><Relationship Id="rId247" Type="http://schemas.openxmlformats.org/officeDocument/2006/relationships/slideLayout" Target="../slideLayouts/slideLayout2060.xml"/><Relationship Id="rId107" Type="http://schemas.openxmlformats.org/officeDocument/2006/relationships/slideLayout" Target="../slideLayouts/slideLayout1920.xml"/><Relationship Id="rId289" Type="http://schemas.openxmlformats.org/officeDocument/2006/relationships/slideLayout" Target="../slideLayouts/slideLayout2102.xml"/><Relationship Id="rId11" Type="http://schemas.openxmlformats.org/officeDocument/2006/relationships/slideLayout" Target="../slideLayouts/slideLayout1824.xml"/><Relationship Id="rId53" Type="http://schemas.openxmlformats.org/officeDocument/2006/relationships/slideLayout" Target="../slideLayouts/slideLayout1866.xml"/><Relationship Id="rId149" Type="http://schemas.openxmlformats.org/officeDocument/2006/relationships/slideLayout" Target="../slideLayouts/slideLayout1962.xml"/><Relationship Id="rId314" Type="http://schemas.openxmlformats.org/officeDocument/2006/relationships/slideLayout" Target="../slideLayouts/slideLayout2127.xml"/><Relationship Id="rId356" Type="http://schemas.openxmlformats.org/officeDocument/2006/relationships/slideLayout" Target="../slideLayouts/slideLayout2169.xml"/><Relationship Id="rId95" Type="http://schemas.openxmlformats.org/officeDocument/2006/relationships/slideLayout" Target="../slideLayouts/slideLayout1908.xml"/><Relationship Id="rId160" Type="http://schemas.openxmlformats.org/officeDocument/2006/relationships/slideLayout" Target="../slideLayouts/slideLayout1973.xml"/><Relationship Id="rId216" Type="http://schemas.openxmlformats.org/officeDocument/2006/relationships/slideLayout" Target="../slideLayouts/slideLayout2029.xml"/><Relationship Id="rId258" Type="http://schemas.openxmlformats.org/officeDocument/2006/relationships/slideLayout" Target="../slideLayouts/slideLayout2071.xml"/><Relationship Id="rId22" Type="http://schemas.openxmlformats.org/officeDocument/2006/relationships/slideLayout" Target="../slideLayouts/slideLayout1835.xml"/><Relationship Id="rId64" Type="http://schemas.openxmlformats.org/officeDocument/2006/relationships/slideLayout" Target="../slideLayouts/slideLayout1877.xml"/><Relationship Id="rId118" Type="http://schemas.openxmlformats.org/officeDocument/2006/relationships/slideLayout" Target="../slideLayouts/slideLayout1931.xml"/><Relationship Id="rId325" Type="http://schemas.openxmlformats.org/officeDocument/2006/relationships/slideLayout" Target="../slideLayouts/slideLayout2138.xml"/><Relationship Id="rId367" Type="http://schemas.openxmlformats.org/officeDocument/2006/relationships/slideLayout" Target="../slideLayouts/slideLayout2180.xml"/><Relationship Id="rId171" Type="http://schemas.openxmlformats.org/officeDocument/2006/relationships/slideLayout" Target="../slideLayouts/slideLayout1984.xml"/><Relationship Id="rId227" Type="http://schemas.openxmlformats.org/officeDocument/2006/relationships/slideLayout" Target="../slideLayouts/slideLayout2040.xml"/><Relationship Id="rId269" Type="http://schemas.openxmlformats.org/officeDocument/2006/relationships/slideLayout" Target="../slideLayouts/slideLayout2082.xml"/><Relationship Id="rId33" Type="http://schemas.openxmlformats.org/officeDocument/2006/relationships/slideLayout" Target="../slideLayouts/slideLayout1846.xml"/><Relationship Id="rId129" Type="http://schemas.openxmlformats.org/officeDocument/2006/relationships/slideLayout" Target="../slideLayouts/slideLayout1942.xml"/><Relationship Id="rId280" Type="http://schemas.openxmlformats.org/officeDocument/2006/relationships/slideLayout" Target="../slideLayouts/slideLayout2093.xml"/><Relationship Id="rId336" Type="http://schemas.openxmlformats.org/officeDocument/2006/relationships/slideLayout" Target="../slideLayouts/slideLayout2149.xml"/><Relationship Id="rId75" Type="http://schemas.openxmlformats.org/officeDocument/2006/relationships/slideLayout" Target="../slideLayouts/slideLayout1888.xml"/><Relationship Id="rId140" Type="http://schemas.openxmlformats.org/officeDocument/2006/relationships/slideLayout" Target="../slideLayouts/slideLayout1953.xml"/><Relationship Id="rId182" Type="http://schemas.openxmlformats.org/officeDocument/2006/relationships/slideLayout" Target="../slideLayouts/slideLayout1995.xml"/><Relationship Id="rId6" Type="http://schemas.openxmlformats.org/officeDocument/2006/relationships/slideLayout" Target="../slideLayouts/slideLayout1819.xml"/><Relationship Id="rId238" Type="http://schemas.openxmlformats.org/officeDocument/2006/relationships/slideLayout" Target="../slideLayouts/slideLayout2051.xml"/><Relationship Id="rId291" Type="http://schemas.openxmlformats.org/officeDocument/2006/relationships/slideLayout" Target="../slideLayouts/slideLayout2104.xml"/><Relationship Id="rId305" Type="http://schemas.openxmlformats.org/officeDocument/2006/relationships/slideLayout" Target="../slideLayouts/slideLayout2118.xml"/><Relationship Id="rId347" Type="http://schemas.openxmlformats.org/officeDocument/2006/relationships/slideLayout" Target="../slideLayouts/slideLayout2160.xml"/><Relationship Id="rId44" Type="http://schemas.openxmlformats.org/officeDocument/2006/relationships/slideLayout" Target="../slideLayouts/slideLayout1857.xml"/><Relationship Id="rId86" Type="http://schemas.openxmlformats.org/officeDocument/2006/relationships/slideLayout" Target="../slideLayouts/slideLayout1899.xml"/><Relationship Id="rId151" Type="http://schemas.openxmlformats.org/officeDocument/2006/relationships/slideLayout" Target="../slideLayouts/slideLayout1964.xml"/><Relationship Id="rId193" Type="http://schemas.openxmlformats.org/officeDocument/2006/relationships/slideLayout" Target="../slideLayouts/slideLayout2006.xml"/><Relationship Id="rId207" Type="http://schemas.openxmlformats.org/officeDocument/2006/relationships/slideLayout" Target="../slideLayouts/slideLayout2020.xml"/><Relationship Id="rId249" Type="http://schemas.openxmlformats.org/officeDocument/2006/relationships/slideLayout" Target="../slideLayouts/slideLayout2062.xml"/><Relationship Id="rId13" Type="http://schemas.openxmlformats.org/officeDocument/2006/relationships/slideLayout" Target="../slideLayouts/slideLayout1826.xml"/><Relationship Id="rId109" Type="http://schemas.openxmlformats.org/officeDocument/2006/relationships/slideLayout" Target="../slideLayouts/slideLayout1922.xml"/><Relationship Id="rId260" Type="http://schemas.openxmlformats.org/officeDocument/2006/relationships/slideLayout" Target="../slideLayouts/slideLayout2073.xml"/><Relationship Id="rId316" Type="http://schemas.openxmlformats.org/officeDocument/2006/relationships/slideLayout" Target="../slideLayouts/slideLayout2129.xml"/><Relationship Id="rId55" Type="http://schemas.openxmlformats.org/officeDocument/2006/relationships/slideLayout" Target="../slideLayouts/slideLayout1868.xml"/><Relationship Id="rId97" Type="http://schemas.openxmlformats.org/officeDocument/2006/relationships/slideLayout" Target="../slideLayouts/slideLayout1910.xml"/><Relationship Id="rId120" Type="http://schemas.openxmlformats.org/officeDocument/2006/relationships/slideLayout" Target="../slideLayouts/slideLayout1933.xml"/><Relationship Id="rId358" Type="http://schemas.openxmlformats.org/officeDocument/2006/relationships/slideLayout" Target="../slideLayouts/slideLayout2171.xml"/><Relationship Id="rId162" Type="http://schemas.openxmlformats.org/officeDocument/2006/relationships/slideLayout" Target="../slideLayouts/slideLayout1975.xml"/><Relationship Id="rId218" Type="http://schemas.openxmlformats.org/officeDocument/2006/relationships/slideLayout" Target="../slideLayouts/slideLayout2031.xml"/><Relationship Id="rId271" Type="http://schemas.openxmlformats.org/officeDocument/2006/relationships/slideLayout" Target="../slideLayouts/slideLayout2084.xml"/><Relationship Id="rId24" Type="http://schemas.openxmlformats.org/officeDocument/2006/relationships/slideLayout" Target="../slideLayouts/slideLayout1837.xml"/><Relationship Id="rId66" Type="http://schemas.openxmlformats.org/officeDocument/2006/relationships/slideLayout" Target="../slideLayouts/slideLayout1879.xml"/><Relationship Id="rId131" Type="http://schemas.openxmlformats.org/officeDocument/2006/relationships/slideLayout" Target="../slideLayouts/slideLayout1944.xml"/><Relationship Id="rId327" Type="http://schemas.openxmlformats.org/officeDocument/2006/relationships/slideLayout" Target="../slideLayouts/slideLayout2140.xml"/><Relationship Id="rId369" Type="http://schemas.openxmlformats.org/officeDocument/2006/relationships/slideLayout" Target="../slideLayouts/slideLayout2182.xml"/><Relationship Id="rId173" Type="http://schemas.openxmlformats.org/officeDocument/2006/relationships/slideLayout" Target="../slideLayouts/slideLayout1986.xml"/><Relationship Id="rId229" Type="http://schemas.openxmlformats.org/officeDocument/2006/relationships/slideLayout" Target="../slideLayouts/slideLayout2042.xml"/><Relationship Id="rId240" Type="http://schemas.openxmlformats.org/officeDocument/2006/relationships/slideLayout" Target="../slideLayouts/slideLayout2053.xml"/><Relationship Id="rId35" Type="http://schemas.openxmlformats.org/officeDocument/2006/relationships/slideLayout" Target="../slideLayouts/slideLayout1848.xml"/><Relationship Id="rId77" Type="http://schemas.openxmlformats.org/officeDocument/2006/relationships/slideLayout" Target="../slideLayouts/slideLayout1890.xml"/><Relationship Id="rId100" Type="http://schemas.openxmlformats.org/officeDocument/2006/relationships/slideLayout" Target="../slideLayouts/slideLayout1913.xml"/><Relationship Id="rId282" Type="http://schemas.openxmlformats.org/officeDocument/2006/relationships/slideLayout" Target="../slideLayouts/slideLayout2095.xml"/><Relationship Id="rId338" Type="http://schemas.openxmlformats.org/officeDocument/2006/relationships/slideLayout" Target="../slideLayouts/slideLayout2151.xml"/><Relationship Id="rId8" Type="http://schemas.openxmlformats.org/officeDocument/2006/relationships/slideLayout" Target="../slideLayouts/slideLayout1821.xml"/><Relationship Id="rId142" Type="http://schemas.openxmlformats.org/officeDocument/2006/relationships/slideLayout" Target="../slideLayouts/slideLayout1955.xml"/><Relationship Id="rId184" Type="http://schemas.openxmlformats.org/officeDocument/2006/relationships/slideLayout" Target="../slideLayouts/slideLayout1997.xml"/><Relationship Id="rId251" Type="http://schemas.openxmlformats.org/officeDocument/2006/relationships/slideLayout" Target="../slideLayouts/slideLayout2064.xml"/><Relationship Id="rId46" Type="http://schemas.openxmlformats.org/officeDocument/2006/relationships/slideLayout" Target="../slideLayouts/slideLayout1859.xml"/><Relationship Id="rId293" Type="http://schemas.openxmlformats.org/officeDocument/2006/relationships/slideLayout" Target="../slideLayouts/slideLayout2106.xml"/><Relationship Id="rId307" Type="http://schemas.openxmlformats.org/officeDocument/2006/relationships/slideLayout" Target="../slideLayouts/slideLayout2120.xml"/><Relationship Id="rId349" Type="http://schemas.openxmlformats.org/officeDocument/2006/relationships/slideLayout" Target="../slideLayouts/slideLayout2162.xml"/><Relationship Id="rId88" Type="http://schemas.openxmlformats.org/officeDocument/2006/relationships/slideLayout" Target="../slideLayouts/slideLayout1901.xml"/><Relationship Id="rId111" Type="http://schemas.openxmlformats.org/officeDocument/2006/relationships/slideLayout" Target="../slideLayouts/slideLayout1924.xml"/><Relationship Id="rId153" Type="http://schemas.openxmlformats.org/officeDocument/2006/relationships/slideLayout" Target="../slideLayouts/slideLayout1966.xml"/><Relationship Id="rId195" Type="http://schemas.openxmlformats.org/officeDocument/2006/relationships/slideLayout" Target="../slideLayouts/slideLayout2008.xml"/><Relationship Id="rId209" Type="http://schemas.openxmlformats.org/officeDocument/2006/relationships/slideLayout" Target="../slideLayouts/slideLayout2022.xml"/><Relationship Id="rId360" Type="http://schemas.openxmlformats.org/officeDocument/2006/relationships/slideLayout" Target="../slideLayouts/slideLayout2173.xml"/><Relationship Id="rId220" Type="http://schemas.openxmlformats.org/officeDocument/2006/relationships/slideLayout" Target="../slideLayouts/slideLayout2033.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2191.xml"/><Relationship Id="rId3" Type="http://schemas.openxmlformats.org/officeDocument/2006/relationships/slideLayout" Target="../slideLayouts/slideLayout2186.xml"/><Relationship Id="rId7" Type="http://schemas.openxmlformats.org/officeDocument/2006/relationships/slideLayout" Target="../slideLayouts/slideLayout2190.xml"/><Relationship Id="rId12" Type="http://schemas.openxmlformats.org/officeDocument/2006/relationships/theme" Target="../theme/theme76.xml"/><Relationship Id="rId2" Type="http://schemas.openxmlformats.org/officeDocument/2006/relationships/slideLayout" Target="../slideLayouts/slideLayout2185.xml"/><Relationship Id="rId1" Type="http://schemas.openxmlformats.org/officeDocument/2006/relationships/slideLayout" Target="../slideLayouts/slideLayout2184.xml"/><Relationship Id="rId6" Type="http://schemas.openxmlformats.org/officeDocument/2006/relationships/slideLayout" Target="../slideLayouts/slideLayout2189.xml"/><Relationship Id="rId11" Type="http://schemas.openxmlformats.org/officeDocument/2006/relationships/slideLayout" Target="../slideLayouts/slideLayout2194.xml"/><Relationship Id="rId5" Type="http://schemas.openxmlformats.org/officeDocument/2006/relationships/slideLayout" Target="../slideLayouts/slideLayout2188.xml"/><Relationship Id="rId10" Type="http://schemas.openxmlformats.org/officeDocument/2006/relationships/slideLayout" Target="../slideLayouts/slideLayout2193.xml"/><Relationship Id="rId4" Type="http://schemas.openxmlformats.org/officeDocument/2006/relationships/slideLayout" Target="../slideLayouts/slideLayout2187.xml"/><Relationship Id="rId9" Type="http://schemas.openxmlformats.org/officeDocument/2006/relationships/slideLayout" Target="../slideLayouts/slideLayout2192.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2202.xml"/><Relationship Id="rId13" Type="http://schemas.openxmlformats.org/officeDocument/2006/relationships/slideLayout" Target="../slideLayouts/slideLayout2207.xml"/><Relationship Id="rId3" Type="http://schemas.openxmlformats.org/officeDocument/2006/relationships/slideLayout" Target="../slideLayouts/slideLayout2197.xml"/><Relationship Id="rId7" Type="http://schemas.openxmlformats.org/officeDocument/2006/relationships/slideLayout" Target="../slideLayouts/slideLayout2201.xml"/><Relationship Id="rId12" Type="http://schemas.openxmlformats.org/officeDocument/2006/relationships/slideLayout" Target="../slideLayouts/slideLayout2206.xml"/><Relationship Id="rId2" Type="http://schemas.openxmlformats.org/officeDocument/2006/relationships/slideLayout" Target="../slideLayouts/slideLayout2196.xml"/><Relationship Id="rId1" Type="http://schemas.openxmlformats.org/officeDocument/2006/relationships/slideLayout" Target="../slideLayouts/slideLayout2195.xml"/><Relationship Id="rId6" Type="http://schemas.openxmlformats.org/officeDocument/2006/relationships/slideLayout" Target="../slideLayouts/slideLayout2200.xml"/><Relationship Id="rId11" Type="http://schemas.openxmlformats.org/officeDocument/2006/relationships/slideLayout" Target="../slideLayouts/slideLayout2205.xml"/><Relationship Id="rId5" Type="http://schemas.openxmlformats.org/officeDocument/2006/relationships/slideLayout" Target="../slideLayouts/slideLayout2199.xml"/><Relationship Id="rId10" Type="http://schemas.openxmlformats.org/officeDocument/2006/relationships/slideLayout" Target="../slideLayouts/slideLayout2204.xml"/><Relationship Id="rId4" Type="http://schemas.openxmlformats.org/officeDocument/2006/relationships/slideLayout" Target="../slideLayouts/slideLayout2198.xml"/><Relationship Id="rId9" Type="http://schemas.openxmlformats.org/officeDocument/2006/relationships/slideLayout" Target="../slideLayouts/slideLayout2203.xml"/><Relationship Id="rId14" Type="http://schemas.openxmlformats.org/officeDocument/2006/relationships/theme" Target="../theme/theme77.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2215.xml"/><Relationship Id="rId13" Type="http://schemas.openxmlformats.org/officeDocument/2006/relationships/slideLayout" Target="../slideLayouts/slideLayout2220.xml"/><Relationship Id="rId3" Type="http://schemas.openxmlformats.org/officeDocument/2006/relationships/slideLayout" Target="../slideLayouts/slideLayout2210.xml"/><Relationship Id="rId7" Type="http://schemas.openxmlformats.org/officeDocument/2006/relationships/slideLayout" Target="../slideLayouts/slideLayout2214.xml"/><Relationship Id="rId12" Type="http://schemas.openxmlformats.org/officeDocument/2006/relationships/slideLayout" Target="../slideLayouts/slideLayout2219.xml"/><Relationship Id="rId2" Type="http://schemas.openxmlformats.org/officeDocument/2006/relationships/slideLayout" Target="../slideLayouts/slideLayout2209.xml"/><Relationship Id="rId1" Type="http://schemas.openxmlformats.org/officeDocument/2006/relationships/slideLayout" Target="../slideLayouts/slideLayout2208.xml"/><Relationship Id="rId6" Type="http://schemas.openxmlformats.org/officeDocument/2006/relationships/slideLayout" Target="../slideLayouts/slideLayout2213.xml"/><Relationship Id="rId11" Type="http://schemas.openxmlformats.org/officeDocument/2006/relationships/slideLayout" Target="../slideLayouts/slideLayout2218.xml"/><Relationship Id="rId5" Type="http://schemas.openxmlformats.org/officeDocument/2006/relationships/slideLayout" Target="../slideLayouts/slideLayout2212.xml"/><Relationship Id="rId10" Type="http://schemas.openxmlformats.org/officeDocument/2006/relationships/slideLayout" Target="../slideLayouts/slideLayout2217.xml"/><Relationship Id="rId4" Type="http://schemas.openxmlformats.org/officeDocument/2006/relationships/slideLayout" Target="../slideLayouts/slideLayout2211.xml"/><Relationship Id="rId9" Type="http://schemas.openxmlformats.org/officeDocument/2006/relationships/slideLayout" Target="../slideLayouts/slideLayout2216.xml"/><Relationship Id="rId14" Type="http://schemas.openxmlformats.org/officeDocument/2006/relationships/theme" Target="../theme/theme78.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2228.xml"/><Relationship Id="rId3" Type="http://schemas.openxmlformats.org/officeDocument/2006/relationships/slideLayout" Target="../slideLayouts/slideLayout2223.xml"/><Relationship Id="rId7" Type="http://schemas.openxmlformats.org/officeDocument/2006/relationships/slideLayout" Target="../slideLayouts/slideLayout2227.xml"/><Relationship Id="rId12" Type="http://schemas.openxmlformats.org/officeDocument/2006/relationships/theme" Target="../theme/theme79.xml"/><Relationship Id="rId2" Type="http://schemas.openxmlformats.org/officeDocument/2006/relationships/slideLayout" Target="../slideLayouts/slideLayout2222.xml"/><Relationship Id="rId1" Type="http://schemas.openxmlformats.org/officeDocument/2006/relationships/slideLayout" Target="../slideLayouts/slideLayout2221.xml"/><Relationship Id="rId6" Type="http://schemas.openxmlformats.org/officeDocument/2006/relationships/slideLayout" Target="../slideLayouts/slideLayout2226.xml"/><Relationship Id="rId11" Type="http://schemas.openxmlformats.org/officeDocument/2006/relationships/slideLayout" Target="../slideLayouts/slideLayout2231.xml"/><Relationship Id="rId5" Type="http://schemas.openxmlformats.org/officeDocument/2006/relationships/slideLayout" Target="../slideLayouts/slideLayout2225.xml"/><Relationship Id="rId10" Type="http://schemas.openxmlformats.org/officeDocument/2006/relationships/slideLayout" Target="../slideLayouts/slideLayout2230.xml"/><Relationship Id="rId4" Type="http://schemas.openxmlformats.org/officeDocument/2006/relationships/slideLayout" Target="../slideLayouts/slideLayout2224.xml"/><Relationship Id="rId9" Type="http://schemas.openxmlformats.org/officeDocument/2006/relationships/slideLayout" Target="../slideLayouts/slideLayout222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1.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theme" Target="../theme/theme8.xml"/><Relationship Id="rId2" Type="http://schemas.openxmlformats.org/officeDocument/2006/relationships/slideLayout" Target="../slideLayouts/slideLayout75.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s>
</file>

<file path=ppt/slideMasters/_rels/slideMaster80.xml.rels><?xml version="1.0" encoding="UTF-8" standalone="yes"?>
<Relationships xmlns="http://schemas.openxmlformats.org/package/2006/relationships"><Relationship Id="rId3" Type="http://schemas.openxmlformats.org/officeDocument/2006/relationships/theme" Target="../theme/theme80.xml"/><Relationship Id="rId2" Type="http://schemas.openxmlformats.org/officeDocument/2006/relationships/slideLayout" Target="../slideLayouts/slideLayout2233.xml"/><Relationship Id="rId1" Type="http://schemas.openxmlformats.org/officeDocument/2006/relationships/slideLayout" Target="../slideLayouts/slideLayout2232.xml"/></Relationships>
</file>

<file path=ppt/slideMasters/_rels/slideMaster81.xml.rels><?xml version="1.0" encoding="UTF-8" standalone="yes"?>
<Relationships xmlns="http://schemas.openxmlformats.org/package/2006/relationships"><Relationship Id="rId3" Type="http://schemas.openxmlformats.org/officeDocument/2006/relationships/theme" Target="../theme/theme81.xml"/><Relationship Id="rId2" Type="http://schemas.openxmlformats.org/officeDocument/2006/relationships/slideLayout" Target="../slideLayouts/slideLayout2235.xml"/><Relationship Id="rId1" Type="http://schemas.openxmlformats.org/officeDocument/2006/relationships/slideLayout" Target="../slideLayouts/slideLayout2234.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2243.xml"/><Relationship Id="rId13" Type="http://schemas.openxmlformats.org/officeDocument/2006/relationships/theme" Target="../theme/theme82.xml"/><Relationship Id="rId3" Type="http://schemas.openxmlformats.org/officeDocument/2006/relationships/slideLayout" Target="../slideLayouts/slideLayout2238.xml"/><Relationship Id="rId7" Type="http://schemas.openxmlformats.org/officeDocument/2006/relationships/slideLayout" Target="../slideLayouts/slideLayout2242.xml"/><Relationship Id="rId12" Type="http://schemas.openxmlformats.org/officeDocument/2006/relationships/slideLayout" Target="../slideLayouts/slideLayout2247.xml"/><Relationship Id="rId2" Type="http://schemas.openxmlformats.org/officeDocument/2006/relationships/slideLayout" Target="../slideLayouts/slideLayout2237.xml"/><Relationship Id="rId1" Type="http://schemas.openxmlformats.org/officeDocument/2006/relationships/slideLayout" Target="../slideLayouts/slideLayout2236.xml"/><Relationship Id="rId6" Type="http://schemas.openxmlformats.org/officeDocument/2006/relationships/slideLayout" Target="../slideLayouts/slideLayout2241.xml"/><Relationship Id="rId11" Type="http://schemas.openxmlformats.org/officeDocument/2006/relationships/slideLayout" Target="../slideLayouts/slideLayout2246.xml"/><Relationship Id="rId5" Type="http://schemas.openxmlformats.org/officeDocument/2006/relationships/slideLayout" Target="../slideLayouts/slideLayout2240.xml"/><Relationship Id="rId10" Type="http://schemas.openxmlformats.org/officeDocument/2006/relationships/slideLayout" Target="../slideLayouts/slideLayout2245.xml"/><Relationship Id="rId4" Type="http://schemas.openxmlformats.org/officeDocument/2006/relationships/slideLayout" Target="../slideLayouts/slideLayout2239.xml"/><Relationship Id="rId9" Type="http://schemas.openxmlformats.org/officeDocument/2006/relationships/slideLayout" Target="../slideLayouts/slideLayout2244.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2255.xml"/><Relationship Id="rId13" Type="http://schemas.openxmlformats.org/officeDocument/2006/relationships/slideLayout" Target="../slideLayouts/slideLayout2260.xml"/><Relationship Id="rId3" Type="http://schemas.openxmlformats.org/officeDocument/2006/relationships/slideLayout" Target="../slideLayouts/slideLayout2250.xml"/><Relationship Id="rId7" Type="http://schemas.openxmlformats.org/officeDocument/2006/relationships/slideLayout" Target="../slideLayouts/slideLayout2254.xml"/><Relationship Id="rId12" Type="http://schemas.openxmlformats.org/officeDocument/2006/relationships/slideLayout" Target="../slideLayouts/slideLayout2259.xml"/><Relationship Id="rId2" Type="http://schemas.openxmlformats.org/officeDocument/2006/relationships/slideLayout" Target="../slideLayouts/slideLayout2249.xml"/><Relationship Id="rId1" Type="http://schemas.openxmlformats.org/officeDocument/2006/relationships/slideLayout" Target="../slideLayouts/slideLayout2248.xml"/><Relationship Id="rId6" Type="http://schemas.openxmlformats.org/officeDocument/2006/relationships/slideLayout" Target="../slideLayouts/slideLayout2253.xml"/><Relationship Id="rId11" Type="http://schemas.openxmlformats.org/officeDocument/2006/relationships/slideLayout" Target="../slideLayouts/slideLayout2258.xml"/><Relationship Id="rId5" Type="http://schemas.openxmlformats.org/officeDocument/2006/relationships/slideLayout" Target="../slideLayouts/slideLayout2252.xml"/><Relationship Id="rId10" Type="http://schemas.openxmlformats.org/officeDocument/2006/relationships/slideLayout" Target="../slideLayouts/slideLayout2257.xml"/><Relationship Id="rId4" Type="http://schemas.openxmlformats.org/officeDocument/2006/relationships/slideLayout" Target="../slideLayouts/slideLayout2251.xml"/><Relationship Id="rId9" Type="http://schemas.openxmlformats.org/officeDocument/2006/relationships/slideLayout" Target="../slideLayouts/slideLayout2256.xml"/><Relationship Id="rId14" Type="http://schemas.openxmlformats.org/officeDocument/2006/relationships/theme" Target="../theme/theme83.xml"/></Relationships>
</file>

<file path=ppt/slideMasters/_rels/slideMaster84.xml.rels><?xml version="1.0" encoding="UTF-8" standalone="yes"?>
<Relationships xmlns="http://schemas.openxmlformats.org/package/2006/relationships"><Relationship Id="rId2" Type="http://schemas.openxmlformats.org/officeDocument/2006/relationships/theme" Target="../theme/theme84.xml"/><Relationship Id="rId1" Type="http://schemas.openxmlformats.org/officeDocument/2006/relationships/slideLayout" Target="../slideLayouts/slideLayout2261.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2269.xml"/><Relationship Id="rId3" Type="http://schemas.openxmlformats.org/officeDocument/2006/relationships/slideLayout" Target="../slideLayouts/slideLayout2264.xml"/><Relationship Id="rId7" Type="http://schemas.openxmlformats.org/officeDocument/2006/relationships/slideLayout" Target="../slideLayouts/slideLayout2268.xml"/><Relationship Id="rId12" Type="http://schemas.openxmlformats.org/officeDocument/2006/relationships/theme" Target="../theme/theme85.xml"/><Relationship Id="rId2" Type="http://schemas.openxmlformats.org/officeDocument/2006/relationships/slideLayout" Target="../slideLayouts/slideLayout2263.xml"/><Relationship Id="rId1" Type="http://schemas.openxmlformats.org/officeDocument/2006/relationships/slideLayout" Target="../slideLayouts/slideLayout2262.xml"/><Relationship Id="rId6" Type="http://schemas.openxmlformats.org/officeDocument/2006/relationships/slideLayout" Target="../slideLayouts/slideLayout2267.xml"/><Relationship Id="rId11" Type="http://schemas.openxmlformats.org/officeDocument/2006/relationships/slideLayout" Target="../slideLayouts/slideLayout2272.xml"/><Relationship Id="rId5" Type="http://schemas.openxmlformats.org/officeDocument/2006/relationships/slideLayout" Target="../slideLayouts/slideLayout2266.xml"/><Relationship Id="rId10" Type="http://schemas.openxmlformats.org/officeDocument/2006/relationships/slideLayout" Target="../slideLayouts/slideLayout2271.xml"/><Relationship Id="rId4" Type="http://schemas.openxmlformats.org/officeDocument/2006/relationships/slideLayout" Target="../slideLayouts/slideLayout2265.xml"/><Relationship Id="rId9" Type="http://schemas.openxmlformats.org/officeDocument/2006/relationships/slideLayout" Target="../slideLayouts/slideLayout2270.xml"/></Relationships>
</file>

<file path=ppt/slideMasters/_rels/slideMaster86.xml.rels><?xml version="1.0" encoding="UTF-8" standalone="yes"?>
<Relationships xmlns="http://schemas.openxmlformats.org/package/2006/relationships"><Relationship Id="rId2" Type="http://schemas.openxmlformats.org/officeDocument/2006/relationships/theme" Target="../theme/theme86.xml"/><Relationship Id="rId1" Type="http://schemas.openxmlformats.org/officeDocument/2006/relationships/slideLayout" Target="../slideLayouts/slideLayout2273.xml"/></Relationships>
</file>

<file path=ppt/slideMasters/_rels/slideMaster87.xml.rels><?xml version="1.0" encoding="UTF-8" standalone="yes"?>
<Relationships xmlns="http://schemas.openxmlformats.org/package/2006/relationships"><Relationship Id="rId3" Type="http://schemas.openxmlformats.org/officeDocument/2006/relationships/theme" Target="../theme/theme87.xml"/><Relationship Id="rId2" Type="http://schemas.openxmlformats.org/officeDocument/2006/relationships/slideLayout" Target="../slideLayouts/slideLayout2275.xml"/><Relationship Id="rId1" Type="http://schemas.openxmlformats.org/officeDocument/2006/relationships/slideLayout" Target="../slideLayouts/slideLayout2274.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2283.xml"/><Relationship Id="rId13" Type="http://schemas.openxmlformats.org/officeDocument/2006/relationships/theme" Target="../theme/theme88.xml"/><Relationship Id="rId3" Type="http://schemas.openxmlformats.org/officeDocument/2006/relationships/slideLayout" Target="../slideLayouts/slideLayout2278.xml"/><Relationship Id="rId7" Type="http://schemas.openxmlformats.org/officeDocument/2006/relationships/slideLayout" Target="../slideLayouts/slideLayout2282.xml"/><Relationship Id="rId12" Type="http://schemas.openxmlformats.org/officeDocument/2006/relationships/slideLayout" Target="../slideLayouts/slideLayout2287.xml"/><Relationship Id="rId2" Type="http://schemas.openxmlformats.org/officeDocument/2006/relationships/slideLayout" Target="../slideLayouts/slideLayout2277.xml"/><Relationship Id="rId1" Type="http://schemas.openxmlformats.org/officeDocument/2006/relationships/slideLayout" Target="../slideLayouts/slideLayout2276.xml"/><Relationship Id="rId6" Type="http://schemas.openxmlformats.org/officeDocument/2006/relationships/slideLayout" Target="../slideLayouts/slideLayout2281.xml"/><Relationship Id="rId11" Type="http://schemas.openxmlformats.org/officeDocument/2006/relationships/slideLayout" Target="../slideLayouts/slideLayout2286.xml"/><Relationship Id="rId5" Type="http://schemas.openxmlformats.org/officeDocument/2006/relationships/slideLayout" Target="../slideLayouts/slideLayout2280.xml"/><Relationship Id="rId10" Type="http://schemas.openxmlformats.org/officeDocument/2006/relationships/slideLayout" Target="../slideLayouts/slideLayout2285.xml"/><Relationship Id="rId4" Type="http://schemas.openxmlformats.org/officeDocument/2006/relationships/slideLayout" Target="../slideLayouts/slideLayout2279.xml"/><Relationship Id="rId9" Type="http://schemas.openxmlformats.org/officeDocument/2006/relationships/slideLayout" Target="../slideLayouts/slideLayout2284.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2295.xml"/><Relationship Id="rId13" Type="http://schemas.openxmlformats.org/officeDocument/2006/relationships/slideLayout" Target="../slideLayouts/slideLayout2300.xml"/><Relationship Id="rId3" Type="http://schemas.openxmlformats.org/officeDocument/2006/relationships/slideLayout" Target="../slideLayouts/slideLayout2290.xml"/><Relationship Id="rId7" Type="http://schemas.openxmlformats.org/officeDocument/2006/relationships/slideLayout" Target="../slideLayouts/slideLayout2294.xml"/><Relationship Id="rId12" Type="http://schemas.openxmlformats.org/officeDocument/2006/relationships/slideLayout" Target="../slideLayouts/slideLayout2299.xml"/><Relationship Id="rId2" Type="http://schemas.openxmlformats.org/officeDocument/2006/relationships/slideLayout" Target="../slideLayouts/slideLayout2289.xml"/><Relationship Id="rId1" Type="http://schemas.openxmlformats.org/officeDocument/2006/relationships/slideLayout" Target="../slideLayouts/slideLayout2288.xml"/><Relationship Id="rId6" Type="http://schemas.openxmlformats.org/officeDocument/2006/relationships/slideLayout" Target="../slideLayouts/slideLayout2293.xml"/><Relationship Id="rId11" Type="http://schemas.openxmlformats.org/officeDocument/2006/relationships/slideLayout" Target="../slideLayouts/slideLayout2298.xml"/><Relationship Id="rId5" Type="http://schemas.openxmlformats.org/officeDocument/2006/relationships/slideLayout" Target="../slideLayouts/slideLayout2292.xml"/><Relationship Id="rId10" Type="http://schemas.openxmlformats.org/officeDocument/2006/relationships/slideLayout" Target="../slideLayouts/slideLayout2297.xml"/><Relationship Id="rId4" Type="http://schemas.openxmlformats.org/officeDocument/2006/relationships/slideLayout" Target="../slideLayouts/slideLayout2291.xml"/><Relationship Id="rId9" Type="http://schemas.openxmlformats.org/officeDocument/2006/relationships/slideLayout" Target="../slideLayouts/slideLayout2296.xml"/><Relationship Id="rId14" Type="http://schemas.openxmlformats.org/officeDocument/2006/relationships/theme" Target="../theme/theme8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2.xml"/><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theme" Target="../theme/theme9.xml"/><Relationship Id="rId2" Type="http://schemas.openxmlformats.org/officeDocument/2006/relationships/slideLayout" Target="../slideLayouts/slideLayout86.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slideLayout" Target="../slideLayouts/slideLayout95.xml"/><Relationship Id="rId5" Type="http://schemas.openxmlformats.org/officeDocument/2006/relationships/slideLayout" Target="../slideLayouts/slideLayout89.xml"/><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2308.xml"/><Relationship Id="rId13" Type="http://schemas.openxmlformats.org/officeDocument/2006/relationships/image" Target="../media/image22.jpeg"/><Relationship Id="rId3" Type="http://schemas.openxmlformats.org/officeDocument/2006/relationships/slideLayout" Target="../slideLayouts/slideLayout2303.xml"/><Relationship Id="rId7" Type="http://schemas.openxmlformats.org/officeDocument/2006/relationships/slideLayout" Target="../slideLayouts/slideLayout2307.xml"/><Relationship Id="rId12" Type="http://schemas.openxmlformats.org/officeDocument/2006/relationships/theme" Target="../theme/theme90.xml"/><Relationship Id="rId2" Type="http://schemas.openxmlformats.org/officeDocument/2006/relationships/slideLayout" Target="../slideLayouts/slideLayout2302.xml"/><Relationship Id="rId1" Type="http://schemas.openxmlformats.org/officeDocument/2006/relationships/slideLayout" Target="../slideLayouts/slideLayout2301.xml"/><Relationship Id="rId6" Type="http://schemas.openxmlformats.org/officeDocument/2006/relationships/slideLayout" Target="../slideLayouts/slideLayout2306.xml"/><Relationship Id="rId11" Type="http://schemas.openxmlformats.org/officeDocument/2006/relationships/slideLayout" Target="../slideLayouts/slideLayout2311.xml"/><Relationship Id="rId5" Type="http://schemas.openxmlformats.org/officeDocument/2006/relationships/slideLayout" Target="../slideLayouts/slideLayout2305.xml"/><Relationship Id="rId10" Type="http://schemas.openxmlformats.org/officeDocument/2006/relationships/slideLayout" Target="../slideLayouts/slideLayout2310.xml"/><Relationship Id="rId4" Type="http://schemas.openxmlformats.org/officeDocument/2006/relationships/slideLayout" Target="../slideLayouts/slideLayout2304.xml"/><Relationship Id="rId9" Type="http://schemas.openxmlformats.org/officeDocument/2006/relationships/slideLayout" Target="../slideLayouts/slideLayout2309.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2319.xml"/><Relationship Id="rId3" Type="http://schemas.openxmlformats.org/officeDocument/2006/relationships/slideLayout" Target="../slideLayouts/slideLayout2314.xml"/><Relationship Id="rId7" Type="http://schemas.openxmlformats.org/officeDocument/2006/relationships/slideLayout" Target="../slideLayouts/slideLayout2318.xml"/><Relationship Id="rId12" Type="http://schemas.openxmlformats.org/officeDocument/2006/relationships/theme" Target="../theme/theme91.xml"/><Relationship Id="rId2" Type="http://schemas.openxmlformats.org/officeDocument/2006/relationships/slideLayout" Target="../slideLayouts/slideLayout2313.xml"/><Relationship Id="rId1" Type="http://schemas.openxmlformats.org/officeDocument/2006/relationships/slideLayout" Target="../slideLayouts/slideLayout2312.xml"/><Relationship Id="rId6" Type="http://schemas.openxmlformats.org/officeDocument/2006/relationships/slideLayout" Target="../slideLayouts/slideLayout2317.xml"/><Relationship Id="rId11" Type="http://schemas.openxmlformats.org/officeDocument/2006/relationships/slideLayout" Target="../slideLayouts/slideLayout2322.xml"/><Relationship Id="rId5" Type="http://schemas.openxmlformats.org/officeDocument/2006/relationships/slideLayout" Target="../slideLayouts/slideLayout2316.xml"/><Relationship Id="rId10" Type="http://schemas.openxmlformats.org/officeDocument/2006/relationships/slideLayout" Target="../slideLayouts/slideLayout2321.xml"/><Relationship Id="rId4" Type="http://schemas.openxmlformats.org/officeDocument/2006/relationships/slideLayout" Target="../slideLayouts/slideLayout2315.xml"/><Relationship Id="rId9" Type="http://schemas.openxmlformats.org/officeDocument/2006/relationships/slideLayout" Target="../slideLayouts/slideLayout2320.xml"/></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2330.xml"/><Relationship Id="rId13" Type="http://schemas.openxmlformats.org/officeDocument/2006/relationships/image" Target="../media/image22.jpeg"/><Relationship Id="rId3" Type="http://schemas.openxmlformats.org/officeDocument/2006/relationships/slideLayout" Target="../slideLayouts/slideLayout2325.xml"/><Relationship Id="rId7" Type="http://schemas.openxmlformats.org/officeDocument/2006/relationships/slideLayout" Target="../slideLayouts/slideLayout2329.xml"/><Relationship Id="rId12" Type="http://schemas.openxmlformats.org/officeDocument/2006/relationships/theme" Target="../theme/theme92.xml"/><Relationship Id="rId2" Type="http://schemas.openxmlformats.org/officeDocument/2006/relationships/slideLayout" Target="../slideLayouts/slideLayout2324.xml"/><Relationship Id="rId1" Type="http://schemas.openxmlformats.org/officeDocument/2006/relationships/slideLayout" Target="../slideLayouts/slideLayout2323.xml"/><Relationship Id="rId6" Type="http://schemas.openxmlformats.org/officeDocument/2006/relationships/slideLayout" Target="../slideLayouts/slideLayout2328.xml"/><Relationship Id="rId11" Type="http://schemas.openxmlformats.org/officeDocument/2006/relationships/slideLayout" Target="../slideLayouts/slideLayout2333.xml"/><Relationship Id="rId5" Type="http://schemas.openxmlformats.org/officeDocument/2006/relationships/slideLayout" Target="../slideLayouts/slideLayout2327.xml"/><Relationship Id="rId10" Type="http://schemas.openxmlformats.org/officeDocument/2006/relationships/slideLayout" Target="../slideLayouts/slideLayout2332.xml"/><Relationship Id="rId4" Type="http://schemas.openxmlformats.org/officeDocument/2006/relationships/slideLayout" Target="../slideLayouts/slideLayout2326.xml"/><Relationship Id="rId9" Type="http://schemas.openxmlformats.org/officeDocument/2006/relationships/slideLayout" Target="../slideLayouts/slideLayout2331.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2341.xml"/><Relationship Id="rId13" Type="http://schemas.openxmlformats.org/officeDocument/2006/relationships/image" Target="../media/image22.jpeg"/><Relationship Id="rId3" Type="http://schemas.openxmlformats.org/officeDocument/2006/relationships/slideLayout" Target="../slideLayouts/slideLayout2336.xml"/><Relationship Id="rId7" Type="http://schemas.openxmlformats.org/officeDocument/2006/relationships/slideLayout" Target="../slideLayouts/slideLayout2340.xml"/><Relationship Id="rId12" Type="http://schemas.openxmlformats.org/officeDocument/2006/relationships/theme" Target="../theme/theme93.xml"/><Relationship Id="rId2" Type="http://schemas.openxmlformats.org/officeDocument/2006/relationships/slideLayout" Target="../slideLayouts/slideLayout2335.xml"/><Relationship Id="rId1" Type="http://schemas.openxmlformats.org/officeDocument/2006/relationships/slideLayout" Target="../slideLayouts/slideLayout2334.xml"/><Relationship Id="rId6" Type="http://schemas.openxmlformats.org/officeDocument/2006/relationships/slideLayout" Target="../slideLayouts/slideLayout2339.xml"/><Relationship Id="rId11" Type="http://schemas.openxmlformats.org/officeDocument/2006/relationships/slideLayout" Target="../slideLayouts/slideLayout2344.xml"/><Relationship Id="rId5" Type="http://schemas.openxmlformats.org/officeDocument/2006/relationships/slideLayout" Target="../slideLayouts/slideLayout2338.xml"/><Relationship Id="rId10" Type="http://schemas.openxmlformats.org/officeDocument/2006/relationships/slideLayout" Target="../slideLayouts/slideLayout2343.xml"/><Relationship Id="rId4" Type="http://schemas.openxmlformats.org/officeDocument/2006/relationships/slideLayout" Target="../slideLayouts/slideLayout2337.xml"/><Relationship Id="rId9" Type="http://schemas.openxmlformats.org/officeDocument/2006/relationships/slideLayout" Target="../slideLayouts/slideLayout2342.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2352.xml"/><Relationship Id="rId3" Type="http://schemas.openxmlformats.org/officeDocument/2006/relationships/slideLayout" Target="../slideLayouts/slideLayout2347.xml"/><Relationship Id="rId7" Type="http://schemas.openxmlformats.org/officeDocument/2006/relationships/slideLayout" Target="../slideLayouts/slideLayout2351.xml"/><Relationship Id="rId12" Type="http://schemas.openxmlformats.org/officeDocument/2006/relationships/theme" Target="../theme/theme94.xml"/><Relationship Id="rId2" Type="http://schemas.openxmlformats.org/officeDocument/2006/relationships/slideLayout" Target="../slideLayouts/slideLayout2346.xml"/><Relationship Id="rId1" Type="http://schemas.openxmlformats.org/officeDocument/2006/relationships/slideLayout" Target="../slideLayouts/slideLayout2345.xml"/><Relationship Id="rId6" Type="http://schemas.openxmlformats.org/officeDocument/2006/relationships/slideLayout" Target="../slideLayouts/slideLayout2350.xml"/><Relationship Id="rId11" Type="http://schemas.openxmlformats.org/officeDocument/2006/relationships/slideLayout" Target="../slideLayouts/slideLayout2355.xml"/><Relationship Id="rId5" Type="http://schemas.openxmlformats.org/officeDocument/2006/relationships/slideLayout" Target="../slideLayouts/slideLayout2349.xml"/><Relationship Id="rId10" Type="http://schemas.openxmlformats.org/officeDocument/2006/relationships/slideLayout" Target="../slideLayouts/slideLayout2354.xml"/><Relationship Id="rId4" Type="http://schemas.openxmlformats.org/officeDocument/2006/relationships/slideLayout" Target="../slideLayouts/slideLayout2348.xml"/><Relationship Id="rId9" Type="http://schemas.openxmlformats.org/officeDocument/2006/relationships/slideLayout" Target="../slideLayouts/slideLayout2353.xml"/></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2363.xml"/><Relationship Id="rId3" Type="http://schemas.openxmlformats.org/officeDocument/2006/relationships/slideLayout" Target="../slideLayouts/slideLayout2358.xml"/><Relationship Id="rId7" Type="http://schemas.openxmlformats.org/officeDocument/2006/relationships/slideLayout" Target="../slideLayouts/slideLayout2362.xml"/><Relationship Id="rId12" Type="http://schemas.openxmlformats.org/officeDocument/2006/relationships/theme" Target="../theme/theme95.xml"/><Relationship Id="rId2" Type="http://schemas.openxmlformats.org/officeDocument/2006/relationships/slideLayout" Target="../slideLayouts/slideLayout2357.xml"/><Relationship Id="rId1" Type="http://schemas.openxmlformats.org/officeDocument/2006/relationships/slideLayout" Target="../slideLayouts/slideLayout2356.xml"/><Relationship Id="rId6" Type="http://schemas.openxmlformats.org/officeDocument/2006/relationships/slideLayout" Target="../slideLayouts/slideLayout2361.xml"/><Relationship Id="rId11" Type="http://schemas.openxmlformats.org/officeDocument/2006/relationships/slideLayout" Target="../slideLayouts/slideLayout2366.xml"/><Relationship Id="rId5" Type="http://schemas.openxmlformats.org/officeDocument/2006/relationships/slideLayout" Target="../slideLayouts/slideLayout2360.xml"/><Relationship Id="rId10" Type="http://schemas.openxmlformats.org/officeDocument/2006/relationships/slideLayout" Target="../slideLayouts/slideLayout2365.xml"/><Relationship Id="rId4" Type="http://schemas.openxmlformats.org/officeDocument/2006/relationships/slideLayout" Target="../slideLayouts/slideLayout2359.xml"/><Relationship Id="rId9" Type="http://schemas.openxmlformats.org/officeDocument/2006/relationships/slideLayout" Target="../slideLayouts/slideLayout2364.xml"/></Relationships>
</file>

<file path=ppt/slideMasters/_rels/slideMaster96.xml.rels><?xml version="1.0" encoding="UTF-8" standalone="yes"?>
<Relationships xmlns="http://schemas.openxmlformats.org/package/2006/relationships"><Relationship Id="rId8" Type="http://schemas.openxmlformats.org/officeDocument/2006/relationships/slideLayout" Target="../slideLayouts/slideLayout2374.xml"/><Relationship Id="rId13" Type="http://schemas.openxmlformats.org/officeDocument/2006/relationships/slideLayout" Target="../slideLayouts/slideLayout2379.xml"/><Relationship Id="rId3" Type="http://schemas.openxmlformats.org/officeDocument/2006/relationships/slideLayout" Target="../slideLayouts/slideLayout2369.xml"/><Relationship Id="rId7" Type="http://schemas.openxmlformats.org/officeDocument/2006/relationships/slideLayout" Target="../slideLayouts/slideLayout2373.xml"/><Relationship Id="rId12" Type="http://schemas.openxmlformats.org/officeDocument/2006/relationships/slideLayout" Target="../slideLayouts/slideLayout2378.xml"/><Relationship Id="rId2" Type="http://schemas.openxmlformats.org/officeDocument/2006/relationships/slideLayout" Target="../slideLayouts/slideLayout2368.xml"/><Relationship Id="rId16" Type="http://schemas.openxmlformats.org/officeDocument/2006/relationships/theme" Target="../theme/theme96.xml"/><Relationship Id="rId1" Type="http://schemas.openxmlformats.org/officeDocument/2006/relationships/slideLayout" Target="../slideLayouts/slideLayout2367.xml"/><Relationship Id="rId6" Type="http://schemas.openxmlformats.org/officeDocument/2006/relationships/slideLayout" Target="../slideLayouts/slideLayout2372.xml"/><Relationship Id="rId11" Type="http://schemas.openxmlformats.org/officeDocument/2006/relationships/slideLayout" Target="../slideLayouts/slideLayout2377.xml"/><Relationship Id="rId5" Type="http://schemas.openxmlformats.org/officeDocument/2006/relationships/slideLayout" Target="../slideLayouts/slideLayout2371.xml"/><Relationship Id="rId15" Type="http://schemas.openxmlformats.org/officeDocument/2006/relationships/slideLayout" Target="../slideLayouts/slideLayout2381.xml"/><Relationship Id="rId10" Type="http://schemas.openxmlformats.org/officeDocument/2006/relationships/slideLayout" Target="../slideLayouts/slideLayout2376.xml"/><Relationship Id="rId4" Type="http://schemas.openxmlformats.org/officeDocument/2006/relationships/slideLayout" Target="../slideLayouts/slideLayout2370.xml"/><Relationship Id="rId9" Type="http://schemas.openxmlformats.org/officeDocument/2006/relationships/slideLayout" Target="../slideLayouts/slideLayout2375.xml"/><Relationship Id="rId14" Type="http://schemas.openxmlformats.org/officeDocument/2006/relationships/slideLayout" Target="../slideLayouts/slideLayout2380.xml"/></Relationships>
</file>

<file path=ppt/slideMasters/_rels/slideMaster97.xml.rels><?xml version="1.0" encoding="UTF-8" standalone="yes"?>
<Relationships xmlns="http://schemas.openxmlformats.org/package/2006/relationships"><Relationship Id="rId8" Type="http://schemas.openxmlformats.org/officeDocument/2006/relationships/slideLayout" Target="../slideLayouts/slideLayout2389.xml"/><Relationship Id="rId13" Type="http://schemas.openxmlformats.org/officeDocument/2006/relationships/image" Target="../media/image37.jpeg"/><Relationship Id="rId3" Type="http://schemas.openxmlformats.org/officeDocument/2006/relationships/slideLayout" Target="../slideLayouts/slideLayout2384.xml"/><Relationship Id="rId7" Type="http://schemas.openxmlformats.org/officeDocument/2006/relationships/slideLayout" Target="../slideLayouts/slideLayout2388.xml"/><Relationship Id="rId12" Type="http://schemas.openxmlformats.org/officeDocument/2006/relationships/theme" Target="../theme/theme97.xml"/><Relationship Id="rId2" Type="http://schemas.openxmlformats.org/officeDocument/2006/relationships/slideLayout" Target="../slideLayouts/slideLayout2383.xml"/><Relationship Id="rId1" Type="http://schemas.openxmlformats.org/officeDocument/2006/relationships/slideLayout" Target="../slideLayouts/slideLayout2382.xml"/><Relationship Id="rId6" Type="http://schemas.openxmlformats.org/officeDocument/2006/relationships/slideLayout" Target="../slideLayouts/slideLayout2387.xml"/><Relationship Id="rId11" Type="http://schemas.openxmlformats.org/officeDocument/2006/relationships/slideLayout" Target="../slideLayouts/slideLayout2392.xml"/><Relationship Id="rId5" Type="http://schemas.openxmlformats.org/officeDocument/2006/relationships/slideLayout" Target="../slideLayouts/slideLayout2386.xml"/><Relationship Id="rId10" Type="http://schemas.openxmlformats.org/officeDocument/2006/relationships/slideLayout" Target="../slideLayouts/slideLayout2391.xml"/><Relationship Id="rId4" Type="http://schemas.openxmlformats.org/officeDocument/2006/relationships/slideLayout" Target="../slideLayouts/slideLayout2385.xml"/><Relationship Id="rId9" Type="http://schemas.openxmlformats.org/officeDocument/2006/relationships/slideLayout" Target="../slideLayouts/slideLayout2390.xml"/></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2400.xml"/><Relationship Id="rId3" Type="http://schemas.openxmlformats.org/officeDocument/2006/relationships/slideLayout" Target="../slideLayouts/slideLayout2395.xml"/><Relationship Id="rId7" Type="http://schemas.openxmlformats.org/officeDocument/2006/relationships/slideLayout" Target="../slideLayouts/slideLayout2399.xml"/><Relationship Id="rId12" Type="http://schemas.openxmlformats.org/officeDocument/2006/relationships/theme" Target="../theme/theme98.xml"/><Relationship Id="rId2" Type="http://schemas.openxmlformats.org/officeDocument/2006/relationships/slideLayout" Target="../slideLayouts/slideLayout2394.xml"/><Relationship Id="rId1" Type="http://schemas.openxmlformats.org/officeDocument/2006/relationships/slideLayout" Target="../slideLayouts/slideLayout2393.xml"/><Relationship Id="rId6" Type="http://schemas.openxmlformats.org/officeDocument/2006/relationships/slideLayout" Target="../slideLayouts/slideLayout2398.xml"/><Relationship Id="rId11" Type="http://schemas.openxmlformats.org/officeDocument/2006/relationships/slideLayout" Target="../slideLayouts/slideLayout2403.xml"/><Relationship Id="rId5" Type="http://schemas.openxmlformats.org/officeDocument/2006/relationships/slideLayout" Target="../slideLayouts/slideLayout2397.xml"/><Relationship Id="rId10" Type="http://schemas.openxmlformats.org/officeDocument/2006/relationships/slideLayout" Target="../slideLayouts/slideLayout2402.xml"/><Relationship Id="rId4" Type="http://schemas.openxmlformats.org/officeDocument/2006/relationships/slideLayout" Target="../slideLayouts/slideLayout2396.xml"/><Relationship Id="rId9" Type="http://schemas.openxmlformats.org/officeDocument/2006/relationships/slideLayout" Target="../slideLayouts/slideLayout2401.xml"/></Relationships>
</file>

<file path=ppt/slideMasters/_rels/slideMaster99.xml.rels><?xml version="1.0" encoding="UTF-8" standalone="yes"?>
<Relationships xmlns="http://schemas.openxmlformats.org/package/2006/relationships"><Relationship Id="rId8" Type="http://schemas.openxmlformats.org/officeDocument/2006/relationships/slideLayout" Target="../slideLayouts/slideLayout2411.xml"/><Relationship Id="rId13" Type="http://schemas.openxmlformats.org/officeDocument/2006/relationships/image" Target="../media/image39.png"/><Relationship Id="rId3" Type="http://schemas.openxmlformats.org/officeDocument/2006/relationships/slideLayout" Target="../slideLayouts/slideLayout2406.xml"/><Relationship Id="rId7" Type="http://schemas.openxmlformats.org/officeDocument/2006/relationships/slideLayout" Target="../slideLayouts/slideLayout2410.xml"/><Relationship Id="rId12" Type="http://schemas.openxmlformats.org/officeDocument/2006/relationships/theme" Target="../theme/theme99.xml"/><Relationship Id="rId2" Type="http://schemas.openxmlformats.org/officeDocument/2006/relationships/slideLayout" Target="../slideLayouts/slideLayout2405.xml"/><Relationship Id="rId1" Type="http://schemas.openxmlformats.org/officeDocument/2006/relationships/slideLayout" Target="../slideLayouts/slideLayout2404.xml"/><Relationship Id="rId6" Type="http://schemas.openxmlformats.org/officeDocument/2006/relationships/slideLayout" Target="../slideLayouts/slideLayout2409.xml"/><Relationship Id="rId11" Type="http://schemas.openxmlformats.org/officeDocument/2006/relationships/slideLayout" Target="../slideLayouts/slideLayout2414.xml"/><Relationship Id="rId5" Type="http://schemas.openxmlformats.org/officeDocument/2006/relationships/slideLayout" Target="../slideLayouts/slideLayout2408.xml"/><Relationship Id="rId10" Type="http://schemas.openxmlformats.org/officeDocument/2006/relationships/slideLayout" Target="../slideLayouts/slideLayout2413.xml"/><Relationship Id="rId4" Type="http://schemas.openxmlformats.org/officeDocument/2006/relationships/slideLayout" Target="../slideLayouts/slideLayout2407.xml"/><Relationship Id="rId9" Type="http://schemas.openxmlformats.org/officeDocument/2006/relationships/slideLayout" Target="../slideLayouts/slideLayout24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400"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275810629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8227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822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444"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chemeClr val="tx1"/>
                </a:solidFill>
                <a:latin typeface="Times New Roman" charset="0"/>
                <a:ea typeface="+mn-ea"/>
                <a:cs typeface="+mn-cs"/>
              </a:defRPr>
            </a:lvl1pPr>
          </a:lstStyle>
          <a:p>
            <a:pPr>
              <a:defRPr/>
            </a:pPr>
            <a:endParaRPr lang="en-US"/>
          </a:p>
        </p:txBody>
      </p:sp>
      <p:sp>
        <p:nvSpPr>
          <p:cNvPr id="61445"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chemeClr val="tx1"/>
                </a:solidFill>
                <a:latin typeface="Times New Roman" charset="0"/>
                <a:ea typeface="+mn-ea"/>
                <a:cs typeface="+mn-cs"/>
              </a:defRPr>
            </a:lvl1pPr>
          </a:lstStyle>
          <a:p>
            <a:pPr>
              <a:defRPr/>
            </a:pPr>
            <a:endParaRPr lang="en-US"/>
          </a:p>
        </p:txBody>
      </p:sp>
      <p:sp>
        <p:nvSpPr>
          <p:cNvPr id="61446"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chemeClr val="tx1"/>
                </a:solidFill>
                <a:latin typeface="Times New Roman" charset="0"/>
              </a:defRPr>
            </a:lvl1pPr>
          </a:lstStyle>
          <a:p>
            <a:pPr>
              <a:defRPr/>
            </a:pPr>
            <a:fld id="{8D013C9A-F618-244F-8699-EB402E9C8B54}" type="slidenum">
              <a:rPr lang="en-US"/>
              <a:pPr>
                <a:defRPr/>
              </a:pPr>
              <a:t>‹#›</a:t>
            </a:fld>
            <a:endParaRPr lang="en-US"/>
          </a:p>
        </p:txBody>
      </p:sp>
    </p:spTree>
    <p:extLst>
      <p:ext uri="{BB962C8B-B14F-4D97-AF65-F5344CB8AC3E}">
        <p14:creationId xmlns:p14="http://schemas.microsoft.com/office/powerpoint/2010/main" val="3611862740"/>
      </p:ext>
    </p:extLst>
  </p:cSld>
  <p:clrMap bg1="lt1" tx1="dk1" bg2="lt2" tx2="dk2" accent1="accent1" accent2="accent2" accent3="accent3" accent4="accent4" accent5="accent5" accent6="accent6" hlink="hlink" folHlink="folHlink"/>
  <p:sldLayoutIdLst>
    <p:sldLayoutId id="2147485801" r:id="rId1"/>
    <p:sldLayoutId id="2147485802" r:id="rId2"/>
    <p:sldLayoutId id="2147485803" r:id="rId3"/>
    <p:sldLayoutId id="2147485804" r:id="rId4"/>
    <p:sldLayoutId id="2147485805" r:id="rId5"/>
    <p:sldLayoutId id="2147485806" r:id="rId6"/>
    <p:sldLayoutId id="2147485807" r:id="rId7"/>
    <p:sldLayoutId id="2147485808" r:id="rId8"/>
    <p:sldLayoutId id="2147485809" r:id="rId9"/>
    <p:sldLayoutId id="2147485810" r:id="rId10"/>
    <p:sldLayoutId id="214748581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cSld>
    <p:bg>
      <p:bgPr shadeToTitle="1">
        <a:gradFill rotWithShape="0">
          <a:gsLst>
            <a:gs pos="0">
              <a:srgbClr val="FFEFD1"/>
            </a:gs>
            <a:gs pos="64999">
              <a:srgbClr val="F0EBD5"/>
            </a:gs>
            <a:gs pos="100000">
              <a:srgbClr val="D1C39F"/>
            </a:gs>
          </a:gsLst>
          <a:path path="shape">
            <a:fillToRect l="50000" t="50000" r="50000" b="50000"/>
          </a:path>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Times New Roman" pitchFamily="-112"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2"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04623C9D-1D5E-814B-BC97-0788E92C0EA5}" type="slidenum">
              <a:rPr lang="en-US"/>
              <a:pPr>
                <a:defRPr/>
              </a:pPr>
              <a:t>‹#›</a:t>
            </a:fld>
            <a:endParaRPr lang="en-US"/>
          </a:p>
        </p:txBody>
      </p:sp>
    </p:spTree>
    <p:extLst>
      <p:ext uri="{BB962C8B-B14F-4D97-AF65-F5344CB8AC3E}">
        <p14:creationId xmlns:p14="http://schemas.microsoft.com/office/powerpoint/2010/main" val="811145885"/>
      </p:ext>
    </p:extLst>
  </p:cSld>
  <p:clrMap bg1="lt1" tx1="dk1" bg2="lt2" tx2="dk2" accent1="accent1" accent2="accent2" accent3="accent3" accent4="accent4" accent5="accent5" accent6="accent6" hlink="hlink" folHlink="folHlink"/>
  <p:sldLayoutIdLst>
    <p:sldLayoutId id="2147488683" r:id="rId1"/>
    <p:sldLayoutId id="2147488684" r:id="rId2"/>
    <p:sldLayoutId id="2147488685" r:id="rId3"/>
  </p:sldLayoutIdLst>
  <p:txStyles>
    <p:titleStyle>
      <a:lvl1pPr algn="ctr" rtl="0" eaLnBrk="0" fontAlgn="base" hangingPunct="0">
        <a:spcBef>
          <a:spcPct val="0"/>
        </a:spcBef>
        <a:spcAft>
          <a:spcPct val="0"/>
        </a:spcAft>
        <a:defRPr sz="40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3pPr>
      <a:lvl4pPr marL="16002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83650" name="Group 2"/>
          <p:cNvGrpSpPr>
            <a:grpSpLocks/>
          </p:cNvGrpSpPr>
          <p:nvPr/>
        </p:nvGrpSpPr>
        <p:grpSpPr bwMode="auto">
          <a:xfrm>
            <a:off x="0" y="0"/>
            <a:ext cx="9159875" cy="6870700"/>
            <a:chOff x="0" y="0"/>
            <a:chExt cx="5770" cy="4328"/>
          </a:xfrm>
        </p:grpSpPr>
        <p:sp>
          <p:nvSpPr>
            <p:cNvPr id="283656" name="Rectangle 3"/>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283657" name="Rectangle 4"/>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57349" name="Rectangle 5"/>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w="9525">
              <a:noFill/>
              <a:miter lim="800000"/>
              <a:headEnd/>
              <a:tailEnd/>
            </a:ln>
            <a:effectLst/>
          </p:spPr>
          <p:txBody>
            <a:bodyPr wrap="none" anchor="ctr"/>
            <a:lstStyle/>
            <a:p>
              <a:pPr algn="ctr" defTabSz="914400" fontAlgn="base">
                <a:spcBef>
                  <a:spcPct val="0"/>
                </a:spcBef>
                <a:spcAft>
                  <a:spcPct val="0"/>
                </a:spcAft>
                <a:defRPr/>
              </a:pPr>
              <a:endParaRPr kumimoji="1" lang="en-US" b="1" i="0" dirty="0">
                <a:solidFill>
                  <a:srgbClr val="2F1311"/>
                </a:solidFill>
                <a:latin typeface="Arial" panose="020B0604020202020204" pitchFamily="34" charset="0"/>
                <a:ea typeface="ＭＳ Ｐゴシック" charset="0"/>
                <a:cs typeface="ＭＳ Ｐゴシック" charset="0"/>
              </a:endParaRPr>
            </a:p>
          </p:txBody>
        </p:sp>
        <p:grpSp>
          <p:nvGrpSpPr>
            <p:cNvPr id="283659" name="Group 6"/>
            <p:cNvGrpSpPr>
              <a:grpSpLocks/>
            </p:cNvGrpSpPr>
            <p:nvPr/>
          </p:nvGrpSpPr>
          <p:grpSpPr bwMode="auto">
            <a:xfrm>
              <a:off x="4944" y="1"/>
              <a:ext cx="816" cy="3974"/>
              <a:chOff x="4944" y="1"/>
              <a:chExt cx="816" cy="3974"/>
            </a:xfrm>
          </p:grpSpPr>
          <p:grpSp>
            <p:nvGrpSpPr>
              <p:cNvPr id="283671" name="Group 7"/>
              <p:cNvGrpSpPr>
                <a:grpSpLocks/>
              </p:cNvGrpSpPr>
              <p:nvPr userDrawn="1"/>
            </p:nvGrpSpPr>
            <p:grpSpPr bwMode="auto">
              <a:xfrm>
                <a:off x="5280" y="1"/>
                <a:ext cx="480" cy="1430"/>
                <a:chOff x="5280" y="1"/>
                <a:chExt cx="480" cy="1430"/>
              </a:xfrm>
            </p:grpSpPr>
            <p:grpSp>
              <p:nvGrpSpPr>
                <p:cNvPr id="283692" name="Group 8"/>
                <p:cNvGrpSpPr>
                  <a:grpSpLocks/>
                </p:cNvGrpSpPr>
                <p:nvPr userDrawn="1"/>
              </p:nvGrpSpPr>
              <p:grpSpPr bwMode="auto">
                <a:xfrm rot="-5400000">
                  <a:off x="5484" y="0"/>
                  <a:ext cx="174" cy="176"/>
                  <a:chOff x="1657" y="323"/>
                  <a:chExt cx="1691" cy="2560"/>
                </a:xfrm>
              </p:grpSpPr>
              <p:grpSp>
                <p:nvGrpSpPr>
                  <p:cNvPr id="283701" name="Group 9"/>
                  <p:cNvGrpSpPr>
                    <a:grpSpLocks/>
                  </p:cNvGrpSpPr>
                  <p:nvPr/>
                </p:nvGrpSpPr>
                <p:grpSpPr bwMode="auto">
                  <a:xfrm>
                    <a:off x="1657" y="323"/>
                    <a:ext cx="1691" cy="2560"/>
                    <a:chOff x="1657" y="323"/>
                    <a:chExt cx="1691" cy="2560"/>
                  </a:xfrm>
                </p:grpSpPr>
                <p:sp>
                  <p:nvSpPr>
                    <p:cNvPr id="283708" name="Freeform 10"/>
                    <p:cNvSpPr>
                      <a:spLocks/>
                    </p:cNvSpPr>
                    <p:nvPr/>
                  </p:nvSpPr>
                  <p:spPr bwMode="auto">
                    <a:xfrm>
                      <a:off x="2192" y="323"/>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9" name="Freeform 11"/>
                    <p:cNvSpPr>
                      <a:spLocks/>
                    </p:cNvSpPr>
                    <p:nvPr/>
                  </p:nvSpPr>
                  <p:spPr bwMode="auto">
                    <a:xfrm>
                      <a:off x="1696" y="323"/>
                      <a:ext cx="865" cy="2065"/>
                    </a:xfrm>
                    <a:custGeom>
                      <a:avLst/>
                      <a:gdLst>
                        <a:gd name="T0" fmla="*/ 785 w 865"/>
                        <a:gd name="T1" fmla="*/ 522 h 2071"/>
                        <a:gd name="T2" fmla="*/ 797 w 865"/>
                        <a:gd name="T3" fmla="*/ 346 h 2071"/>
                        <a:gd name="T4" fmla="*/ 863 w 865"/>
                        <a:gd name="T5" fmla="*/ 202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2 h 2071"/>
                        <a:gd name="T22" fmla="*/ 119 w 865"/>
                        <a:gd name="T23" fmla="*/ 400 h 2071"/>
                        <a:gd name="T24" fmla="*/ 131 w 865"/>
                        <a:gd name="T25" fmla="*/ 582 h 2071"/>
                        <a:gd name="T26" fmla="*/ 173 w 865"/>
                        <a:gd name="T27" fmla="*/ 774 h 2071"/>
                        <a:gd name="T28" fmla="*/ 197 w 865"/>
                        <a:gd name="T29" fmla="*/ 872 h 2071"/>
                        <a:gd name="T30" fmla="*/ 167 w 865"/>
                        <a:gd name="T31" fmla="*/ 974 h 2071"/>
                        <a:gd name="T32" fmla="*/ 65 w 865"/>
                        <a:gd name="T33" fmla="*/ 1112 h 2071"/>
                        <a:gd name="T34" fmla="*/ 17 w 865"/>
                        <a:gd name="T35" fmla="*/ 1282 h 2071"/>
                        <a:gd name="T36" fmla="*/ 5 w 865"/>
                        <a:gd name="T37" fmla="*/ 1534 h 2071"/>
                        <a:gd name="T38" fmla="*/ 47 w 865"/>
                        <a:gd name="T39" fmla="*/ 1728 h 2071"/>
                        <a:gd name="T40" fmla="*/ 131 w 865"/>
                        <a:gd name="T41" fmla="*/ 1878 h 2071"/>
                        <a:gd name="T42" fmla="*/ 299 w 865"/>
                        <a:gd name="T43" fmla="*/ 1964 h 2071"/>
                        <a:gd name="T44" fmla="*/ 425 w 865"/>
                        <a:gd name="T45" fmla="*/ 1958 h 2071"/>
                        <a:gd name="T46" fmla="*/ 467 w 865"/>
                        <a:gd name="T47" fmla="*/ 1970 h 2071"/>
                        <a:gd name="T48" fmla="*/ 497 w 865"/>
                        <a:gd name="T49" fmla="*/ 2042 h 2071"/>
                        <a:gd name="T50" fmla="*/ 497 w 865"/>
                        <a:gd name="T51" fmla="*/ 1940 h 2071"/>
                        <a:gd name="T52" fmla="*/ 557 w 865"/>
                        <a:gd name="T53" fmla="*/ 1758 h 2071"/>
                        <a:gd name="T54" fmla="*/ 617 w 865"/>
                        <a:gd name="T55" fmla="*/ 1638 h 2071"/>
                        <a:gd name="T56" fmla="*/ 581 w 865"/>
                        <a:gd name="T57" fmla="*/ 1680 h 2071"/>
                        <a:gd name="T58" fmla="*/ 515 w 865"/>
                        <a:gd name="T59" fmla="*/ 1800 h 2071"/>
                        <a:gd name="T60" fmla="*/ 407 w 865"/>
                        <a:gd name="T61" fmla="*/ 1883 h 2071"/>
                        <a:gd name="T62" fmla="*/ 269 w 865"/>
                        <a:gd name="T63" fmla="*/ 1878 h 2071"/>
                        <a:gd name="T64" fmla="*/ 179 w 865"/>
                        <a:gd name="T65" fmla="*/ 1794 h 2071"/>
                        <a:gd name="T66" fmla="*/ 113 w 865"/>
                        <a:gd name="T67" fmla="*/ 1620 h 2071"/>
                        <a:gd name="T68" fmla="*/ 107 w 865"/>
                        <a:gd name="T69" fmla="*/ 1378 h 2071"/>
                        <a:gd name="T70" fmla="*/ 137 w 865"/>
                        <a:gd name="T71" fmla="*/ 1178 h 2071"/>
                        <a:gd name="T72" fmla="*/ 203 w 865"/>
                        <a:gd name="T73" fmla="*/ 1058 h 2071"/>
                        <a:gd name="T74" fmla="*/ 323 w 865"/>
                        <a:gd name="T75" fmla="*/ 1010 h 2071"/>
                        <a:gd name="T76" fmla="*/ 509 w 865"/>
                        <a:gd name="T77" fmla="*/ 1064 h 2071"/>
                        <a:gd name="T78" fmla="*/ 611 w 865"/>
                        <a:gd name="T79" fmla="*/ 1112 h 2071"/>
                        <a:gd name="T80" fmla="*/ 665 w 865"/>
                        <a:gd name="T81" fmla="*/ 1088 h 2071"/>
                        <a:gd name="T82" fmla="*/ 659 w 865"/>
                        <a:gd name="T83" fmla="*/ 1034 h 2071"/>
                        <a:gd name="T84" fmla="*/ 611 w 865"/>
                        <a:gd name="T85" fmla="*/ 992 h 2071"/>
                        <a:gd name="T86" fmla="*/ 497 w 865"/>
                        <a:gd name="T87" fmla="*/ 968 h 2071"/>
                        <a:gd name="T88" fmla="*/ 323 w 865"/>
                        <a:gd name="T89" fmla="*/ 884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4 h 2071"/>
                        <a:gd name="T106" fmla="*/ 809 w 865"/>
                        <a:gd name="T107" fmla="*/ 576 h 2071"/>
                        <a:gd name="T108" fmla="*/ 785 w 865"/>
                        <a:gd name="T109" fmla="*/ 522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283702" name="Oval 12"/>
                  <p:cNvSpPr>
                    <a:spLocks noChangeArrowheads="1"/>
                  </p:cNvSpPr>
                  <p:nvPr/>
                </p:nvSpPr>
                <p:spPr bwMode="auto">
                  <a:xfrm>
                    <a:off x="2396" y="1370"/>
                    <a:ext cx="175" cy="247"/>
                  </a:xfrm>
                  <a:prstGeom prst="ellipse">
                    <a:avLst/>
                  </a:prstGeom>
                  <a:solidFill>
                    <a:srgbClr val="E7D6B7"/>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3" name="Freeform 13"/>
                  <p:cNvSpPr>
                    <a:spLocks/>
                  </p:cNvSpPr>
                  <p:nvPr/>
                </p:nvSpPr>
                <p:spPr bwMode="auto">
                  <a:xfrm>
                    <a:off x="2677" y="687"/>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4" name="Freeform 14"/>
                  <p:cNvSpPr>
                    <a:spLocks/>
                  </p:cNvSpPr>
                  <p:nvPr/>
                </p:nvSpPr>
                <p:spPr bwMode="auto">
                  <a:xfrm>
                    <a:off x="2745" y="1588"/>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5" name="Freeform 15"/>
                  <p:cNvSpPr>
                    <a:spLocks/>
                  </p:cNvSpPr>
                  <p:nvPr/>
                </p:nvSpPr>
                <p:spPr bwMode="auto">
                  <a:xfrm>
                    <a:off x="2454" y="1923"/>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6" name="Freeform 16"/>
                  <p:cNvSpPr>
                    <a:spLocks/>
                  </p:cNvSpPr>
                  <p:nvPr/>
                </p:nvSpPr>
                <p:spPr bwMode="auto">
                  <a:xfrm>
                    <a:off x="1910" y="1588"/>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7" name="Freeform 17"/>
                  <p:cNvSpPr>
                    <a:spLocks/>
                  </p:cNvSpPr>
                  <p:nvPr/>
                </p:nvSpPr>
                <p:spPr bwMode="auto">
                  <a:xfrm>
                    <a:off x="2094" y="876"/>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pic>
              <p:nvPicPr>
                <p:cNvPr id="283693" name="Picture 1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4" name="Picture 1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5" name="Picture 2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6" name="Picture 2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7" name="Picture 2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8" name="Picture 2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9" name="Picture 2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700" name="Picture 2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83672" name="Group 26"/>
              <p:cNvGrpSpPr>
                <a:grpSpLocks/>
              </p:cNvGrpSpPr>
              <p:nvPr userDrawn="1"/>
            </p:nvGrpSpPr>
            <p:grpSpPr bwMode="auto">
              <a:xfrm>
                <a:off x="4944" y="1008"/>
                <a:ext cx="522" cy="2967"/>
                <a:chOff x="4944" y="1008"/>
                <a:chExt cx="522" cy="2967"/>
              </a:xfrm>
            </p:grpSpPr>
            <p:pic>
              <p:nvPicPr>
                <p:cNvPr id="283673" name="Picture 2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4" name="Picture 2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5" name="Picture 2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6" name="Picture 3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7" name="Picture 3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8" name="Picture 3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79" name="Picture 3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0" name="Picture 3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1" name="Picture 3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2" name="Picture 36"/>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3" name="Picture 3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4" name="Picture 3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5" name="Picture 3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6" name="Picture 4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7" name="Picture 4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8" name="Picture 4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89" name="Picture 4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0" name="Picture 4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83691" name="Picture 4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83660" name="Freeform 46"/>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7391" name="Freeform 47"/>
            <p:cNvSpPr>
              <a:spLocks/>
            </p:cNvSpPr>
            <p:nvPr/>
          </p:nvSpPr>
          <p:spPr bwMode="auto">
            <a:xfrm>
              <a:off x="5001" y="3060"/>
              <a:ext cx="768" cy="1260"/>
            </a:xfrm>
            <a:custGeom>
              <a:avLst/>
              <a:gdLst/>
              <a:ahLst/>
              <a:cxnLst>
                <a:cxn ang="0">
                  <a:pos x="0" y="1260"/>
                </a:cxn>
                <a:cxn ang="0">
                  <a:pos x="0" y="1134"/>
                </a:cxn>
                <a:cxn ang="0">
                  <a:pos x="210" y="1032"/>
                </a:cxn>
                <a:cxn ang="0">
                  <a:pos x="324" y="918"/>
                </a:cxn>
                <a:cxn ang="0">
                  <a:pos x="414" y="714"/>
                </a:cxn>
                <a:cxn ang="0">
                  <a:pos x="450" y="456"/>
                </a:cxn>
                <a:cxn ang="0">
                  <a:pos x="438" y="258"/>
                </a:cxn>
                <a:cxn ang="0">
                  <a:pos x="684" y="0"/>
                </a:cxn>
                <a:cxn ang="0">
                  <a:pos x="768" y="18"/>
                </a:cxn>
                <a:cxn ang="0">
                  <a:pos x="768" y="1254"/>
                </a:cxn>
                <a:cxn ang="0">
                  <a:pos x="0" y="1260"/>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57392" name="Freeform 48"/>
            <p:cNvSpPr>
              <a:spLocks/>
            </p:cNvSpPr>
            <p:nvPr/>
          </p:nvSpPr>
          <p:spPr bwMode="auto">
            <a:xfrm>
              <a:off x="4994" y="1775"/>
              <a:ext cx="776" cy="2543"/>
            </a:xfrm>
            <a:custGeom>
              <a:avLst/>
              <a:gdLst/>
              <a:ahLst/>
              <a:cxnLst>
                <a:cxn ang="0">
                  <a:pos x="550" y="115"/>
                </a:cxn>
                <a:cxn ang="0">
                  <a:pos x="460" y="529"/>
                </a:cxn>
                <a:cxn ang="0">
                  <a:pos x="298" y="925"/>
                </a:cxn>
                <a:cxn ang="0">
                  <a:pos x="76" y="1267"/>
                </a:cxn>
                <a:cxn ang="0">
                  <a:pos x="4" y="1339"/>
                </a:cxn>
                <a:cxn ang="0">
                  <a:pos x="100" y="1351"/>
                </a:cxn>
                <a:cxn ang="0">
                  <a:pos x="286" y="1399"/>
                </a:cxn>
                <a:cxn ang="0">
                  <a:pos x="394" y="1525"/>
                </a:cxn>
                <a:cxn ang="0">
                  <a:pos x="478" y="1705"/>
                </a:cxn>
                <a:cxn ang="0">
                  <a:pos x="478" y="1969"/>
                </a:cxn>
                <a:cxn ang="0">
                  <a:pos x="370" y="2263"/>
                </a:cxn>
                <a:cxn ang="0">
                  <a:pos x="124" y="2479"/>
                </a:cxn>
                <a:cxn ang="0">
                  <a:pos x="22" y="2515"/>
                </a:cxn>
                <a:cxn ang="0">
                  <a:pos x="196" y="2533"/>
                </a:cxn>
                <a:cxn ang="0">
                  <a:pos x="388" y="2455"/>
                </a:cxn>
                <a:cxn ang="0">
                  <a:pos x="502" y="2299"/>
                </a:cxn>
                <a:cxn ang="0">
                  <a:pos x="598" y="2197"/>
                </a:cxn>
                <a:cxn ang="0">
                  <a:pos x="694" y="2197"/>
                </a:cxn>
                <a:cxn ang="0">
                  <a:pos x="742" y="2230"/>
                </a:cxn>
                <a:cxn ang="0">
                  <a:pos x="712" y="2137"/>
                </a:cxn>
                <a:cxn ang="0">
                  <a:pos x="664" y="1807"/>
                </a:cxn>
                <a:cxn ang="0">
                  <a:pos x="670" y="1561"/>
                </a:cxn>
                <a:cxn ang="0">
                  <a:pos x="718" y="1393"/>
                </a:cxn>
                <a:cxn ang="0">
                  <a:pos x="748" y="1219"/>
                </a:cxn>
                <a:cxn ang="0">
                  <a:pos x="550" y="115"/>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63" name="Freeform 49"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14"/>
              <a:srcRect/>
              <a:tile tx="0" ty="0" sx="100000" sy="100000" flip="none" algn="tl"/>
            </a:blip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4" name="Freeform 50"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14"/>
              <a:srcRect/>
              <a:tile tx="0" ty="0" sx="100000" sy="100000" flip="none" algn="tl"/>
            </a:blip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5" name="Freeform 51"/>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6" name="Freeform 52"/>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7397" name="Freeform 53"/>
            <p:cNvSpPr>
              <a:spLocks/>
            </p:cNvSpPr>
            <p:nvPr/>
          </p:nvSpPr>
          <p:spPr bwMode="auto">
            <a:xfrm>
              <a:off x="5004" y="1"/>
              <a:ext cx="189" cy="2112"/>
            </a:xfrm>
            <a:custGeom>
              <a:avLst/>
              <a:gdLst/>
              <a:ahLst/>
              <a:cxnLst>
                <a:cxn ang="0">
                  <a:pos x="0" y="2094"/>
                </a:cxn>
                <a:cxn ang="0">
                  <a:pos x="66" y="1992"/>
                </a:cxn>
                <a:cxn ang="0">
                  <a:pos x="150" y="1464"/>
                </a:cxn>
                <a:cxn ang="0">
                  <a:pos x="234" y="678"/>
                </a:cxn>
                <a:cxn ang="0">
                  <a:pos x="324" y="0"/>
                </a:cxn>
                <a:cxn ang="0">
                  <a:pos x="0" y="0"/>
                </a:cxn>
                <a:cxn ang="0">
                  <a:pos x="0" y="2094"/>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68" name="Rectangle 54"/>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57399" name="Freeform 55"/>
            <p:cNvSpPr>
              <a:spLocks/>
            </p:cNvSpPr>
            <p:nvPr/>
          </p:nvSpPr>
          <p:spPr bwMode="auto">
            <a:xfrm>
              <a:off x="5013" y="3924"/>
              <a:ext cx="734" cy="390"/>
            </a:xfrm>
            <a:custGeom>
              <a:avLst/>
              <a:gdLst/>
              <a:ahLst/>
              <a:cxnLst>
                <a:cxn ang="0">
                  <a:pos x="1" y="357"/>
                </a:cxn>
                <a:cxn ang="0">
                  <a:pos x="109" y="341"/>
                </a:cxn>
                <a:cxn ang="0">
                  <a:pos x="241" y="305"/>
                </a:cxn>
                <a:cxn ang="0">
                  <a:pos x="353" y="209"/>
                </a:cxn>
                <a:cxn ang="0">
                  <a:pos x="429" y="89"/>
                </a:cxn>
                <a:cxn ang="0">
                  <a:pos x="493" y="17"/>
                </a:cxn>
                <a:cxn ang="0">
                  <a:pos x="577" y="1"/>
                </a:cxn>
                <a:cxn ang="0">
                  <a:pos x="629" y="21"/>
                </a:cxn>
                <a:cxn ang="0">
                  <a:pos x="673" y="65"/>
                </a:cxn>
                <a:cxn ang="0">
                  <a:pos x="673" y="137"/>
                </a:cxn>
                <a:cxn ang="0">
                  <a:pos x="561" y="225"/>
                </a:cxn>
                <a:cxn ang="0">
                  <a:pos x="425" y="297"/>
                </a:cxn>
                <a:cxn ang="0">
                  <a:pos x="245" y="357"/>
                </a:cxn>
                <a:cxn ang="0">
                  <a:pos x="113" y="377"/>
                </a:cxn>
                <a:cxn ang="0">
                  <a:pos x="1" y="357"/>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70" name="AutoShape 56"/>
            <p:cNvSpPr>
              <a:spLocks noChangeArrowheads="1"/>
            </p:cNvSpPr>
            <p:nvPr/>
          </p:nvSpPr>
          <p:spPr bwMode="hidden">
            <a:xfrm rot="5400000">
              <a:off x="2724" y="2089"/>
              <a:ext cx="4320" cy="142"/>
            </a:xfrm>
            <a:custGeom>
              <a:avLst/>
              <a:gdLst>
                <a:gd name="T0" fmla="*/ 7 w 21600"/>
                <a:gd name="T1" fmla="*/ 0 h 21600"/>
                <a:gd name="T2" fmla="*/ 3 w 21600"/>
                <a:gd name="T3" fmla="*/ 0 h 21600"/>
                <a:gd name="T4" fmla="*/ 0 w 21600"/>
                <a:gd name="T5" fmla="*/ 0 h 21600"/>
                <a:gd name="T6" fmla="*/ 3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rot="10800000" vert="eaVert"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283651" name="Rectangle 57"/>
          <p:cNvSpPr>
            <a:spLocks noGrp="1" noChangeArrowheads="1"/>
          </p:cNvSpPr>
          <p:nvPr>
            <p:ph type="title"/>
          </p:nvPr>
        </p:nvSpPr>
        <p:spPr bwMode="auto">
          <a:xfrm>
            <a:off x="219075" y="227013"/>
            <a:ext cx="747712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83652" name="Rectangle 58"/>
          <p:cNvSpPr>
            <a:spLocks noGrp="1" noChangeArrowheads="1"/>
          </p:cNvSpPr>
          <p:nvPr>
            <p:ph type="body" idx="1"/>
          </p:nvPr>
        </p:nvSpPr>
        <p:spPr bwMode="auto">
          <a:xfrm>
            <a:off x="263525" y="1598613"/>
            <a:ext cx="7386638" cy="44973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7403" name="Rectangle 59"/>
          <p:cNvSpPr>
            <a:spLocks noGrp="1" noChangeArrowheads="1"/>
          </p:cNvSpPr>
          <p:nvPr>
            <p:ph type="dt" sz="half" idx="2"/>
          </p:nvPr>
        </p:nvSpPr>
        <p:spPr bwMode="auto">
          <a:xfrm>
            <a:off x="301625" y="6242050"/>
            <a:ext cx="1782763"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2F1311"/>
              </a:solidFill>
            </a:endParaRPr>
          </a:p>
        </p:txBody>
      </p:sp>
      <p:sp>
        <p:nvSpPr>
          <p:cNvPr id="57404" name="Rectangle 60"/>
          <p:cNvSpPr>
            <a:spLocks noGrp="1" noChangeArrowheads="1"/>
          </p:cNvSpPr>
          <p:nvPr>
            <p:ph type="ftr" sz="quarter" idx="3"/>
          </p:nvPr>
        </p:nvSpPr>
        <p:spPr bwMode="auto">
          <a:xfrm>
            <a:off x="2257425" y="6248400"/>
            <a:ext cx="3455988"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2F1311"/>
              </a:solidFill>
            </a:endParaRPr>
          </a:p>
        </p:txBody>
      </p:sp>
      <p:sp>
        <p:nvSpPr>
          <p:cNvPr id="57405" name="Rectangle 61"/>
          <p:cNvSpPr>
            <a:spLocks noGrp="1" noChangeArrowheads="1"/>
          </p:cNvSpPr>
          <p:nvPr>
            <p:ph type="sldNum" sz="quarter" idx="4"/>
          </p:nvPr>
        </p:nvSpPr>
        <p:spPr bwMode="auto">
          <a:xfrm>
            <a:off x="5867400" y="6248400"/>
            <a:ext cx="1755775"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latin typeface="Arial" panose="020B0604020202020204" pitchFamily="34" charset="0"/>
              </a:defRPr>
            </a:lvl1pPr>
          </a:lstStyle>
          <a:p>
            <a:pPr defTabSz="914400" fontAlgn="base">
              <a:spcBef>
                <a:spcPct val="0"/>
              </a:spcBef>
              <a:spcAft>
                <a:spcPct val="0"/>
              </a:spcAft>
              <a:defRPr/>
            </a:pPr>
            <a:fld id="{28A70E2E-49E3-9E40-9E63-D5B8A809148B}" type="slidenum">
              <a:rPr lang="en-US" smtClean="0">
                <a:solidFill>
                  <a:srgbClr val="2F1311"/>
                </a:solidFill>
                <a:ea typeface="ＭＳ Ｐゴシック" charset="0"/>
                <a:cs typeface="ＭＳ Ｐゴシック" charset="0"/>
              </a:rPr>
              <a:pPr defTabSz="914400" fontAlgn="base">
                <a:spcBef>
                  <a:spcPct val="0"/>
                </a:spcBef>
                <a:spcAft>
                  <a:spcPct val="0"/>
                </a:spcAft>
                <a:defRPr/>
              </a:pPr>
              <a:t>‹#›</a:t>
            </a:fld>
            <a:endParaRPr lang="en-US" dirty="0">
              <a:solidFill>
                <a:srgbClr val="2F1311"/>
              </a:solidFill>
              <a:ea typeface="ＭＳ Ｐゴシック" charset="0"/>
              <a:cs typeface="ＭＳ Ｐゴシック" charset="0"/>
            </a:endParaRPr>
          </a:p>
        </p:txBody>
      </p:sp>
    </p:spTree>
    <p:extLst>
      <p:ext uri="{BB962C8B-B14F-4D97-AF65-F5344CB8AC3E}">
        <p14:creationId xmlns:p14="http://schemas.microsoft.com/office/powerpoint/2010/main" val="1689120182"/>
      </p:ext>
    </p:extLst>
  </p:cSld>
  <p:clrMap bg1="lt1" tx1="dk1" bg2="lt2" tx2="dk2" accent1="accent1" accent2="accent2" accent3="accent3" accent4="accent4" accent5="accent5" accent6="accent6" hlink="hlink" folHlink="folHlink"/>
  <p:sldLayoutIdLst>
    <p:sldLayoutId id="2147488687" r:id="rId1"/>
    <p:sldLayoutId id="2147488688" r:id="rId2"/>
    <p:sldLayoutId id="2147488689" r:id="rId3"/>
    <p:sldLayoutId id="2147488690" r:id="rId4"/>
    <p:sldLayoutId id="2147488691" r:id="rId5"/>
    <p:sldLayoutId id="2147488692" r:id="rId6"/>
    <p:sldLayoutId id="2147488693" r:id="rId7"/>
    <p:sldLayoutId id="2147488694" r:id="rId8"/>
    <p:sldLayoutId id="2147488695" r:id="rId9"/>
    <p:sldLayoutId id="2147488696" r:id="rId10"/>
    <p:sldLayoutId id="2147488697" r:id="rId11"/>
  </p:sldLayoutIdLst>
  <p:txStyles>
    <p:titleStyle>
      <a:lvl1pPr algn="l" rtl="0" eaLnBrk="0" fontAlgn="base" hangingPunct="0">
        <a:spcBef>
          <a:spcPct val="0"/>
        </a:spcBef>
        <a:spcAft>
          <a:spcPct val="0"/>
        </a:spcAft>
        <a:defRPr sz="4000" b="1" i="0">
          <a:solidFill>
            <a:schemeClr val="tx2"/>
          </a:solidFill>
          <a:latin typeface="Arial" panose="020B0604020202020204" pitchFamily="34" charset="0"/>
          <a:ea typeface="ＭＳ Ｐゴシック" charset="0"/>
          <a:cs typeface="Geneva" charset="0"/>
        </a:defRPr>
      </a:lvl1pPr>
      <a:lvl2pPr algn="l" rtl="0" eaLnBrk="0" fontAlgn="base" hangingPunct="0">
        <a:spcBef>
          <a:spcPct val="0"/>
        </a:spcBef>
        <a:spcAft>
          <a:spcPct val="0"/>
        </a:spcAft>
        <a:defRPr sz="4000">
          <a:solidFill>
            <a:schemeClr val="tx2"/>
          </a:solidFill>
          <a:latin typeface="Arial" charset="0"/>
          <a:ea typeface="ＭＳ Ｐゴシック" charset="0"/>
          <a:cs typeface="Geneva" charset="0"/>
        </a:defRPr>
      </a:lvl2pPr>
      <a:lvl3pPr algn="l" rtl="0" eaLnBrk="0" fontAlgn="base" hangingPunct="0">
        <a:spcBef>
          <a:spcPct val="0"/>
        </a:spcBef>
        <a:spcAft>
          <a:spcPct val="0"/>
        </a:spcAft>
        <a:defRPr sz="4000">
          <a:solidFill>
            <a:schemeClr val="tx2"/>
          </a:solidFill>
          <a:latin typeface="Arial" charset="0"/>
          <a:ea typeface="ＭＳ Ｐゴシック" charset="0"/>
          <a:cs typeface="Geneva" charset="0"/>
        </a:defRPr>
      </a:lvl3pPr>
      <a:lvl4pPr algn="l" rtl="0" eaLnBrk="0" fontAlgn="base" hangingPunct="0">
        <a:spcBef>
          <a:spcPct val="0"/>
        </a:spcBef>
        <a:spcAft>
          <a:spcPct val="0"/>
        </a:spcAft>
        <a:defRPr sz="4000">
          <a:solidFill>
            <a:schemeClr val="tx2"/>
          </a:solidFill>
          <a:latin typeface="Arial" charset="0"/>
          <a:ea typeface="ＭＳ Ｐゴシック" charset="0"/>
          <a:cs typeface="Geneva" charset="0"/>
        </a:defRPr>
      </a:lvl4pPr>
      <a:lvl5pPr algn="l" rtl="0" eaLnBrk="0" fontAlgn="base" hangingPunct="0">
        <a:spcBef>
          <a:spcPct val="0"/>
        </a:spcBef>
        <a:spcAft>
          <a:spcPct val="0"/>
        </a:spcAft>
        <a:defRPr sz="4000">
          <a:solidFill>
            <a:schemeClr val="tx2"/>
          </a:solidFill>
          <a:latin typeface="Arial" charset="0"/>
          <a:ea typeface="ＭＳ Ｐゴシック" charset="0"/>
          <a:cs typeface="Geneva" charset="0"/>
        </a:defRPr>
      </a:lvl5pPr>
      <a:lvl6pPr marL="457200" algn="l" rtl="0" fontAlgn="base">
        <a:spcBef>
          <a:spcPct val="0"/>
        </a:spcBef>
        <a:spcAft>
          <a:spcPct val="0"/>
        </a:spcAft>
        <a:defRPr sz="4000">
          <a:solidFill>
            <a:schemeClr val="tx2"/>
          </a:solidFill>
          <a:latin typeface="Arial" charset="0"/>
        </a:defRPr>
      </a:lvl6pPr>
      <a:lvl7pPr marL="914400" algn="l" rtl="0" fontAlgn="base">
        <a:spcBef>
          <a:spcPct val="0"/>
        </a:spcBef>
        <a:spcAft>
          <a:spcPct val="0"/>
        </a:spcAft>
        <a:defRPr sz="4000">
          <a:solidFill>
            <a:schemeClr val="tx2"/>
          </a:solidFill>
          <a:latin typeface="Arial" charset="0"/>
        </a:defRPr>
      </a:lvl7pPr>
      <a:lvl8pPr marL="1371600" algn="l" rtl="0" fontAlgn="base">
        <a:spcBef>
          <a:spcPct val="0"/>
        </a:spcBef>
        <a:spcAft>
          <a:spcPct val="0"/>
        </a:spcAft>
        <a:defRPr sz="4000">
          <a:solidFill>
            <a:schemeClr val="tx2"/>
          </a:solidFill>
          <a:latin typeface="Arial" charset="0"/>
        </a:defRPr>
      </a:lvl8pPr>
      <a:lvl9pPr marL="1828800" algn="l" rtl="0" fontAlgn="base">
        <a:spcBef>
          <a:spcPct val="0"/>
        </a:spcBef>
        <a:spcAft>
          <a:spcPct val="0"/>
        </a:spcAft>
        <a:defRPr sz="4000">
          <a:solidFill>
            <a:schemeClr val="tx2"/>
          </a:solidFill>
          <a:latin typeface="Arial" charset="0"/>
        </a:defRPr>
      </a:lvl9pPr>
    </p:titleStyle>
    <p:bodyStyle>
      <a:lvl1pPr marL="342900" indent="-342900" algn="l" rtl="0" eaLnBrk="0" fontAlgn="base" hangingPunct="0">
        <a:spcBef>
          <a:spcPct val="20000"/>
        </a:spcBef>
        <a:spcAft>
          <a:spcPct val="0"/>
        </a:spcAft>
        <a:buBlip>
          <a:blip r:embed="rId15"/>
        </a:buBlip>
        <a:defRPr sz="3200" b="1" i="0">
          <a:solidFill>
            <a:schemeClr val="tx1"/>
          </a:solidFill>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SzPct val="80000"/>
        <a:buBlip>
          <a:blip r:embed="rId16"/>
        </a:buBlip>
        <a:defRPr sz="2800" b="1" i="0">
          <a:solidFill>
            <a:schemeClr val="tx1"/>
          </a:solidFill>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SzPct val="70000"/>
        <a:buBlip>
          <a:blip r:embed="rId17"/>
        </a:buBlip>
        <a:defRPr sz="2400" b="1" i="0">
          <a:solidFill>
            <a:schemeClr val="tx1"/>
          </a:solidFill>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Geneva" charset="-128"/>
        </a:defRPr>
      </a:lvl6pPr>
      <a:lvl7pPr marL="2971800" indent="-228600" algn="l" rtl="0" fontAlgn="base">
        <a:spcBef>
          <a:spcPct val="20000"/>
        </a:spcBef>
        <a:spcAft>
          <a:spcPct val="0"/>
        </a:spcAft>
        <a:buChar char="»"/>
        <a:defRPr sz="2000">
          <a:solidFill>
            <a:schemeClr val="tx1"/>
          </a:solidFill>
          <a:latin typeface="+mn-lt"/>
          <a:ea typeface="Geneva" charset="-128"/>
        </a:defRPr>
      </a:lvl7pPr>
      <a:lvl8pPr marL="3429000" indent="-228600" algn="l" rtl="0" fontAlgn="base">
        <a:spcBef>
          <a:spcPct val="20000"/>
        </a:spcBef>
        <a:spcAft>
          <a:spcPct val="0"/>
        </a:spcAft>
        <a:buChar char="»"/>
        <a:defRPr sz="2000">
          <a:solidFill>
            <a:schemeClr val="tx1"/>
          </a:solidFill>
          <a:latin typeface="+mn-lt"/>
          <a:ea typeface="Geneva" charset="-128"/>
        </a:defRPr>
      </a:lvl8pPr>
      <a:lvl9pPr marL="3886200" indent="-228600" algn="l" rtl="0" fontAlgn="base">
        <a:spcBef>
          <a:spcPct val="20000"/>
        </a:spcBef>
        <a:spcAft>
          <a:spcPct val="0"/>
        </a:spcAft>
        <a:buChar char="»"/>
        <a:defRPr sz="2000">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90980"/>
                <a:invGamma/>
              </a:schemeClr>
            </a:gs>
          </a:gsLst>
          <a:lin ang="5400000" scaled="1"/>
        </a:gradFill>
        <a:effectLst/>
      </p:bgPr>
    </p:bg>
    <p:spTree>
      <p:nvGrpSpPr>
        <p:cNvPr id="1" name=""/>
        <p:cNvGrpSpPr/>
        <p:nvPr/>
      </p:nvGrpSpPr>
      <p:grpSpPr>
        <a:xfrm>
          <a:off x="0" y="0"/>
          <a:ext cx="0" cy="0"/>
          <a:chOff x="0" y="0"/>
          <a:chExt cx="0" cy="0"/>
        </a:xfrm>
      </p:grpSpPr>
      <p:grpSp>
        <p:nvGrpSpPr>
          <p:cNvPr id="332802" name="Group 2"/>
          <p:cNvGrpSpPr>
            <a:grpSpLocks/>
          </p:cNvGrpSpPr>
          <p:nvPr/>
        </p:nvGrpSpPr>
        <p:grpSpPr bwMode="auto">
          <a:xfrm>
            <a:off x="0" y="1422400"/>
            <a:ext cx="9147175" cy="5435600"/>
            <a:chOff x="0" y="896"/>
            <a:chExt cx="5762" cy="3424"/>
          </a:xfrm>
        </p:grpSpPr>
        <p:grpSp>
          <p:nvGrpSpPr>
            <p:cNvPr id="332808" name="Group 3"/>
            <p:cNvGrpSpPr>
              <a:grpSpLocks/>
            </p:cNvGrpSpPr>
            <p:nvPr userDrawn="1"/>
          </p:nvGrpSpPr>
          <p:grpSpPr bwMode="auto">
            <a:xfrm>
              <a:off x="20" y="896"/>
              <a:ext cx="5742" cy="3424"/>
              <a:chOff x="20" y="896"/>
              <a:chExt cx="5742" cy="3424"/>
            </a:xfrm>
          </p:grpSpPr>
          <p:sp>
            <p:nvSpPr>
              <p:cNvPr id="332945" name="Freeform 4"/>
              <p:cNvSpPr>
                <a:spLocks/>
              </p:cNvSpPr>
              <p:nvPr userDrawn="1"/>
            </p:nvSpPr>
            <p:spPr bwMode="hidden">
              <a:xfrm>
                <a:off x="1399" y="1116"/>
                <a:ext cx="2815" cy="2110"/>
              </a:xfrm>
              <a:custGeom>
                <a:avLst/>
                <a:gdLst>
                  <a:gd name="T0" fmla="*/ 950 w 2815"/>
                  <a:gd name="T1" fmla="*/ 85 h 2110"/>
                  <a:gd name="T2" fmla="*/ 628 w 2815"/>
                  <a:gd name="T3" fmla="*/ 438 h 2110"/>
                  <a:gd name="T4" fmla="*/ 66 w 2815"/>
                  <a:gd name="T5" fmla="*/ 471 h 2110"/>
                  <a:gd name="T6" fmla="*/ 0 w 2815"/>
                  <a:gd name="T7" fmla="*/ 627 h 2110"/>
                  <a:gd name="T8" fmla="*/ 372 w 2815"/>
                  <a:gd name="T9" fmla="*/ 1026 h 2110"/>
                  <a:gd name="T10" fmla="*/ 611 w 2815"/>
                  <a:gd name="T11" fmla="*/ 902 h 2110"/>
                  <a:gd name="T12" fmla="*/ 992 w 2815"/>
                  <a:gd name="T13" fmla="*/ 1085 h 2110"/>
                  <a:gd name="T14" fmla="*/ 1116 w 2815"/>
                  <a:gd name="T15" fmla="*/ 1339 h 2110"/>
                  <a:gd name="T16" fmla="*/ 1083 w 2815"/>
                  <a:gd name="T17" fmla="*/ 1450 h 2110"/>
                  <a:gd name="T18" fmla="*/ 1124 w 2815"/>
                  <a:gd name="T19" fmla="*/ 1659 h 2110"/>
                  <a:gd name="T20" fmla="*/ 1149 w 2815"/>
                  <a:gd name="T21" fmla="*/ 1999 h 2110"/>
                  <a:gd name="T22" fmla="*/ 1463 w 2815"/>
                  <a:gd name="T23" fmla="*/ 2110 h 2110"/>
                  <a:gd name="T24" fmla="*/ 1686 w 2815"/>
                  <a:gd name="T25" fmla="*/ 2025 h 2110"/>
                  <a:gd name="T26" fmla="*/ 1603 w 2815"/>
                  <a:gd name="T27" fmla="*/ 1777 h 2110"/>
                  <a:gd name="T28" fmla="*/ 1991 w 2815"/>
                  <a:gd name="T29" fmla="*/ 1555 h 2110"/>
                  <a:gd name="T30" fmla="*/ 2281 w 2815"/>
                  <a:gd name="T31" fmla="*/ 1542 h 2110"/>
                  <a:gd name="T32" fmla="*/ 2446 w 2815"/>
                  <a:gd name="T33" fmla="*/ 1359 h 2110"/>
                  <a:gd name="T34" fmla="*/ 2361 w 2815"/>
                  <a:gd name="T35" fmla="*/ 1001 h 2110"/>
                  <a:gd name="T36" fmla="*/ 2606 w 2815"/>
                  <a:gd name="T37" fmla="*/ 893 h 2110"/>
                  <a:gd name="T38" fmla="*/ 2815 w 2815"/>
                  <a:gd name="T39" fmla="*/ 454 h 2110"/>
                  <a:gd name="T40" fmla="*/ 2518 w 2815"/>
                  <a:gd name="T41" fmla="*/ 0 h 2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15" h="2110">
                    <a:moveTo>
                      <a:pt x="950" y="85"/>
                    </a:moveTo>
                    <a:lnTo>
                      <a:pt x="628" y="438"/>
                    </a:lnTo>
                    <a:lnTo>
                      <a:pt x="66" y="471"/>
                    </a:lnTo>
                    <a:lnTo>
                      <a:pt x="0" y="627"/>
                    </a:lnTo>
                    <a:lnTo>
                      <a:pt x="372" y="1026"/>
                    </a:lnTo>
                    <a:lnTo>
                      <a:pt x="611" y="902"/>
                    </a:lnTo>
                    <a:lnTo>
                      <a:pt x="992" y="1085"/>
                    </a:lnTo>
                    <a:lnTo>
                      <a:pt x="1116" y="1339"/>
                    </a:lnTo>
                    <a:lnTo>
                      <a:pt x="1083" y="1450"/>
                    </a:lnTo>
                    <a:lnTo>
                      <a:pt x="1124" y="1659"/>
                    </a:lnTo>
                    <a:lnTo>
                      <a:pt x="1149" y="1999"/>
                    </a:lnTo>
                    <a:lnTo>
                      <a:pt x="1463" y="2110"/>
                    </a:lnTo>
                    <a:lnTo>
                      <a:pt x="1686" y="2025"/>
                    </a:lnTo>
                    <a:lnTo>
                      <a:pt x="1603" y="1777"/>
                    </a:lnTo>
                    <a:lnTo>
                      <a:pt x="1991" y="1555"/>
                    </a:lnTo>
                    <a:lnTo>
                      <a:pt x="2281" y="1542"/>
                    </a:lnTo>
                    <a:lnTo>
                      <a:pt x="2446" y="1359"/>
                    </a:lnTo>
                    <a:lnTo>
                      <a:pt x="2361" y="1001"/>
                    </a:lnTo>
                    <a:lnTo>
                      <a:pt x="2606" y="893"/>
                    </a:lnTo>
                    <a:lnTo>
                      <a:pt x="2815" y="454"/>
                    </a:lnTo>
                    <a:lnTo>
                      <a:pt x="2518" y="0"/>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6" name="Freeform 5"/>
              <p:cNvSpPr>
                <a:spLocks/>
              </p:cNvSpPr>
              <p:nvPr userDrawn="1"/>
            </p:nvSpPr>
            <p:spPr bwMode="hidden">
              <a:xfrm>
                <a:off x="672" y="1116"/>
                <a:ext cx="3966" cy="2366"/>
              </a:xfrm>
              <a:custGeom>
                <a:avLst/>
                <a:gdLst>
                  <a:gd name="T0" fmla="*/ 1423 w 3966"/>
                  <a:gd name="T1" fmla="*/ 65 h 2366"/>
                  <a:gd name="T2" fmla="*/ 1148 w 3966"/>
                  <a:gd name="T3" fmla="*/ 262 h 2366"/>
                  <a:gd name="T4" fmla="*/ 934 w 3966"/>
                  <a:gd name="T5" fmla="*/ 216 h 2366"/>
                  <a:gd name="T6" fmla="*/ 529 w 3966"/>
                  <a:gd name="T7" fmla="*/ 314 h 2366"/>
                  <a:gd name="T8" fmla="*/ 174 w 3966"/>
                  <a:gd name="T9" fmla="*/ 327 h 2366"/>
                  <a:gd name="T10" fmla="*/ 0 w 3966"/>
                  <a:gd name="T11" fmla="*/ 628 h 2366"/>
                  <a:gd name="T12" fmla="*/ 91 w 3966"/>
                  <a:gd name="T13" fmla="*/ 726 h 2366"/>
                  <a:gd name="T14" fmla="*/ 231 w 3966"/>
                  <a:gd name="T15" fmla="*/ 654 h 2366"/>
                  <a:gd name="T16" fmla="*/ 430 w 3966"/>
                  <a:gd name="T17" fmla="*/ 687 h 2366"/>
                  <a:gd name="T18" fmla="*/ 504 w 3966"/>
                  <a:gd name="T19" fmla="*/ 850 h 2366"/>
                  <a:gd name="T20" fmla="*/ 347 w 3966"/>
                  <a:gd name="T21" fmla="*/ 1020 h 2366"/>
                  <a:gd name="T22" fmla="*/ 529 w 3966"/>
                  <a:gd name="T23" fmla="*/ 1144 h 2366"/>
                  <a:gd name="T24" fmla="*/ 727 w 3966"/>
                  <a:gd name="T25" fmla="*/ 1105 h 2366"/>
                  <a:gd name="T26" fmla="*/ 901 w 3966"/>
                  <a:gd name="T27" fmla="*/ 1216 h 2366"/>
                  <a:gd name="T28" fmla="*/ 1256 w 3966"/>
                  <a:gd name="T29" fmla="*/ 1229 h 2366"/>
                  <a:gd name="T30" fmla="*/ 1611 w 3966"/>
                  <a:gd name="T31" fmla="*/ 1425 h 2366"/>
                  <a:gd name="T32" fmla="*/ 1694 w 3966"/>
                  <a:gd name="T33" fmla="*/ 1673 h 2366"/>
                  <a:gd name="T34" fmla="*/ 1619 w 3966"/>
                  <a:gd name="T35" fmla="*/ 2118 h 2366"/>
                  <a:gd name="T36" fmla="*/ 1694 w 3966"/>
                  <a:gd name="T37" fmla="*/ 2268 h 2366"/>
                  <a:gd name="T38" fmla="*/ 2132 w 3966"/>
                  <a:gd name="T39" fmla="*/ 2242 h 2366"/>
                  <a:gd name="T40" fmla="*/ 2289 w 3966"/>
                  <a:gd name="T41" fmla="*/ 2366 h 2366"/>
                  <a:gd name="T42" fmla="*/ 2594 w 3966"/>
                  <a:gd name="T43" fmla="*/ 2046 h 2366"/>
                  <a:gd name="T44" fmla="*/ 2537 w 3966"/>
                  <a:gd name="T45" fmla="*/ 1817 h 2366"/>
                  <a:gd name="T46" fmla="*/ 2818 w 3966"/>
                  <a:gd name="T47" fmla="*/ 1673 h 2366"/>
                  <a:gd name="T48" fmla="*/ 3016 w 3966"/>
                  <a:gd name="T49" fmla="*/ 1719 h 2366"/>
                  <a:gd name="T50" fmla="*/ 3280 w 3966"/>
                  <a:gd name="T51" fmla="*/ 1615 h 2366"/>
                  <a:gd name="T52" fmla="*/ 3405 w 3966"/>
                  <a:gd name="T53" fmla="*/ 1174 h 2366"/>
                  <a:gd name="T54" fmla="*/ 3643 w 3966"/>
                  <a:gd name="T55" fmla="*/ 922 h 2366"/>
                  <a:gd name="T56" fmla="*/ 3966 w 3966"/>
                  <a:gd name="T57" fmla="*/ 896 h 2366"/>
                  <a:gd name="T58" fmla="*/ 3908 w 3966"/>
                  <a:gd name="T59" fmla="*/ 733 h 2366"/>
                  <a:gd name="T60" fmla="*/ 3669 w 3966"/>
                  <a:gd name="T61" fmla="*/ 563 h 2366"/>
                  <a:gd name="T62" fmla="*/ 3817 w 3966"/>
                  <a:gd name="T63" fmla="*/ 210 h 2366"/>
                  <a:gd name="T64" fmla="*/ 3590 w 3966"/>
                  <a:gd name="T65" fmla="*/ 0 h 2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66" h="2366">
                    <a:moveTo>
                      <a:pt x="1423" y="65"/>
                    </a:moveTo>
                    <a:lnTo>
                      <a:pt x="1148" y="262"/>
                    </a:lnTo>
                    <a:lnTo>
                      <a:pt x="934" y="216"/>
                    </a:lnTo>
                    <a:lnTo>
                      <a:pt x="529" y="314"/>
                    </a:lnTo>
                    <a:lnTo>
                      <a:pt x="174" y="327"/>
                    </a:lnTo>
                    <a:lnTo>
                      <a:pt x="0" y="628"/>
                    </a:lnTo>
                    <a:lnTo>
                      <a:pt x="91" y="726"/>
                    </a:lnTo>
                    <a:lnTo>
                      <a:pt x="231" y="654"/>
                    </a:lnTo>
                    <a:lnTo>
                      <a:pt x="430" y="687"/>
                    </a:lnTo>
                    <a:lnTo>
                      <a:pt x="504" y="850"/>
                    </a:lnTo>
                    <a:lnTo>
                      <a:pt x="347" y="1020"/>
                    </a:lnTo>
                    <a:lnTo>
                      <a:pt x="529" y="1144"/>
                    </a:lnTo>
                    <a:lnTo>
                      <a:pt x="727" y="1105"/>
                    </a:lnTo>
                    <a:lnTo>
                      <a:pt x="901" y="1216"/>
                    </a:lnTo>
                    <a:lnTo>
                      <a:pt x="1256" y="1229"/>
                    </a:lnTo>
                    <a:lnTo>
                      <a:pt x="1611" y="1425"/>
                    </a:lnTo>
                    <a:lnTo>
                      <a:pt x="1694" y="1673"/>
                    </a:lnTo>
                    <a:lnTo>
                      <a:pt x="1619" y="2118"/>
                    </a:lnTo>
                    <a:lnTo>
                      <a:pt x="1694" y="2268"/>
                    </a:lnTo>
                    <a:lnTo>
                      <a:pt x="2132" y="2242"/>
                    </a:lnTo>
                    <a:lnTo>
                      <a:pt x="2289" y="2366"/>
                    </a:lnTo>
                    <a:lnTo>
                      <a:pt x="2594" y="2046"/>
                    </a:lnTo>
                    <a:lnTo>
                      <a:pt x="2537" y="1817"/>
                    </a:lnTo>
                    <a:lnTo>
                      <a:pt x="2818" y="1673"/>
                    </a:lnTo>
                    <a:lnTo>
                      <a:pt x="3016" y="1719"/>
                    </a:lnTo>
                    <a:lnTo>
                      <a:pt x="3280" y="1615"/>
                    </a:lnTo>
                    <a:lnTo>
                      <a:pt x="3405" y="1174"/>
                    </a:lnTo>
                    <a:lnTo>
                      <a:pt x="3643" y="922"/>
                    </a:lnTo>
                    <a:lnTo>
                      <a:pt x="3966" y="896"/>
                    </a:lnTo>
                    <a:lnTo>
                      <a:pt x="3908" y="733"/>
                    </a:lnTo>
                    <a:lnTo>
                      <a:pt x="3669" y="563"/>
                    </a:lnTo>
                    <a:lnTo>
                      <a:pt x="3817" y="210"/>
                    </a:lnTo>
                    <a:lnTo>
                      <a:pt x="3590" y="0"/>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7" name="Freeform 6"/>
              <p:cNvSpPr>
                <a:spLocks/>
              </p:cNvSpPr>
              <p:nvPr userDrawn="1"/>
            </p:nvSpPr>
            <p:spPr bwMode="hidden">
              <a:xfrm>
                <a:off x="20" y="1069"/>
                <a:ext cx="5732" cy="3107"/>
              </a:xfrm>
              <a:custGeom>
                <a:avLst/>
                <a:gdLst>
                  <a:gd name="T0" fmla="*/ 81 w 5732"/>
                  <a:gd name="T1" fmla="*/ 0 h 3107"/>
                  <a:gd name="T2" fmla="*/ 133 w 5732"/>
                  <a:gd name="T3" fmla="*/ 328 h 3107"/>
                  <a:gd name="T4" fmla="*/ 0 w 5732"/>
                  <a:gd name="T5" fmla="*/ 666 h 3107"/>
                  <a:gd name="T6" fmla="*/ 83 w 5732"/>
                  <a:gd name="T7" fmla="*/ 1221 h 3107"/>
                  <a:gd name="T8" fmla="*/ 413 w 5732"/>
                  <a:gd name="T9" fmla="*/ 1515 h 3107"/>
                  <a:gd name="T10" fmla="*/ 881 w 5732"/>
                  <a:gd name="T11" fmla="*/ 1700 h 3107"/>
                  <a:gd name="T12" fmla="*/ 1440 w 5732"/>
                  <a:gd name="T13" fmla="*/ 1651 h 3107"/>
                  <a:gd name="T14" fmla="*/ 1755 w 5732"/>
                  <a:gd name="T15" fmla="*/ 1940 h 3107"/>
                  <a:gd name="T16" fmla="*/ 1653 w 5732"/>
                  <a:gd name="T17" fmla="*/ 2126 h 3107"/>
                  <a:gd name="T18" fmla="*/ 1136 w 5732"/>
                  <a:gd name="T19" fmla="*/ 2142 h 3107"/>
                  <a:gd name="T20" fmla="*/ 911 w 5732"/>
                  <a:gd name="T21" fmla="*/ 2021 h 3107"/>
                  <a:gd name="T22" fmla="*/ 739 w 5732"/>
                  <a:gd name="T23" fmla="*/ 2142 h 3107"/>
                  <a:gd name="T24" fmla="*/ 954 w 5732"/>
                  <a:gd name="T25" fmla="*/ 2524 h 3107"/>
                  <a:gd name="T26" fmla="*/ 973 w 5732"/>
                  <a:gd name="T27" fmla="*/ 2905 h 3107"/>
                  <a:gd name="T28" fmla="*/ 1511 w 5732"/>
                  <a:gd name="T29" fmla="*/ 3107 h 3107"/>
                  <a:gd name="T30" fmla="*/ 1644 w 5732"/>
                  <a:gd name="T31" fmla="*/ 2922 h 3107"/>
                  <a:gd name="T32" fmla="*/ 2077 w 5732"/>
                  <a:gd name="T33" fmla="*/ 2797 h 3107"/>
                  <a:gd name="T34" fmla="*/ 2610 w 5732"/>
                  <a:gd name="T35" fmla="*/ 2962 h 3107"/>
                  <a:gd name="T36" fmla="*/ 3222 w 5732"/>
                  <a:gd name="T37" fmla="*/ 2812 h 3107"/>
                  <a:gd name="T38" fmla="*/ 3443 w 5732"/>
                  <a:gd name="T39" fmla="*/ 2922 h 3107"/>
                  <a:gd name="T40" fmla="*/ 3861 w 5732"/>
                  <a:gd name="T41" fmla="*/ 2648 h 3107"/>
                  <a:gd name="T42" fmla="*/ 4125 w 5732"/>
                  <a:gd name="T43" fmla="*/ 2311 h 3107"/>
                  <a:gd name="T44" fmla="*/ 4369 w 5732"/>
                  <a:gd name="T45" fmla="*/ 2318 h 3107"/>
                  <a:gd name="T46" fmla="*/ 4554 w 5732"/>
                  <a:gd name="T47" fmla="*/ 2445 h 3107"/>
                  <a:gd name="T48" fmla="*/ 5015 w 5732"/>
                  <a:gd name="T49" fmla="*/ 2142 h 3107"/>
                  <a:gd name="T50" fmla="*/ 5404 w 5732"/>
                  <a:gd name="T51" fmla="*/ 2185 h 3107"/>
                  <a:gd name="T52" fmla="*/ 5732 w 5732"/>
                  <a:gd name="T53" fmla="*/ 2069 h 310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32" h="3107">
                    <a:moveTo>
                      <a:pt x="81" y="0"/>
                    </a:moveTo>
                    <a:lnTo>
                      <a:pt x="133" y="328"/>
                    </a:lnTo>
                    <a:lnTo>
                      <a:pt x="0" y="666"/>
                    </a:lnTo>
                    <a:lnTo>
                      <a:pt x="83" y="1221"/>
                    </a:lnTo>
                    <a:lnTo>
                      <a:pt x="413" y="1515"/>
                    </a:lnTo>
                    <a:lnTo>
                      <a:pt x="881" y="1700"/>
                    </a:lnTo>
                    <a:lnTo>
                      <a:pt x="1440" y="1651"/>
                    </a:lnTo>
                    <a:lnTo>
                      <a:pt x="1755" y="1940"/>
                    </a:lnTo>
                    <a:lnTo>
                      <a:pt x="1653" y="2126"/>
                    </a:lnTo>
                    <a:lnTo>
                      <a:pt x="1136" y="2142"/>
                    </a:lnTo>
                    <a:lnTo>
                      <a:pt x="911" y="2021"/>
                    </a:lnTo>
                    <a:lnTo>
                      <a:pt x="739" y="2142"/>
                    </a:lnTo>
                    <a:lnTo>
                      <a:pt x="954" y="2524"/>
                    </a:lnTo>
                    <a:lnTo>
                      <a:pt x="973" y="2905"/>
                    </a:lnTo>
                    <a:lnTo>
                      <a:pt x="1511" y="3107"/>
                    </a:lnTo>
                    <a:lnTo>
                      <a:pt x="1644" y="2922"/>
                    </a:lnTo>
                    <a:lnTo>
                      <a:pt x="2077" y="2797"/>
                    </a:lnTo>
                    <a:lnTo>
                      <a:pt x="2610" y="2962"/>
                    </a:lnTo>
                    <a:lnTo>
                      <a:pt x="3222" y="2812"/>
                    </a:lnTo>
                    <a:lnTo>
                      <a:pt x="3443" y="2922"/>
                    </a:lnTo>
                    <a:lnTo>
                      <a:pt x="3861" y="2648"/>
                    </a:lnTo>
                    <a:lnTo>
                      <a:pt x="4125" y="2311"/>
                    </a:lnTo>
                    <a:lnTo>
                      <a:pt x="4369" y="2318"/>
                    </a:lnTo>
                    <a:lnTo>
                      <a:pt x="4554" y="2445"/>
                    </a:lnTo>
                    <a:lnTo>
                      <a:pt x="5015" y="2142"/>
                    </a:lnTo>
                    <a:lnTo>
                      <a:pt x="5404" y="2185"/>
                    </a:lnTo>
                    <a:lnTo>
                      <a:pt x="5732" y="2069"/>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8" name="Freeform 7"/>
              <p:cNvSpPr>
                <a:spLocks/>
              </p:cNvSpPr>
              <p:nvPr userDrawn="1"/>
            </p:nvSpPr>
            <p:spPr bwMode="hidden">
              <a:xfrm>
                <a:off x="242" y="1145"/>
                <a:ext cx="5512" cy="2760"/>
              </a:xfrm>
              <a:custGeom>
                <a:avLst/>
                <a:gdLst>
                  <a:gd name="T0" fmla="*/ 240 w 5512"/>
                  <a:gd name="T1" fmla="*/ 0 h 2760"/>
                  <a:gd name="T2" fmla="*/ 0 w 5512"/>
                  <a:gd name="T3" fmla="*/ 336 h 2760"/>
                  <a:gd name="T4" fmla="*/ 82 w 5512"/>
                  <a:gd name="T5" fmla="*/ 821 h 2760"/>
                  <a:gd name="T6" fmla="*/ 243 w 5512"/>
                  <a:gd name="T7" fmla="*/ 873 h 2760"/>
                  <a:gd name="T8" fmla="*/ 473 w 5512"/>
                  <a:gd name="T9" fmla="*/ 1087 h 2760"/>
                  <a:gd name="T10" fmla="*/ 557 w 5512"/>
                  <a:gd name="T11" fmla="*/ 1441 h 2760"/>
                  <a:gd name="T12" fmla="*/ 839 w 5512"/>
                  <a:gd name="T13" fmla="*/ 1499 h 2760"/>
                  <a:gd name="T14" fmla="*/ 1258 w 5512"/>
                  <a:gd name="T15" fmla="*/ 1349 h 2760"/>
                  <a:gd name="T16" fmla="*/ 1307 w 5512"/>
                  <a:gd name="T17" fmla="*/ 1493 h 2760"/>
                  <a:gd name="T18" fmla="*/ 1621 w 5512"/>
                  <a:gd name="T19" fmla="*/ 1513 h 2760"/>
                  <a:gd name="T20" fmla="*/ 1862 w 5512"/>
                  <a:gd name="T21" fmla="*/ 1865 h 2760"/>
                  <a:gd name="T22" fmla="*/ 1668 w 5512"/>
                  <a:gd name="T23" fmla="*/ 2166 h 2760"/>
                  <a:gd name="T24" fmla="*/ 1308 w 5512"/>
                  <a:gd name="T25" fmla="*/ 2217 h 2760"/>
                  <a:gd name="T26" fmla="*/ 992 w 5512"/>
                  <a:gd name="T27" fmla="*/ 2172 h 2760"/>
                  <a:gd name="T28" fmla="*/ 903 w 5512"/>
                  <a:gd name="T29" fmla="*/ 2244 h 2760"/>
                  <a:gd name="T30" fmla="*/ 1008 w 5512"/>
                  <a:gd name="T31" fmla="*/ 2415 h 2760"/>
                  <a:gd name="T32" fmla="*/ 992 w 5512"/>
                  <a:gd name="T33" fmla="*/ 2538 h 2760"/>
                  <a:gd name="T34" fmla="*/ 1137 w 5512"/>
                  <a:gd name="T35" fmla="*/ 2760 h 2760"/>
                  <a:gd name="T36" fmla="*/ 1661 w 5512"/>
                  <a:gd name="T37" fmla="*/ 2623 h 2760"/>
                  <a:gd name="T38" fmla="*/ 1725 w 5512"/>
                  <a:gd name="T39" fmla="*/ 2492 h 2760"/>
                  <a:gd name="T40" fmla="*/ 1895 w 5512"/>
                  <a:gd name="T41" fmla="*/ 2551 h 2760"/>
                  <a:gd name="T42" fmla="*/ 2338 w 5512"/>
                  <a:gd name="T43" fmla="*/ 2448 h 2760"/>
                  <a:gd name="T44" fmla="*/ 2443 w 5512"/>
                  <a:gd name="T45" fmla="*/ 2714 h 2760"/>
                  <a:gd name="T46" fmla="*/ 2870 w 5512"/>
                  <a:gd name="T47" fmla="*/ 2541 h 2760"/>
                  <a:gd name="T48" fmla="*/ 3264 w 5512"/>
                  <a:gd name="T49" fmla="*/ 2591 h 2760"/>
                  <a:gd name="T50" fmla="*/ 3522 w 5512"/>
                  <a:gd name="T51" fmla="*/ 2427 h 2760"/>
                  <a:gd name="T52" fmla="*/ 3594 w 5512"/>
                  <a:gd name="T53" fmla="*/ 2081 h 2760"/>
                  <a:gd name="T54" fmla="*/ 4013 w 5512"/>
                  <a:gd name="T55" fmla="*/ 2087 h 2760"/>
                  <a:gd name="T56" fmla="*/ 4070 w 5512"/>
                  <a:gd name="T57" fmla="*/ 1924 h 2760"/>
                  <a:gd name="T58" fmla="*/ 4239 w 5512"/>
                  <a:gd name="T59" fmla="*/ 1931 h 2760"/>
                  <a:gd name="T60" fmla="*/ 4465 w 5512"/>
                  <a:gd name="T61" fmla="*/ 2094 h 2760"/>
                  <a:gd name="T62" fmla="*/ 4836 w 5512"/>
                  <a:gd name="T63" fmla="*/ 1814 h 2760"/>
                  <a:gd name="T64" fmla="*/ 5225 w 5512"/>
                  <a:gd name="T65" fmla="*/ 1785 h 2760"/>
                  <a:gd name="T66" fmla="*/ 5367 w 5512"/>
                  <a:gd name="T67" fmla="*/ 1571 h 2760"/>
                  <a:gd name="T68" fmla="*/ 5512 w 5512"/>
                  <a:gd name="T69" fmla="*/ 1585 h 27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12" h="2760">
                    <a:moveTo>
                      <a:pt x="240" y="0"/>
                    </a:moveTo>
                    <a:lnTo>
                      <a:pt x="0" y="336"/>
                    </a:lnTo>
                    <a:lnTo>
                      <a:pt x="82" y="821"/>
                    </a:lnTo>
                    <a:lnTo>
                      <a:pt x="243" y="873"/>
                    </a:lnTo>
                    <a:lnTo>
                      <a:pt x="473" y="1087"/>
                    </a:lnTo>
                    <a:lnTo>
                      <a:pt x="557" y="1441"/>
                    </a:lnTo>
                    <a:lnTo>
                      <a:pt x="839" y="1499"/>
                    </a:lnTo>
                    <a:lnTo>
                      <a:pt x="1258" y="1349"/>
                    </a:lnTo>
                    <a:lnTo>
                      <a:pt x="1307" y="1493"/>
                    </a:lnTo>
                    <a:lnTo>
                      <a:pt x="1621" y="1513"/>
                    </a:lnTo>
                    <a:lnTo>
                      <a:pt x="1862" y="1865"/>
                    </a:lnTo>
                    <a:lnTo>
                      <a:pt x="1668" y="2166"/>
                    </a:lnTo>
                    <a:lnTo>
                      <a:pt x="1308" y="2217"/>
                    </a:lnTo>
                    <a:lnTo>
                      <a:pt x="992" y="2172"/>
                    </a:lnTo>
                    <a:lnTo>
                      <a:pt x="903" y="2244"/>
                    </a:lnTo>
                    <a:lnTo>
                      <a:pt x="1008" y="2415"/>
                    </a:lnTo>
                    <a:lnTo>
                      <a:pt x="992" y="2538"/>
                    </a:lnTo>
                    <a:lnTo>
                      <a:pt x="1137" y="2760"/>
                    </a:lnTo>
                    <a:lnTo>
                      <a:pt x="1661" y="2623"/>
                    </a:lnTo>
                    <a:lnTo>
                      <a:pt x="1725" y="2492"/>
                    </a:lnTo>
                    <a:lnTo>
                      <a:pt x="1895" y="2551"/>
                    </a:lnTo>
                    <a:lnTo>
                      <a:pt x="2338" y="2448"/>
                    </a:lnTo>
                    <a:lnTo>
                      <a:pt x="2443" y="2714"/>
                    </a:lnTo>
                    <a:lnTo>
                      <a:pt x="2870" y="2541"/>
                    </a:lnTo>
                    <a:lnTo>
                      <a:pt x="3264" y="2591"/>
                    </a:lnTo>
                    <a:lnTo>
                      <a:pt x="3522" y="2427"/>
                    </a:lnTo>
                    <a:lnTo>
                      <a:pt x="3594" y="2081"/>
                    </a:lnTo>
                    <a:lnTo>
                      <a:pt x="4013" y="2087"/>
                    </a:lnTo>
                    <a:lnTo>
                      <a:pt x="4070" y="1924"/>
                    </a:lnTo>
                    <a:lnTo>
                      <a:pt x="4239" y="1931"/>
                    </a:lnTo>
                    <a:lnTo>
                      <a:pt x="4465" y="2094"/>
                    </a:lnTo>
                    <a:lnTo>
                      <a:pt x="4836" y="1814"/>
                    </a:lnTo>
                    <a:lnTo>
                      <a:pt x="5225" y="1785"/>
                    </a:lnTo>
                    <a:lnTo>
                      <a:pt x="5367" y="1571"/>
                    </a:lnTo>
                    <a:lnTo>
                      <a:pt x="5512" y="1585"/>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9" name="Freeform 8"/>
              <p:cNvSpPr>
                <a:spLocks/>
              </p:cNvSpPr>
              <p:nvPr userDrawn="1"/>
            </p:nvSpPr>
            <p:spPr bwMode="hidden">
              <a:xfrm>
                <a:off x="4840" y="984"/>
                <a:ext cx="790" cy="1189"/>
              </a:xfrm>
              <a:custGeom>
                <a:avLst/>
                <a:gdLst>
                  <a:gd name="T0" fmla="*/ 139 w 790"/>
                  <a:gd name="T1" fmla="*/ 0 h 1189"/>
                  <a:gd name="T2" fmla="*/ 210 w 790"/>
                  <a:gd name="T3" fmla="*/ 233 h 1189"/>
                  <a:gd name="T4" fmla="*/ 159 w 790"/>
                  <a:gd name="T5" fmla="*/ 643 h 1189"/>
                  <a:gd name="T6" fmla="*/ 454 w 790"/>
                  <a:gd name="T7" fmla="*/ 771 h 1189"/>
                  <a:gd name="T8" fmla="*/ 605 w 790"/>
                  <a:gd name="T9" fmla="*/ 1046 h 1189"/>
                  <a:gd name="T10" fmla="*/ 790 w 790"/>
                  <a:gd name="T11" fmla="*/ 1189 h 1189"/>
                  <a:gd name="T12" fmla="*/ 540 w 790"/>
                  <a:gd name="T13" fmla="*/ 1111 h 1189"/>
                  <a:gd name="T14" fmla="*/ 363 w 790"/>
                  <a:gd name="T15" fmla="*/ 883 h 1189"/>
                  <a:gd name="T16" fmla="*/ 139 w 790"/>
                  <a:gd name="T17" fmla="*/ 852 h 1189"/>
                  <a:gd name="T18" fmla="*/ 0 w 790"/>
                  <a:gd name="T19" fmla="*/ 499 h 1189"/>
                  <a:gd name="T20" fmla="*/ 48 w 790"/>
                  <a:gd name="T21" fmla="*/ 209 h 1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90" h="1189">
                    <a:moveTo>
                      <a:pt x="139" y="0"/>
                    </a:moveTo>
                    <a:lnTo>
                      <a:pt x="210" y="233"/>
                    </a:lnTo>
                    <a:lnTo>
                      <a:pt x="159" y="643"/>
                    </a:lnTo>
                    <a:lnTo>
                      <a:pt x="454" y="771"/>
                    </a:lnTo>
                    <a:lnTo>
                      <a:pt x="605" y="1046"/>
                    </a:lnTo>
                    <a:lnTo>
                      <a:pt x="790" y="1189"/>
                    </a:lnTo>
                    <a:lnTo>
                      <a:pt x="540" y="1111"/>
                    </a:lnTo>
                    <a:lnTo>
                      <a:pt x="363" y="883"/>
                    </a:lnTo>
                    <a:lnTo>
                      <a:pt x="139" y="852"/>
                    </a:lnTo>
                    <a:lnTo>
                      <a:pt x="0" y="499"/>
                    </a:lnTo>
                    <a:lnTo>
                      <a:pt x="48" y="209"/>
                    </a:lnTo>
                  </a:path>
                </a:pathLst>
              </a:custGeom>
              <a:noFill/>
              <a:ln w="1524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0" name="Freeform 9"/>
              <p:cNvSpPr>
                <a:spLocks/>
              </p:cNvSpPr>
              <p:nvPr userDrawn="1"/>
            </p:nvSpPr>
            <p:spPr bwMode="hidden">
              <a:xfrm>
                <a:off x="5173" y="896"/>
                <a:ext cx="579" cy="1117"/>
              </a:xfrm>
              <a:custGeom>
                <a:avLst/>
                <a:gdLst>
                  <a:gd name="T0" fmla="*/ 0 w 579"/>
                  <a:gd name="T1" fmla="*/ 0 h 1117"/>
                  <a:gd name="T2" fmla="*/ 128 w 579"/>
                  <a:gd name="T3" fmla="*/ 328 h 1117"/>
                  <a:gd name="T4" fmla="*/ 9 w 579"/>
                  <a:gd name="T5" fmla="*/ 659 h 1117"/>
                  <a:gd name="T6" fmla="*/ 40 w 579"/>
                  <a:gd name="T7" fmla="*/ 763 h 1117"/>
                  <a:gd name="T8" fmla="*/ 234 w 579"/>
                  <a:gd name="T9" fmla="*/ 739 h 1117"/>
                  <a:gd name="T10" fmla="*/ 344 w 579"/>
                  <a:gd name="T11" fmla="*/ 1055 h 1117"/>
                  <a:gd name="T12" fmla="*/ 579 w 579"/>
                  <a:gd name="T13" fmla="*/ 1117 h 1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9" h="1117">
                    <a:moveTo>
                      <a:pt x="0" y="0"/>
                    </a:moveTo>
                    <a:lnTo>
                      <a:pt x="128" y="328"/>
                    </a:lnTo>
                    <a:lnTo>
                      <a:pt x="9" y="659"/>
                    </a:lnTo>
                    <a:lnTo>
                      <a:pt x="40" y="763"/>
                    </a:lnTo>
                    <a:lnTo>
                      <a:pt x="234" y="739"/>
                    </a:lnTo>
                    <a:lnTo>
                      <a:pt x="344" y="1055"/>
                    </a:lnTo>
                    <a:lnTo>
                      <a:pt x="579" y="1117"/>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1" name="Freeform 10"/>
              <p:cNvSpPr>
                <a:spLocks/>
              </p:cNvSpPr>
              <p:nvPr userDrawn="1"/>
            </p:nvSpPr>
            <p:spPr bwMode="hidden">
              <a:xfrm>
                <a:off x="3291" y="968"/>
                <a:ext cx="2471" cy="2396"/>
              </a:xfrm>
              <a:custGeom>
                <a:avLst/>
                <a:gdLst>
                  <a:gd name="T0" fmla="*/ 1118 w 2471"/>
                  <a:gd name="T1" fmla="*/ 0 h 2396"/>
                  <a:gd name="T2" fmla="*/ 1179 w 2471"/>
                  <a:gd name="T3" fmla="*/ 225 h 2396"/>
                  <a:gd name="T4" fmla="*/ 1393 w 2471"/>
                  <a:gd name="T5" fmla="*/ 339 h 2396"/>
                  <a:gd name="T6" fmla="*/ 1404 w 2471"/>
                  <a:gd name="T7" fmla="*/ 548 h 2396"/>
                  <a:gd name="T8" fmla="*/ 1342 w 2471"/>
                  <a:gd name="T9" fmla="*/ 732 h 2396"/>
                  <a:gd name="T10" fmla="*/ 1434 w 2471"/>
                  <a:gd name="T11" fmla="*/ 925 h 2396"/>
                  <a:gd name="T12" fmla="*/ 1455 w 2471"/>
                  <a:gd name="T13" fmla="*/ 1109 h 2396"/>
                  <a:gd name="T14" fmla="*/ 1311 w 2471"/>
                  <a:gd name="T15" fmla="*/ 1142 h 2396"/>
                  <a:gd name="T16" fmla="*/ 926 w 2471"/>
                  <a:gd name="T17" fmla="*/ 1384 h 2396"/>
                  <a:gd name="T18" fmla="*/ 975 w 2471"/>
                  <a:gd name="T19" fmla="*/ 1456 h 2396"/>
                  <a:gd name="T20" fmla="*/ 956 w 2471"/>
                  <a:gd name="T21" fmla="*/ 1624 h 2396"/>
                  <a:gd name="T22" fmla="*/ 782 w 2471"/>
                  <a:gd name="T23" fmla="*/ 1817 h 2396"/>
                  <a:gd name="T24" fmla="*/ 539 w 2471"/>
                  <a:gd name="T25" fmla="*/ 1978 h 2396"/>
                  <a:gd name="T26" fmla="*/ 152 w 2471"/>
                  <a:gd name="T27" fmla="*/ 2026 h 2396"/>
                  <a:gd name="T28" fmla="*/ 19 w 2471"/>
                  <a:gd name="T29" fmla="*/ 2251 h 2396"/>
                  <a:gd name="T30" fmla="*/ 0 w 2471"/>
                  <a:gd name="T31" fmla="*/ 2396 h 2396"/>
                  <a:gd name="T32" fmla="*/ 213 w 2471"/>
                  <a:gd name="T33" fmla="*/ 2179 h 2396"/>
                  <a:gd name="T34" fmla="*/ 629 w 2471"/>
                  <a:gd name="T35" fmla="*/ 2090 h 2396"/>
                  <a:gd name="T36" fmla="*/ 894 w 2471"/>
                  <a:gd name="T37" fmla="*/ 1906 h 2396"/>
                  <a:gd name="T38" fmla="*/ 1230 w 2471"/>
                  <a:gd name="T39" fmla="*/ 1986 h 2396"/>
                  <a:gd name="T40" fmla="*/ 1668 w 2471"/>
                  <a:gd name="T41" fmla="*/ 1906 h 2396"/>
                  <a:gd name="T42" fmla="*/ 1983 w 2471"/>
                  <a:gd name="T43" fmla="*/ 1745 h 2396"/>
                  <a:gd name="T44" fmla="*/ 2014 w 2471"/>
                  <a:gd name="T45" fmla="*/ 1600 h 2396"/>
                  <a:gd name="T46" fmla="*/ 2237 w 2471"/>
                  <a:gd name="T47" fmla="*/ 1496 h 2396"/>
                  <a:gd name="T48" fmla="*/ 2359 w 2471"/>
                  <a:gd name="T49" fmla="*/ 1552 h 2396"/>
                  <a:gd name="T50" fmla="*/ 2471 w 2471"/>
                  <a:gd name="T51" fmla="*/ 1479 h 239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71" h="2396">
                    <a:moveTo>
                      <a:pt x="1118" y="0"/>
                    </a:moveTo>
                    <a:lnTo>
                      <a:pt x="1179" y="225"/>
                    </a:lnTo>
                    <a:lnTo>
                      <a:pt x="1393" y="339"/>
                    </a:lnTo>
                    <a:lnTo>
                      <a:pt x="1404" y="548"/>
                    </a:lnTo>
                    <a:lnTo>
                      <a:pt x="1342" y="732"/>
                    </a:lnTo>
                    <a:lnTo>
                      <a:pt x="1434" y="925"/>
                    </a:lnTo>
                    <a:lnTo>
                      <a:pt x="1455" y="1109"/>
                    </a:lnTo>
                    <a:lnTo>
                      <a:pt x="1311" y="1142"/>
                    </a:lnTo>
                    <a:lnTo>
                      <a:pt x="926" y="1384"/>
                    </a:lnTo>
                    <a:lnTo>
                      <a:pt x="975" y="1456"/>
                    </a:lnTo>
                    <a:lnTo>
                      <a:pt x="956" y="1624"/>
                    </a:lnTo>
                    <a:lnTo>
                      <a:pt x="782" y="1817"/>
                    </a:lnTo>
                    <a:lnTo>
                      <a:pt x="539" y="1978"/>
                    </a:lnTo>
                    <a:lnTo>
                      <a:pt x="152" y="2026"/>
                    </a:lnTo>
                    <a:lnTo>
                      <a:pt x="19" y="2251"/>
                    </a:lnTo>
                    <a:lnTo>
                      <a:pt x="0" y="2396"/>
                    </a:lnTo>
                    <a:lnTo>
                      <a:pt x="213" y="2179"/>
                    </a:lnTo>
                    <a:lnTo>
                      <a:pt x="629" y="2090"/>
                    </a:lnTo>
                    <a:lnTo>
                      <a:pt x="894" y="1906"/>
                    </a:lnTo>
                    <a:lnTo>
                      <a:pt x="1230" y="1986"/>
                    </a:lnTo>
                    <a:lnTo>
                      <a:pt x="1668" y="1906"/>
                    </a:lnTo>
                    <a:lnTo>
                      <a:pt x="1983" y="1745"/>
                    </a:lnTo>
                    <a:lnTo>
                      <a:pt x="2014" y="1600"/>
                    </a:lnTo>
                    <a:lnTo>
                      <a:pt x="2237" y="1496"/>
                    </a:lnTo>
                    <a:lnTo>
                      <a:pt x="2359" y="1552"/>
                    </a:lnTo>
                    <a:lnTo>
                      <a:pt x="2471" y="1479"/>
                    </a:lnTo>
                  </a:path>
                </a:pathLst>
              </a:custGeom>
              <a:noFill/>
              <a:ln w="1651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2" name="Freeform 11"/>
              <p:cNvSpPr>
                <a:spLocks/>
              </p:cNvSpPr>
              <p:nvPr userDrawn="1"/>
            </p:nvSpPr>
            <p:spPr bwMode="hidden">
              <a:xfrm>
                <a:off x="2366" y="1067"/>
                <a:ext cx="1399" cy="1349"/>
              </a:xfrm>
              <a:custGeom>
                <a:avLst/>
                <a:gdLst>
                  <a:gd name="T0" fmla="*/ 620 w 1399"/>
                  <a:gd name="T1" fmla="*/ 155 h 1349"/>
                  <a:gd name="T2" fmla="*/ 421 w 1399"/>
                  <a:gd name="T3" fmla="*/ 155 h 1349"/>
                  <a:gd name="T4" fmla="*/ 205 w 1399"/>
                  <a:gd name="T5" fmla="*/ 507 h 1349"/>
                  <a:gd name="T6" fmla="*/ 0 w 1399"/>
                  <a:gd name="T7" fmla="*/ 673 h 1349"/>
                  <a:gd name="T8" fmla="*/ 487 w 1399"/>
                  <a:gd name="T9" fmla="*/ 783 h 1349"/>
                  <a:gd name="T10" fmla="*/ 425 w 1399"/>
                  <a:gd name="T11" fmla="*/ 1009 h 1349"/>
                  <a:gd name="T12" fmla="*/ 617 w 1399"/>
                  <a:gd name="T13" fmla="*/ 1086 h 1349"/>
                  <a:gd name="T14" fmla="*/ 498 w 1399"/>
                  <a:gd name="T15" fmla="*/ 1349 h 1349"/>
                  <a:gd name="T16" fmla="*/ 961 w 1399"/>
                  <a:gd name="T17" fmla="*/ 1035 h 1349"/>
                  <a:gd name="T18" fmla="*/ 926 w 1399"/>
                  <a:gd name="T19" fmla="*/ 776 h 1349"/>
                  <a:gd name="T20" fmla="*/ 1181 w 1399"/>
                  <a:gd name="T21" fmla="*/ 749 h 1349"/>
                  <a:gd name="T22" fmla="*/ 1399 w 1399"/>
                  <a:gd name="T23" fmla="*/ 601 h 1349"/>
                  <a:gd name="T24" fmla="*/ 1315 w 1399"/>
                  <a:gd name="T25" fmla="*/ 416 h 1349"/>
                  <a:gd name="T26" fmla="*/ 1341 w 1399"/>
                  <a:gd name="T27" fmla="*/ 196 h 1349"/>
                  <a:gd name="T28" fmla="*/ 1171 w 1399"/>
                  <a:gd name="T29" fmla="*/ 164 h 1349"/>
                  <a:gd name="T30" fmla="*/ 928 w 1399"/>
                  <a:gd name="T31" fmla="*/ 0 h 1349"/>
                  <a:gd name="T32" fmla="*/ 620 w 1399"/>
                  <a:gd name="T33" fmla="*/ 155 h 13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9" h="1349">
                    <a:moveTo>
                      <a:pt x="620" y="155"/>
                    </a:moveTo>
                    <a:lnTo>
                      <a:pt x="421" y="155"/>
                    </a:lnTo>
                    <a:lnTo>
                      <a:pt x="205" y="507"/>
                    </a:lnTo>
                    <a:lnTo>
                      <a:pt x="0" y="673"/>
                    </a:lnTo>
                    <a:lnTo>
                      <a:pt x="487" y="783"/>
                    </a:lnTo>
                    <a:lnTo>
                      <a:pt x="425" y="1009"/>
                    </a:lnTo>
                    <a:lnTo>
                      <a:pt x="617" y="1086"/>
                    </a:lnTo>
                    <a:lnTo>
                      <a:pt x="498" y="1349"/>
                    </a:lnTo>
                    <a:lnTo>
                      <a:pt x="961" y="1035"/>
                    </a:lnTo>
                    <a:lnTo>
                      <a:pt x="926" y="776"/>
                    </a:lnTo>
                    <a:lnTo>
                      <a:pt x="1181" y="749"/>
                    </a:lnTo>
                    <a:lnTo>
                      <a:pt x="1399" y="601"/>
                    </a:lnTo>
                    <a:lnTo>
                      <a:pt x="1315" y="416"/>
                    </a:lnTo>
                    <a:lnTo>
                      <a:pt x="1341" y="196"/>
                    </a:lnTo>
                    <a:lnTo>
                      <a:pt x="1171" y="164"/>
                    </a:lnTo>
                    <a:lnTo>
                      <a:pt x="928" y="0"/>
                    </a:lnTo>
                    <a:lnTo>
                      <a:pt x="620" y="155"/>
                    </a:lnTo>
                    <a:close/>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3" name="Freeform 12"/>
              <p:cNvSpPr>
                <a:spLocks/>
              </p:cNvSpPr>
              <p:nvPr userDrawn="1"/>
            </p:nvSpPr>
            <p:spPr bwMode="hidden">
              <a:xfrm>
                <a:off x="4275" y="2031"/>
                <a:ext cx="1256" cy="810"/>
              </a:xfrm>
              <a:custGeom>
                <a:avLst/>
                <a:gdLst>
                  <a:gd name="T0" fmla="*/ 719 w 1256"/>
                  <a:gd name="T1" fmla="*/ 183 h 810"/>
                  <a:gd name="T2" fmla="*/ 760 w 1256"/>
                  <a:gd name="T3" fmla="*/ 33 h 810"/>
                  <a:gd name="T4" fmla="*/ 884 w 1256"/>
                  <a:gd name="T5" fmla="*/ 0 h 810"/>
                  <a:gd name="T6" fmla="*/ 983 w 1256"/>
                  <a:gd name="T7" fmla="*/ 78 h 810"/>
                  <a:gd name="T8" fmla="*/ 1082 w 1256"/>
                  <a:gd name="T9" fmla="*/ 248 h 810"/>
                  <a:gd name="T10" fmla="*/ 1256 w 1256"/>
                  <a:gd name="T11" fmla="*/ 229 h 810"/>
                  <a:gd name="T12" fmla="*/ 1248 w 1256"/>
                  <a:gd name="T13" fmla="*/ 359 h 810"/>
                  <a:gd name="T14" fmla="*/ 1016 w 1256"/>
                  <a:gd name="T15" fmla="*/ 431 h 810"/>
                  <a:gd name="T16" fmla="*/ 879 w 1256"/>
                  <a:gd name="T17" fmla="*/ 417 h 810"/>
                  <a:gd name="T18" fmla="*/ 719 w 1256"/>
                  <a:gd name="T19" fmla="*/ 481 h 810"/>
                  <a:gd name="T20" fmla="*/ 591 w 1256"/>
                  <a:gd name="T21" fmla="*/ 633 h 810"/>
                  <a:gd name="T22" fmla="*/ 423 w 1256"/>
                  <a:gd name="T23" fmla="*/ 537 h 810"/>
                  <a:gd name="T24" fmla="*/ 256 w 1256"/>
                  <a:gd name="T25" fmla="*/ 810 h 810"/>
                  <a:gd name="T26" fmla="*/ 66 w 1256"/>
                  <a:gd name="T27" fmla="*/ 764 h 810"/>
                  <a:gd name="T28" fmla="*/ 0 w 1256"/>
                  <a:gd name="T29" fmla="*/ 601 h 810"/>
                  <a:gd name="T30" fmla="*/ 157 w 1256"/>
                  <a:gd name="T31" fmla="*/ 483 h 810"/>
                  <a:gd name="T32" fmla="*/ 248 w 1256"/>
                  <a:gd name="T33" fmla="*/ 281 h 810"/>
                  <a:gd name="T34" fmla="*/ 438 w 1256"/>
                  <a:gd name="T35" fmla="*/ 150 h 810"/>
                  <a:gd name="T36" fmla="*/ 719 w 1256"/>
                  <a:gd name="T37" fmla="*/ 189 h 8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56" h="810">
                    <a:moveTo>
                      <a:pt x="719" y="183"/>
                    </a:moveTo>
                    <a:lnTo>
                      <a:pt x="760" y="33"/>
                    </a:lnTo>
                    <a:lnTo>
                      <a:pt x="884" y="0"/>
                    </a:lnTo>
                    <a:lnTo>
                      <a:pt x="983" y="78"/>
                    </a:lnTo>
                    <a:lnTo>
                      <a:pt x="1082" y="248"/>
                    </a:lnTo>
                    <a:lnTo>
                      <a:pt x="1256" y="229"/>
                    </a:lnTo>
                    <a:lnTo>
                      <a:pt x="1248" y="359"/>
                    </a:lnTo>
                    <a:lnTo>
                      <a:pt x="1016" y="431"/>
                    </a:lnTo>
                    <a:lnTo>
                      <a:pt x="879" y="417"/>
                    </a:lnTo>
                    <a:lnTo>
                      <a:pt x="719" y="481"/>
                    </a:lnTo>
                    <a:lnTo>
                      <a:pt x="591" y="633"/>
                    </a:lnTo>
                    <a:lnTo>
                      <a:pt x="423" y="537"/>
                    </a:lnTo>
                    <a:lnTo>
                      <a:pt x="256" y="810"/>
                    </a:lnTo>
                    <a:lnTo>
                      <a:pt x="66" y="764"/>
                    </a:lnTo>
                    <a:lnTo>
                      <a:pt x="0" y="601"/>
                    </a:lnTo>
                    <a:lnTo>
                      <a:pt x="157" y="483"/>
                    </a:lnTo>
                    <a:lnTo>
                      <a:pt x="248" y="281"/>
                    </a:lnTo>
                    <a:lnTo>
                      <a:pt x="438" y="150"/>
                    </a:lnTo>
                    <a:lnTo>
                      <a:pt x="719" y="189"/>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4" name="Freeform 13"/>
              <p:cNvSpPr>
                <a:spLocks/>
              </p:cNvSpPr>
              <p:nvPr userDrawn="1"/>
            </p:nvSpPr>
            <p:spPr bwMode="hidden">
              <a:xfrm>
                <a:off x="2914" y="3476"/>
                <a:ext cx="2848" cy="788"/>
              </a:xfrm>
              <a:custGeom>
                <a:avLst/>
                <a:gdLst>
                  <a:gd name="T0" fmla="*/ 2838 w 2848"/>
                  <a:gd name="T1" fmla="*/ 16 h 788"/>
                  <a:gd name="T2" fmla="*/ 2493 w 2848"/>
                  <a:gd name="T3" fmla="*/ 0 h 788"/>
                  <a:gd name="T4" fmla="*/ 2278 w 2848"/>
                  <a:gd name="T5" fmla="*/ 81 h 788"/>
                  <a:gd name="T6" fmla="*/ 1936 w 2848"/>
                  <a:gd name="T7" fmla="*/ 44 h 788"/>
                  <a:gd name="T8" fmla="*/ 1739 w 2848"/>
                  <a:gd name="T9" fmla="*/ 354 h 788"/>
                  <a:gd name="T10" fmla="*/ 1600 w 2848"/>
                  <a:gd name="T11" fmla="*/ 212 h 788"/>
                  <a:gd name="T12" fmla="*/ 1352 w 2848"/>
                  <a:gd name="T13" fmla="*/ 308 h 788"/>
                  <a:gd name="T14" fmla="*/ 1445 w 2848"/>
                  <a:gd name="T15" fmla="*/ 515 h 788"/>
                  <a:gd name="T16" fmla="*/ 1072 w 2848"/>
                  <a:gd name="T17" fmla="*/ 412 h 788"/>
                  <a:gd name="T18" fmla="*/ 888 w 2848"/>
                  <a:gd name="T19" fmla="*/ 540 h 788"/>
                  <a:gd name="T20" fmla="*/ 0 w 2848"/>
                  <a:gd name="T21" fmla="*/ 660 h 788"/>
                  <a:gd name="T22" fmla="*/ 288 w 2848"/>
                  <a:gd name="T23" fmla="*/ 788 h 788"/>
                  <a:gd name="T24" fmla="*/ 1040 w 2848"/>
                  <a:gd name="T25" fmla="*/ 676 h 788"/>
                  <a:gd name="T26" fmla="*/ 1272 w 2848"/>
                  <a:gd name="T27" fmla="*/ 748 h 788"/>
                  <a:gd name="T28" fmla="*/ 2096 w 2848"/>
                  <a:gd name="T29" fmla="*/ 691 h 788"/>
                  <a:gd name="T30" fmla="*/ 2320 w 2848"/>
                  <a:gd name="T31" fmla="*/ 748 h 788"/>
                  <a:gd name="T32" fmla="*/ 2456 w 2848"/>
                  <a:gd name="T33" fmla="*/ 596 h 788"/>
                  <a:gd name="T34" fmla="*/ 2712 w 2848"/>
                  <a:gd name="T35" fmla="*/ 716 h 788"/>
                  <a:gd name="T36" fmla="*/ 2716 w 2848"/>
                  <a:gd name="T37" fmla="*/ 339 h 788"/>
                  <a:gd name="T38" fmla="*/ 2848 w 2848"/>
                  <a:gd name="T39" fmla="*/ 258 h 7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48" h="788">
                    <a:moveTo>
                      <a:pt x="2838" y="16"/>
                    </a:moveTo>
                    <a:lnTo>
                      <a:pt x="2493" y="0"/>
                    </a:lnTo>
                    <a:lnTo>
                      <a:pt x="2278" y="81"/>
                    </a:lnTo>
                    <a:lnTo>
                      <a:pt x="1936" y="44"/>
                    </a:lnTo>
                    <a:lnTo>
                      <a:pt x="1739" y="354"/>
                    </a:lnTo>
                    <a:lnTo>
                      <a:pt x="1600" y="212"/>
                    </a:lnTo>
                    <a:lnTo>
                      <a:pt x="1352" y="308"/>
                    </a:lnTo>
                    <a:lnTo>
                      <a:pt x="1445" y="515"/>
                    </a:lnTo>
                    <a:lnTo>
                      <a:pt x="1072" y="412"/>
                    </a:lnTo>
                    <a:lnTo>
                      <a:pt x="888" y="540"/>
                    </a:lnTo>
                    <a:lnTo>
                      <a:pt x="0" y="660"/>
                    </a:lnTo>
                    <a:lnTo>
                      <a:pt x="288" y="788"/>
                    </a:lnTo>
                    <a:lnTo>
                      <a:pt x="1040" y="676"/>
                    </a:lnTo>
                    <a:lnTo>
                      <a:pt x="1272" y="748"/>
                    </a:lnTo>
                    <a:lnTo>
                      <a:pt x="2096" y="691"/>
                    </a:lnTo>
                    <a:lnTo>
                      <a:pt x="2320" y="748"/>
                    </a:lnTo>
                    <a:lnTo>
                      <a:pt x="2456" y="596"/>
                    </a:lnTo>
                    <a:lnTo>
                      <a:pt x="2712" y="716"/>
                    </a:lnTo>
                    <a:lnTo>
                      <a:pt x="2716" y="339"/>
                    </a:lnTo>
                    <a:lnTo>
                      <a:pt x="2848" y="258"/>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5" name="Freeform 14"/>
              <p:cNvSpPr>
                <a:spLocks/>
              </p:cNvSpPr>
              <p:nvPr userDrawn="1"/>
            </p:nvSpPr>
            <p:spPr bwMode="hidden">
              <a:xfrm>
                <a:off x="5443" y="922"/>
                <a:ext cx="319" cy="854"/>
              </a:xfrm>
              <a:custGeom>
                <a:avLst/>
                <a:gdLst>
                  <a:gd name="T0" fmla="*/ 0 w 319"/>
                  <a:gd name="T1" fmla="*/ 0 h 854"/>
                  <a:gd name="T2" fmla="*/ 106 w 319"/>
                  <a:gd name="T3" fmla="*/ 313 h 854"/>
                  <a:gd name="T4" fmla="*/ 106 w 319"/>
                  <a:gd name="T5" fmla="*/ 634 h 854"/>
                  <a:gd name="T6" fmla="*/ 268 w 319"/>
                  <a:gd name="T7" fmla="*/ 854 h 854"/>
                  <a:gd name="T8" fmla="*/ 278 w 319"/>
                  <a:gd name="T9" fmla="*/ 577 h 854"/>
                  <a:gd name="T10" fmla="*/ 238 w 319"/>
                  <a:gd name="T11" fmla="*/ 400 h 854"/>
                  <a:gd name="T12" fmla="*/ 319 w 319"/>
                  <a:gd name="T13" fmla="*/ 240 h 8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9" h="854">
                    <a:moveTo>
                      <a:pt x="0" y="0"/>
                    </a:moveTo>
                    <a:lnTo>
                      <a:pt x="106" y="313"/>
                    </a:lnTo>
                    <a:lnTo>
                      <a:pt x="106" y="634"/>
                    </a:lnTo>
                    <a:lnTo>
                      <a:pt x="268" y="854"/>
                    </a:lnTo>
                    <a:lnTo>
                      <a:pt x="278" y="577"/>
                    </a:lnTo>
                    <a:lnTo>
                      <a:pt x="238" y="400"/>
                    </a:lnTo>
                    <a:lnTo>
                      <a:pt x="319" y="240"/>
                    </a:lnTo>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6" name="Freeform 15"/>
              <p:cNvSpPr>
                <a:spLocks/>
              </p:cNvSpPr>
              <p:nvPr userDrawn="1"/>
            </p:nvSpPr>
            <p:spPr bwMode="hidden">
              <a:xfrm>
                <a:off x="4954" y="3568"/>
                <a:ext cx="646" cy="392"/>
              </a:xfrm>
              <a:custGeom>
                <a:avLst/>
                <a:gdLst>
                  <a:gd name="T0" fmla="*/ 504 w 646"/>
                  <a:gd name="T1" fmla="*/ 0 h 392"/>
                  <a:gd name="T2" fmla="*/ 320 w 646"/>
                  <a:gd name="T3" fmla="*/ 61 h 392"/>
                  <a:gd name="T4" fmla="*/ 238 w 646"/>
                  <a:gd name="T5" fmla="*/ 109 h 392"/>
                  <a:gd name="T6" fmla="*/ 144 w 646"/>
                  <a:gd name="T7" fmla="*/ 216 h 392"/>
                  <a:gd name="T8" fmla="*/ 0 w 646"/>
                  <a:gd name="T9" fmla="*/ 392 h 392"/>
                  <a:gd name="T10" fmla="*/ 360 w 646"/>
                  <a:gd name="T11" fmla="*/ 263 h 392"/>
                  <a:gd name="T12" fmla="*/ 432 w 646"/>
                  <a:gd name="T13" fmla="*/ 182 h 392"/>
                  <a:gd name="T14" fmla="*/ 646 w 646"/>
                  <a:gd name="T15" fmla="*/ 142 h 392"/>
                  <a:gd name="T16" fmla="*/ 504 w 646"/>
                  <a:gd name="T17" fmla="*/ 0 h 3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6" h="392">
                    <a:moveTo>
                      <a:pt x="504" y="0"/>
                    </a:moveTo>
                    <a:lnTo>
                      <a:pt x="320" y="61"/>
                    </a:lnTo>
                    <a:lnTo>
                      <a:pt x="238" y="109"/>
                    </a:lnTo>
                    <a:lnTo>
                      <a:pt x="144" y="216"/>
                    </a:lnTo>
                    <a:lnTo>
                      <a:pt x="0" y="392"/>
                    </a:lnTo>
                    <a:lnTo>
                      <a:pt x="360" y="263"/>
                    </a:lnTo>
                    <a:lnTo>
                      <a:pt x="432" y="182"/>
                    </a:lnTo>
                    <a:lnTo>
                      <a:pt x="646" y="142"/>
                    </a:lnTo>
                    <a:lnTo>
                      <a:pt x="504" y="0"/>
                    </a:lnTo>
                    <a:close/>
                  </a:path>
                </a:pathLst>
              </a:custGeom>
              <a:noFill/>
              <a:ln w="17780"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7" name="Freeform 16"/>
              <p:cNvSpPr>
                <a:spLocks/>
              </p:cNvSpPr>
              <p:nvPr userDrawn="1"/>
            </p:nvSpPr>
            <p:spPr bwMode="hidden">
              <a:xfrm>
                <a:off x="50" y="2400"/>
                <a:ext cx="2736" cy="1920"/>
              </a:xfrm>
              <a:custGeom>
                <a:avLst/>
                <a:gdLst>
                  <a:gd name="T0" fmla="*/ 0 w 2736"/>
                  <a:gd name="T1" fmla="*/ 0 h 1920"/>
                  <a:gd name="T2" fmla="*/ 96 w 2736"/>
                  <a:gd name="T3" fmla="*/ 336 h 1920"/>
                  <a:gd name="T4" fmla="*/ 384 w 2736"/>
                  <a:gd name="T5" fmla="*/ 384 h 1920"/>
                  <a:gd name="T6" fmla="*/ 576 w 2736"/>
                  <a:gd name="T7" fmla="*/ 720 h 1920"/>
                  <a:gd name="T8" fmla="*/ 528 w 2736"/>
                  <a:gd name="T9" fmla="*/ 960 h 1920"/>
                  <a:gd name="T10" fmla="*/ 672 w 2736"/>
                  <a:gd name="T11" fmla="*/ 1104 h 1920"/>
                  <a:gd name="T12" fmla="*/ 576 w 2736"/>
                  <a:gd name="T13" fmla="*/ 1392 h 1920"/>
                  <a:gd name="T14" fmla="*/ 624 w 2736"/>
                  <a:gd name="T15" fmla="*/ 1632 h 1920"/>
                  <a:gd name="T16" fmla="*/ 1488 w 2736"/>
                  <a:gd name="T17" fmla="*/ 1872 h 1920"/>
                  <a:gd name="T18" fmla="*/ 1680 w 2736"/>
                  <a:gd name="T19" fmla="*/ 1728 h 1920"/>
                  <a:gd name="T20" fmla="*/ 2208 w 2736"/>
                  <a:gd name="T21" fmla="*/ 1728 h 1920"/>
                  <a:gd name="T22" fmla="*/ 2304 w 2736"/>
                  <a:gd name="T23" fmla="*/ 1632 h 1920"/>
                  <a:gd name="T24" fmla="*/ 2736 w 2736"/>
                  <a:gd name="T25" fmla="*/ 1872 h 1920"/>
                  <a:gd name="T26" fmla="*/ 2640 w 2736"/>
                  <a:gd name="T27" fmla="*/ 1920 h 1920"/>
                  <a:gd name="T28" fmla="*/ 2304 w 2736"/>
                  <a:gd name="T29" fmla="*/ 1824 h 1920"/>
                  <a:gd name="T30" fmla="*/ 2160 w 2736"/>
                  <a:gd name="T31" fmla="*/ 1872 h 1920"/>
                  <a:gd name="T32" fmla="*/ 1632 w 2736"/>
                  <a:gd name="T33" fmla="*/ 1920 h 1920"/>
                  <a:gd name="T34" fmla="*/ 1440 w 2736"/>
                  <a:gd name="T35" fmla="*/ 1920 h 1920"/>
                  <a:gd name="T36" fmla="*/ 480 w 2736"/>
                  <a:gd name="T37" fmla="*/ 1824 h 1920"/>
                  <a:gd name="T38" fmla="*/ 192 w 2736"/>
                  <a:gd name="T39" fmla="*/ 1872 h 1920"/>
                  <a:gd name="T40" fmla="*/ 96 w 2736"/>
                  <a:gd name="T41" fmla="*/ 1680 h 1920"/>
                  <a:gd name="T42" fmla="*/ 288 w 2736"/>
                  <a:gd name="T43" fmla="*/ 1440 h 1920"/>
                  <a:gd name="T44" fmla="*/ 336 w 2736"/>
                  <a:gd name="T45" fmla="*/ 1104 h 1920"/>
                  <a:gd name="T46" fmla="*/ 144 w 2736"/>
                  <a:gd name="T47" fmla="*/ 864 h 1920"/>
                  <a:gd name="T48" fmla="*/ 240 w 2736"/>
                  <a:gd name="T49" fmla="*/ 624 h 1920"/>
                  <a:gd name="T50" fmla="*/ 48 w 2736"/>
                  <a:gd name="T51" fmla="*/ 528 h 1920"/>
                  <a:gd name="T52" fmla="*/ 0 w 2736"/>
                  <a:gd name="T53" fmla="*/ 0 h 19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36" h="1920">
                    <a:moveTo>
                      <a:pt x="0" y="0"/>
                    </a:moveTo>
                    <a:lnTo>
                      <a:pt x="96" y="336"/>
                    </a:lnTo>
                    <a:lnTo>
                      <a:pt x="384" y="384"/>
                    </a:lnTo>
                    <a:lnTo>
                      <a:pt x="576" y="720"/>
                    </a:lnTo>
                    <a:lnTo>
                      <a:pt x="528" y="960"/>
                    </a:lnTo>
                    <a:lnTo>
                      <a:pt x="672" y="1104"/>
                    </a:lnTo>
                    <a:lnTo>
                      <a:pt x="576" y="1392"/>
                    </a:lnTo>
                    <a:lnTo>
                      <a:pt x="624" y="1632"/>
                    </a:lnTo>
                    <a:lnTo>
                      <a:pt x="1488" y="1872"/>
                    </a:lnTo>
                    <a:lnTo>
                      <a:pt x="1680" y="1728"/>
                    </a:lnTo>
                    <a:lnTo>
                      <a:pt x="2208" y="1728"/>
                    </a:lnTo>
                    <a:lnTo>
                      <a:pt x="2304" y="1632"/>
                    </a:lnTo>
                    <a:lnTo>
                      <a:pt x="2736" y="1872"/>
                    </a:lnTo>
                    <a:lnTo>
                      <a:pt x="2640" y="1920"/>
                    </a:lnTo>
                    <a:lnTo>
                      <a:pt x="2304" y="1824"/>
                    </a:lnTo>
                    <a:lnTo>
                      <a:pt x="2160" y="1872"/>
                    </a:lnTo>
                    <a:lnTo>
                      <a:pt x="1632" y="1920"/>
                    </a:lnTo>
                    <a:lnTo>
                      <a:pt x="1440" y="1920"/>
                    </a:lnTo>
                    <a:lnTo>
                      <a:pt x="480" y="1824"/>
                    </a:lnTo>
                    <a:lnTo>
                      <a:pt x="192" y="1872"/>
                    </a:lnTo>
                    <a:lnTo>
                      <a:pt x="96" y="1680"/>
                    </a:lnTo>
                    <a:lnTo>
                      <a:pt x="288" y="1440"/>
                    </a:lnTo>
                    <a:lnTo>
                      <a:pt x="336" y="1104"/>
                    </a:lnTo>
                    <a:lnTo>
                      <a:pt x="144" y="864"/>
                    </a:lnTo>
                    <a:lnTo>
                      <a:pt x="240" y="624"/>
                    </a:lnTo>
                    <a:lnTo>
                      <a:pt x="48" y="528"/>
                    </a:lnTo>
                    <a:lnTo>
                      <a:pt x="0" y="0"/>
                    </a:lnTo>
                    <a:close/>
                  </a:path>
                </a:pathLst>
              </a:custGeom>
              <a:noFill/>
              <a:ln w="9525" cap="flat" cmpd="sng">
                <a:solidFill>
                  <a:schemeClr val="bg2"/>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grpSp>
        <p:grpSp>
          <p:nvGrpSpPr>
            <p:cNvPr id="332809" name="Group 17"/>
            <p:cNvGrpSpPr>
              <a:grpSpLocks/>
            </p:cNvGrpSpPr>
            <p:nvPr userDrawn="1"/>
          </p:nvGrpSpPr>
          <p:grpSpPr bwMode="auto">
            <a:xfrm>
              <a:off x="0" y="2291"/>
              <a:ext cx="1385" cy="1702"/>
              <a:chOff x="0" y="2291"/>
              <a:chExt cx="1385" cy="1702"/>
            </a:xfrm>
          </p:grpSpPr>
          <p:sp>
            <p:nvSpPr>
              <p:cNvPr id="332810" name="Rectangle 18"/>
              <p:cNvSpPr>
                <a:spLocks noChangeArrowheads="1"/>
              </p:cNvSpPr>
              <p:nvPr userDrawn="1"/>
            </p:nvSpPr>
            <p:spPr bwMode="ltGray">
              <a:xfrm rot="6798887">
                <a:off x="63" y="388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1" name="Rectangle 19"/>
              <p:cNvSpPr>
                <a:spLocks noChangeArrowheads="1"/>
              </p:cNvSpPr>
              <p:nvPr userDrawn="1"/>
            </p:nvSpPr>
            <p:spPr bwMode="ltGray">
              <a:xfrm rot="6798887">
                <a:off x="33" y="388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2" name="Rectangle 20"/>
              <p:cNvSpPr>
                <a:spLocks noChangeArrowheads="1"/>
              </p:cNvSpPr>
              <p:nvPr userDrawn="1"/>
            </p:nvSpPr>
            <p:spPr bwMode="ltGray">
              <a:xfrm rot="6798887">
                <a:off x="7" y="387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3" name="Rectangle 21"/>
              <p:cNvSpPr>
                <a:spLocks noChangeArrowheads="1"/>
              </p:cNvSpPr>
              <p:nvPr userDrawn="1"/>
            </p:nvSpPr>
            <p:spPr bwMode="ltGray">
              <a:xfrm rot="5999912">
                <a:off x="209" y="388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4" name="Rectangle 22"/>
              <p:cNvSpPr>
                <a:spLocks noChangeArrowheads="1"/>
              </p:cNvSpPr>
              <p:nvPr userDrawn="1"/>
            </p:nvSpPr>
            <p:spPr bwMode="ltGray">
              <a:xfrm rot="5999912">
                <a:off x="183" y="388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5" name="Rectangle 23"/>
              <p:cNvSpPr>
                <a:spLocks noChangeArrowheads="1"/>
              </p:cNvSpPr>
              <p:nvPr userDrawn="1"/>
            </p:nvSpPr>
            <p:spPr bwMode="ltGray">
              <a:xfrm rot="6250138">
                <a:off x="153" y="388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6" name="Rectangle 24"/>
              <p:cNvSpPr>
                <a:spLocks noChangeArrowheads="1"/>
              </p:cNvSpPr>
              <p:nvPr userDrawn="1"/>
            </p:nvSpPr>
            <p:spPr bwMode="ltGray">
              <a:xfrm rot="6238076">
                <a:off x="123" y="388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7" name="Rectangle 25"/>
              <p:cNvSpPr>
                <a:spLocks noChangeArrowheads="1"/>
              </p:cNvSpPr>
              <p:nvPr userDrawn="1"/>
            </p:nvSpPr>
            <p:spPr bwMode="ltGray">
              <a:xfrm rot="5380717">
                <a:off x="363" y="386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8" name="Rectangle 26"/>
              <p:cNvSpPr>
                <a:spLocks noChangeArrowheads="1"/>
              </p:cNvSpPr>
              <p:nvPr userDrawn="1"/>
            </p:nvSpPr>
            <p:spPr bwMode="ltGray">
              <a:xfrm rot="5380717">
                <a:off x="333" y="3872"/>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9" name="Rectangle 27"/>
              <p:cNvSpPr>
                <a:spLocks noChangeArrowheads="1"/>
              </p:cNvSpPr>
              <p:nvPr userDrawn="1"/>
            </p:nvSpPr>
            <p:spPr bwMode="ltGray">
              <a:xfrm rot="5583200">
                <a:off x="303" y="387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0" name="Rectangle 28"/>
              <p:cNvSpPr>
                <a:spLocks noChangeArrowheads="1"/>
              </p:cNvSpPr>
              <p:nvPr userDrawn="1"/>
            </p:nvSpPr>
            <p:spPr bwMode="ltGray">
              <a:xfrm rot="5737625">
                <a:off x="271" y="3882"/>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1" name="Rectangle 29"/>
              <p:cNvSpPr>
                <a:spLocks noChangeArrowheads="1"/>
              </p:cNvSpPr>
              <p:nvPr userDrawn="1"/>
            </p:nvSpPr>
            <p:spPr bwMode="ltGray">
              <a:xfrm rot="4715477">
                <a:off x="517" y="382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2" name="Rectangle 30"/>
              <p:cNvSpPr>
                <a:spLocks noChangeArrowheads="1"/>
              </p:cNvSpPr>
              <p:nvPr userDrawn="1"/>
            </p:nvSpPr>
            <p:spPr bwMode="ltGray">
              <a:xfrm rot="4924949">
                <a:off x="486" y="383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3" name="Rectangle 31"/>
              <p:cNvSpPr>
                <a:spLocks noChangeArrowheads="1"/>
              </p:cNvSpPr>
              <p:nvPr userDrawn="1"/>
            </p:nvSpPr>
            <p:spPr bwMode="ltGray">
              <a:xfrm rot="4924949">
                <a:off x="456" y="38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4" name="Rectangle 32"/>
              <p:cNvSpPr>
                <a:spLocks noChangeArrowheads="1"/>
              </p:cNvSpPr>
              <p:nvPr userDrawn="1"/>
            </p:nvSpPr>
            <p:spPr bwMode="ltGray">
              <a:xfrm rot="5041352">
                <a:off x="427" y="385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5" name="Rectangle 33"/>
              <p:cNvSpPr>
                <a:spLocks noChangeArrowheads="1"/>
              </p:cNvSpPr>
              <p:nvPr userDrawn="1"/>
            </p:nvSpPr>
            <p:spPr bwMode="ltGray">
              <a:xfrm rot="3816889">
                <a:off x="664" y="376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6" name="Rectangle 34"/>
              <p:cNvSpPr>
                <a:spLocks noChangeArrowheads="1"/>
              </p:cNvSpPr>
              <p:nvPr userDrawn="1"/>
            </p:nvSpPr>
            <p:spPr bwMode="ltGray">
              <a:xfrm rot="3816889">
                <a:off x="634" y="378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7" name="Rectangle 35"/>
              <p:cNvSpPr>
                <a:spLocks noChangeArrowheads="1"/>
              </p:cNvSpPr>
              <p:nvPr userDrawn="1"/>
            </p:nvSpPr>
            <p:spPr bwMode="ltGray">
              <a:xfrm rot="4104184">
                <a:off x="606" y="3790"/>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8" name="Rectangle 36"/>
              <p:cNvSpPr>
                <a:spLocks noChangeArrowheads="1"/>
              </p:cNvSpPr>
              <p:nvPr userDrawn="1"/>
            </p:nvSpPr>
            <p:spPr bwMode="ltGray">
              <a:xfrm rot="4325343">
                <a:off x="575" y="380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9" name="Rectangle 37"/>
              <p:cNvSpPr>
                <a:spLocks noChangeArrowheads="1"/>
              </p:cNvSpPr>
              <p:nvPr userDrawn="1"/>
            </p:nvSpPr>
            <p:spPr bwMode="ltGray">
              <a:xfrm rot="3368036">
                <a:off x="800" y="368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0" name="Rectangle 38"/>
              <p:cNvSpPr>
                <a:spLocks noChangeArrowheads="1"/>
              </p:cNvSpPr>
              <p:nvPr userDrawn="1"/>
            </p:nvSpPr>
            <p:spPr bwMode="ltGray">
              <a:xfrm rot="3368036">
                <a:off x="772" y="369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1" name="Rectangle 39"/>
              <p:cNvSpPr>
                <a:spLocks noChangeArrowheads="1"/>
              </p:cNvSpPr>
              <p:nvPr userDrawn="1"/>
            </p:nvSpPr>
            <p:spPr bwMode="ltGray">
              <a:xfrm rot="3368036">
                <a:off x="746" y="3716"/>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2" name="Rectangle 40"/>
              <p:cNvSpPr>
                <a:spLocks noChangeArrowheads="1"/>
              </p:cNvSpPr>
              <p:nvPr userDrawn="1"/>
            </p:nvSpPr>
            <p:spPr bwMode="ltGray">
              <a:xfrm rot="3816889">
                <a:off x="717" y="373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3" name="Rectangle 41"/>
              <p:cNvSpPr>
                <a:spLocks noChangeArrowheads="1"/>
              </p:cNvSpPr>
              <p:nvPr userDrawn="1"/>
            </p:nvSpPr>
            <p:spPr bwMode="ltGray">
              <a:xfrm rot="2302266">
                <a:off x="923" y="3587"/>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4" name="Rectangle 42"/>
              <p:cNvSpPr>
                <a:spLocks noChangeArrowheads="1"/>
              </p:cNvSpPr>
              <p:nvPr userDrawn="1"/>
            </p:nvSpPr>
            <p:spPr bwMode="ltGray">
              <a:xfrm rot="2302266">
                <a:off x="899" y="360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5" name="Rectangle 43"/>
              <p:cNvSpPr>
                <a:spLocks noChangeArrowheads="1"/>
              </p:cNvSpPr>
              <p:nvPr userDrawn="1"/>
            </p:nvSpPr>
            <p:spPr bwMode="ltGray">
              <a:xfrm rot="2707562">
                <a:off x="876" y="362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6" name="Rectangle 44"/>
              <p:cNvSpPr>
                <a:spLocks noChangeArrowheads="1"/>
              </p:cNvSpPr>
              <p:nvPr userDrawn="1"/>
            </p:nvSpPr>
            <p:spPr bwMode="ltGray">
              <a:xfrm rot="2707562">
                <a:off x="850" y="3644"/>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7" name="Rectangle 45"/>
              <p:cNvSpPr>
                <a:spLocks noChangeArrowheads="1"/>
              </p:cNvSpPr>
              <p:nvPr userDrawn="1"/>
            </p:nvSpPr>
            <p:spPr bwMode="ltGray">
              <a:xfrm rot="1525830">
                <a:off x="1027" y="3473"/>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8" name="Rectangle 46"/>
              <p:cNvSpPr>
                <a:spLocks noChangeArrowheads="1"/>
              </p:cNvSpPr>
              <p:nvPr userDrawn="1"/>
            </p:nvSpPr>
            <p:spPr bwMode="ltGray">
              <a:xfrm rot="1525830">
                <a:off x="1009" y="3497"/>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9" name="Rectangle 47"/>
              <p:cNvSpPr>
                <a:spLocks noChangeArrowheads="1"/>
              </p:cNvSpPr>
              <p:nvPr userDrawn="1"/>
            </p:nvSpPr>
            <p:spPr bwMode="ltGray">
              <a:xfrm rot="1788117">
                <a:off x="990" y="3519"/>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0" name="Rectangle 48"/>
              <p:cNvSpPr>
                <a:spLocks noChangeArrowheads="1"/>
              </p:cNvSpPr>
              <p:nvPr userDrawn="1"/>
            </p:nvSpPr>
            <p:spPr bwMode="ltGray">
              <a:xfrm rot="1788117">
                <a:off x="969" y="354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1" name="Rectangle 49"/>
              <p:cNvSpPr>
                <a:spLocks noChangeArrowheads="1"/>
              </p:cNvSpPr>
              <p:nvPr userDrawn="1"/>
            </p:nvSpPr>
            <p:spPr bwMode="ltGray">
              <a:xfrm rot="841630">
                <a:off x="1113" y="3355"/>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2" name="Rectangle 50"/>
              <p:cNvSpPr>
                <a:spLocks noChangeArrowheads="1"/>
              </p:cNvSpPr>
              <p:nvPr userDrawn="1"/>
            </p:nvSpPr>
            <p:spPr bwMode="ltGray">
              <a:xfrm rot="841630">
                <a:off x="1100" y="337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3" name="Rectangle 51"/>
              <p:cNvSpPr>
                <a:spLocks noChangeArrowheads="1"/>
              </p:cNvSpPr>
              <p:nvPr userDrawn="1"/>
            </p:nvSpPr>
            <p:spPr bwMode="ltGray">
              <a:xfrm rot="1308689">
                <a:off x="1086" y="340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4" name="Rectangle 52"/>
              <p:cNvSpPr>
                <a:spLocks noChangeArrowheads="1"/>
              </p:cNvSpPr>
              <p:nvPr userDrawn="1"/>
            </p:nvSpPr>
            <p:spPr bwMode="ltGray">
              <a:xfrm rot="1308689">
                <a:off x="1064" y="3425"/>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5" name="Rectangle 53"/>
              <p:cNvSpPr>
                <a:spLocks noChangeArrowheads="1"/>
              </p:cNvSpPr>
              <p:nvPr userDrawn="1"/>
            </p:nvSpPr>
            <p:spPr bwMode="ltGray">
              <a:xfrm rot="469913">
                <a:off x="1172" y="3225"/>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6" name="Rectangle 54"/>
              <p:cNvSpPr>
                <a:spLocks noChangeArrowheads="1"/>
              </p:cNvSpPr>
              <p:nvPr userDrawn="1"/>
            </p:nvSpPr>
            <p:spPr bwMode="ltGray">
              <a:xfrm rot="559869">
                <a:off x="1162" y="3250"/>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7" name="Rectangle 55"/>
              <p:cNvSpPr>
                <a:spLocks noChangeArrowheads="1"/>
              </p:cNvSpPr>
              <p:nvPr userDrawn="1"/>
            </p:nvSpPr>
            <p:spPr bwMode="ltGray">
              <a:xfrm rot="734079">
                <a:off x="1154" y="327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8" name="Rectangle 56"/>
              <p:cNvSpPr>
                <a:spLocks noChangeArrowheads="1"/>
              </p:cNvSpPr>
              <p:nvPr userDrawn="1"/>
            </p:nvSpPr>
            <p:spPr bwMode="ltGray">
              <a:xfrm rot="734079">
                <a:off x="1141" y="330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9" name="Rectangle 57"/>
              <p:cNvSpPr>
                <a:spLocks noChangeArrowheads="1"/>
              </p:cNvSpPr>
              <p:nvPr userDrawn="1"/>
            </p:nvSpPr>
            <p:spPr bwMode="ltGray">
              <a:xfrm rot="-293905">
                <a:off x="1211" y="309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0" name="Rectangle 58"/>
              <p:cNvSpPr>
                <a:spLocks noChangeArrowheads="1"/>
              </p:cNvSpPr>
              <p:nvPr userDrawn="1"/>
            </p:nvSpPr>
            <p:spPr bwMode="ltGray">
              <a:xfrm rot="-8">
                <a:off x="1201" y="312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1" name="Rectangle 59"/>
              <p:cNvSpPr>
                <a:spLocks noChangeArrowheads="1"/>
              </p:cNvSpPr>
              <p:nvPr userDrawn="1"/>
            </p:nvSpPr>
            <p:spPr bwMode="ltGray">
              <a:xfrm rot="-8">
                <a:off x="1200" y="3147"/>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2" name="Rectangle 60"/>
              <p:cNvSpPr>
                <a:spLocks noChangeArrowheads="1"/>
              </p:cNvSpPr>
              <p:nvPr userDrawn="1"/>
            </p:nvSpPr>
            <p:spPr bwMode="ltGray">
              <a:xfrm rot="214188">
                <a:off x="1189" y="3173"/>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3" name="Rectangle 61"/>
              <p:cNvSpPr>
                <a:spLocks noChangeArrowheads="1"/>
              </p:cNvSpPr>
              <p:nvPr userDrawn="1"/>
            </p:nvSpPr>
            <p:spPr bwMode="ltGray">
              <a:xfrm rot="-682388">
                <a:off x="1219" y="296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4" name="Rectangle 62"/>
              <p:cNvSpPr>
                <a:spLocks noChangeArrowheads="1"/>
              </p:cNvSpPr>
              <p:nvPr userDrawn="1"/>
            </p:nvSpPr>
            <p:spPr bwMode="ltGray">
              <a:xfrm rot="-480400">
                <a:off x="1220" y="2991"/>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5" name="Rectangle 63"/>
              <p:cNvSpPr>
                <a:spLocks noChangeArrowheads="1"/>
              </p:cNvSpPr>
              <p:nvPr userDrawn="1"/>
            </p:nvSpPr>
            <p:spPr bwMode="ltGray">
              <a:xfrm rot="-480400">
                <a:off x="1220" y="301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6" name="Rectangle 64"/>
              <p:cNvSpPr>
                <a:spLocks noChangeArrowheads="1"/>
              </p:cNvSpPr>
              <p:nvPr userDrawn="1"/>
            </p:nvSpPr>
            <p:spPr bwMode="ltGray">
              <a:xfrm rot="-270546">
                <a:off x="1219" y="3041"/>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7" name="Rectangle 65"/>
              <p:cNvSpPr>
                <a:spLocks noChangeArrowheads="1"/>
              </p:cNvSpPr>
              <p:nvPr userDrawn="1"/>
            </p:nvSpPr>
            <p:spPr bwMode="ltGray">
              <a:xfrm rot="-1132286">
                <a:off x="1207" y="2843"/>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8" name="Rectangle 66"/>
              <p:cNvSpPr>
                <a:spLocks noChangeArrowheads="1"/>
              </p:cNvSpPr>
              <p:nvPr userDrawn="1"/>
            </p:nvSpPr>
            <p:spPr bwMode="ltGray">
              <a:xfrm rot="-969272">
                <a:off x="1213" y="286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9" name="Rectangle 67"/>
              <p:cNvSpPr>
                <a:spLocks noChangeArrowheads="1"/>
              </p:cNvSpPr>
              <p:nvPr userDrawn="1"/>
            </p:nvSpPr>
            <p:spPr bwMode="ltGray">
              <a:xfrm rot="-969272">
                <a:off x="1216" y="288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0" name="Rectangle 68"/>
              <p:cNvSpPr>
                <a:spLocks noChangeArrowheads="1"/>
              </p:cNvSpPr>
              <p:nvPr userDrawn="1"/>
            </p:nvSpPr>
            <p:spPr bwMode="ltGray">
              <a:xfrm rot="-806259">
                <a:off x="1219" y="291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1" name="Rectangle 69"/>
              <p:cNvSpPr>
                <a:spLocks noChangeArrowheads="1"/>
              </p:cNvSpPr>
              <p:nvPr userDrawn="1"/>
            </p:nvSpPr>
            <p:spPr bwMode="ltGray">
              <a:xfrm rot="-1543941">
                <a:off x="1165" y="272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2" name="Rectangle 70"/>
              <p:cNvSpPr>
                <a:spLocks noChangeArrowheads="1"/>
              </p:cNvSpPr>
              <p:nvPr userDrawn="1"/>
            </p:nvSpPr>
            <p:spPr bwMode="ltGray">
              <a:xfrm rot="-1341953">
                <a:off x="1176" y="2752"/>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3" name="Rectangle 71"/>
              <p:cNvSpPr>
                <a:spLocks noChangeArrowheads="1"/>
              </p:cNvSpPr>
              <p:nvPr userDrawn="1"/>
            </p:nvSpPr>
            <p:spPr bwMode="ltGray">
              <a:xfrm rot="-1341953">
                <a:off x="1184" y="277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4" name="Rectangle 72"/>
              <p:cNvSpPr>
                <a:spLocks noChangeArrowheads="1"/>
              </p:cNvSpPr>
              <p:nvPr userDrawn="1"/>
            </p:nvSpPr>
            <p:spPr bwMode="ltGray">
              <a:xfrm rot="-1341953">
                <a:off x="1194" y="279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5" name="Rectangle 73"/>
              <p:cNvSpPr>
                <a:spLocks noChangeArrowheads="1"/>
              </p:cNvSpPr>
              <p:nvPr userDrawn="1"/>
            </p:nvSpPr>
            <p:spPr bwMode="ltGray">
              <a:xfrm rot="-1928746">
                <a:off x="1101" y="262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6" name="Rectangle 74"/>
              <p:cNvSpPr>
                <a:spLocks noChangeArrowheads="1"/>
              </p:cNvSpPr>
              <p:nvPr userDrawn="1"/>
            </p:nvSpPr>
            <p:spPr bwMode="ltGray">
              <a:xfrm rot="-1844175">
                <a:off x="1114" y="2645"/>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7" name="Rectangle 75"/>
              <p:cNvSpPr>
                <a:spLocks noChangeArrowheads="1"/>
              </p:cNvSpPr>
              <p:nvPr userDrawn="1"/>
            </p:nvSpPr>
            <p:spPr bwMode="ltGray">
              <a:xfrm rot="-1752383">
                <a:off x="1129" y="266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8" name="Rectangle 76"/>
              <p:cNvSpPr>
                <a:spLocks noChangeArrowheads="1"/>
              </p:cNvSpPr>
              <p:nvPr userDrawn="1"/>
            </p:nvSpPr>
            <p:spPr bwMode="ltGray">
              <a:xfrm rot="-1752383">
                <a:off x="1142" y="268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9" name="Rectangle 77"/>
              <p:cNvSpPr>
                <a:spLocks noChangeArrowheads="1"/>
              </p:cNvSpPr>
              <p:nvPr userDrawn="1"/>
            </p:nvSpPr>
            <p:spPr bwMode="ltGray">
              <a:xfrm rot="-2466736">
                <a:off x="1014" y="2538"/>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0" name="Rectangle 78"/>
              <p:cNvSpPr>
                <a:spLocks noChangeArrowheads="1"/>
              </p:cNvSpPr>
              <p:nvPr userDrawn="1"/>
            </p:nvSpPr>
            <p:spPr bwMode="ltGray">
              <a:xfrm rot="-2466736">
                <a:off x="1035" y="255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1" name="Rectangle 79"/>
              <p:cNvSpPr>
                <a:spLocks noChangeArrowheads="1"/>
              </p:cNvSpPr>
              <p:nvPr userDrawn="1"/>
            </p:nvSpPr>
            <p:spPr bwMode="ltGray">
              <a:xfrm rot="-2466736">
                <a:off x="1050" y="2574"/>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2" name="Rectangle 80"/>
              <p:cNvSpPr>
                <a:spLocks noChangeArrowheads="1"/>
              </p:cNvSpPr>
              <p:nvPr userDrawn="1"/>
            </p:nvSpPr>
            <p:spPr bwMode="ltGray">
              <a:xfrm rot="-2342866">
                <a:off x="1068" y="2590"/>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3" name="Freeform 81"/>
              <p:cNvSpPr>
                <a:spLocks/>
              </p:cNvSpPr>
              <p:nvPr userDrawn="1"/>
            </p:nvSpPr>
            <p:spPr bwMode="ltGray">
              <a:xfrm>
                <a:off x="486" y="2563"/>
                <a:ext cx="180" cy="151"/>
              </a:xfrm>
              <a:custGeom>
                <a:avLst/>
                <a:gdLst>
                  <a:gd name="T0" fmla="*/ 0 w 180"/>
                  <a:gd name="T1" fmla="*/ 144 h 151"/>
                  <a:gd name="T2" fmla="*/ 28 w 180"/>
                  <a:gd name="T3" fmla="*/ 147 h 151"/>
                  <a:gd name="T4" fmla="*/ 64 w 180"/>
                  <a:gd name="T5" fmla="*/ 46 h 151"/>
                  <a:gd name="T6" fmla="*/ 94 w 180"/>
                  <a:gd name="T7" fmla="*/ 151 h 151"/>
                  <a:gd name="T8" fmla="*/ 129 w 180"/>
                  <a:gd name="T9" fmla="*/ 151 h 151"/>
                  <a:gd name="T10" fmla="*/ 180 w 180"/>
                  <a:gd name="T11" fmla="*/ 9 h 151"/>
                  <a:gd name="T12" fmla="*/ 148 w 180"/>
                  <a:gd name="T13" fmla="*/ 10 h 151"/>
                  <a:gd name="T14" fmla="*/ 112 w 180"/>
                  <a:gd name="T15" fmla="*/ 112 h 151"/>
                  <a:gd name="T16" fmla="*/ 79 w 180"/>
                  <a:gd name="T17" fmla="*/ 0 h 151"/>
                  <a:gd name="T18" fmla="*/ 48 w 180"/>
                  <a:gd name="T19" fmla="*/ 0 h 151"/>
                  <a:gd name="T20" fmla="*/ 0 w 180"/>
                  <a:gd name="T21" fmla="*/ 144 h 1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51">
                    <a:moveTo>
                      <a:pt x="0" y="144"/>
                    </a:moveTo>
                    <a:lnTo>
                      <a:pt x="28" y="147"/>
                    </a:lnTo>
                    <a:lnTo>
                      <a:pt x="64" y="46"/>
                    </a:lnTo>
                    <a:lnTo>
                      <a:pt x="94" y="151"/>
                    </a:lnTo>
                    <a:lnTo>
                      <a:pt x="129" y="151"/>
                    </a:lnTo>
                    <a:lnTo>
                      <a:pt x="180" y="9"/>
                    </a:lnTo>
                    <a:lnTo>
                      <a:pt x="148" y="10"/>
                    </a:lnTo>
                    <a:lnTo>
                      <a:pt x="112" y="112"/>
                    </a:lnTo>
                    <a:lnTo>
                      <a:pt x="79" y="0"/>
                    </a:lnTo>
                    <a:lnTo>
                      <a:pt x="48" y="0"/>
                    </a:lnTo>
                    <a:lnTo>
                      <a:pt x="0" y="144"/>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4" name="Rectangle 82"/>
              <p:cNvSpPr>
                <a:spLocks noChangeArrowheads="1"/>
              </p:cNvSpPr>
              <p:nvPr userDrawn="1"/>
            </p:nvSpPr>
            <p:spPr bwMode="ltGray">
              <a:xfrm rot="6575641">
                <a:off x="-217" y="3138"/>
                <a:ext cx="122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5" name="Rectangle 83"/>
              <p:cNvSpPr>
                <a:spLocks noChangeArrowheads="1"/>
              </p:cNvSpPr>
              <p:nvPr userDrawn="1"/>
            </p:nvSpPr>
            <p:spPr bwMode="ltGray">
              <a:xfrm rot="238799">
                <a:off x="4" y="3146"/>
                <a:ext cx="103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6" name="Rectangle 84"/>
              <p:cNvSpPr>
                <a:spLocks noChangeArrowheads="1"/>
              </p:cNvSpPr>
              <p:nvPr userDrawn="1"/>
            </p:nvSpPr>
            <p:spPr bwMode="ltGray">
              <a:xfrm rot="-2957028">
                <a:off x="907" y="247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7" name="Rectangle 85"/>
              <p:cNvSpPr>
                <a:spLocks noChangeArrowheads="1"/>
              </p:cNvSpPr>
              <p:nvPr userDrawn="1"/>
            </p:nvSpPr>
            <p:spPr bwMode="ltGray">
              <a:xfrm rot="-2957028">
                <a:off x="930" y="2486"/>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8" name="Rectangle 86"/>
              <p:cNvSpPr>
                <a:spLocks noChangeArrowheads="1"/>
              </p:cNvSpPr>
              <p:nvPr userDrawn="1"/>
            </p:nvSpPr>
            <p:spPr bwMode="ltGray">
              <a:xfrm rot="-2957028">
                <a:off x="954" y="2497"/>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9" name="Rectangle 87"/>
              <p:cNvSpPr>
                <a:spLocks noChangeArrowheads="1"/>
              </p:cNvSpPr>
              <p:nvPr userDrawn="1"/>
            </p:nvSpPr>
            <p:spPr bwMode="ltGray">
              <a:xfrm rot="-2661033">
                <a:off x="974" y="2509"/>
                <a:ext cx="86"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0" name="Rectangle 88"/>
              <p:cNvSpPr>
                <a:spLocks noChangeArrowheads="1"/>
              </p:cNvSpPr>
              <p:nvPr userDrawn="1"/>
            </p:nvSpPr>
            <p:spPr bwMode="ltGray">
              <a:xfrm rot="-3638503">
                <a:off x="788" y="242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1" name="Rectangle 89"/>
              <p:cNvSpPr>
                <a:spLocks noChangeArrowheads="1"/>
              </p:cNvSpPr>
              <p:nvPr userDrawn="1"/>
            </p:nvSpPr>
            <p:spPr bwMode="ltGray">
              <a:xfrm rot="-3638503">
                <a:off x="815" y="2434"/>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2" name="Rectangle 90"/>
              <p:cNvSpPr>
                <a:spLocks noChangeArrowheads="1"/>
              </p:cNvSpPr>
              <p:nvPr userDrawn="1"/>
            </p:nvSpPr>
            <p:spPr bwMode="ltGray">
              <a:xfrm rot="-3514633">
                <a:off x="837" y="2440"/>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3" name="Rectangle 91"/>
              <p:cNvSpPr>
                <a:spLocks noChangeArrowheads="1"/>
              </p:cNvSpPr>
              <p:nvPr userDrawn="1"/>
            </p:nvSpPr>
            <p:spPr bwMode="ltGray">
              <a:xfrm rot="-3220799">
                <a:off x="862" y="2452"/>
                <a:ext cx="8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4" name="Rectangle 92"/>
              <p:cNvSpPr>
                <a:spLocks noChangeArrowheads="1"/>
              </p:cNvSpPr>
              <p:nvPr userDrawn="1"/>
            </p:nvSpPr>
            <p:spPr bwMode="ltGray">
              <a:xfrm rot="-4338250">
                <a:off x="649" y="239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5" name="Rectangle 93"/>
              <p:cNvSpPr>
                <a:spLocks noChangeArrowheads="1"/>
              </p:cNvSpPr>
              <p:nvPr userDrawn="1"/>
            </p:nvSpPr>
            <p:spPr bwMode="ltGray">
              <a:xfrm rot="-4250359">
                <a:off x="677" y="240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6" name="Rectangle 94"/>
              <p:cNvSpPr>
                <a:spLocks noChangeArrowheads="1"/>
              </p:cNvSpPr>
              <p:nvPr userDrawn="1"/>
            </p:nvSpPr>
            <p:spPr bwMode="ltGray">
              <a:xfrm rot="-4250359">
                <a:off x="708" y="2406"/>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7" name="Rectangle 95"/>
              <p:cNvSpPr>
                <a:spLocks noChangeArrowheads="1"/>
              </p:cNvSpPr>
              <p:nvPr userDrawn="1"/>
            </p:nvSpPr>
            <p:spPr bwMode="ltGray">
              <a:xfrm rot="-3989246">
                <a:off x="738" y="241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8" name="Rectangle 96"/>
              <p:cNvSpPr>
                <a:spLocks noChangeArrowheads="1"/>
              </p:cNvSpPr>
              <p:nvPr userDrawn="1"/>
            </p:nvSpPr>
            <p:spPr bwMode="ltGray">
              <a:xfrm rot="-4862215">
                <a:off x="503" y="239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9" name="Rectangle 97"/>
              <p:cNvSpPr>
                <a:spLocks noChangeArrowheads="1"/>
              </p:cNvSpPr>
              <p:nvPr userDrawn="1"/>
            </p:nvSpPr>
            <p:spPr bwMode="ltGray">
              <a:xfrm rot="-4673370">
                <a:off x="534" y="2392"/>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0" name="Rectangle 98"/>
              <p:cNvSpPr>
                <a:spLocks noChangeArrowheads="1"/>
              </p:cNvSpPr>
              <p:nvPr userDrawn="1"/>
            </p:nvSpPr>
            <p:spPr bwMode="ltGray">
              <a:xfrm rot="-4646721">
                <a:off x="563" y="239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1" name="Rectangle 99"/>
              <p:cNvSpPr>
                <a:spLocks noChangeArrowheads="1"/>
              </p:cNvSpPr>
              <p:nvPr userDrawn="1"/>
            </p:nvSpPr>
            <p:spPr bwMode="ltGray">
              <a:xfrm rot="-4580623">
                <a:off x="595" y="2390"/>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2" name="Rectangle 100"/>
              <p:cNvSpPr>
                <a:spLocks noChangeArrowheads="1"/>
              </p:cNvSpPr>
              <p:nvPr userDrawn="1"/>
            </p:nvSpPr>
            <p:spPr bwMode="ltGray">
              <a:xfrm rot="-5195129">
                <a:off x="355" y="241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3" name="Rectangle 101"/>
              <p:cNvSpPr>
                <a:spLocks noChangeArrowheads="1"/>
              </p:cNvSpPr>
              <p:nvPr userDrawn="1"/>
            </p:nvSpPr>
            <p:spPr bwMode="ltGray">
              <a:xfrm rot="-5360484">
                <a:off x="385" y="2408"/>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4" name="Rectangle 102"/>
              <p:cNvSpPr>
                <a:spLocks noChangeArrowheads="1"/>
              </p:cNvSpPr>
              <p:nvPr userDrawn="1"/>
            </p:nvSpPr>
            <p:spPr bwMode="ltGray">
              <a:xfrm rot="-5288939">
                <a:off x="419" y="2404"/>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5" name="Rectangle 103"/>
              <p:cNvSpPr>
                <a:spLocks noChangeArrowheads="1"/>
              </p:cNvSpPr>
              <p:nvPr userDrawn="1"/>
            </p:nvSpPr>
            <p:spPr bwMode="ltGray">
              <a:xfrm rot="-5164854">
                <a:off x="449" y="2400"/>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6" name="Rectangle 104"/>
              <p:cNvSpPr>
                <a:spLocks noChangeArrowheads="1"/>
              </p:cNvSpPr>
              <p:nvPr userDrawn="1"/>
            </p:nvSpPr>
            <p:spPr bwMode="ltGray">
              <a:xfrm rot="-6132163">
                <a:off x="206" y="245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7" name="Rectangle 105"/>
              <p:cNvSpPr>
                <a:spLocks noChangeArrowheads="1"/>
              </p:cNvSpPr>
              <p:nvPr userDrawn="1"/>
            </p:nvSpPr>
            <p:spPr bwMode="ltGray">
              <a:xfrm rot="-6220433">
                <a:off x="237" y="24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8" name="Rectangle 106"/>
              <p:cNvSpPr>
                <a:spLocks noChangeArrowheads="1"/>
              </p:cNvSpPr>
              <p:nvPr userDrawn="1"/>
            </p:nvSpPr>
            <p:spPr bwMode="ltGray">
              <a:xfrm rot="-6110943">
                <a:off x="266" y="243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9" name="Rectangle 107"/>
              <p:cNvSpPr>
                <a:spLocks noChangeArrowheads="1"/>
              </p:cNvSpPr>
              <p:nvPr userDrawn="1"/>
            </p:nvSpPr>
            <p:spPr bwMode="ltGray">
              <a:xfrm rot="-5919570">
                <a:off x="293" y="2426"/>
                <a:ext cx="69"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0" name="Rectangle 108"/>
              <p:cNvSpPr>
                <a:spLocks noChangeArrowheads="1"/>
              </p:cNvSpPr>
              <p:nvPr userDrawn="1"/>
            </p:nvSpPr>
            <p:spPr bwMode="ltGray">
              <a:xfrm rot="-7376291">
                <a:off x="6" y="254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1" name="Rectangle 109"/>
              <p:cNvSpPr>
                <a:spLocks noChangeArrowheads="1"/>
              </p:cNvSpPr>
              <p:nvPr userDrawn="1"/>
            </p:nvSpPr>
            <p:spPr bwMode="ltGray">
              <a:xfrm rot="-7168347">
                <a:off x="65" y="2516"/>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2" name="Rectangle 110"/>
              <p:cNvSpPr>
                <a:spLocks noChangeArrowheads="1"/>
              </p:cNvSpPr>
              <p:nvPr userDrawn="1"/>
            </p:nvSpPr>
            <p:spPr bwMode="ltGray">
              <a:xfrm rot="-6802416">
                <a:off x="92" y="250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3" name="Rectangle 111"/>
              <p:cNvSpPr>
                <a:spLocks noChangeArrowheads="1"/>
              </p:cNvSpPr>
              <p:nvPr userDrawn="1"/>
            </p:nvSpPr>
            <p:spPr bwMode="ltGray">
              <a:xfrm rot="-6802416">
                <a:off x="119" y="2492"/>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4" name="Rectangle 112"/>
              <p:cNvSpPr>
                <a:spLocks noChangeArrowheads="1"/>
              </p:cNvSpPr>
              <p:nvPr userDrawn="1"/>
            </p:nvSpPr>
            <p:spPr bwMode="ltGray">
              <a:xfrm rot="-6457704">
                <a:off x="150" y="2478"/>
                <a:ext cx="6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5" name="Rectangle 113"/>
              <p:cNvSpPr>
                <a:spLocks noChangeArrowheads="1"/>
              </p:cNvSpPr>
              <p:nvPr userDrawn="1"/>
            </p:nvSpPr>
            <p:spPr bwMode="ltGray">
              <a:xfrm rot="-1876771">
                <a:off x="0" y="3363"/>
                <a:ext cx="7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6" name="Rectangle 114"/>
              <p:cNvSpPr>
                <a:spLocks noChangeArrowheads="1"/>
              </p:cNvSpPr>
              <p:nvPr userDrawn="1"/>
            </p:nvSpPr>
            <p:spPr bwMode="ltGray">
              <a:xfrm rot="3283992">
                <a:off x="511" y="3478"/>
                <a:ext cx="24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7" name="Rectangle 115"/>
              <p:cNvSpPr>
                <a:spLocks noChangeArrowheads="1"/>
              </p:cNvSpPr>
              <p:nvPr userDrawn="1"/>
            </p:nvSpPr>
            <p:spPr bwMode="ltGray">
              <a:xfrm rot="3283992">
                <a:off x="35" y="2798"/>
                <a:ext cx="24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8" name="Rectangle 116"/>
              <p:cNvSpPr>
                <a:spLocks noChangeArrowheads="1"/>
              </p:cNvSpPr>
              <p:nvPr userDrawn="1"/>
            </p:nvSpPr>
            <p:spPr bwMode="ltGray">
              <a:xfrm rot="-1876771">
                <a:off x="700" y="2851"/>
                <a:ext cx="31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9" name="Rectangle 117"/>
              <p:cNvSpPr>
                <a:spLocks noChangeArrowheads="1"/>
              </p:cNvSpPr>
              <p:nvPr userDrawn="1"/>
            </p:nvSpPr>
            <p:spPr bwMode="ltGray">
              <a:xfrm rot="5908516">
                <a:off x="200" y="3915"/>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0" name="Rectangle 118"/>
              <p:cNvSpPr>
                <a:spLocks noChangeArrowheads="1"/>
              </p:cNvSpPr>
              <p:nvPr userDrawn="1"/>
            </p:nvSpPr>
            <p:spPr bwMode="ltGray">
              <a:xfrm rot="6683973">
                <a:off x="45" y="3915"/>
                <a:ext cx="144"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1" name="Rectangle 119"/>
              <p:cNvSpPr>
                <a:spLocks noChangeArrowheads="1"/>
              </p:cNvSpPr>
              <p:nvPr userDrawn="1"/>
            </p:nvSpPr>
            <p:spPr bwMode="ltGray">
              <a:xfrm rot="5245609">
                <a:off x="361" y="3893"/>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2" name="Rectangle 120"/>
              <p:cNvSpPr>
                <a:spLocks noChangeArrowheads="1"/>
              </p:cNvSpPr>
              <p:nvPr userDrawn="1"/>
            </p:nvSpPr>
            <p:spPr bwMode="ltGray">
              <a:xfrm rot="4500520">
                <a:off x="522" y="3847"/>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3" name="Rectangle 121"/>
              <p:cNvSpPr>
                <a:spLocks noChangeArrowheads="1"/>
              </p:cNvSpPr>
              <p:nvPr userDrawn="1"/>
            </p:nvSpPr>
            <p:spPr bwMode="ltGray">
              <a:xfrm rot="3805227">
                <a:off x="670" y="3778"/>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4" name="Rectangle 122"/>
              <p:cNvSpPr>
                <a:spLocks noChangeArrowheads="1"/>
              </p:cNvSpPr>
              <p:nvPr userDrawn="1"/>
            </p:nvSpPr>
            <p:spPr bwMode="ltGray">
              <a:xfrm rot="3060138">
                <a:off x="813" y="3688"/>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5" name="Rectangle 123"/>
              <p:cNvSpPr>
                <a:spLocks noChangeArrowheads="1"/>
              </p:cNvSpPr>
              <p:nvPr userDrawn="1"/>
            </p:nvSpPr>
            <p:spPr bwMode="ltGray">
              <a:xfrm rot="2090281">
                <a:off x="938" y="3582"/>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6" name="Rectangle 124"/>
              <p:cNvSpPr>
                <a:spLocks noChangeArrowheads="1"/>
              </p:cNvSpPr>
              <p:nvPr userDrawn="1"/>
            </p:nvSpPr>
            <p:spPr bwMode="ltGray">
              <a:xfrm rot="-7168347">
                <a:off x="-18" y="2506"/>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7" name="Rectangle 125"/>
              <p:cNvSpPr>
                <a:spLocks noChangeArrowheads="1"/>
              </p:cNvSpPr>
              <p:nvPr userDrawn="1"/>
            </p:nvSpPr>
            <p:spPr bwMode="ltGray">
              <a:xfrm rot="-6406501">
                <a:off x="136" y="2433"/>
                <a:ext cx="132"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8" name="Rectangle 126"/>
              <p:cNvSpPr>
                <a:spLocks noChangeArrowheads="1"/>
              </p:cNvSpPr>
              <p:nvPr userDrawn="1"/>
            </p:nvSpPr>
            <p:spPr bwMode="ltGray">
              <a:xfrm rot="-4970620">
                <a:off x="447" y="2364"/>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9" name="Rectangle 127"/>
              <p:cNvSpPr>
                <a:spLocks noChangeArrowheads="1"/>
              </p:cNvSpPr>
              <p:nvPr userDrawn="1"/>
            </p:nvSpPr>
            <p:spPr bwMode="ltGray">
              <a:xfrm rot="-4298502">
                <a:off x="597" y="2360"/>
                <a:ext cx="15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0" name="Rectangle 128"/>
              <p:cNvSpPr>
                <a:spLocks noChangeArrowheads="1"/>
              </p:cNvSpPr>
              <p:nvPr userDrawn="1"/>
            </p:nvSpPr>
            <p:spPr bwMode="ltGray">
              <a:xfrm rot="-3676305">
                <a:off x="739" y="2386"/>
                <a:ext cx="155"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1" name="Rectangle 129"/>
              <p:cNvSpPr>
                <a:spLocks noChangeArrowheads="1"/>
              </p:cNvSpPr>
              <p:nvPr userDrawn="1"/>
            </p:nvSpPr>
            <p:spPr bwMode="ltGray">
              <a:xfrm rot="-3188616">
                <a:off x="869" y="2430"/>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2" name="Rectangle 130"/>
              <p:cNvSpPr>
                <a:spLocks noChangeArrowheads="1"/>
              </p:cNvSpPr>
              <p:nvPr userDrawn="1"/>
            </p:nvSpPr>
            <p:spPr bwMode="ltGray">
              <a:xfrm rot="-2610246">
                <a:off x="984" y="2497"/>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3" name="Rectangle 131"/>
              <p:cNvSpPr>
                <a:spLocks noChangeArrowheads="1"/>
              </p:cNvSpPr>
              <p:nvPr userDrawn="1"/>
            </p:nvSpPr>
            <p:spPr bwMode="ltGray">
              <a:xfrm rot="-2190008">
                <a:off x="1075" y="2585"/>
                <a:ext cx="173"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4" name="Rectangle 132"/>
              <p:cNvSpPr>
                <a:spLocks noChangeArrowheads="1"/>
              </p:cNvSpPr>
              <p:nvPr userDrawn="1"/>
            </p:nvSpPr>
            <p:spPr bwMode="ltGray">
              <a:xfrm rot="-1728558">
                <a:off x="1147" y="2688"/>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5" name="Rectangle 133"/>
              <p:cNvSpPr>
                <a:spLocks noChangeArrowheads="1"/>
              </p:cNvSpPr>
              <p:nvPr userDrawn="1"/>
            </p:nvSpPr>
            <p:spPr bwMode="ltGray">
              <a:xfrm rot="-1172118">
                <a:off x="1198" y="2805"/>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6" name="Rectangle 134"/>
              <p:cNvSpPr>
                <a:spLocks noChangeArrowheads="1"/>
              </p:cNvSpPr>
              <p:nvPr userDrawn="1"/>
            </p:nvSpPr>
            <p:spPr bwMode="ltGray">
              <a:xfrm rot="-753845">
                <a:off x="1218" y="2930"/>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7" name="Rectangle 135"/>
              <p:cNvSpPr>
                <a:spLocks noChangeArrowheads="1"/>
              </p:cNvSpPr>
              <p:nvPr userDrawn="1"/>
            </p:nvSpPr>
            <p:spPr bwMode="ltGray">
              <a:xfrm rot="-287823">
                <a:off x="1213" y="3066"/>
                <a:ext cx="167"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8" name="Rectangle 136"/>
              <p:cNvSpPr>
                <a:spLocks noChangeArrowheads="1"/>
              </p:cNvSpPr>
              <p:nvPr userDrawn="1"/>
            </p:nvSpPr>
            <p:spPr bwMode="ltGray">
              <a:xfrm rot="696741">
                <a:off x="1126" y="3337"/>
                <a:ext cx="15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9" name="Rectangle 137"/>
              <p:cNvSpPr>
                <a:spLocks noChangeArrowheads="1"/>
              </p:cNvSpPr>
              <p:nvPr userDrawn="1"/>
            </p:nvSpPr>
            <p:spPr bwMode="ltGray">
              <a:xfrm rot="1529990">
                <a:off x="1041" y="3465"/>
                <a:ext cx="140"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0" name="Freeform 138"/>
              <p:cNvSpPr>
                <a:spLocks/>
              </p:cNvSpPr>
              <p:nvPr userDrawn="1"/>
            </p:nvSpPr>
            <p:spPr bwMode="ltGray">
              <a:xfrm>
                <a:off x="850" y="3136"/>
                <a:ext cx="204" cy="120"/>
              </a:xfrm>
              <a:custGeom>
                <a:avLst/>
                <a:gdLst>
                  <a:gd name="T0" fmla="*/ 168 w 204"/>
                  <a:gd name="T1" fmla="*/ 120 h 120"/>
                  <a:gd name="T2" fmla="*/ 204 w 204"/>
                  <a:gd name="T3" fmla="*/ 12 h 120"/>
                  <a:gd name="T4" fmla="*/ 42 w 204"/>
                  <a:gd name="T5" fmla="*/ 0 h 120"/>
                  <a:gd name="T6" fmla="*/ 0 w 204"/>
                  <a:gd name="T7" fmla="*/ 108 h 120"/>
                  <a:gd name="T8" fmla="*/ 30 w 204"/>
                  <a:gd name="T9" fmla="*/ 114 h 120"/>
                  <a:gd name="T10" fmla="*/ 60 w 204"/>
                  <a:gd name="T11" fmla="*/ 30 h 120"/>
                  <a:gd name="T12" fmla="*/ 102 w 204"/>
                  <a:gd name="T13" fmla="*/ 36 h 120"/>
                  <a:gd name="T14" fmla="*/ 78 w 204"/>
                  <a:gd name="T15" fmla="*/ 108 h 120"/>
                  <a:gd name="T16" fmla="*/ 102 w 204"/>
                  <a:gd name="T17" fmla="*/ 108 h 120"/>
                  <a:gd name="T18" fmla="*/ 132 w 204"/>
                  <a:gd name="T19" fmla="*/ 36 h 120"/>
                  <a:gd name="T20" fmla="*/ 162 w 204"/>
                  <a:gd name="T21" fmla="*/ 36 h 120"/>
                  <a:gd name="T22" fmla="*/ 138 w 204"/>
                  <a:gd name="T23" fmla="*/ 114 h 120"/>
                  <a:gd name="T24" fmla="*/ 168 w 204"/>
                  <a:gd name="T25" fmla="*/ 120 h 1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4" h="120">
                    <a:moveTo>
                      <a:pt x="168" y="120"/>
                    </a:moveTo>
                    <a:lnTo>
                      <a:pt x="204" y="12"/>
                    </a:lnTo>
                    <a:lnTo>
                      <a:pt x="42" y="0"/>
                    </a:lnTo>
                    <a:lnTo>
                      <a:pt x="0" y="108"/>
                    </a:lnTo>
                    <a:lnTo>
                      <a:pt x="30" y="114"/>
                    </a:lnTo>
                    <a:lnTo>
                      <a:pt x="60" y="30"/>
                    </a:lnTo>
                    <a:lnTo>
                      <a:pt x="102" y="36"/>
                    </a:lnTo>
                    <a:lnTo>
                      <a:pt x="78" y="108"/>
                    </a:lnTo>
                    <a:lnTo>
                      <a:pt x="102" y="108"/>
                    </a:lnTo>
                    <a:lnTo>
                      <a:pt x="132" y="36"/>
                    </a:lnTo>
                    <a:lnTo>
                      <a:pt x="162" y="36"/>
                    </a:lnTo>
                    <a:lnTo>
                      <a:pt x="138" y="114"/>
                    </a:lnTo>
                    <a:lnTo>
                      <a:pt x="168" y="12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1" name="Freeform 139"/>
              <p:cNvSpPr>
                <a:spLocks/>
              </p:cNvSpPr>
              <p:nvPr userDrawn="1"/>
            </p:nvSpPr>
            <p:spPr bwMode="ltGray">
              <a:xfrm>
                <a:off x="19" y="2722"/>
                <a:ext cx="90" cy="78"/>
              </a:xfrm>
              <a:custGeom>
                <a:avLst/>
                <a:gdLst>
                  <a:gd name="T0" fmla="*/ 66 w 90"/>
                  <a:gd name="T1" fmla="*/ 36 h 78"/>
                  <a:gd name="T2" fmla="*/ 66 w 90"/>
                  <a:gd name="T3" fmla="*/ 36 h 78"/>
                  <a:gd name="T4" fmla="*/ 18 w 90"/>
                  <a:gd name="T5" fmla="*/ 24 h 78"/>
                  <a:gd name="T6" fmla="*/ 0 w 90"/>
                  <a:gd name="T7" fmla="*/ 30 h 78"/>
                  <a:gd name="T8" fmla="*/ 36 w 90"/>
                  <a:gd name="T9" fmla="*/ 78 h 78"/>
                  <a:gd name="T10" fmla="*/ 48 w 90"/>
                  <a:gd name="T11" fmla="*/ 72 h 78"/>
                  <a:gd name="T12" fmla="*/ 24 w 90"/>
                  <a:gd name="T13" fmla="*/ 36 h 78"/>
                  <a:gd name="T14" fmla="*/ 24 w 90"/>
                  <a:gd name="T15" fmla="*/ 36 h 78"/>
                  <a:gd name="T16" fmla="*/ 72 w 90"/>
                  <a:gd name="T17" fmla="*/ 54 h 78"/>
                  <a:gd name="T18" fmla="*/ 90 w 90"/>
                  <a:gd name="T19" fmla="*/ 42 h 78"/>
                  <a:gd name="T20" fmla="*/ 54 w 90"/>
                  <a:gd name="T21" fmla="*/ 0 h 78"/>
                  <a:gd name="T22" fmla="*/ 42 w 90"/>
                  <a:gd name="T23" fmla="*/ 6 h 78"/>
                  <a:gd name="T24" fmla="*/ 66 w 90"/>
                  <a:gd name="T25" fmla="*/ 36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8">
                    <a:moveTo>
                      <a:pt x="66" y="36"/>
                    </a:moveTo>
                    <a:lnTo>
                      <a:pt x="66" y="36"/>
                    </a:lnTo>
                    <a:lnTo>
                      <a:pt x="18" y="24"/>
                    </a:lnTo>
                    <a:lnTo>
                      <a:pt x="0" y="30"/>
                    </a:lnTo>
                    <a:lnTo>
                      <a:pt x="36" y="78"/>
                    </a:lnTo>
                    <a:lnTo>
                      <a:pt x="48" y="72"/>
                    </a:lnTo>
                    <a:lnTo>
                      <a:pt x="24" y="36"/>
                    </a:lnTo>
                    <a:lnTo>
                      <a:pt x="72" y="54"/>
                    </a:lnTo>
                    <a:lnTo>
                      <a:pt x="90" y="42"/>
                    </a:lnTo>
                    <a:lnTo>
                      <a:pt x="54" y="0"/>
                    </a:lnTo>
                    <a:lnTo>
                      <a:pt x="42" y="6"/>
                    </a:lnTo>
                    <a:lnTo>
                      <a:pt x="66" y="36"/>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2" name="Freeform 140"/>
              <p:cNvSpPr>
                <a:spLocks/>
              </p:cNvSpPr>
              <p:nvPr userDrawn="1"/>
            </p:nvSpPr>
            <p:spPr bwMode="ltGray">
              <a:xfrm>
                <a:off x="97" y="2651"/>
                <a:ext cx="101" cy="89"/>
              </a:xfrm>
              <a:custGeom>
                <a:avLst/>
                <a:gdLst>
                  <a:gd name="T0" fmla="*/ 54 w 101"/>
                  <a:gd name="T1" fmla="*/ 89 h 89"/>
                  <a:gd name="T2" fmla="*/ 65 w 101"/>
                  <a:gd name="T3" fmla="*/ 83 h 89"/>
                  <a:gd name="T4" fmla="*/ 48 w 101"/>
                  <a:gd name="T5" fmla="*/ 35 h 89"/>
                  <a:gd name="T6" fmla="*/ 89 w 101"/>
                  <a:gd name="T7" fmla="*/ 65 h 89"/>
                  <a:gd name="T8" fmla="*/ 101 w 101"/>
                  <a:gd name="T9" fmla="*/ 59 h 89"/>
                  <a:gd name="T10" fmla="*/ 83 w 101"/>
                  <a:gd name="T11" fmla="*/ 0 h 89"/>
                  <a:gd name="T12" fmla="*/ 71 w 101"/>
                  <a:gd name="T13" fmla="*/ 12 h 89"/>
                  <a:gd name="T14" fmla="*/ 83 w 101"/>
                  <a:gd name="T15" fmla="*/ 41 h 89"/>
                  <a:gd name="T16" fmla="*/ 48 w 101"/>
                  <a:gd name="T17" fmla="*/ 23 h 89"/>
                  <a:gd name="T18" fmla="*/ 36 w 101"/>
                  <a:gd name="T19" fmla="*/ 29 h 89"/>
                  <a:gd name="T20" fmla="*/ 45 w 101"/>
                  <a:gd name="T21" fmla="*/ 68 h 89"/>
                  <a:gd name="T22" fmla="*/ 18 w 101"/>
                  <a:gd name="T23" fmla="*/ 41 h 89"/>
                  <a:gd name="T24" fmla="*/ 0 w 101"/>
                  <a:gd name="T25" fmla="*/ 53 h 89"/>
                  <a:gd name="T26" fmla="*/ 54 w 101"/>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1" h="89">
                    <a:moveTo>
                      <a:pt x="54" y="89"/>
                    </a:moveTo>
                    <a:lnTo>
                      <a:pt x="65" y="83"/>
                    </a:lnTo>
                    <a:lnTo>
                      <a:pt x="48" y="35"/>
                    </a:lnTo>
                    <a:lnTo>
                      <a:pt x="89" y="65"/>
                    </a:lnTo>
                    <a:lnTo>
                      <a:pt x="101" y="59"/>
                    </a:lnTo>
                    <a:lnTo>
                      <a:pt x="83" y="0"/>
                    </a:lnTo>
                    <a:lnTo>
                      <a:pt x="71" y="12"/>
                    </a:lnTo>
                    <a:lnTo>
                      <a:pt x="83" y="41"/>
                    </a:lnTo>
                    <a:lnTo>
                      <a:pt x="48" y="23"/>
                    </a:lnTo>
                    <a:lnTo>
                      <a:pt x="36" y="29"/>
                    </a:lnTo>
                    <a:lnTo>
                      <a:pt x="45" y="68"/>
                    </a:lnTo>
                    <a:lnTo>
                      <a:pt x="18" y="41"/>
                    </a:lnTo>
                    <a:lnTo>
                      <a:pt x="0" y="53"/>
                    </a:lnTo>
                    <a:lnTo>
                      <a:pt x="54" y="89"/>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3" name="Freeform 141"/>
              <p:cNvSpPr>
                <a:spLocks/>
              </p:cNvSpPr>
              <p:nvPr userDrawn="1"/>
            </p:nvSpPr>
            <p:spPr bwMode="ltGray">
              <a:xfrm>
                <a:off x="677" y="3502"/>
                <a:ext cx="83" cy="78"/>
              </a:xfrm>
              <a:custGeom>
                <a:avLst/>
                <a:gdLst>
                  <a:gd name="T0" fmla="*/ 36 w 83"/>
                  <a:gd name="T1" fmla="*/ 78 h 78"/>
                  <a:gd name="T2" fmla="*/ 83 w 83"/>
                  <a:gd name="T3" fmla="*/ 48 h 78"/>
                  <a:gd name="T4" fmla="*/ 54 w 83"/>
                  <a:gd name="T5" fmla="*/ 0 h 78"/>
                  <a:gd name="T6" fmla="*/ 0 w 83"/>
                  <a:gd name="T7" fmla="*/ 30 h 78"/>
                  <a:gd name="T8" fmla="*/ 6 w 83"/>
                  <a:gd name="T9" fmla="*/ 36 h 78"/>
                  <a:gd name="T10" fmla="*/ 42 w 83"/>
                  <a:gd name="T11" fmla="*/ 18 h 78"/>
                  <a:gd name="T12" fmla="*/ 54 w 83"/>
                  <a:gd name="T13" fmla="*/ 30 h 78"/>
                  <a:gd name="T14" fmla="*/ 24 w 83"/>
                  <a:gd name="T15" fmla="*/ 48 h 78"/>
                  <a:gd name="T16" fmla="*/ 30 w 83"/>
                  <a:gd name="T17" fmla="*/ 54 h 78"/>
                  <a:gd name="T18" fmla="*/ 60 w 83"/>
                  <a:gd name="T19" fmla="*/ 36 h 78"/>
                  <a:gd name="T20" fmla="*/ 66 w 83"/>
                  <a:gd name="T21" fmla="*/ 48 h 78"/>
                  <a:gd name="T22" fmla="*/ 30 w 83"/>
                  <a:gd name="T23" fmla="*/ 66 h 78"/>
                  <a:gd name="T24" fmla="*/ 36 w 83"/>
                  <a:gd name="T25" fmla="*/ 78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78">
                    <a:moveTo>
                      <a:pt x="36" y="78"/>
                    </a:moveTo>
                    <a:lnTo>
                      <a:pt x="83" y="48"/>
                    </a:lnTo>
                    <a:lnTo>
                      <a:pt x="54" y="0"/>
                    </a:lnTo>
                    <a:lnTo>
                      <a:pt x="0" y="30"/>
                    </a:lnTo>
                    <a:lnTo>
                      <a:pt x="6" y="36"/>
                    </a:lnTo>
                    <a:lnTo>
                      <a:pt x="42" y="18"/>
                    </a:lnTo>
                    <a:lnTo>
                      <a:pt x="54" y="30"/>
                    </a:lnTo>
                    <a:lnTo>
                      <a:pt x="24" y="48"/>
                    </a:lnTo>
                    <a:lnTo>
                      <a:pt x="30" y="54"/>
                    </a:lnTo>
                    <a:lnTo>
                      <a:pt x="60" y="36"/>
                    </a:lnTo>
                    <a:lnTo>
                      <a:pt x="66" y="48"/>
                    </a:lnTo>
                    <a:lnTo>
                      <a:pt x="30" y="66"/>
                    </a:lnTo>
                    <a:lnTo>
                      <a:pt x="36" y="78"/>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4" name="Freeform 142"/>
              <p:cNvSpPr>
                <a:spLocks/>
              </p:cNvSpPr>
              <p:nvPr userDrawn="1"/>
            </p:nvSpPr>
            <p:spPr bwMode="ltGray">
              <a:xfrm>
                <a:off x="940" y="2782"/>
                <a:ext cx="90" cy="72"/>
              </a:xfrm>
              <a:custGeom>
                <a:avLst/>
                <a:gdLst>
                  <a:gd name="T0" fmla="*/ 90 w 90"/>
                  <a:gd name="T1" fmla="*/ 30 h 72"/>
                  <a:gd name="T2" fmla="*/ 66 w 90"/>
                  <a:gd name="T3" fmla="*/ 0 h 72"/>
                  <a:gd name="T4" fmla="*/ 0 w 90"/>
                  <a:gd name="T5" fmla="*/ 36 h 72"/>
                  <a:gd name="T6" fmla="*/ 24 w 90"/>
                  <a:gd name="T7" fmla="*/ 72 h 72"/>
                  <a:gd name="T8" fmla="*/ 36 w 90"/>
                  <a:gd name="T9" fmla="*/ 66 h 72"/>
                  <a:gd name="T10" fmla="*/ 18 w 90"/>
                  <a:gd name="T11" fmla="*/ 42 h 72"/>
                  <a:gd name="T12" fmla="*/ 36 w 90"/>
                  <a:gd name="T13" fmla="*/ 30 h 72"/>
                  <a:gd name="T14" fmla="*/ 54 w 90"/>
                  <a:gd name="T15" fmla="*/ 54 h 72"/>
                  <a:gd name="T16" fmla="*/ 60 w 90"/>
                  <a:gd name="T17" fmla="*/ 48 h 72"/>
                  <a:gd name="T18" fmla="*/ 48 w 90"/>
                  <a:gd name="T19" fmla="*/ 24 h 72"/>
                  <a:gd name="T20" fmla="*/ 60 w 90"/>
                  <a:gd name="T21" fmla="*/ 12 h 72"/>
                  <a:gd name="T22" fmla="*/ 78 w 90"/>
                  <a:gd name="T23" fmla="*/ 42 h 72"/>
                  <a:gd name="T24" fmla="*/ 90 w 90"/>
                  <a:gd name="T25" fmla="*/ 3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2">
                    <a:moveTo>
                      <a:pt x="90" y="30"/>
                    </a:moveTo>
                    <a:lnTo>
                      <a:pt x="66" y="0"/>
                    </a:lnTo>
                    <a:lnTo>
                      <a:pt x="0" y="36"/>
                    </a:lnTo>
                    <a:lnTo>
                      <a:pt x="24" y="72"/>
                    </a:lnTo>
                    <a:lnTo>
                      <a:pt x="36" y="66"/>
                    </a:lnTo>
                    <a:lnTo>
                      <a:pt x="18" y="42"/>
                    </a:lnTo>
                    <a:lnTo>
                      <a:pt x="36" y="30"/>
                    </a:lnTo>
                    <a:lnTo>
                      <a:pt x="54" y="54"/>
                    </a:lnTo>
                    <a:lnTo>
                      <a:pt x="60" y="48"/>
                    </a:lnTo>
                    <a:lnTo>
                      <a:pt x="48" y="24"/>
                    </a:lnTo>
                    <a:lnTo>
                      <a:pt x="60" y="12"/>
                    </a:lnTo>
                    <a:lnTo>
                      <a:pt x="78" y="42"/>
                    </a:lnTo>
                    <a:lnTo>
                      <a:pt x="90" y="3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5" name="Freeform 143"/>
              <p:cNvSpPr>
                <a:spLocks/>
              </p:cNvSpPr>
              <p:nvPr userDrawn="1"/>
            </p:nvSpPr>
            <p:spPr bwMode="ltGray">
              <a:xfrm>
                <a:off x="898" y="2716"/>
                <a:ext cx="90" cy="84"/>
              </a:xfrm>
              <a:custGeom>
                <a:avLst/>
                <a:gdLst>
                  <a:gd name="T0" fmla="*/ 42 w 90"/>
                  <a:gd name="T1" fmla="*/ 60 h 84"/>
                  <a:gd name="T2" fmla="*/ 42 w 90"/>
                  <a:gd name="T3" fmla="*/ 60 h 84"/>
                  <a:gd name="T4" fmla="*/ 72 w 90"/>
                  <a:gd name="T5" fmla="*/ 12 h 84"/>
                  <a:gd name="T6" fmla="*/ 66 w 90"/>
                  <a:gd name="T7" fmla="*/ 0 h 84"/>
                  <a:gd name="T8" fmla="*/ 0 w 90"/>
                  <a:gd name="T9" fmla="*/ 42 h 84"/>
                  <a:gd name="T10" fmla="*/ 6 w 90"/>
                  <a:gd name="T11" fmla="*/ 54 h 84"/>
                  <a:gd name="T12" fmla="*/ 54 w 90"/>
                  <a:gd name="T13" fmla="*/ 24 h 84"/>
                  <a:gd name="T14" fmla="*/ 54 w 90"/>
                  <a:gd name="T15" fmla="*/ 24 h 84"/>
                  <a:gd name="T16" fmla="*/ 18 w 90"/>
                  <a:gd name="T17" fmla="*/ 72 h 84"/>
                  <a:gd name="T18" fmla="*/ 24 w 90"/>
                  <a:gd name="T19" fmla="*/ 84 h 84"/>
                  <a:gd name="T20" fmla="*/ 90 w 90"/>
                  <a:gd name="T21" fmla="*/ 42 h 84"/>
                  <a:gd name="T22" fmla="*/ 84 w 90"/>
                  <a:gd name="T23" fmla="*/ 30 h 84"/>
                  <a:gd name="T24" fmla="*/ 42 w 90"/>
                  <a:gd name="T25" fmla="*/ 6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84">
                    <a:moveTo>
                      <a:pt x="42" y="60"/>
                    </a:moveTo>
                    <a:lnTo>
                      <a:pt x="42" y="60"/>
                    </a:lnTo>
                    <a:lnTo>
                      <a:pt x="72" y="12"/>
                    </a:lnTo>
                    <a:lnTo>
                      <a:pt x="66" y="0"/>
                    </a:lnTo>
                    <a:lnTo>
                      <a:pt x="0" y="42"/>
                    </a:lnTo>
                    <a:lnTo>
                      <a:pt x="6" y="54"/>
                    </a:lnTo>
                    <a:lnTo>
                      <a:pt x="54" y="24"/>
                    </a:lnTo>
                    <a:lnTo>
                      <a:pt x="18" y="72"/>
                    </a:lnTo>
                    <a:lnTo>
                      <a:pt x="24" y="84"/>
                    </a:lnTo>
                    <a:lnTo>
                      <a:pt x="90" y="42"/>
                    </a:lnTo>
                    <a:lnTo>
                      <a:pt x="84" y="30"/>
                    </a:lnTo>
                    <a:lnTo>
                      <a:pt x="42" y="6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6" name="Freeform 144"/>
              <p:cNvSpPr>
                <a:spLocks/>
              </p:cNvSpPr>
              <p:nvPr userDrawn="1"/>
            </p:nvSpPr>
            <p:spPr bwMode="ltGray">
              <a:xfrm>
                <a:off x="7" y="3837"/>
                <a:ext cx="6" cy="12"/>
              </a:xfrm>
              <a:custGeom>
                <a:avLst/>
                <a:gdLst>
                  <a:gd name="T0" fmla="*/ 6 w 6"/>
                  <a:gd name="T1" fmla="*/ 0 h 12"/>
                  <a:gd name="T2" fmla="*/ 6 w 6"/>
                  <a:gd name="T3" fmla="*/ 0 h 12"/>
                  <a:gd name="T4" fmla="*/ 0 w 6"/>
                  <a:gd name="T5" fmla="*/ 0 h 12"/>
                  <a:gd name="T6" fmla="*/ 0 w 6"/>
                  <a:gd name="T7" fmla="*/ 0 h 12"/>
                  <a:gd name="T8" fmla="*/ 0 w 6"/>
                  <a:gd name="T9" fmla="*/ 12 h 12"/>
                  <a:gd name="T10" fmla="*/ 6 w 6"/>
                  <a:gd name="T11" fmla="*/ 0 h 12"/>
                  <a:gd name="T12" fmla="*/ 6 w 6"/>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2">
                    <a:moveTo>
                      <a:pt x="6" y="0"/>
                    </a:moveTo>
                    <a:lnTo>
                      <a:pt x="6" y="0"/>
                    </a:lnTo>
                    <a:lnTo>
                      <a:pt x="0" y="0"/>
                    </a:lnTo>
                    <a:lnTo>
                      <a:pt x="0" y="12"/>
                    </a:lnTo>
                    <a:lnTo>
                      <a:pt x="6"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7" name="Freeform 145"/>
              <p:cNvSpPr>
                <a:spLocks/>
              </p:cNvSpPr>
              <p:nvPr userDrawn="1"/>
            </p:nvSpPr>
            <p:spPr bwMode="ltGray">
              <a:xfrm>
                <a:off x="7" y="2555"/>
                <a:ext cx="30" cy="48"/>
              </a:xfrm>
              <a:custGeom>
                <a:avLst/>
                <a:gdLst>
                  <a:gd name="T0" fmla="*/ 18 w 30"/>
                  <a:gd name="T1" fmla="*/ 48 h 48"/>
                  <a:gd name="T2" fmla="*/ 18 w 30"/>
                  <a:gd name="T3" fmla="*/ 48 h 48"/>
                  <a:gd name="T4" fmla="*/ 30 w 30"/>
                  <a:gd name="T5" fmla="*/ 42 h 48"/>
                  <a:gd name="T6" fmla="*/ 0 w 30"/>
                  <a:gd name="T7" fmla="*/ 0 h 48"/>
                  <a:gd name="T8" fmla="*/ 0 w 30"/>
                  <a:gd name="T9" fmla="*/ 24 h 48"/>
                  <a:gd name="T10" fmla="*/ 18 w 30"/>
                  <a:gd name="T11" fmla="*/ 48 h 48"/>
                  <a:gd name="T12" fmla="*/ 18 w 30"/>
                  <a:gd name="T13" fmla="*/ 48 h 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48">
                    <a:moveTo>
                      <a:pt x="18" y="48"/>
                    </a:moveTo>
                    <a:lnTo>
                      <a:pt x="18" y="48"/>
                    </a:lnTo>
                    <a:lnTo>
                      <a:pt x="30" y="42"/>
                    </a:lnTo>
                    <a:lnTo>
                      <a:pt x="0" y="0"/>
                    </a:lnTo>
                    <a:lnTo>
                      <a:pt x="0" y="24"/>
                    </a:lnTo>
                    <a:lnTo>
                      <a:pt x="18" y="48"/>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8" name="Freeform 146"/>
              <p:cNvSpPr>
                <a:spLocks/>
              </p:cNvSpPr>
              <p:nvPr userDrawn="1"/>
            </p:nvSpPr>
            <p:spPr bwMode="ltGray">
              <a:xfrm>
                <a:off x="7" y="3843"/>
                <a:ext cx="36" cy="66"/>
              </a:xfrm>
              <a:custGeom>
                <a:avLst/>
                <a:gdLst>
                  <a:gd name="T0" fmla="*/ 36 w 36"/>
                  <a:gd name="T1" fmla="*/ 0 h 66"/>
                  <a:gd name="T2" fmla="*/ 24 w 36"/>
                  <a:gd name="T3" fmla="*/ 0 h 66"/>
                  <a:gd name="T4" fmla="*/ 24 w 36"/>
                  <a:gd name="T5" fmla="*/ 0 h 66"/>
                  <a:gd name="T6" fmla="*/ 0 w 36"/>
                  <a:gd name="T7" fmla="*/ 36 h 66"/>
                  <a:gd name="T8" fmla="*/ 0 w 36"/>
                  <a:gd name="T9" fmla="*/ 66 h 66"/>
                  <a:gd name="T10" fmla="*/ 36 w 36"/>
                  <a:gd name="T11" fmla="*/ 0 h 66"/>
                  <a:gd name="T12" fmla="*/ 36 w 36"/>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66">
                    <a:moveTo>
                      <a:pt x="36" y="0"/>
                    </a:moveTo>
                    <a:lnTo>
                      <a:pt x="24" y="0"/>
                    </a:lnTo>
                    <a:lnTo>
                      <a:pt x="0" y="36"/>
                    </a:lnTo>
                    <a:lnTo>
                      <a:pt x="0" y="66"/>
                    </a:lnTo>
                    <a:lnTo>
                      <a:pt x="36"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9" name="Rectangle 147"/>
              <p:cNvSpPr>
                <a:spLocks noChangeArrowheads="1"/>
              </p:cNvSpPr>
              <p:nvPr userDrawn="1"/>
            </p:nvSpPr>
            <p:spPr bwMode="ltGray">
              <a:xfrm rot="244926">
                <a:off x="1177" y="3201"/>
                <a:ext cx="161"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0" name="Rectangle 148"/>
              <p:cNvSpPr>
                <a:spLocks noChangeArrowheads="1"/>
              </p:cNvSpPr>
              <p:nvPr userDrawn="1"/>
            </p:nvSpPr>
            <p:spPr bwMode="ltGray">
              <a:xfrm rot="-5598588">
                <a:off x="290" y="2386"/>
                <a:ext cx="138" cy="12"/>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1" name="Freeform 149"/>
              <p:cNvSpPr>
                <a:spLocks/>
              </p:cNvSpPr>
              <p:nvPr userDrawn="1"/>
            </p:nvSpPr>
            <p:spPr bwMode="ltGray">
              <a:xfrm>
                <a:off x="139" y="3573"/>
                <a:ext cx="144" cy="154"/>
              </a:xfrm>
              <a:custGeom>
                <a:avLst/>
                <a:gdLst>
                  <a:gd name="T0" fmla="*/ 0 w 144"/>
                  <a:gd name="T1" fmla="*/ 102 h 154"/>
                  <a:gd name="T2" fmla="*/ 59 w 144"/>
                  <a:gd name="T3" fmla="*/ 154 h 154"/>
                  <a:gd name="T4" fmla="*/ 117 w 144"/>
                  <a:gd name="T5" fmla="*/ 120 h 154"/>
                  <a:gd name="T6" fmla="*/ 62 w 144"/>
                  <a:gd name="T7" fmla="*/ 55 h 154"/>
                  <a:gd name="T8" fmla="*/ 104 w 144"/>
                  <a:gd name="T9" fmla="*/ 34 h 154"/>
                  <a:gd name="T10" fmla="*/ 117 w 144"/>
                  <a:gd name="T11" fmla="*/ 53 h 154"/>
                  <a:gd name="T12" fmla="*/ 141 w 144"/>
                  <a:gd name="T13" fmla="*/ 47 h 154"/>
                  <a:gd name="T14" fmla="*/ 97 w 144"/>
                  <a:gd name="T15" fmla="*/ 2 h 154"/>
                  <a:gd name="T16" fmla="*/ 36 w 144"/>
                  <a:gd name="T17" fmla="*/ 33 h 154"/>
                  <a:gd name="T18" fmla="*/ 90 w 144"/>
                  <a:gd name="T19" fmla="*/ 107 h 154"/>
                  <a:gd name="T20" fmla="*/ 28 w 144"/>
                  <a:gd name="T21" fmla="*/ 101 h 154"/>
                  <a:gd name="T22" fmla="*/ 0 w 144"/>
                  <a:gd name="T23" fmla="*/ 102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9" y="61"/>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2" name="Freeform 150"/>
              <p:cNvSpPr>
                <a:spLocks/>
              </p:cNvSpPr>
              <p:nvPr userDrawn="1"/>
            </p:nvSpPr>
            <p:spPr bwMode="ltGray">
              <a:xfrm rot="-2857037">
                <a:off x="619" y="3550"/>
                <a:ext cx="68" cy="69"/>
              </a:xfrm>
              <a:custGeom>
                <a:avLst/>
                <a:gdLst>
                  <a:gd name="T0" fmla="*/ 0 w 144"/>
                  <a:gd name="T1" fmla="*/ 4 h 154"/>
                  <a:gd name="T2" fmla="*/ 3 w 144"/>
                  <a:gd name="T3" fmla="*/ 6 h 154"/>
                  <a:gd name="T4" fmla="*/ 6 w 144"/>
                  <a:gd name="T5" fmla="*/ 5 h 154"/>
                  <a:gd name="T6" fmla="*/ 3 w 144"/>
                  <a:gd name="T7" fmla="*/ 2 h 154"/>
                  <a:gd name="T8" fmla="*/ 5 w 144"/>
                  <a:gd name="T9" fmla="*/ 1 h 154"/>
                  <a:gd name="T10" fmla="*/ 6 w 144"/>
                  <a:gd name="T11" fmla="*/ 2 h 154"/>
                  <a:gd name="T12" fmla="*/ 7 w 144"/>
                  <a:gd name="T13" fmla="*/ 2 h 154"/>
                  <a:gd name="T14" fmla="*/ 5 w 144"/>
                  <a:gd name="T15" fmla="*/ 0 h 154"/>
                  <a:gd name="T16" fmla="*/ 2 w 144"/>
                  <a:gd name="T17" fmla="*/ 1 h 154"/>
                  <a:gd name="T18" fmla="*/ 4 w 144"/>
                  <a:gd name="T19" fmla="*/ 4 h 154"/>
                  <a:gd name="T20" fmla="*/ 1 w 144"/>
                  <a:gd name="T21" fmla="*/ 4 h 154"/>
                  <a:gd name="T22" fmla="*/ 0 w 144"/>
                  <a:gd name="T23" fmla="*/ 4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3" y="47"/>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3095" name="Freeform 151"/>
              <p:cNvSpPr>
                <a:spLocks/>
              </p:cNvSpPr>
              <p:nvPr userDrawn="1"/>
            </p:nvSpPr>
            <p:spPr bwMode="ltGray">
              <a:xfrm>
                <a:off x="235" y="2503"/>
                <a:ext cx="348" cy="1272"/>
              </a:xfrm>
              <a:custGeom>
                <a:avLst/>
                <a:gdLst/>
                <a:ahLst/>
                <a:cxnLst>
                  <a:cxn ang="0">
                    <a:pos x="0" y="0"/>
                  </a:cxn>
                  <a:cxn ang="0">
                    <a:pos x="287" y="582"/>
                  </a:cxn>
                  <a:cxn ang="0">
                    <a:pos x="348" y="1272"/>
                  </a:cxn>
                  <a:cxn ang="0">
                    <a:pos x="54" y="676"/>
                  </a:cxn>
                  <a:cxn ang="0">
                    <a:pos x="0" y="0"/>
                  </a:cxn>
                </a:cxnLst>
                <a:rect l="0" t="0" r="r" b="b"/>
                <a:pathLst>
                  <a:path w="348" h="1272">
                    <a:moveTo>
                      <a:pt x="0" y="0"/>
                    </a:moveTo>
                    <a:lnTo>
                      <a:pt x="287" y="582"/>
                    </a:lnTo>
                    <a:lnTo>
                      <a:pt x="348" y="1272"/>
                    </a:lnTo>
                    <a:lnTo>
                      <a:pt x="54" y="676"/>
                    </a:lnTo>
                    <a:lnTo>
                      <a:pt x="0" y="0"/>
                    </a:lnTo>
                    <a:close/>
                  </a:path>
                </a:pathLst>
              </a:custGeom>
              <a:gradFill rotWithShape="0">
                <a:gsLst>
                  <a:gs pos="0">
                    <a:schemeClr val="bg2"/>
                  </a:gs>
                  <a:gs pos="100000">
                    <a:schemeClr val="bg2">
                      <a:gamma/>
                      <a:shade val="96863"/>
                      <a:invGamma/>
                    </a:schemeClr>
                  </a:gs>
                </a:gsLst>
                <a:lin ang="18900000" scaled="1"/>
              </a:gradFill>
              <a:ln w="9525" cap="flat" cmpd="sng">
                <a:noFill/>
                <a:prstDash val="solid"/>
                <a:round/>
                <a:headEnd type="none" w="med" len="med"/>
                <a:tailEnd type="none" w="med" len="me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3096" name="Oval 152"/>
              <p:cNvSpPr>
                <a:spLocks noChangeArrowheads="1"/>
              </p:cNvSpPr>
              <p:nvPr userDrawn="1"/>
            </p:nvSpPr>
            <p:spPr bwMode="ltGray">
              <a:xfrm rot="-1684349">
                <a:off x="296" y="3047"/>
                <a:ext cx="221" cy="174"/>
              </a:xfrm>
              <a:prstGeom prst="ellipse">
                <a:avLst/>
              </a:prstGeom>
              <a:gradFill rotWithShape="0">
                <a:gsLst>
                  <a:gs pos="0">
                    <a:schemeClr val="bg2">
                      <a:gamma/>
                      <a:shade val="90980"/>
                      <a:invGamma/>
                    </a:schemeClr>
                  </a:gs>
                  <a:gs pos="50000">
                    <a:schemeClr val="bg2"/>
                  </a:gs>
                  <a:gs pos="100000">
                    <a:schemeClr val="bg2">
                      <a:gamma/>
                      <a:shade val="90980"/>
                      <a:invGamma/>
                    </a:schemeClr>
                  </a:gs>
                </a:gsLst>
                <a:lin ang="189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grpSp>
      <p:sp>
        <p:nvSpPr>
          <p:cNvPr id="83097" name="Rectangle 153"/>
          <p:cNvSpPr>
            <a:spLocks noGrp="1" noRot="1" noChangeArrowheads="1"/>
          </p:cNvSpPr>
          <p:nvPr>
            <p:ph type="title"/>
          </p:nvPr>
        </p:nvSpPr>
        <p:spPr bwMode="auto">
          <a:xfrm>
            <a:off x="301625" y="228600"/>
            <a:ext cx="854075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83098" name="Rectangle 154"/>
          <p:cNvSpPr>
            <a:spLocks noGrp="1" noChangeArrowheads="1"/>
          </p:cNvSpPr>
          <p:nvPr>
            <p:ph type="dt" sz="half" idx="2"/>
          </p:nvPr>
        </p:nvSpPr>
        <p:spPr bwMode="auto">
          <a:xfrm>
            <a:off x="301625" y="6245225"/>
            <a:ext cx="2289175"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83099" name="Rectangle 15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83100" name="Rectangle 156"/>
          <p:cNvSpPr>
            <a:spLocks noGrp="1" noChangeArrowheads="1"/>
          </p:cNvSpPr>
          <p:nvPr>
            <p:ph type="sldNum" sz="quarter" idx="4"/>
          </p:nvPr>
        </p:nvSpPr>
        <p:spPr bwMode="auto">
          <a:xfrm>
            <a:off x="6553200" y="6245225"/>
            <a:ext cx="2289175"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latin typeface="Arial" panose="020B0604020202020204" pitchFamily="34" charset="0"/>
              </a:defRPr>
            </a:lvl1pPr>
          </a:lstStyle>
          <a:p>
            <a:pPr defTabSz="914400" fontAlgn="base">
              <a:spcBef>
                <a:spcPct val="0"/>
              </a:spcBef>
              <a:spcAft>
                <a:spcPct val="0"/>
              </a:spcAft>
              <a:defRPr/>
            </a:pPr>
            <a:fld id="{BCD8D4E8-AD1D-2844-BA75-51819F7C4F08}"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
        <p:nvSpPr>
          <p:cNvPr id="83101" name="Rectangle 157"/>
          <p:cNvSpPr>
            <a:spLocks noGrp="1" noRot="1" noChangeArrowheads="1"/>
          </p:cNvSpPr>
          <p:nvPr>
            <p:ph type="body" idx="1"/>
          </p:nvPr>
        </p:nvSpPr>
        <p:spPr bwMode="auto">
          <a:xfrm>
            <a:off x="301625" y="1600200"/>
            <a:ext cx="8540750" cy="44989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2883977"/>
      </p:ext>
    </p:extLst>
  </p:cSld>
  <p:clrMap bg1="dk2" tx1="lt1" bg2="dk1" tx2="lt2" accent1="accent1" accent2="accent2" accent3="accent3" accent4="accent4" accent5="accent5" accent6="accent6" hlink="hlink" folHlink="folHlink"/>
  <p:sldLayoutIdLst>
    <p:sldLayoutId id="2147488699" r:id="rId1"/>
    <p:sldLayoutId id="2147488700" r:id="rId2"/>
    <p:sldLayoutId id="2147488701" r:id="rId3"/>
    <p:sldLayoutId id="2147488702" r:id="rId4"/>
    <p:sldLayoutId id="2147488703" r:id="rId5"/>
    <p:sldLayoutId id="2147488704" r:id="rId6"/>
    <p:sldLayoutId id="2147488705" r:id="rId7"/>
    <p:sldLayoutId id="2147488706" r:id="rId8"/>
    <p:sldLayoutId id="2147488707" r:id="rId9"/>
    <p:sldLayoutId id="2147488708" r:id="rId10"/>
    <p:sldLayoutId id="2147488709" r:id="rId11"/>
  </p:sldLayoutIdLst>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0"/>
          <a:cs typeface="Geneva"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9pPr>
    </p:titleStyle>
    <p:bodyStyle>
      <a:lvl1pPr marL="342900" indent="-342900" algn="l" rtl="0" eaLnBrk="0" fontAlgn="base" hangingPunct="0">
        <a:spcBef>
          <a:spcPct val="20000"/>
        </a:spcBef>
        <a:spcAft>
          <a:spcPct val="0"/>
        </a:spcAft>
        <a:buClr>
          <a:schemeClr val="hlink"/>
        </a:buClr>
        <a:buSzPct val="80000"/>
        <a:buFont typeface="Arial" charset="0"/>
        <a:buChar char="►"/>
        <a:defRPr sz="3200">
          <a:solidFill>
            <a:schemeClr val="tx1"/>
          </a:solidFill>
          <a:effectLst>
            <a:outerShdw blurRad="38100" dist="38100" dir="2700000" algn="tl">
              <a:srgbClr val="000000"/>
            </a:outerShdw>
          </a:effectLst>
          <a:latin typeface="+mn-lt"/>
          <a:ea typeface="ＭＳ Ｐゴシック" charset="0"/>
          <a:cs typeface="Geneva" charset="0"/>
        </a:defRPr>
      </a:lvl1pPr>
      <a:lvl2pPr marL="742950" indent="-285750" algn="l" rtl="0" eaLnBrk="0" fontAlgn="base" hangingPunct="0">
        <a:spcBef>
          <a:spcPct val="20000"/>
        </a:spcBef>
        <a:spcAft>
          <a:spcPct val="0"/>
        </a:spcAft>
        <a:buClr>
          <a:schemeClr val="folHlink"/>
        </a:buClr>
        <a:buFont typeface="Wingdings" charset="0"/>
        <a:buChar char="§"/>
        <a:defRPr sz="2800">
          <a:solidFill>
            <a:schemeClr val="tx1"/>
          </a:solidFill>
          <a:effectLst>
            <a:outerShdw blurRad="38100" dist="38100" dir="2700000" algn="tl">
              <a:srgbClr val="000000"/>
            </a:outerShdw>
          </a:effectLst>
          <a:latin typeface="+mn-lt"/>
          <a:ea typeface="Geneva" charset="-128"/>
          <a:cs typeface="Geneva" charset="0"/>
        </a:defRPr>
      </a:lvl2pPr>
      <a:lvl3pPr marL="1143000" indent="-228600" algn="l" rtl="0" eaLnBrk="0" fontAlgn="base" hangingPunct="0">
        <a:spcBef>
          <a:spcPct val="20000"/>
        </a:spcBef>
        <a:spcAft>
          <a:spcPct val="0"/>
        </a:spcAft>
        <a:buClr>
          <a:schemeClr val="hlink"/>
        </a:buClr>
        <a:buSzPct val="80000"/>
        <a:buFont typeface="Arial" charset="0"/>
        <a:buChar char="►"/>
        <a:defRPr sz="2400">
          <a:solidFill>
            <a:schemeClr val="tx1"/>
          </a:solidFill>
          <a:effectLst>
            <a:outerShdw blurRad="38100" dist="38100" dir="2700000" algn="tl">
              <a:srgbClr val="000000"/>
            </a:outerShdw>
          </a:effectLst>
          <a:latin typeface="+mn-lt"/>
          <a:ea typeface="Geneva" charset="-128"/>
          <a:cs typeface="Geneva" charset="0"/>
        </a:defRPr>
      </a:lvl3pPr>
      <a:lvl4pPr marL="1600200" indent="-228600" algn="l" rtl="0" eaLnBrk="0" fontAlgn="base" hangingPunct="0">
        <a:spcBef>
          <a:spcPct val="20000"/>
        </a:spcBef>
        <a:spcAft>
          <a:spcPct val="0"/>
        </a:spcAft>
        <a:buClr>
          <a:schemeClr val="folHlink"/>
        </a:buClr>
        <a:buFont typeface="Wingdings" charset="0"/>
        <a:buChar char="§"/>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cs typeface="Geneva" charset="0"/>
        </a:defRPr>
      </a:lvl5pPr>
      <a:lvl6pPr marL="25146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6pPr>
      <a:lvl7pPr marL="29718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7pPr>
      <a:lvl8pPr marL="34290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8pPr>
      <a:lvl9pPr marL="38862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cSld>
    <p:bg>
      <p:bgPr>
        <a:blipFill dpi="0" rotWithShape="0">
          <a:blip r:embed="rId16"/>
          <a:srcRect/>
          <a:stretch>
            <a:fillRect/>
          </a:stretch>
        </a:blipFill>
        <a:effectLst/>
      </p:bgPr>
    </p:bg>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bwMode="auto">
          <a:xfrm>
            <a:off x="457200" y="292100"/>
            <a:ext cx="8229600" cy="13843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8435" name="Rectangle 3"/>
          <p:cNvSpPr>
            <a:spLocks noGrp="1" noChangeArrowheads="1"/>
          </p:cNvSpPr>
          <p:nvPr>
            <p:ph type="body" idx="1"/>
          </p:nvPr>
        </p:nvSpPr>
        <p:spPr bwMode="auto">
          <a:xfrm>
            <a:off x="457200" y="1905000"/>
            <a:ext cx="82296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400" b="1" i="0">
                <a:solidFill>
                  <a:schemeClr val="tx1"/>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400" b="1" i="0">
                <a:solidFill>
                  <a:schemeClr val="tx1"/>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400" b="1" i="0">
                <a:solidFill>
                  <a:schemeClr val="tx1"/>
                </a:solidFill>
                <a:effectLst>
                  <a:outerShdw blurRad="38100" dist="38100" dir="2700000" algn="tl">
                    <a:srgbClr val="000000"/>
                  </a:outerShdw>
                </a:effectLst>
                <a:latin typeface="Arial" panose="020B0604020202020204" pitchFamily="34" charset="0"/>
              </a:defRPr>
            </a:lvl1pPr>
          </a:lstStyle>
          <a:p>
            <a:pPr>
              <a:defRPr/>
            </a:pPr>
            <a:fld id="{953A75BF-C909-7C4B-AB75-8FBE4B19DA00}" type="slidenum">
              <a:rPr lang="en-US" smtClean="0"/>
              <a:pPr>
                <a:defRPr/>
              </a:pPr>
              <a:t>‹#›</a:t>
            </a:fld>
            <a:endParaRPr lang="en-US" dirty="0"/>
          </a:p>
        </p:txBody>
      </p:sp>
    </p:spTree>
    <p:extLst>
      <p:ext uri="{BB962C8B-B14F-4D97-AF65-F5344CB8AC3E}">
        <p14:creationId xmlns:p14="http://schemas.microsoft.com/office/powerpoint/2010/main" val="640282854"/>
      </p:ext>
    </p:extLst>
  </p:cSld>
  <p:clrMap bg1="dk2" tx1="lt1" bg2="dk1" tx2="lt2" accent1="accent1" accent2="accent2" accent3="accent3" accent4="accent4" accent5="accent5" accent6="accent6" hlink="hlink" folHlink="folHlink"/>
  <p:sldLayoutIdLst>
    <p:sldLayoutId id="2147488711" r:id="rId1"/>
    <p:sldLayoutId id="2147488712" r:id="rId2"/>
    <p:sldLayoutId id="2147488713" r:id="rId3"/>
    <p:sldLayoutId id="2147488714" r:id="rId4"/>
    <p:sldLayoutId id="2147488715" r:id="rId5"/>
    <p:sldLayoutId id="2147488716" r:id="rId6"/>
    <p:sldLayoutId id="2147488717" r:id="rId7"/>
    <p:sldLayoutId id="2147488718" r:id="rId8"/>
    <p:sldLayoutId id="2147488719" r:id="rId9"/>
    <p:sldLayoutId id="2147488720" r:id="rId10"/>
    <p:sldLayoutId id="2147488721" r:id="rId11"/>
    <p:sldLayoutId id="2147488722" r:id="rId12"/>
    <p:sldLayoutId id="2147488723" r:id="rId13"/>
    <p:sldLayoutId id="2147488724" r:id="rId14"/>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Font typeface="Tahoma" charset="0"/>
        <a:buChar char="–"/>
        <a:defRPr sz="2800">
          <a:solidFill>
            <a:schemeClr val="tx1"/>
          </a:solidFill>
          <a:effectLst>
            <a:outerShdw blurRad="38100" dist="38100" dir="2700000" algn="tl">
              <a:srgbClr val="000000"/>
            </a:outerShdw>
          </a:effectLst>
          <a:latin typeface="+mn-lt"/>
          <a:ea typeface="ＭＳ Ｐゴシック" pitchFamily="-111" charset="-128"/>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ＭＳ Ｐゴシック" pitchFamily="-111" charset="-128"/>
        </a:defRPr>
      </a:lvl3pPr>
      <a:lvl4pPr marL="1600200" indent="-228600" algn="l" rtl="0" eaLnBrk="0" fontAlgn="base" hangingPunct="0">
        <a:spcBef>
          <a:spcPct val="20000"/>
        </a:spcBef>
        <a:spcAft>
          <a:spcPct val="0"/>
        </a:spcAft>
        <a:buFont typeface="Tahoma" charset="0"/>
        <a:buChar char="–"/>
        <a:defRPr sz="2000">
          <a:solidFill>
            <a:schemeClr val="tx1"/>
          </a:solidFill>
          <a:effectLst>
            <a:outerShdw blurRad="38100" dist="38100" dir="2700000" algn="tl">
              <a:srgbClr val="000000"/>
            </a:outerShdw>
          </a:effectLst>
          <a:latin typeface="+mn-lt"/>
          <a:ea typeface="ＭＳ Ｐゴシック" pitchFamily="-111" charset="-128"/>
        </a:defRPr>
      </a:lvl4pPr>
      <a:lvl5pPr marL="2057400" indent="-228600" algn="l" rtl="0" eaLnBrk="0" fontAlgn="base" hangingPunct="0">
        <a:spcBef>
          <a:spcPct val="20000"/>
        </a:spcBef>
        <a:spcAft>
          <a:spcPct val="0"/>
        </a:spcAft>
        <a:buClr>
          <a:schemeClr val="hlink"/>
        </a:buClr>
        <a:buSzPct val="80000"/>
        <a:buFont typeface="Wingdings" charset="0"/>
        <a:buChar char="v"/>
        <a:defRPr sz="2000">
          <a:solidFill>
            <a:schemeClr val="tx1"/>
          </a:solidFill>
          <a:effectLst>
            <a:outerShdw blurRad="38100" dist="38100" dir="2700000" algn="tl">
              <a:srgbClr val="000000"/>
            </a:outerShdw>
          </a:effectLst>
          <a:latin typeface="+mn-lt"/>
          <a:ea typeface="ＭＳ Ｐゴシック" pitchFamily="-111" charset="-128"/>
        </a:defRPr>
      </a:lvl5pPr>
      <a:lvl6pPr marL="25146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bwMode="auto">
          <a:xfrm>
            <a:off x="457200" y="292100"/>
            <a:ext cx="8229600" cy="13843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8435" name="Rectangle 3"/>
          <p:cNvSpPr>
            <a:spLocks noGrp="1" noChangeArrowheads="1"/>
          </p:cNvSpPr>
          <p:nvPr>
            <p:ph type="body" idx="1"/>
          </p:nvPr>
        </p:nvSpPr>
        <p:spPr bwMode="auto">
          <a:xfrm>
            <a:off x="457200" y="1905000"/>
            <a:ext cx="82296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4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4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400" b="1" i="0">
                <a:solidFill>
                  <a:srgbClr val="FFFFFF"/>
                </a:solidFill>
                <a:effectLst>
                  <a:outerShdw blurRad="38100" dist="38100" dir="2700000" algn="tl">
                    <a:srgbClr val="000000"/>
                  </a:outerShdw>
                </a:effectLst>
                <a:latin typeface="Arial" panose="020B0604020202020204" pitchFamily="34" charset="0"/>
              </a:defRPr>
            </a:lvl1pPr>
          </a:lstStyle>
          <a:p>
            <a:pPr>
              <a:defRPr/>
            </a:pPr>
            <a:fld id="{6E7F74C9-9B7A-0E46-A8B1-F002EABB0E2A}" type="slidenum">
              <a:rPr lang="en-US" smtClean="0"/>
              <a:pPr>
                <a:defRPr/>
              </a:pPr>
              <a:t>‹#›</a:t>
            </a:fld>
            <a:endParaRPr lang="en-US" dirty="0"/>
          </a:p>
        </p:txBody>
      </p:sp>
    </p:spTree>
    <p:extLst>
      <p:ext uri="{BB962C8B-B14F-4D97-AF65-F5344CB8AC3E}">
        <p14:creationId xmlns:p14="http://schemas.microsoft.com/office/powerpoint/2010/main" val="1548730171"/>
      </p:ext>
    </p:extLst>
  </p:cSld>
  <p:clrMap bg1="dk2" tx1="lt1" bg2="dk1" tx2="lt2" accent1="accent1" accent2="accent2" accent3="accent3" accent4="accent4" accent5="accent5" accent6="accent6" hlink="hlink" folHlink="folHlink"/>
  <p:sldLayoutIdLst>
    <p:sldLayoutId id="2147488726" r:id="rId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Font typeface="Tahoma" charset="0"/>
        <a:buChar char="–"/>
        <a:defRPr sz="2800">
          <a:solidFill>
            <a:schemeClr val="tx1"/>
          </a:solidFill>
          <a:effectLst>
            <a:outerShdw blurRad="38100" dist="38100" dir="2700000" algn="tl">
              <a:srgbClr val="000000"/>
            </a:outerShdw>
          </a:effectLst>
          <a:latin typeface="+mn-lt"/>
          <a:ea typeface="ＭＳ Ｐゴシック" pitchFamily="-111" charset="-128"/>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ＭＳ Ｐゴシック" pitchFamily="-111" charset="-128"/>
        </a:defRPr>
      </a:lvl3pPr>
      <a:lvl4pPr marL="1600200" indent="-228600" algn="l" rtl="0" eaLnBrk="0" fontAlgn="base" hangingPunct="0">
        <a:spcBef>
          <a:spcPct val="20000"/>
        </a:spcBef>
        <a:spcAft>
          <a:spcPct val="0"/>
        </a:spcAft>
        <a:buFont typeface="Tahoma" charset="0"/>
        <a:buChar char="–"/>
        <a:defRPr sz="2000">
          <a:solidFill>
            <a:schemeClr val="tx1"/>
          </a:solidFill>
          <a:effectLst>
            <a:outerShdw blurRad="38100" dist="38100" dir="2700000" algn="tl">
              <a:srgbClr val="000000"/>
            </a:outerShdw>
          </a:effectLst>
          <a:latin typeface="+mn-lt"/>
          <a:ea typeface="ＭＳ Ｐゴシック" pitchFamily="-111" charset="-128"/>
        </a:defRPr>
      </a:lvl4pPr>
      <a:lvl5pPr marL="2057400" indent="-228600" algn="l" rtl="0" eaLnBrk="0" fontAlgn="base" hangingPunct="0">
        <a:spcBef>
          <a:spcPct val="20000"/>
        </a:spcBef>
        <a:spcAft>
          <a:spcPct val="0"/>
        </a:spcAft>
        <a:buClr>
          <a:schemeClr val="hlink"/>
        </a:buClr>
        <a:buSzPct val="80000"/>
        <a:buFont typeface="Wingdings" charset="0"/>
        <a:buChar char="v"/>
        <a:defRPr sz="2000">
          <a:solidFill>
            <a:schemeClr val="tx1"/>
          </a:solidFill>
          <a:effectLst>
            <a:outerShdw blurRad="38100" dist="38100" dir="2700000" algn="tl">
              <a:srgbClr val="000000"/>
            </a:outerShdw>
          </a:effectLst>
          <a:latin typeface="+mn-lt"/>
          <a:ea typeface="ＭＳ Ｐゴシック" pitchFamily="-111" charset="-128"/>
        </a:defRPr>
      </a:lvl5pPr>
      <a:lvl6pPr marL="25146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1618" name="Rectangle 2"/>
          <p:cNvSpPr>
            <a:spLocks noGrp="1" noChangeArrowheads="1"/>
          </p:cNvSpPr>
          <p:nvPr>
            <p:ph type="title"/>
          </p:nvPr>
        </p:nvSpPr>
        <p:spPr bwMode="auto">
          <a:xfrm>
            <a:off x="304800" y="274638"/>
            <a:ext cx="7620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1619" name="Rectangle 3"/>
          <p:cNvSpPr>
            <a:spLocks noGrp="1" noChangeArrowheads="1"/>
          </p:cNvSpPr>
          <p:nvPr>
            <p:ph type="body" idx="1"/>
          </p:nvPr>
        </p:nvSpPr>
        <p:spPr bwMode="auto">
          <a:xfrm>
            <a:off x="1295400" y="1676400"/>
            <a:ext cx="7467600" cy="44497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15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a:defRPr/>
            </a:pPr>
            <a:endParaRPr lang="en-US" dirty="0"/>
          </a:p>
        </p:txBody>
      </p:sp>
      <p:sp>
        <p:nvSpPr>
          <p:cNvPr id="4915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a:defRPr/>
            </a:pPr>
            <a:endParaRPr lang="en-US" dirty="0"/>
          </a:p>
        </p:txBody>
      </p:sp>
      <p:sp>
        <p:nvSpPr>
          <p:cNvPr id="4915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a:defRPr/>
            </a:pPr>
            <a:fld id="{4B1EF5F1-F4B1-544B-B909-14753A65E8F5}" type="slidenum">
              <a:rPr lang="en-US" smtClean="0"/>
              <a:pPr>
                <a:defRPr/>
              </a:pPr>
              <a:t>‹#›</a:t>
            </a:fld>
            <a:endParaRPr lang="en-US" dirty="0"/>
          </a:p>
        </p:txBody>
      </p:sp>
    </p:spTree>
    <p:extLst>
      <p:ext uri="{BB962C8B-B14F-4D97-AF65-F5344CB8AC3E}">
        <p14:creationId xmlns:p14="http://schemas.microsoft.com/office/powerpoint/2010/main" val="13184204"/>
      </p:ext>
    </p:extLst>
  </p:cSld>
  <p:clrMap bg1="lt1" tx1="dk1" bg2="lt2" tx2="dk2" accent1="accent1" accent2="accent2" accent3="accent3" accent4="accent4" accent5="accent5" accent6="accent6" hlink="hlink" folHlink="folHlink"/>
  <p:sldLayoutIdLst>
    <p:sldLayoutId id="2147488728" r:id="rId1"/>
    <p:sldLayoutId id="2147488729" r:id="rId2"/>
    <p:sldLayoutId id="2147488730" r:id="rId3"/>
    <p:sldLayoutId id="2147488731" r:id="rId4"/>
    <p:sldLayoutId id="2147488732" r:id="rId5"/>
    <p:sldLayoutId id="2147488733" r:id="rId6"/>
    <p:sldLayoutId id="2147488734" r:id="rId7"/>
    <p:sldLayoutId id="2147488735" r:id="rId8"/>
    <p:sldLayoutId id="2147488736" r:id="rId9"/>
    <p:sldLayoutId id="2147488737" r:id="rId10"/>
    <p:sldLayoutId id="2147488738" r:id="rId11"/>
    <p:sldLayoutId id="2147488739" r:id="rId12"/>
    <p:sldLayoutId id="2147488740" r:id="rId13"/>
    <p:sldLayoutId id="2147488741" r:id="rId14"/>
    <p:sldLayoutId id="2147488742" r:id="rId15"/>
  </p:sldLayoutIdLst>
  <p:txStyles>
    <p:titleStyle>
      <a:lvl1pPr algn="ctr" rtl="0" eaLnBrk="0" fontAlgn="base" hangingPunct="0">
        <a:spcBef>
          <a:spcPct val="0"/>
        </a:spcBef>
        <a:spcAft>
          <a:spcPct val="0"/>
        </a:spcAft>
        <a:defRPr sz="4400" b="1" i="0">
          <a:solidFill>
            <a:schemeClr val="tx1"/>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2pPr>
      <a:lvl3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3pPr>
      <a:lvl4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4pPr>
      <a:lvl5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5pPr>
      <a:lvl6pPr marL="457200" algn="ctr" rtl="0" fontAlgn="base">
        <a:spcBef>
          <a:spcPct val="0"/>
        </a:spcBef>
        <a:spcAft>
          <a:spcPct val="0"/>
        </a:spcAft>
        <a:defRPr sz="4400" b="1">
          <a:solidFill>
            <a:schemeClr val="tx1"/>
          </a:solidFill>
          <a:latin typeface="Arial" pitchFamily="26" charset="0"/>
        </a:defRPr>
      </a:lvl6pPr>
      <a:lvl7pPr marL="914400" algn="ctr" rtl="0" fontAlgn="base">
        <a:spcBef>
          <a:spcPct val="0"/>
        </a:spcBef>
        <a:spcAft>
          <a:spcPct val="0"/>
        </a:spcAft>
        <a:defRPr sz="4400" b="1">
          <a:solidFill>
            <a:schemeClr val="tx1"/>
          </a:solidFill>
          <a:latin typeface="Arial" pitchFamily="26" charset="0"/>
        </a:defRPr>
      </a:lvl7pPr>
      <a:lvl8pPr marL="1371600" algn="ctr" rtl="0" fontAlgn="base">
        <a:spcBef>
          <a:spcPct val="0"/>
        </a:spcBef>
        <a:spcAft>
          <a:spcPct val="0"/>
        </a:spcAft>
        <a:defRPr sz="4400" b="1">
          <a:solidFill>
            <a:schemeClr val="tx1"/>
          </a:solidFill>
          <a:latin typeface="Arial" pitchFamily="26" charset="0"/>
        </a:defRPr>
      </a:lvl8pPr>
      <a:lvl9pPr marL="1828800" algn="ctr" rtl="0" fontAlgn="base">
        <a:spcBef>
          <a:spcPct val="0"/>
        </a:spcBef>
        <a:spcAft>
          <a:spcPct val="0"/>
        </a:spcAft>
        <a:defRPr sz="4400" b="1">
          <a:solidFill>
            <a:schemeClr val="tx1"/>
          </a:solidFill>
          <a:latin typeface="Arial" pitchFamily="26"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26"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26"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26"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26"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26"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26"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26"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28725" y="0"/>
            <a:ext cx="7915275" cy="754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rPr>
              <a:pPr>
                <a:defRPr/>
              </a:pPr>
              <a:t>‹#›</a:t>
            </a:fld>
            <a:endParaRPr lang="en-US" sz="1400">
              <a:solidFill>
                <a:srgbClr val="2A3D7A"/>
              </a:solidFill>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81988301"/>
      </p:ext>
    </p:extLst>
  </p:cSld>
  <p:clrMap bg1="lt1" tx1="dk1" bg2="lt2" tx2="dk2" accent1="accent1" accent2="accent2" accent3="accent3" accent4="accent4" accent5="accent5" accent6="accent6" hlink="hlink" folHlink="folHlink"/>
  <p:sldLayoutIdLst>
    <p:sldLayoutId id="2147488744" r:id="rId1"/>
    <p:sldLayoutId id="2147488745" r:id="rId2"/>
    <p:sldLayoutId id="2147488746" r:id="rId3"/>
    <p:sldLayoutId id="2147488747" r:id="rId4"/>
    <p:sldLayoutId id="2147488748" r:id="rId5"/>
    <p:sldLayoutId id="2147488749" r:id="rId6"/>
    <p:sldLayoutId id="2147488750" r:id="rId7"/>
    <p:sldLayoutId id="2147488751" r:id="rId8"/>
    <p:sldLayoutId id="2147488752" r:id="rId9"/>
    <p:sldLayoutId id="2147488753" r:id="rId10"/>
    <p:sldLayoutId id="2147488754"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18786" name="Rectangle 2"/>
          <p:cNvSpPr>
            <a:spLocks noGrp="1" noChangeArrowheads="1"/>
          </p:cNvSpPr>
          <p:nvPr>
            <p:ph type="title"/>
          </p:nvPr>
        </p:nvSpPr>
        <p:spPr bwMode="auto">
          <a:xfrm>
            <a:off x="434975" y="609600"/>
            <a:ext cx="84582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8787" name="Rectangle 3"/>
          <p:cNvSpPr>
            <a:spLocks noGrp="1" noChangeArrowheads="1"/>
          </p:cNvSpPr>
          <p:nvPr>
            <p:ph type="body" idx="1"/>
          </p:nvPr>
        </p:nvSpPr>
        <p:spPr bwMode="auto">
          <a:xfrm>
            <a:off x="434975" y="1981200"/>
            <a:ext cx="84582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878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eaLnBrk="0" hangingPunct="0">
              <a:defRPr sz="1400">
                <a:latin typeface="+mn-lt"/>
                <a:ea typeface="+mn-ea"/>
                <a:cs typeface="+mn-cs"/>
              </a:defRPr>
            </a:lvl1pPr>
          </a:lstStyle>
          <a:p>
            <a:pPr>
              <a:defRPr/>
            </a:pPr>
            <a:endParaRPr lang="en-US"/>
          </a:p>
        </p:txBody>
      </p:sp>
      <p:sp>
        <p:nvSpPr>
          <p:cNvPr id="11878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ctr" eaLnBrk="0" hangingPunct="0">
              <a:defRPr sz="1400">
                <a:latin typeface="+mn-lt"/>
                <a:ea typeface="+mn-ea"/>
                <a:cs typeface="+mn-cs"/>
              </a:defRPr>
            </a:lvl1pPr>
          </a:lstStyle>
          <a:p>
            <a:pPr>
              <a:defRPr/>
            </a:pPr>
            <a:endParaRPr lang="en-US"/>
          </a:p>
        </p:txBody>
      </p:sp>
      <p:sp>
        <p:nvSpPr>
          <p:cNvPr id="11879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r" eaLnBrk="0" hangingPunct="0">
              <a:defRPr sz="1400">
                <a:latin typeface="Trebuchet MS" charset="0"/>
                <a:ea typeface="Osaka" charset="0"/>
                <a:cs typeface="Osaka" charset="0"/>
              </a:defRPr>
            </a:lvl1pPr>
          </a:lstStyle>
          <a:p>
            <a:pPr>
              <a:defRPr/>
            </a:pPr>
            <a:fld id="{28E43074-1FCE-8A44-B44C-1C400B42D3B4}" type="slidenum">
              <a:rPr lang="en-US"/>
              <a:pPr>
                <a:defRPr/>
              </a:pPr>
              <a:t>‹#›</a:t>
            </a:fld>
            <a:endParaRPr lang="en-US"/>
          </a:p>
        </p:txBody>
      </p:sp>
    </p:spTree>
    <p:extLst>
      <p:ext uri="{BB962C8B-B14F-4D97-AF65-F5344CB8AC3E}">
        <p14:creationId xmlns:p14="http://schemas.microsoft.com/office/powerpoint/2010/main" val="3601354157"/>
      </p:ext>
    </p:extLst>
  </p:cSld>
  <p:clrMap bg1="dk2" tx1="lt1" bg2="dk1" tx2="lt2" accent1="accent1" accent2="accent2" accent3="accent3" accent4="accent4" accent5="accent5" accent6="accent6" hlink="hlink" folHlink="folHlink"/>
  <p:sldLayoutIdLst>
    <p:sldLayoutId id="2147488756" r:id="rId1"/>
    <p:sldLayoutId id="2147488757" r:id="rId2"/>
    <p:sldLayoutId id="2147488758" r:id="rId3"/>
    <p:sldLayoutId id="2147488759" r:id="rId4"/>
    <p:sldLayoutId id="2147488760" r:id="rId5"/>
    <p:sldLayoutId id="2147488761" r:id="rId6"/>
    <p:sldLayoutId id="2147488762" r:id="rId7"/>
    <p:sldLayoutId id="2147488763" r:id="rId8"/>
    <p:sldLayoutId id="2147488764" r:id="rId9"/>
    <p:sldLayoutId id="2147488765" r:id="rId10"/>
    <p:sldLayoutId id="2147488766" r:id="rId11"/>
  </p:sldLayoutIdLst>
  <p:hf sldNum="0" hdr="0"/>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alpha val="43137"/>
              </a:srgbClr>
            </a:outerShdw>
          </a:effectLst>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2pPr>
      <a:lvl3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3pPr>
      <a:lvl4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4pPr>
      <a:lvl5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5pPr>
      <a:lvl6pPr marL="4572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6pPr>
      <a:lvl7pPr marL="9144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7pPr>
      <a:lvl8pPr marL="13716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8pPr>
      <a:lvl9pPr marL="18288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9pPr>
    </p:titleStyle>
    <p:bodyStyle>
      <a:lvl1pPr marL="342900" indent="-342900" algn="l" rtl="0" eaLnBrk="0" fontAlgn="base" hangingPunct="0">
        <a:spcBef>
          <a:spcPct val="20000"/>
        </a:spcBef>
        <a:spcAft>
          <a:spcPct val="0"/>
        </a:spcAft>
        <a:buFont typeface="Times" charset="0"/>
        <a:buChar char="•"/>
        <a:defRPr sz="32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Font typeface="Times" charset="0"/>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Font typeface="Times" charset="0"/>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Font typeface="Times" charset="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Font typeface="Times" charset="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6pPr>
      <a:lvl7pPr marL="29718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7pPr>
      <a:lvl8pPr marL="34290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8pPr>
      <a:lvl9pPr marL="38862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40290" name="Rectangle 1026"/>
          <p:cNvSpPr>
            <a:spLocks noGrp="1" noChangeArrowheads="1"/>
          </p:cNvSpPr>
          <p:nvPr>
            <p:ph type="title"/>
          </p:nvPr>
        </p:nvSpPr>
        <p:spPr bwMode="auto">
          <a:xfrm>
            <a:off x="1066800" y="990600"/>
            <a:ext cx="67818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40291" name="Rectangle 1027"/>
          <p:cNvSpPr>
            <a:spLocks noGrp="1" noChangeArrowheads="1"/>
          </p:cNvSpPr>
          <p:nvPr>
            <p:ph type="body" idx="1"/>
          </p:nvPr>
        </p:nvSpPr>
        <p:spPr bwMode="auto">
          <a:xfrm>
            <a:off x="990600" y="2209800"/>
            <a:ext cx="6934200" cy="3505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15396"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eaLnBrk="0" hangingPunct="0">
              <a:defRPr sz="1400">
                <a:latin typeface="+mn-lt"/>
                <a:ea typeface="+mn-ea"/>
                <a:cs typeface="+mn-cs"/>
              </a:defRPr>
            </a:lvl1pPr>
          </a:lstStyle>
          <a:p>
            <a:pPr>
              <a:defRPr/>
            </a:pPr>
            <a:endParaRPr lang="en-US"/>
          </a:p>
        </p:txBody>
      </p:sp>
      <p:sp>
        <p:nvSpPr>
          <p:cNvPr id="31539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algn="ctr" eaLnBrk="0" hangingPunct="0">
              <a:defRPr sz="1400">
                <a:latin typeface="+mn-lt"/>
                <a:ea typeface="+mn-ea"/>
                <a:cs typeface="+mn-cs"/>
              </a:defRPr>
            </a:lvl1pPr>
          </a:lstStyle>
          <a:p>
            <a:pPr>
              <a:defRPr/>
            </a:pPr>
            <a:endParaRPr lang="en-US"/>
          </a:p>
        </p:txBody>
      </p:sp>
      <p:sp>
        <p:nvSpPr>
          <p:cNvPr id="315398"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algn="r" eaLnBrk="0" hangingPunct="0">
              <a:defRPr sz="1400">
                <a:latin typeface="Verdana" charset="0"/>
              </a:defRPr>
            </a:lvl1pPr>
          </a:lstStyle>
          <a:p>
            <a:pPr>
              <a:defRPr/>
            </a:pPr>
            <a:fld id="{CA8A5935-43B2-1849-A802-5EDEA4E8C9EF}" type="slidenum">
              <a:rPr lang="en-US"/>
              <a:pPr>
                <a:defRPr/>
              </a:pPr>
              <a:t>‹#›</a:t>
            </a:fld>
            <a:endParaRPr lang="en-US"/>
          </a:p>
        </p:txBody>
      </p:sp>
    </p:spTree>
    <p:extLst>
      <p:ext uri="{BB962C8B-B14F-4D97-AF65-F5344CB8AC3E}">
        <p14:creationId xmlns:p14="http://schemas.microsoft.com/office/powerpoint/2010/main" val="134996903"/>
      </p:ext>
    </p:extLst>
  </p:cSld>
  <p:clrMap bg1="dk2" tx1="lt1" bg2="dk1" tx2="lt2" accent1="accent1" accent2="accent2" accent3="accent3" accent4="accent4" accent5="accent5" accent6="accent6" hlink="hlink" folHlink="folHlink"/>
  <p:sldLayoutIdLst>
    <p:sldLayoutId id="2147488768" r:id="rId1"/>
    <p:sldLayoutId id="2147488769" r:id="rId2"/>
    <p:sldLayoutId id="2147488770" r:id="rId3"/>
    <p:sldLayoutId id="2147488771" r:id="rId4"/>
    <p:sldLayoutId id="2147488772" r:id="rId5"/>
    <p:sldLayoutId id="2147488773" r:id="rId6"/>
    <p:sldLayoutId id="2147488774" r:id="rId7"/>
    <p:sldLayoutId id="2147488775" r:id="rId8"/>
    <p:sldLayoutId id="2147488776" r:id="rId9"/>
    <p:sldLayoutId id="2147488777" r:id="rId10"/>
    <p:sldLayoutId id="2147488778" r:id="rId11"/>
  </p:sldLayoutIdLst>
  <p:hf sldNum="0" hdr="0"/>
  <p:txStyles>
    <p:titleStyle>
      <a:lvl1pPr algn="ctr" rtl="0" eaLnBrk="0" fontAlgn="base" hangingPunct="0">
        <a:spcBef>
          <a:spcPct val="0"/>
        </a:spcBef>
        <a:spcAft>
          <a:spcPct val="0"/>
        </a:spcAft>
        <a:defRPr sz="4000">
          <a:solidFill>
            <a:schemeClr val="tx2"/>
          </a:solidFill>
          <a:latin typeface="+mj-lt"/>
          <a:ea typeface="+mj-ea"/>
          <a:cs typeface="+mj-cs"/>
        </a:defRPr>
      </a:lvl1pPr>
      <a:lvl2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2pPr>
      <a:lvl3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3pPr>
      <a:lvl4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4pPr>
      <a:lvl5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5pPr>
      <a:lvl6pPr marL="4572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6pPr>
      <a:lvl7pPr marL="9144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7pPr>
      <a:lvl8pPr marL="13716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8pPr>
      <a:lvl9pPr marL="18288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400">
          <a:solidFill>
            <a:schemeClr val="tx1"/>
          </a:solidFill>
          <a:latin typeface="+mn-lt"/>
          <a:ea typeface="+mn-ea"/>
        </a:defRPr>
      </a:lvl2pPr>
      <a:lvl3pPr marL="1143000" indent="-228600" algn="l" rtl="0" eaLnBrk="0" fontAlgn="base" hangingPunct="0">
        <a:spcBef>
          <a:spcPct val="20000"/>
        </a:spcBef>
        <a:spcAft>
          <a:spcPct val="0"/>
        </a:spcAft>
        <a:buChar char="»"/>
        <a:defRPr sz="2000">
          <a:solidFill>
            <a:schemeClr val="tx1"/>
          </a:solidFill>
          <a:latin typeface="+mn-lt"/>
          <a:ea typeface="+mn-ea"/>
        </a:defRPr>
      </a:lvl3pPr>
      <a:lvl4pPr marL="1600200" indent="-228600" algn="l" rtl="0" eaLnBrk="0" fontAlgn="base" hangingPunct="0">
        <a:spcBef>
          <a:spcPct val="20000"/>
        </a:spcBef>
        <a:spcAft>
          <a:spcPct val="0"/>
        </a:spcAft>
        <a:buChar char="»"/>
        <a:defRPr>
          <a:solidFill>
            <a:schemeClr val="tx1"/>
          </a:solidFill>
          <a:latin typeface="+mn-lt"/>
          <a:ea typeface="+mn-ea"/>
        </a:defRPr>
      </a:lvl4pPr>
      <a:lvl5pPr marL="2057400" indent="-228600" algn="l" rtl="0" eaLnBrk="0" fontAlgn="base" hangingPunct="0">
        <a:spcBef>
          <a:spcPct val="20000"/>
        </a:spcBef>
        <a:spcAft>
          <a:spcPct val="0"/>
        </a:spcAft>
        <a:buChar char="»"/>
        <a:defRPr>
          <a:solidFill>
            <a:schemeClr val="tx1"/>
          </a:solidFill>
          <a:latin typeface="+mn-lt"/>
          <a:ea typeface="+mn-ea"/>
        </a:defRPr>
      </a:lvl5pPr>
      <a:lvl6pPr marL="2514600" indent="-228600" algn="l" rtl="0" fontAlgn="base">
        <a:spcBef>
          <a:spcPct val="20000"/>
        </a:spcBef>
        <a:spcAft>
          <a:spcPct val="0"/>
        </a:spcAft>
        <a:buChar char="»"/>
        <a:defRPr>
          <a:solidFill>
            <a:schemeClr val="tx1"/>
          </a:solidFill>
          <a:latin typeface="+mn-lt"/>
          <a:ea typeface="+mn-ea"/>
        </a:defRPr>
      </a:lvl6pPr>
      <a:lvl7pPr marL="2971800" indent="-228600" algn="l" rtl="0" fontAlgn="base">
        <a:spcBef>
          <a:spcPct val="20000"/>
        </a:spcBef>
        <a:spcAft>
          <a:spcPct val="0"/>
        </a:spcAft>
        <a:buChar char="»"/>
        <a:defRPr>
          <a:solidFill>
            <a:schemeClr val="tx1"/>
          </a:solidFill>
          <a:latin typeface="+mn-lt"/>
          <a:ea typeface="+mn-ea"/>
        </a:defRPr>
      </a:lvl7pPr>
      <a:lvl8pPr marL="3429000" indent="-228600" algn="l" rtl="0" fontAlgn="base">
        <a:spcBef>
          <a:spcPct val="20000"/>
        </a:spcBef>
        <a:spcAft>
          <a:spcPct val="0"/>
        </a:spcAft>
        <a:buChar char="»"/>
        <a:defRPr>
          <a:solidFill>
            <a:schemeClr val="tx1"/>
          </a:solidFill>
          <a:latin typeface="+mn-lt"/>
          <a:ea typeface="+mn-ea"/>
        </a:defRPr>
      </a:lvl8pPr>
      <a:lvl9pPr marL="3886200" indent="-228600" algn="l" rtl="0" fontAlgn="base">
        <a:spcBef>
          <a:spcPct val="20000"/>
        </a:spcBef>
        <a:spcAft>
          <a:spcPct val="0"/>
        </a:spcAft>
        <a:buChar char="»"/>
        <a:defRPr>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1228725" y="0"/>
            <a:ext cx="7915275" cy="75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cs typeface="+mn-cs"/>
              </a:rPr>
              <a:pPr>
                <a:defRPr/>
              </a:pPr>
              <a:t>‹#›</a:t>
            </a:fld>
            <a:endParaRPr lang="en-US" sz="1400">
              <a:solidFill>
                <a:srgbClr val="2A3D7A"/>
              </a:solidFill>
              <a:cs typeface="+mn-cs"/>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61017968"/>
      </p:ext>
    </p:extLst>
  </p:cSld>
  <p:clrMap bg1="lt1" tx1="dk1" bg2="lt2" tx2="dk2" accent1="accent1" accent2="accent2" accent3="accent3" accent4="accent4" accent5="accent5" accent6="accent6" hlink="hlink" folHlink="folHlink"/>
  <p:sldLayoutIdLst>
    <p:sldLayoutId id="2147488780" r:id="rId1"/>
    <p:sldLayoutId id="2147488781" r:id="rId2"/>
    <p:sldLayoutId id="2147488782" r:id="rId3"/>
    <p:sldLayoutId id="2147488783" r:id="rId4"/>
    <p:sldLayoutId id="2147488784" r:id="rId5"/>
    <p:sldLayoutId id="2147488785" r:id="rId6"/>
    <p:sldLayoutId id="2147488786" r:id="rId7"/>
    <p:sldLayoutId id="2147488787" r:id="rId8"/>
    <p:sldLayoutId id="2147488788" r:id="rId9"/>
    <p:sldLayoutId id="2147488789" r:id="rId10"/>
    <p:sldLayoutId id="2147488790"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46786"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246796"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sp>
          <p:nvSpPr>
            <p:cNvPr id="246797"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sp>
          <p:nvSpPr>
            <p:cNvPr id="246798"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4A8EB069-008A-AE46-B7DE-B88172F2DF38}" type="slidenum">
              <a:rPr lang="en-US" smtClean="0"/>
              <a:pPr>
                <a:defRPr/>
              </a:pPr>
              <a:t>‹#›</a:t>
            </a:fld>
            <a:endParaRPr lang="en-US" dirty="0"/>
          </a:p>
        </p:txBody>
      </p:sp>
    </p:spTree>
    <p:extLst>
      <p:ext uri="{BB962C8B-B14F-4D97-AF65-F5344CB8AC3E}">
        <p14:creationId xmlns:p14="http://schemas.microsoft.com/office/powerpoint/2010/main" val="1175422058"/>
      </p:ext>
    </p:extLst>
  </p:cSld>
  <p:clrMap bg1="dk2" tx1="lt1" bg2="dk1" tx2="lt2" accent1="accent1" accent2="accent2" accent3="accent3" accent4="accent4" accent5="accent5" accent6="accent6" hlink="hlink" folHlink="folHlink"/>
  <p:sldLayoutIdLst>
    <p:sldLayoutId id="2147486053" r:id="rId1"/>
    <p:sldLayoutId id="2147486054" r:id="rId2"/>
    <p:sldLayoutId id="2147486055" r:id="rId3"/>
    <p:sldLayoutId id="2147486056" r:id="rId4"/>
    <p:sldLayoutId id="2147486057" r:id="rId5"/>
    <p:sldLayoutId id="2147486058" r:id="rId6"/>
    <p:sldLayoutId id="2147486059" r:id="rId7"/>
    <p:sldLayoutId id="2147486060" r:id="rId8"/>
    <p:sldLayoutId id="2147486061" r:id="rId9"/>
    <p:sldLayoutId id="2147486062" r:id="rId10"/>
    <p:sldLayoutId id="2147486063"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bwMode="auto">
          <a:xfrm>
            <a:off x="38100" y="44450"/>
            <a:ext cx="9070975"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38243" name="Rectangle 3"/>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330E3FE9-65F1-4A46-9389-AD63EFF893DE}" type="slidenum">
              <a:rPr lang="en-US"/>
              <a:pPr>
                <a:defRPr/>
              </a:pPr>
              <a:t>‹#›</a:t>
            </a:fld>
            <a:endParaRPr lang="en-US"/>
          </a:p>
        </p:txBody>
      </p:sp>
    </p:spTree>
    <p:extLst>
      <p:ext uri="{BB962C8B-B14F-4D97-AF65-F5344CB8AC3E}">
        <p14:creationId xmlns:p14="http://schemas.microsoft.com/office/powerpoint/2010/main" val="3228346823"/>
      </p:ext>
    </p:extLst>
  </p:cSld>
  <p:clrMap bg1="lt1" tx1="dk1" bg2="lt2" tx2="dk2" accent1="accent1" accent2="accent2" accent3="accent3" accent4="accent4" accent5="accent5" accent6="accent6" hlink="hlink" folHlink="folHlink"/>
  <p:sldLayoutIdLst>
    <p:sldLayoutId id="2147488792" r:id="rId1"/>
    <p:sldLayoutId id="2147488793" r:id="rId2"/>
    <p:sldLayoutId id="2147488794" r:id="rId3"/>
    <p:sldLayoutId id="2147488795" r:id="rId4"/>
    <p:sldLayoutId id="2147488796" r:id="rId5"/>
    <p:sldLayoutId id="2147488797" r:id="rId6"/>
    <p:sldLayoutId id="2147488798" r:id="rId7"/>
    <p:sldLayoutId id="2147488799" r:id="rId8"/>
    <p:sldLayoutId id="2147488800" r:id="rId9"/>
    <p:sldLayoutId id="2147488801" r:id="rId10"/>
    <p:sldLayoutId id="2147488802" r:id="rId11"/>
    <p:sldLayoutId id="2147488803" r:id="rId12"/>
    <p:sldLayoutId id="214748880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0178" name="Group 2"/>
          <p:cNvGrpSpPr>
            <a:grpSpLocks/>
          </p:cNvGrpSpPr>
          <p:nvPr/>
        </p:nvGrpSpPr>
        <p:grpSpPr bwMode="auto">
          <a:xfrm>
            <a:off x="0" y="0"/>
            <a:ext cx="9144000" cy="6918325"/>
            <a:chOff x="0" y="0"/>
            <a:chExt cx="5760" cy="4358"/>
          </a:xfrm>
        </p:grpSpPr>
        <p:sp>
          <p:nvSpPr>
            <p:cNvPr id="307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9" name="Freeform 7"/>
            <p:cNvSpPr>
              <a:spLocks/>
            </p:cNvSpPr>
            <p:nvPr/>
          </p:nvSpPr>
          <p:spPr bwMode="invGray">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0" name="Freeform 8"/>
            <p:cNvSpPr>
              <a:spLocks/>
            </p:cNvSpPr>
            <p:nvPr/>
          </p:nvSpPr>
          <p:spPr bwMode="invGray">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2" name="Freeform 10"/>
            <p:cNvSpPr>
              <a:spLocks/>
            </p:cNvSpPr>
            <p:nvPr/>
          </p:nvSpPr>
          <p:spPr bwMode="invGray">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grpSp>
      <p:sp>
        <p:nvSpPr>
          <p:cNvPr id="50179" name="Rectangle 11"/>
          <p:cNvSpPr>
            <a:spLocks noGrp="1" noChangeArrowheads="1"/>
          </p:cNvSpPr>
          <p:nvPr>
            <p:ph type="title"/>
          </p:nvPr>
        </p:nvSpPr>
        <p:spPr bwMode="auto">
          <a:xfrm>
            <a:off x="0" y="609600"/>
            <a:ext cx="91440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084" name="Rectangle 12"/>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5"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ct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6" name="Rectangle 14"/>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eaLnBrk="1" hangingPunct="1">
              <a:spcBef>
                <a:spcPct val="50000"/>
              </a:spcBef>
              <a:defRPr sz="1400">
                <a:latin typeface="Times New Roman" charset="0"/>
              </a:defRPr>
            </a:lvl1pPr>
          </a:lstStyle>
          <a:p>
            <a:pPr>
              <a:defRPr/>
            </a:pPr>
            <a:fld id="{0642940E-D833-E647-B34A-38A5B5436303}" type="slidenum">
              <a:rPr lang="en-US">
                <a:solidFill>
                  <a:srgbClr val="FFFFCC"/>
                </a:solidFill>
              </a:rPr>
              <a:pPr>
                <a:defRPr/>
              </a:pPr>
              <a:t>‹#›</a:t>
            </a:fld>
            <a:endParaRPr lang="en-US">
              <a:solidFill>
                <a:srgbClr val="FFFFCC"/>
              </a:solidFill>
            </a:endParaRPr>
          </a:p>
        </p:txBody>
      </p:sp>
      <p:sp>
        <p:nvSpPr>
          <p:cNvPr id="50183" name="Rectangle 15"/>
          <p:cNvSpPr>
            <a:spLocks noGrp="1" noChangeArrowheads="1"/>
          </p:cNvSpPr>
          <p:nvPr>
            <p:ph type="body" idx="1"/>
          </p:nvPr>
        </p:nvSpPr>
        <p:spPr bwMode="auto">
          <a:xfrm>
            <a:off x="0" y="1981200"/>
            <a:ext cx="91440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64005483"/>
      </p:ext>
    </p:extLst>
  </p:cSld>
  <p:clrMap bg1="dk2" tx1="lt1" bg2="dk1" tx2="lt2" accent1="accent1" accent2="accent2" accent3="accent3" accent4="accent4" accent5="accent5" accent6="accent6" hlink="hlink" folHlink="folHlink"/>
  <p:sldLayoutIdLst>
    <p:sldLayoutId id="2147488806" r:id="rId1"/>
    <p:sldLayoutId id="2147488807" r:id="rId2"/>
    <p:sldLayoutId id="2147488808" r:id="rId3"/>
    <p:sldLayoutId id="2147488809" r:id="rId4"/>
    <p:sldLayoutId id="2147488810" r:id="rId5"/>
    <p:sldLayoutId id="2147488811" r:id="rId6"/>
    <p:sldLayoutId id="2147488812" r:id="rId7"/>
    <p:sldLayoutId id="2147488813" r:id="rId8"/>
    <p:sldLayoutId id="2147488814" r:id="rId9"/>
    <p:sldLayoutId id="2147488815" r:id="rId10"/>
    <p:sldLayoutId id="2147488816" r:id="rId11"/>
    <p:sldLayoutId id="2147488817" r:id="rId12"/>
    <p:sldLayoutId id="2147488818" r:id="rId13"/>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3200400" cy="6858000"/>
            <a:chOff x="0" y="0"/>
            <a:chExt cx="2016" cy="4320"/>
          </a:xfrm>
        </p:grpSpPr>
        <p:sp>
          <p:nvSpPr>
            <p:cNvPr id="1036" name="Rectangle 3"/>
            <p:cNvSpPr>
              <a:spLocks noChangeArrowheads="1"/>
            </p:cNvSpPr>
            <p:nvPr/>
          </p:nvSpPr>
          <p:spPr bwMode="auto">
            <a:xfrm>
              <a:off x="0" y="0"/>
              <a:ext cx="480" cy="4320"/>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sp>
          <p:nvSpPr>
            <p:cNvPr id="1037" name="Rectangle 4"/>
            <p:cNvSpPr>
              <a:spLocks noChangeArrowheads="1"/>
            </p:cNvSpPr>
            <p:nvPr/>
          </p:nvSpPr>
          <p:spPr bwMode="auto">
            <a:xfrm>
              <a:off x="432" y="0"/>
              <a:ext cx="1584" cy="672"/>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
        <p:nvSpPr>
          <p:cNvPr id="1027"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a:endParaRPr kumimoji="1" lang="en-US" b="1" i="0" dirty="0">
              <a:latin typeface="Arial" panose="020B0604020202020204" pitchFamily="34" charset="0"/>
            </a:endParaRPr>
          </a:p>
        </p:txBody>
      </p:sp>
      <p:sp>
        <p:nvSpPr>
          <p:cNvPr id="1028" name="Rectangle 6"/>
          <p:cNvSpPr>
            <a:spLocks noGrp="1" noChangeArrowheads="1"/>
          </p:cNvSpPr>
          <p:nvPr>
            <p:ph type="title"/>
          </p:nvPr>
        </p:nvSpPr>
        <p:spPr bwMode="auto">
          <a:xfrm>
            <a:off x="914400" y="762000"/>
            <a:ext cx="80010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914400" y="2362200"/>
            <a:ext cx="8001000" cy="3733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7010400" y="6553200"/>
            <a:ext cx="19050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r">
              <a:defRPr sz="1400" b="1" i="0">
                <a:latin typeface="Arial" panose="020B0604020202020204" pitchFamily="34" charset="0"/>
                <a:ea typeface="+mn-ea"/>
                <a:cs typeface="+mn-cs"/>
              </a:defRPr>
            </a:lvl1pPr>
          </a:lstStyle>
          <a:p>
            <a:pPr>
              <a:defRPr/>
            </a:pPr>
            <a:endParaRPr lang="en-US" dirty="0"/>
          </a:p>
        </p:txBody>
      </p:sp>
      <p:sp>
        <p:nvSpPr>
          <p:cNvPr id="6153" name="Rectangle 9"/>
          <p:cNvSpPr>
            <a:spLocks noGrp="1" noChangeArrowheads="1"/>
          </p:cNvSpPr>
          <p:nvPr>
            <p:ph type="ftr" sz="quarter" idx="3"/>
          </p:nvPr>
        </p:nvSpPr>
        <p:spPr bwMode="auto">
          <a:xfrm>
            <a:off x="2936875" y="6529388"/>
            <a:ext cx="28956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ctr">
              <a:defRPr sz="1400" b="1" i="0">
                <a:latin typeface="Arial" panose="020B0604020202020204" pitchFamily="34" charset="0"/>
                <a:ea typeface="+mn-ea"/>
                <a:cs typeface="+mn-cs"/>
              </a:defRPr>
            </a:lvl1pPr>
          </a:lstStyle>
          <a:p>
            <a:pPr>
              <a:defRPr/>
            </a:pPr>
            <a:endParaRPr lang="en-US" dirty="0"/>
          </a:p>
        </p:txBody>
      </p:sp>
      <p:sp>
        <p:nvSpPr>
          <p:cNvPr id="6154" name="Rectangle 10"/>
          <p:cNvSpPr>
            <a:spLocks noGrp="1" noChangeArrowheads="1"/>
          </p:cNvSpPr>
          <p:nvPr>
            <p:ph type="sldNum" sz="quarter" idx="4"/>
          </p:nvPr>
        </p:nvSpPr>
        <p:spPr bwMode="auto">
          <a:xfrm>
            <a:off x="84138" y="6340158"/>
            <a:ext cx="587375" cy="492443"/>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spAutoFit/>
          </a:bodyPr>
          <a:lstStyle>
            <a:lvl1pPr>
              <a:defRPr sz="2600" b="1" i="0">
                <a:solidFill>
                  <a:schemeClr val="bg1"/>
                </a:solidFill>
                <a:latin typeface="Arial" panose="020B0604020202020204" pitchFamily="34" charset="0"/>
              </a:defRPr>
            </a:lvl1pPr>
          </a:lstStyle>
          <a:p>
            <a:pPr>
              <a:defRPr/>
            </a:pPr>
            <a:fld id="{ADE087D3-4B94-0449-9642-88B11C8468C5}" type="slidenum">
              <a:rPr lang="en-US" smtClean="0"/>
              <a:pPr>
                <a:defRPr/>
              </a:pPr>
              <a:t>‹#›</a:t>
            </a:fld>
            <a:endParaRPr lang="en-US" dirty="0"/>
          </a:p>
        </p:txBody>
      </p:sp>
      <p:grpSp>
        <p:nvGrpSpPr>
          <p:cNvPr id="1033" name="Group 11"/>
          <p:cNvGrpSpPr>
            <a:grpSpLocks/>
          </p:cNvGrpSpPr>
          <p:nvPr/>
        </p:nvGrpSpPr>
        <p:grpSpPr bwMode="auto">
          <a:xfrm>
            <a:off x="228600" y="1981200"/>
            <a:ext cx="7391400" cy="319088"/>
            <a:chOff x="144" y="1248"/>
            <a:chExt cx="4656" cy="201"/>
          </a:xfrm>
        </p:grpSpPr>
        <p:sp>
          <p:nvSpPr>
            <p:cNvPr id="1034" name="AutoShape 12"/>
            <p:cNvSpPr>
              <a:spLocks noChangeArrowheads="1"/>
            </p:cNvSpPr>
            <p:nvPr/>
          </p:nvSpPr>
          <p:spPr bwMode="auto">
            <a:xfrm>
              <a:off x="384" y="1248"/>
              <a:ext cx="4416" cy="200"/>
            </a:xfrm>
            <a:prstGeom prst="roundRect">
              <a:avLst>
                <a:gd name="adj" fmla="val 0"/>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5" name="AutoShape 13"/>
            <p:cNvSpPr>
              <a:spLocks noChangeArrowheads="1"/>
            </p:cNvSpPr>
            <p:nvPr/>
          </p:nvSpPr>
          <p:spPr bwMode="auto">
            <a:xfrm flipH="1">
              <a:off x="144" y="1248"/>
              <a:ext cx="248" cy="201"/>
            </a:xfrm>
            <a:prstGeom prst="flowChartDelay">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Tree>
    <p:extLst>
      <p:ext uri="{BB962C8B-B14F-4D97-AF65-F5344CB8AC3E}">
        <p14:creationId xmlns:p14="http://schemas.microsoft.com/office/powerpoint/2010/main" val="2953310171"/>
      </p:ext>
    </p:extLst>
  </p:cSld>
  <p:clrMap bg1="lt1" tx1="dk1" bg2="lt2" tx2="dk2" accent1="accent1" accent2="accent2" accent3="accent3" accent4="accent4" accent5="accent5" accent6="accent6" hlink="hlink" folHlink="folHlink"/>
  <p:sldLayoutIdLst>
    <p:sldLayoutId id="2147488820" r:id="rId1"/>
    <p:sldLayoutId id="2147488821" r:id="rId2"/>
    <p:sldLayoutId id="2147488822" r:id="rId3"/>
    <p:sldLayoutId id="2147488823" r:id="rId4"/>
    <p:sldLayoutId id="2147488824" r:id="rId5"/>
    <p:sldLayoutId id="2147488825" r:id="rId6"/>
    <p:sldLayoutId id="2147488826" r:id="rId7"/>
    <p:sldLayoutId id="2147488827" r:id="rId8"/>
    <p:sldLayoutId id="2147488828" r:id="rId9"/>
    <p:sldLayoutId id="2147488829" r:id="rId10"/>
    <p:sldLayoutId id="2147488830" r:id="rId11"/>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0"/>
          <a:cs typeface="Geneva" charset="0"/>
        </a:defRPr>
      </a:lvl1pPr>
      <a:lvl2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2pPr>
      <a:lvl3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3pPr>
      <a:lvl4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4pPr>
      <a:lvl5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5pPr>
      <a:lvl6pPr marL="457200" algn="l" rtl="0" fontAlgn="base">
        <a:lnSpc>
          <a:spcPct val="90000"/>
        </a:lnSpc>
        <a:spcBef>
          <a:spcPct val="0"/>
        </a:spcBef>
        <a:spcAft>
          <a:spcPct val="0"/>
        </a:spcAft>
        <a:defRPr sz="3600" b="1">
          <a:solidFill>
            <a:schemeClr val="tx2"/>
          </a:solidFill>
          <a:latin typeface="Arial" charset="0"/>
        </a:defRPr>
      </a:lvl6pPr>
      <a:lvl7pPr marL="914400" algn="l" rtl="0" fontAlgn="base">
        <a:lnSpc>
          <a:spcPct val="90000"/>
        </a:lnSpc>
        <a:spcBef>
          <a:spcPct val="0"/>
        </a:spcBef>
        <a:spcAft>
          <a:spcPct val="0"/>
        </a:spcAft>
        <a:defRPr sz="3600" b="1">
          <a:solidFill>
            <a:schemeClr val="tx2"/>
          </a:solidFill>
          <a:latin typeface="Arial" charset="0"/>
        </a:defRPr>
      </a:lvl7pPr>
      <a:lvl8pPr marL="1371600" algn="l" rtl="0" fontAlgn="base">
        <a:lnSpc>
          <a:spcPct val="90000"/>
        </a:lnSpc>
        <a:spcBef>
          <a:spcPct val="0"/>
        </a:spcBef>
        <a:spcAft>
          <a:spcPct val="0"/>
        </a:spcAft>
        <a:defRPr sz="3600" b="1">
          <a:solidFill>
            <a:schemeClr val="tx2"/>
          </a:solidFill>
          <a:latin typeface="Arial" charset="0"/>
        </a:defRPr>
      </a:lvl8pPr>
      <a:lvl9pPr marL="1828800" algn="l" rtl="0" fontAlgn="base">
        <a:lnSpc>
          <a:spcPct val="90000"/>
        </a:lnSpc>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6pPr>
      <a:lvl7pPr marL="29718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7pPr>
      <a:lvl8pPr marL="34290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8pPr>
      <a:lvl9pPr marL="38862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28725" y="0"/>
            <a:ext cx="7915275" cy="75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cs typeface="+mn-cs"/>
              </a:rPr>
              <a:pPr>
                <a:defRPr/>
              </a:pPr>
              <a:t>‹#›</a:t>
            </a:fld>
            <a:endParaRPr lang="en-US" sz="1400">
              <a:solidFill>
                <a:srgbClr val="2A3D7A"/>
              </a:solidFill>
              <a:cs typeface="+mn-cs"/>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72347090"/>
      </p:ext>
    </p:extLst>
  </p:cSld>
  <p:clrMap bg1="lt1" tx1="dk1" bg2="lt2" tx2="dk2" accent1="accent1" accent2="accent2" accent3="accent3" accent4="accent4" accent5="accent5" accent6="accent6" hlink="hlink" folHlink="folHlink"/>
  <p:sldLayoutIdLst>
    <p:sldLayoutId id="2147488832" r:id="rId1"/>
    <p:sldLayoutId id="2147488833" r:id="rId2"/>
    <p:sldLayoutId id="2147488834" r:id="rId3"/>
    <p:sldLayoutId id="2147488835" r:id="rId4"/>
    <p:sldLayoutId id="2147488836" r:id="rId5"/>
    <p:sldLayoutId id="2147488837" r:id="rId6"/>
    <p:sldLayoutId id="2147488838" r:id="rId7"/>
    <p:sldLayoutId id="2147488839" r:id="rId8"/>
    <p:sldLayoutId id="2147488840" r:id="rId9"/>
    <p:sldLayoutId id="2147488841" r:id="rId10"/>
    <p:sldLayoutId id="2147488842"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cSld>
    <p:bg>
      <p:bgPr>
        <a:solidFill>
          <a:schemeClr val="folHlink"/>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4763"/>
            <a:ext cx="1063625" cy="6858001"/>
            <a:chOff x="0" y="-3"/>
            <a:chExt cx="670" cy="4320"/>
          </a:xfrm>
        </p:grpSpPr>
        <p:grpSp>
          <p:nvGrpSpPr>
            <p:cNvPr id="1032" name="Group 3"/>
            <p:cNvGrpSpPr>
              <a:grpSpLocks/>
            </p:cNvGrpSpPr>
            <p:nvPr/>
          </p:nvGrpSpPr>
          <p:grpSpPr bwMode="auto">
            <a:xfrm rot="16200000" flipH="1">
              <a:off x="-1815" y="1838"/>
              <a:ext cx="4320" cy="638"/>
              <a:chOff x="-2" y="1562"/>
              <a:chExt cx="5762" cy="638"/>
            </a:xfrm>
          </p:grpSpPr>
          <p:sp>
            <p:nvSpPr>
              <p:cNvPr id="1035" name="Freeform 4"/>
              <p:cNvSpPr>
                <a:spLocks/>
              </p:cNvSpPr>
              <p:nvPr/>
            </p:nvSpPr>
            <p:spPr bwMode="ltGray">
              <a:xfrm rot="-5400000">
                <a:off x="2547" y="-993"/>
                <a:ext cx="624" cy="5746"/>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6" name="Freeform 5"/>
              <p:cNvSpPr>
                <a:spLocks/>
              </p:cNvSpPr>
              <p:nvPr/>
            </p:nvSpPr>
            <p:spPr bwMode="ltGray">
              <a:xfrm rot="-5400000">
                <a:off x="1310" y="167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7" name="Freeform 6"/>
              <p:cNvSpPr>
                <a:spLocks/>
              </p:cNvSpPr>
              <p:nvPr/>
            </p:nvSpPr>
            <p:spPr bwMode="ltGray">
              <a:xfrm rot="-5400000">
                <a:off x="973" y="1669"/>
                <a:ext cx="624" cy="424"/>
              </a:xfrm>
              <a:custGeom>
                <a:avLst/>
                <a:gdLst>
                  <a:gd name="T0" fmla="*/ 0 w 624"/>
                  <a:gd name="T1" fmla="*/ 0 h 317"/>
                  <a:gd name="T2" fmla="*/ 0 w 624"/>
                  <a:gd name="T3" fmla="*/ 15958 h 317"/>
                  <a:gd name="T4" fmla="*/ 624 w 624"/>
                  <a:gd name="T5" fmla="*/ 1595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8" name="Freeform 7"/>
              <p:cNvSpPr>
                <a:spLocks/>
              </p:cNvSpPr>
              <p:nvPr/>
            </p:nvSpPr>
            <p:spPr bwMode="ltGray">
              <a:xfrm rot="-5400000">
                <a:off x="-66" y="1753"/>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9" name="Freeform 8"/>
              <p:cNvSpPr>
                <a:spLocks/>
              </p:cNvSpPr>
              <p:nvPr/>
            </p:nvSpPr>
            <p:spPr bwMode="ltGray">
              <a:xfrm rot="-5400000">
                <a:off x="651" y="173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0" name="Freeform 9"/>
              <p:cNvSpPr>
                <a:spLocks/>
              </p:cNvSpPr>
              <p:nvPr/>
            </p:nvSpPr>
            <p:spPr bwMode="ltGray">
              <a:xfrm rot="-5400000">
                <a:off x="432" y="1701"/>
                <a:ext cx="624" cy="364"/>
              </a:xfrm>
              <a:custGeom>
                <a:avLst/>
                <a:gdLst>
                  <a:gd name="T0" fmla="*/ 0 w 624"/>
                  <a:gd name="T1" fmla="*/ 0 h 272"/>
                  <a:gd name="T2" fmla="*/ 0 w 624"/>
                  <a:gd name="T3" fmla="*/ 16082 h 272"/>
                  <a:gd name="T4" fmla="*/ 240 w 624"/>
                  <a:gd name="T5" fmla="*/ 14164 h 272"/>
                  <a:gd name="T6" fmla="*/ 624 w 624"/>
                  <a:gd name="T7" fmla="*/ 1608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1" name="Freeform 10"/>
              <p:cNvSpPr>
                <a:spLocks/>
              </p:cNvSpPr>
              <p:nvPr/>
            </p:nvSpPr>
            <p:spPr bwMode="ltGray">
              <a:xfrm rot="-5400000">
                <a:off x="143" y="1727"/>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2" name="Freeform 11"/>
              <p:cNvSpPr>
                <a:spLocks/>
              </p:cNvSpPr>
              <p:nvPr/>
            </p:nvSpPr>
            <p:spPr bwMode="ltGray">
              <a:xfrm rot="-5400000">
                <a:off x="3197" y="1655"/>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3" name="Freeform 12"/>
              <p:cNvSpPr>
                <a:spLocks/>
              </p:cNvSpPr>
              <p:nvPr/>
            </p:nvSpPr>
            <p:spPr bwMode="ltGray">
              <a:xfrm rot="-5400000">
                <a:off x="2870" y="165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4" name="Freeform 13"/>
              <p:cNvSpPr>
                <a:spLocks/>
              </p:cNvSpPr>
              <p:nvPr/>
            </p:nvSpPr>
            <p:spPr bwMode="ltGray">
              <a:xfrm rot="-5400000">
                <a:off x="1823" y="1747"/>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5" name="Freeform 14"/>
              <p:cNvSpPr>
                <a:spLocks/>
              </p:cNvSpPr>
              <p:nvPr/>
            </p:nvSpPr>
            <p:spPr bwMode="ltGray">
              <a:xfrm rot="-5400000">
                <a:off x="2540" y="172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6" name="Freeform 15"/>
              <p:cNvSpPr>
                <a:spLocks/>
              </p:cNvSpPr>
              <p:nvPr/>
            </p:nvSpPr>
            <p:spPr bwMode="ltGray">
              <a:xfrm rot="-5400000">
                <a:off x="2323" y="169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7" name="Freeform 16"/>
              <p:cNvSpPr>
                <a:spLocks/>
              </p:cNvSpPr>
              <p:nvPr/>
            </p:nvSpPr>
            <p:spPr bwMode="ltGray">
              <a:xfrm rot="-5400000">
                <a:off x="2030"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8" name="Freeform 17"/>
              <p:cNvSpPr>
                <a:spLocks/>
              </p:cNvSpPr>
              <p:nvPr/>
            </p:nvSpPr>
            <p:spPr bwMode="ltGray">
              <a:xfrm rot="-5400000">
                <a:off x="4066" y="166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9" name="Freeform 18"/>
              <p:cNvSpPr>
                <a:spLocks/>
              </p:cNvSpPr>
              <p:nvPr/>
            </p:nvSpPr>
            <p:spPr bwMode="ltGray">
              <a:xfrm rot="-5400000">
                <a:off x="3717" y="1663"/>
                <a:ext cx="624" cy="423"/>
              </a:xfrm>
              <a:custGeom>
                <a:avLst/>
                <a:gdLst>
                  <a:gd name="T0" fmla="*/ 0 w 624"/>
                  <a:gd name="T1" fmla="*/ 0 h 317"/>
                  <a:gd name="T2" fmla="*/ 0 w 624"/>
                  <a:gd name="T3" fmla="*/ 15428 h 317"/>
                  <a:gd name="T4" fmla="*/ 624 w 624"/>
                  <a:gd name="T5" fmla="*/ 154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0" name="Freeform 19"/>
              <p:cNvSpPr>
                <a:spLocks/>
              </p:cNvSpPr>
              <p:nvPr/>
            </p:nvSpPr>
            <p:spPr bwMode="ltGray">
              <a:xfrm rot="-5400000">
                <a:off x="4564" y="1742"/>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1" name="Freeform 20"/>
              <p:cNvSpPr>
                <a:spLocks/>
              </p:cNvSpPr>
              <p:nvPr/>
            </p:nvSpPr>
            <p:spPr bwMode="ltGray">
              <a:xfrm>
                <a:off x="5469" y="1557"/>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2" name="Freeform 21"/>
              <p:cNvSpPr>
                <a:spLocks/>
              </p:cNvSpPr>
              <p:nvPr/>
            </p:nvSpPr>
            <p:spPr bwMode="ltGray">
              <a:xfrm rot="-5400000">
                <a:off x="5072" y="168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3" name="Freeform 22"/>
              <p:cNvSpPr>
                <a:spLocks/>
              </p:cNvSpPr>
              <p:nvPr/>
            </p:nvSpPr>
            <p:spPr bwMode="ltGray">
              <a:xfrm rot="-5400000">
                <a:off x="4783" y="171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1033" name="Freeform 23"/>
            <p:cNvSpPr>
              <a:spLocks/>
            </p:cNvSpPr>
            <p:nvPr/>
          </p:nvSpPr>
          <p:spPr bwMode="ltGray">
            <a:xfrm rot="16200000" flipH="1">
              <a:off x="-1954" y="1951"/>
              <a:ext cx="4320" cy="412"/>
            </a:xfrm>
            <a:custGeom>
              <a:avLst/>
              <a:gdLst>
                <a:gd name="T0" fmla="*/ 0 w 5762"/>
                <a:gd name="T1" fmla="*/ 507 h 385"/>
                <a:gd name="T2" fmla="*/ 102 w 5762"/>
                <a:gd name="T3" fmla="*/ 485 h 385"/>
                <a:gd name="T4" fmla="*/ 10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1034" name="Freeform 24"/>
            <p:cNvSpPr>
              <a:spLocks/>
            </p:cNvSpPr>
            <p:nvPr/>
          </p:nvSpPr>
          <p:spPr bwMode="ltGray">
            <a:xfrm rot="16200000" flipH="1">
              <a:off x="-1584" y="2062"/>
              <a:ext cx="4319" cy="189"/>
            </a:xfrm>
            <a:custGeom>
              <a:avLst/>
              <a:gdLst>
                <a:gd name="T0" fmla="*/ 0 w 5761"/>
                <a:gd name="T1" fmla="*/ 28 h 189"/>
                <a:gd name="T2" fmla="*/ 102 w 5761"/>
                <a:gd name="T3" fmla="*/ 0 h 189"/>
                <a:gd name="T4" fmla="*/ 102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grpSp>
      <p:sp>
        <p:nvSpPr>
          <p:cNvPr id="1027"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95"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p>
        </p:txBody>
      </p:sp>
      <p:sp>
        <p:nvSpPr>
          <p:cNvPr id="7196"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p>
        </p:txBody>
      </p:sp>
      <p:sp>
        <p:nvSpPr>
          <p:cNvPr id="7197"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CB7754BF-214F-A341-98A0-B9D6E8190097}" type="slidenum">
              <a:rPr lang="en-US" smtClean="0"/>
              <a:pPr>
                <a:defRPr/>
              </a:pPr>
              <a:t>‹#›</a:t>
            </a:fld>
            <a:endParaRPr lang="en-US" dirty="0"/>
          </a:p>
        </p:txBody>
      </p:sp>
    </p:spTree>
    <p:extLst>
      <p:ext uri="{BB962C8B-B14F-4D97-AF65-F5344CB8AC3E}">
        <p14:creationId xmlns:p14="http://schemas.microsoft.com/office/powerpoint/2010/main" val="2150630839"/>
      </p:ext>
    </p:extLst>
  </p:cSld>
  <p:clrMap bg1="lt1" tx1="dk1" bg2="lt2" tx2="dk2" accent1="accent1" accent2="accent2" accent3="accent3" accent4="accent4" accent5="accent5" accent6="accent6" hlink="hlink" folHlink="folHlink"/>
  <p:sldLayoutIdLst>
    <p:sldLayoutId id="2147488844" r:id="rId1"/>
    <p:sldLayoutId id="2147488845" r:id="rId2"/>
    <p:sldLayoutId id="2147488846" r:id="rId3"/>
    <p:sldLayoutId id="2147488847" r:id="rId4"/>
    <p:sldLayoutId id="2147488848" r:id="rId5"/>
    <p:sldLayoutId id="2147488849" r:id="rId6"/>
    <p:sldLayoutId id="2147488850" r:id="rId7"/>
    <p:sldLayoutId id="2147488851" r:id="rId8"/>
    <p:sldLayoutId id="2147488852" r:id="rId9"/>
    <p:sldLayoutId id="2147488853" r:id="rId10"/>
    <p:sldLayoutId id="2147488854"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cSld>
    <p:bg>
      <p:bgPr>
        <a:solidFill>
          <a:schemeClr val="folHlink"/>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4763"/>
            <a:ext cx="1063625" cy="6858001"/>
            <a:chOff x="0" y="-3"/>
            <a:chExt cx="670" cy="4320"/>
          </a:xfrm>
        </p:grpSpPr>
        <p:grpSp>
          <p:nvGrpSpPr>
            <p:cNvPr id="1032" name="Group 3"/>
            <p:cNvGrpSpPr>
              <a:grpSpLocks/>
            </p:cNvGrpSpPr>
            <p:nvPr/>
          </p:nvGrpSpPr>
          <p:grpSpPr bwMode="auto">
            <a:xfrm rot="16200000" flipH="1">
              <a:off x="-1815" y="1838"/>
              <a:ext cx="4320" cy="638"/>
              <a:chOff x="-2" y="1562"/>
              <a:chExt cx="5762" cy="638"/>
            </a:xfrm>
          </p:grpSpPr>
          <p:sp>
            <p:nvSpPr>
              <p:cNvPr id="1035" name="Freeform 4"/>
              <p:cNvSpPr>
                <a:spLocks/>
              </p:cNvSpPr>
              <p:nvPr/>
            </p:nvSpPr>
            <p:spPr bwMode="ltGray">
              <a:xfrm rot="-5400000">
                <a:off x="2547" y="-993"/>
                <a:ext cx="624" cy="5746"/>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6" name="Freeform 5"/>
              <p:cNvSpPr>
                <a:spLocks/>
              </p:cNvSpPr>
              <p:nvPr/>
            </p:nvSpPr>
            <p:spPr bwMode="ltGray">
              <a:xfrm rot="-5400000">
                <a:off x="1310" y="167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7" name="Freeform 6"/>
              <p:cNvSpPr>
                <a:spLocks/>
              </p:cNvSpPr>
              <p:nvPr/>
            </p:nvSpPr>
            <p:spPr bwMode="ltGray">
              <a:xfrm rot="-5400000">
                <a:off x="973" y="1669"/>
                <a:ext cx="624" cy="424"/>
              </a:xfrm>
              <a:custGeom>
                <a:avLst/>
                <a:gdLst>
                  <a:gd name="T0" fmla="*/ 0 w 624"/>
                  <a:gd name="T1" fmla="*/ 0 h 317"/>
                  <a:gd name="T2" fmla="*/ 0 w 624"/>
                  <a:gd name="T3" fmla="*/ 15958 h 317"/>
                  <a:gd name="T4" fmla="*/ 624 w 624"/>
                  <a:gd name="T5" fmla="*/ 1595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8" name="Freeform 7"/>
              <p:cNvSpPr>
                <a:spLocks/>
              </p:cNvSpPr>
              <p:nvPr/>
            </p:nvSpPr>
            <p:spPr bwMode="ltGray">
              <a:xfrm rot="-5400000">
                <a:off x="-66" y="1753"/>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9" name="Freeform 8"/>
              <p:cNvSpPr>
                <a:spLocks/>
              </p:cNvSpPr>
              <p:nvPr/>
            </p:nvSpPr>
            <p:spPr bwMode="ltGray">
              <a:xfrm rot="-5400000">
                <a:off x="651" y="173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0" name="Freeform 9"/>
              <p:cNvSpPr>
                <a:spLocks/>
              </p:cNvSpPr>
              <p:nvPr/>
            </p:nvSpPr>
            <p:spPr bwMode="ltGray">
              <a:xfrm rot="-5400000">
                <a:off x="432" y="1701"/>
                <a:ext cx="624" cy="364"/>
              </a:xfrm>
              <a:custGeom>
                <a:avLst/>
                <a:gdLst>
                  <a:gd name="T0" fmla="*/ 0 w 624"/>
                  <a:gd name="T1" fmla="*/ 0 h 272"/>
                  <a:gd name="T2" fmla="*/ 0 w 624"/>
                  <a:gd name="T3" fmla="*/ 16082 h 272"/>
                  <a:gd name="T4" fmla="*/ 240 w 624"/>
                  <a:gd name="T5" fmla="*/ 14164 h 272"/>
                  <a:gd name="T6" fmla="*/ 624 w 624"/>
                  <a:gd name="T7" fmla="*/ 1608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1" name="Freeform 10"/>
              <p:cNvSpPr>
                <a:spLocks/>
              </p:cNvSpPr>
              <p:nvPr/>
            </p:nvSpPr>
            <p:spPr bwMode="ltGray">
              <a:xfrm rot="-5400000">
                <a:off x="143" y="1727"/>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2" name="Freeform 11"/>
              <p:cNvSpPr>
                <a:spLocks/>
              </p:cNvSpPr>
              <p:nvPr/>
            </p:nvSpPr>
            <p:spPr bwMode="ltGray">
              <a:xfrm rot="-5400000">
                <a:off x="3197" y="1655"/>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3" name="Freeform 12"/>
              <p:cNvSpPr>
                <a:spLocks/>
              </p:cNvSpPr>
              <p:nvPr/>
            </p:nvSpPr>
            <p:spPr bwMode="ltGray">
              <a:xfrm rot="-5400000">
                <a:off x="2870" y="165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4" name="Freeform 13"/>
              <p:cNvSpPr>
                <a:spLocks/>
              </p:cNvSpPr>
              <p:nvPr/>
            </p:nvSpPr>
            <p:spPr bwMode="ltGray">
              <a:xfrm rot="-5400000">
                <a:off x="1823" y="1747"/>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5" name="Freeform 14"/>
              <p:cNvSpPr>
                <a:spLocks/>
              </p:cNvSpPr>
              <p:nvPr/>
            </p:nvSpPr>
            <p:spPr bwMode="ltGray">
              <a:xfrm rot="-5400000">
                <a:off x="2540" y="172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6" name="Freeform 15"/>
              <p:cNvSpPr>
                <a:spLocks/>
              </p:cNvSpPr>
              <p:nvPr/>
            </p:nvSpPr>
            <p:spPr bwMode="ltGray">
              <a:xfrm rot="-5400000">
                <a:off x="2323" y="169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7" name="Freeform 16"/>
              <p:cNvSpPr>
                <a:spLocks/>
              </p:cNvSpPr>
              <p:nvPr/>
            </p:nvSpPr>
            <p:spPr bwMode="ltGray">
              <a:xfrm rot="-5400000">
                <a:off x="2030"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8" name="Freeform 17"/>
              <p:cNvSpPr>
                <a:spLocks/>
              </p:cNvSpPr>
              <p:nvPr/>
            </p:nvSpPr>
            <p:spPr bwMode="ltGray">
              <a:xfrm rot="-5400000">
                <a:off x="4066" y="166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9" name="Freeform 18"/>
              <p:cNvSpPr>
                <a:spLocks/>
              </p:cNvSpPr>
              <p:nvPr/>
            </p:nvSpPr>
            <p:spPr bwMode="ltGray">
              <a:xfrm rot="-5400000">
                <a:off x="3717" y="1663"/>
                <a:ext cx="624" cy="423"/>
              </a:xfrm>
              <a:custGeom>
                <a:avLst/>
                <a:gdLst>
                  <a:gd name="T0" fmla="*/ 0 w 624"/>
                  <a:gd name="T1" fmla="*/ 0 h 317"/>
                  <a:gd name="T2" fmla="*/ 0 w 624"/>
                  <a:gd name="T3" fmla="*/ 15428 h 317"/>
                  <a:gd name="T4" fmla="*/ 624 w 624"/>
                  <a:gd name="T5" fmla="*/ 154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0" name="Freeform 19"/>
              <p:cNvSpPr>
                <a:spLocks/>
              </p:cNvSpPr>
              <p:nvPr/>
            </p:nvSpPr>
            <p:spPr bwMode="ltGray">
              <a:xfrm rot="-5400000">
                <a:off x="4564" y="1742"/>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1" name="Freeform 20"/>
              <p:cNvSpPr>
                <a:spLocks/>
              </p:cNvSpPr>
              <p:nvPr/>
            </p:nvSpPr>
            <p:spPr bwMode="ltGray">
              <a:xfrm>
                <a:off x="5469" y="1557"/>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2" name="Freeform 21"/>
              <p:cNvSpPr>
                <a:spLocks/>
              </p:cNvSpPr>
              <p:nvPr/>
            </p:nvSpPr>
            <p:spPr bwMode="ltGray">
              <a:xfrm rot="-5400000">
                <a:off x="5072" y="168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3" name="Freeform 22"/>
              <p:cNvSpPr>
                <a:spLocks/>
              </p:cNvSpPr>
              <p:nvPr/>
            </p:nvSpPr>
            <p:spPr bwMode="ltGray">
              <a:xfrm rot="-5400000">
                <a:off x="4783" y="171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1033" name="Freeform 23"/>
            <p:cNvSpPr>
              <a:spLocks/>
            </p:cNvSpPr>
            <p:nvPr/>
          </p:nvSpPr>
          <p:spPr bwMode="ltGray">
            <a:xfrm rot="16200000" flipH="1">
              <a:off x="-1954" y="1951"/>
              <a:ext cx="4320" cy="412"/>
            </a:xfrm>
            <a:custGeom>
              <a:avLst/>
              <a:gdLst>
                <a:gd name="T0" fmla="*/ 0 w 5762"/>
                <a:gd name="T1" fmla="*/ 507 h 385"/>
                <a:gd name="T2" fmla="*/ 102 w 5762"/>
                <a:gd name="T3" fmla="*/ 485 h 385"/>
                <a:gd name="T4" fmla="*/ 10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4" name="Freeform 24"/>
            <p:cNvSpPr>
              <a:spLocks/>
            </p:cNvSpPr>
            <p:nvPr/>
          </p:nvSpPr>
          <p:spPr bwMode="ltGray">
            <a:xfrm rot="16200000" flipH="1">
              <a:off x="-1584" y="2062"/>
              <a:ext cx="4319" cy="189"/>
            </a:xfrm>
            <a:custGeom>
              <a:avLst/>
              <a:gdLst>
                <a:gd name="T0" fmla="*/ 0 w 5761"/>
                <a:gd name="T1" fmla="*/ 28 h 189"/>
                <a:gd name="T2" fmla="*/ 102 w 5761"/>
                <a:gd name="T3" fmla="*/ 0 h 189"/>
                <a:gd name="T4" fmla="*/ 102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1027"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95"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7196"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7197"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CB7754BF-214F-A341-98A0-B9D6E819009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20494012"/>
      </p:ext>
    </p:extLst>
  </p:cSld>
  <p:clrMap bg1="lt1" tx1="dk1" bg2="lt2" tx2="dk2" accent1="accent1" accent2="accent2" accent3="accent3" accent4="accent4" accent5="accent5" accent6="accent6" hlink="hlink" folHlink="folHlink"/>
  <p:sldLayoutIdLst>
    <p:sldLayoutId id="2147488856" r:id="rId1"/>
    <p:sldLayoutId id="2147488857" r:id="rId2"/>
    <p:sldLayoutId id="2147488858" r:id="rId3"/>
    <p:sldLayoutId id="2147488859" r:id="rId4"/>
    <p:sldLayoutId id="2147488860" r:id="rId5"/>
    <p:sldLayoutId id="2147488861" r:id="rId6"/>
    <p:sldLayoutId id="2147488862" r:id="rId7"/>
    <p:sldLayoutId id="2147488863" r:id="rId8"/>
    <p:sldLayoutId id="2147488864" r:id="rId9"/>
    <p:sldLayoutId id="2147488865" r:id="rId10"/>
    <p:sldLayoutId id="2147488866"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7410" name="Title Placeholder 1"/>
          <p:cNvSpPr>
            <a:spLocks noGrp="1"/>
          </p:cNvSpPr>
          <p:nvPr>
            <p:ph type="title"/>
          </p:nvPr>
        </p:nvSpPr>
        <p:spPr bwMode="auto">
          <a:xfrm>
            <a:off x="0" y="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Tree>
    <p:extLst>
      <p:ext uri="{BB962C8B-B14F-4D97-AF65-F5344CB8AC3E}">
        <p14:creationId xmlns:p14="http://schemas.microsoft.com/office/powerpoint/2010/main" val="2521838639"/>
      </p:ext>
    </p:extLst>
  </p:cSld>
  <p:clrMap bg1="lt1" tx1="dk1" bg2="lt2" tx2="dk2" accent1="accent1" accent2="accent2" accent3="accent3" accent4="accent4" accent5="accent5" accent6="accent6" hlink="hlink" folHlink="folHlink"/>
  <p:sldLayoutIdLst>
    <p:sldLayoutId id="2147488868" r:id="rId1"/>
    <p:sldLayoutId id="2147488869" r:id="rId2"/>
    <p:sldLayoutId id="2147488870" r:id="rId3"/>
    <p:sldLayoutId id="2147488871" r:id="rId4"/>
    <p:sldLayoutId id="2147488872" r:id="rId5"/>
    <p:sldLayoutId id="2147488873" r:id="rId6"/>
    <p:sldLayoutId id="2147488874" r:id="rId7"/>
    <p:sldLayoutId id="2147488875" r:id="rId8"/>
    <p:sldLayoutId id="2147488876" r:id="rId9"/>
    <p:sldLayoutId id="2147488877" r:id="rId10"/>
    <p:sldLayoutId id="2147488878" r:id="rId11"/>
  </p:sldLayoutIdLst>
  <p:txStyles>
    <p:titleStyle>
      <a:lvl1pPr algn="ctr" rtl="0" eaLnBrk="0" fontAlgn="base" hangingPunct="0">
        <a:spcBef>
          <a:spcPct val="0"/>
        </a:spcBef>
        <a:spcAft>
          <a:spcPct val="0"/>
        </a:spcAft>
        <a:defRPr sz="4400" b="1" i="0" kern="120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defRPr>
      </a:lvl5pPr>
      <a:lvl6pPr marL="457200" algn="ctr" rtl="0" fontAlgn="base">
        <a:spcBef>
          <a:spcPct val="0"/>
        </a:spcBef>
        <a:spcAft>
          <a:spcPct val="0"/>
        </a:spcAft>
        <a:defRPr sz="4400">
          <a:solidFill>
            <a:srgbClr val="FFFFFF"/>
          </a:solidFill>
          <a:latin typeface="Arial" charset="0"/>
          <a:ea typeface="ＭＳ Ｐゴシック" charset="0"/>
        </a:defRPr>
      </a:lvl6pPr>
      <a:lvl7pPr marL="914400" algn="ctr" rtl="0" fontAlgn="base">
        <a:spcBef>
          <a:spcPct val="0"/>
        </a:spcBef>
        <a:spcAft>
          <a:spcPct val="0"/>
        </a:spcAft>
        <a:defRPr sz="4400">
          <a:solidFill>
            <a:srgbClr val="FFFFFF"/>
          </a:solidFill>
          <a:latin typeface="Arial" charset="0"/>
          <a:ea typeface="ＭＳ Ｐゴシック" charset="0"/>
        </a:defRPr>
      </a:lvl7pPr>
      <a:lvl8pPr marL="1371600" algn="ctr" rtl="0" fontAlgn="base">
        <a:spcBef>
          <a:spcPct val="0"/>
        </a:spcBef>
        <a:spcAft>
          <a:spcPct val="0"/>
        </a:spcAft>
        <a:defRPr sz="4400">
          <a:solidFill>
            <a:srgbClr val="FFFFFF"/>
          </a:solidFill>
          <a:latin typeface="Arial" charset="0"/>
          <a:ea typeface="ＭＳ Ｐゴシック" charset="0"/>
        </a:defRPr>
      </a:lvl8pPr>
      <a:lvl9pPr marL="1828800" algn="ctr" rtl="0" fontAlgn="base">
        <a:spcBef>
          <a:spcPct val="0"/>
        </a:spcBef>
        <a:spcAft>
          <a:spcPct val="0"/>
        </a:spcAft>
        <a:defRPr sz="4400">
          <a:solidFill>
            <a:srgbClr val="FFFFFF"/>
          </a:solidFill>
          <a:latin typeface="Arial"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rgbClr val="FFFFFF"/>
          </a:solidFill>
          <a:latin typeface="Arial"/>
          <a:ea typeface="ＭＳ Ｐゴシック" charset="0"/>
          <a:cs typeface="Arial"/>
        </a:defRPr>
      </a:lvl1pPr>
      <a:lvl2pPr marL="742950" indent="-285750" algn="l" rtl="0" eaLnBrk="0" fontAlgn="base" hangingPunct="0">
        <a:spcBef>
          <a:spcPct val="20000"/>
        </a:spcBef>
        <a:spcAft>
          <a:spcPct val="0"/>
        </a:spcAft>
        <a:buFont typeface="Arial" charset="0"/>
        <a:buChar char="–"/>
        <a:defRPr sz="2800" kern="1200">
          <a:solidFill>
            <a:srgbClr val="FFFFFF"/>
          </a:solidFill>
          <a:latin typeface="Arial"/>
          <a:ea typeface="ＭＳ Ｐゴシック" charset="0"/>
          <a:cs typeface="Arial"/>
        </a:defRPr>
      </a:lvl2pPr>
      <a:lvl3pPr marL="1143000" indent="-228600" algn="l" rtl="0" eaLnBrk="0" fontAlgn="base" hangingPunct="0">
        <a:spcBef>
          <a:spcPct val="20000"/>
        </a:spcBef>
        <a:spcAft>
          <a:spcPct val="0"/>
        </a:spcAft>
        <a:buFont typeface="Arial" charset="0"/>
        <a:buChar char="•"/>
        <a:defRPr sz="2400" kern="1200">
          <a:solidFill>
            <a:srgbClr val="FFFFFF"/>
          </a:solidFill>
          <a:latin typeface="Arial"/>
          <a:ea typeface="ＭＳ Ｐゴシック" charset="0"/>
          <a:cs typeface="Arial"/>
        </a:defRPr>
      </a:lvl3pPr>
      <a:lvl4pPr marL="1600200" indent="-228600" algn="l" rtl="0" eaLnBrk="0" fontAlgn="base" hangingPunct="0">
        <a:spcBef>
          <a:spcPct val="20000"/>
        </a:spcBef>
        <a:spcAft>
          <a:spcPct val="0"/>
        </a:spcAft>
        <a:buFont typeface="Arial" charset="0"/>
        <a:buChar char="–"/>
        <a:defRPr sz="2000" kern="1200">
          <a:solidFill>
            <a:srgbClr val="FFFFFF"/>
          </a:solidFill>
          <a:latin typeface="Arial"/>
          <a:ea typeface="ＭＳ Ｐゴシック" charset="0"/>
          <a:cs typeface="Arial"/>
        </a:defRPr>
      </a:lvl4pPr>
      <a:lvl5pPr marL="2057400" indent="-228600" algn="l" rtl="0" eaLnBrk="0" fontAlgn="base" hangingPunct="0">
        <a:spcBef>
          <a:spcPct val="20000"/>
        </a:spcBef>
        <a:spcAft>
          <a:spcPct val="0"/>
        </a:spcAft>
        <a:buFont typeface="Arial" charset="0"/>
        <a:buChar char="»"/>
        <a:defRPr sz="2000" kern="1200">
          <a:solidFill>
            <a:srgbClr val="FFFFFF"/>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686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686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eaLnBrk="0" hangingPunct="0">
              <a:defRPr sz="1400" b="1" i="0">
                <a:solidFill>
                  <a:srgbClr val="FFFFFF"/>
                </a:solidFill>
                <a:latin typeface="Arial" panose="020B0604020202020204" pitchFamily="34" charset="0"/>
              </a:defRPr>
            </a:lvl1pPr>
          </a:lstStyle>
          <a:p>
            <a:pPr>
              <a:spcBef>
                <a:spcPct val="0"/>
              </a:spcBef>
              <a:defRPr/>
            </a:pPr>
            <a:endParaRPr lang="en-US" dirty="0"/>
          </a:p>
        </p:txBody>
      </p:sp>
      <p:sp>
        <p:nvSpPr>
          <p:cNvPr id="3686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eaLnBrk="0" hangingPunct="0">
              <a:defRPr sz="1400" b="1" i="0">
                <a:solidFill>
                  <a:srgbClr val="FFFFFF"/>
                </a:solidFill>
                <a:latin typeface="Arial" panose="020B0604020202020204" pitchFamily="34" charset="0"/>
              </a:defRPr>
            </a:lvl1pPr>
          </a:lstStyle>
          <a:p>
            <a:pPr>
              <a:spcBef>
                <a:spcPct val="0"/>
              </a:spcBef>
              <a:defRPr/>
            </a:pPr>
            <a:endParaRPr lang="en-US" dirty="0"/>
          </a:p>
        </p:txBody>
      </p:sp>
      <p:sp>
        <p:nvSpPr>
          <p:cNvPr id="3687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eaLnBrk="0" hangingPunct="0">
              <a:defRPr sz="1400" b="1" i="0">
                <a:solidFill>
                  <a:srgbClr val="FFFFFF"/>
                </a:solidFill>
                <a:latin typeface="Arial" panose="020B0604020202020204" pitchFamily="34" charset="0"/>
              </a:defRPr>
            </a:lvl1pPr>
          </a:lstStyle>
          <a:p>
            <a:pPr>
              <a:spcBef>
                <a:spcPct val="0"/>
              </a:spcBef>
              <a:defRPr/>
            </a:pPr>
            <a:fld id="{C7FCEC4A-0619-534F-AB0C-4C4D1986DF16}" type="slidenum">
              <a:rPr lang="en-US" smtClean="0"/>
              <a:pPr>
                <a:spcBef>
                  <a:spcPct val="0"/>
                </a:spcBef>
                <a:defRPr/>
              </a:pPr>
              <a:t>‹#›</a:t>
            </a:fld>
            <a:endParaRPr lang="en-US" dirty="0"/>
          </a:p>
        </p:txBody>
      </p:sp>
    </p:spTree>
    <p:extLst>
      <p:ext uri="{BB962C8B-B14F-4D97-AF65-F5344CB8AC3E}">
        <p14:creationId xmlns:p14="http://schemas.microsoft.com/office/powerpoint/2010/main" val="1641764743"/>
      </p:ext>
    </p:extLst>
  </p:cSld>
  <p:clrMap bg1="dk2" tx1="lt1" bg2="dk1" tx2="lt2" accent1="accent1" accent2="accent2" accent3="accent3" accent4="accent4" accent5="accent5" accent6="accent6" hlink="hlink" folHlink="folHlink"/>
  <p:sldLayoutIdLst>
    <p:sldLayoutId id="2147488880" r:id="rId1"/>
    <p:sldLayoutId id="2147488881" r:id="rId2"/>
    <p:sldLayoutId id="2147488882" r:id="rId3"/>
    <p:sldLayoutId id="2147488883" r:id="rId4"/>
    <p:sldLayoutId id="2147488884" r:id="rId5"/>
    <p:sldLayoutId id="2147488885" r:id="rId6"/>
    <p:sldLayoutId id="2147488886" r:id="rId7"/>
    <p:sldLayoutId id="2147488887" r:id="rId8"/>
    <p:sldLayoutId id="2147488888" r:id="rId9"/>
    <p:sldLayoutId id="2147488889" r:id="rId10"/>
    <p:sldLayoutId id="2147488890" r:id="rId11"/>
    <p:sldLayoutId id="2147488891" r:id="rId12"/>
  </p:sldLayoutIdLst>
  <p:hf sldNum="0" hdr="0" ftr="0" dt="0"/>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spcBef>
                <a:spcPct val="0"/>
              </a:spcBef>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spcBef>
                <a:spcPct val="0"/>
              </a:spcBef>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spcBef>
                <a:spcPct val="0"/>
              </a:spcBef>
              <a:defRPr/>
            </a:pPr>
            <a:fld id="{C7FCEC4A-0619-534F-AB0C-4C4D1986DF16}" type="slidenum">
              <a:rPr lang="en-US"/>
              <a:pPr eaLnBrk="0" hangingPunct="0">
                <a:spcBef>
                  <a:spcPct val="0"/>
                </a:spcBef>
                <a:defRPr/>
              </a:pPr>
              <a:t>‹#›</a:t>
            </a:fld>
            <a:endParaRPr lang="en-US"/>
          </a:p>
        </p:txBody>
      </p:sp>
    </p:spTree>
    <p:extLst>
      <p:ext uri="{BB962C8B-B14F-4D97-AF65-F5344CB8AC3E}">
        <p14:creationId xmlns:p14="http://schemas.microsoft.com/office/powerpoint/2010/main" val="3278158296"/>
      </p:ext>
    </p:extLst>
  </p:cSld>
  <p:clrMap bg1="lt1" tx1="dk1" bg2="lt2" tx2="dk2" accent1="accent1" accent2="accent2" accent3="accent3" accent4="accent4" accent5="accent5" accent6="accent6" hlink="hlink" folHlink="folHlink"/>
  <p:sldLayoutIdLst>
    <p:sldLayoutId id="2147488893" r:id="rId1"/>
    <p:sldLayoutId id="2147488894" r:id="rId2"/>
    <p:sldLayoutId id="2147488895" r:id="rId3"/>
    <p:sldLayoutId id="2147488896" r:id="rId4"/>
    <p:sldLayoutId id="2147488897" r:id="rId5"/>
    <p:sldLayoutId id="2147488898" r:id="rId6"/>
    <p:sldLayoutId id="2147488899" r:id="rId7"/>
    <p:sldLayoutId id="2147488900" r:id="rId8"/>
    <p:sldLayoutId id="2147488901" r:id="rId9"/>
    <p:sldLayoutId id="2147488902" r:id="rId10"/>
    <p:sldLayoutId id="2147488903" r:id="rId11"/>
    <p:sldLayoutId id="2147488904" r:id="rId12"/>
    <p:sldLayoutId id="214748890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pic>
        <p:nvPicPr>
          <p:cNvPr id="28674" name="Picture 2" descr="Expbanna"/>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invGray">
          <a:xfrm>
            <a:off x="0" y="0"/>
            <a:ext cx="6858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75" name="Rectangle 3"/>
          <p:cNvSpPr>
            <a:spLocks noGrp="1" noChangeArrowheads="1"/>
          </p:cNvSpPr>
          <p:nvPr>
            <p:ph type="title"/>
          </p:nvPr>
        </p:nvSpPr>
        <p:spPr bwMode="auto">
          <a:xfrm>
            <a:off x="1066800" y="3810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6148" name="Rectangle 4"/>
          <p:cNvSpPr>
            <a:spLocks noGrp="1" noChangeArrowheads="1"/>
          </p:cNvSpPr>
          <p:nvPr>
            <p:ph type="dt" sz="half" idx="2"/>
          </p:nvPr>
        </p:nvSpPr>
        <p:spPr bwMode="auto">
          <a:xfrm>
            <a:off x="838200" y="6400800"/>
            <a:ext cx="19050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lgn="l">
              <a:spcBef>
                <a:spcPct val="0"/>
              </a:spcBef>
              <a:defRPr sz="1400" b="1" i="0">
                <a:solidFill>
                  <a:srgbClr val="482400"/>
                </a:solidFill>
                <a:latin typeface="Arial" panose="020B0604020202020204" pitchFamily="34" charset="0"/>
                <a:ea typeface="+mn-ea"/>
                <a:cs typeface="+mn-cs"/>
              </a:defRPr>
            </a:lvl1pPr>
          </a:lstStyle>
          <a:p>
            <a:pPr>
              <a:defRPr/>
            </a:pPr>
            <a:endParaRPr lang="en-US" dirty="0"/>
          </a:p>
        </p:txBody>
      </p:sp>
      <p:sp>
        <p:nvSpPr>
          <p:cNvPr id="6149" name="Rectangle 5"/>
          <p:cNvSpPr>
            <a:spLocks noGrp="1" noChangeArrowheads="1"/>
          </p:cNvSpPr>
          <p:nvPr>
            <p:ph type="ftr" sz="quarter" idx="3"/>
          </p:nvPr>
        </p:nvSpPr>
        <p:spPr bwMode="auto">
          <a:xfrm>
            <a:off x="3429000" y="6400800"/>
            <a:ext cx="28956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spcBef>
                <a:spcPct val="0"/>
              </a:spcBef>
              <a:defRPr sz="1400" b="1" i="0">
                <a:solidFill>
                  <a:srgbClr val="482400"/>
                </a:solidFill>
                <a:latin typeface="Arial" panose="020B0604020202020204" pitchFamily="34" charset="0"/>
                <a:ea typeface="+mn-ea"/>
                <a:cs typeface="+mn-cs"/>
              </a:defRPr>
            </a:lvl1pPr>
          </a:lstStyle>
          <a:p>
            <a:pPr>
              <a:defRPr/>
            </a:pPr>
            <a:endParaRPr lang="en-US" dirty="0"/>
          </a:p>
        </p:txBody>
      </p:sp>
      <p:sp>
        <p:nvSpPr>
          <p:cNvPr id="6150" name="Rectangle 6"/>
          <p:cNvSpPr>
            <a:spLocks noGrp="1" noChangeArrowheads="1"/>
          </p:cNvSpPr>
          <p:nvPr>
            <p:ph type="sldNum" sz="quarter" idx="4"/>
          </p:nvPr>
        </p:nvSpPr>
        <p:spPr bwMode="auto">
          <a:xfrm>
            <a:off x="7010400" y="6400800"/>
            <a:ext cx="19050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lgn="r">
              <a:spcBef>
                <a:spcPct val="0"/>
              </a:spcBef>
              <a:defRPr sz="1400" b="1" i="0">
                <a:solidFill>
                  <a:srgbClr val="482400"/>
                </a:solidFill>
                <a:latin typeface="Arial" panose="020B0604020202020204" pitchFamily="34" charset="0"/>
              </a:defRPr>
            </a:lvl1pPr>
          </a:lstStyle>
          <a:p>
            <a:pPr>
              <a:defRPr/>
            </a:pPr>
            <a:fld id="{D366A4A1-0A59-464E-B148-F9297EAADB0C}" type="slidenum">
              <a:rPr lang="en-US" smtClean="0"/>
              <a:pPr>
                <a:defRPr/>
              </a:pPr>
              <a:t>‹#›</a:t>
            </a:fld>
            <a:endParaRPr lang="en-US" dirty="0"/>
          </a:p>
        </p:txBody>
      </p:sp>
      <p:pic>
        <p:nvPicPr>
          <p:cNvPr id="28679" name="Picture 7" descr="EXPHORSA"/>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1066800" y="1574800"/>
            <a:ext cx="7772400" cy="130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80" name="Rectangle 8"/>
          <p:cNvSpPr>
            <a:spLocks noGrp="1" noChangeArrowheads="1"/>
          </p:cNvSpPr>
          <p:nvPr>
            <p:ph type="body" idx="1"/>
          </p:nvPr>
        </p:nvSpPr>
        <p:spPr bwMode="auto">
          <a:xfrm>
            <a:off x="1062038" y="1766888"/>
            <a:ext cx="7769225" cy="41132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06546315"/>
      </p:ext>
    </p:extLst>
  </p:cSld>
  <p:clrMap bg1="lt1" tx1="dk1" bg2="lt2" tx2="dk2" accent1="accent1" accent2="accent2" accent3="accent3" accent4="accent4" accent5="accent5" accent6="accent6" hlink="hlink" folHlink="folHlink"/>
  <p:sldLayoutIdLst>
    <p:sldLayoutId id="2147488907" r:id="rId1"/>
    <p:sldLayoutId id="2147488908" r:id="rId2"/>
    <p:sldLayoutId id="2147488909" r:id="rId3"/>
    <p:sldLayoutId id="2147488910" r:id="rId4"/>
    <p:sldLayoutId id="2147488911" r:id="rId5"/>
    <p:sldLayoutId id="2147488912" r:id="rId6"/>
    <p:sldLayoutId id="2147488913" r:id="rId7"/>
    <p:sldLayoutId id="2147488914" r:id="rId8"/>
    <p:sldLayoutId id="2147488915" r:id="rId9"/>
    <p:sldLayoutId id="2147488916" r:id="rId10"/>
    <p:sldLayoutId id="2147488917"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Blip>
          <a:blip r:embed="rId16"/>
        </a:buBlip>
        <a:defRPr sz="3200">
          <a:solidFill>
            <a:schemeClr val="tx1"/>
          </a:solidFill>
          <a:latin typeface="+mn-lt"/>
          <a:ea typeface="ＭＳ Ｐゴシック" charset="-128"/>
          <a:cs typeface="ＭＳ Ｐゴシック" charset="-128"/>
        </a:defRPr>
      </a:lvl1pPr>
      <a:lvl2pPr marL="742950" indent="-285750" algn="l" rtl="0" eaLnBrk="0" fontAlgn="base" hangingPunct="0">
        <a:spcBef>
          <a:spcPct val="20000"/>
        </a:spcBef>
        <a:spcAft>
          <a:spcPct val="0"/>
        </a:spcAft>
        <a:buClr>
          <a:schemeClr val="accent2"/>
        </a:buClr>
        <a:buFont typeface="Wingdings" charset="0"/>
        <a:buBlip>
          <a:blip r:embed="rId17"/>
        </a:buBlip>
        <a:defRPr sz="2800">
          <a:solidFill>
            <a:schemeClr val="tx1"/>
          </a:solidFill>
          <a:latin typeface="+mn-lt"/>
          <a:ea typeface="ＭＳ Ｐゴシック"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128"/>
        </a:defRPr>
      </a:lvl3pPr>
      <a:lvl4pPr marL="16002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ＭＳ Ｐゴシック" charset="-128"/>
        </a:defRPr>
      </a:lvl4pPr>
      <a:lvl5pPr marL="20574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ＭＳ Ｐゴシック" charset="-128"/>
        </a:defRPr>
      </a:lvl5pPr>
      <a:lvl6pPr marL="25146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6pPr>
      <a:lvl7pPr marL="29718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7pPr>
      <a:lvl8pPr marL="34290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8pPr>
      <a:lvl9pPr marL="38862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8722"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34" tIns="45667" rIns="91334" bIns="45667" numCol="1" anchor="ctr" anchorCtr="0" compatLnSpc="1">
            <a:prstTxWarp prst="textNoShape">
              <a:avLst/>
            </a:prstTxWarp>
          </a:bodyPr>
          <a:lstStyle/>
          <a:p>
            <a:pPr lvl="0"/>
            <a:r>
              <a:rPr lang="en-US" dirty="0"/>
              <a:t>Click to edit Master title style</a:t>
            </a:r>
          </a:p>
        </p:txBody>
      </p:sp>
      <p:sp>
        <p:nvSpPr>
          <p:cNvPr id="158723" name="Rectangle 1027"/>
          <p:cNvSpPr>
            <a:spLocks noGrp="1" noChangeArrowheads="1"/>
          </p:cNvSpPr>
          <p:nvPr>
            <p:ph type="body" idx="1"/>
          </p:nvPr>
        </p:nvSpPr>
        <p:spPr bwMode="auto">
          <a:xfrm>
            <a:off x="457200" y="1600207"/>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34" tIns="45667" rIns="91334" bIns="45667"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0356" name="Rectangle 1028"/>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l" eaLnBrk="1" hangingPunct="1">
              <a:spcBef>
                <a:spcPct val="0"/>
              </a:spcBef>
              <a:buClrTx/>
              <a:buFontTx/>
              <a:buNone/>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00357" name="Rectangle 1029"/>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ctr" eaLnBrk="1" hangingPunct="1">
              <a:spcBef>
                <a:spcPct val="0"/>
              </a:spcBef>
              <a:buClrTx/>
              <a:buFontTx/>
              <a:buNone/>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00358" name="Rectangle 1030"/>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a:defRPr/>
            </a:pPr>
            <a:fld id="{994C19E4-0CE3-884B-9340-AF063A2A81BC}" type="slidenum">
              <a:rPr lang="en-US" smtClean="0"/>
              <a:pPr>
                <a:defRPr/>
              </a:pPr>
              <a:t>‹#›</a:t>
            </a:fld>
            <a:endParaRPr lang="en-US" dirty="0"/>
          </a:p>
        </p:txBody>
      </p:sp>
    </p:spTree>
    <p:extLst>
      <p:ext uri="{BB962C8B-B14F-4D97-AF65-F5344CB8AC3E}">
        <p14:creationId xmlns:p14="http://schemas.microsoft.com/office/powerpoint/2010/main" val="3309795733"/>
      </p:ext>
    </p:extLst>
  </p:cSld>
  <p:clrMap bg1="lt1" tx1="dk1" bg2="lt2" tx2="dk2" accent1="accent1" accent2="accent2" accent3="accent3" accent4="accent4" accent5="accent5" accent6="accent6" hlink="hlink" folHlink="folHlink"/>
  <p:sldLayoutIdLst>
    <p:sldLayoutId id="2147486152"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Arial" pitchFamily="-108" charset="0"/>
        </a:defRPr>
      </a:lvl6pPr>
      <a:lvl7pPr marL="913370" algn="ctr" rtl="0" fontAlgn="base">
        <a:spcBef>
          <a:spcPct val="0"/>
        </a:spcBef>
        <a:spcAft>
          <a:spcPct val="0"/>
        </a:spcAft>
        <a:defRPr sz="4400">
          <a:solidFill>
            <a:schemeClr val="tx2"/>
          </a:solidFill>
          <a:latin typeface="Arial" pitchFamily="-108" charset="0"/>
        </a:defRPr>
      </a:lvl7pPr>
      <a:lvl8pPr marL="1370051" algn="ctr" rtl="0" fontAlgn="base">
        <a:spcBef>
          <a:spcPct val="0"/>
        </a:spcBef>
        <a:spcAft>
          <a:spcPct val="0"/>
        </a:spcAft>
        <a:defRPr sz="4400">
          <a:solidFill>
            <a:schemeClr val="tx2"/>
          </a:solidFill>
          <a:latin typeface="Arial" pitchFamily="-108" charset="0"/>
        </a:defRPr>
      </a:lvl8pPr>
      <a:lvl9pPr marL="1826739" algn="ctr" rtl="0" fontAlgn="base">
        <a:spcBef>
          <a:spcPct val="0"/>
        </a:spcBef>
        <a:spcAft>
          <a:spcPct val="0"/>
        </a:spcAft>
        <a:defRPr sz="4400">
          <a:solidFill>
            <a:schemeClr val="tx2"/>
          </a:solidFill>
          <a:latin typeface="Arial" pitchFamily="-108" charset="0"/>
        </a:defRPr>
      </a:lvl9pPr>
    </p:titleStyle>
    <p:bodyStyle>
      <a:lvl1pPr marL="342512" indent="-342512"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8" charset="-128"/>
        </a:defRPr>
      </a:lvl2pPr>
      <a:lvl3pPr marL="1141708" indent="-228341"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08" charset="-128"/>
        </a:defRPr>
      </a:lvl3pPr>
      <a:lvl4pPr marL="1598393" indent="-228341"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8" charset="-128"/>
        </a:defRPr>
      </a:lvl4pPr>
      <a:lvl5pPr marL="2055075" indent="-228341"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8"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08"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08"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08"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spcBef>
                <a:spcPct val="0"/>
              </a:spcBef>
              <a:defRPr/>
            </a:pPr>
            <a:fld id="{C16A198B-9034-4749-8A8D-B90A5F5B90A3}" type="datetimeFigureOut">
              <a:rPr lang="en-US" smtClean="0"/>
              <a:pPr>
                <a:spcBef>
                  <a:spcPct val="0"/>
                </a:spcBef>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spcBef>
                <a:spcPct val="0"/>
              </a:spcBef>
              <a:defRPr/>
            </a:pPr>
            <a:fld id="{FA356419-7718-C74B-9C0F-E2D2C7D5AD85}" type="slidenum">
              <a:rPr lang="en-US" smtClean="0"/>
              <a:pPr>
                <a:spcBef>
                  <a:spcPct val="0"/>
                </a:spcBef>
                <a:defRPr/>
              </a:pPr>
              <a:t>‹#›</a:t>
            </a:fld>
            <a:endParaRPr lang="en-US" dirty="0"/>
          </a:p>
        </p:txBody>
      </p:sp>
    </p:spTree>
    <p:extLst>
      <p:ext uri="{BB962C8B-B14F-4D97-AF65-F5344CB8AC3E}">
        <p14:creationId xmlns:p14="http://schemas.microsoft.com/office/powerpoint/2010/main" val="2521089142"/>
      </p:ext>
    </p:extLst>
  </p:cSld>
  <p:clrMap bg1="lt1" tx1="dk1" bg2="lt2" tx2="dk2" accent1="accent1" accent2="accent2" accent3="accent3" accent4="accent4" accent5="accent5" accent6="accent6" hlink="hlink" folHlink="folHlink"/>
  <p:sldLayoutIdLst>
    <p:sldLayoutId id="2147488919" r:id="rId1"/>
    <p:sldLayoutId id="2147488920" r:id="rId2"/>
    <p:sldLayoutId id="2147488921" r:id="rId3"/>
    <p:sldLayoutId id="2147488922" r:id="rId4"/>
    <p:sldLayoutId id="2147488923" r:id="rId5"/>
    <p:sldLayoutId id="2147488924" r:id="rId6"/>
    <p:sldLayoutId id="2147488925" r:id="rId7"/>
    <p:sldLayoutId id="2147488926" r:id="rId8"/>
    <p:sldLayoutId id="2147488927" r:id="rId9"/>
    <p:sldLayoutId id="2147488928" r:id="rId10"/>
    <p:sldLayoutId id="2147488929"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65539"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spcBef>
                <a:spcPct val="0"/>
              </a:spcBef>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717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spcBef>
                <a:spcPct val="0"/>
              </a:spcBef>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717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b="1" i="0">
                <a:solidFill>
                  <a:srgbClr val="000000"/>
                </a:solidFill>
                <a:latin typeface="Arial" panose="020B0604020202020204" pitchFamily="34" charset="0"/>
              </a:defRPr>
            </a:lvl1pPr>
          </a:lstStyle>
          <a:p>
            <a:pPr>
              <a:defRPr/>
            </a:pPr>
            <a:fld id="{CEAB827C-03B1-1843-A6EB-4857D0982098}" type="slidenum">
              <a:rPr lang="en-US" smtClean="0"/>
              <a:pPr>
                <a:defRPr/>
              </a:pPr>
              <a:t>‹#›</a:t>
            </a:fld>
            <a:endParaRPr lang="en-US" dirty="0"/>
          </a:p>
        </p:txBody>
      </p:sp>
    </p:spTree>
    <p:extLst>
      <p:ext uri="{BB962C8B-B14F-4D97-AF65-F5344CB8AC3E}">
        <p14:creationId xmlns:p14="http://schemas.microsoft.com/office/powerpoint/2010/main" val="3948645174"/>
      </p:ext>
    </p:extLst>
  </p:cSld>
  <p:clrMap bg1="lt1" tx1="dk1" bg2="lt2" tx2="dk2" accent1="accent1" accent2="accent2" accent3="accent3" accent4="accent4" accent5="accent5" accent6="accent6" hlink="hlink" folHlink="folHlink"/>
  <p:sldLayoutIdLst>
    <p:sldLayoutId id="2147488931"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7"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07"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7"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7"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07"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7"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7"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bwMode="auto">
          <a:xfrm>
            <a:off x="0" y="609600"/>
            <a:ext cx="9067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GB" dirty="0"/>
              <a:t>Click to edit Master title style</a:t>
            </a:r>
          </a:p>
        </p:txBody>
      </p:sp>
      <p:sp>
        <p:nvSpPr>
          <p:cNvPr id="67587" name="Rectangle 3"/>
          <p:cNvSpPr>
            <a:spLocks noGrp="1" noChangeArrowheads="1"/>
          </p:cNvSpPr>
          <p:nvPr>
            <p:ph type="body" idx="1"/>
          </p:nvPr>
        </p:nvSpPr>
        <p:spPr bwMode="auto">
          <a:xfrm>
            <a:off x="0" y="1981200"/>
            <a:ext cx="90678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spcBef>
                <a:spcPct val="0"/>
              </a:spcBef>
              <a:defRPr sz="1400">
                <a:solidFill>
                  <a:srgbClr val="000000"/>
                </a:solidFill>
                <a:latin typeface="Times New Roman"/>
                <a:ea typeface="Times New Roman"/>
                <a:cs typeface="Times New Roman"/>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spcBef>
                <a:spcPct val="0"/>
              </a:spcBef>
              <a:defRPr sz="1400">
                <a:solidFill>
                  <a:srgbClr val="000000"/>
                </a:solidFill>
                <a:latin typeface="Times New Roman"/>
                <a:ea typeface="Times New Roman"/>
                <a:cs typeface="Times New Roman"/>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a:solidFill>
                  <a:srgbClr val="000000"/>
                </a:solidFill>
                <a:cs typeface="Times New Roman" charset="0"/>
              </a:defRPr>
            </a:lvl1pPr>
          </a:lstStyle>
          <a:p>
            <a:pPr>
              <a:defRPr/>
            </a:pPr>
            <a:fld id="{9FD0894C-740D-E14A-89C2-58B521366A05}" type="slidenum">
              <a:rPr lang="en-GB"/>
              <a:pPr>
                <a:defRPr/>
              </a:pPr>
              <a:t>‹#›</a:t>
            </a:fld>
            <a:endParaRPr lang="en-GB"/>
          </a:p>
        </p:txBody>
      </p:sp>
    </p:spTree>
    <p:extLst>
      <p:ext uri="{BB962C8B-B14F-4D97-AF65-F5344CB8AC3E}">
        <p14:creationId xmlns:p14="http://schemas.microsoft.com/office/powerpoint/2010/main" val="2724886924"/>
      </p:ext>
    </p:extLst>
  </p:cSld>
  <p:clrMap bg1="lt1" tx1="dk1" bg2="lt2" tx2="dk2" accent1="accent1" accent2="accent2" accent3="accent3" accent4="accent4" accent5="accent5" accent6="accent6" hlink="hlink" folHlink="folHlink"/>
  <p:sldLayoutIdLst>
    <p:sldLayoutId id="2147488933"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2pPr>
      <a:lvl3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3pPr>
      <a:lvl4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4pPr>
      <a:lvl5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5pPr>
      <a:lvl6pPr marL="45720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4400"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1600"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8800"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34817" name="Rectangle 1">
            <a:extLst>
              <a:ext uri="{FF2B5EF4-FFF2-40B4-BE49-F238E27FC236}">
                <a16:creationId xmlns:a16="http://schemas.microsoft.com/office/drawing/2014/main" id="{AB278C01-9ABD-BC4E-B910-25EB6DB28DAF}"/>
              </a:ext>
            </a:extLst>
          </p:cNvPr>
          <p:cNvSpPr>
            <a:spLocks noGrp="1"/>
          </p:cNvSpPr>
          <p:nvPr>
            <p:ph type="sldNum" sz="quarter" idx="2"/>
          </p:nvPr>
        </p:nvSpPr>
        <p:spPr bwMode="auto">
          <a:xfrm>
            <a:off x="8428038" y="6413500"/>
            <a:ext cx="257175" cy="24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ctr" anchorCtr="0" compatLnSpc="1">
            <a:prstTxWarp prst="textNoShape">
              <a:avLst/>
            </a:prstTxWarp>
          </a:bodyPr>
          <a:lstStyle>
            <a:lvl1pPr algn="r">
              <a:defRPr sz="1200">
                <a:solidFill>
                  <a:srgbClr val="898989"/>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EA3F49EB-DF34-8042-8D05-1DDCA0D3DB84}" type="slidenum">
              <a:rPr lang="en-US" altLang="en-US"/>
              <a:pPr/>
              <a:t>‹#›</a:t>
            </a:fld>
            <a:endParaRPr lang="en-US" altLang="en-US"/>
          </a:p>
        </p:txBody>
      </p:sp>
    </p:spTree>
    <p:extLst>
      <p:ext uri="{BB962C8B-B14F-4D97-AF65-F5344CB8AC3E}">
        <p14:creationId xmlns:p14="http://schemas.microsoft.com/office/powerpoint/2010/main" val="580116184"/>
      </p:ext>
    </p:extLst>
  </p:cSld>
  <p:clrMap bg1="lt1" tx1="dk1" bg2="lt2" tx2="dk2" accent1="accent1" accent2="accent2" accent3="accent3" accent4="accent4" accent5="accent5" accent6="accent6" hlink="hlink" folHlink="folHlink"/>
  <p:sldLayoutIdLst>
    <p:sldLayoutId id="2147488935" r:id="rId1"/>
    <p:sldLayoutId id="2147488936" r:id="rId2"/>
    <p:sldLayoutId id="2147488937" r:id="rId3"/>
    <p:sldLayoutId id="2147488938" r:id="rId4"/>
    <p:sldLayoutId id="2147488939" r:id="rId5"/>
    <p:sldLayoutId id="2147488940" r:id="rId6"/>
    <p:sldLayoutId id="2147488941" r:id="rId7"/>
    <p:sldLayoutId id="2147488942" r:id="rId8"/>
    <p:sldLayoutId id="2147488943" r:id="rId9"/>
    <p:sldLayoutId id="2147488944" r:id="rId10"/>
    <p:sldLayoutId id="2147488945"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13313" name="Rectangle 1">
            <a:extLst>
              <a:ext uri="{FF2B5EF4-FFF2-40B4-BE49-F238E27FC236}">
                <a16:creationId xmlns:a16="http://schemas.microsoft.com/office/drawing/2014/main" id="{E1810B57-C066-FA4D-99D0-12894EB2DC63}"/>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3314" name="Rectangle 2">
            <a:extLst>
              <a:ext uri="{FF2B5EF4-FFF2-40B4-BE49-F238E27FC236}">
                <a16:creationId xmlns:a16="http://schemas.microsoft.com/office/drawing/2014/main" id="{870B5C4C-87C8-2845-8D40-EFD521EFA2FF}"/>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3315" name="Rectangle 3">
            <a:extLst>
              <a:ext uri="{FF2B5EF4-FFF2-40B4-BE49-F238E27FC236}">
                <a16:creationId xmlns:a16="http://schemas.microsoft.com/office/drawing/2014/main" id="{12C70FD1-D3AC-B445-8BCC-F82440E0F1E7}"/>
              </a:ext>
            </a:extLst>
          </p:cNvPr>
          <p:cNvSpPr>
            <a:spLocks noGrp="1"/>
          </p:cNvSpPr>
          <p:nvPr>
            <p:ph type="sldNum" sz="quarter" idx="2"/>
          </p:nvPr>
        </p:nvSpPr>
        <p:spPr bwMode="auto">
          <a:xfrm>
            <a:off x="81756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400"/>
            </a:lvl1pPr>
          </a:lstStyle>
          <a:p>
            <a:fld id="{7B1AB1AA-4739-154C-9BDF-581BD7DA4881}" type="slidenum">
              <a:rPr lang="en-US" altLang="en-US"/>
              <a:pPr/>
              <a:t>‹#›</a:t>
            </a:fld>
            <a:endParaRPr lang="en-US" altLang="en-US"/>
          </a:p>
        </p:txBody>
      </p:sp>
    </p:spTree>
    <p:extLst>
      <p:ext uri="{BB962C8B-B14F-4D97-AF65-F5344CB8AC3E}">
        <p14:creationId xmlns:p14="http://schemas.microsoft.com/office/powerpoint/2010/main" val="1409007305"/>
      </p:ext>
    </p:extLst>
  </p:cSld>
  <p:clrMap bg1="lt1" tx1="dk1" bg2="lt2" tx2="dk2" accent1="accent1" accent2="accent2" accent3="accent3" accent4="accent4" accent5="accent5" accent6="accent6" hlink="hlink" folHlink="folHlink"/>
  <p:sldLayoutIdLst>
    <p:sldLayoutId id="2147488947" r:id="rId1"/>
    <p:sldLayoutId id="2147488948" r:id="rId2"/>
    <p:sldLayoutId id="2147488949" r:id="rId3"/>
    <p:sldLayoutId id="2147488950" r:id="rId4"/>
    <p:sldLayoutId id="2147488951" r:id="rId5"/>
    <p:sldLayoutId id="2147488952" r:id="rId6"/>
    <p:sldLayoutId id="2147488953" r:id="rId7"/>
    <p:sldLayoutId id="2147488954" r:id="rId8"/>
    <p:sldLayoutId id="2147488955" r:id="rId9"/>
    <p:sldLayoutId id="2147488956" r:id="rId10"/>
    <p:sldLayoutId id="2147488957"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cSld>
    <p:bg bwMode="auto">
      <p:bgPr>
        <a:solidFill>
          <a:srgbClr val="E9E2B6"/>
        </a:solidFill>
        <a:effectLst/>
      </p:bgPr>
    </p:bg>
    <p:spTree>
      <p:nvGrpSpPr>
        <p:cNvPr id="1" name=""/>
        <p:cNvGrpSpPr/>
        <p:nvPr/>
      </p:nvGrpSpPr>
      <p:grpSpPr>
        <a:xfrm>
          <a:off x="0" y="0"/>
          <a:ext cx="0" cy="0"/>
          <a:chOff x="0" y="0"/>
          <a:chExt cx="0" cy="0"/>
        </a:xfrm>
      </p:grpSpPr>
      <p:pic>
        <p:nvPicPr>
          <p:cNvPr id="1025" name="Picture 1" descr="Picture 6">
            <a:extLst>
              <a:ext uri="{FF2B5EF4-FFF2-40B4-BE49-F238E27FC236}">
                <a16:creationId xmlns:a16="http://schemas.microsoft.com/office/drawing/2014/main" id="{7838EACA-A104-C34F-BCBD-74307CA3B193}"/>
              </a:ext>
            </a:extLst>
          </p:cNvPr>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0" y="0"/>
            <a:ext cx="1219200"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26" name="Rectangle 2">
            <a:extLst>
              <a:ext uri="{FF2B5EF4-FFF2-40B4-BE49-F238E27FC236}">
                <a16:creationId xmlns:a16="http://schemas.microsoft.com/office/drawing/2014/main" id="{9463989D-6A71-7545-9D94-805385BDBA78}"/>
              </a:ext>
            </a:extLst>
          </p:cNvPr>
          <p:cNvSpPr>
            <a:spLocks noGrp="1"/>
          </p:cNvSpPr>
          <p:nvPr>
            <p:ph type="title"/>
          </p:nvPr>
        </p:nvSpPr>
        <p:spPr bwMode="auto">
          <a:xfrm>
            <a:off x="1371600" y="533400"/>
            <a:ext cx="7543800" cy="1143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6038" tIns="46038" rIns="46038" bIns="46038"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027" name="Rectangle 3">
            <a:extLst>
              <a:ext uri="{FF2B5EF4-FFF2-40B4-BE49-F238E27FC236}">
                <a16:creationId xmlns:a16="http://schemas.microsoft.com/office/drawing/2014/main" id="{A4640F36-9ECC-344A-A535-6FA943D174F9}"/>
              </a:ext>
            </a:extLst>
          </p:cNvPr>
          <p:cNvSpPr>
            <a:spLocks noGrp="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028" name="Rectangle 4">
            <a:extLst>
              <a:ext uri="{FF2B5EF4-FFF2-40B4-BE49-F238E27FC236}">
                <a16:creationId xmlns:a16="http://schemas.microsoft.com/office/drawing/2014/main" id="{B6BE5B02-D5A9-D946-BE97-E38D315CF32B}"/>
              </a:ext>
            </a:extLst>
          </p:cNvPr>
          <p:cNvSpPr>
            <a:spLocks noGrp="1"/>
          </p:cNvSpPr>
          <p:nvPr>
            <p:ph type="sldNum" sz="quarter" idx="2"/>
          </p:nvPr>
        </p:nvSpPr>
        <p:spPr bwMode="auto">
          <a:xfrm>
            <a:off x="88614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spcBef>
                <a:spcPts val="800"/>
              </a:spcBef>
              <a:defRPr sz="1400"/>
            </a:lvl1pPr>
          </a:lstStyle>
          <a:p>
            <a:fld id="{BA659423-8F56-EA4D-8E63-700EECC5C8E2}" type="slidenum">
              <a:rPr lang="en-US" altLang="en-US"/>
              <a:pPr/>
              <a:t>‹#›</a:t>
            </a:fld>
            <a:endParaRPr lang="en-US" altLang="en-US"/>
          </a:p>
        </p:txBody>
      </p:sp>
    </p:spTree>
    <p:extLst>
      <p:ext uri="{BB962C8B-B14F-4D97-AF65-F5344CB8AC3E}">
        <p14:creationId xmlns:p14="http://schemas.microsoft.com/office/powerpoint/2010/main" val="678508904"/>
      </p:ext>
    </p:extLst>
  </p:cSld>
  <p:clrMap bg1="lt1" tx1="dk1" bg2="lt2" tx2="dk2" accent1="accent1" accent2="accent2" accent3="accent3" accent4="accent4" accent5="accent5" accent6="accent6" hlink="hlink" folHlink="folHlink"/>
  <p:sldLayoutIdLst>
    <p:sldLayoutId id="2147488971" r:id="rId1"/>
    <p:sldLayoutId id="2147488972" r:id="rId2"/>
    <p:sldLayoutId id="2147488973" r:id="rId3"/>
    <p:sldLayoutId id="2147488974" r:id="rId4"/>
    <p:sldLayoutId id="2147488975" r:id="rId5"/>
    <p:sldLayoutId id="2147488976" r:id="rId6"/>
    <p:sldLayoutId id="2147488977" r:id="rId7"/>
    <p:sldLayoutId id="2147488978" r:id="rId8"/>
    <p:sldLayoutId id="2147488979" r:id="rId9"/>
    <p:sldLayoutId id="2147488980" r:id="rId10"/>
    <p:sldLayoutId id="2147488981"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sp>
        <p:nvSpPr>
          <p:cNvPr id="47105" name="Rectangle 1">
            <a:extLst>
              <a:ext uri="{FF2B5EF4-FFF2-40B4-BE49-F238E27FC236}">
                <a16:creationId xmlns:a16="http://schemas.microsoft.com/office/drawing/2014/main" id="{B4B013ED-4268-4D40-872F-B1707FEDF2A6}"/>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47106" name="Rectangle 2">
            <a:extLst>
              <a:ext uri="{FF2B5EF4-FFF2-40B4-BE49-F238E27FC236}">
                <a16:creationId xmlns:a16="http://schemas.microsoft.com/office/drawing/2014/main" id="{28FC0FDF-094D-5A46-A010-4FDD0FAFE35F}"/>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47107" name="Rectangle 3">
            <a:extLst>
              <a:ext uri="{FF2B5EF4-FFF2-40B4-BE49-F238E27FC236}">
                <a16:creationId xmlns:a16="http://schemas.microsoft.com/office/drawing/2014/main" id="{8624C3B2-41C9-9B45-84FC-96759B862EBB}"/>
              </a:ext>
            </a:extLst>
          </p:cNvPr>
          <p:cNvSpPr>
            <a:spLocks noGrp="1"/>
          </p:cNvSpPr>
          <p:nvPr>
            <p:ph type="sldNum" sz="quarter" idx="2"/>
          </p:nvPr>
        </p:nvSpPr>
        <p:spPr bwMode="auto">
          <a:xfrm>
            <a:off x="8428038" y="6413500"/>
            <a:ext cx="257175" cy="24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ctr" anchorCtr="0" compatLnSpc="1">
            <a:prstTxWarp prst="textNoShape">
              <a:avLst/>
            </a:prstTxWarp>
          </a:bodyPr>
          <a:lstStyle>
            <a:lvl1pPr algn="r">
              <a:defRPr sz="1200">
                <a:solidFill>
                  <a:srgbClr val="898989"/>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E0BC2437-0DBC-3F40-B93B-0931B025253F}" type="slidenum">
              <a:rPr lang="en-US" altLang="en-US"/>
              <a:pPr/>
              <a:t>‹#›</a:t>
            </a:fld>
            <a:endParaRPr lang="en-US" altLang="en-US"/>
          </a:p>
        </p:txBody>
      </p:sp>
    </p:spTree>
    <p:extLst>
      <p:ext uri="{BB962C8B-B14F-4D97-AF65-F5344CB8AC3E}">
        <p14:creationId xmlns:p14="http://schemas.microsoft.com/office/powerpoint/2010/main" val="291930571"/>
      </p:ext>
    </p:extLst>
  </p:cSld>
  <p:clrMap bg1="lt1" tx1="dk1" bg2="lt2" tx2="dk2" accent1="accent1" accent2="accent2" accent3="accent3" accent4="accent4" accent5="accent5" accent6="accent6" hlink="hlink" folHlink="folHlink"/>
  <p:sldLayoutIdLst>
    <p:sldLayoutId id="2147488983" r:id="rId1"/>
    <p:sldLayoutId id="2147488984" r:id="rId2"/>
    <p:sldLayoutId id="2147488985" r:id="rId3"/>
    <p:sldLayoutId id="2147488986" r:id="rId4"/>
    <p:sldLayoutId id="2147488987" r:id="rId5"/>
    <p:sldLayoutId id="2147488988" r:id="rId6"/>
    <p:sldLayoutId id="2147488989" r:id="rId7"/>
    <p:sldLayoutId id="2147488990" r:id="rId8"/>
    <p:sldLayoutId id="2147488991" r:id="rId9"/>
    <p:sldLayoutId id="2147488992" r:id="rId10"/>
    <p:sldLayoutId id="2147488993"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1920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8192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72A3D39C-FAE0-8546-895C-B41D5DDCC209}" type="slidenum">
              <a:rPr lang="en-US"/>
              <a:pPr>
                <a:defRPr/>
              </a:pPr>
              <a:t>‹#›</a:t>
            </a:fld>
            <a:endParaRPr lang="en-US"/>
          </a:p>
        </p:txBody>
      </p:sp>
    </p:spTree>
    <p:extLst>
      <p:ext uri="{BB962C8B-B14F-4D97-AF65-F5344CB8AC3E}">
        <p14:creationId xmlns:p14="http://schemas.microsoft.com/office/powerpoint/2010/main" val="191389376"/>
      </p:ext>
    </p:extLst>
  </p:cSld>
  <p:clrMap bg1="lt1" tx1="dk1" bg2="lt2" tx2="dk2" accent1="accent1" accent2="accent2" accent3="accent3" accent4="accent4" accent5="accent5" accent6="accent6" hlink="hlink" folHlink="folHlink"/>
  <p:sldLayoutIdLst>
    <p:sldLayoutId id="2147488995" r:id="rId1"/>
    <p:sldLayoutId id="2147488996" r:id="rId2"/>
    <p:sldLayoutId id="2147488997" r:id="rId3"/>
    <p:sldLayoutId id="2147488998" r:id="rId4"/>
    <p:sldLayoutId id="2147488999" r:id="rId5"/>
    <p:sldLayoutId id="2147489000" r:id="rId6"/>
    <p:sldLayoutId id="2147489001" r:id="rId7"/>
    <p:sldLayoutId id="2147489002" r:id="rId8"/>
    <p:sldLayoutId id="2147489003" r:id="rId9"/>
    <p:sldLayoutId id="2147489004" r:id="rId10"/>
    <p:sldLayoutId id="2147489005" r:id="rId11"/>
    <p:sldLayoutId id="2147489006" r:id="rId12"/>
    <p:sldLayoutId id="2147489007" r:id="rId13"/>
    <p:sldLayoutId id="2147489008" r:id="rId14"/>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10241" name="Rectangle 1">
            <a:extLst>
              <a:ext uri="{FF2B5EF4-FFF2-40B4-BE49-F238E27FC236}">
                <a16:creationId xmlns:a16="http://schemas.microsoft.com/office/drawing/2014/main" id="{411404C1-C66E-7D47-8395-BF88DA267C8A}"/>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0242" name="Rectangle 2">
            <a:extLst>
              <a:ext uri="{FF2B5EF4-FFF2-40B4-BE49-F238E27FC236}">
                <a16:creationId xmlns:a16="http://schemas.microsoft.com/office/drawing/2014/main" id="{3A0CBC48-FF7C-D348-BCFA-263588A87C1B}"/>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0243" name="Rectangle 3">
            <a:extLst>
              <a:ext uri="{FF2B5EF4-FFF2-40B4-BE49-F238E27FC236}">
                <a16:creationId xmlns:a16="http://schemas.microsoft.com/office/drawing/2014/main" id="{75170B03-110F-024B-9A8C-3860FEED05BD}"/>
              </a:ext>
            </a:extLst>
          </p:cNvPr>
          <p:cNvSpPr>
            <a:spLocks noGrp="1"/>
          </p:cNvSpPr>
          <p:nvPr>
            <p:ph type="sldNum" sz="quarter" idx="2"/>
          </p:nvPr>
        </p:nvSpPr>
        <p:spPr bwMode="auto">
          <a:xfrm>
            <a:off x="81756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400"/>
            </a:lvl1pPr>
          </a:lstStyle>
          <a:p>
            <a:fld id="{BB957846-41F5-A24B-825E-981AED8CA7CE}" type="slidenum">
              <a:rPr lang="en-US" altLang="en-US"/>
              <a:pPr/>
              <a:t>‹#›</a:t>
            </a:fld>
            <a:endParaRPr lang="en-US" altLang="en-US"/>
          </a:p>
        </p:txBody>
      </p:sp>
    </p:spTree>
    <p:extLst>
      <p:ext uri="{BB962C8B-B14F-4D97-AF65-F5344CB8AC3E}">
        <p14:creationId xmlns:p14="http://schemas.microsoft.com/office/powerpoint/2010/main" val="1877796544"/>
      </p:ext>
    </p:extLst>
  </p:cSld>
  <p:clrMap bg1="lt1" tx1="dk1" bg2="lt2" tx2="dk2" accent1="accent1" accent2="accent2" accent3="accent3" accent4="accent4" accent5="accent5" accent6="accent6" hlink="hlink" folHlink="folHlink"/>
  <p:sldLayoutIdLst>
    <p:sldLayoutId id="2147489010" r:id="rId1"/>
    <p:sldLayoutId id="2147489011" r:id="rId2"/>
    <p:sldLayoutId id="2147489012" r:id="rId3"/>
    <p:sldLayoutId id="2147489013" r:id="rId4"/>
    <p:sldLayoutId id="2147489014" r:id="rId5"/>
    <p:sldLayoutId id="2147489015" r:id="rId6"/>
    <p:sldLayoutId id="2147489016" r:id="rId7"/>
    <p:sldLayoutId id="2147489017" r:id="rId8"/>
    <p:sldLayoutId id="2147489018" r:id="rId9"/>
    <p:sldLayoutId id="2147489019" r:id="rId10"/>
    <p:sldLayoutId id="2147489020"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8786" name="Rectangle 3"/>
          <p:cNvSpPr>
            <a:spLocks noGrp="1" noChangeArrowheads="1"/>
          </p:cNvSpPr>
          <p:nvPr>
            <p:ph type="title"/>
          </p:nvPr>
        </p:nvSpPr>
        <p:spPr bwMode="auto">
          <a:xfrm>
            <a:off x="1066800" y="609600"/>
            <a:ext cx="7010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8787" name="Rectangle 4"/>
          <p:cNvSpPr>
            <a:spLocks noGrp="1" noChangeArrowheads="1"/>
          </p:cNvSpPr>
          <p:nvPr>
            <p:ph type="body" idx="1"/>
          </p:nvPr>
        </p:nvSpPr>
        <p:spPr bwMode="auto">
          <a:xfrm>
            <a:off x="685800" y="1981200"/>
            <a:ext cx="7772400" cy="4038600"/>
          </a:xfrm>
          <a:prstGeom prst="rect">
            <a:avLst/>
          </a:prstGeom>
          <a:noFill/>
          <a:ln w="9525">
            <a:solidFill>
              <a:schemeClr val="tx1"/>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1029"/>
          <p:cNvSpPr>
            <a:spLocks noGrp="1" noChangeArrowheads="1"/>
          </p:cNvSpPr>
          <p:nvPr>
            <p:ph type="dt" sz="half" idx="2"/>
          </p:nvPr>
        </p:nvSpPr>
        <p:spPr bwMode="auto">
          <a:xfrm>
            <a:off x="914400" y="6248400"/>
            <a:ext cx="16764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defRPr sz="1400">
                <a:solidFill>
                  <a:schemeClr val="tx2"/>
                </a:solidFill>
                <a:latin typeface="Comic Sans MS" pitchFamily="-111" charset="0"/>
                <a:ea typeface="+mn-ea"/>
                <a:cs typeface="+mn-cs"/>
              </a:defRPr>
            </a:lvl1pPr>
          </a:lstStyle>
          <a:p>
            <a:pPr defTabSz="914400" eaLnBrk="0" fontAlgn="base" hangingPunct="0">
              <a:spcBef>
                <a:spcPct val="0"/>
              </a:spcBef>
              <a:spcAft>
                <a:spcPct val="0"/>
              </a:spcAft>
              <a:defRPr/>
            </a:pPr>
            <a:endParaRPr lang="en-US">
              <a:solidFill>
                <a:srgbClr val="FFFFFF"/>
              </a:solidFill>
            </a:endParaRPr>
          </a:p>
        </p:txBody>
      </p:sp>
      <p:sp>
        <p:nvSpPr>
          <p:cNvPr id="10" name="Rectangle 1030"/>
          <p:cNvSpPr>
            <a:spLocks noGrp="1" noChangeArrowheads="1"/>
          </p:cNvSpPr>
          <p:nvPr>
            <p:ph type="ftr" sz="quarter" idx="3"/>
          </p:nvPr>
        </p:nvSpPr>
        <p:spPr bwMode="auto">
          <a:xfrm>
            <a:off x="3124200" y="6248400"/>
            <a:ext cx="28956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a:defRPr sz="1400">
                <a:solidFill>
                  <a:schemeClr val="tx2"/>
                </a:solidFill>
                <a:latin typeface="Comic Sans MS" pitchFamily="-111" charset="0"/>
                <a:ea typeface="+mn-ea"/>
                <a:cs typeface="+mn-cs"/>
              </a:defRPr>
            </a:lvl1pPr>
          </a:lstStyle>
          <a:p>
            <a:pPr defTabSz="914400" eaLnBrk="0" fontAlgn="base" hangingPunct="0">
              <a:spcBef>
                <a:spcPct val="0"/>
              </a:spcBef>
              <a:spcAft>
                <a:spcPct val="0"/>
              </a:spcAft>
              <a:defRPr/>
            </a:pPr>
            <a:endParaRPr lang="en-US">
              <a:solidFill>
                <a:srgbClr val="FFFFFF"/>
              </a:solidFill>
            </a:endParaRPr>
          </a:p>
        </p:txBody>
      </p:sp>
      <p:sp>
        <p:nvSpPr>
          <p:cNvPr id="11" name="Rectangle 1031"/>
          <p:cNvSpPr>
            <a:spLocks noGrp="1" noChangeArrowheads="1"/>
          </p:cNvSpPr>
          <p:nvPr>
            <p:ph type="sldNum" sz="quarter" idx="4"/>
          </p:nvPr>
        </p:nvSpPr>
        <p:spPr bwMode="auto">
          <a:xfrm>
            <a:off x="6553200" y="6248400"/>
            <a:ext cx="16764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a:defRPr sz="1400">
                <a:solidFill>
                  <a:schemeClr val="tx2"/>
                </a:solidFill>
              </a:defRPr>
            </a:lvl1pPr>
          </a:lstStyle>
          <a:p>
            <a:pPr defTabSz="914400" eaLnBrk="0" fontAlgn="base" hangingPunct="0">
              <a:spcBef>
                <a:spcPct val="0"/>
              </a:spcBef>
              <a:spcAft>
                <a:spcPct val="0"/>
              </a:spcAft>
              <a:defRPr/>
            </a:pPr>
            <a:fld id="{EE26C0F3-8372-514F-AB9F-A901F7DFB9B1}" type="slidenum">
              <a:rPr lang="en-US">
                <a:solidFill>
                  <a:srgbClr val="FFFFFF"/>
                </a:solidFill>
                <a:latin typeface="Comic Sans MS" charset="0"/>
                <a:ea typeface="ＭＳ Ｐゴシック" charset="0"/>
                <a:cs typeface="ＭＳ Ｐゴシック" charset="0"/>
              </a:rPr>
              <a:pPr defTabSz="914400" eaLnBrk="0" fontAlgn="base" hangingPunct="0">
                <a:spcBef>
                  <a:spcPct val="0"/>
                </a:spcBef>
                <a:spcAft>
                  <a:spcPct val="0"/>
                </a:spcAft>
                <a:defRPr/>
              </a:pPr>
              <a:t>‹#›</a:t>
            </a:fld>
            <a:endParaRPr lang="en-US">
              <a:solidFill>
                <a:srgbClr val="FFFFFF"/>
              </a:solidFill>
              <a:latin typeface="Comic Sans MS" charset="0"/>
              <a:ea typeface="ＭＳ Ｐゴシック" charset="0"/>
              <a:cs typeface="ＭＳ Ｐゴシック" charset="0"/>
            </a:endParaRPr>
          </a:p>
        </p:txBody>
      </p:sp>
    </p:spTree>
    <p:extLst>
      <p:ext uri="{BB962C8B-B14F-4D97-AF65-F5344CB8AC3E}">
        <p14:creationId xmlns:p14="http://schemas.microsoft.com/office/powerpoint/2010/main" val="4272959365"/>
      </p:ext>
    </p:extLst>
  </p:cSld>
  <p:clrMap bg1="lt1" tx1="dk1" bg2="lt2" tx2="dk2" accent1="accent1" accent2="accent2" accent3="accent3" accent4="accent4" accent5="accent5" accent6="accent6" hlink="hlink" folHlink="folHlink"/>
  <p:sldLayoutIdLst>
    <p:sldLayoutId id="2147489022" r:id="rId1"/>
  </p:sldLayoutIdLst>
  <p:transition/>
  <p:hf sldNum="0" hdr="0" ftr="0" dt="0"/>
  <p:txStyles>
    <p:titleStyle>
      <a:lvl1pPr algn="ctr" rtl="0" eaLnBrk="0" fontAlgn="base" hangingPunct="0">
        <a:spcBef>
          <a:spcPct val="0"/>
        </a:spcBef>
        <a:spcAft>
          <a:spcPct val="0"/>
        </a:spcAft>
        <a:defRPr sz="4400" b="1" i="0">
          <a:solidFill>
            <a:schemeClr val="tx1"/>
          </a:solidFill>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6pPr>
      <a:lvl7pPr marL="9144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7pPr>
      <a:lvl8pPr marL="13716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8pPr>
      <a:lvl9pPr marL="18288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cs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rotWithShape="1">
          <a:blip r:embed="rId697" cstate="print"/>
          <a:srcRect/>
          <a:tile tx="0" ty="0" sx="100000" sy="100000" flip="none" algn="tl"/>
        </a:blipFill>
        <a:effectLst/>
      </p:bgPr>
    </p:bg>
    <p:spTree>
      <p:nvGrpSpPr>
        <p:cNvPr id="1" name=""/>
        <p:cNvGrpSpPr/>
        <p:nvPr/>
      </p:nvGrpSpPr>
      <p:grpSpPr>
        <a:xfrm>
          <a:off x="0" y="0"/>
          <a:ext cx="0" cy="0"/>
          <a:chOff x="0" y="0"/>
          <a:chExt cx="0" cy="0"/>
        </a:xfrm>
      </p:grpSpPr>
      <p:pic>
        <p:nvPicPr>
          <p:cNvPr id="2" name="Picture 2" descr="Picture 2"/>
          <p:cNvPicPr>
            <a:picLocks noChangeAspect="1"/>
          </p:cNvPicPr>
          <p:nvPr/>
        </p:nvPicPr>
        <p:blipFill>
          <a:blip r:embed="rId698" cstate="print"/>
          <a:stretch>
            <a:fillRect/>
          </a:stretch>
        </p:blipFill>
        <p:spPr>
          <a:xfrm>
            <a:off x="0" y="0"/>
            <a:ext cx="685800" cy="6858000"/>
          </a:xfrm>
          <a:prstGeom prst="rect">
            <a:avLst/>
          </a:prstGeom>
          <a:ln w="12700">
            <a:miter lim="400000"/>
          </a:ln>
        </p:spPr>
      </p:pic>
      <p:pic>
        <p:nvPicPr>
          <p:cNvPr id="3" name="Picture 7" descr="Picture 7"/>
          <p:cNvPicPr>
            <a:picLocks noChangeAspect="1"/>
          </p:cNvPicPr>
          <p:nvPr/>
        </p:nvPicPr>
        <p:blipFill>
          <a:blip r:embed="rId699" cstate="print"/>
          <a:stretch>
            <a:fillRect/>
          </a:stretch>
        </p:blipFill>
        <p:spPr>
          <a:xfrm>
            <a:off x="1066800" y="1574800"/>
            <a:ext cx="7772400" cy="130175"/>
          </a:xfrm>
          <a:prstGeom prst="rect">
            <a:avLst/>
          </a:prstGeom>
          <a:ln w="12700">
            <a:miter lim="400000"/>
          </a:ln>
        </p:spPr>
      </p:pic>
      <p:sp>
        <p:nvSpPr>
          <p:cNvPr id="4" name="Title Text"/>
          <p:cNvSpPr txBox="1">
            <a:spLocks noGrp="1"/>
          </p:cNvSpPr>
          <p:nvPr>
            <p:ph type="title"/>
          </p:nvPr>
        </p:nvSpPr>
        <p:spPr>
          <a:xfrm>
            <a:off x="1066800" y="381000"/>
            <a:ext cx="7772400" cy="11430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b">
            <a:normAutofit/>
          </a:bodyPr>
          <a:lstStyle/>
          <a:p>
            <a:r>
              <a:t>Title Text</a:t>
            </a:r>
          </a:p>
        </p:txBody>
      </p:sp>
      <p:sp>
        <p:nvSpPr>
          <p:cNvPr id="5" name="Body Level One…"/>
          <p:cNvSpPr txBox="1">
            <a:spLocks noGrp="1"/>
          </p:cNvSpPr>
          <p:nvPr>
            <p:ph type="body" idx="1"/>
          </p:nvPr>
        </p:nvSpPr>
        <p:spPr>
          <a:xfrm>
            <a:off x="457200" y="1600200"/>
            <a:ext cx="8229600" cy="52578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lstStyle>
            <a:lvl1pPr>
              <a:buBlip>
                <a:blip r:embed="rId700"/>
              </a:buBlip>
            </a:lvl1pPr>
            <a:lvl2pPr>
              <a:buBlip>
                <a:blip r:embed="rId701"/>
              </a:buBlip>
            </a:lvl2pPr>
          </a:lstStyle>
          <a:p>
            <a:r>
              <a:t>Body Level One</a:t>
            </a:r>
          </a:p>
          <a:p>
            <a:pPr lvl="1"/>
            <a:r>
              <a:t>Body Level Two</a:t>
            </a:r>
          </a:p>
          <a:p>
            <a:pPr lvl="2"/>
            <a:r>
              <a:t>Body Level Three</a:t>
            </a:r>
          </a:p>
          <a:p>
            <a:pPr lvl="3"/>
            <a:r>
              <a:t>Body Level Four</a:t>
            </a:r>
          </a:p>
          <a:p>
            <a:pPr lvl="4"/>
            <a:r>
              <a:t>Body Level Five</a:t>
            </a:r>
          </a:p>
        </p:txBody>
      </p:sp>
      <p:sp>
        <p:nvSpPr>
          <p:cNvPr id="6" name="Slide Number"/>
          <p:cNvSpPr txBox="1">
            <a:spLocks noGrp="1"/>
          </p:cNvSpPr>
          <p:nvPr>
            <p:ph type="sldNum" sz="quarter" idx="2"/>
          </p:nvPr>
        </p:nvSpPr>
        <p:spPr>
          <a:xfrm>
            <a:off x="7811946" y="6550224"/>
            <a:ext cx="310339" cy="307777"/>
          </a:xfrm>
          <a:prstGeom prst="rect">
            <a:avLst/>
          </a:prstGeom>
          <a:ln w="12700">
            <a:miter lim="400000"/>
          </a:ln>
        </p:spPr>
        <p:txBody>
          <a:bodyPr wrap="none" lIns="45719" rIns="45719" anchor="b">
            <a:spAutoFit/>
          </a:bodyPr>
          <a:lstStyle>
            <a:lvl1pPr>
              <a:defRPr sz="1400" b="1" i="0">
                <a:solidFill>
                  <a:srgbClr val="482400"/>
                </a:solidFill>
                <a:latin typeface="Arial" panose="020B0604020202020204" pitchFamily="34" charset="0"/>
                <a:ea typeface="Arial" panose="020B0604020202020204" pitchFamily="34" charset="0"/>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01269225"/>
      </p:ext>
    </p:extLst>
  </p:cSld>
  <p:clrMap bg1="lt1" tx1="dk1" bg2="lt2" tx2="dk2" accent1="accent1" accent2="accent2" accent3="accent3" accent4="accent4" accent5="accent5" accent6="accent6" hlink="hlink" folHlink="folHlink"/>
  <p:sldLayoutIdLst>
    <p:sldLayoutId id="2147486220" r:id="rId1"/>
    <p:sldLayoutId id="2147486221" r:id="rId2"/>
    <p:sldLayoutId id="2147486222" r:id="rId3"/>
    <p:sldLayoutId id="2147486223" r:id="rId4"/>
    <p:sldLayoutId id="2147486224" r:id="rId5"/>
    <p:sldLayoutId id="2147486225" r:id="rId6"/>
    <p:sldLayoutId id="2147486227" r:id="rId7"/>
    <p:sldLayoutId id="2147486228" r:id="rId8"/>
    <p:sldLayoutId id="2147486229" r:id="rId9"/>
    <p:sldLayoutId id="2147486230" r:id="rId10"/>
    <p:sldLayoutId id="2147486231" r:id="rId11"/>
    <p:sldLayoutId id="2147486232" r:id="rId12"/>
    <p:sldLayoutId id="2147486233" r:id="rId13"/>
    <p:sldLayoutId id="2147486234" r:id="rId14"/>
    <p:sldLayoutId id="2147486235" r:id="rId15"/>
    <p:sldLayoutId id="2147486236" r:id="rId16"/>
    <p:sldLayoutId id="2147486237" r:id="rId17"/>
    <p:sldLayoutId id="2147486238" r:id="rId18"/>
    <p:sldLayoutId id="2147486239" r:id="rId19"/>
    <p:sldLayoutId id="2147486240" r:id="rId20"/>
    <p:sldLayoutId id="2147486241" r:id="rId21"/>
    <p:sldLayoutId id="2147486242" r:id="rId22"/>
    <p:sldLayoutId id="2147486243" r:id="rId23"/>
    <p:sldLayoutId id="2147486244" r:id="rId24"/>
    <p:sldLayoutId id="2147486245" r:id="rId25"/>
    <p:sldLayoutId id="2147486246" r:id="rId26"/>
    <p:sldLayoutId id="2147486247" r:id="rId27"/>
    <p:sldLayoutId id="2147486248" r:id="rId28"/>
    <p:sldLayoutId id="2147486249" r:id="rId29"/>
    <p:sldLayoutId id="2147486250" r:id="rId30"/>
    <p:sldLayoutId id="2147486251" r:id="rId31"/>
    <p:sldLayoutId id="2147486252" r:id="rId32"/>
    <p:sldLayoutId id="2147486253" r:id="rId33"/>
    <p:sldLayoutId id="2147486254" r:id="rId34"/>
    <p:sldLayoutId id="2147486255" r:id="rId35"/>
    <p:sldLayoutId id="2147486256" r:id="rId36"/>
    <p:sldLayoutId id="2147486257" r:id="rId37"/>
    <p:sldLayoutId id="2147486258" r:id="rId38"/>
    <p:sldLayoutId id="2147486259" r:id="rId39"/>
    <p:sldLayoutId id="2147486260" r:id="rId40"/>
    <p:sldLayoutId id="2147486261" r:id="rId41"/>
    <p:sldLayoutId id="2147486262" r:id="rId42"/>
    <p:sldLayoutId id="2147486263" r:id="rId43"/>
    <p:sldLayoutId id="2147486264" r:id="rId44"/>
    <p:sldLayoutId id="2147486265" r:id="rId45"/>
    <p:sldLayoutId id="2147486266" r:id="rId46"/>
    <p:sldLayoutId id="2147486267" r:id="rId47"/>
    <p:sldLayoutId id="2147486268" r:id="rId48"/>
    <p:sldLayoutId id="2147486269" r:id="rId49"/>
    <p:sldLayoutId id="2147486270" r:id="rId50"/>
    <p:sldLayoutId id="2147486271" r:id="rId51"/>
    <p:sldLayoutId id="2147486272" r:id="rId52"/>
    <p:sldLayoutId id="2147486273" r:id="rId53"/>
    <p:sldLayoutId id="2147486274" r:id="rId54"/>
    <p:sldLayoutId id="2147486275" r:id="rId55"/>
    <p:sldLayoutId id="2147486276" r:id="rId56"/>
    <p:sldLayoutId id="2147486277" r:id="rId57"/>
    <p:sldLayoutId id="2147486278" r:id="rId58"/>
    <p:sldLayoutId id="2147486279" r:id="rId59"/>
    <p:sldLayoutId id="2147486280" r:id="rId60"/>
    <p:sldLayoutId id="2147486281" r:id="rId61"/>
    <p:sldLayoutId id="2147486282" r:id="rId62"/>
    <p:sldLayoutId id="2147486283" r:id="rId63"/>
    <p:sldLayoutId id="2147486284" r:id="rId64"/>
    <p:sldLayoutId id="2147486285" r:id="rId65"/>
    <p:sldLayoutId id="2147486286" r:id="rId66"/>
    <p:sldLayoutId id="2147486287" r:id="rId67"/>
    <p:sldLayoutId id="2147486288" r:id="rId68"/>
    <p:sldLayoutId id="2147486289" r:id="rId69"/>
    <p:sldLayoutId id="2147486290" r:id="rId70"/>
    <p:sldLayoutId id="2147486291" r:id="rId71"/>
    <p:sldLayoutId id="2147486292" r:id="rId72"/>
    <p:sldLayoutId id="2147486293" r:id="rId73"/>
    <p:sldLayoutId id="2147486294" r:id="rId74"/>
    <p:sldLayoutId id="2147486295" r:id="rId75"/>
    <p:sldLayoutId id="2147486296" r:id="rId76"/>
    <p:sldLayoutId id="2147486297" r:id="rId77"/>
    <p:sldLayoutId id="2147486298" r:id="rId78"/>
    <p:sldLayoutId id="2147486299" r:id="rId79"/>
    <p:sldLayoutId id="2147486300" r:id="rId80"/>
    <p:sldLayoutId id="2147486301" r:id="rId81"/>
    <p:sldLayoutId id="2147486302" r:id="rId82"/>
    <p:sldLayoutId id="2147486303" r:id="rId83"/>
    <p:sldLayoutId id="2147486304" r:id="rId84"/>
    <p:sldLayoutId id="2147486305" r:id="rId85"/>
    <p:sldLayoutId id="2147486306" r:id="rId86"/>
    <p:sldLayoutId id="2147486307" r:id="rId87"/>
    <p:sldLayoutId id="2147486308" r:id="rId88"/>
    <p:sldLayoutId id="2147486309" r:id="rId89"/>
    <p:sldLayoutId id="2147486310" r:id="rId90"/>
    <p:sldLayoutId id="2147486311" r:id="rId91"/>
    <p:sldLayoutId id="2147486312" r:id="rId92"/>
    <p:sldLayoutId id="2147486313" r:id="rId93"/>
    <p:sldLayoutId id="2147486314" r:id="rId94"/>
    <p:sldLayoutId id="2147486315" r:id="rId95"/>
    <p:sldLayoutId id="2147486316" r:id="rId96"/>
    <p:sldLayoutId id="2147486317" r:id="rId97"/>
    <p:sldLayoutId id="2147486318" r:id="rId98"/>
    <p:sldLayoutId id="2147486319" r:id="rId99"/>
    <p:sldLayoutId id="2147486320" r:id="rId100"/>
    <p:sldLayoutId id="2147486321" r:id="rId101"/>
    <p:sldLayoutId id="2147486322" r:id="rId102"/>
    <p:sldLayoutId id="2147486323" r:id="rId103"/>
    <p:sldLayoutId id="2147486324" r:id="rId104"/>
    <p:sldLayoutId id="2147486325" r:id="rId105"/>
    <p:sldLayoutId id="2147486326" r:id="rId106"/>
    <p:sldLayoutId id="2147486327" r:id="rId107"/>
    <p:sldLayoutId id="2147486328" r:id="rId108"/>
    <p:sldLayoutId id="2147486329" r:id="rId109"/>
    <p:sldLayoutId id="2147486330" r:id="rId110"/>
    <p:sldLayoutId id="2147486331" r:id="rId111"/>
    <p:sldLayoutId id="2147486332" r:id="rId112"/>
    <p:sldLayoutId id="2147486333" r:id="rId113"/>
    <p:sldLayoutId id="2147486334" r:id="rId114"/>
    <p:sldLayoutId id="2147486335" r:id="rId115"/>
    <p:sldLayoutId id="2147486336" r:id="rId116"/>
    <p:sldLayoutId id="2147486337" r:id="rId117"/>
    <p:sldLayoutId id="2147486338" r:id="rId118"/>
    <p:sldLayoutId id="2147486339" r:id="rId119"/>
    <p:sldLayoutId id="2147486340" r:id="rId120"/>
    <p:sldLayoutId id="2147486341" r:id="rId121"/>
    <p:sldLayoutId id="2147486342" r:id="rId122"/>
    <p:sldLayoutId id="2147486343" r:id="rId123"/>
    <p:sldLayoutId id="2147486344" r:id="rId124"/>
    <p:sldLayoutId id="2147486345" r:id="rId125"/>
    <p:sldLayoutId id="2147486346" r:id="rId126"/>
    <p:sldLayoutId id="2147486347" r:id="rId127"/>
    <p:sldLayoutId id="2147486348" r:id="rId128"/>
    <p:sldLayoutId id="2147486349" r:id="rId129"/>
    <p:sldLayoutId id="2147486350" r:id="rId130"/>
    <p:sldLayoutId id="2147486351" r:id="rId131"/>
    <p:sldLayoutId id="2147486352" r:id="rId132"/>
    <p:sldLayoutId id="2147486353" r:id="rId133"/>
    <p:sldLayoutId id="2147486354" r:id="rId134"/>
    <p:sldLayoutId id="2147486355" r:id="rId135"/>
    <p:sldLayoutId id="2147486356" r:id="rId136"/>
    <p:sldLayoutId id="2147486357" r:id="rId137"/>
    <p:sldLayoutId id="2147486358" r:id="rId138"/>
    <p:sldLayoutId id="2147486359" r:id="rId139"/>
    <p:sldLayoutId id="2147486360" r:id="rId140"/>
    <p:sldLayoutId id="2147486361" r:id="rId141"/>
    <p:sldLayoutId id="2147486362" r:id="rId142"/>
    <p:sldLayoutId id="2147486363" r:id="rId143"/>
    <p:sldLayoutId id="2147486364" r:id="rId144"/>
    <p:sldLayoutId id="2147486365" r:id="rId145"/>
    <p:sldLayoutId id="2147486366" r:id="rId146"/>
    <p:sldLayoutId id="2147486367" r:id="rId147"/>
    <p:sldLayoutId id="2147486368" r:id="rId148"/>
    <p:sldLayoutId id="2147486369" r:id="rId149"/>
    <p:sldLayoutId id="2147486370" r:id="rId150"/>
    <p:sldLayoutId id="2147486371" r:id="rId151"/>
    <p:sldLayoutId id="2147486372" r:id="rId152"/>
    <p:sldLayoutId id="2147486373" r:id="rId153"/>
    <p:sldLayoutId id="2147486374" r:id="rId154"/>
    <p:sldLayoutId id="2147486375" r:id="rId155"/>
    <p:sldLayoutId id="2147486376" r:id="rId156"/>
    <p:sldLayoutId id="2147486377" r:id="rId157"/>
    <p:sldLayoutId id="2147486378" r:id="rId158"/>
    <p:sldLayoutId id="2147486379" r:id="rId159"/>
    <p:sldLayoutId id="2147486380" r:id="rId160"/>
    <p:sldLayoutId id="2147486381" r:id="rId161"/>
    <p:sldLayoutId id="2147486382" r:id="rId162"/>
    <p:sldLayoutId id="2147486383" r:id="rId163"/>
    <p:sldLayoutId id="2147486384" r:id="rId164"/>
    <p:sldLayoutId id="2147486385" r:id="rId165"/>
    <p:sldLayoutId id="2147486386" r:id="rId166"/>
    <p:sldLayoutId id="2147486387" r:id="rId167"/>
    <p:sldLayoutId id="2147486388" r:id="rId168"/>
    <p:sldLayoutId id="2147486389" r:id="rId169"/>
    <p:sldLayoutId id="2147486390" r:id="rId170"/>
    <p:sldLayoutId id="2147486391" r:id="rId171"/>
    <p:sldLayoutId id="2147486392" r:id="rId172"/>
    <p:sldLayoutId id="2147486393" r:id="rId173"/>
    <p:sldLayoutId id="2147486394" r:id="rId174"/>
    <p:sldLayoutId id="2147486395" r:id="rId175"/>
    <p:sldLayoutId id="2147486396" r:id="rId176"/>
    <p:sldLayoutId id="2147486397" r:id="rId177"/>
    <p:sldLayoutId id="2147486398" r:id="rId178"/>
    <p:sldLayoutId id="2147486399" r:id="rId179"/>
    <p:sldLayoutId id="2147486400" r:id="rId180"/>
    <p:sldLayoutId id="2147486401" r:id="rId181"/>
    <p:sldLayoutId id="2147486402" r:id="rId182"/>
    <p:sldLayoutId id="2147486403" r:id="rId183"/>
    <p:sldLayoutId id="2147486404" r:id="rId184"/>
    <p:sldLayoutId id="2147486405" r:id="rId185"/>
    <p:sldLayoutId id="2147486406" r:id="rId186"/>
    <p:sldLayoutId id="2147486407" r:id="rId187"/>
    <p:sldLayoutId id="2147486408" r:id="rId188"/>
    <p:sldLayoutId id="2147486409" r:id="rId189"/>
    <p:sldLayoutId id="2147486410" r:id="rId190"/>
    <p:sldLayoutId id="2147486411" r:id="rId191"/>
    <p:sldLayoutId id="2147486412" r:id="rId192"/>
    <p:sldLayoutId id="2147486413" r:id="rId193"/>
    <p:sldLayoutId id="2147486414" r:id="rId194"/>
    <p:sldLayoutId id="2147486415" r:id="rId195"/>
    <p:sldLayoutId id="2147486416" r:id="rId196"/>
    <p:sldLayoutId id="2147486417" r:id="rId197"/>
    <p:sldLayoutId id="2147486418" r:id="rId198"/>
    <p:sldLayoutId id="2147486419" r:id="rId199"/>
    <p:sldLayoutId id="2147486420" r:id="rId200"/>
    <p:sldLayoutId id="2147486421" r:id="rId201"/>
    <p:sldLayoutId id="2147486422" r:id="rId202"/>
    <p:sldLayoutId id="2147486423" r:id="rId203"/>
    <p:sldLayoutId id="2147486424" r:id="rId204"/>
    <p:sldLayoutId id="2147486425" r:id="rId205"/>
    <p:sldLayoutId id="2147486426" r:id="rId206"/>
    <p:sldLayoutId id="2147486427" r:id="rId207"/>
    <p:sldLayoutId id="2147486428" r:id="rId208"/>
    <p:sldLayoutId id="2147486429" r:id="rId209"/>
    <p:sldLayoutId id="2147486430" r:id="rId210"/>
    <p:sldLayoutId id="2147486431" r:id="rId211"/>
    <p:sldLayoutId id="2147486432" r:id="rId212"/>
    <p:sldLayoutId id="2147486433" r:id="rId213"/>
    <p:sldLayoutId id="2147486434" r:id="rId214"/>
    <p:sldLayoutId id="2147486435" r:id="rId215"/>
    <p:sldLayoutId id="2147486436" r:id="rId216"/>
    <p:sldLayoutId id="2147486437" r:id="rId217"/>
    <p:sldLayoutId id="2147486438" r:id="rId218"/>
    <p:sldLayoutId id="2147486439" r:id="rId219"/>
    <p:sldLayoutId id="2147486440" r:id="rId220"/>
    <p:sldLayoutId id="2147486441" r:id="rId221"/>
    <p:sldLayoutId id="2147486442" r:id="rId222"/>
    <p:sldLayoutId id="2147486443" r:id="rId223"/>
    <p:sldLayoutId id="2147486444" r:id="rId224"/>
    <p:sldLayoutId id="2147486445" r:id="rId225"/>
    <p:sldLayoutId id="2147486446" r:id="rId226"/>
    <p:sldLayoutId id="2147486447" r:id="rId227"/>
    <p:sldLayoutId id="2147486448" r:id="rId228"/>
    <p:sldLayoutId id="2147486449" r:id="rId229"/>
    <p:sldLayoutId id="2147486450" r:id="rId230"/>
    <p:sldLayoutId id="2147486451" r:id="rId231"/>
    <p:sldLayoutId id="2147486452" r:id="rId232"/>
    <p:sldLayoutId id="2147486453" r:id="rId233"/>
    <p:sldLayoutId id="2147486454" r:id="rId234"/>
    <p:sldLayoutId id="2147486455" r:id="rId235"/>
    <p:sldLayoutId id="2147486456" r:id="rId236"/>
    <p:sldLayoutId id="2147486457" r:id="rId237"/>
    <p:sldLayoutId id="2147486458" r:id="rId238"/>
    <p:sldLayoutId id="2147486459" r:id="rId239"/>
    <p:sldLayoutId id="2147486460" r:id="rId240"/>
    <p:sldLayoutId id="2147486461" r:id="rId241"/>
    <p:sldLayoutId id="2147486462" r:id="rId242"/>
    <p:sldLayoutId id="2147486463" r:id="rId243"/>
    <p:sldLayoutId id="2147486464" r:id="rId244"/>
    <p:sldLayoutId id="2147486465" r:id="rId245"/>
    <p:sldLayoutId id="2147486466" r:id="rId246"/>
    <p:sldLayoutId id="2147486467" r:id="rId247"/>
    <p:sldLayoutId id="2147486468" r:id="rId248"/>
    <p:sldLayoutId id="2147486469" r:id="rId249"/>
    <p:sldLayoutId id="2147486470" r:id="rId250"/>
    <p:sldLayoutId id="2147486471" r:id="rId251"/>
    <p:sldLayoutId id="2147486472" r:id="rId252"/>
    <p:sldLayoutId id="2147486473" r:id="rId253"/>
    <p:sldLayoutId id="2147486474" r:id="rId254"/>
    <p:sldLayoutId id="2147486475" r:id="rId255"/>
    <p:sldLayoutId id="2147486476" r:id="rId256"/>
    <p:sldLayoutId id="2147486477" r:id="rId257"/>
    <p:sldLayoutId id="2147486478" r:id="rId258"/>
    <p:sldLayoutId id="2147486479" r:id="rId259"/>
    <p:sldLayoutId id="2147486480" r:id="rId260"/>
    <p:sldLayoutId id="2147486481" r:id="rId261"/>
    <p:sldLayoutId id="2147486482" r:id="rId262"/>
    <p:sldLayoutId id="2147486483" r:id="rId263"/>
    <p:sldLayoutId id="2147486484" r:id="rId264"/>
    <p:sldLayoutId id="2147486485" r:id="rId265"/>
    <p:sldLayoutId id="2147486486" r:id="rId266"/>
    <p:sldLayoutId id="2147486487" r:id="rId267"/>
    <p:sldLayoutId id="2147486488" r:id="rId268"/>
    <p:sldLayoutId id="2147486489" r:id="rId269"/>
    <p:sldLayoutId id="2147486490" r:id="rId270"/>
    <p:sldLayoutId id="2147486491" r:id="rId271"/>
    <p:sldLayoutId id="2147486492" r:id="rId272"/>
    <p:sldLayoutId id="2147486493" r:id="rId273"/>
    <p:sldLayoutId id="2147486494" r:id="rId274"/>
    <p:sldLayoutId id="2147486495" r:id="rId275"/>
    <p:sldLayoutId id="2147486496" r:id="rId276"/>
    <p:sldLayoutId id="2147486497" r:id="rId277"/>
    <p:sldLayoutId id="2147486498" r:id="rId278"/>
    <p:sldLayoutId id="2147486499" r:id="rId279"/>
    <p:sldLayoutId id="2147486500" r:id="rId280"/>
    <p:sldLayoutId id="2147486501" r:id="rId281"/>
    <p:sldLayoutId id="2147486502" r:id="rId282"/>
    <p:sldLayoutId id="2147486503" r:id="rId283"/>
    <p:sldLayoutId id="2147486504" r:id="rId284"/>
    <p:sldLayoutId id="2147486505" r:id="rId285"/>
    <p:sldLayoutId id="2147486506" r:id="rId286"/>
    <p:sldLayoutId id="2147486507" r:id="rId287"/>
    <p:sldLayoutId id="2147486508" r:id="rId288"/>
    <p:sldLayoutId id="2147486509" r:id="rId289"/>
    <p:sldLayoutId id="2147486510" r:id="rId290"/>
    <p:sldLayoutId id="2147486511" r:id="rId291"/>
    <p:sldLayoutId id="2147486512" r:id="rId292"/>
    <p:sldLayoutId id="2147486513" r:id="rId293"/>
    <p:sldLayoutId id="2147486514" r:id="rId294"/>
    <p:sldLayoutId id="2147486515" r:id="rId295"/>
    <p:sldLayoutId id="2147486516" r:id="rId296"/>
    <p:sldLayoutId id="2147486517" r:id="rId297"/>
    <p:sldLayoutId id="2147486518" r:id="rId298"/>
    <p:sldLayoutId id="2147486519" r:id="rId299"/>
    <p:sldLayoutId id="2147486520" r:id="rId300"/>
    <p:sldLayoutId id="2147486521" r:id="rId301"/>
    <p:sldLayoutId id="2147486522" r:id="rId302"/>
    <p:sldLayoutId id="2147486523" r:id="rId303"/>
    <p:sldLayoutId id="2147486524" r:id="rId304"/>
    <p:sldLayoutId id="2147486525" r:id="rId305"/>
    <p:sldLayoutId id="2147486526" r:id="rId306"/>
    <p:sldLayoutId id="2147486527" r:id="rId307"/>
    <p:sldLayoutId id="2147486528" r:id="rId308"/>
    <p:sldLayoutId id="2147486529" r:id="rId309"/>
    <p:sldLayoutId id="2147486530" r:id="rId310"/>
    <p:sldLayoutId id="2147486531" r:id="rId311"/>
    <p:sldLayoutId id="2147486532" r:id="rId312"/>
    <p:sldLayoutId id="2147486533" r:id="rId313"/>
    <p:sldLayoutId id="2147486534" r:id="rId314"/>
    <p:sldLayoutId id="2147486535" r:id="rId315"/>
    <p:sldLayoutId id="2147486536" r:id="rId316"/>
    <p:sldLayoutId id="2147486537" r:id="rId317"/>
    <p:sldLayoutId id="2147486538" r:id="rId318"/>
    <p:sldLayoutId id="2147486539" r:id="rId319"/>
    <p:sldLayoutId id="2147486540" r:id="rId320"/>
    <p:sldLayoutId id="2147486541" r:id="rId321"/>
    <p:sldLayoutId id="2147486542" r:id="rId322"/>
    <p:sldLayoutId id="2147486543" r:id="rId323"/>
    <p:sldLayoutId id="2147486544" r:id="rId324"/>
    <p:sldLayoutId id="2147486545" r:id="rId325"/>
    <p:sldLayoutId id="2147486546" r:id="rId326"/>
    <p:sldLayoutId id="2147486547" r:id="rId327"/>
    <p:sldLayoutId id="2147486548" r:id="rId328"/>
    <p:sldLayoutId id="2147486549" r:id="rId329"/>
    <p:sldLayoutId id="2147486550" r:id="rId330"/>
    <p:sldLayoutId id="2147486551" r:id="rId331"/>
    <p:sldLayoutId id="2147486552" r:id="rId332"/>
    <p:sldLayoutId id="2147486553" r:id="rId333"/>
    <p:sldLayoutId id="2147486554" r:id="rId334"/>
    <p:sldLayoutId id="2147486555" r:id="rId335"/>
    <p:sldLayoutId id="2147486556" r:id="rId336"/>
    <p:sldLayoutId id="2147486557" r:id="rId337"/>
    <p:sldLayoutId id="2147486558" r:id="rId338"/>
    <p:sldLayoutId id="2147486559" r:id="rId339"/>
    <p:sldLayoutId id="2147486560" r:id="rId340"/>
    <p:sldLayoutId id="2147486561" r:id="rId341"/>
    <p:sldLayoutId id="2147486562" r:id="rId342"/>
    <p:sldLayoutId id="2147486563" r:id="rId343"/>
    <p:sldLayoutId id="2147486564" r:id="rId344"/>
    <p:sldLayoutId id="2147486565" r:id="rId345"/>
    <p:sldLayoutId id="2147486566" r:id="rId346"/>
    <p:sldLayoutId id="2147486567" r:id="rId347"/>
    <p:sldLayoutId id="2147486568" r:id="rId348"/>
    <p:sldLayoutId id="2147486569" r:id="rId349"/>
    <p:sldLayoutId id="2147486570" r:id="rId350"/>
    <p:sldLayoutId id="2147486571" r:id="rId351"/>
    <p:sldLayoutId id="2147486572" r:id="rId352"/>
    <p:sldLayoutId id="2147486573" r:id="rId353"/>
    <p:sldLayoutId id="2147486574" r:id="rId354"/>
    <p:sldLayoutId id="2147486575" r:id="rId355"/>
    <p:sldLayoutId id="2147486576" r:id="rId356"/>
    <p:sldLayoutId id="2147486577" r:id="rId357"/>
    <p:sldLayoutId id="2147486578" r:id="rId358"/>
    <p:sldLayoutId id="2147486579" r:id="rId359"/>
    <p:sldLayoutId id="2147486580" r:id="rId360"/>
    <p:sldLayoutId id="2147486581" r:id="rId361"/>
    <p:sldLayoutId id="2147486582" r:id="rId362"/>
    <p:sldLayoutId id="2147486583" r:id="rId363"/>
    <p:sldLayoutId id="2147486584" r:id="rId364"/>
    <p:sldLayoutId id="2147486585" r:id="rId365"/>
    <p:sldLayoutId id="2147486586" r:id="rId366"/>
    <p:sldLayoutId id="2147486587" r:id="rId367"/>
    <p:sldLayoutId id="2147486588" r:id="rId368"/>
    <p:sldLayoutId id="2147486589" r:id="rId369"/>
    <p:sldLayoutId id="2147486590" r:id="rId370"/>
    <p:sldLayoutId id="2147486591" r:id="rId371"/>
    <p:sldLayoutId id="2147486592" r:id="rId372"/>
    <p:sldLayoutId id="2147486593" r:id="rId373"/>
    <p:sldLayoutId id="2147486594" r:id="rId374"/>
    <p:sldLayoutId id="2147486595" r:id="rId375"/>
    <p:sldLayoutId id="2147486596" r:id="rId376"/>
    <p:sldLayoutId id="2147486597" r:id="rId377"/>
    <p:sldLayoutId id="2147486598" r:id="rId378"/>
    <p:sldLayoutId id="2147486599" r:id="rId379"/>
    <p:sldLayoutId id="2147486600" r:id="rId380"/>
    <p:sldLayoutId id="2147486601" r:id="rId381"/>
    <p:sldLayoutId id="2147486602" r:id="rId382"/>
    <p:sldLayoutId id="2147486603" r:id="rId383"/>
    <p:sldLayoutId id="2147486604" r:id="rId384"/>
    <p:sldLayoutId id="2147486605" r:id="rId385"/>
    <p:sldLayoutId id="2147486606" r:id="rId386"/>
    <p:sldLayoutId id="2147486607" r:id="rId387"/>
    <p:sldLayoutId id="2147486608" r:id="rId388"/>
    <p:sldLayoutId id="2147486609" r:id="rId389"/>
    <p:sldLayoutId id="2147486610" r:id="rId390"/>
    <p:sldLayoutId id="2147486611" r:id="rId391"/>
    <p:sldLayoutId id="2147486612" r:id="rId392"/>
    <p:sldLayoutId id="2147486613" r:id="rId393"/>
    <p:sldLayoutId id="2147486614" r:id="rId394"/>
    <p:sldLayoutId id="2147486615" r:id="rId395"/>
    <p:sldLayoutId id="2147486616" r:id="rId396"/>
    <p:sldLayoutId id="2147486617" r:id="rId397"/>
    <p:sldLayoutId id="2147486618" r:id="rId398"/>
    <p:sldLayoutId id="2147486619" r:id="rId399"/>
    <p:sldLayoutId id="2147486620" r:id="rId400"/>
    <p:sldLayoutId id="2147486621" r:id="rId401"/>
    <p:sldLayoutId id="2147486622" r:id="rId402"/>
    <p:sldLayoutId id="2147486623" r:id="rId403"/>
    <p:sldLayoutId id="2147486624" r:id="rId404"/>
    <p:sldLayoutId id="2147486625" r:id="rId405"/>
    <p:sldLayoutId id="2147486626" r:id="rId406"/>
    <p:sldLayoutId id="2147486627" r:id="rId407"/>
    <p:sldLayoutId id="2147486628" r:id="rId408"/>
    <p:sldLayoutId id="2147486629" r:id="rId409"/>
    <p:sldLayoutId id="2147486630" r:id="rId410"/>
    <p:sldLayoutId id="2147486631" r:id="rId411"/>
    <p:sldLayoutId id="2147486632" r:id="rId412"/>
    <p:sldLayoutId id="2147486633" r:id="rId413"/>
    <p:sldLayoutId id="2147486634" r:id="rId414"/>
    <p:sldLayoutId id="2147486635" r:id="rId415"/>
    <p:sldLayoutId id="2147486636" r:id="rId416"/>
    <p:sldLayoutId id="2147486637" r:id="rId417"/>
    <p:sldLayoutId id="2147486638" r:id="rId418"/>
    <p:sldLayoutId id="2147486639" r:id="rId419"/>
    <p:sldLayoutId id="2147486640" r:id="rId420"/>
    <p:sldLayoutId id="2147486641" r:id="rId421"/>
    <p:sldLayoutId id="2147486642" r:id="rId422"/>
    <p:sldLayoutId id="2147486643" r:id="rId423"/>
    <p:sldLayoutId id="2147486644" r:id="rId424"/>
    <p:sldLayoutId id="2147486645" r:id="rId425"/>
    <p:sldLayoutId id="2147486646" r:id="rId426"/>
    <p:sldLayoutId id="2147486647" r:id="rId427"/>
    <p:sldLayoutId id="2147486648" r:id="rId428"/>
    <p:sldLayoutId id="2147486649" r:id="rId429"/>
    <p:sldLayoutId id="2147486650" r:id="rId430"/>
    <p:sldLayoutId id="2147486651" r:id="rId431"/>
    <p:sldLayoutId id="2147486652" r:id="rId432"/>
    <p:sldLayoutId id="2147486653" r:id="rId433"/>
    <p:sldLayoutId id="2147486654" r:id="rId434"/>
    <p:sldLayoutId id="2147486655" r:id="rId435"/>
    <p:sldLayoutId id="2147486656" r:id="rId436"/>
    <p:sldLayoutId id="2147486657" r:id="rId437"/>
    <p:sldLayoutId id="2147486658" r:id="rId438"/>
    <p:sldLayoutId id="2147486659" r:id="rId439"/>
    <p:sldLayoutId id="2147486660" r:id="rId440"/>
    <p:sldLayoutId id="2147486661" r:id="rId441"/>
    <p:sldLayoutId id="2147486662" r:id="rId442"/>
    <p:sldLayoutId id="2147486663" r:id="rId443"/>
    <p:sldLayoutId id="2147486664" r:id="rId444"/>
    <p:sldLayoutId id="2147486665" r:id="rId445"/>
    <p:sldLayoutId id="2147486666" r:id="rId446"/>
    <p:sldLayoutId id="2147486667" r:id="rId447"/>
    <p:sldLayoutId id="2147486668" r:id="rId448"/>
    <p:sldLayoutId id="2147486669" r:id="rId449"/>
    <p:sldLayoutId id="2147486670" r:id="rId450"/>
    <p:sldLayoutId id="2147486671" r:id="rId451"/>
    <p:sldLayoutId id="2147486672" r:id="rId452"/>
    <p:sldLayoutId id="2147486673" r:id="rId453"/>
    <p:sldLayoutId id="2147486674" r:id="rId454"/>
    <p:sldLayoutId id="2147486675" r:id="rId455"/>
    <p:sldLayoutId id="2147486676" r:id="rId456"/>
    <p:sldLayoutId id="2147486677" r:id="rId457"/>
    <p:sldLayoutId id="2147486678" r:id="rId458"/>
    <p:sldLayoutId id="2147486679" r:id="rId459"/>
    <p:sldLayoutId id="2147486680" r:id="rId460"/>
    <p:sldLayoutId id="2147486681" r:id="rId461"/>
    <p:sldLayoutId id="2147486682" r:id="rId462"/>
    <p:sldLayoutId id="2147486683" r:id="rId463"/>
    <p:sldLayoutId id="2147486684" r:id="rId464"/>
    <p:sldLayoutId id="2147486685" r:id="rId465"/>
    <p:sldLayoutId id="2147486686" r:id="rId466"/>
    <p:sldLayoutId id="2147486687" r:id="rId467"/>
    <p:sldLayoutId id="2147486688" r:id="rId468"/>
    <p:sldLayoutId id="2147486689" r:id="rId469"/>
    <p:sldLayoutId id="2147486690" r:id="rId470"/>
    <p:sldLayoutId id="2147486691" r:id="rId471"/>
    <p:sldLayoutId id="2147486692" r:id="rId472"/>
    <p:sldLayoutId id="2147486693" r:id="rId473"/>
    <p:sldLayoutId id="2147486694" r:id="rId474"/>
    <p:sldLayoutId id="2147486695" r:id="rId475"/>
    <p:sldLayoutId id="2147486696" r:id="rId476"/>
    <p:sldLayoutId id="2147486697" r:id="rId477"/>
    <p:sldLayoutId id="2147486698" r:id="rId478"/>
    <p:sldLayoutId id="2147486699" r:id="rId479"/>
    <p:sldLayoutId id="2147486700" r:id="rId480"/>
    <p:sldLayoutId id="2147486701" r:id="rId481"/>
    <p:sldLayoutId id="2147486702" r:id="rId482"/>
    <p:sldLayoutId id="2147486703" r:id="rId483"/>
    <p:sldLayoutId id="2147486704" r:id="rId484"/>
    <p:sldLayoutId id="2147486705" r:id="rId485"/>
    <p:sldLayoutId id="2147486706" r:id="rId486"/>
    <p:sldLayoutId id="2147486707" r:id="rId487"/>
    <p:sldLayoutId id="2147486708" r:id="rId488"/>
    <p:sldLayoutId id="2147486709" r:id="rId489"/>
    <p:sldLayoutId id="2147486710" r:id="rId490"/>
    <p:sldLayoutId id="2147486711" r:id="rId491"/>
    <p:sldLayoutId id="2147486712" r:id="rId492"/>
    <p:sldLayoutId id="2147486713" r:id="rId493"/>
    <p:sldLayoutId id="2147486714" r:id="rId494"/>
    <p:sldLayoutId id="2147486715" r:id="rId495"/>
    <p:sldLayoutId id="2147486716" r:id="rId496"/>
    <p:sldLayoutId id="2147486717" r:id="rId497"/>
    <p:sldLayoutId id="2147486718" r:id="rId498"/>
    <p:sldLayoutId id="2147486719" r:id="rId499"/>
    <p:sldLayoutId id="2147486720" r:id="rId500"/>
    <p:sldLayoutId id="2147486721" r:id="rId501"/>
    <p:sldLayoutId id="2147486722" r:id="rId502"/>
    <p:sldLayoutId id="2147486723" r:id="rId503"/>
    <p:sldLayoutId id="2147486724" r:id="rId504"/>
    <p:sldLayoutId id="2147486725" r:id="rId505"/>
    <p:sldLayoutId id="2147486726" r:id="rId506"/>
    <p:sldLayoutId id="2147486727" r:id="rId507"/>
    <p:sldLayoutId id="2147486728" r:id="rId508"/>
    <p:sldLayoutId id="2147486729" r:id="rId509"/>
    <p:sldLayoutId id="2147486730" r:id="rId510"/>
    <p:sldLayoutId id="2147486731" r:id="rId511"/>
    <p:sldLayoutId id="2147486732" r:id="rId512"/>
    <p:sldLayoutId id="2147486733" r:id="rId513"/>
    <p:sldLayoutId id="2147486734" r:id="rId514"/>
    <p:sldLayoutId id="2147486735" r:id="rId515"/>
    <p:sldLayoutId id="2147486736" r:id="rId516"/>
    <p:sldLayoutId id="2147486737" r:id="rId517"/>
    <p:sldLayoutId id="2147486738" r:id="rId518"/>
    <p:sldLayoutId id="2147486739" r:id="rId519"/>
    <p:sldLayoutId id="2147486740" r:id="rId520"/>
    <p:sldLayoutId id="2147486741" r:id="rId521"/>
    <p:sldLayoutId id="2147486742" r:id="rId522"/>
    <p:sldLayoutId id="2147486743" r:id="rId523"/>
    <p:sldLayoutId id="2147486744" r:id="rId524"/>
    <p:sldLayoutId id="2147486745" r:id="rId525"/>
    <p:sldLayoutId id="2147486746" r:id="rId526"/>
    <p:sldLayoutId id="2147486747" r:id="rId527"/>
    <p:sldLayoutId id="2147486748" r:id="rId528"/>
    <p:sldLayoutId id="2147486749" r:id="rId529"/>
    <p:sldLayoutId id="2147486750" r:id="rId530"/>
    <p:sldLayoutId id="2147486751" r:id="rId531"/>
    <p:sldLayoutId id="2147486752" r:id="rId532"/>
    <p:sldLayoutId id="2147486753" r:id="rId533"/>
    <p:sldLayoutId id="2147486754" r:id="rId534"/>
    <p:sldLayoutId id="2147486755" r:id="rId535"/>
    <p:sldLayoutId id="2147486756" r:id="rId536"/>
    <p:sldLayoutId id="2147486757" r:id="rId537"/>
    <p:sldLayoutId id="2147486758" r:id="rId538"/>
    <p:sldLayoutId id="2147486759" r:id="rId539"/>
    <p:sldLayoutId id="2147486760" r:id="rId540"/>
    <p:sldLayoutId id="2147486761" r:id="rId541"/>
    <p:sldLayoutId id="2147486762" r:id="rId542"/>
    <p:sldLayoutId id="2147486763" r:id="rId543"/>
    <p:sldLayoutId id="2147486764" r:id="rId544"/>
    <p:sldLayoutId id="2147486765" r:id="rId545"/>
    <p:sldLayoutId id="2147486766" r:id="rId546"/>
    <p:sldLayoutId id="2147486767" r:id="rId547"/>
    <p:sldLayoutId id="2147486768" r:id="rId548"/>
    <p:sldLayoutId id="2147486769" r:id="rId549"/>
    <p:sldLayoutId id="2147486770" r:id="rId550"/>
    <p:sldLayoutId id="2147486771" r:id="rId551"/>
    <p:sldLayoutId id="2147486772" r:id="rId552"/>
    <p:sldLayoutId id="2147486773" r:id="rId553"/>
    <p:sldLayoutId id="2147486774" r:id="rId554"/>
    <p:sldLayoutId id="2147486775" r:id="rId555"/>
    <p:sldLayoutId id="2147486776" r:id="rId556"/>
    <p:sldLayoutId id="2147486777" r:id="rId557"/>
    <p:sldLayoutId id="2147486778" r:id="rId558"/>
    <p:sldLayoutId id="2147486779" r:id="rId559"/>
    <p:sldLayoutId id="2147486780" r:id="rId560"/>
    <p:sldLayoutId id="2147486781" r:id="rId561"/>
    <p:sldLayoutId id="2147486782" r:id="rId562"/>
    <p:sldLayoutId id="2147486783" r:id="rId563"/>
    <p:sldLayoutId id="2147486784" r:id="rId564"/>
    <p:sldLayoutId id="2147486785" r:id="rId565"/>
    <p:sldLayoutId id="2147486786" r:id="rId566"/>
    <p:sldLayoutId id="2147486787" r:id="rId567"/>
    <p:sldLayoutId id="2147486788" r:id="rId568"/>
    <p:sldLayoutId id="2147486789" r:id="rId569"/>
    <p:sldLayoutId id="2147486790" r:id="rId570"/>
    <p:sldLayoutId id="2147486791" r:id="rId571"/>
    <p:sldLayoutId id="2147486792" r:id="rId572"/>
    <p:sldLayoutId id="2147486793" r:id="rId573"/>
    <p:sldLayoutId id="2147486794" r:id="rId574"/>
    <p:sldLayoutId id="2147486795" r:id="rId575"/>
    <p:sldLayoutId id="2147486796" r:id="rId576"/>
    <p:sldLayoutId id="2147486797" r:id="rId577"/>
    <p:sldLayoutId id="2147486798" r:id="rId578"/>
    <p:sldLayoutId id="2147486799" r:id="rId579"/>
    <p:sldLayoutId id="2147486800" r:id="rId580"/>
    <p:sldLayoutId id="2147486801" r:id="rId581"/>
    <p:sldLayoutId id="2147486802" r:id="rId582"/>
    <p:sldLayoutId id="2147486803" r:id="rId583"/>
    <p:sldLayoutId id="2147486804" r:id="rId584"/>
    <p:sldLayoutId id="2147486805" r:id="rId585"/>
    <p:sldLayoutId id="2147486806" r:id="rId586"/>
    <p:sldLayoutId id="2147486807" r:id="rId587"/>
    <p:sldLayoutId id="2147486808" r:id="rId588"/>
    <p:sldLayoutId id="2147486809" r:id="rId589"/>
    <p:sldLayoutId id="2147486810" r:id="rId590"/>
    <p:sldLayoutId id="2147486811" r:id="rId591"/>
    <p:sldLayoutId id="2147486812" r:id="rId592"/>
    <p:sldLayoutId id="2147486813" r:id="rId593"/>
    <p:sldLayoutId id="2147486814" r:id="rId594"/>
    <p:sldLayoutId id="2147486815" r:id="rId595"/>
    <p:sldLayoutId id="2147486816" r:id="rId596"/>
    <p:sldLayoutId id="2147486817" r:id="rId597"/>
    <p:sldLayoutId id="2147486818" r:id="rId598"/>
    <p:sldLayoutId id="2147486819" r:id="rId599"/>
    <p:sldLayoutId id="2147486820" r:id="rId600"/>
    <p:sldLayoutId id="2147486821" r:id="rId601"/>
    <p:sldLayoutId id="2147486822" r:id="rId602"/>
    <p:sldLayoutId id="2147486823" r:id="rId603"/>
    <p:sldLayoutId id="2147486824" r:id="rId604"/>
    <p:sldLayoutId id="2147486825" r:id="rId605"/>
    <p:sldLayoutId id="2147486826" r:id="rId606"/>
    <p:sldLayoutId id="2147486827" r:id="rId607"/>
    <p:sldLayoutId id="2147486828" r:id="rId608"/>
    <p:sldLayoutId id="2147486829" r:id="rId609"/>
    <p:sldLayoutId id="2147486830" r:id="rId610"/>
    <p:sldLayoutId id="2147486831" r:id="rId611"/>
    <p:sldLayoutId id="2147486832" r:id="rId612"/>
    <p:sldLayoutId id="2147486833" r:id="rId613"/>
    <p:sldLayoutId id="2147486834" r:id="rId614"/>
    <p:sldLayoutId id="2147486835" r:id="rId615"/>
    <p:sldLayoutId id="2147486836" r:id="rId616"/>
    <p:sldLayoutId id="2147486837" r:id="rId617"/>
    <p:sldLayoutId id="2147486838" r:id="rId618"/>
    <p:sldLayoutId id="2147486839" r:id="rId619"/>
    <p:sldLayoutId id="2147486840" r:id="rId620"/>
    <p:sldLayoutId id="2147486841" r:id="rId621"/>
    <p:sldLayoutId id="2147486842" r:id="rId622"/>
    <p:sldLayoutId id="2147486843" r:id="rId623"/>
    <p:sldLayoutId id="2147486844" r:id="rId624"/>
    <p:sldLayoutId id="2147486845" r:id="rId625"/>
    <p:sldLayoutId id="2147486846" r:id="rId626"/>
    <p:sldLayoutId id="2147486847" r:id="rId627"/>
    <p:sldLayoutId id="2147486848" r:id="rId628"/>
    <p:sldLayoutId id="2147486849" r:id="rId629"/>
    <p:sldLayoutId id="2147486850" r:id="rId630"/>
    <p:sldLayoutId id="2147486851" r:id="rId631"/>
    <p:sldLayoutId id="2147486852" r:id="rId632"/>
    <p:sldLayoutId id="2147486853" r:id="rId633"/>
    <p:sldLayoutId id="2147486854" r:id="rId634"/>
    <p:sldLayoutId id="2147486855" r:id="rId635"/>
    <p:sldLayoutId id="2147486856" r:id="rId636"/>
    <p:sldLayoutId id="2147486857" r:id="rId637"/>
    <p:sldLayoutId id="2147486858" r:id="rId638"/>
    <p:sldLayoutId id="2147486859" r:id="rId639"/>
    <p:sldLayoutId id="2147486860" r:id="rId640"/>
    <p:sldLayoutId id="2147486861" r:id="rId641"/>
    <p:sldLayoutId id="2147486862" r:id="rId642"/>
    <p:sldLayoutId id="2147486863" r:id="rId643"/>
    <p:sldLayoutId id="2147486864" r:id="rId644"/>
    <p:sldLayoutId id="2147486865" r:id="rId645"/>
    <p:sldLayoutId id="2147486866" r:id="rId646"/>
    <p:sldLayoutId id="2147486867" r:id="rId647"/>
    <p:sldLayoutId id="2147486868" r:id="rId648"/>
    <p:sldLayoutId id="2147486869" r:id="rId649"/>
    <p:sldLayoutId id="2147486870" r:id="rId650"/>
    <p:sldLayoutId id="2147486871" r:id="rId651"/>
    <p:sldLayoutId id="2147486872" r:id="rId652"/>
    <p:sldLayoutId id="2147486873" r:id="rId653"/>
    <p:sldLayoutId id="2147486874" r:id="rId654"/>
    <p:sldLayoutId id="2147486875" r:id="rId655"/>
    <p:sldLayoutId id="2147486876" r:id="rId656"/>
    <p:sldLayoutId id="2147486877" r:id="rId657"/>
    <p:sldLayoutId id="2147486878" r:id="rId658"/>
    <p:sldLayoutId id="2147486879" r:id="rId659"/>
    <p:sldLayoutId id="2147486880" r:id="rId660"/>
    <p:sldLayoutId id="2147486881" r:id="rId661"/>
    <p:sldLayoutId id="2147486882" r:id="rId662"/>
    <p:sldLayoutId id="2147486883" r:id="rId663"/>
    <p:sldLayoutId id="2147486884" r:id="rId664"/>
    <p:sldLayoutId id="2147486885" r:id="rId665"/>
    <p:sldLayoutId id="2147486886" r:id="rId666"/>
    <p:sldLayoutId id="2147486887" r:id="rId667"/>
    <p:sldLayoutId id="2147486888" r:id="rId668"/>
    <p:sldLayoutId id="2147486889" r:id="rId669"/>
    <p:sldLayoutId id="2147486890" r:id="rId670"/>
    <p:sldLayoutId id="2147486891" r:id="rId671"/>
    <p:sldLayoutId id="2147486892" r:id="rId672"/>
    <p:sldLayoutId id="2147486893" r:id="rId673"/>
    <p:sldLayoutId id="2147486894" r:id="rId674"/>
    <p:sldLayoutId id="2147486895" r:id="rId675"/>
    <p:sldLayoutId id="2147486896" r:id="rId676"/>
    <p:sldLayoutId id="2147486897" r:id="rId677"/>
    <p:sldLayoutId id="2147486898" r:id="rId678"/>
    <p:sldLayoutId id="2147486899" r:id="rId679"/>
    <p:sldLayoutId id="2147486900" r:id="rId680"/>
    <p:sldLayoutId id="2147486901" r:id="rId681"/>
    <p:sldLayoutId id="2147486902" r:id="rId682"/>
    <p:sldLayoutId id="2147486903" r:id="rId683"/>
    <p:sldLayoutId id="2147486904" r:id="rId684"/>
    <p:sldLayoutId id="2147486905" r:id="rId685"/>
    <p:sldLayoutId id="2147486906" r:id="rId686"/>
    <p:sldLayoutId id="2147486907" r:id="rId687"/>
    <p:sldLayoutId id="2147486908" r:id="rId688"/>
    <p:sldLayoutId id="2147486909" r:id="rId689"/>
    <p:sldLayoutId id="2147486910" r:id="rId690"/>
    <p:sldLayoutId id="2147486911" r:id="rId691"/>
    <p:sldLayoutId id="2147486912" r:id="rId692"/>
    <p:sldLayoutId id="2147486913" r:id="rId693"/>
    <p:sldLayoutId id="2147486914" r:id="rId694"/>
    <p:sldLayoutId id="2147486915" r:id="rId695"/>
  </p:sldLayoutIdLst>
  <p:transition spd="med"/>
  <p:txStyles>
    <p:titleStyle>
      <a:lvl1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1pPr>
      <a:lvl2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2pPr>
      <a:lvl3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3pPr>
      <a:lvl4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4pPr>
      <a:lvl5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5pPr>
      <a:lvl6pPr marL="0" marR="0" indent="4572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6pPr>
      <a:lvl7pPr marL="0" marR="0" indent="9144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7pPr>
      <a:lvl8pPr marL="0" marR="0" indent="13716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8pPr>
      <a:lvl9pPr marL="0" marR="0" indent="18288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9pPr>
    </p:titleStyle>
    <p:bodyStyle>
      <a:lvl1pPr marL="342900" marR="0" indent="-342900" algn="l" defTabSz="914400" rtl="0" latinLnBrk="0">
        <a:lnSpc>
          <a:spcPct val="100000"/>
        </a:lnSpc>
        <a:spcBef>
          <a:spcPts val="700"/>
        </a:spcBef>
        <a:spcAft>
          <a:spcPts val="0"/>
        </a:spcAft>
        <a:buClrTx/>
        <a:buSzPct val="100000"/>
        <a:buFontTx/>
        <a:buBlip>
          <a:blip r:embed="rId700"/>
        </a:buBlip>
        <a:tabLst/>
        <a:defRPr sz="3200" b="0" i="0" u="none" strike="noStrike" cap="none" spc="0" baseline="0">
          <a:solidFill>
            <a:srgbClr val="000000"/>
          </a:solidFill>
          <a:uFillTx/>
          <a:latin typeface="+mn-lt"/>
          <a:ea typeface="+mn-ea"/>
          <a:cs typeface="+mn-cs"/>
          <a:sym typeface="Times New Roman"/>
        </a:defRPr>
      </a:lvl1pPr>
      <a:lvl2pPr marL="783771" marR="0" indent="-326571" algn="l" defTabSz="914400" rtl="0" latinLnBrk="0">
        <a:lnSpc>
          <a:spcPct val="100000"/>
        </a:lnSpc>
        <a:spcBef>
          <a:spcPts val="700"/>
        </a:spcBef>
        <a:spcAft>
          <a:spcPts val="0"/>
        </a:spcAft>
        <a:buClrTx/>
        <a:buSzPct val="100000"/>
        <a:buFontTx/>
        <a:buBlip>
          <a:blip r:embed="rId701"/>
        </a:buBlip>
        <a:tabLst/>
        <a:defRPr sz="3200" b="0" i="0" u="none" strike="noStrike" cap="none" spc="0" baseline="0">
          <a:solidFill>
            <a:srgbClr val="000000"/>
          </a:solidFill>
          <a:uFillTx/>
          <a:latin typeface="+mn-lt"/>
          <a:ea typeface="+mn-ea"/>
          <a:cs typeface="+mn-cs"/>
          <a:sym typeface="Times New Roman"/>
        </a:defRPr>
      </a:lvl2pPr>
      <a:lvl3pPr marL="1219200" marR="0" indent="-30480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3pPr>
      <a:lvl4pPr marL="17373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4pPr>
      <a:lvl5pPr marL="21945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5pPr>
      <a:lvl6pPr marL="26517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6pPr>
      <a:lvl7pPr marL="31089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7pPr>
      <a:lvl8pPr marL="35661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8pPr>
      <a:lvl9pPr marL="40233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9pPr>
    </p:bodyStyle>
    <p:otherStyle>
      <a:lvl1pPr marL="0" marR="0" indent="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1pPr>
      <a:lvl2pPr marL="0" marR="0" indent="457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2pPr>
      <a:lvl3pPr marL="0" marR="0" indent="914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3pPr>
      <a:lvl4pPr marL="0" marR="0" indent="1371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4pPr>
      <a:lvl5pPr marL="0" marR="0" indent="18288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5pPr>
      <a:lvl6pPr marL="0" marR="0" indent="22860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6pPr>
      <a:lvl7pPr marL="0" marR="0" indent="2743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7pPr>
      <a:lvl8pPr marL="0" marR="0" indent="3200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8pPr>
      <a:lvl9pPr marL="0" marR="0" indent="3657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1" charset="0"/>
                <a:ea typeface="+mn-ea"/>
                <a:cs typeface="+mn-cs"/>
              </a:defRPr>
            </a:lvl1pPr>
          </a:lstStyle>
          <a:p>
            <a:pPr defTabSz="914400" eaLnBrk="0" fontAlgn="base" hangingPunct="0">
              <a:spcBef>
                <a:spcPct val="0"/>
              </a:spcBef>
              <a:spcAft>
                <a:spcPct val="0"/>
              </a:spcAft>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1" charset="0"/>
                <a:ea typeface="+mn-ea"/>
                <a:cs typeface="+mn-cs"/>
              </a:defRPr>
            </a:lvl1pPr>
          </a:lstStyle>
          <a:p>
            <a:pPr defTabSz="914400" eaLnBrk="0" fontAlgn="base" hangingPunct="0">
              <a:spcBef>
                <a:spcPct val="0"/>
              </a:spcBef>
              <a:spcAft>
                <a:spcPct val="0"/>
              </a:spcAft>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defTabSz="914400" eaLnBrk="0" fontAlgn="base" hangingPunct="0">
              <a:spcBef>
                <a:spcPct val="0"/>
              </a:spcBef>
              <a:spcAft>
                <a:spcPct val="0"/>
              </a:spcAft>
              <a:defRPr/>
            </a:pPr>
            <a:fld id="{1086487F-A443-774C-B771-167E7F98E6D9}" type="slidenum">
              <a:rPr lang="en-US">
                <a:solidFill>
                  <a:srgbClr val="000000"/>
                </a:solidFill>
                <a:ea typeface="ＭＳ Ｐゴシック" charset="0"/>
                <a:cs typeface="ＭＳ Ｐゴシック" charset="0"/>
              </a:rPr>
              <a:pPr defTabSz="914400" eaLnBrk="0" fontAlgn="base" hangingPunct="0">
                <a:spcBef>
                  <a:spcPct val="0"/>
                </a:spcBef>
                <a:spcAft>
                  <a:spcPct val="0"/>
                </a:spcAft>
                <a:defRPr/>
              </a:pPr>
              <a:t>‹#›</a:t>
            </a:fld>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986931697"/>
      </p:ext>
    </p:extLst>
  </p:cSld>
  <p:clrMap bg1="lt1" tx1="dk1" bg2="lt2" tx2="dk2" accent1="accent1" accent2="accent2" accent3="accent3" accent4="accent4" accent5="accent5" accent6="accent6" hlink="hlink" folHlink="folHlink"/>
  <p:sldLayoutIdLst>
    <p:sldLayoutId id="2147489024" r:id="rId1"/>
    <p:sldLayoutId id="2147489025" r:id="rId2"/>
    <p:sldLayoutId id="2147489026" r:id="rId3"/>
    <p:sldLayoutId id="2147489027" r:id="rId4"/>
    <p:sldLayoutId id="2147489028" r:id="rId5"/>
    <p:sldLayoutId id="2147489029" r:id="rId6"/>
    <p:sldLayoutId id="2147489030" r:id="rId7"/>
    <p:sldLayoutId id="2147489031" r:id="rId8"/>
    <p:sldLayoutId id="2147489032" r:id="rId9"/>
    <p:sldLayoutId id="2147489033" r:id="rId10"/>
    <p:sldLayoutId id="2147489034" r:id="rId11"/>
    <p:sldLayoutId id="2147489035" r:id="rId12"/>
    <p:sldLayoutId id="2147489036" r:id="rId13"/>
  </p:sldLayoutIdLst>
  <p:transition/>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87042"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87043"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209924"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209925"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1946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latin typeface="Times New Roman" charset="0"/>
              </a:defRPr>
            </a:lvl1pPr>
          </a:lstStyle>
          <a:p>
            <a:pPr defTabSz="449263" fontAlgn="base">
              <a:spcBef>
                <a:spcPct val="0"/>
              </a:spcBef>
              <a:spcAft>
                <a:spcPct val="0"/>
              </a:spcAft>
              <a:defRPr/>
            </a:pPr>
            <a:fld id="{9BD380AD-16FF-D649-B103-29D0B139E9EC}" type="slidenum">
              <a:rPr lang="en-GB">
                <a:ea typeface="ＭＳ Ｐゴシック" charset="0"/>
                <a:cs typeface="ＭＳ Ｐゴシック" charset="0"/>
              </a:rPr>
              <a:pPr defTabSz="449263" fontAlgn="base">
                <a:spcBef>
                  <a:spcPct val="0"/>
                </a:spcBef>
                <a:spcAft>
                  <a:spcPct val="0"/>
                </a:spcAft>
                <a:defRPr/>
              </a:pPr>
              <a:t>‹#›</a:t>
            </a:fld>
            <a:endParaRPr lang="en-GB">
              <a:ea typeface="ＭＳ Ｐゴシック" charset="0"/>
              <a:cs typeface="ＭＳ Ｐゴシック" charset="0"/>
            </a:endParaRPr>
          </a:p>
        </p:txBody>
      </p:sp>
    </p:spTree>
    <p:extLst>
      <p:ext uri="{BB962C8B-B14F-4D97-AF65-F5344CB8AC3E}">
        <p14:creationId xmlns:p14="http://schemas.microsoft.com/office/powerpoint/2010/main" val="2959485514"/>
      </p:ext>
    </p:extLst>
  </p:cSld>
  <p:clrMap bg1="lt1" tx1="dk1" bg2="lt2" tx2="dk2" accent1="accent1" accent2="accent2" accent3="accent3" accent4="accent4" accent5="accent5" accent6="accent6" hlink="hlink" folHlink="folHlink"/>
  <p:sldLayoutIdLst>
    <p:sldLayoutId id="2147489038" r:id="rId1"/>
    <p:sldLayoutId id="2147489039" r:id="rId2"/>
    <p:sldLayoutId id="2147489040" r:id="rId3"/>
    <p:sldLayoutId id="2147489041" r:id="rId4"/>
    <p:sldLayoutId id="2147489042" r:id="rId5"/>
    <p:sldLayoutId id="2147489043" r:id="rId6"/>
    <p:sldLayoutId id="2147489044" r:id="rId7"/>
    <p:sldLayoutId id="2147489045" r:id="rId8"/>
    <p:sldLayoutId id="2147489046" r:id="rId9"/>
    <p:sldLayoutId id="2147489047" r:id="rId10"/>
    <p:sldLayoutId id="2147489048" r:id="rId11"/>
  </p:sldLayoutIdLst>
  <p:transition/>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40000"/>
                <a:invGamma/>
              </a:schemeClr>
            </a:gs>
            <a:gs pos="100000">
              <a:schemeClr val="bg1"/>
            </a:gs>
          </a:gsLst>
          <a:lin ang="5400000" scaled="1"/>
        </a:gradFill>
        <a:effectLst/>
      </p:bgPr>
    </p:bg>
    <p:spTree>
      <p:nvGrpSpPr>
        <p:cNvPr id="1" name=""/>
        <p:cNvGrpSpPr/>
        <p:nvPr/>
      </p:nvGrpSpPr>
      <p:grpSpPr>
        <a:xfrm>
          <a:off x="0" y="0"/>
          <a:ext cx="0" cy="0"/>
          <a:chOff x="0" y="0"/>
          <a:chExt cx="0" cy="0"/>
        </a:xfrm>
      </p:grpSpPr>
      <p:sp>
        <p:nvSpPr>
          <p:cNvPr id="169986" name="Rectangle 2"/>
          <p:cNvSpPr>
            <a:spLocks noGrp="1" noChangeArrowheads="1"/>
          </p:cNvSpPr>
          <p:nvPr>
            <p:ph type="body" idx="1"/>
          </p:nvPr>
        </p:nvSpPr>
        <p:spPr bwMode="auto">
          <a:xfrm>
            <a:off x="1157288" y="1981200"/>
            <a:ext cx="7791450" cy="4114800"/>
          </a:xfrm>
          <a:prstGeom prst="rect">
            <a:avLst/>
          </a:prstGeom>
          <a:noFill/>
          <a:ln>
            <a:noFill/>
          </a:ln>
          <a:effectLst/>
        </p:spPr>
        <p:txBody>
          <a:bodyPr vert="horz" wrap="square" lIns="90487" tIns="44450" rIns="90487" bIns="4445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9987" name="Rectangle 3"/>
          <p:cNvSpPr>
            <a:spLocks noGrp="1" noChangeArrowheads="1"/>
          </p:cNvSpPr>
          <p:nvPr>
            <p:ph type="title"/>
          </p:nvPr>
        </p:nvSpPr>
        <p:spPr bwMode="auto">
          <a:xfrm>
            <a:off x="1181100" y="609600"/>
            <a:ext cx="7715250" cy="1143000"/>
          </a:xfrm>
          <a:prstGeom prst="rect">
            <a:avLst/>
          </a:prstGeom>
          <a:noFill/>
          <a:ln>
            <a:noFill/>
          </a:ln>
          <a:effectLst>
            <a:outerShdw blurRad="63500" dist="38099" dir="2700000" algn="ctr" rotWithShape="0">
              <a:srgbClr val="000000">
                <a:alpha val="74998"/>
              </a:srgbClr>
            </a:outerShdw>
          </a:effectLst>
        </p:spPr>
        <p:txBody>
          <a:bodyPr vert="horz" wrap="square" lIns="90487" tIns="44450" rIns="90487" bIns="44450" numCol="1" anchor="ctr" anchorCtr="0" compatLnSpc="1">
            <a:prstTxWarp prst="textNoShape">
              <a:avLst/>
            </a:prstTxWarp>
          </a:bodyPr>
          <a:lstStyle/>
          <a:p>
            <a:pPr lvl="0"/>
            <a:r>
              <a:rPr lang="en-US" dirty="0"/>
              <a:t>Click to edit Master title style</a:t>
            </a:r>
          </a:p>
        </p:txBody>
      </p:sp>
      <p:grpSp>
        <p:nvGrpSpPr>
          <p:cNvPr id="215044" name="Group 4"/>
          <p:cNvGrpSpPr>
            <a:grpSpLocks/>
          </p:cNvGrpSpPr>
          <p:nvPr/>
        </p:nvGrpSpPr>
        <p:grpSpPr bwMode="auto">
          <a:xfrm>
            <a:off x="0" y="0"/>
            <a:ext cx="1085850" cy="6845300"/>
            <a:chOff x="0" y="0"/>
            <a:chExt cx="684" cy="4312"/>
          </a:xfrm>
        </p:grpSpPr>
        <p:sp>
          <p:nvSpPr>
            <p:cNvPr id="215045" name="Rectangle 5"/>
            <p:cNvSpPr>
              <a:spLocks noChangeArrowheads="1"/>
            </p:cNvSpPr>
            <p:nvPr/>
          </p:nvSpPr>
          <p:spPr bwMode="auto">
            <a:xfrm>
              <a:off x="0" y="0"/>
              <a:ext cx="684" cy="4312"/>
            </a:xfrm>
            <a:prstGeom prst="rect">
              <a:avLst/>
            </a:prstGeom>
            <a:gradFill rotWithShape="0">
              <a:gsLst>
                <a:gs pos="0">
                  <a:srgbClr val="114FFB"/>
                </a:gs>
                <a:gs pos="50000">
                  <a:srgbClr val="031032"/>
                </a:gs>
                <a:gs pos="100000">
                  <a:srgbClr val="114FFB"/>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grpSp>
          <p:nvGrpSpPr>
            <p:cNvPr id="215046" name="Group 6"/>
            <p:cNvGrpSpPr>
              <a:grpSpLocks/>
            </p:cNvGrpSpPr>
            <p:nvPr/>
          </p:nvGrpSpPr>
          <p:grpSpPr bwMode="auto">
            <a:xfrm>
              <a:off x="48" y="102"/>
              <a:ext cx="96" cy="4122"/>
              <a:chOff x="48" y="102"/>
              <a:chExt cx="96" cy="4122"/>
            </a:xfrm>
          </p:grpSpPr>
          <p:sp>
            <p:nvSpPr>
              <p:cNvPr id="215047" name="Rectangle 7"/>
              <p:cNvSpPr>
                <a:spLocks noChangeArrowheads="1"/>
              </p:cNvSpPr>
              <p:nvPr/>
            </p:nvSpPr>
            <p:spPr bwMode="auto">
              <a:xfrm>
                <a:off x="48" y="110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48" name="Rectangle 8"/>
              <p:cNvSpPr>
                <a:spLocks noChangeArrowheads="1"/>
              </p:cNvSpPr>
              <p:nvPr/>
            </p:nvSpPr>
            <p:spPr bwMode="auto">
              <a:xfrm>
                <a:off x="48" y="124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49" name="Rectangle 9"/>
              <p:cNvSpPr>
                <a:spLocks noChangeArrowheads="1"/>
              </p:cNvSpPr>
              <p:nvPr/>
            </p:nvSpPr>
            <p:spPr bwMode="auto">
              <a:xfrm>
                <a:off x="48" y="139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0" name="Rectangle 10"/>
              <p:cNvSpPr>
                <a:spLocks noChangeArrowheads="1"/>
              </p:cNvSpPr>
              <p:nvPr/>
            </p:nvSpPr>
            <p:spPr bwMode="auto">
              <a:xfrm>
                <a:off x="48" y="153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1" name="Rectangle 11"/>
              <p:cNvSpPr>
                <a:spLocks noChangeArrowheads="1"/>
              </p:cNvSpPr>
              <p:nvPr/>
            </p:nvSpPr>
            <p:spPr bwMode="auto">
              <a:xfrm>
                <a:off x="48" y="168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2" name="Rectangle 12"/>
              <p:cNvSpPr>
                <a:spLocks noChangeArrowheads="1"/>
              </p:cNvSpPr>
              <p:nvPr/>
            </p:nvSpPr>
            <p:spPr bwMode="auto">
              <a:xfrm>
                <a:off x="48" y="182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3" name="Rectangle 13"/>
              <p:cNvSpPr>
                <a:spLocks noChangeArrowheads="1"/>
              </p:cNvSpPr>
              <p:nvPr/>
            </p:nvSpPr>
            <p:spPr bwMode="auto">
              <a:xfrm>
                <a:off x="48" y="196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4" name="Rectangle 14"/>
              <p:cNvSpPr>
                <a:spLocks noChangeArrowheads="1"/>
              </p:cNvSpPr>
              <p:nvPr/>
            </p:nvSpPr>
            <p:spPr bwMode="auto">
              <a:xfrm>
                <a:off x="48" y="211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5" name="Rectangle 15"/>
              <p:cNvSpPr>
                <a:spLocks noChangeArrowheads="1"/>
              </p:cNvSpPr>
              <p:nvPr/>
            </p:nvSpPr>
            <p:spPr bwMode="auto">
              <a:xfrm>
                <a:off x="48" y="225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6" name="Rectangle 16"/>
              <p:cNvSpPr>
                <a:spLocks noChangeArrowheads="1"/>
              </p:cNvSpPr>
              <p:nvPr/>
            </p:nvSpPr>
            <p:spPr bwMode="auto">
              <a:xfrm>
                <a:off x="48" y="240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7" name="Rectangle 17"/>
              <p:cNvSpPr>
                <a:spLocks noChangeArrowheads="1"/>
              </p:cNvSpPr>
              <p:nvPr/>
            </p:nvSpPr>
            <p:spPr bwMode="auto">
              <a:xfrm>
                <a:off x="48" y="254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8" name="Rectangle 18"/>
              <p:cNvSpPr>
                <a:spLocks noChangeArrowheads="1"/>
              </p:cNvSpPr>
              <p:nvPr/>
            </p:nvSpPr>
            <p:spPr bwMode="auto">
              <a:xfrm>
                <a:off x="48" y="268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9" name="Rectangle 19"/>
              <p:cNvSpPr>
                <a:spLocks noChangeArrowheads="1"/>
              </p:cNvSpPr>
              <p:nvPr/>
            </p:nvSpPr>
            <p:spPr bwMode="auto">
              <a:xfrm>
                <a:off x="48" y="283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0" name="Rectangle 20"/>
              <p:cNvSpPr>
                <a:spLocks noChangeArrowheads="1"/>
              </p:cNvSpPr>
              <p:nvPr/>
            </p:nvSpPr>
            <p:spPr bwMode="auto">
              <a:xfrm>
                <a:off x="48" y="297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1" name="Rectangle 21"/>
              <p:cNvSpPr>
                <a:spLocks noChangeArrowheads="1"/>
              </p:cNvSpPr>
              <p:nvPr/>
            </p:nvSpPr>
            <p:spPr bwMode="auto">
              <a:xfrm>
                <a:off x="48" y="312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2" name="Rectangle 22"/>
              <p:cNvSpPr>
                <a:spLocks noChangeArrowheads="1"/>
              </p:cNvSpPr>
              <p:nvPr/>
            </p:nvSpPr>
            <p:spPr bwMode="auto">
              <a:xfrm>
                <a:off x="48" y="326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3" name="Rectangle 23"/>
              <p:cNvSpPr>
                <a:spLocks noChangeArrowheads="1"/>
              </p:cNvSpPr>
              <p:nvPr/>
            </p:nvSpPr>
            <p:spPr bwMode="auto">
              <a:xfrm>
                <a:off x="48" y="340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4" name="Rectangle 24"/>
              <p:cNvSpPr>
                <a:spLocks noChangeArrowheads="1"/>
              </p:cNvSpPr>
              <p:nvPr/>
            </p:nvSpPr>
            <p:spPr bwMode="auto">
              <a:xfrm>
                <a:off x="48" y="355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5" name="Rectangle 25"/>
              <p:cNvSpPr>
                <a:spLocks noChangeArrowheads="1"/>
              </p:cNvSpPr>
              <p:nvPr/>
            </p:nvSpPr>
            <p:spPr bwMode="auto">
              <a:xfrm>
                <a:off x="48" y="369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6" name="Rectangle 26"/>
              <p:cNvSpPr>
                <a:spLocks noChangeArrowheads="1"/>
              </p:cNvSpPr>
              <p:nvPr/>
            </p:nvSpPr>
            <p:spPr bwMode="auto">
              <a:xfrm>
                <a:off x="48" y="384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7" name="Rectangle 27"/>
              <p:cNvSpPr>
                <a:spLocks noChangeArrowheads="1"/>
              </p:cNvSpPr>
              <p:nvPr/>
            </p:nvSpPr>
            <p:spPr bwMode="auto">
              <a:xfrm>
                <a:off x="48" y="398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8" name="Rectangle 28"/>
              <p:cNvSpPr>
                <a:spLocks noChangeArrowheads="1"/>
              </p:cNvSpPr>
              <p:nvPr/>
            </p:nvSpPr>
            <p:spPr bwMode="auto">
              <a:xfrm>
                <a:off x="48" y="412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9" name="Rectangle 29"/>
              <p:cNvSpPr>
                <a:spLocks noChangeArrowheads="1"/>
              </p:cNvSpPr>
              <p:nvPr/>
            </p:nvSpPr>
            <p:spPr bwMode="auto">
              <a:xfrm>
                <a:off x="48" y="10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0" name="Rectangle 30"/>
              <p:cNvSpPr>
                <a:spLocks noChangeArrowheads="1"/>
              </p:cNvSpPr>
              <p:nvPr/>
            </p:nvSpPr>
            <p:spPr bwMode="auto">
              <a:xfrm>
                <a:off x="48" y="24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1" name="Rectangle 31"/>
              <p:cNvSpPr>
                <a:spLocks noChangeArrowheads="1"/>
              </p:cNvSpPr>
              <p:nvPr/>
            </p:nvSpPr>
            <p:spPr bwMode="auto">
              <a:xfrm>
                <a:off x="48" y="39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2" name="Rectangle 32"/>
              <p:cNvSpPr>
                <a:spLocks noChangeArrowheads="1"/>
              </p:cNvSpPr>
              <p:nvPr/>
            </p:nvSpPr>
            <p:spPr bwMode="auto">
              <a:xfrm>
                <a:off x="48" y="53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3" name="Rectangle 33"/>
              <p:cNvSpPr>
                <a:spLocks noChangeArrowheads="1"/>
              </p:cNvSpPr>
              <p:nvPr/>
            </p:nvSpPr>
            <p:spPr bwMode="auto">
              <a:xfrm>
                <a:off x="48" y="67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4" name="Rectangle 34"/>
              <p:cNvSpPr>
                <a:spLocks noChangeArrowheads="1"/>
              </p:cNvSpPr>
              <p:nvPr/>
            </p:nvSpPr>
            <p:spPr bwMode="auto">
              <a:xfrm>
                <a:off x="48" y="82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5" name="Rectangle 35"/>
              <p:cNvSpPr>
                <a:spLocks noChangeArrowheads="1"/>
              </p:cNvSpPr>
              <p:nvPr/>
            </p:nvSpPr>
            <p:spPr bwMode="auto">
              <a:xfrm>
                <a:off x="48" y="96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grpSp>
      </p:grpSp>
    </p:spTree>
    <p:extLst>
      <p:ext uri="{BB962C8B-B14F-4D97-AF65-F5344CB8AC3E}">
        <p14:creationId xmlns:p14="http://schemas.microsoft.com/office/powerpoint/2010/main" val="197511677"/>
      </p:ext>
    </p:extLst>
  </p:cSld>
  <p:clrMap bg1="dk2" tx1="lt1" bg2="dk1" tx2="lt2" accent1="accent1" accent2="accent2" accent3="accent3" accent4="accent4" accent5="accent5" accent6="accent6" hlink="hlink" folHlink="folHlink"/>
  <p:sldLayoutIdLst>
    <p:sldLayoutId id="2147489050" r:id="rId1"/>
    <p:sldLayoutId id="2147489051" r:id="rId2"/>
    <p:sldLayoutId id="2147489052" r:id="rId3"/>
    <p:sldLayoutId id="2147489053" r:id="rId4"/>
    <p:sldLayoutId id="2147489054" r:id="rId5"/>
    <p:sldLayoutId id="2147489055" r:id="rId6"/>
    <p:sldLayoutId id="2147489056" r:id="rId7"/>
    <p:sldLayoutId id="2147489057" r:id="rId8"/>
    <p:sldLayoutId id="2147489058" r:id="rId9"/>
    <p:sldLayoutId id="2147489059" r:id="rId10"/>
    <p:sldLayoutId id="2147489060" r:id="rId11"/>
  </p:sldLayoutIdLst>
  <p:transition/>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l" rtl="0" eaLnBrk="0" fontAlgn="base" hangingPunct="0">
        <a:spcBef>
          <a:spcPct val="0"/>
        </a:spcBef>
        <a:spcAft>
          <a:spcPct val="0"/>
        </a:spcAft>
        <a:defRPr sz="4400">
          <a:solidFill>
            <a:schemeClr val="tx2"/>
          </a:solidFill>
          <a:latin typeface="Times" charset="0"/>
          <a:ea typeface="ＭＳ Ｐゴシック" charset="0"/>
        </a:defRPr>
      </a:lvl6pPr>
      <a:lvl7pPr marL="914400" algn="l" rtl="0" eaLnBrk="0" fontAlgn="base" hangingPunct="0">
        <a:spcBef>
          <a:spcPct val="0"/>
        </a:spcBef>
        <a:spcAft>
          <a:spcPct val="0"/>
        </a:spcAft>
        <a:defRPr sz="4400">
          <a:solidFill>
            <a:schemeClr val="tx2"/>
          </a:solidFill>
          <a:latin typeface="Times" charset="0"/>
          <a:ea typeface="ＭＳ Ｐゴシック" charset="0"/>
        </a:defRPr>
      </a:lvl7pPr>
      <a:lvl8pPr marL="1371600" algn="l" rtl="0" eaLnBrk="0" fontAlgn="base" hangingPunct="0">
        <a:spcBef>
          <a:spcPct val="0"/>
        </a:spcBef>
        <a:spcAft>
          <a:spcPct val="0"/>
        </a:spcAft>
        <a:defRPr sz="4400">
          <a:solidFill>
            <a:schemeClr val="tx2"/>
          </a:solidFill>
          <a:latin typeface="Times" charset="0"/>
          <a:ea typeface="ＭＳ Ｐゴシック" charset="0"/>
        </a:defRPr>
      </a:lvl8pPr>
      <a:lvl9pPr marL="1828800" algn="l" rtl="0" eaLnBrk="0" fontAlgn="base" hangingPunct="0">
        <a:spcBef>
          <a:spcPct val="0"/>
        </a:spcBef>
        <a:spcAft>
          <a:spcPct val="0"/>
        </a:spcAft>
        <a:defRPr sz="4400">
          <a:solidFill>
            <a:schemeClr val="tx2"/>
          </a:solidFill>
          <a:latin typeface="Times" charset="0"/>
          <a:ea typeface="ＭＳ Ｐゴシック" charset="0"/>
        </a:defRPr>
      </a:lvl9pPr>
    </p:titleStyle>
    <p:bodyStyle>
      <a:lvl1pPr marL="342900" indent="-342900" algn="l" rtl="0" eaLnBrk="0" fontAlgn="base" hangingPunct="0">
        <a:spcBef>
          <a:spcPct val="20000"/>
        </a:spcBef>
        <a:spcAft>
          <a:spcPct val="0"/>
        </a:spcAft>
        <a:buClr>
          <a:schemeClr val="tx2"/>
        </a:buClr>
        <a:buSzPct val="75000"/>
        <a:buFont typeface="Monotype Sorts" charset="0"/>
        <a:buChar char=""/>
        <a:defRPr sz="32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lr>
          <a:schemeClr val="folHlink"/>
        </a:buClr>
        <a:buSzPct val="75000"/>
        <a:buFont typeface="Monotype Sorts" charset="0"/>
        <a:buChar char=""/>
        <a:defRPr sz="28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lr>
          <a:schemeClr val="tx2"/>
        </a:buClr>
        <a:buSzPct val="65000"/>
        <a:buFont typeface="Monotype Sorts" charset="0"/>
        <a:buChar char=""/>
        <a:defRPr sz="24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lr>
          <a:schemeClr val="tx1"/>
        </a:buClr>
        <a:buSzPct val="100000"/>
        <a:buChar char="•"/>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lr>
          <a:schemeClr val="tx1"/>
        </a:buClr>
        <a:buSzPct val="100000"/>
        <a:buChar char="–"/>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6pPr>
      <a:lvl7pPr marL="29718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7pPr>
      <a:lvl8pPr marL="34290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8pPr>
      <a:lvl9pPr marL="38862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90"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37891"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37892"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37893"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410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latin typeface="Times New Roman" charset="0"/>
              </a:defRPr>
            </a:lvl1pPr>
          </a:lstStyle>
          <a:p>
            <a:pPr defTabSz="449263" fontAlgn="base">
              <a:spcBef>
                <a:spcPct val="0"/>
              </a:spcBef>
              <a:spcAft>
                <a:spcPct val="0"/>
              </a:spcAft>
              <a:defRPr/>
            </a:pPr>
            <a:fld id="{A5BF60FE-81BF-7E49-9546-FCFC7EE29D3A}" type="slidenum">
              <a:rPr lang="en-GB">
                <a:ea typeface="ＭＳ Ｐゴシック" charset="0"/>
                <a:cs typeface="ＭＳ Ｐゴシック" charset="0"/>
              </a:rPr>
              <a:pPr defTabSz="449263" fontAlgn="base">
                <a:spcBef>
                  <a:spcPct val="0"/>
                </a:spcBef>
                <a:spcAft>
                  <a:spcPct val="0"/>
                </a:spcAft>
                <a:defRPr/>
              </a:pPr>
              <a:t>‹#›</a:t>
            </a:fld>
            <a:endParaRPr lang="en-GB">
              <a:ea typeface="ＭＳ Ｐゴシック" charset="0"/>
              <a:cs typeface="ＭＳ Ｐゴシック" charset="0"/>
            </a:endParaRPr>
          </a:p>
        </p:txBody>
      </p:sp>
    </p:spTree>
    <p:extLst>
      <p:ext uri="{BB962C8B-B14F-4D97-AF65-F5344CB8AC3E}">
        <p14:creationId xmlns:p14="http://schemas.microsoft.com/office/powerpoint/2010/main" val="6031784"/>
      </p:ext>
    </p:extLst>
  </p:cSld>
  <p:clrMap bg1="lt1" tx1="dk1" bg2="lt2" tx2="dk2" accent1="accent1" accent2="accent2" accent3="accent3" accent4="accent4" accent5="accent5" accent6="accent6" hlink="hlink" folHlink="folHlink"/>
  <p:sldLayoutIdLst>
    <p:sldLayoutId id="2147489062" r:id="rId1"/>
    <p:sldLayoutId id="2147489063" r:id="rId2"/>
    <p:sldLayoutId id="2147489064" r:id="rId3"/>
    <p:sldLayoutId id="2147489065" r:id="rId4"/>
    <p:sldLayoutId id="2147489066" r:id="rId5"/>
    <p:sldLayoutId id="2147489067" r:id="rId6"/>
    <p:sldLayoutId id="2147489068" r:id="rId7"/>
    <p:sldLayoutId id="2147489069" r:id="rId8"/>
    <p:sldLayoutId id="2147489070" r:id="rId9"/>
    <p:sldLayoutId id="2147489071" r:id="rId10"/>
    <p:sldLayoutId id="2147489072" r:id="rId11"/>
  </p:sldLayoutIdLst>
  <p:transition/>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eaLnBrk="1" hangingPunct="1">
              <a:defRPr/>
            </a:pPr>
            <a:fld id="{C16A198B-9034-4749-8A8D-B90A5F5B90A3}" type="datetimeFigureOut">
              <a:rPr lang="en-US">
                <a:latin typeface="Calibri" charset="0"/>
              </a:rPr>
              <a:pPr eaLnBrk="1" hangingPunct="1">
                <a:defRPr/>
              </a:pPr>
              <a:t>3/8/26</a:t>
            </a:fld>
            <a:endParaRPr lang="en-US">
              <a:latin typeface="Calibri"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eaLnBrk="1" hangingPunct="1">
              <a:defRPr/>
            </a:pPr>
            <a:fld id="{FA356419-7718-C74B-9C0F-E2D2C7D5AD85}" type="slidenum">
              <a:rPr lang="en-US">
                <a:latin typeface="Calibri" charset="0"/>
              </a:rPr>
              <a:pPr eaLnBrk="1" hangingPunct="1">
                <a:defRPr/>
              </a:pPr>
              <a:t>‹#›</a:t>
            </a:fld>
            <a:endParaRPr lang="en-US">
              <a:latin typeface="Calibri" charset="0"/>
            </a:endParaRPr>
          </a:p>
        </p:txBody>
      </p:sp>
    </p:spTree>
    <p:extLst>
      <p:ext uri="{BB962C8B-B14F-4D97-AF65-F5344CB8AC3E}">
        <p14:creationId xmlns:p14="http://schemas.microsoft.com/office/powerpoint/2010/main" val="547793387"/>
      </p:ext>
    </p:extLst>
  </p:cSld>
  <p:clrMap bg1="lt1" tx1="dk1" bg2="lt2" tx2="dk2" accent1="accent1" accent2="accent2" accent3="accent3" accent4="accent4" accent5="accent5" accent6="accent6" hlink="hlink" folHlink="folHlink"/>
  <p:sldLayoutIdLst>
    <p:sldLayoutId id="2147489074" r:id="rId1"/>
    <p:sldLayoutId id="2147489075" r:id="rId2"/>
    <p:sldLayoutId id="2147489076" r:id="rId3"/>
    <p:sldLayoutId id="2147489077" r:id="rId4"/>
    <p:sldLayoutId id="2147489078" r:id="rId5"/>
    <p:sldLayoutId id="2147489079" r:id="rId6"/>
    <p:sldLayoutId id="2147489080" r:id="rId7"/>
    <p:sldLayoutId id="2147489081" r:id="rId8"/>
    <p:sldLayoutId id="2147489082" r:id="rId9"/>
    <p:sldLayoutId id="2147489083" r:id="rId10"/>
    <p:sldLayoutId id="214748908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latin typeface="Calibri" charset="0"/>
                <a:ea typeface="ＭＳ Ｐゴシック" charset="0"/>
              </a:rPr>
              <a:pPr>
                <a:defRPr/>
              </a:pPr>
              <a:t>3/8/26</a:t>
            </a:fld>
            <a:endParaRPr lang="en-US">
              <a:latin typeface="Calibri" charset="0"/>
              <a:ea typeface="ＭＳ Ｐゴシック"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latin typeface="Calibri" charset="0"/>
                <a:ea typeface="ＭＳ Ｐゴシック" charset="0"/>
              </a:rPr>
              <a:pPr>
                <a:defRPr/>
              </a:pPr>
              <a:t>‹#›</a:t>
            </a:fld>
            <a:endParaRPr lang="en-US">
              <a:latin typeface="Calibri" charset="0"/>
              <a:ea typeface="ＭＳ Ｐゴシック" charset="0"/>
            </a:endParaRPr>
          </a:p>
        </p:txBody>
      </p:sp>
    </p:spTree>
    <p:extLst>
      <p:ext uri="{BB962C8B-B14F-4D97-AF65-F5344CB8AC3E}">
        <p14:creationId xmlns:p14="http://schemas.microsoft.com/office/powerpoint/2010/main" val="2573649705"/>
      </p:ext>
    </p:extLst>
  </p:cSld>
  <p:clrMap bg1="lt1" tx1="dk1" bg2="lt2" tx2="dk2" accent1="accent1" accent2="accent2" accent3="accent3" accent4="accent4" accent5="accent5" accent6="accent6" hlink="hlink" folHlink="folHlink"/>
  <p:sldLayoutIdLst>
    <p:sldLayoutId id="2147489086" r:id="rId1"/>
    <p:sldLayoutId id="2147489087" r:id="rId2"/>
    <p:sldLayoutId id="2147489088" r:id="rId3"/>
    <p:sldLayoutId id="2147489089" r:id="rId4"/>
    <p:sldLayoutId id="2147489090" r:id="rId5"/>
    <p:sldLayoutId id="2147489091" r:id="rId6"/>
    <p:sldLayoutId id="2147489092" r:id="rId7"/>
    <p:sldLayoutId id="2147489093" r:id="rId8"/>
    <p:sldLayoutId id="2147489094" r:id="rId9"/>
    <p:sldLayoutId id="2147489095" r:id="rId10"/>
    <p:sldLayoutId id="2147489096"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9378" name="Rectangle 2"/>
          <p:cNvSpPr>
            <a:spLocks noGrp="1" noChangeArrowheads="1"/>
          </p:cNvSpPr>
          <p:nvPr>
            <p:ph type="title"/>
          </p:nvPr>
        </p:nvSpPr>
        <p:spPr bwMode="auto">
          <a:xfrm>
            <a:off x="1676400" y="457200"/>
            <a:ext cx="7010400" cy="12954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29379" name="Rectangle 3"/>
          <p:cNvSpPr>
            <a:spLocks noGrp="1" noChangeArrowheads="1"/>
          </p:cNvSpPr>
          <p:nvPr>
            <p:ph type="body" idx="1"/>
          </p:nvPr>
        </p:nvSpPr>
        <p:spPr bwMode="auto">
          <a:xfrm>
            <a:off x="1676400" y="1981200"/>
            <a:ext cx="7010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412" name="Rectangle 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200" b="1" i="0">
                <a:solidFill>
                  <a:schemeClr val="tx2"/>
                </a:solidFill>
                <a:latin typeface="Arial" panose="020B0604020202020204" pitchFamily="34" charset="0"/>
                <a:ea typeface="+mn-ea"/>
                <a:cs typeface="+mn-cs"/>
              </a:defRPr>
            </a:lvl1pPr>
          </a:lstStyle>
          <a:p>
            <a:pPr>
              <a:defRPr/>
            </a:pPr>
            <a:endParaRPr lang="en-US"/>
          </a:p>
        </p:txBody>
      </p:sp>
      <p:sp>
        <p:nvSpPr>
          <p:cNvPr id="17413" name="Rectangle 5"/>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1" i="0">
                <a:solidFill>
                  <a:schemeClr val="tx2"/>
                </a:solidFill>
                <a:latin typeface="Arial" panose="020B0604020202020204" pitchFamily="34" charset="0"/>
              </a:defRPr>
            </a:lvl1pPr>
          </a:lstStyle>
          <a:p>
            <a:pPr>
              <a:defRPr/>
            </a:pPr>
            <a:fld id="{47DF06A9-EE5A-C047-BD49-2AE2CA72F13A}" type="slidenum">
              <a:rPr lang="en-US" smtClean="0"/>
              <a:pPr>
                <a:defRPr/>
              </a:pPr>
              <a:t>‹#›</a:t>
            </a:fld>
            <a:endParaRPr lang="en-US"/>
          </a:p>
        </p:txBody>
      </p:sp>
      <p:sp>
        <p:nvSpPr>
          <p:cNvPr id="195590" name="Line 6"/>
          <p:cNvSpPr>
            <a:spLocks noChangeShapeType="1"/>
          </p:cNvSpPr>
          <p:nvPr/>
        </p:nvSpPr>
        <p:spPr bwMode="auto">
          <a:xfrm>
            <a:off x="266700" y="6172200"/>
            <a:ext cx="8610600" cy="0"/>
          </a:xfrm>
          <a:prstGeom prst="line">
            <a:avLst/>
          </a:prstGeom>
          <a:noFill/>
          <a:ln w="12700">
            <a:solidFill>
              <a:schemeClr val="tx2"/>
            </a:solidFill>
            <a:round/>
            <a:headEnd/>
            <a:tailEnd/>
          </a:ln>
        </p:spPr>
        <p:txBody>
          <a:bodyPr>
            <a:prstTxWarp prst="textNoShape">
              <a:avLst/>
            </a:prstTxWarp>
          </a:bodyPr>
          <a:lstStyle/>
          <a:p>
            <a:pPr>
              <a:defRPr/>
            </a:pPr>
            <a:endParaRPr lang="en-US"/>
          </a:p>
        </p:txBody>
      </p:sp>
      <p:sp>
        <p:nvSpPr>
          <p:cNvPr id="195591" name="Line 7"/>
          <p:cNvSpPr>
            <a:spLocks noChangeShapeType="1"/>
          </p:cNvSpPr>
          <p:nvPr/>
        </p:nvSpPr>
        <p:spPr bwMode="auto">
          <a:xfrm>
            <a:off x="228600" y="304800"/>
            <a:ext cx="8610600" cy="0"/>
          </a:xfrm>
          <a:prstGeom prst="line">
            <a:avLst/>
          </a:prstGeom>
          <a:noFill/>
          <a:ln w="76200">
            <a:solidFill>
              <a:schemeClr val="tx2"/>
            </a:solidFill>
            <a:round/>
            <a:headEnd/>
            <a:tailEnd/>
          </a:ln>
        </p:spPr>
        <p:txBody>
          <a:bodyPr>
            <a:prstTxWarp prst="textNoShape">
              <a:avLst/>
            </a:prstTxWarp>
          </a:bodyPr>
          <a:lstStyle/>
          <a:p>
            <a:pPr>
              <a:defRPr/>
            </a:pPr>
            <a:endParaRPr lang="en-US"/>
          </a:p>
        </p:txBody>
      </p:sp>
      <p:grpSp>
        <p:nvGrpSpPr>
          <p:cNvPr id="229384" name="Group 8"/>
          <p:cNvGrpSpPr>
            <a:grpSpLocks/>
          </p:cNvGrpSpPr>
          <p:nvPr/>
        </p:nvGrpSpPr>
        <p:grpSpPr bwMode="auto">
          <a:xfrm>
            <a:off x="228600" y="457200"/>
            <a:ext cx="1246188" cy="1371600"/>
            <a:chOff x="144" y="288"/>
            <a:chExt cx="785" cy="864"/>
          </a:xfrm>
        </p:grpSpPr>
        <p:sp>
          <p:nvSpPr>
            <p:cNvPr id="195594" name="Rectangle 9"/>
            <p:cNvSpPr>
              <a:spLocks noChangeArrowheads="1"/>
            </p:cNvSpPr>
            <p:nvPr/>
          </p:nvSpPr>
          <p:spPr bwMode="auto">
            <a:xfrm>
              <a:off x="589" y="288"/>
              <a:ext cx="28" cy="534"/>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595" name="Rectangle 10"/>
            <p:cNvSpPr>
              <a:spLocks noChangeArrowheads="1"/>
            </p:cNvSpPr>
            <p:nvPr/>
          </p:nvSpPr>
          <p:spPr bwMode="auto">
            <a:xfrm>
              <a:off x="526" y="288"/>
              <a:ext cx="28" cy="470"/>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6" name="Rectangle 11"/>
            <p:cNvSpPr>
              <a:spLocks noChangeArrowheads="1"/>
            </p:cNvSpPr>
            <p:nvPr/>
          </p:nvSpPr>
          <p:spPr bwMode="auto">
            <a:xfrm>
              <a:off x="462" y="288"/>
              <a:ext cx="28" cy="401"/>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7" name="Rectangle 12"/>
            <p:cNvSpPr>
              <a:spLocks noChangeArrowheads="1"/>
            </p:cNvSpPr>
            <p:nvPr/>
          </p:nvSpPr>
          <p:spPr bwMode="auto">
            <a:xfrm>
              <a:off x="398" y="288"/>
              <a:ext cx="28" cy="334"/>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8" name="Rectangle 13"/>
            <p:cNvSpPr>
              <a:spLocks noChangeArrowheads="1"/>
            </p:cNvSpPr>
            <p:nvPr/>
          </p:nvSpPr>
          <p:spPr bwMode="auto">
            <a:xfrm>
              <a:off x="335" y="288"/>
              <a:ext cx="28" cy="269"/>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9" name="Rectangle 14"/>
            <p:cNvSpPr>
              <a:spLocks noChangeArrowheads="1"/>
            </p:cNvSpPr>
            <p:nvPr/>
          </p:nvSpPr>
          <p:spPr bwMode="auto">
            <a:xfrm>
              <a:off x="271" y="288"/>
              <a:ext cx="28" cy="197"/>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0" name="Rectangle 15"/>
            <p:cNvSpPr>
              <a:spLocks noChangeArrowheads="1"/>
            </p:cNvSpPr>
            <p:nvPr/>
          </p:nvSpPr>
          <p:spPr bwMode="auto">
            <a:xfrm>
              <a:off x="207" y="288"/>
              <a:ext cx="29" cy="136"/>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1" name="Rectangle 16"/>
            <p:cNvSpPr>
              <a:spLocks noChangeArrowheads="1"/>
            </p:cNvSpPr>
            <p:nvPr/>
          </p:nvSpPr>
          <p:spPr bwMode="auto">
            <a:xfrm>
              <a:off x="144" y="288"/>
              <a:ext cx="28" cy="68"/>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2" name="Rectangle 17"/>
            <p:cNvSpPr>
              <a:spLocks noChangeArrowheads="1"/>
            </p:cNvSpPr>
            <p:nvPr/>
          </p:nvSpPr>
          <p:spPr bwMode="auto">
            <a:xfrm>
              <a:off x="653" y="288"/>
              <a:ext cx="26" cy="599"/>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603" name="Rectangle 18"/>
            <p:cNvSpPr>
              <a:spLocks noChangeArrowheads="1"/>
            </p:cNvSpPr>
            <p:nvPr/>
          </p:nvSpPr>
          <p:spPr bwMode="auto">
            <a:xfrm>
              <a:off x="715" y="288"/>
              <a:ext cx="26" cy="667"/>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604" name="Rectangle 19"/>
            <p:cNvSpPr>
              <a:spLocks noChangeArrowheads="1"/>
            </p:cNvSpPr>
            <p:nvPr/>
          </p:nvSpPr>
          <p:spPr bwMode="auto">
            <a:xfrm>
              <a:off x="776" y="288"/>
              <a:ext cx="27" cy="731"/>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sp>
          <p:nvSpPr>
            <p:cNvPr id="195605" name="Rectangle 20"/>
            <p:cNvSpPr>
              <a:spLocks noChangeArrowheads="1"/>
            </p:cNvSpPr>
            <p:nvPr/>
          </p:nvSpPr>
          <p:spPr bwMode="auto">
            <a:xfrm>
              <a:off x="839" y="288"/>
              <a:ext cx="28" cy="800"/>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sp>
          <p:nvSpPr>
            <p:cNvPr id="195606" name="Rectangle 21"/>
            <p:cNvSpPr>
              <a:spLocks noChangeArrowheads="1"/>
            </p:cNvSpPr>
            <p:nvPr/>
          </p:nvSpPr>
          <p:spPr bwMode="auto">
            <a:xfrm>
              <a:off x="902" y="288"/>
              <a:ext cx="27" cy="864"/>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grpSp>
      <p:sp>
        <p:nvSpPr>
          <p:cNvPr id="17430" name="Rectangle 22"/>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1" i="0">
                <a:solidFill>
                  <a:schemeClr val="tx2"/>
                </a:solidFill>
                <a:latin typeface="Arial" panose="020B0604020202020204" pitchFamily="34" charset="0"/>
                <a:ea typeface="+mn-ea"/>
                <a:cs typeface="+mn-cs"/>
              </a:defRPr>
            </a:lvl1pPr>
          </a:lstStyle>
          <a:p>
            <a:pPr>
              <a:defRPr/>
            </a:pPr>
            <a:endParaRPr lang="en-US"/>
          </a:p>
        </p:txBody>
      </p:sp>
    </p:spTree>
    <p:extLst>
      <p:ext uri="{BB962C8B-B14F-4D97-AF65-F5344CB8AC3E}">
        <p14:creationId xmlns:p14="http://schemas.microsoft.com/office/powerpoint/2010/main" val="4251242384"/>
      </p:ext>
    </p:extLst>
  </p:cSld>
  <p:clrMap bg1="dk2" tx1="lt1" bg2="dk1" tx2="lt2" accent1="accent1" accent2="accent2" accent3="accent3" accent4="accent4" accent5="accent5" accent6="accent6" hlink="hlink" folHlink="folHlink"/>
  <p:sldLayoutIdLst>
    <p:sldLayoutId id="2147489098" r:id="rId1"/>
    <p:sldLayoutId id="2147489099" r:id="rId2"/>
    <p:sldLayoutId id="2147489100" r:id="rId3"/>
    <p:sldLayoutId id="2147489101" r:id="rId4"/>
    <p:sldLayoutId id="2147489102" r:id="rId5"/>
    <p:sldLayoutId id="2147489103" r:id="rId6"/>
    <p:sldLayoutId id="2147489104" r:id="rId7"/>
    <p:sldLayoutId id="2147489105" r:id="rId8"/>
    <p:sldLayoutId id="2147489106" r:id="rId9"/>
    <p:sldLayoutId id="2147489107" r:id="rId10"/>
    <p:sldLayoutId id="2147489108" r:id="rId11"/>
    <p:sldLayoutId id="2147489109" r:id="rId12"/>
  </p:sldLayoutIdLst>
  <p:transition/>
  <p:txStyles>
    <p:titleStyle>
      <a:lvl1pPr algn="l" rtl="0" eaLnBrk="0" fontAlgn="base" hangingPunct="0">
        <a:spcBef>
          <a:spcPct val="0"/>
        </a:spcBef>
        <a:spcAft>
          <a:spcPct val="0"/>
        </a:spcAft>
        <a:defRPr sz="3900" b="1" i="0">
          <a:solidFill>
            <a:schemeClr val="tx2"/>
          </a:solidFill>
          <a:latin typeface="Arial" panose="020B0604020202020204" pitchFamily="34" charset="0"/>
          <a:ea typeface="ＭＳ Ｐゴシック" pitchFamily="-111" charset="-128"/>
          <a:cs typeface="ＭＳ Ｐゴシック" pitchFamily="-111" charset="-128"/>
        </a:defRPr>
      </a:lvl1pPr>
      <a:lvl2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2pPr>
      <a:lvl3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3pPr>
      <a:lvl4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4pPr>
      <a:lvl5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5pPr>
      <a:lvl6pPr marL="457200" algn="l" rtl="0" fontAlgn="base">
        <a:spcBef>
          <a:spcPct val="0"/>
        </a:spcBef>
        <a:spcAft>
          <a:spcPct val="0"/>
        </a:spcAft>
        <a:defRPr sz="3900">
          <a:solidFill>
            <a:schemeClr val="tx2"/>
          </a:solidFill>
          <a:latin typeface="Arial" pitchFamily="-111" charset="0"/>
        </a:defRPr>
      </a:lvl6pPr>
      <a:lvl7pPr marL="914400" algn="l" rtl="0" fontAlgn="base">
        <a:spcBef>
          <a:spcPct val="0"/>
        </a:spcBef>
        <a:spcAft>
          <a:spcPct val="0"/>
        </a:spcAft>
        <a:defRPr sz="3900">
          <a:solidFill>
            <a:schemeClr val="tx2"/>
          </a:solidFill>
          <a:latin typeface="Arial" pitchFamily="-111" charset="0"/>
        </a:defRPr>
      </a:lvl7pPr>
      <a:lvl8pPr marL="1371600" algn="l" rtl="0" fontAlgn="base">
        <a:spcBef>
          <a:spcPct val="0"/>
        </a:spcBef>
        <a:spcAft>
          <a:spcPct val="0"/>
        </a:spcAft>
        <a:defRPr sz="3900">
          <a:solidFill>
            <a:schemeClr val="tx2"/>
          </a:solidFill>
          <a:latin typeface="Arial" pitchFamily="-111" charset="0"/>
        </a:defRPr>
      </a:lvl8pPr>
      <a:lvl9pPr marL="1828800" algn="l" rtl="0" fontAlgn="base">
        <a:spcBef>
          <a:spcPct val="0"/>
        </a:spcBef>
        <a:spcAft>
          <a:spcPct val="0"/>
        </a:spcAft>
        <a:defRPr sz="3900">
          <a:solidFill>
            <a:schemeClr val="tx2"/>
          </a:solidFill>
          <a:latin typeface="Arial" pitchFamily="-111" charset="0"/>
        </a:defRPr>
      </a:lvl9pPr>
    </p:titleStyle>
    <p:bodyStyle>
      <a:lvl1pPr marL="342900" indent="-342900" algn="l" rtl="0" eaLnBrk="0" fontAlgn="base" hangingPunct="0">
        <a:spcBef>
          <a:spcPct val="20000"/>
        </a:spcBef>
        <a:spcAft>
          <a:spcPct val="0"/>
        </a:spcAft>
        <a:buClr>
          <a:schemeClr val="accent1"/>
        </a:buClr>
        <a:buSzPct val="85000"/>
        <a:buFont typeface="Wingdings" charset="2"/>
        <a:buChar char="o"/>
        <a:defRPr sz="2800" b="1" i="0">
          <a:solidFill>
            <a:schemeClr val="tx2"/>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accent1"/>
        </a:buClr>
        <a:buSzPct val="70000"/>
        <a:buFont typeface="Wingdings" charset="2"/>
        <a:buChar char="n"/>
        <a:defRPr sz="2500" b="1" i="0">
          <a:solidFill>
            <a:schemeClr val="tx2"/>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1"/>
        </a:buClr>
        <a:buSzPct val="70000"/>
        <a:buFont typeface="Wingdings" charset="2"/>
        <a:buChar char="p"/>
        <a:defRPr sz="2200" b="1" i="0">
          <a:solidFill>
            <a:schemeClr val="tx2"/>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accent1"/>
        </a:buClr>
        <a:buSzPct val="70000"/>
        <a:buFont typeface="Wingdings" charset="2"/>
        <a:buChar char="n"/>
        <a:defRPr sz="2000" b="1" i="0">
          <a:solidFill>
            <a:schemeClr val="tx2"/>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accent1"/>
        </a:buClr>
        <a:buSzPct val="70000"/>
        <a:buFont typeface="Wingdings" charset="2"/>
        <a:buChar char="o"/>
        <a:defRPr sz="2000" b="1" i="0">
          <a:solidFill>
            <a:schemeClr val="tx2"/>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6pPr>
      <a:lvl7pPr marL="29718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7pPr>
      <a:lvl8pPr marL="34290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8pPr>
      <a:lvl9pPr marL="38862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cSld>
    <p:bg>
      <p:bgPr>
        <a:blipFill rotWithShape="1">
          <a:blip r:embed="rId679" cstate="print"/>
          <a:srcRect/>
          <a:tile tx="0" ty="0" sx="100000" sy="100000" flip="none" algn="tl"/>
        </a:blipFill>
        <a:effectLst/>
      </p:bgPr>
    </p:bg>
    <p:spTree>
      <p:nvGrpSpPr>
        <p:cNvPr id="1" name=""/>
        <p:cNvGrpSpPr/>
        <p:nvPr/>
      </p:nvGrpSpPr>
      <p:grpSpPr>
        <a:xfrm>
          <a:off x="0" y="0"/>
          <a:ext cx="0" cy="0"/>
          <a:chOff x="0" y="0"/>
          <a:chExt cx="0" cy="0"/>
        </a:xfrm>
      </p:grpSpPr>
      <p:pic>
        <p:nvPicPr>
          <p:cNvPr id="2" name="Picture 2" descr="Picture 2"/>
          <p:cNvPicPr>
            <a:picLocks noChangeAspect="1"/>
          </p:cNvPicPr>
          <p:nvPr/>
        </p:nvPicPr>
        <p:blipFill>
          <a:blip r:embed="rId680" cstate="print"/>
          <a:stretch>
            <a:fillRect/>
          </a:stretch>
        </p:blipFill>
        <p:spPr>
          <a:xfrm>
            <a:off x="0" y="0"/>
            <a:ext cx="685800" cy="6858000"/>
          </a:xfrm>
          <a:prstGeom prst="rect">
            <a:avLst/>
          </a:prstGeom>
          <a:ln w="12700">
            <a:miter lim="400000"/>
          </a:ln>
        </p:spPr>
      </p:pic>
      <p:pic>
        <p:nvPicPr>
          <p:cNvPr id="3" name="Picture 7" descr="Picture 7"/>
          <p:cNvPicPr>
            <a:picLocks noChangeAspect="1"/>
          </p:cNvPicPr>
          <p:nvPr/>
        </p:nvPicPr>
        <p:blipFill>
          <a:blip r:embed="rId681" cstate="print"/>
          <a:stretch>
            <a:fillRect/>
          </a:stretch>
        </p:blipFill>
        <p:spPr>
          <a:xfrm>
            <a:off x="1066800" y="1574800"/>
            <a:ext cx="7772400" cy="130175"/>
          </a:xfrm>
          <a:prstGeom prst="rect">
            <a:avLst/>
          </a:prstGeom>
          <a:ln w="12700">
            <a:miter lim="400000"/>
          </a:ln>
        </p:spPr>
      </p:pic>
      <p:sp>
        <p:nvSpPr>
          <p:cNvPr id="4" name="Title Text"/>
          <p:cNvSpPr txBox="1">
            <a:spLocks noGrp="1"/>
          </p:cNvSpPr>
          <p:nvPr>
            <p:ph type="title"/>
          </p:nvPr>
        </p:nvSpPr>
        <p:spPr>
          <a:xfrm>
            <a:off x="1066800" y="381000"/>
            <a:ext cx="777240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b">
            <a:normAutofit/>
          </a:bodyPr>
          <a:lstStyle/>
          <a:p>
            <a:r>
              <a:t>Title Text</a:t>
            </a:r>
          </a:p>
        </p:txBody>
      </p:sp>
      <p:sp>
        <p:nvSpPr>
          <p:cNvPr id="5" name="Body Level One…"/>
          <p:cNvSpPr txBox="1">
            <a:spLocks noGrp="1"/>
          </p:cNvSpPr>
          <p:nvPr>
            <p:ph type="body" idx="1"/>
          </p:nvPr>
        </p:nvSpPr>
        <p:spPr>
          <a:xfrm>
            <a:off x="457200" y="1600200"/>
            <a:ext cx="8229600" cy="52578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lstStyle>
            <a:lvl1pPr>
              <a:buBlip>
                <a:blip r:embed="rId682"/>
              </a:buBlip>
            </a:lvl1pPr>
            <a:lvl2pPr>
              <a:buBlip>
                <a:blip r:embed="rId683"/>
              </a:buBlip>
            </a:lvl2pPr>
          </a:lstStyle>
          <a:p>
            <a:r>
              <a:t>Body Level One</a:t>
            </a:r>
          </a:p>
          <a:p>
            <a:pPr lvl="1"/>
            <a:r>
              <a:t>Body Level Two</a:t>
            </a:r>
          </a:p>
          <a:p>
            <a:pPr lvl="2"/>
            <a:r>
              <a:t>Body Level Three</a:t>
            </a:r>
          </a:p>
          <a:p>
            <a:pPr lvl="3"/>
            <a:r>
              <a:t>Body Level Four</a:t>
            </a:r>
          </a:p>
          <a:p>
            <a:pPr lvl="4"/>
            <a:r>
              <a:t>Body Level Five</a:t>
            </a:r>
          </a:p>
        </p:txBody>
      </p:sp>
      <p:sp>
        <p:nvSpPr>
          <p:cNvPr id="6" name="Slide Number"/>
          <p:cNvSpPr txBox="1">
            <a:spLocks noGrp="1"/>
          </p:cNvSpPr>
          <p:nvPr>
            <p:ph type="sldNum" sz="quarter" idx="2"/>
          </p:nvPr>
        </p:nvSpPr>
        <p:spPr>
          <a:xfrm>
            <a:off x="7807731" y="6550224"/>
            <a:ext cx="310339" cy="307777"/>
          </a:xfrm>
          <a:prstGeom prst="rect">
            <a:avLst/>
          </a:prstGeom>
          <a:ln w="12700">
            <a:miter lim="400000"/>
          </a:ln>
        </p:spPr>
        <p:txBody>
          <a:bodyPr wrap="none" lIns="45719" rIns="45719" anchor="b">
            <a:spAutoFit/>
          </a:bodyPr>
          <a:lstStyle>
            <a:lvl1pPr>
              <a:defRPr sz="1400" b="1" i="0">
                <a:solidFill>
                  <a:srgbClr val="482400"/>
                </a:solidFill>
                <a:latin typeface="Arial" panose="020B0604020202020204" pitchFamily="34" charset="0"/>
                <a:ea typeface="Arial" panose="020B0604020202020204" pitchFamily="34" charset="0"/>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3934337"/>
      </p:ext>
    </p:extLst>
  </p:cSld>
  <p:clrMap bg1="lt1" tx1="dk1" bg2="lt2" tx2="dk2" accent1="accent1" accent2="accent2" accent3="accent3" accent4="accent4" accent5="accent5" accent6="accent6" hlink="hlink" folHlink="folHlink"/>
  <p:sldLayoutIdLst>
    <p:sldLayoutId id="2147489111" r:id="rId1"/>
    <p:sldLayoutId id="2147489112" r:id="rId2"/>
    <p:sldLayoutId id="2147489113" r:id="rId3"/>
    <p:sldLayoutId id="2147489114" r:id="rId4"/>
    <p:sldLayoutId id="2147489115" r:id="rId5"/>
    <p:sldLayoutId id="2147489116" r:id="rId6"/>
    <p:sldLayoutId id="2147489117" r:id="rId7"/>
    <p:sldLayoutId id="2147489118" r:id="rId8"/>
    <p:sldLayoutId id="2147489119" r:id="rId9"/>
    <p:sldLayoutId id="2147489120" r:id="rId10"/>
    <p:sldLayoutId id="2147489121" r:id="rId11"/>
    <p:sldLayoutId id="2147489122" r:id="rId12"/>
    <p:sldLayoutId id="2147489123" r:id="rId13"/>
    <p:sldLayoutId id="2147489124" r:id="rId14"/>
    <p:sldLayoutId id="2147489125" r:id="rId15"/>
    <p:sldLayoutId id="2147489126" r:id="rId16"/>
    <p:sldLayoutId id="2147489127" r:id="rId17"/>
    <p:sldLayoutId id="2147489128" r:id="rId18"/>
    <p:sldLayoutId id="2147489129" r:id="rId19"/>
    <p:sldLayoutId id="2147489130" r:id="rId20"/>
    <p:sldLayoutId id="2147489131" r:id="rId21"/>
    <p:sldLayoutId id="2147489132" r:id="rId22"/>
    <p:sldLayoutId id="2147489133" r:id="rId23"/>
    <p:sldLayoutId id="2147489134" r:id="rId24"/>
    <p:sldLayoutId id="2147489135" r:id="rId25"/>
    <p:sldLayoutId id="2147489136" r:id="rId26"/>
    <p:sldLayoutId id="2147489137" r:id="rId27"/>
    <p:sldLayoutId id="2147489138" r:id="rId28"/>
    <p:sldLayoutId id="2147489139" r:id="rId29"/>
    <p:sldLayoutId id="2147489140" r:id="rId30"/>
    <p:sldLayoutId id="2147489141" r:id="rId31"/>
    <p:sldLayoutId id="2147489142" r:id="rId32"/>
    <p:sldLayoutId id="2147489143" r:id="rId33"/>
    <p:sldLayoutId id="2147489144" r:id="rId34"/>
    <p:sldLayoutId id="2147489145" r:id="rId35"/>
    <p:sldLayoutId id="2147489146" r:id="rId36"/>
    <p:sldLayoutId id="2147489147" r:id="rId37"/>
    <p:sldLayoutId id="2147489148" r:id="rId38"/>
    <p:sldLayoutId id="2147489149" r:id="rId39"/>
    <p:sldLayoutId id="2147489150" r:id="rId40"/>
    <p:sldLayoutId id="2147489151" r:id="rId41"/>
    <p:sldLayoutId id="2147489152" r:id="rId42"/>
    <p:sldLayoutId id="2147489153" r:id="rId43"/>
    <p:sldLayoutId id="2147489154" r:id="rId44"/>
    <p:sldLayoutId id="2147489155" r:id="rId45"/>
    <p:sldLayoutId id="2147489156" r:id="rId46"/>
    <p:sldLayoutId id="2147489157" r:id="rId47"/>
    <p:sldLayoutId id="2147489158" r:id="rId48"/>
    <p:sldLayoutId id="2147489159" r:id="rId49"/>
    <p:sldLayoutId id="2147489160" r:id="rId50"/>
    <p:sldLayoutId id="2147489161" r:id="rId51"/>
    <p:sldLayoutId id="2147489162" r:id="rId52"/>
    <p:sldLayoutId id="2147489163" r:id="rId53"/>
    <p:sldLayoutId id="2147489164" r:id="rId54"/>
    <p:sldLayoutId id="2147489165" r:id="rId55"/>
    <p:sldLayoutId id="2147489166" r:id="rId56"/>
    <p:sldLayoutId id="2147489167" r:id="rId57"/>
    <p:sldLayoutId id="2147489168" r:id="rId58"/>
    <p:sldLayoutId id="2147489169" r:id="rId59"/>
    <p:sldLayoutId id="2147489170" r:id="rId60"/>
    <p:sldLayoutId id="2147489171" r:id="rId61"/>
    <p:sldLayoutId id="2147489172" r:id="rId62"/>
    <p:sldLayoutId id="2147489173" r:id="rId63"/>
    <p:sldLayoutId id="2147489174" r:id="rId64"/>
    <p:sldLayoutId id="2147489175" r:id="rId65"/>
    <p:sldLayoutId id="2147489176" r:id="rId66"/>
    <p:sldLayoutId id="2147489177" r:id="rId67"/>
    <p:sldLayoutId id="2147489178" r:id="rId68"/>
    <p:sldLayoutId id="2147489179" r:id="rId69"/>
    <p:sldLayoutId id="2147489180" r:id="rId70"/>
    <p:sldLayoutId id="2147489181" r:id="rId71"/>
    <p:sldLayoutId id="2147489182" r:id="rId72"/>
    <p:sldLayoutId id="2147489183" r:id="rId73"/>
    <p:sldLayoutId id="2147489184" r:id="rId74"/>
    <p:sldLayoutId id="2147489185" r:id="rId75"/>
    <p:sldLayoutId id="2147489186" r:id="rId76"/>
    <p:sldLayoutId id="2147489187" r:id="rId77"/>
    <p:sldLayoutId id="2147489188" r:id="rId78"/>
    <p:sldLayoutId id="2147489189" r:id="rId79"/>
    <p:sldLayoutId id="2147489190" r:id="rId80"/>
    <p:sldLayoutId id="2147489191" r:id="rId81"/>
    <p:sldLayoutId id="2147489192" r:id="rId82"/>
    <p:sldLayoutId id="2147489193" r:id="rId83"/>
    <p:sldLayoutId id="2147489194" r:id="rId84"/>
    <p:sldLayoutId id="2147489195" r:id="rId85"/>
    <p:sldLayoutId id="2147489196" r:id="rId86"/>
    <p:sldLayoutId id="2147489197" r:id="rId87"/>
    <p:sldLayoutId id="2147489198" r:id="rId88"/>
    <p:sldLayoutId id="2147489199" r:id="rId89"/>
    <p:sldLayoutId id="2147489200" r:id="rId90"/>
    <p:sldLayoutId id="2147489201" r:id="rId91"/>
    <p:sldLayoutId id="2147489202" r:id="rId92"/>
    <p:sldLayoutId id="2147489203" r:id="rId93"/>
    <p:sldLayoutId id="2147489204" r:id="rId94"/>
    <p:sldLayoutId id="2147489205" r:id="rId95"/>
    <p:sldLayoutId id="2147489206" r:id="rId96"/>
    <p:sldLayoutId id="2147489207" r:id="rId97"/>
    <p:sldLayoutId id="2147489208" r:id="rId98"/>
    <p:sldLayoutId id="2147489209" r:id="rId99"/>
    <p:sldLayoutId id="2147489210" r:id="rId100"/>
    <p:sldLayoutId id="2147489211" r:id="rId101"/>
    <p:sldLayoutId id="2147489212" r:id="rId102"/>
    <p:sldLayoutId id="2147489213" r:id="rId103"/>
    <p:sldLayoutId id="2147489214" r:id="rId104"/>
    <p:sldLayoutId id="2147489215" r:id="rId105"/>
    <p:sldLayoutId id="2147489216" r:id="rId106"/>
    <p:sldLayoutId id="2147489217" r:id="rId107"/>
    <p:sldLayoutId id="2147489218" r:id="rId108"/>
    <p:sldLayoutId id="2147489219" r:id="rId109"/>
    <p:sldLayoutId id="2147489220" r:id="rId110"/>
    <p:sldLayoutId id="2147489221" r:id="rId111"/>
    <p:sldLayoutId id="2147489222" r:id="rId112"/>
    <p:sldLayoutId id="2147489223" r:id="rId113"/>
    <p:sldLayoutId id="2147489224" r:id="rId114"/>
    <p:sldLayoutId id="2147489225" r:id="rId115"/>
    <p:sldLayoutId id="2147489226" r:id="rId116"/>
    <p:sldLayoutId id="2147489227" r:id="rId117"/>
    <p:sldLayoutId id="2147489228" r:id="rId118"/>
    <p:sldLayoutId id="2147489229" r:id="rId119"/>
    <p:sldLayoutId id="2147489230" r:id="rId120"/>
    <p:sldLayoutId id="2147489231" r:id="rId121"/>
    <p:sldLayoutId id="2147489232" r:id="rId122"/>
    <p:sldLayoutId id="2147489233" r:id="rId123"/>
    <p:sldLayoutId id="2147489234" r:id="rId124"/>
    <p:sldLayoutId id="2147489235" r:id="rId125"/>
    <p:sldLayoutId id="2147489236" r:id="rId126"/>
    <p:sldLayoutId id="2147489237" r:id="rId127"/>
    <p:sldLayoutId id="2147489238" r:id="rId128"/>
    <p:sldLayoutId id="2147489239" r:id="rId129"/>
    <p:sldLayoutId id="2147489240" r:id="rId130"/>
    <p:sldLayoutId id="2147489241" r:id="rId131"/>
    <p:sldLayoutId id="2147489242" r:id="rId132"/>
    <p:sldLayoutId id="2147489243" r:id="rId133"/>
    <p:sldLayoutId id="2147489244" r:id="rId134"/>
    <p:sldLayoutId id="2147489245" r:id="rId135"/>
    <p:sldLayoutId id="2147489246" r:id="rId136"/>
    <p:sldLayoutId id="2147489247" r:id="rId137"/>
    <p:sldLayoutId id="2147489248" r:id="rId138"/>
    <p:sldLayoutId id="2147489249" r:id="rId139"/>
    <p:sldLayoutId id="2147489250" r:id="rId140"/>
    <p:sldLayoutId id="2147489251" r:id="rId141"/>
    <p:sldLayoutId id="2147489252" r:id="rId142"/>
    <p:sldLayoutId id="2147489253" r:id="rId143"/>
    <p:sldLayoutId id="2147489254" r:id="rId144"/>
    <p:sldLayoutId id="2147489255" r:id="rId145"/>
    <p:sldLayoutId id="2147489256" r:id="rId146"/>
    <p:sldLayoutId id="2147489257" r:id="rId147"/>
    <p:sldLayoutId id="2147489258" r:id="rId148"/>
    <p:sldLayoutId id="2147489259" r:id="rId149"/>
    <p:sldLayoutId id="2147489260" r:id="rId150"/>
    <p:sldLayoutId id="2147489261" r:id="rId151"/>
    <p:sldLayoutId id="2147489262" r:id="rId152"/>
    <p:sldLayoutId id="2147489263" r:id="rId153"/>
    <p:sldLayoutId id="2147489264" r:id="rId154"/>
    <p:sldLayoutId id="2147489265" r:id="rId155"/>
    <p:sldLayoutId id="2147489266" r:id="rId156"/>
    <p:sldLayoutId id="2147489267" r:id="rId157"/>
    <p:sldLayoutId id="2147489268" r:id="rId158"/>
    <p:sldLayoutId id="2147489269" r:id="rId159"/>
    <p:sldLayoutId id="2147489270" r:id="rId160"/>
    <p:sldLayoutId id="2147489271" r:id="rId161"/>
    <p:sldLayoutId id="2147489272" r:id="rId162"/>
    <p:sldLayoutId id="2147489273" r:id="rId163"/>
    <p:sldLayoutId id="2147489274" r:id="rId164"/>
    <p:sldLayoutId id="2147489275" r:id="rId165"/>
    <p:sldLayoutId id="2147489276" r:id="rId166"/>
    <p:sldLayoutId id="2147489277" r:id="rId167"/>
    <p:sldLayoutId id="2147489278" r:id="rId168"/>
    <p:sldLayoutId id="2147489279" r:id="rId169"/>
    <p:sldLayoutId id="2147489280" r:id="rId170"/>
    <p:sldLayoutId id="2147489281" r:id="rId171"/>
    <p:sldLayoutId id="2147489282" r:id="rId172"/>
    <p:sldLayoutId id="2147489283" r:id="rId173"/>
    <p:sldLayoutId id="2147489284" r:id="rId174"/>
    <p:sldLayoutId id="2147489285" r:id="rId175"/>
    <p:sldLayoutId id="2147489286" r:id="rId176"/>
    <p:sldLayoutId id="2147489287" r:id="rId177"/>
    <p:sldLayoutId id="2147489288" r:id="rId178"/>
    <p:sldLayoutId id="2147489289" r:id="rId179"/>
    <p:sldLayoutId id="2147489290" r:id="rId180"/>
    <p:sldLayoutId id="2147489291" r:id="rId181"/>
    <p:sldLayoutId id="2147489292" r:id="rId182"/>
    <p:sldLayoutId id="2147489293" r:id="rId183"/>
    <p:sldLayoutId id="2147489294" r:id="rId184"/>
    <p:sldLayoutId id="2147489295" r:id="rId185"/>
    <p:sldLayoutId id="2147489296" r:id="rId186"/>
    <p:sldLayoutId id="2147489297" r:id="rId187"/>
    <p:sldLayoutId id="2147489298" r:id="rId188"/>
    <p:sldLayoutId id="2147489299" r:id="rId189"/>
    <p:sldLayoutId id="2147489300" r:id="rId190"/>
    <p:sldLayoutId id="2147489301" r:id="rId191"/>
    <p:sldLayoutId id="2147489302" r:id="rId192"/>
    <p:sldLayoutId id="2147489303" r:id="rId193"/>
    <p:sldLayoutId id="2147489304" r:id="rId194"/>
    <p:sldLayoutId id="2147489305" r:id="rId195"/>
    <p:sldLayoutId id="2147489306" r:id="rId196"/>
    <p:sldLayoutId id="2147489307" r:id="rId197"/>
    <p:sldLayoutId id="2147489308" r:id="rId198"/>
    <p:sldLayoutId id="2147489309" r:id="rId199"/>
    <p:sldLayoutId id="2147489310" r:id="rId200"/>
    <p:sldLayoutId id="2147489311" r:id="rId201"/>
    <p:sldLayoutId id="2147489312" r:id="rId202"/>
    <p:sldLayoutId id="2147489313" r:id="rId203"/>
    <p:sldLayoutId id="2147489314" r:id="rId204"/>
    <p:sldLayoutId id="2147489315" r:id="rId205"/>
    <p:sldLayoutId id="2147489316" r:id="rId206"/>
    <p:sldLayoutId id="2147489317" r:id="rId207"/>
    <p:sldLayoutId id="2147489318" r:id="rId208"/>
    <p:sldLayoutId id="2147489319" r:id="rId209"/>
    <p:sldLayoutId id="2147489320" r:id="rId210"/>
    <p:sldLayoutId id="2147489321" r:id="rId211"/>
    <p:sldLayoutId id="2147489322" r:id="rId212"/>
    <p:sldLayoutId id="2147489323" r:id="rId213"/>
    <p:sldLayoutId id="2147489324" r:id="rId214"/>
    <p:sldLayoutId id="2147489325" r:id="rId215"/>
    <p:sldLayoutId id="2147489326" r:id="rId216"/>
    <p:sldLayoutId id="2147489327" r:id="rId217"/>
    <p:sldLayoutId id="2147489328" r:id="rId218"/>
    <p:sldLayoutId id="2147489329" r:id="rId219"/>
    <p:sldLayoutId id="2147489330" r:id="rId220"/>
    <p:sldLayoutId id="2147489331" r:id="rId221"/>
    <p:sldLayoutId id="2147489332" r:id="rId222"/>
    <p:sldLayoutId id="2147489333" r:id="rId223"/>
    <p:sldLayoutId id="2147489334" r:id="rId224"/>
    <p:sldLayoutId id="2147489335" r:id="rId225"/>
    <p:sldLayoutId id="2147489336" r:id="rId226"/>
    <p:sldLayoutId id="2147489337" r:id="rId227"/>
    <p:sldLayoutId id="2147489338" r:id="rId228"/>
    <p:sldLayoutId id="2147489339" r:id="rId229"/>
    <p:sldLayoutId id="2147489340" r:id="rId230"/>
    <p:sldLayoutId id="2147489341" r:id="rId231"/>
    <p:sldLayoutId id="2147489342" r:id="rId232"/>
    <p:sldLayoutId id="2147489343" r:id="rId233"/>
    <p:sldLayoutId id="2147489344" r:id="rId234"/>
    <p:sldLayoutId id="2147489345" r:id="rId235"/>
    <p:sldLayoutId id="2147489346" r:id="rId236"/>
    <p:sldLayoutId id="2147489347" r:id="rId237"/>
    <p:sldLayoutId id="2147489348" r:id="rId238"/>
    <p:sldLayoutId id="2147489349" r:id="rId239"/>
    <p:sldLayoutId id="2147489350" r:id="rId240"/>
    <p:sldLayoutId id="2147489351" r:id="rId241"/>
    <p:sldLayoutId id="2147489352" r:id="rId242"/>
    <p:sldLayoutId id="2147489353" r:id="rId243"/>
    <p:sldLayoutId id="2147489354" r:id="rId244"/>
    <p:sldLayoutId id="2147489355" r:id="rId245"/>
    <p:sldLayoutId id="2147489356" r:id="rId246"/>
    <p:sldLayoutId id="2147489357" r:id="rId247"/>
    <p:sldLayoutId id="2147489358" r:id="rId248"/>
    <p:sldLayoutId id="2147489359" r:id="rId249"/>
    <p:sldLayoutId id="2147489360" r:id="rId250"/>
    <p:sldLayoutId id="2147489361" r:id="rId251"/>
    <p:sldLayoutId id="2147489362" r:id="rId252"/>
    <p:sldLayoutId id="2147489363" r:id="rId253"/>
    <p:sldLayoutId id="2147489364" r:id="rId254"/>
    <p:sldLayoutId id="2147489365" r:id="rId255"/>
    <p:sldLayoutId id="2147489366" r:id="rId256"/>
    <p:sldLayoutId id="2147489367" r:id="rId257"/>
    <p:sldLayoutId id="2147489368" r:id="rId258"/>
    <p:sldLayoutId id="2147489369" r:id="rId259"/>
    <p:sldLayoutId id="2147489370" r:id="rId260"/>
    <p:sldLayoutId id="2147489371" r:id="rId261"/>
    <p:sldLayoutId id="2147489372" r:id="rId262"/>
    <p:sldLayoutId id="2147489373" r:id="rId263"/>
    <p:sldLayoutId id="2147489374" r:id="rId264"/>
    <p:sldLayoutId id="2147489375" r:id="rId265"/>
    <p:sldLayoutId id="2147489376" r:id="rId266"/>
    <p:sldLayoutId id="2147489377" r:id="rId267"/>
    <p:sldLayoutId id="2147489378" r:id="rId268"/>
    <p:sldLayoutId id="2147489379" r:id="rId269"/>
    <p:sldLayoutId id="2147489380" r:id="rId270"/>
    <p:sldLayoutId id="2147489381" r:id="rId271"/>
    <p:sldLayoutId id="2147489382" r:id="rId272"/>
    <p:sldLayoutId id="2147489383" r:id="rId273"/>
    <p:sldLayoutId id="2147489384" r:id="rId274"/>
    <p:sldLayoutId id="2147489385" r:id="rId275"/>
    <p:sldLayoutId id="2147489386" r:id="rId276"/>
    <p:sldLayoutId id="2147489387" r:id="rId277"/>
    <p:sldLayoutId id="2147489388" r:id="rId278"/>
    <p:sldLayoutId id="2147489389" r:id="rId279"/>
    <p:sldLayoutId id="2147489390" r:id="rId280"/>
    <p:sldLayoutId id="2147489391" r:id="rId281"/>
    <p:sldLayoutId id="2147489392" r:id="rId282"/>
    <p:sldLayoutId id="2147489393" r:id="rId283"/>
    <p:sldLayoutId id="2147489394" r:id="rId284"/>
    <p:sldLayoutId id="2147489395" r:id="rId285"/>
    <p:sldLayoutId id="2147489396" r:id="rId286"/>
    <p:sldLayoutId id="2147489397" r:id="rId287"/>
    <p:sldLayoutId id="2147489398" r:id="rId288"/>
    <p:sldLayoutId id="2147489399" r:id="rId289"/>
    <p:sldLayoutId id="2147489400" r:id="rId290"/>
    <p:sldLayoutId id="2147489401" r:id="rId291"/>
    <p:sldLayoutId id="2147489402" r:id="rId292"/>
    <p:sldLayoutId id="2147489403" r:id="rId293"/>
    <p:sldLayoutId id="2147489404" r:id="rId294"/>
    <p:sldLayoutId id="2147489405" r:id="rId295"/>
    <p:sldLayoutId id="2147489406" r:id="rId296"/>
    <p:sldLayoutId id="2147489407" r:id="rId297"/>
    <p:sldLayoutId id="2147489408" r:id="rId298"/>
    <p:sldLayoutId id="2147489409" r:id="rId299"/>
    <p:sldLayoutId id="2147489410" r:id="rId300"/>
    <p:sldLayoutId id="2147489411" r:id="rId301"/>
    <p:sldLayoutId id="2147489412" r:id="rId302"/>
    <p:sldLayoutId id="2147489413" r:id="rId303"/>
    <p:sldLayoutId id="2147489414" r:id="rId304"/>
    <p:sldLayoutId id="2147489415" r:id="rId305"/>
    <p:sldLayoutId id="2147489416" r:id="rId306"/>
    <p:sldLayoutId id="2147489417" r:id="rId307"/>
    <p:sldLayoutId id="2147489418" r:id="rId308"/>
    <p:sldLayoutId id="2147489419" r:id="rId309"/>
    <p:sldLayoutId id="2147489420" r:id="rId310"/>
    <p:sldLayoutId id="2147489421" r:id="rId311"/>
    <p:sldLayoutId id="2147489422" r:id="rId312"/>
    <p:sldLayoutId id="2147489423" r:id="rId313"/>
    <p:sldLayoutId id="2147489424" r:id="rId314"/>
    <p:sldLayoutId id="2147489425" r:id="rId315"/>
    <p:sldLayoutId id="2147489426" r:id="rId316"/>
    <p:sldLayoutId id="2147489427" r:id="rId317"/>
    <p:sldLayoutId id="2147489428" r:id="rId318"/>
    <p:sldLayoutId id="2147489429" r:id="rId319"/>
    <p:sldLayoutId id="2147489430" r:id="rId320"/>
    <p:sldLayoutId id="2147489431" r:id="rId321"/>
    <p:sldLayoutId id="2147489432" r:id="rId322"/>
    <p:sldLayoutId id="2147489433" r:id="rId323"/>
    <p:sldLayoutId id="2147489434" r:id="rId324"/>
    <p:sldLayoutId id="2147489435" r:id="rId325"/>
    <p:sldLayoutId id="2147489436" r:id="rId326"/>
    <p:sldLayoutId id="2147489437" r:id="rId327"/>
    <p:sldLayoutId id="2147489438" r:id="rId328"/>
    <p:sldLayoutId id="2147489439" r:id="rId329"/>
    <p:sldLayoutId id="2147489440" r:id="rId330"/>
    <p:sldLayoutId id="2147489441" r:id="rId331"/>
    <p:sldLayoutId id="2147489442" r:id="rId332"/>
    <p:sldLayoutId id="2147489443" r:id="rId333"/>
    <p:sldLayoutId id="2147489444" r:id="rId334"/>
    <p:sldLayoutId id="2147489445" r:id="rId335"/>
    <p:sldLayoutId id="2147489446" r:id="rId336"/>
    <p:sldLayoutId id="2147489447" r:id="rId337"/>
    <p:sldLayoutId id="2147489448" r:id="rId338"/>
    <p:sldLayoutId id="2147489449" r:id="rId339"/>
    <p:sldLayoutId id="2147489450" r:id="rId340"/>
    <p:sldLayoutId id="2147489451" r:id="rId341"/>
    <p:sldLayoutId id="2147489452" r:id="rId342"/>
    <p:sldLayoutId id="2147489453" r:id="rId343"/>
    <p:sldLayoutId id="2147489454" r:id="rId344"/>
    <p:sldLayoutId id="2147489455" r:id="rId345"/>
    <p:sldLayoutId id="2147489456" r:id="rId346"/>
    <p:sldLayoutId id="2147489457" r:id="rId347"/>
    <p:sldLayoutId id="2147489458" r:id="rId348"/>
    <p:sldLayoutId id="2147489459" r:id="rId349"/>
    <p:sldLayoutId id="2147489460" r:id="rId350"/>
    <p:sldLayoutId id="2147489461" r:id="rId351"/>
    <p:sldLayoutId id="2147489462" r:id="rId352"/>
    <p:sldLayoutId id="2147489463" r:id="rId353"/>
    <p:sldLayoutId id="2147489464" r:id="rId354"/>
    <p:sldLayoutId id="2147489465" r:id="rId355"/>
    <p:sldLayoutId id="2147489466" r:id="rId356"/>
    <p:sldLayoutId id="2147489467" r:id="rId357"/>
    <p:sldLayoutId id="2147489468" r:id="rId358"/>
    <p:sldLayoutId id="2147489469" r:id="rId359"/>
    <p:sldLayoutId id="2147489470" r:id="rId360"/>
    <p:sldLayoutId id="2147489471" r:id="rId361"/>
    <p:sldLayoutId id="2147489472" r:id="rId362"/>
    <p:sldLayoutId id="2147489473" r:id="rId363"/>
    <p:sldLayoutId id="2147489474" r:id="rId364"/>
    <p:sldLayoutId id="2147489475" r:id="rId365"/>
    <p:sldLayoutId id="2147489476" r:id="rId366"/>
    <p:sldLayoutId id="2147489477" r:id="rId367"/>
    <p:sldLayoutId id="2147489478" r:id="rId368"/>
    <p:sldLayoutId id="2147489479" r:id="rId369"/>
    <p:sldLayoutId id="2147489480" r:id="rId370"/>
    <p:sldLayoutId id="2147489481" r:id="rId371"/>
    <p:sldLayoutId id="2147489482" r:id="rId372"/>
    <p:sldLayoutId id="2147489483" r:id="rId373"/>
    <p:sldLayoutId id="2147489484" r:id="rId374"/>
    <p:sldLayoutId id="2147489485" r:id="rId375"/>
    <p:sldLayoutId id="2147489486" r:id="rId376"/>
    <p:sldLayoutId id="2147489487" r:id="rId377"/>
    <p:sldLayoutId id="2147489488" r:id="rId378"/>
    <p:sldLayoutId id="2147489489" r:id="rId379"/>
    <p:sldLayoutId id="2147489490" r:id="rId380"/>
    <p:sldLayoutId id="2147489491" r:id="rId381"/>
    <p:sldLayoutId id="2147489492" r:id="rId382"/>
    <p:sldLayoutId id="2147489493" r:id="rId383"/>
    <p:sldLayoutId id="2147489494" r:id="rId384"/>
    <p:sldLayoutId id="2147489495" r:id="rId385"/>
    <p:sldLayoutId id="2147489496" r:id="rId386"/>
    <p:sldLayoutId id="2147489497" r:id="rId387"/>
    <p:sldLayoutId id="2147489498" r:id="rId388"/>
    <p:sldLayoutId id="2147489499" r:id="rId389"/>
    <p:sldLayoutId id="2147489500" r:id="rId390"/>
    <p:sldLayoutId id="2147489501" r:id="rId391"/>
    <p:sldLayoutId id="2147489502" r:id="rId392"/>
    <p:sldLayoutId id="2147489503" r:id="rId393"/>
    <p:sldLayoutId id="2147489504" r:id="rId394"/>
    <p:sldLayoutId id="2147489505" r:id="rId395"/>
    <p:sldLayoutId id="2147489506" r:id="rId396"/>
    <p:sldLayoutId id="2147489507" r:id="rId397"/>
    <p:sldLayoutId id="2147489508" r:id="rId398"/>
    <p:sldLayoutId id="2147489509" r:id="rId399"/>
    <p:sldLayoutId id="2147489510" r:id="rId400"/>
    <p:sldLayoutId id="2147489511" r:id="rId401"/>
    <p:sldLayoutId id="2147489512" r:id="rId402"/>
    <p:sldLayoutId id="2147489513" r:id="rId403"/>
    <p:sldLayoutId id="2147489514" r:id="rId404"/>
    <p:sldLayoutId id="2147489515" r:id="rId405"/>
    <p:sldLayoutId id="2147489516" r:id="rId406"/>
    <p:sldLayoutId id="2147489517" r:id="rId407"/>
    <p:sldLayoutId id="2147489518" r:id="rId408"/>
    <p:sldLayoutId id="2147489519" r:id="rId409"/>
    <p:sldLayoutId id="2147489520" r:id="rId410"/>
    <p:sldLayoutId id="2147489521" r:id="rId411"/>
    <p:sldLayoutId id="2147489522" r:id="rId412"/>
    <p:sldLayoutId id="2147489523" r:id="rId413"/>
    <p:sldLayoutId id="2147489524" r:id="rId414"/>
    <p:sldLayoutId id="2147489525" r:id="rId415"/>
    <p:sldLayoutId id="2147489526" r:id="rId416"/>
    <p:sldLayoutId id="2147489527" r:id="rId417"/>
    <p:sldLayoutId id="2147489528" r:id="rId418"/>
    <p:sldLayoutId id="2147489529" r:id="rId419"/>
    <p:sldLayoutId id="2147489530" r:id="rId420"/>
    <p:sldLayoutId id="2147489531" r:id="rId421"/>
    <p:sldLayoutId id="2147489532" r:id="rId422"/>
    <p:sldLayoutId id="2147489533" r:id="rId423"/>
    <p:sldLayoutId id="2147489534" r:id="rId424"/>
    <p:sldLayoutId id="2147489535" r:id="rId425"/>
    <p:sldLayoutId id="2147489536" r:id="rId426"/>
    <p:sldLayoutId id="2147489537" r:id="rId427"/>
    <p:sldLayoutId id="2147489538" r:id="rId428"/>
    <p:sldLayoutId id="2147489539" r:id="rId429"/>
    <p:sldLayoutId id="2147489540" r:id="rId430"/>
    <p:sldLayoutId id="2147489541" r:id="rId431"/>
    <p:sldLayoutId id="2147489542" r:id="rId432"/>
    <p:sldLayoutId id="2147489543" r:id="rId433"/>
    <p:sldLayoutId id="2147489544" r:id="rId434"/>
    <p:sldLayoutId id="2147489545" r:id="rId435"/>
    <p:sldLayoutId id="2147489546" r:id="rId436"/>
    <p:sldLayoutId id="2147489547" r:id="rId437"/>
    <p:sldLayoutId id="2147489548" r:id="rId438"/>
    <p:sldLayoutId id="2147489549" r:id="rId439"/>
    <p:sldLayoutId id="2147489550" r:id="rId440"/>
    <p:sldLayoutId id="2147489551" r:id="rId441"/>
    <p:sldLayoutId id="2147489552" r:id="rId442"/>
    <p:sldLayoutId id="2147489553" r:id="rId443"/>
    <p:sldLayoutId id="2147489554" r:id="rId444"/>
    <p:sldLayoutId id="2147489555" r:id="rId445"/>
    <p:sldLayoutId id="2147489556" r:id="rId446"/>
    <p:sldLayoutId id="2147489557" r:id="rId447"/>
    <p:sldLayoutId id="2147489558" r:id="rId448"/>
    <p:sldLayoutId id="2147489559" r:id="rId449"/>
    <p:sldLayoutId id="2147489560" r:id="rId450"/>
    <p:sldLayoutId id="2147489561" r:id="rId451"/>
    <p:sldLayoutId id="2147489562" r:id="rId452"/>
    <p:sldLayoutId id="2147489563" r:id="rId453"/>
    <p:sldLayoutId id="2147489564" r:id="rId454"/>
    <p:sldLayoutId id="2147489565" r:id="rId455"/>
    <p:sldLayoutId id="2147489566" r:id="rId456"/>
    <p:sldLayoutId id="2147489567" r:id="rId457"/>
    <p:sldLayoutId id="2147489568" r:id="rId458"/>
    <p:sldLayoutId id="2147489569" r:id="rId459"/>
    <p:sldLayoutId id="2147489570" r:id="rId460"/>
    <p:sldLayoutId id="2147489571" r:id="rId461"/>
    <p:sldLayoutId id="2147489572" r:id="rId462"/>
    <p:sldLayoutId id="2147489573" r:id="rId463"/>
    <p:sldLayoutId id="2147489574" r:id="rId464"/>
    <p:sldLayoutId id="2147489575" r:id="rId465"/>
    <p:sldLayoutId id="2147489576" r:id="rId466"/>
    <p:sldLayoutId id="2147489577" r:id="rId467"/>
    <p:sldLayoutId id="2147489578" r:id="rId468"/>
    <p:sldLayoutId id="2147489579" r:id="rId469"/>
    <p:sldLayoutId id="2147489580" r:id="rId470"/>
    <p:sldLayoutId id="2147489581" r:id="rId471"/>
    <p:sldLayoutId id="2147489582" r:id="rId472"/>
    <p:sldLayoutId id="2147489583" r:id="rId473"/>
    <p:sldLayoutId id="2147489584" r:id="rId474"/>
    <p:sldLayoutId id="2147489585" r:id="rId475"/>
    <p:sldLayoutId id="2147489586" r:id="rId476"/>
    <p:sldLayoutId id="2147489587" r:id="rId477"/>
    <p:sldLayoutId id="2147489588" r:id="rId478"/>
    <p:sldLayoutId id="2147489589" r:id="rId479"/>
    <p:sldLayoutId id="2147489590" r:id="rId480"/>
    <p:sldLayoutId id="2147489591" r:id="rId481"/>
    <p:sldLayoutId id="2147489592" r:id="rId482"/>
    <p:sldLayoutId id="2147489593" r:id="rId483"/>
    <p:sldLayoutId id="2147489594" r:id="rId484"/>
    <p:sldLayoutId id="2147489595" r:id="rId485"/>
    <p:sldLayoutId id="2147489596" r:id="rId486"/>
    <p:sldLayoutId id="2147489597" r:id="rId487"/>
    <p:sldLayoutId id="2147489598" r:id="rId488"/>
    <p:sldLayoutId id="2147489599" r:id="rId489"/>
    <p:sldLayoutId id="2147489600" r:id="rId490"/>
    <p:sldLayoutId id="2147489601" r:id="rId491"/>
    <p:sldLayoutId id="2147489602" r:id="rId492"/>
    <p:sldLayoutId id="2147489603" r:id="rId493"/>
    <p:sldLayoutId id="2147489604" r:id="rId494"/>
    <p:sldLayoutId id="2147489605" r:id="rId495"/>
    <p:sldLayoutId id="2147489606" r:id="rId496"/>
    <p:sldLayoutId id="2147489607" r:id="rId497"/>
    <p:sldLayoutId id="2147489608" r:id="rId498"/>
    <p:sldLayoutId id="2147489609" r:id="rId499"/>
    <p:sldLayoutId id="2147489610" r:id="rId500"/>
    <p:sldLayoutId id="2147489611" r:id="rId501"/>
    <p:sldLayoutId id="2147489612" r:id="rId502"/>
    <p:sldLayoutId id="2147489613" r:id="rId503"/>
    <p:sldLayoutId id="2147489614" r:id="rId504"/>
    <p:sldLayoutId id="2147489615" r:id="rId505"/>
    <p:sldLayoutId id="2147489616" r:id="rId506"/>
    <p:sldLayoutId id="2147489617" r:id="rId507"/>
    <p:sldLayoutId id="2147489618" r:id="rId508"/>
    <p:sldLayoutId id="2147489619" r:id="rId509"/>
    <p:sldLayoutId id="2147489620" r:id="rId510"/>
    <p:sldLayoutId id="2147489621" r:id="rId511"/>
    <p:sldLayoutId id="2147489622" r:id="rId512"/>
    <p:sldLayoutId id="2147489623" r:id="rId513"/>
    <p:sldLayoutId id="2147489624" r:id="rId514"/>
    <p:sldLayoutId id="2147489625" r:id="rId515"/>
    <p:sldLayoutId id="2147489626" r:id="rId516"/>
    <p:sldLayoutId id="2147489627" r:id="rId517"/>
    <p:sldLayoutId id="2147489628" r:id="rId518"/>
    <p:sldLayoutId id="2147489629" r:id="rId519"/>
    <p:sldLayoutId id="2147489630" r:id="rId520"/>
    <p:sldLayoutId id="2147489631" r:id="rId521"/>
    <p:sldLayoutId id="2147489632" r:id="rId522"/>
    <p:sldLayoutId id="2147489633" r:id="rId523"/>
    <p:sldLayoutId id="2147489634" r:id="rId524"/>
    <p:sldLayoutId id="2147489635" r:id="rId525"/>
    <p:sldLayoutId id="2147489636" r:id="rId526"/>
    <p:sldLayoutId id="2147489637" r:id="rId527"/>
    <p:sldLayoutId id="2147489638" r:id="rId528"/>
    <p:sldLayoutId id="2147489639" r:id="rId529"/>
    <p:sldLayoutId id="2147489640" r:id="rId530"/>
    <p:sldLayoutId id="2147489641" r:id="rId531"/>
    <p:sldLayoutId id="2147489642" r:id="rId532"/>
    <p:sldLayoutId id="2147489643" r:id="rId533"/>
    <p:sldLayoutId id="2147489644" r:id="rId534"/>
    <p:sldLayoutId id="2147489645" r:id="rId535"/>
    <p:sldLayoutId id="2147489646" r:id="rId536"/>
    <p:sldLayoutId id="2147489647" r:id="rId537"/>
    <p:sldLayoutId id="2147489648" r:id="rId538"/>
    <p:sldLayoutId id="2147489649" r:id="rId539"/>
    <p:sldLayoutId id="2147489650" r:id="rId540"/>
    <p:sldLayoutId id="2147489651" r:id="rId541"/>
    <p:sldLayoutId id="2147489652" r:id="rId542"/>
    <p:sldLayoutId id="2147489653" r:id="rId543"/>
    <p:sldLayoutId id="2147489654" r:id="rId544"/>
    <p:sldLayoutId id="2147489655" r:id="rId545"/>
    <p:sldLayoutId id="2147489656" r:id="rId546"/>
    <p:sldLayoutId id="2147489657" r:id="rId547"/>
    <p:sldLayoutId id="2147489658" r:id="rId548"/>
    <p:sldLayoutId id="2147489659" r:id="rId549"/>
    <p:sldLayoutId id="2147489660" r:id="rId550"/>
    <p:sldLayoutId id="2147489661" r:id="rId551"/>
    <p:sldLayoutId id="2147489662" r:id="rId552"/>
    <p:sldLayoutId id="2147489663" r:id="rId553"/>
    <p:sldLayoutId id="2147489664" r:id="rId554"/>
    <p:sldLayoutId id="2147489665" r:id="rId555"/>
    <p:sldLayoutId id="2147489666" r:id="rId556"/>
    <p:sldLayoutId id="2147489667" r:id="rId557"/>
    <p:sldLayoutId id="2147489668" r:id="rId558"/>
    <p:sldLayoutId id="2147489669" r:id="rId559"/>
    <p:sldLayoutId id="2147489670" r:id="rId560"/>
    <p:sldLayoutId id="2147489671" r:id="rId561"/>
    <p:sldLayoutId id="2147489672" r:id="rId562"/>
    <p:sldLayoutId id="2147489673" r:id="rId563"/>
    <p:sldLayoutId id="2147489674" r:id="rId564"/>
    <p:sldLayoutId id="2147489675" r:id="rId565"/>
    <p:sldLayoutId id="2147489676" r:id="rId566"/>
    <p:sldLayoutId id="2147489677" r:id="rId567"/>
    <p:sldLayoutId id="2147489678" r:id="rId568"/>
    <p:sldLayoutId id="2147489679" r:id="rId569"/>
    <p:sldLayoutId id="2147489680" r:id="rId570"/>
    <p:sldLayoutId id="2147489681" r:id="rId571"/>
    <p:sldLayoutId id="2147489682" r:id="rId572"/>
    <p:sldLayoutId id="2147489683" r:id="rId573"/>
    <p:sldLayoutId id="2147489684" r:id="rId574"/>
    <p:sldLayoutId id="2147489685" r:id="rId575"/>
    <p:sldLayoutId id="2147489686" r:id="rId576"/>
    <p:sldLayoutId id="2147489687" r:id="rId577"/>
    <p:sldLayoutId id="2147489688" r:id="rId578"/>
    <p:sldLayoutId id="2147489689" r:id="rId579"/>
    <p:sldLayoutId id="2147489690" r:id="rId580"/>
    <p:sldLayoutId id="2147489691" r:id="rId581"/>
    <p:sldLayoutId id="2147489692" r:id="rId582"/>
    <p:sldLayoutId id="2147489693" r:id="rId583"/>
    <p:sldLayoutId id="2147489694" r:id="rId584"/>
    <p:sldLayoutId id="2147489695" r:id="rId585"/>
    <p:sldLayoutId id="2147489696" r:id="rId586"/>
    <p:sldLayoutId id="2147489697" r:id="rId587"/>
    <p:sldLayoutId id="2147489698" r:id="rId588"/>
    <p:sldLayoutId id="2147489699" r:id="rId589"/>
    <p:sldLayoutId id="2147489700" r:id="rId590"/>
    <p:sldLayoutId id="2147489701" r:id="rId591"/>
    <p:sldLayoutId id="2147489702" r:id="rId592"/>
    <p:sldLayoutId id="2147489703" r:id="rId593"/>
    <p:sldLayoutId id="2147489704" r:id="rId594"/>
    <p:sldLayoutId id="2147489705" r:id="rId595"/>
    <p:sldLayoutId id="2147489706" r:id="rId596"/>
    <p:sldLayoutId id="2147489707" r:id="rId597"/>
    <p:sldLayoutId id="2147489708" r:id="rId598"/>
    <p:sldLayoutId id="2147489709" r:id="rId599"/>
    <p:sldLayoutId id="2147489710" r:id="rId600"/>
    <p:sldLayoutId id="2147489711" r:id="rId601"/>
    <p:sldLayoutId id="2147489712" r:id="rId602"/>
    <p:sldLayoutId id="2147489713" r:id="rId603"/>
    <p:sldLayoutId id="2147489714" r:id="rId604"/>
    <p:sldLayoutId id="2147489715" r:id="rId605"/>
    <p:sldLayoutId id="2147489716" r:id="rId606"/>
    <p:sldLayoutId id="2147489717" r:id="rId607"/>
    <p:sldLayoutId id="2147489718" r:id="rId608"/>
    <p:sldLayoutId id="2147489719" r:id="rId609"/>
    <p:sldLayoutId id="2147489720" r:id="rId610"/>
    <p:sldLayoutId id="2147489721" r:id="rId611"/>
    <p:sldLayoutId id="2147489722" r:id="rId612"/>
    <p:sldLayoutId id="2147489723" r:id="rId613"/>
    <p:sldLayoutId id="2147489724" r:id="rId614"/>
    <p:sldLayoutId id="2147489725" r:id="rId615"/>
    <p:sldLayoutId id="2147489726" r:id="rId616"/>
    <p:sldLayoutId id="2147489727" r:id="rId617"/>
    <p:sldLayoutId id="2147489728" r:id="rId618"/>
    <p:sldLayoutId id="2147489729" r:id="rId619"/>
    <p:sldLayoutId id="2147489730" r:id="rId620"/>
    <p:sldLayoutId id="2147489731" r:id="rId621"/>
    <p:sldLayoutId id="2147489732" r:id="rId622"/>
    <p:sldLayoutId id="2147489733" r:id="rId623"/>
    <p:sldLayoutId id="2147489734" r:id="rId624"/>
    <p:sldLayoutId id="2147489735" r:id="rId625"/>
    <p:sldLayoutId id="2147489736" r:id="rId626"/>
    <p:sldLayoutId id="2147489737" r:id="rId627"/>
    <p:sldLayoutId id="2147489738" r:id="rId628"/>
    <p:sldLayoutId id="2147489739" r:id="rId629"/>
    <p:sldLayoutId id="2147489740" r:id="rId630"/>
    <p:sldLayoutId id="2147489741" r:id="rId631"/>
    <p:sldLayoutId id="2147489742" r:id="rId632"/>
    <p:sldLayoutId id="2147489743" r:id="rId633"/>
    <p:sldLayoutId id="2147489744" r:id="rId634"/>
    <p:sldLayoutId id="2147489745" r:id="rId635"/>
    <p:sldLayoutId id="2147489746" r:id="rId636"/>
    <p:sldLayoutId id="2147489747" r:id="rId637"/>
    <p:sldLayoutId id="2147489748" r:id="rId638"/>
    <p:sldLayoutId id="2147489749" r:id="rId639"/>
    <p:sldLayoutId id="2147489750" r:id="rId640"/>
    <p:sldLayoutId id="2147489751" r:id="rId641"/>
    <p:sldLayoutId id="2147489752" r:id="rId642"/>
    <p:sldLayoutId id="2147489753" r:id="rId643"/>
    <p:sldLayoutId id="2147489754" r:id="rId644"/>
    <p:sldLayoutId id="2147489755" r:id="rId645"/>
    <p:sldLayoutId id="2147489756" r:id="rId646"/>
    <p:sldLayoutId id="2147489757" r:id="rId647"/>
    <p:sldLayoutId id="2147489758" r:id="rId648"/>
    <p:sldLayoutId id="2147489759" r:id="rId649"/>
    <p:sldLayoutId id="2147489760" r:id="rId650"/>
    <p:sldLayoutId id="2147489761" r:id="rId651"/>
    <p:sldLayoutId id="2147489762" r:id="rId652"/>
    <p:sldLayoutId id="2147489763" r:id="rId653"/>
    <p:sldLayoutId id="2147489764" r:id="rId654"/>
    <p:sldLayoutId id="2147489765" r:id="rId655"/>
    <p:sldLayoutId id="2147489766" r:id="rId656"/>
    <p:sldLayoutId id="2147489767" r:id="rId657"/>
    <p:sldLayoutId id="2147489768" r:id="rId658"/>
    <p:sldLayoutId id="2147489769" r:id="rId659"/>
    <p:sldLayoutId id="2147489770" r:id="rId660"/>
    <p:sldLayoutId id="2147489771" r:id="rId661"/>
    <p:sldLayoutId id="2147489772" r:id="rId662"/>
    <p:sldLayoutId id="2147489773" r:id="rId663"/>
    <p:sldLayoutId id="2147489774" r:id="rId664"/>
    <p:sldLayoutId id="2147489775" r:id="rId665"/>
    <p:sldLayoutId id="2147489776" r:id="rId666"/>
    <p:sldLayoutId id="2147489777" r:id="rId667"/>
    <p:sldLayoutId id="2147489778" r:id="rId668"/>
    <p:sldLayoutId id="2147489779" r:id="rId669"/>
    <p:sldLayoutId id="2147489780" r:id="rId670"/>
    <p:sldLayoutId id="2147489781" r:id="rId671"/>
    <p:sldLayoutId id="2147489782" r:id="rId672"/>
    <p:sldLayoutId id="2147489783" r:id="rId673"/>
    <p:sldLayoutId id="2147489784" r:id="rId674"/>
    <p:sldLayoutId id="2147489785" r:id="rId675"/>
    <p:sldLayoutId id="2147489786" r:id="rId676"/>
    <p:sldLayoutId id="2147489787" r:id="rId677"/>
  </p:sldLayoutIdLst>
  <p:transition spd="med"/>
  <p:txStyles>
    <p:titleStyle>
      <a:lvl1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1pPr>
      <a:lvl2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2pPr>
      <a:lvl3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3pPr>
      <a:lvl4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4pPr>
      <a:lvl5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5pPr>
      <a:lvl6pPr marL="0" marR="0" indent="4572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6pPr>
      <a:lvl7pPr marL="0" marR="0" indent="9144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7pPr>
      <a:lvl8pPr marL="0" marR="0" indent="13716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8pPr>
      <a:lvl9pPr marL="0" marR="0" indent="18288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9pPr>
    </p:titleStyle>
    <p:bodyStyle>
      <a:lvl1pPr marL="342900" marR="0" indent="-342900" algn="l" defTabSz="914400" rtl="0" latinLnBrk="0">
        <a:lnSpc>
          <a:spcPct val="100000"/>
        </a:lnSpc>
        <a:spcBef>
          <a:spcPts val="700"/>
        </a:spcBef>
        <a:spcAft>
          <a:spcPts val="0"/>
        </a:spcAft>
        <a:buClrTx/>
        <a:buSzPct val="100000"/>
        <a:buFontTx/>
        <a:buBlip>
          <a:blip r:embed="rId682"/>
        </a:buBlip>
        <a:tabLst/>
        <a:defRPr sz="3200" b="0" i="0" u="none" strike="noStrike" cap="none" spc="0" baseline="0">
          <a:solidFill>
            <a:srgbClr val="000000"/>
          </a:solidFill>
          <a:uFillTx/>
          <a:latin typeface="+mn-lt"/>
          <a:ea typeface="+mn-ea"/>
          <a:cs typeface="+mn-cs"/>
          <a:sym typeface="Times New Roman"/>
        </a:defRPr>
      </a:lvl1pPr>
      <a:lvl2pPr marL="783771" marR="0" indent="-326571" algn="l" defTabSz="914400" rtl="0" latinLnBrk="0">
        <a:lnSpc>
          <a:spcPct val="100000"/>
        </a:lnSpc>
        <a:spcBef>
          <a:spcPts val="700"/>
        </a:spcBef>
        <a:spcAft>
          <a:spcPts val="0"/>
        </a:spcAft>
        <a:buClrTx/>
        <a:buSzPct val="100000"/>
        <a:buFontTx/>
        <a:buBlip>
          <a:blip r:embed="rId683"/>
        </a:buBlip>
        <a:tabLst/>
        <a:defRPr sz="3200" b="0" i="0" u="none" strike="noStrike" cap="none" spc="0" baseline="0">
          <a:solidFill>
            <a:srgbClr val="000000"/>
          </a:solidFill>
          <a:uFillTx/>
          <a:latin typeface="+mn-lt"/>
          <a:ea typeface="+mn-ea"/>
          <a:cs typeface="+mn-cs"/>
          <a:sym typeface="Times New Roman"/>
        </a:defRPr>
      </a:lvl2pPr>
      <a:lvl3pPr marL="1219200" marR="0" indent="-30480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3pPr>
      <a:lvl4pPr marL="17373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4pPr>
      <a:lvl5pPr marL="21945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5pPr>
      <a:lvl6pPr marL="26517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6pPr>
      <a:lvl7pPr marL="31089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7pPr>
      <a:lvl8pPr marL="35661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8pPr>
      <a:lvl9pPr marL="40233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9pPr>
    </p:bodyStyle>
    <p:otherStyle>
      <a:lvl1pPr marL="0" marR="0" indent="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1pPr>
      <a:lvl2pPr marL="0" marR="0" indent="457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2pPr>
      <a:lvl3pPr marL="0" marR="0" indent="914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3pPr>
      <a:lvl4pPr marL="0" marR="0" indent="1371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4pPr>
      <a:lvl5pPr marL="0" marR="0" indent="18288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5pPr>
      <a:lvl6pPr marL="0" marR="0" indent="22860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6pPr>
      <a:lvl7pPr marL="0" marR="0" indent="2743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7pPr>
      <a:lvl8pPr marL="0" marR="0" indent="3200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8pPr>
      <a:lvl9pPr marL="0" marR="0" indent="3657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00034" name="Group 31"/>
          <p:cNvGrpSpPr>
            <a:grpSpLocks/>
          </p:cNvGrpSpPr>
          <p:nvPr/>
        </p:nvGrpSpPr>
        <p:grpSpPr bwMode="auto">
          <a:xfrm>
            <a:off x="0" y="0"/>
            <a:ext cx="9132888" cy="6845300"/>
            <a:chOff x="0" y="0"/>
            <a:chExt cx="5753" cy="4312"/>
          </a:xfrm>
        </p:grpSpPr>
        <p:sp>
          <p:nvSpPr>
            <p:cNvPr id="300037" name="Rectangle 2"/>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grpSp>
          <p:nvGrpSpPr>
            <p:cNvPr id="300038" name="Group 26"/>
            <p:cNvGrpSpPr>
              <a:grpSpLocks/>
            </p:cNvGrpSpPr>
            <p:nvPr/>
          </p:nvGrpSpPr>
          <p:grpSpPr bwMode="auto">
            <a:xfrm>
              <a:off x="246" y="204"/>
              <a:ext cx="5271" cy="3889"/>
              <a:chOff x="246" y="204"/>
              <a:chExt cx="5271" cy="3889"/>
            </a:xfrm>
          </p:grpSpPr>
          <p:sp>
            <p:nvSpPr>
              <p:cNvPr id="2" name="Rectangle 3"/>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lgn="ctr" eaLnBrk="0" hangingPunct="0">
                  <a:defRPr/>
                </a:pPr>
                <a:endParaRPr lang="en-US" sz="900">
                  <a:solidFill>
                    <a:srgbClr val="FFA27C"/>
                  </a:solidFill>
                  <a:effectLst/>
                  <a:latin typeface="Arial" pitchFamily="-107" charset="0"/>
                </a:endParaRPr>
              </a:p>
            </p:txBody>
          </p:sp>
          <p:sp>
            <p:nvSpPr>
              <p:cNvPr id="300044" name="Freeform 4"/>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5" name="Freeform 5"/>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6" name="Freeform 6"/>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7" name="Freeform 7"/>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8" name="Freeform 8"/>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9" name="Freeform 9"/>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0" name="Freeform 10"/>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1" name="Freeform 11"/>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2" name="Freeform 12"/>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3" name="Freeform 13"/>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4" name="Freeform 14"/>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5" name="Freeform 15"/>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6" name="Freeform 16"/>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7" name="Freeform 17"/>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8" name="Freeform 18"/>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9" name="Freeform 19"/>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0" name="Freeform 20"/>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1" name="Freeform 21"/>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2" name="Freeform 22"/>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3" name="Freeform 23"/>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4" name="Freeform 24"/>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5" name="Freeform 25"/>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14:hiddenLine xmlns="" xmlns:a14="http://schemas.microsoft.com/office/drawing/2010/main"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grpSp>
        <p:grpSp>
          <p:nvGrpSpPr>
            <p:cNvPr id="300039" name="Group 30"/>
            <p:cNvGrpSpPr>
              <a:grpSpLocks/>
            </p:cNvGrpSpPr>
            <p:nvPr/>
          </p:nvGrpSpPr>
          <p:grpSpPr bwMode="auto">
            <a:xfrm>
              <a:off x="0" y="0"/>
              <a:ext cx="1246" cy="1232"/>
              <a:chOff x="0" y="0"/>
              <a:chExt cx="1246" cy="1232"/>
            </a:xfrm>
          </p:grpSpPr>
          <p:sp>
            <p:nvSpPr>
              <p:cNvPr id="300040" name="Rectangle 27"/>
              <p:cNvSpPr>
                <a:spLocks noChangeArrowheads="1"/>
              </p:cNvSpPr>
              <p:nvPr/>
            </p:nvSpPr>
            <p:spPr bwMode="auto">
              <a:xfrm>
                <a:off x="0" y="0"/>
                <a:ext cx="1246" cy="1232"/>
              </a:xfrm>
              <a:prstGeom prst="rect">
                <a:avLst/>
              </a:prstGeom>
              <a:solidFill>
                <a:schemeClr val="bg2"/>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sp>
            <p:nvSpPr>
              <p:cNvPr id="300041" name="Rectangle 28"/>
              <p:cNvSpPr>
                <a:spLocks noChangeArrowheads="1"/>
              </p:cNvSpPr>
              <p:nvPr/>
            </p:nvSpPr>
            <p:spPr bwMode="auto">
              <a:xfrm>
                <a:off x="246" y="202"/>
                <a:ext cx="1000" cy="1030"/>
              </a:xfrm>
              <a:prstGeom prst="rect">
                <a:avLst/>
              </a:prstGeom>
              <a:solidFill>
                <a:srgbClr val="474747"/>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sp>
            <p:nvSpPr>
              <p:cNvPr id="300042" name="Rectangle 29"/>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grpSp>
      </p:grpSp>
    </p:spTree>
    <p:extLst>
      <p:ext uri="{BB962C8B-B14F-4D97-AF65-F5344CB8AC3E}">
        <p14:creationId xmlns:p14="http://schemas.microsoft.com/office/powerpoint/2010/main" val="3416229649"/>
      </p:ext>
    </p:extLst>
  </p:cSld>
  <p:clrMap bg1="dk2" tx1="lt1" bg2="dk1" tx2="lt2" accent1="accent1" accent2="accent2" accent3="accent3" accent4="accent4" accent5="accent5" accent6="accent6" hlink="hlink" folHlink="folHlink"/>
  <p:sldLayoutIdLst>
    <p:sldLayoutId id="2147489789" r:id="rId1"/>
    <p:sldLayoutId id="2147489790" r:id="rId2"/>
    <p:sldLayoutId id="2147489791" r:id="rId3"/>
    <p:sldLayoutId id="2147489792" r:id="rId4"/>
    <p:sldLayoutId id="2147489793" r:id="rId5"/>
    <p:sldLayoutId id="2147489794" r:id="rId6"/>
    <p:sldLayoutId id="2147489795" r:id="rId7"/>
    <p:sldLayoutId id="2147489796" r:id="rId8"/>
    <p:sldLayoutId id="2147489797" r:id="rId9"/>
    <p:sldLayoutId id="2147489798" r:id="rId10"/>
    <p:sldLayoutId id="2147489799" r:id="rId11"/>
    <p:sldLayoutId id="2147489800" r:id="rId12"/>
  </p:sldLayoutIdLst>
  <p:transition spd="med">
    <p:fade/>
  </p:transition>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07" charset="-128"/>
          <a:cs typeface="ＭＳ Ｐゴシック" pitchFamily="-107"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5pPr>
      <a:lvl6pPr marL="4572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6pPr>
      <a:lvl7pPr marL="9144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7pPr>
      <a:lvl8pPr marL="13716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8pPr>
      <a:lvl9pPr marL="18288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9pPr>
    </p:titleStyle>
    <p:bodyStyle>
      <a:lvl1pPr marL="342900" indent="-342900" algn="l" rtl="0" eaLnBrk="0" fontAlgn="base" hangingPunct="0">
        <a:spcBef>
          <a:spcPct val="20000"/>
        </a:spcBef>
        <a:spcAft>
          <a:spcPct val="0"/>
        </a:spcAft>
        <a:buClr>
          <a:schemeClr val="accent2"/>
        </a:buClr>
        <a:buSzPct val="75000"/>
        <a:buFont typeface="Monotype Sorts" charset="0"/>
        <a:buChar char=""/>
        <a:defRPr sz="3200">
          <a:solidFill>
            <a:schemeClr val="tx1"/>
          </a:solidFill>
          <a:effectLst>
            <a:outerShdw blurRad="38100" dist="38100" dir="2700000" algn="tl">
              <a:srgbClr val="000000"/>
            </a:outerShdw>
          </a:effectLst>
          <a:latin typeface="+mn-lt"/>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lr>
          <a:schemeClr val="tx2"/>
        </a:buClr>
        <a:buSzPct val="100000"/>
        <a:buChar char="–"/>
        <a:defRPr sz="2800">
          <a:solidFill>
            <a:schemeClr val="tx1"/>
          </a:solidFill>
          <a:effectLst>
            <a:outerShdw blurRad="38100" dist="38100" dir="2700000" algn="tl">
              <a:srgbClr val="000000"/>
            </a:outerShdw>
          </a:effectLst>
          <a:latin typeface="+mn-lt"/>
          <a:ea typeface="ＭＳ Ｐゴシック" pitchFamily="-107" charset="-128"/>
        </a:defRPr>
      </a:lvl2pPr>
      <a:lvl3pPr marL="1143000" indent="-228600" algn="l" rtl="0" eaLnBrk="0" fontAlgn="base" hangingPunct="0">
        <a:spcBef>
          <a:spcPct val="20000"/>
        </a:spcBef>
        <a:spcAft>
          <a:spcPct val="0"/>
        </a:spcAft>
        <a:buClr>
          <a:schemeClr val="tx2"/>
        </a:buClr>
        <a:buSzPct val="100000"/>
        <a:buChar char="•"/>
        <a:defRPr sz="2400">
          <a:solidFill>
            <a:schemeClr val="tx1"/>
          </a:solidFill>
          <a:effectLst>
            <a:outerShdw blurRad="38100" dist="38100" dir="2700000" algn="tl">
              <a:srgbClr val="000000"/>
            </a:outerShdw>
          </a:effectLst>
          <a:latin typeface="+mn-lt"/>
          <a:ea typeface="ＭＳ Ｐゴシック" charset="0"/>
          <a:cs typeface="Geneva" charset="-128"/>
        </a:defRPr>
      </a:lvl3pPr>
      <a:lvl4pPr marL="1600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charset="-128"/>
          <a:cs typeface="ＭＳ Ｐゴシック" charset="-128"/>
        </a:defRPr>
      </a:lvl5pPr>
      <a:lvl6pPr marL="25146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6pPr>
      <a:lvl7pPr marL="29718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7pPr>
      <a:lvl8pPr marL="34290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8pPr>
      <a:lvl9pPr marL="3886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a:latin typeface="Calibri" charset="0"/>
              </a:rPr>
              <a:pPr>
                <a:defRPr/>
              </a:pPr>
              <a:t>3/8/26</a:t>
            </a:fld>
            <a:endParaRPr lang="en-US">
              <a:latin typeface="Calibri"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a:latin typeface="Calibri" charset="0"/>
              </a:rPr>
              <a:pPr>
                <a:defRPr/>
              </a:pPr>
              <a:t>‹#›</a:t>
            </a:fld>
            <a:endParaRPr lang="en-US">
              <a:latin typeface="Calibri" charset="0"/>
            </a:endParaRPr>
          </a:p>
        </p:txBody>
      </p:sp>
    </p:spTree>
    <p:extLst>
      <p:ext uri="{BB962C8B-B14F-4D97-AF65-F5344CB8AC3E}">
        <p14:creationId xmlns:p14="http://schemas.microsoft.com/office/powerpoint/2010/main" val="2848318058"/>
      </p:ext>
    </p:extLst>
  </p:cSld>
  <p:clrMap bg1="lt1" tx1="dk1" bg2="lt2" tx2="dk2" accent1="accent1" accent2="accent2" accent3="accent3" accent4="accent4" accent5="accent5" accent6="accent6" hlink="hlink" folHlink="folHlink"/>
  <p:sldLayoutIdLst>
    <p:sldLayoutId id="2147489802" r:id="rId1"/>
    <p:sldLayoutId id="2147489803" r:id="rId2"/>
    <p:sldLayoutId id="2147489804" r:id="rId3"/>
    <p:sldLayoutId id="2147489805" r:id="rId4"/>
    <p:sldLayoutId id="2147489806" r:id="rId5"/>
    <p:sldLayoutId id="2147489807" r:id="rId6"/>
    <p:sldLayoutId id="2147489808" r:id="rId7"/>
    <p:sldLayoutId id="2147489809" r:id="rId8"/>
    <p:sldLayoutId id="2147489810" r:id="rId9"/>
    <p:sldLayoutId id="2147489811" r:id="rId10"/>
    <p:sldLayoutId id="2147489812"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b="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b="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b="0"/>
              <a:pPr eaLnBrk="0" hangingPunct="0">
                <a:defRPr/>
              </a:pPr>
              <a:t>‹#›</a:t>
            </a:fld>
            <a:endParaRPr lang="en-US" b="0"/>
          </a:p>
        </p:txBody>
      </p:sp>
    </p:spTree>
    <p:extLst>
      <p:ext uri="{BB962C8B-B14F-4D97-AF65-F5344CB8AC3E}">
        <p14:creationId xmlns:p14="http://schemas.microsoft.com/office/powerpoint/2010/main" val="432173087"/>
      </p:ext>
    </p:extLst>
  </p:cSld>
  <p:clrMap bg1="lt1" tx1="dk1" bg2="lt2" tx2="dk2" accent1="accent1" accent2="accent2" accent3="accent3" accent4="accent4" accent5="accent5" accent6="accent6" hlink="hlink" folHlink="folHlink"/>
  <p:sldLayoutIdLst>
    <p:sldLayoutId id="2147486917" r:id="rId1"/>
    <p:sldLayoutId id="2147486918" r:id="rId2"/>
    <p:sldLayoutId id="2147486919" r:id="rId3"/>
    <p:sldLayoutId id="2147486920" r:id="rId4"/>
    <p:sldLayoutId id="2147486921" r:id="rId5"/>
    <p:sldLayoutId id="2147486922" r:id="rId6"/>
    <p:sldLayoutId id="2147486923" r:id="rId7"/>
    <p:sldLayoutId id="2147486924" r:id="rId8"/>
    <p:sldLayoutId id="2147486925" r:id="rId9"/>
    <p:sldLayoutId id="2147486926" r:id="rId10"/>
    <p:sldLayoutId id="2147486927" r:id="rId11"/>
    <p:sldLayoutId id="2147486928" r:id="rId12"/>
    <p:sldLayoutId id="2147486929"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9056C987-BD4C-0D48-8455-A2F1B4404BA3}" type="slidenum">
              <a:rPr lang="en-US" smtClean="0"/>
              <a:pPr>
                <a:defRPr/>
              </a:pPr>
              <a:t>‹#›</a:t>
            </a:fld>
            <a:endParaRPr lang="en-US"/>
          </a:p>
        </p:txBody>
      </p:sp>
    </p:spTree>
    <p:extLst>
      <p:ext uri="{BB962C8B-B14F-4D97-AF65-F5344CB8AC3E}">
        <p14:creationId xmlns:p14="http://schemas.microsoft.com/office/powerpoint/2010/main" val="1465958739"/>
      </p:ext>
    </p:extLst>
  </p:cSld>
  <p:clrMap bg1="lt1" tx1="dk1" bg2="lt2" tx2="dk2" accent1="accent1" accent2="accent2" accent3="accent3" accent4="accent4" accent5="accent5" accent6="accent6" hlink="hlink" folHlink="folHlink"/>
  <p:sldLayoutIdLst>
    <p:sldLayoutId id="2147489814" r:id="rId1"/>
    <p:sldLayoutId id="2147489815" r:id="rId2"/>
    <p:sldLayoutId id="2147489816" r:id="rId3"/>
    <p:sldLayoutId id="2147489817" r:id="rId4"/>
    <p:sldLayoutId id="2147489818" r:id="rId5"/>
    <p:sldLayoutId id="2147489819" r:id="rId6"/>
    <p:sldLayoutId id="2147489820" r:id="rId7"/>
    <p:sldLayoutId id="2147489821" r:id="rId8"/>
    <p:sldLayoutId id="2147489822" r:id="rId9"/>
    <p:sldLayoutId id="2147489823" r:id="rId10"/>
    <p:sldLayoutId id="214748982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8839200" cy="6858000"/>
            <a:chOff x="0" y="0"/>
            <a:chExt cx="5568" cy="4320"/>
          </a:xfrm>
        </p:grpSpPr>
        <p:grpSp>
          <p:nvGrpSpPr>
            <p:cNvPr id="1032" name="Group 3"/>
            <p:cNvGrpSpPr>
              <a:grpSpLocks/>
            </p:cNvGrpSpPr>
            <p:nvPr userDrawn="1"/>
          </p:nvGrpSpPr>
          <p:grpSpPr bwMode="auto">
            <a:xfrm>
              <a:off x="0" y="0"/>
              <a:ext cx="3216" cy="3072"/>
              <a:chOff x="0" y="0"/>
              <a:chExt cx="2928" cy="2784"/>
            </a:xfrm>
          </p:grpSpPr>
          <p:sp>
            <p:nvSpPr>
              <p:cNvPr id="1045" name="Oval 4"/>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6" name="Oval 5"/>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7" name="Oval 6"/>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8" name="Oval 7"/>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9"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33" name="Group 9"/>
            <p:cNvGrpSpPr>
              <a:grpSpLocks/>
            </p:cNvGrpSpPr>
            <p:nvPr userDrawn="1"/>
          </p:nvGrpSpPr>
          <p:grpSpPr bwMode="auto">
            <a:xfrm>
              <a:off x="2016" y="2016"/>
              <a:ext cx="2448" cy="2304"/>
              <a:chOff x="0" y="0"/>
              <a:chExt cx="2928" cy="2784"/>
            </a:xfrm>
          </p:grpSpPr>
          <p:sp>
            <p:nvSpPr>
              <p:cNvPr id="1040" name="Oval 10"/>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1" name="Oval 11"/>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2" name="Oval 12"/>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3" name="Oval 13"/>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4"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34" name="Group 15"/>
            <p:cNvGrpSpPr>
              <a:grpSpLocks/>
            </p:cNvGrpSpPr>
            <p:nvPr userDrawn="1"/>
          </p:nvGrpSpPr>
          <p:grpSpPr bwMode="auto">
            <a:xfrm>
              <a:off x="2832" y="96"/>
              <a:ext cx="2736" cy="2592"/>
              <a:chOff x="0" y="0"/>
              <a:chExt cx="2928" cy="2784"/>
            </a:xfrm>
          </p:grpSpPr>
          <p:sp>
            <p:nvSpPr>
              <p:cNvPr id="1035" name="Oval 16"/>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6" name="Oval 17"/>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7" name="Oval 18"/>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8" name="Oval 19"/>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9"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 xmlns:a14="http://schemas.microsoft.com/office/drawing/2010/main">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sp>
        <p:nvSpPr>
          <p:cNvPr id="1027" name="Rectangle 21"/>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8" name="Rectangle 22"/>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5799" name="Rectangle 23"/>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EAEAEA"/>
              </a:solidFill>
            </a:endParaRPr>
          </a:p>
        </p:txBody>
      </p:sp>
      <p:sp>
        <p:nvSpPr>
          <p:cNvPr id="75800" name="Rectangle 2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EAEAEA"/>
              </a:solidFill>
            </a:endParaRPr>
          </a:p>
        </p:txBody>
      </p:sp>
      <p:sp>
        <p:nvSpPr>
          <p:cNvPr id="75801" name="Rectangle 25"/>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defTabSz="914400" fontAlgn="base">
              <a:spcBef>
                <a:spcPct val="0"/>
              </a:spcBef>
              <a:spcAft>
                <a:spcPct val="0"/>
              </a:spcAft>
              <a:defRPr/>
            </a:pPr>
            <a:fld id="{89F04783-8C4A-8C46-A3FC-3B8E1E75C637}" type="slidenum">
              <a:rPr lang="en-US" smtClean="0">
                <a:solidFill>
                  <a:srgbClr val="EAEAEA"/>
                </a:solidFill>
                <a:ea typeface="ＭＳ Ｐゴシック" charset="0"/>
                <a:cs typeface="ＭＳ Ｐゴシック" charset="0"/>
              </a:rPr>
              <a:pPr defTabSz="914400" fontAlgn="base">
                <a:spcBef>
                  <a:spcPct val="0"/>
                </a:spcBef>
                <a:spcAft>
                  <a:spcPct val="0"/>
                </a:spcAft>
                <a:defRPr/>
              </a:pPr>
              <a:t>‹#›</a:t>
            </a:fld>
            <a:endParaRPr lang="en-US" dirty="0">
              <a:solidFill>
                <a:srgbClr val="EAEAEA"/>
              </a:solidFill>
              <a:ea typeface="ＭＳ Ｐゴシック" charset="0"/>
              <a:cs typeface="ＭＳ Ｐゴシック" charset="0"/>
            </a:endParaRPr>
          </a:p>
        </p:txBody>
      </p:sp>
    </p:spTree>
    <p:extLst>
      <p:ext uri="{BB962C8B-B14F-4D97-AF65-F5344CB8AC3E}">
        <p14:creationId xmlns:p14="http://schemas.microsoft.com/office/powerpoint/2010/main" val="1137957950"/>
      </p:ext>
    </p:extLst>
  </p:cSld>
  <p:clrMap bg1="dk2" tx1="lt1" bg2="dk1" tx2="lt2" accent1="accent1" accent2="accent2" accent3="accent3" accent4="accent4" accent5="accent5" accent6="accent6" hlink="hlink" folHlink="folHlink"/>
  <p:sldLayoutIdLst>
    <p:sldLayoutId id="2147489826" r:id="rId1"/>
    <p:sldLayoutId id="2147489827" r:id="rId2"/>
    <p:sldLayoutId id="2147489828" r:id="rId3"/>
    <p:sldLayoutId id="2147489829" r:id="rId4"/>
    <p:sldLayoutId id="2147489830" r:id="rId5"/>
    <p:sldLayoutId id="2147489831" r:id="rId6"/>
    <p:sldLayoutId id="2147489832" r:id="rId7"/>
    <p:sldLayoutId id="2147489833" r:id="rId8"/>
    <p:sldLayoutId id="2147489834" r:id="rId9"/>
    <p:sldLayoutId id="2147489835" r:id="rId10"/>
    <p:sldLayoutId id="2147489836" r:id="rId11"/>
    <p:sldLayoutId id="2147489837" r:id="rId12"/>
  </p:sldLayoutIdLst>
  <p:txStyles>
    <p:titleStyle>
      <a:lvl1pPr algn="ctr" rtl="0" eaLnBrk="0" fontAlgn="base" hangingPunct="0">
        <a:spcBef>
          <a:spcPct val="0"/>
        </a:spcBef>
        <a:spcAft>
          <a:spcPct val="0"/>
        </a:spcAft>
        <a:defRPr sz="40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2pPr>
      <a:lvl3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3pPr>
      <a:lvl4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4pPr>
      <a:lvl5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110000"/>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marL="742950" indent="-285750" algn="l" rtl="0" eaLnBrk="0" fontAlgn="base" hangingPunct="0">
        <a:spcBef>
          <a:spcPct val="20000"/>
        </a:spcBef>
        <a:spcAft>
          <a:spcPct val="0"/>
        </a:spcAft>
        <a:buClr>
          <a:schemeClr val="hlink"/>
        </a:buClr>
        <a:buSzPct val="110000"/>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lr>
          <a:schemeClr val="folHlink"/>
        </a:buClr>
        <a:buSzPct val="11000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3pPr>
      <a:lvl4pPr marL="16002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lr>
          <a:schemeClr val="tx1"/>
        </a:buClr>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defTabSz="914400" eaLnBrk="0" fontAlgn="base" hangingPunct="0">
              <a:spcBef>
                <a:spcPct val="0"/>
              </a:spcBef>
              <a:spcAft>
                <a:spcPct val="0"/>
              </a:spcAft>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defTabSz="914400" eaLnBrk="0" fontAlgn="base" hangingPunct="0">
              <a:spcBef>
                <a:spcPct val="0"/>
              </a:spcBef>
              <a:spcAft>
                <a:spcPct val="0"/>
              </a:spcAft>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defTabSz="914400" eaLnBrk="0" fontAlgn="base" hangingPunct="0">
              <a:spcBef>
                <a:spcPct val="0"/>
              </a:spcBef>
              <a:spcAft>
                <a:spcPct val="0"/>
              </a:spcAft>
              <a:defRPr/>
            </a:pPr>
            <a:fld id="{C7FCEC4A-0619-534F-AB0C-4C4D1986DF16}" type="slidenum">
              <a:rPr lang="en-US" smtClean="0">
                <a:ea typeface="ＭＳ Ｐゴシック" charset="0"/>
                <a:cs typeface="ＭＳ Ｐゴシック" charset="0"/>
              </a:rPr>
              <a:pPr defTabSz="914400" eaLnBrk="0" fontAlgn="base" hangingPunct="0">
                <a:spcBef>
                  <a:spcPct val="0"/>
                </a:spcBef>
                <a:spcAft>
                  <a:spcPct val="0"/>
                </a:spcAft>
                <a:defRPr/>
              </a:pPr>
              <a:t>‹#›</a:t>
            </a:fld>
            <a:endParaRPr lang="en-US" dirty="0">
              <a:ea typeface="ＭＳ Ｐゴシック" charset="0"/>
              <a:cs typeface="ＭＳ Ｐゴシック" charset="0"/>
            </a:endParaRPr>
          </a:p>
        </p:txBody>
      </p:sp>
    </p:spTree>
    <p:extLst>
      <p:ext uri="{BB962C8B-B14F-4D97-AF65-F5344CB8AC3E}">
        <p14:creationId xmlns:p14="http://schemas.microsoft.com/office/powerpoint/2010/main" val="3836027883"/>
      </p:ext>
    </p:extLst>
  </p:cSld>
  <p:clrMap bg1="lt1" tx1="dk1" bg2="lt2" tx2="dk2" accent1="accent1" accent2="accent2" accent3="accent3" accent4="accent4" accent5="accent5" accent6="accent6" hlink="hlink" folHlink="folHlink"/>
  <p:sldLayoutIdLst>
    <p:sldLayoutId id="2147489839" r:id="rId1"/>
    <p:sldLayoutId id="2147489840" r:id="rId2"/>
    <p:sldLayoutId id="2147489841" r:id="rId3"/>
    <p:sldLayoutId id="2147489842" r:id="rId4"/>
    <p:sldLayoutId id="2147489843" r:id="rId5"/>
    <p:sldLayoutId id="2147489844" r:id="rId6"/>
    <p:sldLayoutId id="2147489845" r:id="rId7"/>
    <p:sldLayoutId id="2147489846" r:id="rId8"/>
    <p:sldLayoutId id="2147489847" r:id="rId9"/>
    <p:sldLayoutId id="2147489848" r:id="rId10"/>
    <p:sldLayoutId id="2147489849" r:id="rId11"/>
    <p:sldLayoutId id="2147489850" r:id="rId12"/>
    <p:sldLayoutId id="2147489851"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3200400" cy="6858000"/>
            <a:chOff x="0" y="0"/>
            <a:chExt cx="2016" cy="4320"/>
          </a:xfrm>
        </p:grpSpPr>
        <p:sp>
          <p:nvSpPr>
            <p:cNvPr id="1033" name="Rectangle 3"/>
            <p:cNvSpPr>
              <a:spLocks noChangeArrowheads="1"/>
            </p:cNvSpPr>
            <p:nvPr/>
          </p:nvSpPr>
          <p:spPr bwMode="auto">
            <a:xfrm>
              <a:off x="0" y="0"/>
              <a:ext cx="480" cy="4320"/>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fontAlgn="base">
                <a:spcBef>
                  <a:spcPct val="0"/>
                </a:spcBef>
                <a:spcAft>
                  <a:spcPct val="0"/>
                </a:spcAft>
              </a:pPr>
              <a:endParaRPr lang="en-US" sz="2400" b="1" i="0" dirty="0">
                <a:solidFill>
                  <a:srgbClr val="003366"/>
                </a:solidFill>
                <a:latin typeface="Arial" panose="020B0604020202020204" pitchFamily="34" charset="0"/>
                <a:ea typeface="ＭＳ Ｐゴシック" charset="0"/>
                <a:cs typeface="ＭＳ Ｐゴシック" charset="0"/>
              </a:endParaRPr>
            </a:p>
          </p:txBody>
        </p:sp>
        <p:sp>
          <p:nvSpPr>
            <p:cNvPr id="1034" name="Rectangle 4"/>
            <p:cNvSpPr>
              <a:spLocks noChangeArrowheads="1"/>
            </p:cNvSpPr>
            <p:nvPr/>
          </p:nvSpPr>
          <p:spPr bwMode="auto">
            <a:xfrm>
              <a:off x="432" y="0"/>
              <a:ext cx="1584" cy="672"/>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fontAlgn="base">
                <a:spcBef>
                  <a:spcPct val="0"/>
                </a:spcBef>
                <a:spcAft>
                  <a:spcPct val="0"/>
                </a:spcAft>
              </a:pPr>
              <a:endParaRPr lang="en-US" sz="2400" b="1" i="0" dirty="0">
                <a:solidFill>
                  <a:srgbClr val="003366"/>
                </a:solidFill>
                <a:latin typeface="Arial" panose="020B0604020202020204" pitchFamily="34" charset="0"/>
                <a:ea typeface="ＭＳ Ｐゴシック" charset="0"/>
                <a:cs typeface="ＭＳ Ｐゴシック" charset="0"/>
              </a:endParaRPr>
            </a:p>
          </p:txBody>
        </p:sp>
      </p:grpSp>
      <p:sp>
        <p:nvSpPr>
          <p:cNvPr id="1027"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gn="ctr" defTabSz="914400" fontAlgn="base">
              <a:spcBef>
                <a:spcPct val="0"/>
              </a:spcBef>
              <a:spcAft>
                <a:spcPct val="0"/>
              </a:spcAft>
            </a:pPr>
            <a:endParaRPr kumimoji="1" lang="en-US" sz="2400" b="1" i="0" dirty="0">
              <a:solidFill>
                <a:srgbClr val="003366"/>
              </a:solidFill>
              <a:latin typeface="Arial" panose="020B0604020202020204" pitchFamily="34" charset="0"/>
              <a:ea typeface="ＭＳ Ｐゴシック" charset="0"/>
              <a:cs typeface="ＭＳ Ｐゴシック" charset="0"/>
            </a:endParaRPr>
          </a:p>
        </p:txBody>
      </p:sp>
      <p:sp>
        <p:nvSpPr>
          <p:cNvPr id="1028" name="Rectangle 6"/>
          <p:cNvSpPr>
            <a:spLocks noGrp="1" noChangeArrowheads="1"/>
          </p:cNvSpPr>
          <p:nvPr>
            <p:ph type="title"/>
          </p:nvPr>
        </p:nvSpPr>
        <p:spPr bwMode="auto">
          <a:xfrm>
            <a:off x="914400" y="762000"/>
            <a:ext cx="8001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914400" y="2362200"/>
            <a:ext cx="8001000" cy="3733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200" name="Rectangle 8"/>
          <p:cNvSpPr>
            <a:spLocks noGrp="1" noChangeArrowheads="1"/>
          </p:cNvSpPr>
          <p:nvPr>
            <p:ph type="dt" sz="half" idx="2"/>
          </p:nvPr>
        </p:nvSpPr>
        <p:spPr bwMode="auto">
          <a:xfrm>
            <a:off x="7010400" y="6553200"/>
            <a:ext cx="19050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003366"/>
              </a:solidFill>
            </a:endParaRPr>
          </a:p>
        </p:txBody>
      </p:sp>
      <p:sp>
        <p:nvSpPr>
          <p:cNvPr id="8201" name="Rectangle 9"/>
          <p:cNvSpPr>
            <a:spLocks noGrp="1" noChangeArrowheads="1"/>
          </p:cNvSpPr>
          <p:nvPr>
            <p:ph type="ftr" sz="quarter" idx="3"/>
          </p:nvPr>
        </p:nvSpPr>
        <p:spPr bwMode="auto">
          <a:xfrm>
            <a:off x="2936875" y="6529388"/>
            <a:ext cx="28956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ct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003366"/>
              </a:solidFill>
            </a:endParaRPr>
          </a:p>
        </p:txBody>
      </p:sp>
      <p:sp>
        <p:nvSpPr>
          <p:cNvPr id="8202" name="Rectangle 10"/>
          <p:cNvSpPr>
            <a:spLocks noGrp="1" noChangeArrowheads="1"/>
          </p:cNvSpPr>
          <p:nvPr>
            <p:ph type="sldNum" sz="quarter" idx="4"/>
          </p:nvPr>
        </p:nvSpPr>
        <p:spPr bwMode="auto">
          <a:xfrm>
            <a:off x="84138" y="6343650"/>
            <a:ext cx="587375" cy="48895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spAutoFit/>
          </a:bodyPr>
          <a:lstStyle>
            <a:lvl1pPr>
              <a:defRPr sz="2600" b="1" i="0">
                <a:solidFill>
                  <a:schemeClr val="bg1"/>
                </a:solidFill>
                <a:latin typeface="Arial" panose="020B0604020202020204" pitchFamily="34" charset="0"/>
              </a:defRPr>
            </a:lvl1pPr>
          </a:lstStyle>
          <a:p>
            <a:pPr defTabSz="914400" fontAlgn="base">
              <a:spcBef>
                <a:spcPct val="0"/>
              </a:spcBef>
              <a:spcAft>
                <a:spcPct val="0"/>
              </a:spcAft>
              <a:defRPr/>
            </a:pPr>
            <a:fld id="{9C7E0900-7EC4-5E44-8B2A-030586DC3E7A}"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2169802782"/>
      </p:ext>
    </p:extLst>
  </p:cSld>
  <p:clrMap bg1="lt1" tx1="dk1" bg2="lt2" tx2="dk2" accent1="accent1" accent2="accent2" accent3="accent3" accent4="accent4" accent5="accent5" accent6="accent6" hlink="hlink" folHlink="folHlink"/>
  <p:sldLayoutIdLst>
    <p:sldLayoutId id="2147489853" r:id="rId1"/>
    <p:sldLayoutId id="2147489854" r:id="rId2"/>
    <p:sldLayoutId id="2147489855" r:id="rId3"/>
    <p:sldLayoutId id="2147489856" r:id="rId4"/>
    <p:sldLayoutId id="2147489857" r:id="rId5"/>
    <p:sldLayoutId id="2147489858" r:id="rId6"/>
    <p:sldLayoutId id="2147489859" r:id="rId7"/>
    <p:sldLayoutId id="2147489860" r:id="rId8"/>
    <p:sldLayoutId id="2147489861" r:id="rId9"/>
    <p:sldLayoutId id="2147489862" r:id="rId10"/>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p:titleStyle>
    <p:bodyStyle>
      <a:lvl1pPr marL="342900" indent="-342900"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ＭＳ Ｐゴシック" pitchFamily="-110" charset="-128"/>
        </a:defRPr>
      </a:lvl2pPr>
      <a:lvl3pPr marL="11430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ＭＳ Ｐゴシック" pitchFamily="-110" charset="-128"/>
        </a:defRPr>
      </a:lvl3pPr>
      <a:lvl4pPr marL="1600200" indent="-228600"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ＭＳ Ｐゴシック" pitchFamily="-110" charset="-128"/>
        </a:defRPr>
      </a:lvl4pPr>
      <a:lvl5pPr marL="2057400" indent="-228600"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ＭＳ Ｐゴシック" pitchFamily="-110" charset="-128"/>
        </a:defRPr>
      </a:lvl5pPr>
      <a:lvl6pPr marL="25146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6pPr>
      <a:lvl7pPr marL="29718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7pPr>
      <a:lvl8pPr marL="34290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8pPr>
      <a:lvl9pPr marL="38862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529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0" hangingPunct="0">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defTabSz="914400" fontAlgn="base">
              <a:spcBef>
                <a:spcPct val="0"/>
              </a:spcBef>
              <a:spcAft>
                <a:spcPct val="0"/>
              </a:spcAft>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0" hangingPunct="0">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defTabSz="914400" fontAlgn="base">
              <a:spcBef>
                <a:spcPct val="0"/>
              </a:spcBef>
              <a:spcAft>
                <a:spcPct val="0"/>
              </a:spcAft>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0" hangingPunct="0">
              <a:defRPr sz="1400" b="1" i="0">
                <a:solidFill>
                  <a:srgbClr val="000000"/>
                </a:solidFill>
                <a:latin typeface="Arial" panose="020B0604020202020204" pitchFamily="34" charset="0"/>
              </a:defRPr>
            </a:lvl1pPr>
          </a:lstStyle>
          <a:p>
            <a:pPr defTabSz="914400" fontAlgn="base">
              <a:spcBef>
                <a:spcPct val="0"/>
              </a:spcBef>
              <a:spcAft>
                <a:spcPct val="0"/>
              </a:spcAft>
              <a:defRPr/>
            </a:pPr>
            <a:fld id="{9109EDEC-CA48-D448-B6E9-167DA10834BA}" type="slidenum">
              <a:rPr lang="en-US" smtClean="0"/>
              <a:pPr defTabSz="914400" fontAlgn="base">
                <a:spcBef>
                  <a:spcPct val="0"/>
                </a:spcBef>
                <a:spcAft>
                  <a:spcPct val="0"/>
                </a:spcAft>
                <a:defRPr/>
              </a:pPr>
              <a:t>‹#›</a:t>
            </a:fld>
            <a:endParaRPr lang="en-US" dirty="0"/>
          </a:p>
        </p:txBody>
      </p:sp>
    </p:spTree>
    <p:extLst>
      <p:ext uri="{BB962C8B-B14F-4D97-AF65-F5344CB8AC3E}">
        <p14:creationId xmlns:p14="http://schemas.microsoft.com/office/powerpoint/2010/main" val="601391875"/>
      </p:ext>
    </p:extLst>
  </p:cSld>
  <p:clrMap bg1="lt1" tx1="dk1" bg2="lt2" tx2="dk2" accent1="accent1" accent2="accent2" accent3="accent3" accent4="accent4" accent5="accent5" accent6="accent6" hlink="hlink" folHlink="folHlink"/>
  <p:sldLayoutIdLst>
    <p:sldLayoutId id="2147489864" r:id="rId1"/>
    <p:sldLayoutId id="2147489865" r:id="rId2"/>
    <p:sldLayoutId id="2147489866" r:id="rId3"/>
    <p:sldLayoutId id="2147489867" r:id="rId4"/>
    <p:sldLayoutId id="2147489868" r:id="rId5"/>
    <p:sldLayoutId id="2147489869" r:id="rId6"/>
    <p:sldLayoutId id="2147489870" r:id="rId7"/>
    <p:sldLayoutId id="2147489871" r:id="rId8"/>
    <p:sldLayoutId id="2147489872" r:id="rId9"/>
    <p:sldLayoutId id="2147489873" r:id="rId10"/>
    <p:sldLayoutId id="2147489874"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5pPr>
      <a:lvl6pPr marL="4572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6pPr>
      <a:lvl7pPr marL="9144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7pPr>
      <a:lvl8pPr marL="13716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8pPr>
      <a:lvl9pPr marL="18288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857924882"/>
      </p:ext>
    </p:extLst>
  </p:cSld>
  <p:clrMap bg1="lt1" tx1="dk1" bg2="lt2" tx2="dk2" accent1="accent1" accent2="accent2" accent3="accent3" accent4="accent4" accent5="accent5" accent6="accent6" hlink="hlink" folHlink="folHlink"/>
  <p:sldLayoutIdLst>
    <p:sldLayoutId id="2147486931" r:id="rId1"/>
    <p:sldLayoutId id="2147486932" r:id="rId2"/>
    <p:sldLayoutId id="2147486933" r:id="rId3"/>
    <p:sldLayoutId id="2147486934" r:id="rId4"/>
    <p:sldLayoutId id="2147486935" r:id="rId5"/>
    <p:sldLayoutId id="2147486936" r:id="rId6"/>
    <p:sldLayoutId id="2147486937" r:id="rId7"/>
    <p:sldLayoutId id="2147486938" r:id="rId8"/>
    <p:sldLayoutId id="2147486939" r:id="rId9"/>
    <p:sldLayoutId id="2147486940" r:id="rId10"/>
    <p:sldLayoutId id="2147486941" r:id="rId11"/>
    <p:sldLayoutId id="2147486942" r:id="rId12"/>
    <p:sldLayoutId id="2147486943" r:id="rId13"/>
    <p:sldLayoutId id="2147486944" r:id="rId14"/>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3A05467-7175-4571-8579-AAFB7842FCA9}" type="datetimeFigureOut">
              <a:rPr lang="en-US" smtClean="0">
                <a:solidFill>
                  <a:prstClr val="black">
                    <a:tint val="75000"/>
                  </a:prstClr>
                </a:solidFill>
                <a:latin typeface="Calibri"/>
              </a:rPr>
              <a:pPr fontAlgn="auto">
                <a:spcBef>
                  <a:spcPts val="0"/>
                </a:spcBef>
                <a:spcAft>
                  <a:spcPts val="0"/>
                </a:spcAft>
              </a:pPr>
              <a:t>3/8/26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966321BF-86B5-456E-9DF6-3F2B9BCF6286}" type="slidenum">
              <a:rPr lang="en-US" smtClean="0">
                <a:solidFill>
                  <a:prstClr val="black">
                    <a:tint val="75000"/>
                  </a:prstClr>
                </a:solidFill>
                <a:latin typeface="Calibri"/>
              </a:rPr>
              <a:pPr fontAlgn="auto">
                <a:spcBef>
                  <a:spcPts val="0"/>
                </a:spcBef>
                <a:spcAft>
                  <a:spcPts val="0"/>
                </a:spcAft>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7409287"/>
      </p:ext>
    </p:extLst>
  </p:cSld>
  <p:clrMap bg1="lt1" tx1="dk1" bg2="lt2" tx2="dk2" accent1="accent1" accent2="accent2" accent3="accent3" accent4="accent4" accent5="accent5" accent6="accent6" hlink="hlink" folHlink="folHlink"/>
  <p:sldLayoutIdLst>
    <p:sldLayoutId id="2147486946" r:id="rId1"/>
    <p:sldLayoutId id="2147486947" r:id="rId2"/>
    <p:sldLayoutId id="2147486948" r:id="rId3"/>
    <p:sldLayoutId id="2147486949" r:id="rId4"/>
    <p:sldLayoutId id="2147486950" r:id="rId5"/>
    <p:sldLayoutId id="2147486951" r:id="rId6"/>
    <p:sldLayoutId id="2147486952" r:id="rId7"/>
    <p:sldLayoutId id="2147486953" r:id="rId8"/>
    <p:sldLayoutId id="2147486954" r:id="rId9"/>
    <p:sldLayoutId id="2147486955" r:id="rId10"/>
    <p:sldLayoutId id="2147486956"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a:pPr eaLnBrk="0" hangingPunct="0">
                <a:defRPr/>
              </a:pPr>
              <a:t>‹#›</a:t>
            </a:fld>
            <a:endParaRPr lang="en-US"/>
          </a:p>
        </p:txBody>
      </p:sp>
    </p:spTree>
    <p:extLst>
      <p:ext uri="{BB962C8B-B14F-4D97-AF65-F5344CB8AC3E}">
        <p14:creationId xmlns:p14="http://schemas.microsoft.com/office/powerpoint/2010/main" val="1428611268"/>
      </p:ext>
    </p:extLst>
  </p:cSld>
  <p:clrMap bg1="lt1" tx1="dk1" bg2="lt2" tx2="dk2" accent1="accent1" accent2="accent2" accent3="accent3" accent4="accent4" accent5="accent5" accent6="accent6" hlink="hlink" folHlink="folHlink"/>
  <p:sldLayoutIdLst>
    <p:sldLayoutId id="2147486958" r:id="rId1"/>
    <p:sldLayoutId id="2147486959" r:id="rId2"/>
    <p:sldLayoutId id="2147486960" r:id="rId3"/>
    <p:sldLayoutId id="2147486961" r:id="rId4"/>
    <p:sldLayoutId id="2147486962" r:id="rId5"/>
    <p:sldLayoutId id="2147486963" r:id="rId6"/>
    <p:sldLayoutId id="2147486964" r:id="rId7"/>
    <p:sldLayoutId id="2147486965" r:id="rId8"/>
    <p:sldLayoutId id="2147486966" r:id="rId9"/>
    <p:sldLayoutId id="2147486967" r:id="rId10"/>
    <p:sldLayoutId id="2147486968" r:id="rId11"/>
    <p:sldLayoutId id="2147486969" r:id="rId12"/>
    <p:sldLayoutId id="214748697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a14="http://schemas.microsoft.com/office/drawing/2010/main" xmlns="">
                <a:noFill/>
              </a14:hiddenFill>
            </a:ext>
          </a:extLst>
        </p:spPr>
        <p:txBody>
          <a:bodyPr wrap="none" anchor="ctr"/>
          <a:lstStyle/>
          <a:p>
            <a:endParaRPr lang="en-US">
              <a:solidFill>
                <a:srgbClr val="000000"/>
              </a:solidFill>
            </a:endParaRPr>
          </a:p>
        </p:txBody>
      </p:sp>
      <p:pic>
        <p:nvPicPr>
          <p:cNvPr id="1028" name="Picture 4" descr="minispir"/>
          <p:cNvPicPr>
            <a:picLocks noChangeAspect="1" noChangeArrowheads="1"/>
          </p:cNvPicPr>
          <p:nvPr/>
        </p:nvPicPr>
        <p:blipFill>
          <a:blip r:embed="rId13">
            <a:extLst>
              <a:ext uri="{28A0092B-C50C-407E-A947-70E740481C1C}">
                <a14:useLocalDpi xmlns:a14="http://schemas.microsoft.com/office/drawing/2010/main" val="0"/>
              </a:ext>
            </a:extLst>
          </a:blip>
          <a:srcRect b="5333"/>
          <a:stretch>
            <a:fillRect/>
          </a:stretch>
        </p:blipFill>
        <p:spPr bwMode="ltGray">
          <a:xfrm>
            <a:off x="0" y="50800"/>
            <a:ext cx="1181100" cy="405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a:extLst>
              <a:ext uri="{28A0092B-C50C-407E-A947-70E740481C1C}">
                <a14:useLocalDpi xmlns:a14="http://schemas.microsoft.com/office/drawing/2010/main" val="0"/>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46427871"/>
      </p:ext>
    </p:extLst>
  </p:cSld>
  <p:clrMap bg1="lt1" tx1="dk1" bg2="lt2" tx2="dk2" accent1="accent1" accent2="accent2" accent3="accent3" accent4="accent4" accent5="accent5" accent6="accent6" hlink="hlink" folHlink="folHlink"/>
  <p:sldLayoutIdLst>
    <p:sldLayoutId id="2147486972" r:id="rId1"/>
    <p:sldLayoutId id="2147486973" r:id="rId2"/>
    <p:sldLayoutId id="2147486974" r:id="rId3"/>
    <p:sldLayoutId id="2147486975" r:id="rId4"/>
    <p:sldLayoutId id="2147486976" r:id="rId5"/>
    <p:sldLayoutId id="2147486977" r:id="rId6"/>
    <p:sldLayoutId id="2147486978" r:id="rId7"/>
    <p:sldLayoutId id="2147486979" r:id="rId8"/>
    <p:sldLayoutId id="2147486980" r:id="rId9"/>
    <p:sldLayoutId id="2147486981" r:id="rId10"/>
    <p:sldLayoutId id="2147486982"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885267985"/>
      </p:ext>
    </p:extLst>
  </p:cSld>
  <p:clrMap bg1="lt1" tx1="dk1" bg2="lt2" tx2="dk2" accent1="accent1" accent2="accent2" accent3="accent3" accent4="accent4" accent5="accent5" accent6="accent6" hlink="hlink" folHlink="folHlink"/>
  <p:sldLayoutIdLst>
    <p:sldLayoutId id="2147486984" r:id="rId1"/>
    <p:sldLayoutId id="2147486985" r:id="rId2"/>
    <p:sldLayoutId id="2147486986" r:id="rId3"/>
    <p:sldLayoutId id="2147486987" r:id="rId4"/>
    <p:sldLayoutId id="2147486988" r:id="rId5"/>
    <p:sldLayoutId id="2147486989" r:id="rId6"/>
    <p:sldLayoutId id="2147486990" r:id="rId7"/>
    <p:sldLayoutId id="2147486991" r:id="rId8"/>
    <p:sldLayoutId id="2147486992" r:id="rId9"/>
    <p:sldLayoutId id="2147486993" r:id="rId10"/>
    <p:sldLayoutId id="214748699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a:defRPr sz="1400">
                <a:solidFill>
                  <a:srgbClr val="000000"/>
                </a:solidFill>
                <a:latin typeface="Times New Roman" charset="0"/>
              </a:defRPr>
            </a:lvl1pPr>
          </a:lstStyle>
          <a:p>
            <a:pPr defTabSz="914353"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353"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616827745"/>
      </p:ext>
    </p:extLst>
  </p:cSld>
  <p:clrMap bg1="lt1" tx1="dk1" bg2="lt2" tx2="dk2" accent1="accent1" accent2="accent2" accent3="accent3" accent4="accent4" accent5="accent5" accent6="accent6" hlink="hlink" folHlink="folHlink"/>
  <p:sldLayoutIdLst>
    <p:sldLayoutId id="2147485037" r:id="rId1"/>
    <p:sldLayoutId id="2147485038" r:id="rId2"/>
    <p:sldLayoutId id="2147485039" r:id="rId3"/>
    <p:sldLayoutId id="2147485040" r:id="rId4"/>
    <p:sldLayoutId id="2147485041" r:id="rId5"/>
    <p:sldLayoutId id="2147485042" r:id="rId6"/>
    <p:sldLayoutId id="2147485043" r:id="rId7"/>
    <p:sldLayoutId id="2147485044" r:id="rId8"/>
    <p:sldLayoutId id="2147485045" r:id="rId9"/>
    <p:sldLayoutId id="2147485046" r:id="rId10"/>
    <p:sldLayoutId id="2147485047" r:id="rId11"/>
    <p:sldLayoutId id="2147485048" r:id="rId12"/>
    <p:sldLayoutId id="2147485049"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p:titleStyle>
    <p:bodyStyle>
      <a:lvl1pPr marL="342882" indent="-342882"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12" indent="-28573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942" indent="-228588"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118" indent="-228588"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295" indent="-228588"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47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648"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825"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00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GB"/>
              <a:t>Click to edit Master title style</a:t>
            </a:r>
          </a:p>
        </p:txBody>
      </p:sp>
      <p:sp>
        <p:nvSpPr>
          <p:cNvPr id="2969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cs typeface="Times New Roman" charset="0"/>
              </a:defRPr>
            </a:lvl1pPr>
          </a:lstStyle>
          <a:p>
            <a:pPr>
              <a:defRPr/>
            </a:pPr>
            <a:fld id="{659DD569-AE56-8946-A468-7C43919D2816}" type="slidenum">
              <a:rPr lang="en-GB"/>
              <a:pPr>
                <a:defRPr/>
              </a:pPr>
              <a:t>‹#›</a:t>
            </a:fld>
            <a:endParaRPr lang="en-GB"/>
          </a:p>
        </p:txBody>
      </p:sp>
    </p:spTree>
    <p:extLst>
      <p:ext uri="{BB962C8B-B14F-4D97-AF65-F5344CB8AC3E}">
        <p14:creationId xmlns:p14="http://schemas.microsoft.com/office/powerpoint/2010/main" val="3725212291"/>
      </p:ext>
    </p:extLst>
  </p:cSld>
  <p:clrMap bg1="lt1" tx1="dk1" bg2="lt2" tx2="dk2" accent1="accent1" accent2="accent2" accent3="accent3" accent4="accent4" accent5="accent5" accent6="accent6" hlink="hlink" folHlink="folHlink"/>
  <p:sldLayoutIdLst>
    <p:sldLayoutId id="2147486996" r:id="rId1"/>
  </p:sldLayoutIdLst>
  <p:txStyles>
    <p:titleStyle>
      <a:lvl1pPr algn="ctr" rtl="0" eaLnBrk="0" fontAlgn="base" hangingPunct="0">
        <a:spcBef>
          <a:spcPct val="0"/>
        </a:spcBef>
        <a:spcAft>
          <a:spcPct val="0"/>
        </a:spcAft>
        <a:defRPr sz="4400">
          <a:solidFill>
            <a:schemeClr val="tx2"/>
          </a:solidFill>
          <a:latin typeface="+mj-lt"/>
          <a:ea typeface="ＭＳ Ｐゴシック" charset="0"/>
          <a:cs typeface="+mj-cs"/>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5pPr>
      <a:lvl6pPr marL="45720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4400"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1600"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8800"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charset="0"/>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a14="http://schemas.microsoft.com/office/drawing/2010/main" xmlns="">
                <a:noFill/>
              </a14:hiddenFill>
            </a:ext>
          </a:extLst>
        </p:spPr>
        <p:txBody>
          <a:bodyPr wrap="none" anchor="ctr"/>
          <a:lstStyle/>
          <a:p>
            <a:endParaRPr lang="en-US"/>
          </a:p>
        </p:txBody>
      </p:sp>
      <p:pic>
        <p:nvPicPr>
          <p:cNvPr id="1028" name="Picture 4"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b="5333"/>
          <a:stretch>
            <a:fillRect/>
          </a:stretch>
        </p:blipFill>
        <p:spPr bwMode="ltGray">
          <a:xfrm>
            <a:off x="0" y="50800"/>
            <a:ext cx="1181100" cy="405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pPr>
                <a:defRPr/>
              </a:pPr>
              <a:t>‹#›</a:t>
            </a:fld>
            <a:endParaRPr lang="en-US"/>
          </a:p>
        </p:txBody>
      </p:sp>
    </p:spTree>
    <p:extLst>
      <p:ext uri="{BB962C8B-B14F-4D97-AF65-F5344CB8AC3E}">
        <p14:creationId xmlns:p14="http://schemas.microsoft.com/office/powerpoint/2010/main" val="1961151520"/>
      </p:ext>
    </p:extLst>
  </p:cSld>
  <p:clrMap bg1="lt1" tx1="dk1" bg2="lt2" tx2="dk2" accent1="accent1" accent2="accent2" accent3="accent3" accent4="accent4" accent5="accent5" accent6="accent6" hlink="hlink" folHlink="folHlink"/>
  <p:sldLayoutIdLst>
    <p:sldLayoutId id="2147486998" r:id="rId1"/>
    <p:sldLayoutId id="2147486999" r:id="rId2"/>
    <p:sldLayoutId id="2147487000" r:id="rId3"/>
    <p:sldLayoutId id="2147487001" r:id="rId4"/>
    <p:sldLayoutId id="2147487002" r:id="rId5"/>
    <p:sldLayoutId id="2147487003" r:id="rId6"/>
    <p:sldLayoutId id="2147487004" r:id="rId7"/>
    <p:sldLayoutId id="2147487005" r:id="rId8"/>
    <p:sldLayoutId id="2147487006" r:id="rId9"/>
    <p:sldLayoutId id="2147487007" r:id="rId10"/>
    <p:sldLayoutId id="2147487008"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93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593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1" i="0">
                <a:latin typeface="Arial" panose="020B0604020202020204" pitchFamily="34" charset="0"/>
                <a:ea typeface="+mn-ea"/>
                <a:cs typeface="+mn-cs"/>
              </a:defRPr>
            </a:lvl1pPr>
          </a:lstStyle>
          <a:p>
            <a:pPr algn="ctr">
              <a:defRPr/>
            </a:pPr>
            <a:endParaRPr lang="en-US" dirty="0">
              <a:solidFill>
                <a:srgbClr val="000000"/>
              </a:solidFill>
            </a:endParaRPr>
          </a:p>
        </p:txBody>
      </p:sp>
      <p:sp>
        <p:nvSpPr>
          <p:cNvPr id="593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1" i="0">
                <a:latin typeface="Arial" panose="020B0604020202020204" pitchFamily="34" charset="0"/>
                <a:ea typeface="Osaka" charset="0"/>
                <a:cs typeface="Osaka" charset="0"/>
              </a:defRPr>
            </a:lvl1pPr>
          </a:lstStyle>
          <a:p>
            <a:fld id="{B9D20AD3-D622-EC41-AF78-52EA093B16A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598476085"/>
      </p:ext>
    </p:extLst>
  </p:cSld>
  <p:clrMap bg1="lt1" tx1="dk1" bg2="lt2" tx2="dk2" accent1="accent1" accent2="accent2" accent3="accent3" accent4="accent4" accent5="accent5" accent6="accent6" hlink="hlink" folHlink="folHlink"/>
  <p:sldLayoutIdLst>
    <p:sldLayoutId id="2147487010" r:id="rId1"/>
    <p:sldLayoutId id="2147487011" r:id="rId2"/>
    <p:sldLayoutId id="2147487012" r:id="rId3"/>
    <p:sldLayoutId id="2147487013" r:id="rId4"/>
    <p:sldLayoutId id="2147487014" r:id="rId5"/>
    <p:sldLayoutId id="2147487015" r:id="rId6"/>
    <p:sldLayoutId id="2147487016" r:id="rId7"/>
    <p:sldLayoutId id="2147487017" r:id="rId8"/>
    <p:sldLayoutId id="2147487018" r:id="rId9"/>
    <p:sldLayoutId id="2147487019" r:id="rId10"/>
    <p:sldLayoutId id="2147487020" r:id="rId11"/>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solidFill>
                  <a:srgbClr val="000000"/>
                </a:solidFill>
                <a:latin typeface="Times New Roman" pitchFamily="-111" charset="0"/>
                <a:ea typeface="+mn-ea"/>
                <a:cs typeface="+mn-cs"/>
              </a:defRPr>
            </a:lvl1pPr>
          </a:lstStyle>
          <a:p>
            <a:pPr>
              <a:defRPr/>
            </a:pPr>
            <a:endParaRPr lang="en-US"/>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solidFill>
                  <a:srgbClr val="000000"/>
                </a:solidFill>
                <a:latin typeface="Times New Roman" pitchFamily="-111" charset="0"/>
                <a:ea typeface="+mn-ea"/>
                <a:cs typeface="+mn-cs"/>
              </a:defRPr>
            </a:lvl1pPr>
          </a:lstStyle>
          <a:p>
            <a:pPr>
              <a:defRPr/>
            </a:pPr>
            <a:endParaRPr lang="en-US"/>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solidFill>
                  <a:srgbClr val="000000"/>
                </a:solidFill>
              </a:defRPr>
            </a:lvl1pPr>
          </a:lstStyle>
          <a:p>
            <a:pPr>
              <a:defRPr/>
            </a:pPr>
            <a:fld id="{49E715A5-66D3-C749-B32F-2670B5D70455}" type="slidenum">
              <a:rPr lang="en-US"/>
              <a:pPr>
                <a:defRPr/>
              </a:pPr>
              <a:t>‹#›</a:t>
            </a:fld>
            <a:endParaRPr lang="en-US"/>
          </a:p>
        </p:txBody>
      </p:sp>
      <p:pic>
        <p:nvPicPr>
          <p:cNvPr id="107526" name="Picture 6" descr="strtegic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7"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37612287"/>
      </p:ext>
    </p:extLst>
  </p:cSld>
  <p:clrMap bg1="lt1" tx1="dk1" bg2="lt2" tx2="dk2" accent1="accent1" accent2="accent2" accent3="accent3" accent4="accent4" accent5="accent5" accent6="accent6" hlink="hlink" folHlink="folHlink"/>
  <p:sldLayoutIdLst>
    <p:sldLayoutId id="2147487023"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eaLnBrk="0" hangingPunct="0">
              <a:defRPr/>
            </a:pPr>
            <a:fld id="{C7FCEC4A-0619-534F-AB0C-4C4D1986DF16}" type="slidenum">
              <a:rPr lang="en-US" smtClean="0"/>
              <a:pPr eaLnBrk="0" hangingPunct="0">
                <a:defRPr/>
              </a:pPr>
              <a:t>‹#›</a:t>
            </a:fld>
            <a:endParaRPr lang="en-US" dirty="0"/>
          </a:p>
        </p:txBody>
      </p:sp>
    </p:spTree>
    <p:extLst>
      <p:ext uri="{BB962C8B-B14F-4D97-AF65-F5344CB8AC3E}">
        <p14:creationId xmlns:p14="http://schemas.microsoft.com/office/powerpoint/2010/main" val="3006693985"/>
      </p:ext>
    </p:extLst>
  </p:cSld>
  <p:clrMap bg1="lt1" tx1="dk1" bg2="lt2" tx2="dk2" accent1="accent1" accent2="accent2" accent3="accent3" accent4="accent4" accent5="accent5" accent6="accent6" hlink="hlink" folHlink="folHlink"/>
  <p:sldLayoutIdLst>
    <p:sldLayoutId id="2147486544" r:id="rId1"/>
    <p:sldLayoutId id="2147486545" r:id="rId2"/>
    <p:sldLayoutId id="2147486546" r:id="rId3"/>
    <p:sldLayoutId id="2147486547" r:id="rId4"/>
    <p:sldLayoutId id="2147486548" r:id="rId5"/>
    <p:sldLayoutId id="2147486549" r:id="rId6"/>
    <p:sldLayoutId id="2147486550" r:id="rId7"/>
    <p:sldLayoutId id="2147486551" r:id="rId8"/>
    <p:sldLayoutId id="2147486552" r:id="rId9"/>
    <p:sldLayoutId id="2147486553" r:id="rId10"/>
    <p:sldLayoutId id="2147486554" r:id="rId11"/>
    <p:sldLayoutId id="2147486555" r:id="rId12"/>
    <p:sldLayoutId id="2147486556"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bwMode="auto">
          <a:xfrm>
            <a:off x="228600" y="457200"/>
            <a:ext cx="7772400" cy="11430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819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1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defRPr/>
            </a:pPr>
            <a:endParaRPr lang="en-US"/>
          </a:p>
        </p:txBody>
      </p:sp>
      <p:sp>
        <p:nvSpPr>
          <p:cNvPr id="81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2" charset="0"/>
                <a:ea typeface="+mn-ea"/>
                <a:cs typeface="+mn-cs"/>
              </a:defRPr>
            </a:lvl1pPr>
          </a:lstStyle>
          <a:p>
            <a:pPr>
              <a:defRPr/>
            </a:pPr>
            <a:endParaRPr lang="en-US"/>
          </a:p>
        </p:txBody>
      </p:sp>
      <p:sp>
        <p:nvSpPr>
          <p:cNvPr id="81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9056C987-BD4C-0D48-8455-A2F1B4404BA3}" type="slidenum">
              <a:rPr lang="en-US"/>
              <a:pPr>
                <a:defRPr/>
              </a:pPr>
              <a:t>‹#›</a:t>
            </a:fld>
            <a:endParaRPr lang="en-US"/>
          </a:p>
        </p:txBody>
      </p:sp>
      <p:sp>
        <p:nvSpPr>
          <p:cNvPr id="1031" name="Rectangle 7"/>
          <p:cNvSpPr>
            <a:spLocks noChangeArrowheads="1"/>
          </p:cNvSpPr>
          <p:nvPr/>
        </p:nvSpPr>
        <p:spPr bwMode="gray">
          <a:xfrm>
            <a:off x="0" y="1638300"/>
            <a:ext cx="3343275" cy="122238"/>
          </a:xfrm>
          <a:prstGeom prst="rect">
            <a:avLst/>
          </a:prstGeom>
          <a:solidFill>
            <a:schemeClr val="bg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p>
        </p:txBody>
      </p:sp>
    </p:spTree>
    <p:extLst>
      <p:ext uri="{BB962C8B-B14F-4D97-AF65-F5344CB8AC3E}">
        <p14:creationId xmlns:p14="http://schemas.microsoft.com/office/powerpoint/2010/main" val="2042691157"/>
      </p:ext>
    </p:extLst>
  </p:cSld>
  <p:clrMap bg1="dk2" tx1="lt1" bg2="dk1" tx2="lt2" accent1="accent1" accent2="accent2" accent3="accent3" accent4="accent4" accent5="accent5" accent6="accent6" hlink="hlink" folHlink="folHlink"/>
  <p:sldLayoutIdLst>
    <p:sldLayoutId id="2147487025" r:id="rId1"/>
    <p:sldLayoutId id="2147487026" r:id="rId2"/>
    <p:sldLayoutId id="2147487027" r:id="rId3"/>
    <p:sldLayoutId id="2147487028" r:id="rId4"/>
    <p:sldLayoutId id="2147487029" r:id="rId5"/>
    <p:sldLayoutId id="2147487030" r:id="rId6"/>
    <p:sldLayoutId id="2147487031" r:id="rId7"/>
    <p:sldLayoutId id="2147487032" r:id="rId8"/>
    <p:sldLayoutId id="2147487033" r:id="rId9"/>
    <p:sldLayoutId id="2147487034" r:id="rId10"/>
    <p:sldLayoutId id="2147487035" r:id="rId1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Clr>
          <a:schemeClr val="tx2"/>
        </a:buClr>
        <a:buSzPct val="70000"/>
        <a:buFont typeface="Wingdings" charset="0"/>
        <a:buChar char="n"/>
        <a:defRPr sz="2800">
          <a:solidFill>
            <a:schemeClr val="tx1"/>
          </a:solidFill>
          <a:effectLst>
            <a:outerShdw blurRad="38100" dist="38100" dir="2700000" algn="tl">
              <a:srgbClr val="000000"/>
            </a:outerShdw>
          </a:effectLst>
          <a:latin typeface="+mn-lt"/>
          <a:ea typeface="ＭＳ Ｐゴシック" pitchFamily="-112" charset="-128"/>
        </a:defRPr>
      </a:lvl2pPr>
      <a:lvl3pPr marL="1143000" indent="-228600" algn="l" rtl="0" eaLnBrk="0" fontAlgn="base" hangingPunct="0">
        <a:spcBef>
          <a:spcPct val="20000"/>
        </a:spcBef>
        <a:spcAft>
          <a:spcPct val="0"/>
        </a:spcAft>
        <a:buClr>
          <a:schemeClr val="accent1"/>
        </a:buClr>
        <a:buSzPct val="65000"/>
        <a:buFont typeface="Wingdings" charset="0"/>
        <a:buChar char="n"/>
        <a:defRPr sz="2400">
          <a:solidFill>
            <a:schemeClr val="tx1"/>
          </a:solidFill>
          <a:effectLst>
            <a:outerShdw blurRad="38100" dist="38100" dir="2700000" algn="tl">
              <a:srgbClr val="000000"/>
            </a:outerShdw>
          </a:effectLst>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ＭＳ Ｐゴシック" pitchFamily="-112" charset="-128"/>
        </a:defRPr>
      </a:lvl4pPr>
      <a:lvl5pPr marL="2057400" indent="-228600" algn="l" rtl="0" eaLnBrk="0" fontAlgn="base" hangingPunct="0">
        <a:spcBef>
          <a:spcPct val="20000"/>
        </a:spcBef>
        <a:spcAft>
          <a:spcPct val="0"/>
        </a:spcAft>
        <a:buClr>
          <a:schemeClr val="tx2"/>
        </a:buClr>
        <a:buSzPct val="5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12" charset="-128"/>
        </a:defRPr>
      </a:lvl5pPr>
      <a:lvl6pPr marL="25146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6pPr>
      <a:lvl7pPr marL="29718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7pPr>
      <a:lvl8pPr marL="34290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8pPr>
      <a:lvl9pPr marL="38862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a14="http://schemas.microsoft.com/office/drawing/2010/main" xmlns="">
                <a:noFill/>
              </a14:hiddenFill>
            </a:ext>
          </a:extLst>
        </p:spPr>
        <p:txBody>
          <a:bodyPr wrap="none" anchor="ctr"/>
          <a:lstStyle/>
          <a:p>
            <a:endParaRPr lang="en-US">
              <a:solidFill>
                <a:srgbClr val="000000"/>
              </a:solidFill>
            </a:endParaRPr>
          </a:p>
        </p:txBody>
      </p:sp>
      <p:pic>
        <p:nvPicPr>
          <p:cNvPr id="1028" name="Picture 4"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b="5333"/>
          <a:stretch>
            <a:fillRect/>
          </a:stretch>
        </p:blipFill>
        <p:spPr bwMode="ltGray">
          <a:xfrm>
            <a:off x="0" y="50800"/>
            <a:ext cx="1181100" cy="405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21741131"/>
      </p:ext>
    </p:extLst>
  </p:cSld>
  <p:clrMap bg1="lt1" tx1="dk1" bg2="lt2" tx2="dk2" accent1="accent1" accent2="accent2" accent3="accent3" accent4="accent4" accent5="accent5" accent6="accent6" hlink="hlink" folHlink="folHlink"/>
  <p:sldLayoutIdLst>
    <p:sldLayoutId id="2147487049" r:id="rId1"/>
    <p:sldLayoutId id="2147487050" r:id="rId2"/>
    <p:sldLayoutId id="2147487051" r:id="rId3"/>
    <p:sldLayoutId id="2147487052" r:id="rId4"/>
    <p:sldLayoutId id="2147487053" r:id="rId5"/>
    <p:sldLayoutId id="2147487054" r:id="rId6"/>
    <p:sldLayoutId id="2147487055" r:id="rId7"/>
    <p:sldLayoutId id="2147487056" r:id="rId8"/>
    <p:sldLayoutId id="2147487057" r:id="rId9"/>
    <p:sldLayoutId id="2147487058" r:id="rId10"/>
    <p:sldLayoutId id="2147487059"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rgbClr val="FBE7C3"/>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88975"/>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GB" dirty="0"/>
              <a:t>Click to edit Master title style</a:t>
            </a:r>
          </a:p>
        </p:txBody>
      </p:sp>
      <p:sp>
        <p:nvSpPr>
          <p:cNvPr id="1027" name="Rectangle 3"/>
          <p:cNvSpPr>
            <a:spLocks noGrp="1" noChangeArrowheads="1"/>
          </p:cNvSpPr>
          <p:nvPr>
            <p:ph type="body" idx="1"/>
          </p:nvPr>
        </p:nvSpPr>
        <p:spPr bwMode="auto">
          <a:xfrm>
            <a:off x="685800" y="2060575"/>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2"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2"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A744249E-542E-2A40-919C-1EC682B39051}" type="slidenum">
              <a:rPr lang="en-GB"/>
              <a:pPr>
                <a:defRPr/>
              </a:pPr>
              <a:t>‹#›</a:t>
            </a:fld>
            <a:endParaRPr lang="en-GB"/>
          </a:p>
        </p:txBody>
      </p:sp>
    </p:spTree>
    <p:extLst>
      <p:ext uri="{BB962C8B-B14F-4D97-AF65-F5344CB8AC3E}">
        <p14:creationId xmlns:p14="http://schemas.microsoft.com/office/powerpoint/2010/main" val="3040379977"/>
      </p:ext>
    </p:extLst>
  </p:cSld>
  <p:clrMap bg1="lt1" tx1="dk1" bg2="lt2" tx2="dk2" accent1="accent1" accent2="accent2" accent3="accent3" accent4="accent4" accent5="accent5" accent6="accent6" hlink="hlink" folHlink="folHlink"/>
  <p:sldLayoutIdLst>
    <p:sldLayoutId id="2147487061" r:id="rId1"/>
    <p:sldLayoutId id="2147487062" r:id="rId2"/>
    <p:sldLayoutId id="2147487063" r:id="rId3"/>
    <p:sldLayoutId id="2147487064" r:id="rId4"/>
    <p:sldLayoutId id="2147487065" r:id="rId5"/>
    <p:sldLayoutId id="2147487066" r:id="rId6"/>
    <p:sldLayoutId id="2147487067" r:id="rId7"/>
    <p:sldLayoutId id="2147487068" r:id="rId8"/>
    <p:sldLayoutId id="2147487069" r:id="rId9"/>
    <p:sldLayoutId id="2147487070" r:id="rId10"/>
    <p:sldLayoutId id="214748707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5pPr>
      <a:lvl6pPr marL="457200" algn="ctr" rtl="0" eaLnBrk="0" fontAlgn="base" hangingPunct="0">
        <a:spcBef>
          <a:spcPct val="0"/>
        </a:spcBef>
        <a:spcAft>
          <a:spcPct val="0"/>
        </a:spcAft>
        <a:defRPr sz="4400">
          <a:solidFill>
            <a:schemeClr val="tx2"/>
          </a:solidFill>
          <a:latin typeface="Times New Roman" pitchFamily="-110" charset="0"/>
        </a:defRPr>
      </a:lvl6pPr>
      <a:lvl7pPr marL="914400" algn="ctr" rtl="0" eaLnBrk="0" fontAlgn="base" hangingPunct="0">
        <a:spcBef>
          <a:spcPct val="0"/>
        </a:spcBef>
        <a:spcAft>
          <a:spcPct val="0"/>
        </a:spcAft>
        <a:defRPr sz="4400">
          <a:solidFill>
            <a:schemeClr val="tx2"/>
          </a:solidFill>
          <a:latin typeface="Times New Roman" pitchFamily="-110" charset="0"/>
        </a:defRPr>
      </a:lvl7pPr>
      <a:lvl8pPr marL="1371600" algn="ctr" rtl="0" eaLnBrk="0" fontAlgn="base" hangingPunct="0">
        <a:spcBef>
          <a:spcPct val="0"/>
        </a:spcBef>
        <a:spcAft>
          <a:spcPct val="0"/>
        </a:spcAft>
        <a:defRPr sz="4400">
          <a:solidFill>
            <a:schemeClr val="tx2"/>
          </a:solidFill>
          <a:latin typeface="Times New Roman" pitchFamily="-110" charset="0"/>
        </a:defRPr>
      </a:lvl8pPr>
      <a:lvl9pPr marL="1828800" algn="ctr" rtl="0" eaLnBrk="0" fontAlgn="base" hangingPunct="0">
        <a:spcBef>
          <a:spcPct val="0"/>
        </a:spcBef>
        <a:spcAft>
          <a:spcPct val="0"/>
        </a:spcAft>
        <a:defRPr sz="4400">
          <a:solidFill>
            <a:schemeClr val="tx2"/>
          </a:solidFill>
          <a:latin typeface="Times New Roman" pitchFamily="-110"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0"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0"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0"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0"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a:defRPr/>
            </a:pPr>
            <a:fld id="{C7FCEC4A-0619-534F-AB0C-4C4D1986DF16}" type="slidenum">
              <a:rPr lang="en-US"/>
              <a:pPr>
                <a:defRPr/>
              </a:pPr>
              <a:t>‹#›</a:t>
            </a:fld>
            <a:endParaRPr lang="en-US"/>
          </a:p>
        </p:txBody>
      </p:sp>
    </p:spTree>
    <p:extLst>
      <p:ext uri="{BB962C8B-B14F-4D97-AF65-F5344CB8AC3E}">
        <p14:creationId xmlns:p14="http://schemas.microsoft.com/office/powerpoint/2010/main" val="3105448038"/>
      </p:ext>
    </p:extLst>
  </p:cSld>
  <p:clrMap bg1="lt1" tx1="dk1" bg2="lt2" tx2="dk2" accent1="accent1" accent2="accent2" accent3="accent3" accent4="accent4" accent5="accent5" accent6="accent6" hlink="hlink" folHlink="folHlink"/>
  <p:sldLayoutIdLst>
    <p:sldLayoutId id="2147487073" r:id="rId1"/>
    <p:sldLayoutId id="2147487074" r:id="rId2"/>
    <p:sldLayoutId id="2147487075" r:id="rId3"/>
    <p:sldLayoutId id="2147487076" r:id="rId4"/>
    <p:sldLayoutId id="2147487077" r:id="rId5"/>
    <p:sldLayoutId id="2147487078" r:id="rId6"/>
    <p:sldLayoutId id="2147487079" r:id="rId7"/>
    <p:sldLayoutId id="2147487080" r:id="rId8"/>
    <p:sldLayoutId id="2147487081" r:id="rId9"/>
    <p:sldLayoutId id="2147487082" r:id="rId10"/>
    <p:sldLayoutId id="2147487083" r:id="rId11"/>
    <p:sldLayoutId id="2147487084" r:id="rId12"/>
    <p:sldLayoutId id="214748708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091075816"/>
      </p:ext>
    </p:extLst>
  </p:cSld>
  <p:clrMap bg1="lt1" tx1="dk1" bg2="lt2" tx2="dk2" accent1="accent1" accent2="accent2" accent3="accent3" accent4="accent4" accent5="accent5" accent6="accent6" hlink="hlink" folHlink="folHlink"/>
  <p:sldLayoutIdLst>
    <p:sldLayoutId id="2147487087" r:id="rId1"/>
    <p:sldLayoutId id="2147487088" r:id="rId2"/>
    <p:sldLayoutId id="2147487089" r:id="rId3"/>
    <p:sldLayoutId id="2147487090" r:id="rId4"/>
    <p:sldLayoutId id="2147487091" r:id="rId5"/>
    <p:sldLayoutId id="2147487092" r:id="rId6"/>
    <p:sldLayoutId id="2147487093" r:id="rId7"/>
    <p:sldLayoutId id="2147487094" r:id="rId8"/>
    <p:sldLayoutId id="2147487095" r:id="rId9"/>
    <p:sldLayoutId id="2147487096" r:id="rId10"/>
    <p:sldLayoutId id="2147487097"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2226" name="Group 2"/>
          <p:cNvGrpSpPr>
            <a:grpSpLocks/>
          </p:cNvGrpSpPr>
          <p:nvPr/>
        </p:nvGrpSpPr>
        <p:grpSpPr bwMode="auto">
          <a:xfrm>
            <a:off x="0" y="0"/>
            <a:ext cx="7242175" cy="1981200"/>
            <a:chOff x="0" y="0"/>
            <a:chExt cx="4562" cy="1248"/>
          </a:xfrm>
        </p:grpSpPr>
        <p:sp>
          <p:nvSpPr>
            <p:cNvPr id="3584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a:defRPr/>
              </a:pPr>
              <a:endParaRPr lang="en-US" sz="1800">
                <a:solidFill>
                  <a:srgbClr val="FFFFFF"/>
                </a:solidFill>
                <a:latin typeface="Tahoma" pitchFamily="24" charset="-52"/>
                <a:ea typeface="ＭＳ Ｐゴシック" pitchFamily="24" charset="-128"/>
                <a:cs typeface="ＭＳ Ｐゴシック" pitchFamily="24" charset="-128"/>
              </a:endParaRPr>
            </a:p>
          </p:txBody>
        </p:sp>
        <p:sp>
          <p:nvSpPr>
            <p:cNvPr id="52233"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4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584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5847" name="Rectangle 7"/>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solidFill>
                  <a:srgbClr val="FFFFFF"/>
                </a:solidFill>
                <a:effectLst>
                  <a:outerShdw blurRad="38100" dist="38100" dir="2700000" algn="tl">
                    <a:srgbClr val="000000"/>
                  </a:outerShdw>
                </a:effectLst>
                <a:latin typeface="Tahoma" charset="0"/>
              </a:defRPr>
            </a:lvl1pPr>
          </a:lstStyle>
          <a:p>
            <a:pPr>
              <a:defRPr/>
            </a:pPr>
            <a:fld id="{CD8109BA-233E-BF4F-8ACD-146520C2B059}" type="slidenum">
              <a:rPr lang="en-US"/>
              <a:pPr>
                <a:defRPr/>
              </a:pPr>
              <a:t>‹#›</a:t>
            </a:fld>
            <a:endParaRPr lang="en-US"/>
          </a:p>
        </p:txBody>
      </p:sp>
    </p:spTree>
    <p:extLst>
      <p:ext uri="{BB962C8B-B14F-4D97-AF65-F5344CB8AC3E}">
        <p14:creationId xmlns:p14="http://schemas.microsoft.com/office/powerpoint/2010/main" val="3620505773"/>
      </p:ext>
    </p:extLst>
  </p:cSld>
  <p:clrMap bg1="dk2" tx1="lt1" bg2="dk1" tx2="lt2" accent1="accent1" accent2="accent2" accent3="accent3" accent4="accent4" accent5="accent5" accent6="accent6" hlink="hlink" folHlink="folHlink"/>
  <p:sldLayoutIdLst>
    <p:sldLayoutId id="2147487099" r:id="rId1"/>
  </p:sldLayoutIdLst>
  <p:txStyles>
    <p:titleStyle>
      <a:lvl1pPr algn="ctr" rtl="0" eaLnBrk="0" fontAlgn="base" hangingPunct="0">
        <a:spcBef>
          <a:spcPct val="0"/>
        </a:spcBef>
        <a:spcAft>
          <a:spcPct val="0"/>
        </a:spcAft>
        <a:defRPr sz="4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p:titleStyle>
    <p:bodyStyle>
      <a:lvl1pPr marL="342900" indent="-342900" algn="l" rtl="0" eaLnBrk="0" fontAlgn="base" hangingPunct="0">
        <a:spcBef>
          <a:spcPct val="20000"/>
        </a:spcBef>
        <a:spcAft>
          <a:spcPct val="0"/>
        </a:spcAft>
        <a:buClr>
          <a:schemeClr val="hlink"/>
        </a:buClr>
        <a:buSzPct val="8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marL="742950" indent="-285750" algn="l" rtl="0" eaLnBrk="0" fontAlgn="base" hangingPunct="0">
        <a:spcBef>
          <a:spcPct val="20000"/>
        </a:spcBef>
        <a:spcAft>
          <a:spcPct val="0"/>
        </a:spcAft>
        <a:buClr>
          <a:schemeClr val="tx1"/>
        </a:buClr>
        <a:buChar char="–"/>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lr>
          <a:schemeClr val="hlink"/>
        </a:buClr>
        <a:buFont typeface="Wingdings" charset="0"/>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lr>
          <a:schemeClr val="hlink"/>
        </a:buClr>
        <a:buFont typeface="Wingdings" charset="0"/>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6pPr>
      <a:lvl7pPr marL="29718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7pPr>
      <a:lvl8pPr marL="34290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8pPr>
      <a:lvl9pPr marL="38862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defTabSz="914400" fontAlgn="base">
              <a:spcBef>
                <a:spcPct val="0"/>
              </a:spcBef>
              <a:spcAft>
                <a:spcPct val="0"/>
              </a:spcAft>
              <a:defRPr/>
            </a:pPr>
            <a:fld id="{61F442D0-A11F-2640-8129-5D1BEF7A3C1E}" type="slidenum">
              <a:rPr lang="en-US" smtClean="0"/>
              <a:pPr defTabSz="914400" fontAlgn="base">
                <a:spcBef>
                  <a:spcPct val="0"/>
                </a:spcBef>
                <a:spcAft>
                  <a:spcPct val="0"/>
                </a:spcAft>
                <a:defRPr/>
              </a:pPr>
              <a:t>‹#›</a:t>
            </a:fld>
            <a:endParaRPr lang="en-US" dirty="0"/>
          </a:p>
        </p:txBody>
      </p:sp>
    </p:spTree>
    <p:extLst>
      <p:ext uri="{BB962C8B-B14F-4D97-AF65-F5344CB8AC3E}">
        <p14:creationId xmlns:p14="http://schemas.microsoft.com/office/powerpoint/2010/main" val="2010436927"/>
      </p:ext>
    </p:extLst>
  </p:cSld>
  <p:clrMap bg1="dk2" tx1="lt1" bg2="dk1" tx2="lt2" accent1="accent1" accent2="accent2" accent3="accent3" accent4="accent4" accent5="accent5" accent6="accent6" hlink="hlink" folHlink="folHlink"/>
  <p:sldLayoutIdLst>
    <p:sldLayoutId id="2147485075" r:id="rId1"/>
    <p:sldLayoutId id="2147485076" r:id="rId2"/>
    <p:sldLayoutId id="2147485077" r:id="rId3"/>
    <p:sldLayoutId id="2147485078" r:id="rId4"/>
    <p:sldLayoutId id="2147485079" r:id="rId5"/>
    <p:sldLayoutId id="2147485080" r:id="rId6"/>
    <p:sldLayoutId id="2147485081" r:id="rId7"/>
    <p:sldLayoutId id="2147485082" r:id="rId8"/>
    <p:sldLayoutId id="2147485083" r:id="rId9"/>
    <p:sldLayoutId id="2147485084" r:id="rId10"/>
    <p:sldLayoutId id="2147485085"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defTabSz="914400" fontAlgn="base">
              <a:spcBef>
                <a:spcPct val="0"/>
              </a:spcBef>
              <a:spcAft>
                <a:spcPct val="0"/>
              </a:spcAft>
              <a:defRPr/>
            </a:pPr>
            <a:fld id="{C16A198B-9034-4749-8A8D-B90A5F5B90A3}" type="datetimeFigureOut">
              <a:rPr lang="en-US" smtClean="0">
                <a:ea typeface="ＭＳ Ｐゴシック" charset="0"/>
              </a:rPr>
              <a:pPr defTabSz="914400" fontAlgn="base">
                <a:spcBef>
                  <a:spcPct val="0"/>
                </a:spcBef>
                <a:spcAft>
                  <a:spcPct val="0"/>
                </a:spcAft>
                <a:defRPr/>
              </a:pPr>
              <a:t>3/8/26</a:t>
            </a:fld>
            <a:endParaRPr lang="en-US" dirty="0">
              <a:ea typeface="ＭＳ Ｐゴシック"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9144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defTabSz="914400" fontAlgn="base">
              <a:spcBef>
                <a:spcPct val="0"/>
              </a:spcBef>
              <a:spcAft>
                <a:spcPct val="0"/>
              </a:spcAft>
              <a:defRPr/>
            </a:pPr>
            <a:fld id="{FA356419-7718-C74B-9C0F-E2D2C7D5AD85}" type="slidenum">
              <a:rPr lang="en-US" smtClean="0">
                <a:ea typeface="ＭＳ Ｐゴシック" charset="0"/>
              </a:rPr>
              <a:pPr defTabSz="914400" fontAlgn="base">
                <a:spcBef>
                  <a:spcPct val="0"/>
                </a:spcBef>
                <a:spcAft>
                  <a:spcPct val="0"/>
                </a:spcAft>
                <a:defRPr/>
              </a:pPr>
              <a:t>‹#›</a:t>
            </a:fld>
            <a:endParaRPr lang="en-US" dirty="0">
              <a:ea typeface="ＭＳ Ｐゴシック" charset="0"/>
            </a:endParaRPr>
          </a:p>
        </p:txBody>
      </p:sp>
    </p:spTree>
    <p:extLst>
      <p:ext uri="{BB962C8B-B14F-4D97-AF65-F5344CB8AC3E}">
        <p14:creationId xmlns:p14="http://schemas.microsoft.com/office/powerpoint/2010/main" val="1732395170"/>
      </p:ext>
    </p:extLst>
  </p:cSld>
  <p:clrMap bg1="lt1" tx1="dk1" bg2="lt2" tx2="dk2" accent1="accent1" accent2="accent2" accent3="accent3" accent4="accent4" accent5="accent5" accent6="accent6" hlink="hlink" folHlink="folHlink"/>
  <p:sldLayoutIdLst>
    <p:sldLayoutId id="2147487125" r:id="rId1"/>
    <p:sldLayoutId id="2147487126" r:id="rId2"/>
    <p:sldLayoutId id="2147487127" r:id="rId3"/>
    <p:sldLayoutId id="2147487128" r:id="rId4"/>
    <p:sldLayoutId id="2147487129" r:id="rId5"/>
    <p:sldLayoutId id="2147487130" r:id="rId6"/>
    <p:sldLayoutId id="2147487131" r:id="rId7"/>
    <p:sldLayoutId id="2147487132" r:id="rId8"/>
    <p:sldLayoutId id="2147487133" r:id="rId9"/>
    <p:sldLayoutId id="2147487134" r:id="rId10"/>
    <p:sldLayoutId id="2147487135"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8839200" cy="6858000"/>
            <a:chOff x="0" y="0"/>
            <a:chExt cx="5568" cy="4320"/>
          </a:xfrm>
        </p:grpSpPr>
        <p:grpSp>
          <p:nvGrpSpPr>
            <p:cNvPr id="1029" name="Group 3"/>
            <p:cNvGrpSpPr>
              <a:grpSpLocks/>
            </p:cNvGrpSpPr>
            <p:nvPr userDrawn="1"/>
          </p:nvGrpSpPr>
          <p:grpSpPr bwMode="auto">
            <a:xfrm>
              <a:off x="0" y="0"/>
              <a:ext cx="3216" cy="3072"/>
              <a:chOff x="0" y="0"/>
              <a:chExt cx="2928" cy="2784"/>
            </a:xfrm>
          </p:grpSpPr>
          <p:sp>
            <p:nvSpPr>
              <p:cNvPr id="1042" name="Oval 4"/>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3" name="Oval 5"/>
              <p:cNvSpPr>
                <a:spLocks noChangeArrowheads="1"/>
              </p:cNvSpPr>
              <p:nvPr userDrawn="1"/>
            </p:nvSpPr>
            <p:spPr bwMode="auto">
              <a:xfrm>
                <a:off x="240" y="240"/>
                <a:ext cx="2445" cy="230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4" name="Oval 6"/>
              <p:cNvSpPr>
                <a:spLocks noChangeArrowheads="1"/>
              </p:cNvSpPr>
              <p:nvPr userDrawn="1"/>
            </p:nvSpPr>
            <p:spPr bwMode="auto">
              <a:xfrm>
                <a:off x="480" y="480"/>
                <a:ext cx="1968" cy="1822"/>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5" name="Oval 7"/>
              <p:cNvSpPr>
                <a:spLocks noChangeArrowheads="1"/>
              </p:cNvSpPr>
              <p:nvPr userDrawn="1"/>
            </p:nvSpPr>
            <p:spPr bwMode="auto">
              <a:xfrm>
                <a:off x="720" y="720"/>
                <a:ext cx="1488" cy="1349"/>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6"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nvGrpSpPr>
            <p:cNvPr id="1030" name="Group 9"/>
            <p:cNvGrpSpPr>
              <a:grpSpLocks/>
            </p:cNvGrpSpPr>
            <p:nvPr userDrawn="1"/>
          </p:nvGrpSpPr>
          <p:grpSpPr bwMode="auto">
            <a:xfrm>
              <a:off x="2016" y="2016"/>
              <a:ext cx="2448" cy="2304"/>
              <a:chOff x="0" y="0"/>
              <a:chExt cx="2928" cy="2784"/>
            </a:xfrm>
          </p:grpSpPr>
          <p:sp>
            <p:nvSpPr>
              <p:cNvPr id="1037" name="Oval 10"/>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8" name="Oval 11"/>
              <p:cNvSpPr>
                <a:spLocks noChangeArrowheads="1"/>
              </p:cNvSpPr>
              <p:nvPr userDrawn="1"/>
            </p:nvSpPr>
            <p:spPr bwMode="auto">
              <a:xfrm>
                <a:off x="240" y="240"/>
                <a:ext cx="2447" cy="2303"/>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9" name="Oval 12"/>
              <p:cNvSpPr>
                <a:spLocks noChangeArrowheads="1"/>
              </p:cNvSpPr>
              <p:nvPr userDrawn="1"/>
            </p:nvSpPr>
            <p:spPr bwMode="auto">
              <a:xfrm>
                <a:off x="480" y="480"/>
                <a:ext cx="1970" cy="1826"/>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0" name="Oval 13"/>
              <p:cNvSpPr>
                <a:spLocks noChangeArrowheads="1"/>
              </p:cNvSpPr>
              <p:nvPr userDrawn="1"/>
            </p:nvSpPr>
            <p:spPr bwMode="auto">
              <a:xfrm>
                <a:off x="720" y="720"/>
                <a:ext cx="1488" cy="134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1"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nvGrpSpPr>
            <p:cNvPr id="1031" name="Group 15"/>
            <p:cNvGrpSpPr>
              <a:grpSpLocks/>
            </p:cNvGrpSpPr>
            <p:nvPr userDrawn="1"/>
          </p:nvGrpSpPr>
          <p:grpSpPr bwMode="auto">
            <a:xfrm>
              <a:off x="2832" y="96"/>
              <a:ext cx="2736" cy="2592"/>
              <a:chOff x="0" y="0"/>
              <a:chExt cx="2928" cy="2784"/>
            </a:xfrm>
          </p:grpSpPr>
          <p:sp>
            <p:nvSpPr>
              <p:cNvPr id="1032" name="Oval 16"/>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3" name="Oval 17"/>
              <p:cNvSpPr>
                <a:spLocks noChangeArrowheads="1"/>
              </p:cNvSpPr>
              <p:nvPr userDrawn="1"/>
            </p:nvSpPr>
            <p:spPr bwMode="auto">
              <a:xfrm>
                <a:off x="240" y="240"/>
                <a:ext cx="2452" cy="2305"/>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4" name="Oval 18"/>
              <p:cNvSpPr>
                <a:spLocks noChangeArrowheads="1"/>
              </p:cNvSpPr>
              <p:nvPr userDrawn="1"/>
            </p:nvSpPr>
            <p:spPr bwMode="auto">
              <a:xfrm>
                <a:off x="481" y="480"/>
                <a:ext cx="1967" cy="182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5" name="Oval 19"/>
              <p:cNvSpPr>
                <a:spLocks noChangeArrowheads="1"/>
              </p:cNvSpPr>
              <p:nvPr userDrawn="1"/>
            </p:nvSpPr>
            <p:spPr bwMode="auto">
              <a:xfrm>
                <a:off x="720" y="720"/>
                <a:ext cx="1488" cy="1347"/>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6"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sp>
        <p:nvSpPr>
          <p:cNvPr id="1027" name="Rectangle 21"/>
          <p:cNvSpPr>
            <a:spLocks noGrp="1" noChangeArrowheads="1"/>
          </p:cNvSpPr>
          <p:nvPr>
            <p:ph type="title"/>
          </p:nvPr>
        </p:nvSpPr>
        <p:spPr bwMode="auto">
          <a:xfrm>
            <a:off x="34925" y="609600"/>
            <a:ext cx="899953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8" name="Rectangle 22"/>
          <p:cNvSpPr>
            <a:spLocks noGrp="1" noChangeArrowheads="1"/>
          </p:cNvSpPr>
          <p:nvPr>
            <p:ph type="body" idx="1"/>
          </p:nvPr>
        </p:nvSpPr>
        <p:spPr bwMode="auto">
          <a:xfrm>
            <a:off x="34925" y="1981200"/>
            <a:ext cx="8999538"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42527660"/>
      </p:ext>
    </p:extLst>
  </p:cSld>
  <p:clrMap bg1="dk2" tx1="lt1" bg2="dk1" tx2="lt2" accent1="accent1" accent2="accent2" accent3="accent3" accent4="accent4" accent5="accent5" accent6="accent6" hlink="hlink" folHlink="folHlink"/>
  <p:sldLayoutIdLst>
    <p:sldLayoutId id="2147487149" r:id="rId1"/>
    <p:sldLayoutId id="2147487150" r:id="rId2"/>
    <p:sldLayoutId id="2147487151" r:id="rId3"/>
    <p:sldLayoutId id="2147487152" r:id="rId4"/>
    <p:sldLayoutId id="2147487153" r:id="rId5"/>
    <p:sldLayoutId id="2147487154" r:id="rId6"/>
    <p:sldLayoutId id="2147487155" r:id="rId7"/>
    <p:sldLayoutId id="2147487156" r:id="rId8"/>
    <p:sldLayoutId id="2147487157" r:id="rId9"/>
    <p:sldLayoutId id="2147487158" r:id="rId10"/>
    <p:sldLayoutId id="2147487159" r:id="rId11"/>
    <p:sldLayoutId id="2147487160" r:id="rId12"/>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110000"/>
        <a:buChar char="•"/>
        <a:defRPr sz="3200" b="1" i="0">
          <a:solidFill>
            <a:schemeClr val="tx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lr>
          <a:schemeClr val="hlink"/>
        </a:buClr>
        <a:buSzPct val="110000"/>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lr>
          <a:schemeClr val="folHlink"/>
        </a:buClr>
        <a:buSzPct val="110000"/>
        <a:buChar char="•"/>
        <a:defRPr sz="2400" b="1" i="0">
          <a:solidFill>
            <a:schemeClr val="tx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Geneva" charset="-128"/>
          <a:cs typeface="Arial" panose="020B0604020202020204" pitchFamily="34" charset="0"/>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0448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40448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118A8791-A0D0-CE49-9DEA-6760510D96AA}" type="slidenum">
              <a:rPr lang="en-US">
                <a:ea typeface="ＭＳ Ｐゴシック" charset="0"/>
                <a:cs typeface="ＭＳ Ｐゴシック" charset="0"/>
              </a:rPr>
              <a:pPr>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373043211"/>
      </p:ext>
    </p:extLst>
  </p:cSld>
  <p:clrMap bg1="lt1" tx1="dk1" bg2="lt2" tx2="dk2" accent1="accent1" accent2="accent2" accent3="accent3" accent4="accent4" accent5="accent5" accent6="accent6" hlink="hlink" folHlink="folHlink"/>
  <p:sldLayoutIdLst>
    <p:sldLayoutId id="2147487162" r:id="rId1"/>
    <p:sldLayoutId id="2147487163" r:id="rId2"/>
    <p:sldLayoutId id="2147487164" r:id="rId3"/>
    <p:sldLayoutId id="2147487165" r:id="rId4"/>
    <p:sldLayoutId id="2147487166" r:id="rId5"/>
    <p:sldLayoutId id="2147487167" r:id="rId6"/>
    <p:sldLayoutId id="2147487168" r:id="rId7"/>
    <p:sldLayoutId id="2147487169" r:id="rId8"/>
    <p:sldLayoutId id="2147487170" r:id="rId9"/>
    <p:sldLayoutId id="2147487171" r:id="rId10"/>
    <p:sldLayoutId id="2147487172" r:id="rId11"/>
    <p:sldLayoutId id="2147487173" r:id="rId12"/>
    <p:sldLayoutId id="214748717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251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9251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360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a:defRPr/>
            </a:pPr>
            <a:endParaRPr lang="en-US" dirty="0"/>
          </a:p>
        </p:txBody>
      </p:sp>
      <p:sp>
        <p:nvSpPr>
          <p:cNvPr id="15360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a:defRPr/>
            </a:pPr>
            <a:endParaRPr lang="en-US" dirty="0"/>
          </a:p>
        </p:txBody>
      </p:sp>
      <p:sp>
        <p:nvSpPr>
          <p:cNvPr id="15360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a:defRPr/>
            </a:pPr>
            <a:fld id="{46E036EF-5242-5241-AB42-97179E1AF200}" type="slidenum">
              <a:rPr lang="en-US" smtClean="0"/>
              <a:pPr>
                <a:defRPr/>
              </a:pPr>
              <a:t>‹#›</a:t>
            </a:fld>
            <a:endParaRPr lang="en-US" dirty="0"/>
          </a:p>
        </p:txBody>
      </p:sp>
    </p:spTree>
    <p:extLst>
      <p:ext uri="{BB962C8B-B14F-4D97-AF65-F5344CB8AC3E}">
        <p14:creationId xmlns:p14="http://schemas.microsoft.com/office/powerpoint/2010/main" val="3646812456"/>
      </p:ext>
    </p:extLst>
  </p:cSld>
  <p:clrMap bg1="lt1" tx1="dk1" bg2="lt2" tx2="dk2" accent1="accent1" accent2="accent2" accent3="accent3" accent4="accent4" accent5="accent5" accent6="accent6" hlink="hlink" folHlink="folHlink"/>
  <p:sldLayoutIdLst>
    <p:sldLayoutId id="2147487188" r:id="rId1"/>
    <p:sldLayoutId id="2147487189" r:id="rId2"/>
    <p:sldLayoutId id="2147487190" r:id="rId3"/>
    <p:sldLayoutId id="2147487191" r:id="rId4"/>
    <p:sldLayoutId id="2147487192" r:id="rId5"/>
    <p:sldLayoutId id="2147487193" r:id="rId6"/>
    <p:sldLayoutId id="2147487194" r:id="rId7"/>
    <p:sldLayoutId id="2147487195" r:id="rId8"/>
    <p:sldLayoutId id="2147487196" r:id="rId9"/>
    <p:sldLayoutId id="2147487197" r:id="rId10"/>
    <p:sldLayoutId id="2147487198" r:id="rId11"/>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Arial" pitchFamily="-111" charset="0"/>
        </a:defRPr>
      </a:lvl6pPr>
      <a:lvl7pPr marL="914400" algn="ctr" rtl="0" fontAlgn="base">
        <a:spcBef>
          <a:spcPct val="0"/>
        </a:spcBef>
        <a:spcAft>
          <a:spcPct val="0"/>
        </a:spcAft>
        <a:defRPr sz="4400">
          <a:solidFill>
            <a:schemeClr val="tx2"/>
          </a:solidFill>
          <a:latin typeface="Arial" pitchFamily="-111" charset="0"/>
        </a:defRPr>
      </a:lvl7pPr>
      <a:lvl8pPr marL="1371600" algn="ctr" rtl="0" fontAlgn="base">
        <a:spcBef>
          <a:spcPct val="0"/>
        </a:spcBef>
        <a:spcAft>
          <a:spcPct val="0"/>
        </a:spcAft>
        <a:defRPr sz="4400">
          <a:solidFill>
            <a:schemeClr val="tx2"/>
          </a:solidFill>
          <a:latin typeface="Arial" pitchFamily="-111" charset="0"/>
        </a:defRPr>
      </a:lvl8pPr>
      <a:lvl9pPr marL="1828800" algn="ctr" rtl="0" fontAlgn="base">
        <a:spcBef>
          <a:spcPct val="0"/>
        </a:spcBef>
        <a:spcAft>
          <a:spcPct val="0"/>
        </a:spcAft>
        <a:defRPr sz="4400">
          <a:solidFill>
            <a:schemeClr val="tx2"/>
          </a:solidFill>
          <a:latin typeface="Arial"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955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7955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2100"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1" i="0">
                <a:latin typeface="Arial" panose="020B0604020202020204" pitchFamily="34" charset="0"/>
                <a:ea typeface="+mn-ea"/>
                <a:cs typeface="+mn-cs"/>
              </a:defRPr>
            </a:lvl1pPr>
          </a:lstStyle>
          <a:p>
            <a:pPr>
              <a:defRPr/>
            </a:pPr>
            <a:endParaRPr lang="en-US" dirty="0"/>
          </a:p>
        </p:txBody>
      </p:sp>
      <p:sp>
        <p:nvSpPr>
          <p:cNvPr id="132101"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b="1" i="0">
                <a:latin typeface="Arial" panose="020B0604020202020204" pitchFamily="34" charset="0"/>
                <a:ea typeface="+mn-ea"/>
                <a:cs typeface="+mn-cs"/>
              </a:defRPr>
            </a:lvl1pPr>
          </a:lstStyle>
          <a:p>
            <a:pPr>
              <a:defRPr/>
            </a:pPr>
            <a:endParaRPr lang="en-US" dirty="0"/>
          </a:p>
        </p:txBody>
      </p:sp>
      <p:sp>
        <p:nvSpPr>
          <p:cNvPr id="132102"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1" i="0">
                <a:latin typeface="Arial" panose="020B0604020202020204" pitchFamily="34" charset="0"/>
                <a:ea typeface="Osaka" charset="-128"/>
                <a:cs typeface="Osaka" charset="-128"/>
              </a:defRPr>
            </a:lvl1pPr>
          </a:lstStyle>
          <a:p>
            <a:pPr>
              <a:defRPr/>
            </a:pPr>
            <a:fld id="{97F85D4B-202C-EE4D-B659-415DC71EC101}" type="slidenum">
              <a:rPr lang="en-US" smtClean="0"/>
              <a:pPr>
                <a:defRPr/>
              </a:pPr>
              <a:t>‹#›</a:t>
            </a:fld>
            <a:endParaRPr lang="en-US" dirty="0"/>
          </a:p>
        </p:txBody>
      </p:sp>
    </p:spTree>
    <p:extLst>
      <p:ext uri="{BB962C8B-B14F-4D97-AF65-F5344CB8AC3E}">
        <p14:creationId xmlns:p14="http://schemas.microsoft.com/office/powerpoint/2010/main" val="1767727841"/>
      </p:ext>
    </p:extLst>
  </p:cSld>
  <p:clrMap bg1="lt1" tx1="dk1" bg2="lt2" tx2="dk2" accent1="accent1" accent2="accent2" accent3="accent3" accent4="accent4" accent5="accent5" accent6="accent6" hlink="hlink" folHlink="folHlink"/>
  <p:sldLayoutIdLst>
    <p:sldLayoutId id="2147487200" r:id="rId1"/>
    <p:sldLayoutId id="2147487201" r:id="rId2"/>
    <p:sldLayoutId id="2147487202" r:id="rId3"/>
    <p:sldLayoutId id="2147487203" r:id="rId4"/>
    <p:sldLayoutId id="2147487204" r:id="rId5"/>
    <p:sldLayoutId id="2147487205" r:id="rId6"/>
    <p:sldLayoutId id="2147487206" r:id="rId7"/>
    <p:sldLayoutId id="2147487207" r:id="rId8"/>
    <p:sldLayoutId id="2147487208" r:id="rId9"/>
    <p:sldLayoutId id="2147487209" r:id="rId10"/>
    <p:sldLayoutId id="2147487210" r:id="rId11"/>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76" tIns="45688" rIns="91376" bIns="45688" numCol="1" anchor="ctr" anchorCtr="0" compatLnSpc="1">
            <a:prstTxWarp prst="textNoShape">
              <a:avLst/>
            </a:prstTxWarp>
          </a:bodyPr>
          <a:lstStyle/>
          <a:p>
            <a:pPr lvl="0"/>
            <a:r>
              <a:rPr lang="en-GB"/>
              <a:t>Click to edit Master title style</a:t>
            </a:r>
          </a:p>
        </p:txBody>
      </p:sp>
      <p:sp>
        <p:nvSpPr>
          <p:cNvPr id="256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76" tIns="45688" rIns="91376" bIns="45688"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r">
              <a:defRPr sz="1400">
                <a:solidFill>
                  <a:srgbClr val="000000"/>
                </a:solidFill>
                <a:cs typeface="Times New Roman" charset="0"/>
              </a:defRPr>
            </a:lvl1pPr>
          </a:lstStyle>
          <a:p>
            <a:pPr>
              <a:defRPr/>
            </a:pPr>
            <a:fld id="{F3E0B065-6F85-1942-B475-8BA0555833B7}" type="slidenum">
              <a:rPr lang="en-GB"/>
              <a:pPr>
                <a:defRPr/>
              </a:pPr>
              <a:t>‹#›</a:t>
            </a:fld>
            <a:endParaRPr lang="en-GB"/>
          </a:p>
        </p:txBody>
      </p:sp>
    </p:spTree>
    <p:extLst>
      <p:ext uri="{BB962C8B-B14F-4D97-AF65-F5344CB8AC3E}">
        <p14:creationId xmlns:p14="http://schemas.microsoft.com/office/powerpoint/2010/main" val="188938544"/>
      </p:ext>
    </p:extLst>
  </p:cSld>
  <p:clrMap bg1="lt1" tx1="dk1" bg2="lt2" tx2="dk2" accent1="accent1" accent2="accent2" accent3="accent3" accent4="accent4" accent5="accent5" accent6="accent6" hlink="hlink" folHlink="folHlink"/>
  <p:sldLayoutIdLst>
    <p:sldLayoutId id="2147487212" r:id="rId1"/>
  </p:sldLayoutIdLst>
  <p:txStyles>
    <p:titleStyle>
      <a:lvl1pPr algn="ctr" rtl="0" eaLnBrk="0" fontAlgn="base" hangingPunct="0">
        <a:spcBef>
          <a:spcPct val="0"/>
        </a:spcBef>
        <a:spcAft>
          <a:spcPct val="0"/>
        </a:spcAft>
        <a:defRPr sz="4400">
          <a:solidFill>
            <a:schemeClr val="tx2"/>
          </a:solidFill>
          <a:latin typeface="+mj-lt"/>
          <a:ea typeface="ＭＳ Ｐゴシック" charset="0"/>
          <a:cs typeface="+mj-cs"/>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5pPr>
      <a:lvl6pPr marL="45688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3758"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0639"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7517"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659" indent="-342659" algn="l" rtl="0" eaLnBrk="0" fontAlgn="base" hangingPunct="0">
        <a:spcBef>
          <a:spcPct val="20000"/>
        </a:spcBef>
        <a:spcAft>
          <a:spcPct val="0"/>
        </a:spcAft>
        <a:buChar char="•"/>
        <a:defRPr sz="3200">
          <a:solidFill>
            <a:schemeClr val="tx1"/>
          </a:solidFill>
          <a:latin typeface="+mn-lt"/>
          <a:ea typeface="ＭＳ Ｐゴシック" charset="0"/>
          <a:cs typeface="+mn-cs"/>
        </a:defRPr>
      </a:lvl1pPr>
      <a:lvl2pPr marL="742428" indent="-285548" algn="l" rtl="0" eaLnBrk="0" fontAlgn="base" hangingPunct="0">
        <a:spcBef>
          <a:spcPct val="20000"/>
        </a:spcBef>
        <a:spcAft>
          <a:spcPct val="0"/>
        </a:spcAft>
        <a:buChar char="–"/>
        <a:defRPr sz="2800">
          <a:solidFill>
            <a:schemeClr val="tx1"/>
          </a:solidFill>
          <a:latin typeface="+mn-lt"/>
          <a:ea typeface="+mn-ea"/>
          <a:cs typeface="+mn-cs"/>
        </a:defRPr>
      </a:lvl2pPr>
      <a:lvl3pPr marL="1142199" indent="-228439" algn="l" rtl="0" eaLnBrk="0" fontAlgn="base" hangingPunct="0">
        <a:spcBef>
          <a:spcPct val="20000"/>
        </a:spcBef>
        <a:spcAft>
          <a:spcPct val="0"/>
        </a:spcAft>
        <a:buChar char="•"/>
        <a:defRPr sz="2400">
          <a:solidFill>
            <a:schemeClr val="tx1"/>
          </a:solidFill>
          <a:latin typeface="+mn-lt"/>
          <a:ea typeface="+mn-ea"/>
          <a:cs typeface="+mn-cs"/>
        </a:defRPr>
      </a:lvl3pPr>
      <a:lvl4pPr marL="1599077" indent="-228439" algn="l" rtl="0" eaLnBrk="0" fontAlgn="base" hangingPunct="0">
        <a:spcBef>
          <a:spcPct val="20000"/>
        </a:spcBef>
        <a:spcAft>
          <a:spcPct val="0"/>
        </a:spcAft>
        <a:buChar char="–"/>
        <a:defRPr sz="2000">
          <a:solidFill>
            <a:schemeClr val="tx1"/>
          </a:solidFill>
          <a:latin typeface="+mn-lt"/>
          <a:ea typeface="+mn-ea"/>
          <a:cs typeface="+mn-cs"/>
        </a:defRPr>
      </a:lvl4pPr>
      <a:lvl5pPr marL="2055957" indent="-228439" algn="l" rtl="0" eaLnBrk="0" fontAlgn="base" hangingPunct="0">
        <a:spcBef>
          <a:spcPct val="20000"/>
        </a:spcBef>
        <a:spcAft>
          <a:spcPct val="0"/>
        </a:spcAft>
        <a:buChar char="»"/>
        <a:defRPr sz="2000">
          <a:solidFill>
            <a:schemeClr val="tx1"/>
          </a:solidFill>
          <a:latin typeface="+mn-lt"/>
          <a:ea typeface="+mn-ea"/>
          <a:cs typeface="+mn-cs"/>
        </a:defRPr>
      </a:lvl5pPr>
      <a:lvl6pPr marL="2512836" indent="-228439" algn="l" rtl="0" fontAlgn="base">
        <a:spcBef>
          <a:spcPct val="20000"/>
        </a:spcBef>
        <a:spcAft>
          <a:spcPct val="0"/>
        </a:spcAft>
        <a:buChar char="»"/>
        <a:defRPr sz="2000">
          <a:solidFill>
            <a:schemeClr val="tx1"/>
          </a:solidFill>
          <a:latin typeface="+mn-lt"/>
          <a:ea typeface="+mn-ea"/>
          <a:cs typeface="+mn-cs"/>
        </a:defRPr>
      </a:lvl6pPr>
      <a:lvl7pPr marL="2969716" indent="-228439" algn="l" rtl="0" fontAlgn="base">
        <a:spcBef>
          <a:spcPct val="20000"/>
        </a:spcBef>
        <a:spcAft>
          <a:spcPct val="0"/>
        </a:spcAft>
        <a:buChar char="»"/>
        <a:defRPr sz="2000">
          <a:solidFill>
            <a:schemeClr val="tx1"/>
          </a:solidFill>
          <a:latin typeface="+mn-lt"/>
          <a:ea typeface="+mn-ea"/>
          <a:cs typeface="+mn-cs"/>
        </a:defRPr>
      </a:lvl7pPr>
      <a:lvl8pPr marL="3426595" indent="-228439" algn="l" rtl="0" fontAlgn="base">
        <a:spcBef>
          <a:spcPct val="20000"/>
        </a:spcBef>
        <a:spcAft>
          <a:spcPct val="0"/>
        </a:spcAft>
        <a:buChar char="»"/>
        <a:defRPr sz="2000">
          <a:solidFill>
            <a:schemeClr val="tx1"/>
          </a:solidFill>
          <a:latin typeface="+mn-lt"/>
          <a:ea typeface="+mn-ea"/>
          <a:cs typeface="+mn-cs"/>
        </a:defRPr>
      </a:lvl8pPr>
      <a:lvl9pPr marL="3883472" indent="-228439"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604"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defRPr sz="1400" b="1" i="0">
                <a:latin typeface="Arial" panose="020B0604020202020204" pitchFamily="34" charset="0"/>
                <a:ea typeface="Times New Roman" pitchFamily="-112" charset="0"/>
                <a:cs typeface="Times New Roman" pitchFamily="-112" charset="0"/>
              </a:defRPr>
            </a:lvl1pPr>
          </a:lstStyle>
          <a:p>
            <a:pPr>
              <a:defRPr/>
            </a:pPr>
            <a:endParaRPr lang="en-US" dirty="0"/>
          </a:p>
        </p:txBody>
      </p:sp>
      <p:sp>
        <p:nvSpPr>
          <p:cNvPr id="25605"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b="1" i="0">
                <a:latin typeface="Arial" panose="020B0604020202020204" pitchFamily="34" charset="0"/>
                <a:ea typeface="Times New Roman" pitchFamily="-112" charset="0"/>
                <a:cs typeface="Times New Roman" pitchFamily="-112" charset="0"/>
              </a:defRPr>
            </a:lvl1pPr>
          </a:lstStyle>
          <a:p>
            <a:pPr>
              <a:defRPr/>
            </a:pPr>
            <a:endParaRPr lang="en-US" dirty="0"/>
          </a:p>
        </p:txBody>
      </p:sp>
      <p:sp>
        <p:nvSpPr>
          <p:cNvPr id="25606"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b="1" i="0">
                <a:latin typeface="Arial" panose="020B0604020202020204" pitchFamily="34" charset="0"/>
                <a:cs typeface="Times New Roman" charset="0"/>
              </a:defRPr>
            </a:lvl1pPr>
          </a:lstStyle>
          <a:p>
            <a:pPr>
              <a:defRPr/>
            </a:pPr>
            <a:fld id="{03B1A4CE-FD1C-9F4C-BFF5-E41BE9E32009}" type="slidenum">
              <a:rPr lang="en-US" smtClean="0"/>
              <a:pPr>
                <a:defRPr/>
              </a:pPr>
              <a:t>‹#›</a:t>
            </a:fld>
            <a:endParaRPr lang="en-US" dirty="0"/>
          </a:p>
        </p:txBody>
      </p:sp>
    </p:spTree>
    <p:extLst>
      <p:ext uri="{BB962C8B-B14F-4D97-AF65-F5344CB8AC3E}">
        <p14:creationId xmlns:p14="http://schemas.microsoft.com/office/powerpoint/2010/main" val="272308658"/>
      </p:ext>
    </p:extLst>
  </p:cSld>
  <p:clrMap bg1="lt1" tx1="dk1" bg2="lt2" tx2="dk2" accent1="accent1" accent2="accent2" accent3="accent3" accent4="accent4" accent5="accent5" accent6="accent6" hlink="hlink" folHlink="folHlink"/>
  <p:sldLayoutIdLst>
    <p:sldLayoutId id="2147487227" r:id="rId1"/>
    <p:sldLayoutId id="2147487228" r:id="rId2"/>
    <p:sldLayoutId id="2147487229" r:id="rId3"/>
    <p:sldLayoutId id="2147487230" r:id="rId4"/>
    <p:sldLayoutId id="2147487231" r:id="rId5"/>
    <p:sldLayoutId id="2147487232" r:id="rId6"/>
    <p:sldLayoutId id="2147487233" r:id="rId7"/>
    <p:sldLayoutId id="2147487234" r:id="rId8"/>
    <p:sldLayoutId id="2147487235" r:id="rId9"/>
    <p:sldLayoutId id="2147487236" r:id="rId10"/>
    <p:sldLayoutId id="2147487237" r:id="rId11"/>
    <p:sldLayoutId id="2147487238" r:id="rId12"/>
    <p:sldLayoutId id="2147487239" r:id="rId13"/>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5pPr>
      <a:lvl6pPr marL="457132" algn="ctr" rtl="0" fontAlgn="base">
        <a:spcBef>
          <a:spcPct val="0"/>
        </a:spcBef>
        <a:spcAft>
          <a:spcPct val="0"/>
        </a:spcAft>
        <a:defRPr sz="4400">
          <a:solidFill>
            <a:schemeClr val="tx2"/>
          </a:solidFill>
          <a:latin typeface="Arial" pitchFamily="-111" charset="0"/>
        </a:defRPr>
      </a:lvl6pPr>
      <a:lvl7pPr marL="914265" algn="ctr" rtl="0" fontAlgn="base">
        <a:spcBef>
          <a:spcPct val="0"/>
        </a:spcBef>
        <a:spcAft>
          <a:spcPct val="0"/>
        </a:spcAft>
        <a:defRPr sz="4400">
          <a:solidFill>
            <a:schemeClr val="tx2"/>
          </a:solidFill>
          <a:latin typeface="Arial" pitchFamily="-111" charset="0"/>
        </a:defRPr>
      </a:lvl7pPr>
      <a:lvl8pPr marL="1371396" algn="ctr" rtl="0" fontAlgn="base">
        <a:spcBef>
          <a:spcPct val="0"/>
        </a:spcBef>
        <a:spcAft>
          <a:spcPct val="0"/>
        </a:spcAft>
        <a:defRPr sz="4400">
          <a:solidFill>
            <a:schemeClr val="tx2"/>
          </a:solidFill>
          <a:latin typeface="Arial" pitchFamily="-111" charset="0"/>
        </a:defRPr>
      </a:lvl8pPr>
      <a:lvl9pPr marL="1828530" algn="ctr" rtl="0" fontAlgn="base">
        <a:spcBef>
          <a:spcPct val="0"/>
        </a:spcBef>
        <a:spcAft>
          <a:spcPct val="0"/>
        </a:spcAft>
        <a:defRPr sz="4400">
          <a:solidFill>
            <a:schemeClr val="tx2"/>
          </a:solidFill>
          <a:latin typeface="Arial" pitchFamily="-111" charset="0"/>
        </a:defRPr>
      </a:lvl9pPr>
    </p:titleStyle>
    <p:bodyStyle>
      <a:lvl1pPr marL="342849" indent="-342849"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2" charset="-128"/>
          <a:cs typeface="ＭＳ Ｐゴシック" pitchFamily="-112" charset="-128"/>
        </a:defRPr>
      </a:lvl1pPr>
      <a:lvl2pPr marL="742839" indent="-28570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2829" indent="-22856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defRPr>
      </a:lvl3pPr>
      <a:lvl4pPr marL="1599961"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defRPr>
      </a:lvl4pPr>
      <a:lvl5pPr marL="2057094"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defRPr>
      </a:lvl5pPr>
      <a:lvl6pPr marL="2514225" indent="-228567" algn="l" rtl="0" fontAlgn="base">
        <a:spcBef>
          <a:spcPct val="20000"/>
        </a:spcBef>
        <a:spcAft>
          <a:spcPct val="0"/>
        </a:spcAft>
        <a:buChar char="»"/>
        <a:defRPr sz="2000">
          <a:solidFill>
            <a:schemeClr val="tx1"/>
          </a:solidFill>
          <a:latin typeface="+mn-lt"/>
          <a:ea typeface="ＭＳ Ｐゴシック" pitchFamily="-111" charset="-128"/>
        </a:defRPr>
      </a:lvl6pPr>
      <a:lvl7pPr marL="2971359" indent="-228567" algn="l" rtl="0" fontAlgn="base">
        <a:spcBef>
          <a:spcPct val="20000"/>
        </a:spcBef>
        <a:spcAft>
          <a:spcPct val="0"/>
        </a:spcAft>
        <a:buChar char="»"/>
        <a:defRPr sz="2000">
          <a:solidFill>
            <a:schemeClr val="tx1"/>
          </a:solidFill>
          <a:latin typeface="+mn-lt"/>
          <a:ea typeface="ＭＳ Ｐゴシック" pitchFamily="-111" charset="-128"/>
        </a:defRPr>
      </a:lvl7pPr>
      <a:lvl8pPr marL="3428490" indent="-228567" algn="l" rtl="0" fontAlgn="base">
        <a:spcBef>
          <a:spcPct val="20000"/>
        </a:spcBef>
        <a:spcAft>
          <a:spcPct val="0"/>
        </a:spcAft>
        <a:buChar char="»"/>
        <a:defRPr sz="2000">
          <a:solidFill>
            <a:schemeClr val="tx1"/>
          </a:solidFill>
          <a:latin typeface="+mn-lt"/>
          <a:ea typeface="ＭＳ Ｐゴシック" pitchFamily="-111" charset="-128"/>
        </a:defRPr>
      </a:lvl8pPr>
      <a:lvl9pPr marL="3885622" indent="-228567"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01474"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0014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F5DCEE24-73ED-4F4D-BEBF-938C6616A8CA}" type="slidenum">
              <a:rPr lang="en-US"/>
              <a:pPr>
                <a:defRPr/>
              </a:pPr>
              <a:t>‹#›</a:t>
            </a:fld>
            <a:endParaRPr lang="en-US"/>
          </a:p>
        </p:txBody>
      </p:sp>
    </p:spTree>
    <p:extLst>
      <p:ext uri="{BB962C8B-B14F-4D97-AF65-F5344CB8AC3E}">
        <p14:creationId xmlns:p14="http://schemas.microsoft.com/office/powerpoint/2010/main" val="2288003610"/>
      </p:ext>
    </p:extLst>
  </p:cSld>
  <p:clrMap bg1="lt1" tx1="dk1" bg2="lt2" tx2="dk2" accent1="accent1" accent2="accent2" accent3="accent3" accent4="accent4" accent5="accent5" accent6="accent6" hlink="hlink" folHlink="folHlink"/>
  <p:sldLayoutIdLst>
    <p:sldLayoutId id="2147487241" r:id="rId1"/>
    <p:sldLayoutId id="2147487242" r:id="rId2"/>
    <p:sldLayoutId id="2147487243" r:id="rId3"/>
    <p:sldLayoutId id="2147487244" r:id="rId4"/>
    <p:sldLayoutId id="2147487245" r:id="rId5"/>
    <p:sldLayoutId id="2147487246" r:id="rId6"/>
    <p:sldLayoutId id="2147487247" r:id="rId7"/>
    <p:sldLayoutId id="2147487248" r:id="rId8"/>
    <p:sldLayoutId id="2147487249" r:id="rId9"/>
    <p:sldLayoutId id="2147487250" r:id="rId10"/>
    <p:sldLayoutId id="2147487251" r:id="rId11"/>
    <p:sldLayoutId id="2147487252" r:id="rId12"/>
    <p:sldLayoutId id="214748725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32" algn="ctr" rtl="0" eaLnBrk="0" fontAlgn="base" hangingPunct="0">
        <a:spcBef>
          <a:spcPct val="0"/>
        </a:spcBef>
        <a:spcAft>
          <a:spcPct val="0"/>
        </a:spcAft>
        <a:defRPr sz="4400">
          <a:solidFill>
            <a:schemeClr val="tx2"/>
          </a:solidFill>
          <a:latin typeface="Times New Roman" pitchFamily="-112" charset="0"/>
        </a:defRPr>
      </a:lvl6pPr>
      <a:lvl7pPr marL="914265" algn="ctr" rtl="0" eaLnBrk="0" fontAlgn="base" hangingPunct="0">
        <a:spcBef>
          <a:spcPct val="0"/>
        </a:spcBef>
        <a:spcAft>
          <a:spcPct val="0"/>
        </a:spcAft>
        <a:defRPr sz="4400">
          <a:solidFill>
            <a:schemeClr val="tx2"/>
          </a:solidFill>
          <a:latin typeface="Times New Roman" pitchFamily="-112" charset="0"/>
        </a:defRPr>
      </a:lvl7pPr>
      <a:lvl8pPr marL="1371396" algn="ctr" rtl="0" eaLnBrk="0" fontAlgn="base" hangingPunct="0">
        <a:spcBef>
          <a:spcPct val="0"/>
        </a:spcBef>
        <a:spcAft>
          <a:spcPct val="0"/>
        </a:spcAft>
        <a:defRPr sz="4400">
          <a:solidFill>
            <a:schemeClr val="tx2"/>
          </a:solidFill>
          <a:latin typeface="Times New Roman" pitchFamily="-112" charset="0"/>
        </a:defRPr>
      </a:lvl8pPr>
      <a:lvl9pPr marL="1828530" algn="ctr" rtl="0" eaLnBrk="0" fontAlgn="base" hangingPunct="0">
        <a:spcBef>
          <a:spcPct val="0"/>
        </a:spcBef>
        <a:spcAft>
          <a:spcPct val="0"/>
        </a:spcAft>
        <a:defRPr sz="4400">
          <a:solidFill>
            <a:schemeClr val="tx2"/>
          </a:solidFill>
          <a:latin typeface="Times New Roman" pitchFamily="-112" charset="0"/>
        </a:defRPr>
      </a:lvl9pPr>
    </p:titleStyle>
    <p:bodyStyle>
      <a:lvl1pPr marL="342849" indent="-342849"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225"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359"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490"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5622"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lIns="91427" tIns="45714" rIns="91427" bIns="45714"/>
          <a:lstStyle/>
          <a:p>
            <a:endParaRPr lang="en-US">
              <a:solidFill>
                <a:srgbClr val="EAEAEA"/>
              </a:solidFill>
            </a:endParaRPr>
          </a:p>
        </p:txBody>
      </p:sp>
      <p:grpSp>
        <p:nvGrpSpPr>
          <p:cNvPr id="1027" name="Group 2"/>
          <p:cNvGrpSpPr>
            <a:grpSpLocks/>
          </p:cNvGrpSpPr>
          <p:nvPr/>
        </p:nvGrpSpPr>
        <p:grpSpPr bwMode="auto">
          <a:xfrm>
            <a:off x="0" y="1"/>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1032" name="Picture 5"/>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1028" name="Rectangle 6"/>
          <p:cNvSpPr>
            <a:spLocks noGrp="1" noChangeArrowheads="1"/>
          </p:cNvSpPr>
          <p:nvPr>
            <p:ph type="title"/>
          </p:nvPr>
        </p:nvSpPr>
        <p:spPr bwMode="auto">
          <a:xfrm>
            <a:off x="1219201" y="304800"/>
            <a:ext cx="7772400" cy="1206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15" tIns="45707" rIns="91415" bIns="45707"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1" y="1600200"/>
            <a:ext cx="7772400" cy="449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15" tIns="45707" rIns="91415" bIns="45707"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005134819"/>
      </p:ext>
    </p:extLst>
  </p:cSld>
  <p:clrMap bg1="dk2" tx1="lt1" bg2="dk1" tx2="lt2" accent1="accent1" accent2="accent2" accent3="accent3" accent4="accent4" accent5="accent5" accent6="accent6" hlink="hlink" folHlink="folHlink"/>
  <p:sldLayoutIdLst>
    <p:sldLayoutId id="2147487255" r:id="rId1"/>
    <p:sldLayoutId id="2147487256" r:id="rId2"/>
    <p:sldLayoutId id="2147487257" r:id="rId3"/>
    <p:sldLayoutId id="2147487258" r:id="rId4"/>
    <p:sldLayoutId id="2147487259" r:id="rId5"/>
    <p:sldLayoutId id="2147487260" r:id="rId6"/>
    <p:sldLayoutId id="2147487261" r:id="rId7"/>
    <p:sldLayoutId id="2147487262" r:id="rId8"/>
    <p:sldLayoutId id="2147487263" r:id="rId9"/>
    <p:sldLayoutId id="2147487264" r:id="rId10"/>
    <p:sldLayoutId id="2147487265" r:id="rId11"/>
    <p:sldLayoutId id="2147487266"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079" algn="l" rtl="0" fontAlgn="base">
        <a:spcBef>
          <a:spcPct val="0"/>
        </a:spcBef>
        <a:spcAft>
          <a:spcPct val="0"/>
        </a:spcAft>
        <a:defRPr sz="4400">
          <a:solidFill>
            <a:schemeClr val="tx2"/>
          </a:solidFill>
          <a:latin typeface="Times New Roman" pitchFamily="-111" charset="0"/>
        </a:defRPr>
      </a:lvl6pPr>
      <a:lvl7pPr marL="914158" algn="l" rtl="0" fontAlgn="base">
        <a:spcBef>
          <a:spcPct val="0"/>
        </a:spcBef>
        <a:spcAft>
          <a:spcPct val="0"/>
        </a:spcAft>
        <a:defRPr sz="4400">
          <a:solidFill>
            <a:schemeClr val="tx2"/>
          </a:solidFill>
          <a:latin typeface="Times New Roman" pitchFamily="-111" charset="0"/>
        </a:defRPr>
      </a:lvl7pPr>
      <a:lvl8pPr marL="1371236" algn="l" rtl="0" fontAlgn="base">
        <a:spcBef>
          <a:spcPct val="0"/>
        </a:spcBef>
        <a:spcAft>
          <a:spcPct val="0"/>
        </a:spcAft>
        <a:defRPr sz="4400">
          <a:solidFill>
            <a:schemeClr val="tx2"/>
          </a:solidFill>
          <a:latin typeface="Times New Roman" pitchFamily="-111" charset="0"/>
        </a:defRPr>
      </a:lvl8pPr>
      <a:lvl9pPr marL="1828313" algn="l" rtl="0" fontAlgn="base">
        <a:spcBef>
          <a:spcPct val="0"/>
        </a:spcBef>
        <a:spcAft>
          <a:spcPct val="0"/>
        </a:spcAft>
        <a:defRPr sz="4400">
          <a:solidFill>
            <a:schemeClr val="tx2"/>
          </a:solidFill>
          <a:latin typeface="Times New Roman" pitchFamily="-111" charset="0"/>
        </a:defRPr>
      </a:lvl9pPr>
    </p:titleStyle>
    <p:bodyStyle>
      <a:lvl1pPr marL="341262" indent="-341262"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253" indent="-284121"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242" indent="-22697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375" indent="-22697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507" indent="-22697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3932" indent="-228540" algn="l" rtl="0" fontAlgn="base">
        <a:spcBef>
          <a:spcPct val="20000"/>
        </a:spcBef>
        <a:spcAft>
          <a:spcPct val="0"/>
        </a:spcAft>
        <a:buChar char="•"/>
        <a:defRPr sz="2000">
          <a:solidFill>
            <a:schemeClr val="tx1"/>
          </a:solidFill>
          <a:latin typeface="+mn-lt"/>
          <a:ea typeface="ＭＳ Ｐゴシック" pitchFamily="-111" charset="-128"/>
        </a:defRPr>
      </a:lvl6pPr>
      <a:lvl7pPr marL="2971011" indent="-228540" algn="l" rtl="0" fontAlgn="base">
        <a:spcBef>
          <a:spcPct val="20000"/>
        </a:spcBef>
        <a:spcAft>
          <a:spcPct val="0"/>
        </a:spcAft>
        <a:buChar char="•"/>
        <a:defRPr sz="2000">
          <a:solidFill>
            <a:schemeClr val="tx1"/>
          </a:solidFill>
          <a:latin typeface="+mn-lt"/>
          <a:ea typeface="ＭＳ Ｐゴシック" pitchFamily="-111" charset="-128"/>
        </a:defRPr>
      </a:lvl7pPr>
      <a:lvl8pPr marL="3428089" indent="-228540" algn="l" rtl="0" fontAlgn="base">
        <a:spcBef>
          <a:spcPct val="20000"/>
        </a:spcBef>
        <a:spcAft>
          <a:spcPct val="0"/>
        </a:spcAft>
        <a:buChar char="•"/>
        <a:defRPr sz="2000">
          <a:solidFill>
            <a:schemeClr val="tx1"/>
          </a:solidFill>
          <a:latin typeface="+mn-lt"/>
          <a:ea typeface="ＭＳ Ｐゴシック" pitchFamily="-111" charset="-128"/>
        </a:defRPr>
      </a:lvl8pPr>
      <a:lvl9pPr marL="3885167" indent="-22854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079" rtl="0" eaLnBrk="1" latinLnBrk="0" hangingPunct="1">
        <a:defRPr sz="1800" kern="1200">
          <a:solidFill>
            <a:schemeClr val="tx1"/>
          </a:solidFill>
          <a:latin typeface="+mn-lt"/>
          <a:ea typeface="+mn-ea"/>
          <a:cs typeface="+mn-cs"/>
        </a:defRPr>
      </a:lvl1pPr>
      <a:lvl2pPr marL="457079" algn="l" defTabSz="457079" rtl="0" eaLnBrk="1" latinLnBrk="0" hangingPunct="1">
        <a:defRPr sz="1800" kern="1200">
          <a:solidFill>
            <a:schemeClr val="tx1"/>
          </a:solidFill>
          <a:latin typeface="+mn-lt"/>
          <a:ea typeface="+mn-ea"/>
          <a:cs typeface="+mn-cs"/>
        </a:defRPr>
      </a:lvl2pPr>
      <a:lvl3pPr marL="914158" algn="l" defTabSz="457079" rtl="0" eaLnBrk="1" latinLnBrk="0" hangingPunct="1">
        <a:defRPr sz="1800" kern="1200">
          <a:solidFill>
            <a:schemeClr val="tx1"/>
          </a:solidFill>
          <a:latin typeface="+mn-lt"/>
          <a:ea typeface="+mn-ea"/>
          <a:cs typeface="+mn-cs"/>
        </a:defRPr>
      </a:lvl3pPr>
      <a:lvl4pPr marL="1371236" algn="l" defTabSz="457079" rtl="0" eaLnBrk="1" latinLnBrk="0" hangingPunct="1">
        <a:defRPr sz="1800" kern="1200">
          <a:solidFill>
            <a:schemeClr val="tx1"/>
          </a:solidFill>
          <a:latin typeface="+mn-lt"/>
          <a:ea typeface="+mn-ea"/>
          <a:cs typeface="+mn-cs"/>
        </a:defRPr>
      </a:lvl4pPr>
      <a:lvl5pPr marL="1828313" algn="l" defTabSz="457079" rtl="0" eaLnBrk="1" latinLnBrk="0" hangingPunct="1">
        <a:defRPr sz="1800" kern="1200">
          <a:solidFill>
            <a:schemeClr val="tx1"/>
          </a:solidFill>
          <a:latin typeface="+mn-lt"/>
          <a:ea typeface="+mn-ea"/>
          <a:cs typeface="+mn-cs"/>
        </a:defRPr>
      </a:lvl5pPr>
      <a:lvl6pPr marL="2285392" algn="l" defTabSz="457079" rtl="0" eaLnBrk="1" latinLnBrk="0" hangingPunct="1">
        <a:defRPr sz="1800" kern="1200">
          <a:solidFill>
            <a:schemeClr val="tx1"/>
          </a:solidFill>
          <a:latin typeface="+mn-lt"/>
          <a:ea typeface="+mn-ea"/>
          <a:cs typeface="+mn-cs"/>
        </a:defRPr>
      </a:lvl6pPr>
      <a:lvl7pPr marL="2742471" algn="l" defTabSz="457079" rtl="0" eaLnBrk="1" latinLnBrk="0" hangingPunct="1">
        <a:defRPr sz="1800" kern="1200">
          <a:solidFill>
            <a:schemeClr val="tx1"/>
          </a:solidFill>
          <a:latin typeface="+mn-lt"/>
          <a:ea typeface="+mn-ea"/>
          <a:cs typeface="+mn-cs"/>
        </a:defRPr>
      </a:lvl7pPr>
      <a:lvl8pPr marL="3199549" algn="l" defTabSz="457079" rtl="0" eaLnBrk="1" latinLnBrk="0" hangingPunct="1">
        <a:defRPr sz="1800" kern="1200">
          <a:solidFill>
            <a:schemeClr val="tx1"/>
          </a:solidFill>
          <a:latin typeface="+mn-lt"/>
          <a:ea typeface="+mn-ea"/>
          <a:cs typeface="+mn-cs"/>
        </a:defRPr>
      </a:lvl8pPr>
      <a:lvl9pPr marL="3656627" algn="l" defTabSz="457079"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427" tIns="45714" rIns="91427" bIns="45714"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27" tIns="45714" rIns="91427" bIns="45714"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27" tIns="45714" rIns="91427" bIns="45714"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136608628"/>
      </p:ext>
    </p:extLst>
  </p:cSld>
  <p:clrMap bg1="lt1" tx1="dk1" bg2="lt2" tx2="dk2" accent1="accent1" accent2="accent2" accent3="accent3" accent4="accent4" accent5="accent5" accent6="accent6" hlink="hlink" folHlink="folHlink"/>
  <p:sldLayoutIdLst>
    <p:sldLayoutId id="2147487268" r:id="rId1"/>
    <p:sldLayoutId id="2147487269" r:id="rId2"/>
    <p:sldLayoutId id="2147487270" r:id="rId3"/>
    <p:sldLayoutId id="2147487271" r:id="rId4"/>
    <p:sldLayoutId id="2147487272" r:id="rId5"/>
    <p:sldLayoutId id="2147487273" r:id="rId6"/>
    <p:sldLayoutId id="2147487274" r:id="rId7"/>
    <p:sldLayoutId id="2147487275" r:id="rId8"/>
    <p:sldLayoutId id="2147487276" r:id="rId9"/>
    <p:sldLayoutId id="2147487277" r:id="rId10"/>
    <p:sldLayoutId id="214748727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132" algn="ctr" rtl="0" fontAlgn="base">
        <a:spcBef>
          <a:spcPct val="0"/>
        </a:spcBef>
        <a:spcAft>
          <a:spcPct val="0"/>
        </a:spcAft>
        <a:defRPr sz="4400">
          <a:solidFill>
            <a:schemeClr val="tx1"/>
          </a:solidFill>
          <a:latin typeface="Calibri" charset="0"/>
          <a:ea typeface="ＭＳ Ｐゴシック" charset="0"/>
        </a:defRPr>
      </a:lvl6pPr>
      <a:lvl7pPr marL="914265" algn="ctr" rtl="0" fontAlgn="base">
        <a:spcBef>
          <a:spcPct val="0"/>
        </a:spcBef>
        <a:spcAft>
          <a:spcPct val="0"/>
        </a:spcAft>
        <a:defRPr sz="4400">
          <a:solidFill>
            <a:schemeClr val="tx1"/>
          </a:solidFill>
          <a:latin typeface="Calibri" charset="0"/>
          <a:ea typeface="ＭＳ Ｐゴシック" charset="0"/>
        </a:defRPr>
      </a:lvl7pPr>
      <a:lvl8pPr marL="1371396" algn="ctr" rtl="0" fontAlgn="base">
        <a:spcBef>
          <a:spcPct val="0"/>
        </a:spcBef>
        <a:spcAft>
          <a:spcPct val="0"/>
        </a:spcAft>
        <a:defRPr sz="4400">
          <a:solidFill>
            <a:schemeClr val="tx1"/>
          </a:solidFill>
          <a:latin typeface="Calibri" charset="0"/>
          <a:ea typeface="ＭＳ Ｐゴシック" charset="0"/>
        </a:defRPr>
      </a:lvl8pPr>
      <a:lvl9pPr marL="1828530" algn="ctr" rtl="0" fontAlgn="base">
        <a:spcBef>
          <a:spcPct val="0"/>
        </a:spcBef>
        <a:spcAft>
          <a:spcPct val="0"/>
        </a:spcAft>
        <a:defRPr sz="4400">
          <a:solidFill>
            <a:schemeClr val="tx1"/>
          </a:solidFill>
          <a:latin typeface="Calibri" charset="0"/>
          <a:ea typeface="ＭＳ Ｐゴシック" charset="0"/>
        </a:defRPr>
      </a:lvl9pPr>
    </p:titleStyle>
    <p:bodyStyle>
      <a:lvl1pPr marL="342849" indent="-342849"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839" indent="-285708"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829" indent="-22856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961"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094"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225"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9"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90"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22"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65" rtl="0" eaLnBrk="1" latinLnBrk="0" hangingPunct="1">
        <a:defRPr sz="1800" kern="1200">
          <a:solidFill>
            <a:schemeClr val="tx1"/>
          </a:solidFill>
          <a:latin typeface="+mn-lt"/>
          <a:ea typeface="+mn-ea"/>
          <a:cs typeface="+mn-cs"/>
        </a:defRPr>
      </a:lvl1pPr>
      <a:lvl2pPr marL="457132" algn="l" defTabSz="914265" rtl="0" eaLnBrk="1" latinLnBrk="0" hangingPunct="1">
        <a:defRPr sz="1800" kern="1200">
          <a:solidFill>
            <a:schemeClr val="tx1"/>
          </a:solidFill>
          <a:latin typeface="+mn-lt"/>
          <a:ea typeface="+mn-ea"/>
          <a:cs typeface="+mn-cs"/>
        </a:defRPr>
      </a:lvl2pPr>
      <a:lvl3pPr marL="914265" algn="l" defTabSz="914265" rtl="0" eaLnBrk="1" latinLnBrk="0" hangingPunct="1">
        <a:defRPr sz="1800" kern="1200">
          <a:solidFill>
            <a:schemeClr val="tx1"/>
          </a:solidFill>
          <a:latin typeface="+mn-lt"/>
          <a:ea typeface="+mn-ea"/>
          <a:cs typeface="+mn-cs"/>
        </a:defRPr>
      </a:lvl3pPr>
      <a:lvl4pPr marL="1371396" algn="l" defTabSz="914265" rtl="0" eaLnBrk="1" latinLnBrk="0" hangingPunct="1">
        <a:defRPr sz="1800" kern="1200">
          <a:solidFill>
            <a:schemeClr val="tx1"/>
          </a:solidFill>
          <a:latin typeface="+mn-lt"/>
          <a:ea typeface="+mn-ea"/>
          <a:cs typeface="+mn-cs"/>
        </a:defRPr>
      </a:lvl4pPr>
      <a:lvl5pPr marL="1828530" algn="l" defTabSz="914265" rtl="0" eaLnBrk="1" latinLnBrk="0" hangingPunct="1">
        <a:defRPr sz="1800" kern="1200">
          <a:solidFill>
            <a:schemeClr val="tx1"/>
          </a:solidFill>
          <a:latin typeface="+mn-lt"/>
          <a:ea typeface="+mn-ea"/>
          <a:cs typeface="+mn-cs"/>
        </a:defRPr>
      </a:lvl5pPr>
      <a:lvl6pPr marL="2285659" algn="l" defTabSz="914265" rtl="0" eaLnBrk="1" latinLnBrk="0" hangingPunct="1">
        <a:defRPr sz="1800" kern="1200">
          <a:solidFill>
            <a:schemeClr val="tx1"/>
          </a:solidFill>
          <a:latin typeface="+mn-lt"/>
          <a:ea typeface="+mn-ea"/>
          <a:cs typeface="+mn-cs"/>
        </a:defRPr>
      </a:lvl6pPr>
      <a:lvl7pPr marL="2742792" algn="l" defTabSz="914265" rtl="0" eaLnBrk="1" latinLnBrk="0" hangingPunct="1">
        <a:defRPr sz="1800" kern="1200">
          <a:solidFill>
            <a:schemeClr val="tx1"/>
          </a:solidFill>
          <a:latin typeface="+mn-lt"/>
          <a:ea typeface="+mn-ea"/>
          <a:cs typeface="+mn-cs"/>
        </a:defRPr>
      </a:lvl7pPr>
      <a:lvl8pPr marL="3199924" algn="l" defTabSz="914265" rtl="0" eaLnBrk="1" latinLnBrk="0" hangingPunct="1">
        <a:defRPr sz="1800" kern="1200">
          <a:solidFill>
            <a:schemeClr val="tx1"/>
          </a:solidFill>
          <a:latin typeface="+mn-lt"/>
          <a:ea typeface="+mn-ea"/>
          <a:cs typeface="+mn-cs"/>
        </a:defRPr>
      </a:lvl8pPr>
      <a:lvl9pPr marL="3657055" algn="l" defTabSz="914265"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484802"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ltLang="zh-CN" dirty="0"/>
              <a:t>Click to edit Master title style</a:t>
            </a:r>
          </a:p>
        </p:txBody>
      </p:sp>
      <p:sp>
        <p:nvSpPr>
          <p:cNvPr id="1484803"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zh-CN" dirty="0"/>
              <a:t>Click to edit Master text styles</a:t>
            </a:r>
          </a:p>
          <a:p>
            <a:pPr lvl="1"/>
            <a:r>
              <a:rPr lang="en-US" altLang="zh-CN" dirty="0"/>
              <a:t>Second level</a:t>
            </a:r>
          </a:p>
          <a:p>
            <a:pPr lvl="2"/>
            <a:r>
              <a:rPr lang="en-US" altLang="zh-CN" dirty="0"/>
              <a:t>Third level</a:t>
            </a:r>
          </a:p>
          <a:p>
            <a:pPr lvl="3"/>
            <a:r>
              <a:rPr lang="en-US" altLang="zh-CN" dirty="0"/>
              <a:t>Fourth level</a:t>
            </a:r>
          </a:p>
          <a:p>
            <a:pPr lvl="4"/>
            <a:r>
              <a:rPr lang="en-US" altLang="zh-CN" dirty="0"/>
              <a:t>Fifth level</a:t>
            </a:r>
          </a:p>
        </p:txBody>
      </p:sp>
      <p:sp>
        <p:nvSpPr>
          <p:cNvPr id="7" name="Rectangle 4"/>
          <p:cNvSpPr>
            <a:spLocks noGrp="1" noChangeArrowheads="1"/>
          </p:cNvSpPr>
          <p:nvPr>
            <p:ph type="dt" sz="half" idx="2"/>
          </p:nvPr>
        </p:nvSpPr>
        <p:spPr bwMode="auto">
          <a:xfrm>
            <a:off x="457200" y="6245225"/>
            <a:ext cx="2133600" cy="476250"/>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eaLnBrk="0" hangingPunct="0">
              <a:defRPr sz="1400" b="1" i="0">
                <a:solidFill>
                  <a:srgbClr val="000000"/>
                </a:solidFill>
                <a:latin typeface="Arial" panose="020B0604020202020204" pitchFamily="34" charset="0"/>
                <a:cs typeface="Arial" panose="020B0604020202020204" pitchFamily="34" charset="0"/>
              </a:defRPr>
            </a:lvl1pPr>
          </a:lstStyle>
          <a:p>
            <a:fld id="{52F367E4-7E1D-FF4E-AF00-438FDA6547A0}" type="datetimeFigureOut">
              <a:rPr lang="en-US" smtClean="0"/>
              <a:pPr/>
              <a:t>3/8/26</a:t>
            </a:fld>
            <a:endParaRPr lang="en-US" dirty="0"/>
          </a:p>
        </p:txBody>
      </p:sp>
      <p:sp>
        <p:nvSpPr>
          <p:cNvPr id="8" name="Rectangle 5"/>
          <p:cNvSpPr>
            <a:spLocks noGrp="1" noChangeArrowheads="1"/>
          </p:cNvSpPr>
          <p:nvPr>
            <p:ph type="ftr" sz="quarter" idx="3"/>
          </p:nvPr>
        </p:nvSpPr>
        <p:spPr bwMode="auto">
          <a:xfrm>
            <a:off x="3124200" y="6245225"/>
            <a:ext cx="2895600" cy="476250"/>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l" eaLnBrk="0" hangingPunct="0">
              <a:defRPr sz="1400" b="1" i="0">
                <a:solidFill>
                  <a:srgbClr val="000000"/>
                </a:solidFill>
                <a:latin typeface="Arial" panose="020B0604020202020204" pitchFamily="34" charset="0"/>
                <a:cs typeface="Arial" panose="020B0604020202020204" pitchFamily="34" charset="0"/>
              </a:defRPr>
            </a:lvl1pPr>
          </a:lstStyle>
          <a:p>
            <a:endParaRPr lang="en-US" dirty="0"/>
          </a:p>
        </p:txBody>
      </p:sp>
      <p:sp>
        <p:nvSpPr>
          <p:cNvPr id="9" name="Rectangle 6"/>
          <p:cNvSpPr>
            <a:spLocks noGrp="1" noChangeArrowheads="1"/>
          </p:cNvSpPr>
          <p:nvPr>
            <p:ph type="sldNum" sz="quarter" idx="4"/>
          </p:nvPr>
        </p:nvSpPr>
        <p:spPr bwMode="auto">
          <a:xfrm>
            <a:off x="6553200" y="6245225"/>
            <a:ext cx="2133600" cy="476250"/>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eaLnBrk="0" hangingPunct="0">
              <a:defRPr sz="1400" b="1" i="0">
                <a:solidFill>
                  <a:srgbClr val="000000"/>
                </a:solidFill>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33292990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charset="0"/>
          <a:ea typeface="SimSun" charset="0"/>
          <a:cs typeface="SimSun" charset="0"/>
        </a:defRPr>
      </a:lvl2pPr>
      <a:lvl3pPr algn="ctr" rtl="0" eaLnBrk="0" fontAlgn="base" hangingPunct="0">
        <a:spcBef>
          <a:spcPct val="0"/>
        </a:spcBef>
        <a:spcAft>
          <a:spcPct val="0"/>
        </a:spcAft>
        <a:defRPr sz="4400">
          <a:solidFill>
            <a:schemeClr val="tx2"/>
          </a:solidFill>
          <a:latin typeface="Arial" charset="0"/>
          <a:ea typeface="SimSun" charset="0"/>
          <a:cs typeface="SimSun" charset="0"/>
        </a:defRPr>
      </a:lvl3pPr>
      <a:lvl4pPr algn="ctr" rtl="0" eaLnBrk="0" fontAlgn="base" hangingPunct="0">
        <a:spcBef>
          <a:spcPct val="0"/>
        </a:spcBef>
        <a:spcAft>
          <a:spcPct val="0"/>
        </a:spcAft>
        <a:defRPr sz="4400">
          <a:solidFill>
            <a:schemeClr val="tx2"/>
          </a:solidFill>
          <a:latin typeface="Arial" charset="0"/>
          <a:ea typeface="SimSun" charset="0"/>
          <a:cs typeface="SimSun" charset="0"/>
        </a:defRPr>
      </a:lvl4pPr>
      <a:lvl5pPr algn="ctr" rtl="0" eaLnBrk="0" fontAlgn="base" hangingPunct="0">
        <a:spcBef>
          <a:spcPct val="0"/>
        </a:spcBef>
        <a:spcAft>
          <a:spcPct val="0"/>
        </a:spcAft>
        <a:defRPr sz="4400">
          <a:solidFill>
            <a:schemeClr val="tx2"/>
          </a:solidFill>
          <a:latin typeface="Arial" charset="0"/>
          <a:ea typeface="SimSun" charset="0"/>
          <a:cs typeface="SimSun" charset="0"/>
        </a:defRPr>
      </a:lvl5pPr>
      <a:lvl6pPr marL="457200" algn="ctr" rtl="0" fontAlgn="base">
        <a:spcBef>
          <a:spcPct val="0"/>
        </a:spcBef>
        <a:spcAft>
          <a:spcPct val="0"/>
        </a:spcAft>
        <a:defRPr sz="4400">
          <a:solidFill>
            <a:schemeClr val="tx2"/>
          </a:solidFill>
          <a:latin typeface="Arial" charset="0"/>
          <a:ea typeface="SimSun" charset="0"/>
          <a:cs typeface="SimSun" charset="0"/>
        </a:defRPr>
      </a:lvl6pPr>
      <a:lvl7pPr marL="914400" algn="ctr" rtl="0" fontAlgn="base">
        <a:spcBef>
          <a:spcPct val="0"/>
        </a:spcBef>
        <a:spcAft>
          <a:spcPct val="0"/>
        </a:spcAft>
        <a:defRPr sz="4400">
          <a:solidFill>
            <a:schemeClr val="tx2"/>
          </a:solidFill>
          <a:latin typeface="Arial" charset="0"/>
          <a:ea typeface="SimSun" charset="0"/>
          <a:cs typeface="SimSun" charset="0"/>
        </a:defRPr>
      </a:lvl7pPr>
      <a:lvl8pPr marL="1371600" algn="ctr" rtl="0" fontAlgn="base">
        <a:spcBef>
          <a:spcPct val="0"/>
        </a:spcBef>
        <a:spcAft>
          <a:spcPct val="0"/>
        </a:spcAft>
        <a:defRPr sz="4400">
          <a:solidFill>
            <a:schemeClr val="tx2"/>
          </a:solidFill>
          <a:latin typeface="Arial" charset="0"/>
          <a:ea typeface="SimSun" charset="0"/>
          <a:cs typeface="SimSun" charset="0"/>
        </a:defRPr>
      </a:lvl8pPr>
      <a:lvl9pPr marL="1828800" algn="ctr" rtl="0" fontAlgn="base">
        <a:spcBef>
          <a:spcPct val="0"/>
        </a:spcBef>
        <a:spcAft>
          <a:spcPct val="0"/>
        </a:spcAft>
        <a:defRPr sz="4400">
          <a:solidFill>
            <a:schemeClr val="tx2"/>
          </a:solidFill>
          <a:latin typeface="Arial" charset="0"/>
          <a:ea typeface="SimSun" charset="0"/>
          <a:cs typeface="SimSun"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676866" name="Group 2"/>
          <p:cNvGrpSpPr>
            <a:grpSpLocks/>
          </p:cNvGrpSpPr>
          <p:nvPr/>
        </p:nvGrpSpPr>
        <p:grpSpPr bwMode="auto">
          <a:xfrm>
            <a:off x="0" y="0"/>
            <a:ext cx="7242175" cy="1981200"/>
            <a:chOff x="0" y="0"/>
            <a:chExt cx="4562" cy="1248"/>
          </a:xfrm>
        </p:grpSpPr>
        <p:sp>
          <p:nvSpPr>
            <p:cNvPr id="3584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eaLnBrk="0" hangingPunct="0">
                <a:defRPr/>
              </a:pPr>
              <a:endParaRPr lang="en-US" sz="1800">
                <a:solidFill>
                  <a:srgbClr val="FFFFFF"/>
                </a:solidFill>
                <a:latin typeface="Tahoma" pitchFamily="24" charset="-52"/>
                <a:ea typeface="ＭＳ Ｐゴシック" pitchFamily="24" charset="-128"/>
                <a:cs typeface="ＭＳ Ｐゴシック" pitchFamily="24" charset="-128"/>
              </a:endParaRPr>
            </a:p>
          </p:txBody>
        </p:sp>
        <p:sp>
          <p:nvSpPr>
            <p:cNvPr id="676873"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p>
          </p:txBody>
        </p:sp>
      </p:grpSp>
      <p:sp>
        <p:nvSpPr>
          <p:cNvPr id="3584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584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5847" name="Rectangle 7"/>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solidFill>
                  <a:srgbClr val="FFFFFF"/>
                </a:solidFill>
                <a:effectLst>
                  <a:outerShdw blurRad="38100" dist="38100" dir="2700000" algn="tl">
                    <a:srgbClr val="000000"/>
                  </a:outerShdw>
                </a:effectLst>
                <a:latin typeface="Tahoma" charset="0"/>
              </a:defRPr>
            </a:lvl1pPr>
          </a:lstStyle>
          <a:p>
            <a:pPr>
              <a:defRPr/>
            </a:pPr>
            <a:fld id="{47D585FF-DBF5-4F49-968C-08C8919E69A9}" type="slidenum">
              <a:rPr lang="en-US"/>
              <a:pPr>
                <a:defRPr/>
              </a:pPr>
              <a:t>‹#›</a:t>
            </a:fld>
            <a:endParaRPr lang="en-US"/>
          </a:p>
        </p:txBody>
      </p:sp>
    </p:spTree>
    <p:extLst>
      <p:ext uri="{BB962C8B-B14F-4D97-AF65-F5344CB8AC3E}">
        <p14:creationId xmlns:p14="http://schemas.microsoft.com/office/powerpoint/2010/main" val="3170149603"/>
      </p:ext>
    </p:extLst>
  </p:cSld>
  <p:clrMap bg1="dk2" tx1="lt1" bg2="dk1" tx2="lt2" accent1="accent1" accent2="accent2" accent3="accent3" accent4="accent4" accent5="accent5" accent6="accent6" hlink="hlink" folHlink="folHlink"/>
  <p:sldLayoutIdLst>
    <p:sldLayoutId id="2147487280" r:id="rId1"/>
  </p:sldLayoutIdLst>
  <p:txStyles>
    <p:titleStyle>
      <a:lvl1pPr algn="ctr" rtl="0" eaLnBrk="0" fontAlgn="base" hangingPunct="0">
        <a:spcBef>
          <a:spcPct val="0"/>
        </a:spcBef>
        <a:spcAft>
          <a:spcPct val="0"/>
        </a:spcAft>
        <a:defRPr sz="4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p:titleStyle>
    <p:bodyStyle>
      <a:lvl1pPr marL="342900" indent="-342900" algn="l" rtl="0" eaLnBrk="0" fontAlgn="base" hangingPunct="0">
        <a:spcBef>
          <a:spcPct val="20000"/>
        </a:spcBef>
        <a:spcAft>
          <a:spcPct val="0"/>
        </a:spcAft>
        <a:buClr>
          <a:schemeClr val="hlink"/>
        </a:buClr>
        <a:buSzPct val="8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marL="742950" indent="-285750" algn="l" rtl="0" eaLnBrk="0" fontAlgn="base" hangingPunct="0">
        <a:spcBef>
          <a:spcPct val="20000"/>
        </a:spcBef>
        <a:spcAft>
          <a:spcPct val="0"/>
        </a:spcAft>
        <a:buClr>
          <a:schemeClr val="tx1"/>
        </a:buClr>
        <a:buChar char="–"/>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lr>
          <a:schemeClr val="hlink"/>
        </a:buClr>
        <a:buFont typeface="Wingdings" charset="0"/>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lr>
          <a:schemeClr val="hlink"/>
        </a:buClr>
        <a:buFont typeface="Wingdings" charset="0"/>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6pPr>
      <a:lvl7pPr marL="29718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7pPr>
      <a:lvl8pPr marL="34290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8pPr>
      <a:lvl9pPr marL="38862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3" y="228601"/>
            <a:ext cx="8239125" cy="6391275"/>
          </a:xfrm>
          <a:prstGeom prst="rect">
            <a:avLst/>
          </a:prstGeom>
          <a:solidFill>
            <a:srgbClr val="EDE7E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a14="http://schemas.microsoft.com/office/drawing/2010/main" xmlns="">
                <a:noFill/>
              </a14:hiddenFill>
            </a:ext>
          </a:extLst>
        </p:spPr>
        <p:txBody>
          <a:bodyPr wrap="none" lIns="91427" tIns="45714" rIns="91427" bIns="45714" anchor="ctr"/>
          <a:lstStyle/>
          <a:p>
            <a:endParaRPr lang="en-US">
              <a:solidFill>
                <a:srgbClr val="000000"/>
              </a:solidFill>
            </a:endParaRPr>
          </a:p>
        </p:txBody>
      </p:sp>
      <p:pic>
        <p:nvPicPr>
          <p:cNvPr id="1028" name="Picture 4" descr="minispir"/>
          <p:cNvPicPr>
            <a:picLocks noChangeAspect="1" noChangeArrowheads="1"/>
          </p:cNvPicPr>
          <p:nvPr/>
        </p:nvPicPr>
        <p:blipFill>
          <a:blip r:embed="rId13">
            <a:extLst>
              <a:ext uri="{28A0092B-C50C-407E-A947-70E740481C1C}">
                <a14:useLocalDpi xmlns:a14="http://schemas.microsoft.com/office/drawing/2010/main" val="0"/>
              </a:ext>
            </a:extLst>
          </a:blip>
          <a:srcRect b="5333"/>
          <a:stretch>
            <a:fillRect/>
          </a:stretch>
        </p:blipFill>
        <p:spPr bwMode="ltGray">
          <a:xfrm>
            <a:off x="0" y="50800"/>
            <a:ext cx="1181100" cy="405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a:extLst>
              <a:ext uri="{28A0092B-C50C-407E-A947-70E740481C1C}">
                <a14:useLocalDpi xmlns:a14="http://schemas.microsoft.com/office/drawing/2010/main" val="0"/>
              </a:ext>
            </a:extLst>
          </a:blip>
          <a:srcRect t="39999"/>
          <a:stretch>
            <a:fillRect/>
          </a:stretch>
        </p:blipFill>
        <p:spPr bwMode="ltGray">
          <a:xfrm>
            <a:off x="0" y="4222751"/>
            <a:ext cx="1181100" cy="2571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4" y="6107113"/>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67676602"/>
      </p:ext>
    </p:extLst>
  </p:cSld>
  <p:clrMap bg1="lt1" tx1="dk1" bg2="lt2" tx2="dk2" accent1="accent1" accent2="accent2" accent3="accent3" accent4="accent4" accent5="accent5" accent6="accent6" hlink="hlink" folHlink="folHlink"/>
  <p:sldLayoutIdLst>
    <p:sldLayoutId id="2147487282" r:id="rId1"/>
    <p:sldLayoutId id="2147487283" r:id="rId2"/>
    <p:sldLayoutId id="2147487284" r:id="rId3"/>
    <p:sldLayoutId id="2147487285" r:id="rId4"/>
    <p:sldLayoutId id="2147487286" r:id="rId5"/>
    <p:sldLayoutId id="2147487287" r:id="rId6"/>
    <p:sldLayoutId id="2147487288" r:id="rId7"/>
    <p:sldLayoutId id="2147487289" r:id="rId8"/>
    <p:sldLayoutId id="2147487290" r:id="rId9"/>
    <p:sldLayoutId id="2147487291" r:id="rId10"/>
    <p:sldLayoutId id="2147487292"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132" algn="ctr" rtl="0" fontAlgn="base">
        <a:spcBef>
          <a:spcPct val="0"/>
        </a:spcBef>
        <a:spcAft>
          <a:spcPct val="0"/>
        </a:spcAft>
        <a:defRPr sz="4400">
          <a:solidFill>
            <a:schemeClr val="tx2"/>
          </a:solidFill>
          <a:latin typeface="Times New Roman" pitchFamily="-111" charset="0"/>
        </a:defRPr>
      </a:lvl6pPr>
      <a:lvl7pPr marL="914265" algn="ctr" rtl="0" fontAlgn="base">
        <a:spcBef>
          <a:spcPct val="0"/>
        </a:spcBef>
        <a:spcAft>
          <a:spcPct val="0"/>
        </a:spcAft>
        <a:defRPr sz="4400">
          <a:solidFill>
            <a:schemeClr val="tx2"/>
          </a:solidFill>
          <a:latin typeface="Times New Roman" pitchFamily="-111" charset="0"/>
        </a:defRPr>
      </a:lvl7pPr>
      <a:lvl8pPr marL="1371396" algn="ctr" rtl="0" fontAlgn="base">
        <a:spcBef>
          <a:spcPct val="0"/>
        </a:spcBef>
        <a:spcAft>
          <a:spcPct val="0"/>
        </a:spcAft>
        <a:defRPr sz="4400">
          <a:solidFill>
            <a:schemeClr val="tx2"/>
          </a:solidFill>
          <a:latin typeface="Times New Roman" pitchFamily="-111" charset="0"/>
        </a:defRPr>
      </a:lvl8pPr>
      <a:lvl9pPr marL="1828530" algn="ctr" rtl="0" fontAlgn="base">
        <a:spcBef>
          <a:spcPct val="0"/>
        </a:spcBef>
        <a:spcAft>
          <a:spcPct val="0"/>
        </a:spcAft>
        <a:defRPr sz="4400">
          <a:solidFill>
            <a:schemeClr val="tx2"/>
          </a:solidFill>
          <a:latin typeface="Times New Roman" pitchFamily="-111" charset="0"/>
        </a:defRPr>
      </a:lvl9pPr>
    </p:titleStyle>
    <p:bodyStyle>
      <a:lvl1pPr marL="342849" indent="-342849"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225" indent="-228567" algn="l" rtl="0" fontAlgn="base">
        <a:spcBef>
          <a:spcPct val="20000"/>
        </a:spcBef>
        <a:spcAft>
          <a:spcPct val="0"/>
        </a:spcAft>
        <a:buChar char="»"/>
        <a:defRPr sz="2000">
          <a:solidFill>
            <a:schemeClr val="tx1"/>
          </a:solidFill>
          <a:latin typeface="+mn-lt"/>
          <a:ea typeface="ＭＳ Ｐゴシック" pitchFamily="-111" charset="-128"/>
        </a:defRPr>
      </a:lvl6pPr>
      <a:lvl7pPr marL="2971359" indent="-228567" algn="l" rtl="0" fontAlgn="base">
        <a:spcBef>
          <a:spcPct val="20000"/>
        </a:spcBef>
        <a:spcAft>
          <a:spcPct val="0"/>
        </a:spcAft>
        <a:buChar char="»"/>
        <a:defRPr sz="2000">
          <a:solidFill>
            <a:schemeClr val="tx1"/>
          </a:solidFill>
          <a:latin typeface="+mn-lt"/>
          <a:ea typeface="ＭＳ Ｐゴシック" pitchFamily="-111" charset="-128"/>
        </a:defRPr>
      </a:lvl7pPr>
      <a:lvl8pPr marL="3428490" indent="-228567" algn="l" rtl="0" fontAlgn="base">
        <a:spcBef>
          <a:spcPct val="20000"/>
        </a:spcBef>
        <a:spcAft>
          <a:spcPct val="0"/>
        </a:spcAft>
        <a:buChar char="»"/>
        <a:defRPr sz="2000">
          <a:solidFill>
            <a:schemeClr val="tx1"/>
          </a:solidFill>
          <a:latin typeface="+mn-lt"/>
          <a:ea typeface="ＭＳ Ｐゴシック" pitchFamily="-111" charset="-128"/>
        </a:defRPr>
      </a:lvl8pPr>
      <a:lvl9pPr marL="3885622" indent="-228567"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24930" name="Group 2"/>
          <p:cNvGrpSpPr>
            <a:grpSpLocks/>
          </p:cNvGrpSpPr>
          <p:nvPr/>
        </p:nvGrpSpPr>
        <p:grpSpPr bwMode="auto">
          <a:xfrm>
            <a:off x="3800475" y="1789116"/>
            <a:ext cx="5340350" cy="5056187"/>
            <a:chOff x="2394" y="1127"/>
            <a:chExt cx="3364" cy="3185"/>
          </a:xfrm>
        </p:grpSpPr>
        <p:sp>
          <p:nvSpPr>
            <p:cNvPr id="16387" name="Rectangle 3"/>
            <p:cNvSpPr>
              <a:spLocks noChangeArrowheads="1"/>
            </p:cNvSpPr>
            <p:nvPr userDrawn="1"/>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88" name="Oval 4"/>
            <p:cNvSpPr>
              <a:spLocks noChangeArrowheads="1"/>
            </p:cNvSpPr>
            <p:nvPr userDrawn="1"/>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389" name="Rectangle 5"/>
            <p:cNvSpPr>
              <a:spLocks noChangeArrowheads="1"/>
            </p:cNvSpPr>
            <p:nvPr userDrawn="1"/>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0" name="Freeform 6"/>
            <p:cNvSpPr>
              <a:spLocks noEditPoints="1"/>
            </p:cNvSpPr>
            <p:nvPr userDrawn="1"/>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1" name="Rectangle 7"/>
            <p:cNvSpPr>
              <a:spLocks noChangeArrowheads="1"/>
            </p:cNvSpPr>
            <p:nvPr userDrawn="1"/>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2" name="Rectangle 8"/>
            <p:cNvSpPr>
              <a:spLocks noChangeArrowheads="1"/>
            </p:cNvSpPr>
            <p:nvPr userDrawn="1"/>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3" name="Rectangle 9"/>
            <p:cNvSpPr>
              <a:spLocks noChangeArrowheads="1"/>
            </p:cNvSpPr>
            <p:nvPr userDrawn="1"/>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4" name="Rectangle 10"/>
            <p:cNvSpPr>
              <a:spLocks noChangeArrowheads="1"/>
            </p:cNvSpPr>
            <p:nvPr userDrawn="1"/>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5" name="Rectangle 11"/>
            <p:cNvSpPr>
              <a:spLocks noChangeArrowheads="1"/>
            </p:cNvSpPr>
            <p:nvPr userDrawn="1"/>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6" name="Freeform 12"/>
            <p:cNvSpPr>
              <a:spLocks/>
            </p:cNvSpPr>
            <p:nvPr userDrawn="1"/>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7" name="Freeform 13"/>
            <p:cNvSpPr>
              <a:spLocks/>
            </p:cNvSpPr>
            <p:nvPr userDrawn="1"/>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8" name="Freeform 14"/>
            <p:cNvSpPr>
              <a:spLocks/>
            </p:cNvSpPr>
            <p:nvPr userDrawn="1"/>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9" name="Freeform 15"/>
            <p:cNvSpPr>
              <a:spLocks/>
            </p:cNvSpPr>
            <p:nvPr userDrawn="1"/>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0" name="Freeform 16"/>
            <p:cNvSpPr>
              <a:spLocks/>
            </p:cNvSpPr>
            <p:nvPr userDrawn="1"/>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1" name="Freeform 17"/>
            <p:cNvSpPr>
              <a:spLocks noEditPoints="1"/>
            </p:cNvSpPr>
            <p:nvPr userDrawn="1"/>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2" name="Freeform 18"/>
            <p:cNvSpPr>
              <a:spLocks noEditPoints="1"/>
            </p:cNvSpPr>
            <p:nvPr userDrawn="1"/>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3" name="Freeform 19"/>
            <p:cNvSpPr>
              <a:spLocks/>
            </p:cNvSpPr>
            <p:nvPr userDrawn="1"/>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4" name="Freeform 20"/>
            <p:cNvSpPr>
              <a:spLocks noEditPoints="1"/>
            </p:cNvSpPr>
            <p:nvPr userDrawn="1"/>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5" name="Freeform 21"/>
            <p:cNvSpPr>
              <a:spLocks noEditPoints="1"/>
            </p:cNvSpPr>
            <p:nvPr userDrawn="1"/>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6" name="Freeform 22"/>
            <p:cNvSpPr>
              <a:spLocks noEditPoints="1"/>
            </p:cNvSpPr>
            <p:nvPr userDrawn="1"/>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7" name="Freeform 23"/>
            <p:cNvSpPr>
              <a:spLocks/>
            </p:cNvSpPr>
            <p:nvPr userDrawn="1"/>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8" name="Freeform 24"/>
            <p:cNvSpPr>
              <a:spLocks noEditPoints="1"/>
            </p:cNvSpPr>
            <p:nvPr userDrawn="1"/>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9" name="Freeform 25"/>
            <p:cNvSpPr>
              <a:spLocks noEditPoints="1"/>
            </p:cNvSpPr>
            <p:nvPr userDrawn="1"/>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0" name="Freeform 26"/>
            <p:cNvSpPr>
              <a:spLocks noEditPoints="1"/>
            </p:cNvSpPr>
            <p:nvPr userDrawn="1"/>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1" name="Oval 27"/>
            <p:cNvSpPr>
              <a:spLocks noChangeArrowheads="1"/>
            </p:cNvSpPr>
            <p:nvPr userDrawn="1"/>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2" name="Oval 28"/>
            <p:cNvSpPr>
              <a:spLocks noChangeArrowheads="1"/>
            </p:cNvSpPr>
            <p:nvPr userDrawn="1"/>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3" name="Oval 29"/>
            <p:cNvSpPr>
              <a:spLocks noChangeArrowheads="1"/>
            </p:cNvSpPr>
            <p:nvPr userDrawn="1"/>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4" name="Freeform 30"/>
            <p:cNvSpPr>
              <a:spLocks noEditPoints="1"/>
            </p:cNvSpPr>
            <p:nvPr userDrawn="1"/>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5" name="Freeform 31"/>
            <p:cNvSpPr>
              <a:spLocks noEditPoints="1"/>
            </p:cNvSpPr>
            <p:nvPr userDrawn="1"/>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6" name="Rectangle 32"/>
            <p:cNvSpPr>
              <a:spLocks noChangeArrowheads="1"/>
            </p:cNvSpPr>
            <p:nvPr userDrawn="1"/>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417" name="Rectangle 33"/>
            <p:cNvSpPr>
              <a:spLocks noChangeArrowheads="1"/>
            </p:cNvSpPr>
            <p:nvPr userDrawn="1"/>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418" name="AutoShape 34"/>
            <p:cNvSpPr>
              <a:spLocks noChangeArrowheads="1"/>
            </p:cNvSpPr>
            <p:nvPr userDrawn="1"/>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9" name="Freeform 35"/>
            <p:cNvSpPr>
              <a:spLocks/>
            </p:cNvSpPr>
            <p:nvPr userDrawn="1"/>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20" name="Freeform 36"/>
            <p:cNvSpPr>
              <a:spLocks/>
            </p:cNvSpPr>
            <p:nvPr userDrawn="1"/>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grpSp>
      <p:sp>
        <p:nvSpPr>
          <p:cNvPr id="16421" name="Rectangle 37"/>
          <p:cNvSpPr>
            <a:spLocks noGrp="1" noChangeArrowheads="1"/>
          </p:cNvSpPr>
          <p:nvPr>
            <p:ph type="title"/>
          </p:nvPr>
        </p:nvSpPr>
        <p:spPr bwMode="auto">
          <a:xfrm>
            <a:off x="457200" y="277813"/>
            <a:ext cx="8229600" cy="1143000"/>
          </a:xfrm>
          <a:prstGeom prst="rect">
            <a:avLst/>
          </a:prstGeom>
          <a:noFill/>
          <a:ln w="9525">
            <a:noFill/>
            <a:miter lim="800000"/>
            <a:headEnd/>
            <a:tailEnd/>
          </a:ln>
          <a:effec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6422" name="Rectangle 38"/>
          <p:cNvSpPr>
            <a:spLocks noGrp="1" noChangeArrowheads="1"/>
          </p:cNvSpPr>
          <p:nvPr>
            <p:ph type="body" idx="1"/>
          </p:nvPr>
        </p:nvSpPr>
        <p:spPr bwMode="auto">
          <a:xfrm>
            <a:off x="457200" y="1600203"/>
            <a:ext cx="8229600" cy="4530725"/>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423" name="Rectangle 39"/>
          <p:cNvSpPr>
            <a:spLocks noGrp="1" noChangeArrowheads="1"/>
          </p:cNvSpPr>
          <p:nvPr>
            <p:ph type="dt" sz="half" idx="2"/>
          </p:nvPr>
        </p:nvSpPr>
        <p:spPr bwMode="auto">
          <a:xfrm>
            <a:off x="457201" y="6278563"/>
            <a:ext cx="2133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eaLnBrk="1" hangingPunct="1">
              <a:defRPr sz="1200">
                <a:solidFill>
                  <a:srgbClr val="FFFFFF"/>
                </a:solidFill>
                <a:latin typeface="Tahoma" pitchFamily="19" charset="-52"/>
                <a:ea typeface="+mn-ea"/>
                <a:cs typeface="+mn-cs"/>
              </a:defRPr>
            </a:lvl1pPr>
          </a:lstStyle>
          <a:p>
            <a:pPr>
              <a:defRPr/>
            </a:pPr>
            <a:endParaRPr lang="en-US"/>
          </a:p>
        </p:txBody>
      </p:sp>
      <p:sp>
        <p:nvSpPr>
          <p:cNvPr id="16424" name="Rectangle 40"/>
          <p:cNvSpPr>
            <a:spLocks noGrp="1" noChangeArrowheads="1"/>
          </p:cNvSpPr>
          <p:nvPr>
            <p:ph type="ftr" sz="quarter" idx="3"/>
          </p:nvPr>
        </p:nvSpPr>
        <p:spPr bwMode="auto">
          <a:xfrm>
            <a:off x="3124200" y="6278563"/>
            <a:ext cx="2895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algn="ctr" eaLnBrk="1" hangingPunct="1">
              <a:defRPr sz="1200">
                <a:solidFill>
                  <a:srgbClr val="FFFFFF"/>
                </a:solidFill>
                <a:latin typeface="Tahoma" pitchFamily="19" charset="-52"/>
                <a:ea typeface="+mn-ea"/>
                <a:cs typeface="+mn-cs"/>
              </a:defRPr>
            </a:lvl1pPr>
          </a:lstStyle>
          <a:p>
            <a:pPr>
              <a:defRPr/>
            </a:pPr>
            <a:endParaRPr lang="en-US"/>
          </a:p>
        </p:txBody>
      </p:sp>
      <p:sp>
        <p:nvSpPr>
          <p:cNvPr id="16425" name="Rectangle 41"/>
          <p:cNvSpPr>
            <a:spLocks noGrp="1" noChangeArrowheads="1"/>
          </p:cNvSpPr>
          <p:nvPr>
            <p:ph type="sldNum" sz="quarter" idx="4"/>
          </p:nvPr>
        </p:nvSpPr>
        <p:spPr bwMode="auto">
          <a:xfrm>
            <a:off x="6553200" y="6278563"/>
            <a:ext cx="2133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algn="r" eaLnBrk="1" hangingPunct="1">
              <a:defRPr sz="1200">
                <a:solidFill>
                  <a:srgbClr val="FFFFFF"/>
                </a:solidFill>
                <a:latin typeface="Tahoma" charset="0"/>
              </a:defRPr>
            </a:lvl1pPr>
          </a:lstStyle>
          <a:p>
            <a:pPr>
              <a:defRPr/>
            </a:pPr>
            <a:fld id="{1BE0A548-5763-524E-9371-8F2B40AB6721}" type="slidenum">
              <a:rPr lang="en-US"/>
              <a:pPr>
                <a:defRPr/>
              </a:pPr>
              <a:t>‹#›</a:t>
            </a:fld>
            <a:endParaRPr lang="en-US"/>
          </a:p>
        </p:txBody>
      </p:sp>
    </p:spTree>
    <p:extLst>
      <p:ext uri="{BB962C8B-B14F-4D97-AF65-F5344CB8AC3E}">
        <p14:creationId xmlns:p14="http://schemas.microsoft.com/office/powerpoint/2010/main" val="3389902764"/>
      </p:ext>
    </p:extLst>
  </p:cSld>
  <p:clrMap bg1="dk2" tx1="lt1" bg2="dk1" tx2="lt2" accent1="accent1" accent2="accent2" accent3="accent3" accent4="accent4" accent5="accent5" accent6="accent6" hlink="hlink" folHlink="folHlink"/>
  <p:sldLayoutIdLst>
    <p:sldLayoutId id="2147487294" r:id="rId1"/>
    <p:sldLayoutId id="2147487295" r:id="rId2"/>
    <p:sldLayoutId id="2147487296" r:id="rId3"/>
    <p:sldLayoutId id="2147487297" r:id="rId4"/>
    <p:sldLayoutId id="2147487298" r:id="rId5"/>
    <p:sldLayoutId id="2147487299" r:id="rId6"/>
    <p:sldLayoutId id="2147487300" r:id="rId7"/>
    <p:sldLayoutId id="2147487301" r:id="rId8"/>
    <p:sldLayoutId id="2147487302" r:id="rId9"/>
    <p:sldLayoutId id="2147487303" r:id="rId10"/>
    <p:sldLayoutId id="2147487304"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5pPr>
      <a:lvl6pPr marL="457132"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6pPr>
      <a:lvl7pPr marL="914265"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7pPr>
      <a:lvl8pPr marL="1371396"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8pPr>
      <a:lvl9pPr marL="1828530"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9pPr>
    </p:titleStyle>
    <p:bodyStyle>
      <a:lvl1pPr marL="342849" indent="-342849" algn="l" rtl="0" eaLnBrk="0" fontAlgn="base" hangingPunct="0">
        <a:spcBef>
          <a:spcPct val="20000"/>
        </a:spcBef>
        <a:spcAft>
          <a:spcPct val="0"/>
        </a:spcAft>
        <a:buClr>
          <a:schemeClr val="hlink"/>
        </a:buClr>
        <a:buSzPct val="65000"/>
        <a:buFont typeface="Wingdings" charset="0"/>
        <a:buChar char="n"/>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839" indent="-285708" algn="l" rtl="0" eaLnBrk="0" fontAlgn="base" hangingPunct="0">
        <a:spcBef>
          <a:spcPct val="20000"/>
        </a:spcBef>
        <a:spcAft>
          <a:spcPct val="0"/>
        </a:spcAft>
        <a:buClr>
          <a:schemeClr val="tx1"/>
        </a:buClr>
        <a:buSzPct val="65000"/>
        <a:buFont typeface="Wingdings" charset="0"/>
        <a:buChar char="n"/>
        <a:defRPr sz="2800">
          <a:solidFill>
            <a:schemeClr val="tx1"/>
          </a:solidFill>
          <a:effectLst>
            <a:outerShdw blurRad="38100" dist="38100" dir="2700000" algn="tl">
              <a:srgbClr val="000000"/>
            </a:outerShdw>
          </a:effectLst>
          <a:latin typeface="+mn-lt"/>
          <a:ea typeface="ＭＳ Ｐゴシック" pitchFamily="19" charset="-128"/>
        </a:defRPr>
      </a:lvl2pPr>
      <a:lvl3pPr marL="1142829" indent="-228567" algn="l" rtl="0" eaLnBrk="0" fontAlgn="base" hangingPunct="0">
        <a:spcBef>
          <a:spcPct val="20000"/>
        </a:spcBef>
        <a:spcAft>
          <a:spcPct val="0"/>
        </a:spcAft>
        <a:buClr>
          <a:schemeClr val="accent2"/>
        </a:buClr>
        <a:buSzPct val="65000"/>
        <a:buFont typeface="Wingdings" charset="0"/>
        <a:buChar char="n"/>
        <a:defRPr sz="2400">
          <a:solidFill>
            <a:schemeClr val="tx1"/>
          </a:solidFill>
          <a:effectLst>
            <a:outerShdw blurRad="38100" dist="38100" dir="2700000" algn="tl">
              <a:srgbClr val="000000"/>
            </a:outerShdw>
          </a:effectLst>
          <a:latin typeface="+mn-lt"/>
          <a:ea typeface="ＭＳ Ｐゴシック" pitchFamily="19" charset="-128"/>
        </a:defRPr>
      </a:lvl3pPr>
      <a:lvl4pPr marL="1599961" indent="-228567" algn="l" rtl="0" eaLnBrk="0" fontAlgn="base" hangingPunct="0">
        <a:spcBef>
          <a:spcPct val="20000"/>
        </a:spcBef>
        <a:spcAft>
          <a:spcPct val="0"/>
        </a:spcAft>
        <a:buClr>
          <a:schemeClr val="tx1"/>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9" charset="-128"/>
        </a:defRPr>
      </a:lvl4pPr>
      <a:lvl5pPr marL="2057094" indent="-228567" algn="l" rtl="0" eaLnBrk="0" fontAlgn="base" hangingPunct="0">
        <a:spcBef>
          <a:spcPct val="20000"/>
        </a:spcBef>
        <a:spcAft>
          <a:spcPct val="0"/>
        </a:spcAft>
        <a:buClr>
          <a:schemeClr val="folHlink"/>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9" charset="-128"/>
        </a:defRPr>
      </a:lvl5pPr>
      <a:lvl6pPr marL="2514225"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6pPr>
      <a:lvl7pPr marL="2971359"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7pPr>
      <a:lvl8pPr marL="3428490"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8pPr>
      <a:lvl9pPr marL="3885622"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76803"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510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7510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7511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defRPr>
            </a:lvl1pPr>
          </a:lstStyle>
          <a:p>
            <a:pPr>
              <a:defRPr/>
            </a:pPr>
            <a:fld id="{04E63FA0-A986-304D-91A7-3563E6210495}" type="slidenum">
              <a:rPr lang="en-US" smtClean="0"/>
              <a:pPr>
                <a:defRPr/>
              </a:pPr>
              <a:t>‹#›</a:t>
            </a:fld>
            <a:endParaRPr lang="en-US" dirty="0"/>
          </a:p>
        </p:txBody>
      </p:sp>
    </p:spTree>
    <p:extLst>
      <p:ext uri="{BB962C8B-B14F-4D97-AF65-F5344CB8AC3E}">
        <p14:creationId xmlns:p14="http://schemas.microsoft.com/office/powerpoint/2010/main" val="1441853348"/>
      </p:ext>
    </p:extLst>
  </p:cSld>
  <p:clrMap bg1="lt1" tx1="dk1" bg2="lt2" tx2="dk2" accent1="accent1" accent2="accent2" accent3="accent3" accent4="accent4" accent5="accent5" accent6="accent6" hlink="hlink" folHlink="folHlink"/>
  <p:sldLayoutIdLst>
    <p:sldLayoutId id="2147487306" r:id="rId1"/>
    <p:sldLayoutId id="2147487307" r:id="rId2"/>
    <p:sldLayoutId id="2147487308" r:id="rId3"/>
    <p:sldLayoutId id="2147487309" r:id="rId4"/>
    <p:sldLayoutId id="2147487310" r:id="rId5"/>
    <p:sldLayoutId id="2147487311" r:id="rId6"/>
    <p:sldLayoutId id="2147487312" r:id="rId7"/>
    <p:sldLayoutId id="2147487313" r:id="rId8"/>
    <p:sldLayoutId id="2147487314" r:id="rId9"/>
    <p:sldLayoutId id="2147487315" r:id="rId10"/>
    <p:sldLayoutId id="2147487316"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ＭＳ Ｐゴシック" pitchFamily="-108"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8"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p>
        </p:txBody>
      </p:sp>
      <p:grpSp>
        <p:nvGrpSpPr>
          <p:cNvPr id="1027" name="Group 2"/>
          <p:cNvGrpSpPr>
            <a:grpSpLocks/>
          </p:cNvGrpSpPr>
          <p:nvPr/>
        </p:nvGrpSpPr>
        <p:grpSpPr bwMode="auto">
          <a:xfrm>
            <a:off x="0" y="0"/>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pic>
          <p:nvPicPr>
            <p:cNvPr id="1032" name="Picture 5"/>
            <p:cNvPicPr>
              <a:picLocks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1028"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49799827"/>
      </p:ext>
    </p:extLst>
  </p:cSld>
  <p:clrMap bg1="dk2" tx1="lt1" bg2="dk1" tx2="lt2" accent1="accent1" accent2="accent2" accent3="accent3" accent4="accent4" accent5="accent5" accent6="accent6" hlink="hlink" folHlink="folHlink"/>
  <p:sldLayoutIdLst>
    <p:sldLayoutId id="2147487318" r:id="rId1"/>
    <p:sldLayoutId id="2147487319" r:id="rId2"/>
    <p:sldLayoutId id="2147487320" r:id="rId3"/>
    <p:sldLayoutId id="2147487321" r:id="rId4"/>
    <p:sldLayoutId id="2147487322" r:id="rId5"/>
    <p:sldLayoutId id="2147487323" r:id="rId6"/>
    <p:sldLayoutId id="2147487324" r:id="rId7"/>
    <p:sldLayoutId id="2147487325" r:id="rId8"/>
    <p:sldLayoutId id="2147487326" r:id="rId9"/>
    <p:sldLayoutId id="2147487327" r:id="rId10"/>
    <p:sldLayoutId id="2147487328" r:id="rId11"/>
    <p:sldLayoutId id="2147487329"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28674"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solidFill>
                <a:srgbClr val="EAEAEA"/>
              </a:solidFill>
            </a:endParaRPr>
          </a:p>
        </p:txBody>
      </p:sp>
      <p:grpSp>
        <p:nvGrpSpPr>
          <p:cNvPr id="2" name="Group 2"/>
          <p:cNvGrpSpPr>
            <a:grpSpLocks/>
          </p:cNvGrpSpPr>
          <p:nvPr/>
        </p:nvGrpSpPr>
        <p:grpSpPr bwMode="auto">
          <a:xfrm>
            <a:off x="0" y="0"/>
            <a:ext cx="1143000" cy="6856413"/>
            <a:chOff x="0" y="0"/>
            <a:chExt cx="720" cy="4319"/>
          </a:xfrm>
        </p:grpSpPr>
        <p:sp>
          <p:nvSpPr>
            <p:cNvPr id="28681"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28682"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28683" name="Picture 5"/>
            <p:cNvPicPr>
              <a:picLocks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8676"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28677"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1143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defRPr sz="1400">
                <a:solidFill>
                  <a:srgbClr val="EAEAEA"/>
                </a:solidFill>
                <a:latin typeface="Times New Roman" pitchFamily="-111" charset="0"/>
                <a:ea typeface="+mn-ea"/>
                <a:cs typeface="+mn-cs"/>
              </a:defRPr>
            </a:lvl1pPr>
          </a:lstStyle>
          <a:p>
            <a:pPr>
              <a:defRPr/>
            </a:pPr>
            <a:endParaRPr lang="en-US"/>
          </a:p>
        </p:txBody>
      </p:sp>
      <p:sp>
        <p:nvSpPr>
          <p:cNvPr id="7177" name="Rectangle 9"/>
          <p:cNvSpPr>
            <a:spLocks noGrp="1" noChangeArrowheads="1"/>
          </p:cNvSpPr>
          <p:nvPr>
            <p:ph type="ftr" sz="quarter" idx="3"/>
          </p:nvPr>
        </p:nvSpPr>
        <p:spPr bwMode="auto">
          <a:xfrm>
            <a:off x="3581400" y="6400800"/>
            <a:ext cx="28956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ctr">
              <a:defRPr sz="1400">
                <a:solidFill>
                  <a:srgbClr val="EAEAEA"/>
                </a:solidFill>
                <a:latin typeface="Times New Roman" pitchFamily="-111" charset="0"/>
                <a:ea typeface="+mn-ea"/>
                <a:cs typeface="+mn-cs"/>
              </a:defRPr>
            </a:lvl1pPr>
          </a:lstStyle>
          <a:p>
            <a:pPr>
              <a:defRPr/>
            </a:pPr>
            <a:endParaRPr lang="en-US"/>
          </a:p>
        </p:txBody>
      </p:sp>
      <p:sp>
        <p:nvSpPr>
          <p:cNvPr id="7178" name="Rectangle 10"/>
          <p:cNvSpPr>
            <a:spLocks noGrp="1" noChangeArrowheads="1"/>
          </p:cNvSpPr>
          <p:nvPr>
            <p:ph type="sldNum" sz="quarter" idx="4"/>
          </p:nvPr>
        </p:nvSpPr>
        <p:spPr bwMode="auto">
          <a:xfrm>
            <a:off x="7239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r">
              <a:defRPr sz="1400">
                <a:solidFill>
                  <a:srgbClr val="EAEAEA"/>
                </a:solidFill>
              </a:defRPr>
            </a:lvl1pPr>
          </a:lstStyle>
          <a:p>
            <a:pPr>
              <a:defRPr/>
            </a:pPr>
            <a:fld id="{3715DEA2-FA13-5E40-A4D2-478271BF71EB}" type="slidenum">
              <a:rPr lang="en-US"/>
              <a:pPr>
                <a:defRPr/>
              </a:pPr>
              <a:t>‹#›</a:t>
            </a:fld>
            <a:endParaRPr lang="en-US"/>
          </a:p>
        </p:txBody>
      </p:sp>
    </p:spTree>
    <p:extLst>
      <p:ext uri="{BB962C8B-B14F-4D97-AF65-F5344CB8AC3E}">
        <p14:creationId xmlns:p14="http://schemas.microsoft.com/office/powerpoint/2010/main" val="994838770"/>
      </p:ext>
    </p:extLst>
  </p:cSld>
  <p:clrMap bg1="dk2" tx1="lt1" bg2="dk1" tx2="lt2" accent1="accent1" accent2="accent2" accent3="accent3" accent4="accent4" accent5="accent5" accent6="accent6" hlink="hlink" folHlink="folHlink"/>
  <p:sldLayoutIdLst>
    <p:sldLayoutId id="2147487331" r:id="rId1"/>
    <p:sldLayoutId id="2147487332" r:id="rId2"/>
    <p:sldLayoutId id="2147487333" r:id="rId3"/>
    <p:sldLayoutId id="2147487334" r:id="rId4"/>
    <p:sldLayoutId id="2147487335" r:id="rId5"/>
    <p:sldLayoutId id="2147487336" r:id="rId6"/>
    <p:sldLayoutId id="2147487337" r:id="rId7"/>
    <p:sldLayoutId id="2147487338" r:id="rId8"/>
    <p:sldLayoutId id="2147487339" r:id="rId9"/>
    <p:sldLayoutId id="2147487340" r:id="rId10"/>
    <p:sldLayoutId id="2147487341"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solidFill>
                <a:srgbClr val="EAEAEA"/>
              </a:solidFill>
            </a:endParaRPr>
          </a:p>
        </p:txBody>
      </p:sp>
      <p:grpSp>
        <p:nvGrpSpPr>
          <p:cNvPr id="1027" name="Group 2"/>
          <p:cNvGrpSpPr>
            <a:grpSpLocks/>
          </p:cNvGrpSpPr>
          <p:nvPr/>
        </p:nvGrpSpPr>
        <p:grpSpPr bwMode="auto">
          <a:xfrm>
            <a:off x="0" y="0"/>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1032" name="Picture 5"/>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grpSp>
      <p:sp>
        <p:nvSpPr>
          <p:cNvPr id="1028"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308021"/>
      </p:ext>
    </p:extLst>
  </p:cSld>
  <p:clrMap bg1="dk2" tx1="lt1" bg2="dk1" tx2="lt2" accent1="accent1" accent2="accent2" accent3="accent3" accent4="accent4" accent5="accent5" accent6="accent6" hlink="hlink" folHlink="folHlink"/>
  <p:sldLayoutIdLst>
    <p:sldLayoutId id="2147487343" r:id="rId1"/>
    <p:sldLayoutId id="2147487344" r:id="rId2"/>
    <p:sldLayoutId id="2147487345" r:id="rId3"/>
    <p:sldLayoutId id="2147487346" r:id="rId4"/>
    <p:sldLayoutId id="2147487347" r:id="rId5"/>
    <p:sldLayoutId id="2147487348" r:id="rId6"/>
    <p:sldLayoutId id="2147487349" r:id="rId7"/>
    <p:sldLayoutId id="2147487350" r:id="rId8"/>
    <p:sldLayoutId id="2147487351" r:id="rId9"/>
    <p:sldLayoutId id="2147487352" r:id="rId10"/>
    <p:sldLayoutId id="2147487353" r:id="rId11"/>
    <p:sldLayoutId id="2147487354"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28674"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p>
        </p:txBody>
      </p:sp>
      <p:grpSp>
        <p:nvGrpSpPr>
          <p:cNvPr id="28675" name="Group 2"/>
          <p:cNvGrpSpPr>
            <a:grpSpLocks/>
          </p:cNvGrpSpPr>
          <p:nvPr/>
        </p:nvGrpSpPr>
        <p:grpSpPr bwMode="auto">
          <a:xfrm>
            <a:off x="0" y="0"/>
            <a:ext cx="1143000" cy="6856413"/>
            <a:chOff x="0" y="0"/>
            <a:chExt cx="720" cy="4319"/>
          </a:xfrm>
        </p:grpSpPr>
        <p:sp>
          <p:nvSpPr>
            <p:cNvPr id="28681"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28682"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28683" name="Picture 5"/>
            <p:cNvPicPr>
              <a:picLocks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8676"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28677"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1143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defRPr sz="1400">
                <a:solidFill>
                  <a:srgbClr val="EAEAEA"/>
                </a:solidFill>
                <a:latin typeface="Times New Roman" pitchFamily="-111" charset="0"/>
                <a:ea typeface="+mn-ea"/>
                <a:cs typeface="+mn-cs"/>
              </a:defRPr>
            </a:lvl1pPr>
          </a:lstStyle>
          <a:p>
            <a:pPr>
              <a:defRPr/>
            </a:pPr>
            <a:endParaRPr lang="en-US"/>
          </a:p>
        </p:txBody>
      </p:sp>
      <p:sp>
        <p:nvSpPr>
          <p:cNvPr id="7177" name="Rectangle 9"/>
          <p:cNvSpPr>
            <a:spLocks noGrp="1" noChangeArrowheads="1"/>
          </p:cNvSpPr>
          <p:nvPr>
            <p:ph type="ftr" sz="quarter" idx="3"/>
          </p:nvPr>
        </p:nvSpPr>
        <p:spPr bwMode="auto">
          <a:xfrm>
            <a:off x="3581400" y="6400800"/>
            <a:ext cx="28956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ctr">
              <a:defRPr sz="1400">
                <a:solidFill>
                  <a:srgbClr val="EAEAEA"/>
                </a:solidFill>
                <a:latin typeface="Times New Roman" pitchFamily="-111" charset="0"/>
                <a:ea typeface="+mn-ea"/>
                <a:cs typeface="+mn-cs"/>
              </a:defRPr>
            </a:lvl1pPr>
          </a:lstStyle>
          <a:p>
            <a:pPr>
              <a:defRPr/>
            </a:pPr>
            <a:endParaRPr lang="en-US"/>
          </a:p>
        </p:txBody>
      </p:sp>
      <p:sp>
        <p:nvSpPr>
          <p:cNvPr id="7178" name="Rectangle 10"/>
          <p:cNvSpPr>
            <a:spLocks noGrp="1" noChangeArrowheads="1"/>
          </p:cNvSpPr>
          <p:nvPr>
            <p:ph type="sldNum" sz="quarter" idx="4"/>
          </p:nvPr>
        </p:nvSpPr>
        <p:spPr bwMode="auto">
          <a:xfrm>
            <a:off x="7239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r">
              <a:defRPr sz="1400">
                <a:solidFill>
                  <a:srgbClr val="EAEAEA"/>
                </a:solidFill>
              </a:defRPr>
            </a:lvl1pPr>
          </a:lstStyle>
          <a:p>
            <a:pPr>
              <a:defRPr/>
            </a:pPr>
            <a:fld id="{3715DEA2-FA13-5E40-A4D2-478271BF71EB}" type="slidenum">
              <a:rPr lang="en-US"/>
              <a:pPr>
                <a:defRPr/>
              </a:pPr>
              <a:t>‹#›</a:t>
            </a:fld>
            <a:endParaRPr lang="en-US"/>
          </a:p>
        </p:txBody>
      </p:sp>
    </p:spTree>
    <p:extLst>
      <p:ext uri="{BB962C8B-B14F-4D97-AF65-F5344CB8AC3E}">
        <p14:creationId xmlns:p14="http://schemas.microsoft.com/office/powerpoint/2010/main" val="1462816419"/>
      </p:ext>
    </p:extLst>
  </p:cSld>
  <p:clrMap bg1="dk2" tx1="lt1" bg2="dk1" tx2="lt2" accent1="accent1" accent2="accent2" accent3="accent3" accent4="accent4" accent5="accent5" accent6="accent6" hlink="hlink" folHlink="folHlink"/>
  <p:sldLayoutIdLst>
    <p:sldLayoutId id="2147487356" r:id="rId1"/>
    <p:sldLayoutId id="2147487357" r:id="rId2"/>
    <p:sldLayoutId id="2147487358" r:id="rId3"/>
    <p:sldLayoutId id="2147487359" r:id="rId4"/>
    <p:sldLayoutId id="2147487360" r:id="rId5"/>
    <p:sldLayoutId id="2147487361" r:id="rId6"/>
    <p:sldLayoutId id="2147487362" r:id="rId7"/>
    <p:sldLayoutId id="2147487363" r:id="rId8"/>
    <p:sldLayoutId id="2147487364" r:id="rId9"/>
    <p:sldLayoutId id="2147487365" r:id="rId10"/>
    <p:sldLayoutId id="2147487366"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bwMode="auto">
          <a:xfrm>
            <a:off x="0" y="44450"/>
            <a:ext cx="9144000" cy="1143000"/>
          </a:xfrm>
          <a:prstGeom prst="rect">
            <a:avLst/>
          </a:prstGeom>
          <a:noFill/>
          <a:ln w="9525">
            <a:noFill/>
            <a:miter lim="800000"/>
            <a:headEnd/>
            <a:tailEnd/>
          </a:ln>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4710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9" tIns="45714" rIns="91429"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eaLnBrk="0" hangingPunct="0">
              <a:defRPr sz="1400">
                <a:solidFill>
                  <a:srgbClr val="FFFFFF"/>
                </a:solidFill>
                <a:latin typeface="Arial Black"/>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algn="ctr" eaLnBrk="0" hangingPunct="0">
              <a:defRPr sz="1400">
                <a:solidFill>
                  <a:srgbClr val="FFFFFF"/>
                </a:solidFill>
                <a:latin typeface="Arial Black"/>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algn="r" eaLnBrk="0" hangingPunct="0">
              <a:defRPr sz="1400">
                <a:solidFill>
                  <a:srgbClr val="FFFFFF"/>
                </a:solidFill>
                <a:latin typeface="Arial Black" charset="0"/>
              </a:defRPr>
            </a:lvl1pPr>
          </a:lstStyle>
          <a:p>
            <a:pPr>
              <a:defRPr/>
            </a:pPr>
            <a:fld id="{E5D7FF73-F49E-2248-AB4A-92609E495C62}" type="slidenum">
              <a:rPr lang="en-US"/>
              <a:pPr>
                <a:defRPr/>
              </a:pPr>
              <a:t>‹#›</a:t>
            </a:fld>
            <a:endParaRPr lang="en-US"/>
          </a:p>
        </p:txBody>
      </p:sp>
    </p:spTree>
    <p:extLst>
      <p:ext uri="{BB962C8B-B14F-4D97-AF65-F5344CB8AC3E}">
        <p14:creationId xmlns:p14="http://schemas.microsoft.com/office/powerpoint/2010/main" val="3550999311"/>
      </p:ext>
    </p:extLst>
  </p:cSld>
  <p:clrMap bg1="dk2" tx1="lt1" bg2="dk1" tx2="lt2" accent1="accent1" accent2="accent2" accent3="accent3" accent4="accent4" accent5="accent5" accent6="accent6" hlink="hlink" folHlink="folHlink"/>
  <p:sldLayoutIdLst>
    <p:sldLayoutId id="2147487368" r:id="rId1"/>
    <p:sldLayoutId id="2147487369" r:id="rId2"/>
    <p:sldLayoutId id="2147487370" r:id="rId3"/>
    <p:sldLayoutId id="2147487371" r:id="rId4"/>
    <p:sldLayoutId id="2147487372" r:id="rId5"/>
    <p:sldLayoutId id="2147487373" r:id="rId6"/>
    <p:sldLayoutId id="2147487374" r:id="rId7"/>
    <p:sldLayoutId id="2147487375" r:id="rId8"/>
    <p:sldLayoutId id="2147487376" r:id="rId9"/>
    <p:sldLayoutId id="2147487377" r:id="rId10"/>
    <p:sldLayoutId id="2147487378" r:id="rId11"/>
    <p:sldLayoutId id="2147487379" r:id="rId12"/>
  </p:sldLayoutIdLst>
  <p:txStyles>
    <p:titleStyle>
      <a:lvl1pPr algn="ctr" rtl="0" eaLnBrk="0" fontAlgn="base" hangingPunct="0">
        <a:spcBef>
          <a:spcPct val="0"/>
        </a:spcBef>
        <a:spcAft>
          <a:spcPct val="0"/>
        </a:spcAft>
        <a:defRPr sz="4000">
          <a:solidFill>
            <a:schemeClr val="tx2"/>
          </a:solidFill>
          <a:effectLst>
            <a:outerShdw blurRad="38100" dist="38100" dir="2700000" algn="tl">
              <a:srgbClr val="000000">
                <a:alpha val="43137"/>
              </a:srgbClr>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5pPr>
      <a:lvl6pPr marL="457146" algn="ctr" rtl="0" fontAlgn="base">
        <a:spcBef>
          <a:spcPct val="0"/>
        </a:spcBef>
        <a:spcAft>
          <a:spcPct val="0"/>
        </a:spcAft>
        <a:defRPr sz="4400">
          <a:solidFill>
            <a:schemeClr val="tx2"/>
          </a:solidFill>
          <a:latin typeface="Arial Black" pitchFamily="-105" charset="0"/>
        </a:defRPr>
      </a:lvl6pPr>
      <a:lvl7pPr marL="914293" algn="ctr" rtl="0" fontAlgn="base">
        <a:spcBef>
          <a:spcPct val="0"/>
        </a:spcBef>
        <a:spcAft>
          <a:spcPct val="0"/>
        </a:spcAft>
        <a:defRPr sz="4400">
          <a:solidFill>
            <a:schemeClr val="tx2"/>
          </a:solidFill>
          <a:latin typeface="Arial Black" pitchFamily="-105" charset="0"/>
        </a:defRPr>
      </a:lvl7pPr>
      <a:lvl8pPr marL="1371440" algn="ctr" rtl="0" fontAlgn="base">
        <a:spcBef>
          <a:spcPct val="0"/>
        </a:spcBef>
        <a:spcAft>
          <a:spcPct val="0"/>
        </a:spcAft>
        <a:defRPr sz="4400">
          <a:solidFill>
            <a:schemeClr val="tx2"/>
          </a:solidFill>
          <a:latin typeface="Arial Black" pitchFamily="-105" charset="0"/>
        </a:defRPr>
      </a:lvl8pPr>
      <a:lvl9pPr marL="1828586" algn="ctr" rtl="0" fontAlgn="base">
        <a:spcBef>
          <a:spcPct val="0"/>
        </a:spcBef>
        <a:spcAft>
          <a:spcPct val="0"/>
        </a:spcAft>
        <a:defRPr sz="4400">
          <a:solidFill>
            <a:schemeClr val="tx2"/>
          </a:solidFill>
          <a:latin typeface="Arial Black" pitchFamily="-105" charset="0"/>
        </a:defRPr>
      </a:lvl9pPr>
    </p:titleStyle>
    <p:bodyStyle>
      <a:lvl1pPr marL="341313" indent="-341313" algn="l" rtl="0" eaLnBrk="0" fontAlgn="base" hangingPunct="0">
        <a:spcBef>
          <a:spcPct val="20000"/>
        </a:spcBef>
        <a:spcAft>
          <a:spcPct val="0"/>
        </a:spcAft>
        <a:buChar char="•"/>
        <a:defRPr sz="3200">
          <a:solidFill>
            <a:schemeClr val="tx1"/>
          </a:solidFill>
          <a:latin typeface="+mn-lt"/>
          <a:ea typeface="ＭＳ Ｐゴシック" pitchFamily="-105" charset="-128"/>
          <a:cs typeface="ＭＳ Ｐゴシック" pitchFamily="-105" charset="-128"/>
        </a:defRPr>
      </a:lvl1pPr>
      <a:lvl2pPr marL="741363" indent="-284163" algn="l" rtl="0" eaLnBrk="0" fontAlgn="base" hangingPunct="0">
        <a:spcBef>
          <a:spcPct val="20000"/>
        </a:spcBef>
        <a:spcAft>
          <a:spcPct val="0"/>
        </a:spcAft>
        <a:buChar char="–"/>
        <a:defRPr sz="2800">
          <a:solidFill>
            <a:schemeClr val="tx1"/>
          </a:solidFill>
          <a:latin typeface="+mn-lt"/>
          <a:ea typeface="ＭＳ Ｐゴシック" pitchFamily="-105" charset="-128"/>
        </a:defRPr>
      </a:lvl2pPr>
      <a:lvl3pPr marL="1141413" indent="-227013" algn="l" rtl="0" eaLnBrk="0" fontAlgn="base" hangingPunct="0">
        <a:spcBef>
          <a:spcPct val="20000"/>
        </a:spcBef>
        <a:spcAft>
          <a:spcPct val="0"/>
        </a:spcAft>
        <a:buChar char="•"/>
        <a:defRPr sz="2400">
          <a:solidFill>
            <a:schemeClr val="tx1"/>
          </a:solidFill>
          <a:latin typeface="+mn-lt"/>
          <a:ea typeface="ＭＳ Ｐゴシック" pitchFamily="-105" charset="-128"/>
        </a:defRPr>
      </a:lvl3pPr>
      <a:lvl4pPr marL="1598613" indent="-227013" algn="l" rtl="0" eaLnBrk="0" fontAlgn="base" hangingPunct="0">
        <a:spcBef>
          <a:spcPct val="20000"/>
        </a:spcBef>
        <a:spcAft>
          <a:spcPct val="0"/>
        </a:spcAft>
        <a:buChar char="–"/>
        <a:defRPr sz="2000">
          <a:solidFill>
            <a:schemeClr val="tx1"/>
          </a:solidFill>
          <a:latin typeface="+mn-lt"/>
          <a:ea typeface="ＭＳ Ｐゴシック" pitchFamily="-105" charset="-128"/>
        </a:defRPr>
      </a:lvl4pPr>
      <a:lvl5pPr marL="2055813" indent="-227013" algn="l" rtl="0" eaLnBrk="0" fontAlgn="base" hangingPunct="0">
        <a:spcBef>
          <a:spcPct val="20000"/>
        </a:spcBef>
        <a:spcAft>
          <a:spcPct val="0"/>
        </a:spcAft>
        <a:buChar char="»"/>
        <a:defRPr sz="2000">
          <a:solidFill>
            <a:schemeClr val="tx1"/>
          </a:solidFill>
          <a:latin typeface="+mn-lt"/>
          <a:ea typeface="ＭＳ Ｐゴシック" pitchFamily="-105" charset="-128"/>
        </a:defRPr>
      </a:lvl5pPr>
      <a:lvl6pPr marL="2514306" indent="-228573" algn="l" rtl="0" fontAlgn="base">
        <a:spcBef>
          <a:spcPct val="20000"/>
        </a:spcBef>
        <a:spcAft>
          <a:spcPct val="0"/>
        </a:spcAft>
        <a:buChar char="»"/>
        <a:defRPr sz="2000">
          <a:solidFill>
            <a:schemeClr val="tx1"/>
          </a:solidFill>
          <a:latin typeface="+mn-lt"/>
          <a:ea typeface="ＭＳ Ｐゴシック" pitchFamily="-105"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05"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05"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1" charset="0"/>
                <a:ea typeface="+mn-ea"/>
                <a:cs typeface="+mn-cs"/>
              </a:defRPr>
            </a:lvl1pPr>
          </a:lstStyle>
          <a:p>
            <a:pPr>
              <a:defRPr/>
            </a:pPr>
            <a:endParaRPr lang="en-US">
              <a:solidFill>
                <a:srgbClr val="000000"/>
              </a:solidFill>
            </a:endParaRPr>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1" charset="0"/>
                <a:ea typeface="+mn-ea"/>
                <a:cs typeface="+mn-cs"/>
              </a:defRPr>
            </a:lvl1pPr>
          </a:lstStyle>
          <a:p>
            <a:pPr>
              <a:defRPr/>
            </a:pPr>
            <a:endParaRPr lang="en-US">
              <a:solidFill>
                <a:srgbClr val="000000"/>
              </a:solidFill>
            </a:endParaRPr>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73A9FBD6-2E52-0D49-BFA1-5D821C353BA1}"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26288239"/>
      </p:ext>
    </p:extLst>
  </p:cSld>
  <p:clrMap bg1="lt1" tx1="dk1" bg2="lt2" tx2="dk2" accent1="accent1" accent2="accent2" accent3="accent3" accent4="accent4" accent5="accent5" accent6="accent6" hlink="hlink" folHlink="folHlink"/>
  <p:sldLayoutIdLst>
    <p:sldLayoutId id="2147487381" r:id="rId1"/>
    <p:sldLayoutId id="2147487382" r:id="rId2"/>
    <p:sldLayoutId id="2147487383" r:id="rId3"/>
    <p:sldLayoutId id="2147487384" r:id="rId4"/>
    <p:sldLayoutId id="2147487385" r:id="rId5"/>
    <p:sldLayoutId id="2147487386" r:id="rId6"/>
    <p:sldLayoutId id="2147487387" r:id="rId7"/>
    <p:sldLayoutId id="2147487388" r:id="rId8"/>
    <p:sldLayoutId id="2147487389" r:id="rId9"/>
    <p:sldLayoutId id="2147487390" r:id="rId10"/>
    <p:sldLayoutId id="2147487391"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331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53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mn-ea"/>
                <a:cs typeface="Arial" panose="020B0604020202020204" pitchFamily="34" charset="0"/>
              </a:defRPr>
            </a:lvl1pPr>
          </a:lstStyle>
          <a:p>
            <a:pPr>
              <a:defRPr/>
            </a:pPr>
            <a:endParaRPr lang="en-US" dirty="0"/>
          </a:p>
        </p:txBody>
      </p:sp>
      <p:sp>
        <p:nvSpPr>
          <p:cNvPr id="2253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mn-ea"/>
                <a:cs typeface="Arial" panose="020B0604020202020204" pitchFamily="34" charset="0"/>
              </a:defRPr>
            </a:lvl1pPr>
          </a:lstStyle>
          <a:p>
            <a:pPr>
              <a:defRPr/>
            </a:pPr>
            <a:endParaRPr lang="en-US" dirty="0"/>
          </a:p>
        </p:txBody>
      </p:sp>
      <p:sp>
        <p:nvSpPr>
          <p:cNvPr id="2253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cs typeface="Arial" panose="020B0604020202020204" pitchFamily="34" charset="0"/>
              </a:defRPr>
            </a:lvl1pPr>
          </a:lstStyle>
          <a:p>
            <a:pPr>
              <a:defRPr/>
            </a:pPr>
            <a:fld id="{0F5BE17E-529B-9741-B837-5CEE87C4EA31}" type="slidenum">
              <a:rPr lang="en-US" smtClean="0"/>
              <a:pPr>
                <a:defRPr/>
              </a:pPr>
              <a:t>‹#›</a:t>
            </a:fld>
            <a:endParaRPr lang="en-US" dirty="0"/>
          </a:p>
        </p:txBody>
      </p:sp>
    </p:spTree>
    <p:extLst>
      <p:ext uri="{BB962C8B-B14F-4D97-AF65-F5344CB8AC3E}">
        <p14:creationId xmlns:p14="http://schemas.microsoft.com/office/powerpoint/2010/main" val="2960616639"/>
      </p:ext>
    </p:extLst>
  </p:cSld>
  <p:clrMap bg1="lt1" tx1="dk1" bg2="lt2" tx2="dk2" accent1="accent1" accent2="accent2" accent3="accent3" accent4="accent4" accent5="accent5" accent6="accent6" hlink="hlink" folHlink="folHlink"/>
  <p:sldLayoutIdLst>
    <p:sldLayoutId id="2147485232" r:id="rId1"/>
    <p:sldLayoutId id="2147485233" r:id="rId2"/>
    <p:sldLayoutId id="2147485234" r:id="rId3"/>
    <p:sldLayoutId id="2147485235" r:id="rId4"/>
    <p:sldLayoutId id="2147485236" r:id="rId5"/>
    <p:sldLayoutId id="2147485237" r:id="rId6"/>
    <p:sldLayoutId id="2147485238" r:id="rId7"/>
    <p:sldLayoutId id="2147485239" r:id="rId8"/>
    <p:sldLayoutId id="2147485240" r:id="rId9"/>
    <p:sldLayoutId id="2147485241" r:id="rId10"/>
    <p:sldLayoutId id="2147485242" r:id="rId11"/>
  </p:sldLayoutIdLst>
  <p:txStyles>
    <p:titleStyle>
      <a:lvl1pPr algn="ctr" rtl="0" eaLnBrk="0" fontAlgn="base" hangingPunct="0">
        <a:spcBef>
          <a:spcPct val="0"/>
        </a:spcBef>
        <a:spcAft>
          <a:spcPct val="0"/>
        </a:spcAft>
        <a:defRPr sz="4000" b="1" i="0">
          <a:solidFill>
            <a:schemeClr val="tx2"/>
          </a:solidFill>
          <a:latin typeface="+mj-lt"/>
          <a:ea typeface="ＭＳ Ｐゴシック" charset="0"/>
          <a:cs typeface="Arial" panose="020B0604020202020204" pitchFamily="34" charset="0"/>
        </a:defRPr>
      </a:lvl1pPr>
      <a:lvl2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2pPr>
      <a:lvl3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3pPr>
      <a:lvl4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4pPr>
      <a:lvl5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5pPr>
      <a:lvl6pPr marL="457200" algn="ctr" rtl="0" fontAlgn="base">
        <a:spcBef>
          <a:spcPct val="0"/>
        </a:spcBef>
        <a:spcAft>
          <a:spcPct val="0"/>
        </a:spcAft>
        <a:defRPr sz="4000" b="1">
          <a:solidFill>
            <a:schemeClr val="tx2"/>
          </a:solidFill>
          <a:latin typeface="Verdana" charset="0"/>
          <a:ea typeface="Arial" charset="0"/>
          <a:cs typeface="Arial" charset="0"/>
        </a:defRPr>
      </a:lvl6pPr>
      <a:lvl7pPr marL="914400" algn="ctr" rtl="0" fontAlgn="base">
        <a:spcBef>
          <a:spcPct val="0"/>
        </a:spcBef>
        <a:spcAft>
          <a:spcPct val="0"/>
        </a:spcAft>
        <a:defRPr sz="4000" b="1">
          <a:solidFill>
            <a:schemeClr val="tx2"/>
          </a:solidFill>
          <a:latin typeface="Verdana" charset="0"/>
          <a:ea typeface="Arial" charset="0"/>
          <a:cs typeface="Arial" charset="0"/>
        </a:defRPr>
      </a:lvl7pPr>
      <a:lvl8pPr marL="1371600" algn="ctr" rtl="0" fontAlgn="base">
        <a:spcBef>
          <a:spcPct val="0"/>
        </a:spcBef>
        <a:spcAft>
          <a:spcPct val="0"/>
        </a:spcAft>
        <a:defRPr sz="4000" b="1">
          <a:solidFill>
            <a:schemeClr val="tx2"/>
          </a:solidFill>
          <a:latin typeface="Verdana" charset="0"/>
          <a:ea typeface="Arial" charset="0"/>
          <a:cs typeface="Arial" charset="0"/>
        </a:defRPr>
      </a:lvl8pPr>
      <a:lvl9pPr marL="1828800" algn="ctr" rtl="0" fontAlgn="base">
        <a:spcBef>
          <a:spcPct val="0"/>
        </a:spcBef>
        <a:spcAft>
          <a:spcPct val="0"/>
        </a:spcAft>
        <a:defRPr sz="4000" b="1">
          <a:solidFill>
            <a:schemeClr val="tx2"/>
          </a:solidFill>
          <a:latin typeface="Verdana" charset="0"/>
          <a:ea typeface="Arial" charset="0"/>
          <a:cs typeface="Arial"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1" charset="0"/>
                <a:ea typeface="+mn-ea"/>
                <a:cs typeface="+mn-cs"/>
              </a:defRPr>
            </a:lvl1pPr>
          </a:lstStyle>
          <a:p>
            <a:pPr>
              <a:defRPr/>
            </a:pPr>
            <a:endParaRPr lang="en-US"/>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1" charset="0"/>
                <a:ea typeface="+mn-ea"/>
                <a:cs typeface="+mn-cs"/>
              </a:defRPr>
            </a:lvl1pPr>
          </a:lstStyle>
          <a:p>
            <a:pPr>
              <a:defRPr/>
            </a:pPr>
            <a:endParaRPr lang="en-US"/>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73A9FBD6-2E52-0D49-BFA1-5D821C353BA1}" type="slidenum">
              <a:rPr lang="en-US"/>
              <a:pPr>
                <a:defRPr/>
              </a:pPr>
              <a:t>‹#›</a:t>
            </a:fld>
            <a:endParaRPr lang="en-US"/>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85025154"/>
      </p:ext>
    </p:extLst>
  </p:cSld>
  <p:clrMap bg1="lt1" tx1="dk1" bg2="lt2" tx2="dk2" accent1="accent1" accent2="accent2" accent3="accent3" accent4="accent4" accent5="accent5" accent6="accent6" hlink="hlink" folHlink="folHlink"/>
  <p:sldLayoutIdLst>
    <p:sldLayoutId id="2147487393" r:id="rId1"/>
    <p:sldLayoutId id="2147487394" r:id="rId2"/>
    <p:sldLayoutId id="2147487395" r:id="rId3"/>
    <p:sldLayoutId id="2147487396" r:id="rId4"/>
    <p:sldLayoutId id="2147487397" r:id="rId5"/>
    <p:sldLayoutId id="2147487398" r:id="rId6"/>
    <p:sldLayoutId id="2147487399" r:id="rId7"/>
    <p:sldLayoutId id="2147487400" r:id="rId8"/>
    <p:sldLayoutId id="2147487401" r:id="rId9"/>
    <p:sldLayoutId id="2147487402" r:id="rId10"/>
    <p:sldLayoutId id="2147487403"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23813" y="-141288"/>
            <a:ext cx="9167813" cy="6999288"/>
            <a:chOff x="-15" y="-89"/>
            <a:chExt cx="5775" cy="4409"/>
          </a:xfrm>
        </p:grpSpPr>
        <p:sp>
          <p:nvSpPr>
            <p:cNvPr id="171011" name="Rectangle 3"/>
            <p:cNvSpPr>
              <a:spLocks noChangeArrowheads="1"/>
            </p:cNvSpPr>
            <p:nvPr userDrawn="1"/>
          </p:nvSpPr>
          <p:spPr bwMode="ltGray">
            <a:xfrm>
              <a:off x="0" y="301"/>
              <a:ext cx="5760" cy="727"/>
            </a:xfrm>
            <a:prstGeom prst="rect">
              <a:avLst/>
            </a:prstGeom>
            <a:solidFill>
              <a:schemeClr val="accent2"/>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2" name="Rectangle 4" descr="Cacback"/>
            <p:cNvSpPr>
              <a:spLocks noChangeArrowheads="1"/>
            </p:cNvSpPr>
            <p:nvPr userDrawn="1"/>
          </p:nvSpPr>
          <p:spPr bwMode="ltGray">
            <a:xfrm>
              <a:off x="0" y="0"/>
              <a:ext cx="1119" cy="4320"/>
            </a:xfrm>
            <a:prstGeom prst="rect">
              <a:avLst/>
            </a:prstGeom>
            <a:blipFill dpi="0" rotWithShape="0">
              <a:blip r:embed="rId16"/>
              <a:srcRect/>
              <a:tile tx="0" ty="0" sx="100000" sy="100000" flip="none" algn="tl"/>
            </a:blip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034" name="Group 5"/>
            <p:cNvGrpSpPr>
              <a:grpSpLocks/>
            </p:cNvGrpSpPr>
            <p:nvPr userDrawn="1"/>
          </p:nvGrpSpPr>
          <p:grpSpPr bwMode="auto">
            <a:xfrm>
              <a:off x="-15" y="-89"/>
              <a:ext cx="5295" cy="785"/>
              <a:chOff x="20" y="-89"/>
              <a:chExt cx="5295" cy="785"/>
            </a:xfrm>
          </p:grpSpPr>
          <p:sp>
            <p:nvSpPr>
              <p:cNvPr id="171014" name="Freeform 6"/>
              <p:cNvSpPr>
                <a:spLocks/>
              </p:cNvSpPr>
              <p:nvPr userDrawn="1"/>
            </p:nvSpPr>
            <p:spPr bwMode="auto">
              <a:xfrm rot="-507431">
                <a:off x="20" y="524"/>
                <a:ext cx="1059" cy="172"/>
              </a:xfrm>
              <a:custGeom>
                <a:avLst/>
                <a:gdLst/>
                <a:ahLst/>
                <a:cxnLst>
                  <a:cxn ang="0">
                    <a:pos x="1059" y="0"/>
                  </a:cxn>
                  <a:cxn ang="0">
                    <a:pos x="147" y="144"/>
                  </a:cxn>
                  <a:cxn ang="0">
                    <a:pos x="177" y="171"/>
                  </a:cxn>
                  <a:cxn ang="0">
                    <a:pos x="1059" y="24"/>
                  </a:cxn>
                  <a:cxn ang="0">
                    <a:pos x="1059" y="0"/>
                  </a:cxn>
                </a:cxnLst>
                <a:rect l="0" t="0" r="r" b="b"/>
                <a:pathLst>
                  <a:path w="1059" h="172">
                    <a:moveTo>
                      <a:pt x="1059" y="0"/>
                    </a:moveTo>
                    <a:cubicBezTo>
                      <a:pt x="543" y="45"/>
                      <a:pt x="291" y="112"/>
                      <a:pt x="147" y="144"/>
                    </a:cubicBezTo>
                    <a:cubicBezTo>
                      <a:pt x="0" y="172"/>
                      <a:pt x="153" y="147"/>
                      <a:pt x="177" y="171"/>
                    </a:cubicBezTo>
                    <a:cubicBezTo>
                      <a:pt x="329" y="151"/>
                      <a:pt x="339" y="99"/>
                      <a:pt x="1059" y="24"/>
                    </a:cubicBezTo>
                    <a:cubicBezTo>
                      <a:pt x="1059" y="24"/>
                      <a:pt x="1059" y="0"/>
                      <a:pt x="1059" y="0"/>
                    </a:cubicBezTo>
                    <a:close/>
                  </a:path>
                </a:pathLst>
              </a:custGeom>
              <a:gradFill rotWithShape="0">
                <a:gsLst>
                  <a:gs pos="0">
                    <a:schemeClr val="accent1"/>
                  </a:gs>
                  <a:gs pos="100000">
                    <a:schemeClr val="bg2"/>
                  </a:gs>
                </a:gsLst>
                <a:lin ang="0" scaled="1"/>
              </a:gradFill>
              <a:ln w="9525" cap="flat" cmpd="sng">
                <a:noFill/>
                <a:prstDash val="solid"/>
                <a:round/>
                <a:headEnd type="none" w="med" len="med"/>
                <a:tailEnd type="none" w="med" len="me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5" name="Freeform 7"/>
              <p:cNvSpPr>
                <a:spLocks/>
              </p:cNvSpPr>
              <p:nvPr userDrawn="1"/>
            </p:nvSpPr>
            <p:spPr bwMode="auto">
              <a:xfrm rot="-507431">
                <a:off x="1193" y="-89"/>
                <a:ext cx="4122" cy="630"/>
              </a:xfrm>
              <a:custGeom>
                <a:avLst/>
                <a:gdLst/>
                <a:ahLst/>
                <a:cxnLst>
                  <a:cxn ang="0">
                    <a:pos x="0" y="204"/>
                  </a:cxn>
                  <a:cxn ang="0">
                    <a:pos x="3544" y="348"/>
                  </a:cxn>
                  <a:cxn ang="0">
                    <a:pos x="3680" y="630"/>
                  </a:cxn>
                  <a:cxn ang="0">
                    <a:pos x="3616" y="624"/>
                  </a:cxn>
                  <a:cxn ang="0">
                    <a:pos x="3534" y="368"/>
                  </a:cxn>
                  <a:cxn ang="0">
                    <a:pos x="17" y="231"/>
                  </a:cxn>
                  <a:cxn ang="0">
                    <a:pos x="0" y="204"/>
                  </a:cxn>
                </a:cxnLst>
                <a:rect l="0" t="0" r="r" b="b"/>
                <a:pathLst>
                  <a:path w="4122" h="630">
                    <a:moveTo>
                      <a:pt x="0" y="204"/>
                    </a:moveTo>
                    <a:cubicBezTo>
                      <a:pt x="255" y="198"/>
                      <a:pt x="1686" y="0"/>
                      <a:pt x="3544" y="348"/>
                    </a:cubicBezTo>
                    <a:cubicBezTo>
                      <a:pt x="4122" y="464"/>
                      <a:pt x="3754" y="614"/>
                      <a:pt x="3680" y="630"/>
                    </a:cubicBezTo>
                    <a:cubicBezTo>
                      <a:pt x="3680" y="630"/>
                      <a:pt x="3642" y="626"/>
                      <a:pt x="3616" y="624"/>
                    </a:cubicBezTo>
                    <a:cubicBezTo>
                      <a:pt x="3678" y="612"/>
                      <a:pt x="4118" y="488"/>
                      <a:pt x="3534" y="368"/>
                    </a:cubicBezTo>
                    <a:cubicBezTo>
                      <a:pt x="2029" y="98"/>
                      <a:pt x="696" y="156"/>
                      <a:pt x="17" y="231"/>
                    </a:cubicBezTo>
                    <a:cubicBezTo>
                      <a:pt x="17" y="231"/>
                      <a:pt x="0" y="204"/>
                      <a:pt x="0" y="204"/>
                    </a:cubicBezTo>
                    <a:close/>
                  </a:path>
                </a:pathLst>
              </a:custGeom>
              <a:solidFill>
                <a:schemeClr val="bg2"/>
              </a:soli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038" name="Group 8"/>
              <p:cNvGrpSpPr>
                <a:grpSpLocks/>
              </p:cNvGrpSpPr>
              <p:nvPr userDrawn="1"/>
            </p:nvGrpSpPr>
            <p:grpSpPr bwMode="auto">
              <a:xfrm>
                <a:off x="1033" y="326"/>
                <a:ext cx="192" cy="192"/>
                <a:chOff x="1033" y="326"/>
                <a:chExt cx="192" cy="192"/>
              </a:xfrm>
            </p:grpSpPr>
            <p:sp>
              <p:nvSpPr>
                <p:cNvPr id="171017" name="Oval 9"/>
                <p:cNvSpPr>
                  <a:spLocks noChangeArrowheads="1"/>
                </p:cNvSpPr>
                <p:nvPr/>
              </p:nvSpPr>
              <p:spPr bwMode="auto">
                <a:xfrm>
                  <a:off x="1033" y="326"/>
                  <a:ext cx="192" cy="192"/>
                </a:xfrm>
                <a:prstGeom prst="ellipse">
                  <a:avLst/>
                </a:prstGeom>
                <a:gradFill rotWithShape="0">
                  <a:gsLst>
                    <a:gs pos="0">
                      <a:schemeClr val="bg2"/>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8" name="Oval 10"/>
                <p:cNvSpPr>
                  <a:spLocks noChangeArrowheads="1"/>
                </p:cNvSpPr>
                <p:nvPr/>
              </p:nvSpPr>
              <p:spPr bwMode="auto">
                <a:xfrm>
                  <a:off x="1129" y="377"/>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9" name="Oval 11"/>
                <p:cNvSpPr>
                  <a:spLocks noChangeArrowheads="1"/>
                </p:cNvSpPr>
                <p:nvPr/>
              </p:nvSpPr>
              <p:spPr bwMode="auto">
                <a:xfrm>
                  <a:off x="1063" y="350"/>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0" name="Oval 12"/>
                <p:cNvSpPr>
                  <a:spLocks noChangeArrowheads="1"/>
                </p:cNvSpPr>
                <p:nvPr/>
              </p:nvSpPr>
              <p:spPr bwMode="auto">
                <a:xfrm>
                  <a:off x="1063" y="404"/>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1" name="Oval 13"/>
                <p:cNvSpPr>
                  <a:spLocks noChangeArrowheads="1"/>
                </p:cNvSpPr>
                <p:nvPr/>
              </p:nvSpPr>
              <p:spPr bwMode="auto">
                <a:xfrm>
                  <a:off x="1108" y="422"/>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2" name="Oval 14"/>
                <p:cNvSpPr>
                  <a:spLocks noChangeArrowheads="1"/>
                </p:cNvSpPr>
                <p:nvPr/>
              </p:nvSpPr>
              <p:spPr bwMode="auto">
                <a:xfrm>
                  <a:off x="1168" y="416"/>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3" name="Oval 15"/>
                <p:cNvSpPr>
                  <a:spLocks noChangeArrowheads="1"/>
                </p:cNvSpPr>
                <p:nvPr/>
              </p:nvSpPr>
              <p:spPr bwMode="auto">
                <a:xfrm>
                  <a:off x="1120" y="461"/>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4" name="Oval 16"/>
                <p:cNvSpPr>
                  <a:spLocks noChangeArrowheads="1"/>
                </p:cNvSpPr>
                <p:nvPr/>
              </p:nvSpPr>
              <p:spPr bwMode="auto">
                <a:xfrm>
                  <a:off x="1063" y="452"/>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5" name="Oval 17"/>
                <p:cNvSpPr>
                  <a:spLocks noChangeArrowheads="1"/>
                </p:cNvSpPr>
                <p:nvPr/>
              </p:nvSpPr>
              <p:spPr bwMode="auto">
                <a:xfrm>
                  <a:off x="1117" y="329"/>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sp>
          <p:nvSpPr>
            <p:cNvPr id="171026" name="Rectangle 18"/>
            <p:cNvSpPr>
              <a:spLocks noChangeArrowheads="1"/>
            </p:cNvSpPr>
            <p:nvPr userDrawn="1"/>
          </p:nvSpPr>
          <p:spPr bwMode="white">
            <a:xfrm>
              <a:off x="426" y="1185"/>
              <a:ext cx="701" cy="3135"/>
            </a:xfrm>
            <a:prstGeom prst="rect">
              <a:avLst/>
            </a:prstGeom>
            <a:solidFill>
              <a:schemeClr val="bg1">
                <a:alpha val="50000"/>
              </a:schemeClr>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sp>
        <p:nvSpPr>
          <p:cNvPr id="1027" name="Rectangle 19"/>
          <p:cNvSpPr>
            <a:spLocks noGrp="1" noChangeArrowheads="1"/>
          </p:cNvSpPr>
          <p:nvPr>
            <p:ph type="title"/>
          </p:nvPr>
        </p:nvSpPr>
        <p:spPr bwMode="auto">
          <a:xfrm>
            <a:off x="1154113" y="457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0"/>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1029" name="Rectangle 21"/>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0">
                <a:solidFill>
                  <a:schemeClr val="tx1"/>
                </a:solidFill>
                <a:effectLst/>
                <a:latin typeface="Arial Narrow" pitchFamily="34" charset="0"/>
                <a:ea typeface="+mn-ea"/>
                <a:cs typeface="+mn-cs"/>
              </a:defRPr>
            </a:lvl1pPr>
          </a:lstStyle>
          <a:p>
            <a:pPr>
              <a:defRPr/>
            </a:pPr>
            <a:endParaRPr lang="en-US"/>
          </a:p>
        </p:txBody>
      </p:sp>
      <p:sp>
        <p:nvSpPr>
          <p:cNvPr id="171030" name="Rectangle 22"/>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0">
                <a:solidFill>
                  <a:schemeClr val="tx1"/>
                </a:solidFill>
                <a:effectLst/>
                <a:latin typeface="Arial Narrow" pitchFamily="34" charset="0"/>
                <a:ea typeface="+mn-ea"/>
                <a:cs typeface="+mn-cs"/>
              </a:defRPr>
            </a:lvl1pPr>
          </a:lstStyle>
          <a:p>
            <a:pPr>
              <a:defRPr/>
            </a:pPr>
            <a:endParaRPr lang="en-US"/>
          </a:p>
        </p:txBody>
      </p:sp>
      <p:sp>
        <p:nvSpPr>
          <p:cNvPr id="171031" name="Rectangle 23"/>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0">
                <a:solidFill>
                  <a:schemeClr val="tx1"/>
                </a:solidFill>
                <a:latin typeface="Arial Narrow" charset="0"/>
              </a:defRPr>
            </a:lvl1pPr>
          </a:lstStyle>
          <a:p>
            <a:pPr>
              <a:defRPr/>
            </a:pPr>
            <a:fld id="{D20E9540-3ACA-1B41-8C7C-CD1E94E32178}" type="slidenum">
              <a:rPr lang="en-US"/>
              <a:pPr>
                <a:defRPr/>
              </a:pPr>
              <a:t>‹#›</a:t>
            </a:fld>
            <a:endParaRPr lang="en-US"/>
          </a:p>
        </p:txBody>
      </p:sp>
    </p:spTree>
    <p:extLst>
      <p:ext uri="{BB962C8B-B14F-4D97-AF65-F5344CB8AC3E}">
        <p14:creationId xmlns:p14="http://schemas.microsoft.com/office/powerpoint/2010/main" val="1966582594"/>
      </p:ext>
    </p:extLst>
  </p:cSld>
  <p:clrMap bg1="lt1" tx1="dk1" bg2="lt2" tx2="dk2" accent1="accent1" accent2="accent2" accent3="accent3" accent4="accent4" accent5="accent5" accent6="accent6" hlink="hlink" folHlink="folHlink"/>
  <p:sldLayoutIdLst>
    <p:sldLayoutId id="2147487405" r:id="rId1"/>
    <p:sldLayoutId id="2147487406" r:id="rId2"/>
    <p:sldLayoutId id="2147487407" r:id="rId3"/>
    <p:sldLayoutId id="2147487408" r:id="rId4"/>
    <p:sldLayoutId id="2147487409" r:id="rId5"/>
    <p:sldLayoutId id="2147487410" r:id="rId6"/>
    <p:sldLayoutId id="2147487411" r:id="rId7"/>
    <p:sldLayoutId id="2147487412" r:id="rId8"/>
    <p:sldLayoutId id="2147487413" r:id="rId9"/>
    <p:sldLayoutId id="2147487414" r:id="rId10"/>
    <p:sldLayoutId id="2147487415" r:id="rId11"/>
    <p:sldLayoutId id="2147487416" r:id="rId12"/>
    <p:sldLayoutId id="2147487417" r:id="rId13"/>
    <p:sldLayoutId id="2147487418" r:id="rId14"/>
  </p:sldLayoutIdLst>
  <p:txStyles>
    <p:titleStyle>
      <a:lvl1pPr algn="ctr" rtl="0" eaLnBrk="0" fontAlgn="base" hangingPunct="0">
        <a:spcBef>
          <a:spcPct val="0"/>
        </a:spcBef>
        <a:spcAft>
          <a:spcPct val="0"/>
        </a:spcAft>
        <a:defRPr sz="4400">
          <a:solidFill>
            <a:schemeClr val="bg2"/>
          </a:solidFill>
          <a:latin typeface="+mj-lt"/>
          <a:ea typeface="ＭＳ Ｐゴシック" charset="-128"/>
          <a:cs typeface="ＭＳ Ｐゴシック" charset="-128"/>
        </a:defRPr>
      </a:lvl1pPr>
      <a:lvl2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2pPr>
      <a:lvl3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3pPr>
      <a:lvl4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4pPr>
      <a:lvl5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5pPr>
      <a:lvl6pPr marL="457200" algn="ctr" rtl="0" fontAlgn="base">
        <a:spcBef>
          <a:spcPct val="0"/>
        </a:spcBef>
        <a:spcAft>
          <a:spcPct val="0"/>
        </a:spcAft>
        <a:defRPr sz="4400">
          <a:solidFill>
            <a:schemeClr val="bg2"/>
          </a:solidFill>
          <a:latin typeface="Engravers MT" charset="0"/>
        </a:defRPr>
      </a:lvl6pPr>
      <a:lvl7pPr marL="914400" algn="ctr" rtl="0" fontAlgn="base">
        <a:spcBef>
          <a:spcPct val="0"/>
        </a:spcBef>
        <a:spcAft>
          <a:spcPct val="0"/>
        </a:spcAft>
        <a:defRPr sz="4400">
          <a:solidFill>
            <a:schemeClr val="bg2"/>
          </a:solidFill>
          <a:latin typeface="Engravers MT" charset="0"/>
        </a:defRPr>
      </a:lvl7pPr>
      <a:lvl8pPr marL="1371600" algn="ctr" rtl="0" fontAlgn="base">
        <a:spcBef>
          <a:spcPct val="0"/>
        </a:spcBef>
        <a:spcAft>
          <a:spcPct val="0"/>
        </a:spcAft>
        <a:defRPr sz="4400">
          <a:solidFill>
            <a:schemeClr val="bg2"/>
          </a:solidFill>
          <a:latin typeface="Engravers MT" charset="0"/>
        </a:defRPr>
      </a:lvl8pPr>
      <a:lvl9pPr marL="1828800" algn="ctr" rtl="0" fontAlgn="base">
        <a:spcBef>
          <a:spcPct val="0"/>
        </a:spcBef>
        <a:spcAft>
          <a:spcPct val="0"/>
        </a:spcAft>
        <a:defRPr sz="4400">
          <a:solidFill>
            <a:schemeClr val="bg2"/>
          </a:solidFill>
          <a:latin typeface="Engravers MT" charset="0"/>
        </a:defRPr>
      </a:lvl9pPr>
    </p:titleStyle>
    <p:bodyStyle>
      <a:lvl1pPr marL="342900" indent="-342900" algn="l" rtl="0" eaLnBrk="0" fontAlgn="base" hangingPunct="0">
        <a:spcBef>
          <a:spcPct val="20000"/>
        </a:spcBef>
        <a:spcAft>
          <a:spcPct val="0"/>
        </a:spcAft>
        <a:buBlip>
          <a:blip r:embed="rId17"/>
        </a:buBlip>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b="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681957446"/>
      </p:ext>
    </p:extLst>
  </p:cSld>
  <p:clrMap bg1="lt1" tx1="dk1" bg2="lt2" tx2="dk2" accent1="accent1" accent2="accent2" accent3="accent3" accent4="accent4" accent5="accent5" accent6="accent6" hlink="hlink" folHlink="folHlink"/>
  <p:sldLayoutIdLst>
    <p:sldLayoutId id="2147487420" r:id="rId1"/>
    <p:sldLayoutId id="2147487421" r:id="rId2"/>
    <p:sldLayoutId id="2147487422" r:id="rId3"/>
    <p:sldLayoutId id="2147487423" r:id="rId4"/>
    <p:sldLayoutId id="2147487424" r:id="rId5"/>
    <p:sldLayoutId id="2147487425" r:id="rId6"/>
    <p:sldLayoutId id="2147487426" r:id="rId7"/>
    <p:sldLayoutId id="2147487427" r:id="rId8"/>
    <p:sldLayoutId id="2147487428" r:id="rId9"/>
    <p:sldLayoutId id="2147487429" r:id="rId10"/>
    <p:sldLayoutId id="2147487430"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42" name="Rectangle 2">
            <a:extLst>
              <a:ext uri="{FF2B5EF4-FFF2-40B4-BE49-F238E27FC236}">
                <a16:creationId xmlns:a16="http://schemas.microsoft.com/office/drawing/2014/main" id="{A7963BC3-933C-239D-DC73-1B7440EDCE74}"/>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0243" name="Rectangle 3">
            <a:extLst>
              <a:ext uri="{FF2B5EF4-FFF2-40B4-BE49-F238E27FC236}">
                <a16:creationId xmlns:a16="http://schemas.microsoft.com/office/drawing/2014/main" id="{8857A605-809B-1F81-E401-6B3DB2470E43}"/>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D3A158D1-F2E7-EAAA-EA31-9BF49CAF5E29}"/>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40A4CFBB-76B6-1438-ECB4-70F3FE594634}"/>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CC9D7E43-D1BE-6991-3344-FC4BEAE56DC0}"/>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BF298C39-AC01-3F40-BF22-57675E0A2EEE}" type="slidenum">
              <a:rPr lang="en-US" altLang="en-US"/>
              <a:pPr/>
              <a:t>‹#›</a:t>
            </a:fld>
            <a:endParaRPr lang="en-US" altLang="en-US"/>
          </a:p>
        </p:txBody>
      </p:sp>
    </p:spTree>
    <p:extLst>
      <p:ext uri="{BB962C8B-B14F-4D97-AF65-F5344CB8AC3E}">
        <p14:creationId xmlns:p14="http://schemas.microsoft.com/office/powerpoint/2010/main" val="3511003681"/>
      </p:ext>
    </p:extLst>
  </p:cSld>
  <p:clrMap bg1="lt1" tx1="dk1" bg2="lt2" tx2="dk2" accent1="accent1" accent2="accent2" accent3="accent3" accent4="accent4" accent5="accent5" accent6="accent6" hlink="hlink" folHlink="folHlink"/>
  <p:sldLayoutIdLst>
    <p:sldLayoutId id="2147487432" r:id="rId1"/>
    <p:sldLayoutId id="2147487433" r:id="rId2"/>
    <p:sldLayoutId id="2147487434" r:id="rId3"/>
    <p:sldLayoutId id="2147487435" r:id="rId4"/>
    <p:sldLayoutId id="2147487436" r:id="rId5"/>
    <p:sldLayoutId id="2147487437" r:id="rId6"/>
    <p:sldLayoutId id="2147487438" r:id="rId7"/>
    <p:sldLayoutId id="2147487439" r:id="rId8"/>
    <p:sldLayoutId id="2147487440" r:id="rId9"/>
    <p:sldLayoutId id="2147487441" r:id="rId10"/>
    <p:sldLayoutId id="2147487442" r:id="rId11"/>
    <p:sldLayoutId id="2147487443" r:id="rId12"/>
    <p:sldLayoutId id="214748744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AB233055-6D82-5042-A2E4-3271278C4ED4}" type="slidenum">
              <a:rPr lang="en-US" altLang="en-US" smtClean="0"/>
              <a:pPr/>
              <a:t>‹#›</a:t>
            </a:fld>
            <a:endParaRPr lang="en-US" altLang="en-US"/>
          </a:p>
        </p:txBody>
      </p:sp>
    </p:spTree>
    <p:extLst>
      <p:ext uri="{BB962C8B-B14F-4D97-AF65-F5344CB8AC3E}">
        <p14:creationId xmlns:p14="http://schemas.microsoft.com/office/powerpoint/2010/main" val="1553519571"/>
      </p:ext>
    </p:extLst>
  </p:cSld>
  <p:clrMap bg1="lt1" tx1="dk1" bg2="lt2" tx2="dk2" accent1="accent1" accent2="accent2" accent3="accent3" accent4="accent4" accent5="accent5" accent6="accent6" hlink="hlink" folHlink="folHlink"/>
  <p:sldLayoutIdLst>
    <p:sldLayoutId id="2147487446" r:id="rId1"/>
    <p:sldLayoutId id="2147487447" r:id="rId2"/>
    <p:sldLayoutId id="2147487448" r:id="rId3"/>
    <p:sldLayoutId id="2147487449" r:id="rId4"/>
    <p:sldLayoutId id="2147487450" r:id="rId5"/>
    <p:sldLayoutId id="2147487451" r:id="rId6"/>
    <p:sldLayoutId id="2147487452" r:id="rId7"/>
    <p:sldLayoutId id="2147487453" r:id="rId8"/>
    <p:sldLayoutId id="2147487454" r:id="rId9"/>
    <p:sldLayoutId id="2147487455" r:id="rId10"/>
    <p:sldLayoutId id="2147487456" r:id="rId11"/>
    <p:sldLayoutId id="2147487457" r:id="rId12"/>
    <p:sldLayoutId id="2147487458" r:id="rId13"/>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AB233055-6D82-5042-A2E4-3271278C4ED4}" type="slidenum">
              <a:rPr lang="en-US" altLang="en-US" smtClean="0"/>
              <a:pPr/>
              <a:t>‹#›</a:t>
            </a:fld>
            <a:endParaRPr lang="en-US" altLang="en-US"/>
          </a:p>
        </p:txBody>
      </p:sp>
    </p:spTree>
    <p:extLst>
      <p:ext uri="{BB962C8B-B14F-4D97-AF65-F5344CB8AC3E}">
        <p14:creationId xmlns:p14="http://schemas.microsoft.com/office/powerpoint/2010/main" val="1574457746"/>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 id="2147487471" r:id="rId12"/>
    <p:sldLayoutId id="2147487472" r:id="rId13"/>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rgbClr val="002850"/>
            </a:gs>
          </a:gsLst>
          <a:lin ang="5400000" scaled="1"/>
        </a:gradFill>
        <a:effectLst/>
      </p:bgPr>
    </p:bg>
    <p:spTree>
      <p:nvGrpSpPr>
        <p:cNvPr id="1" name=""/>
        <p:cNvGrpSpPr/>
        <p:nvPr/>
      </p:nvGrpSpPr>
      <p:grpSpPr>
        <a:xfrm>
          <a:off x="0" y="0"/>
          <a:ext cx="0" cy="0"/>
          <a:chOff x="0" y="0"/>
          <a:chExt cx="0" cy="0"/>
        </a:xfrm>
      </p:grpSpPr>
      <p:grpSp>
        <p:nvGrpSpPr>
          <p:cNvPr id="4098" name="Group 2">
            <a:extLst>
              <a:ext uri="{FF2B5EF4-FFF2-40B4-BE49-F238E27FC236}">
                <a16:creationId xmlns:a16="http://schemas.microsoft.com/office/drawing/2014/main" id="{50DF2AA1-CE2D-058C-BBCE-D8BEC9E15E4D}"/>
              </a:ext>
            </a:extLst>
          </p:cNvPr>
          <p:cNvGrpSpPr>
            <a:grpSpLocks/>
          </p:cNvGrpSpPr>
          <p:nvPr/>
        </p:nvGrpSpPr>
        <p:grpSpPr bwMode="auto">
          <a:xfrm>
            <a:off x="1588" y="0"/>
            <a:ext cx="9148762" cy="6851650"/>
            <a:chOff x="1" y="0"/>
            <a:chExt cx="5763" cy="4316"/>
          </a:xfrm>
        </p:grpSpPr>
        <p:sp>
          <p:nvSpPr>
            <p:cNvPr id="3075" name="Freeform 3">
              <a:extLst>
                <a:ext uri="{FF2B5EF4-FFF2-40B4-BE49-F238E27FC236}">
                  <a16:creationId xmlns:a16="http://schemas.microsoft.com/office/drawing/2014/main" id="{70E6F40B-25B0-7884-B3F9-01847B5E700F}"/>
                </a:ext>
              </a:extLst>
            </p:cNvPr>
            <p:cNvSpPr>
              <a:spLocks/>
            </p:cNvSpPr>
            <p:nvPr/>
          </p:nvSpPr>
          <p:spPr bwMode="hidden">
            <a:xfrm>
              <a:off x="5045" y="2626"/>
              <a:ext cx="719" cy="1690"/>
            </a:xfrm>
            <a:custGeom>
              <a:avLst/>
              <a:gdLst/>
              <a:ahLst/>
              <a:cxnLst>
                <a:cxn ang="0">
                  <a:pos x="717" y="72"/>
                </a:cxn>
                <a:cxn ang="0">
                  <a:pos x="717" y="0"/>
                </a:cxn>
                <a:cxn ang="0">
                  <a:pos x="699" y="101"/>
                </a:cxn>
                <a:cxn ang="0">
                  <a:pos x="675" y="209"/>
                </a:cxn>
                <a:cxn ang="0">
                  <a:pos x="627" y="389"/>
                </a:cxn>
                <a:cxn ang="0">
                  <a:pos x="574" y="569"/>
                </a:cxn>
                <a:cxn ang="0">
                  <a:pos x="502" y="749"/>
                </a:cxn>
                <a:cxn ang="0">
                  <a:pos x="424" y="935"/>
                </a:cxn>
                <a:cxn ang="0">
                  <a:pos x="334" y="1121"/>
                </a:cxn>
                <a:cxn ang="0">
                  <a:pos x="233" y="1312"/>
                </a:cxn>
                <a:cxn ang="0">
                  <a:pos x="125" y="1498"/>
                </a:cxn>
                <a:cxn ang="0">
                  <a:pos x="0" y="1690"/>
                </a:cxn>
                <a:cxn ang="0">
                  <a:pos x="11" y="1690"/>
                </a:cxn>
                <a:cxn ang="0">
                  <a:pos x="137" y="1498"/>
                </a:cxn>
                <a:cxn ang="0">
                  <a:pos x="245" y="1312"/>
                </a:cxn>
                <a:cxn ang="0">
                  <a:pos x="346" y="1121"/>
                </a:cxn>
                <a:cxn ang="0">
                  <a:pos x="436" y="935"/>
                </a:cxn>
                <a:cxn ang="0">
                  <a:pos x="514" y="749"/>
                </a:cxn>
                <a:cxn ang="0">
                  <a:pos x="585" y="569"/>
                </a:cxn>
                <a:cxn ang="0">
                  <a:pos x="639" y="389"/>
                </a:cxn>
                <a:cxn ang="0">
                  <a:pos x="687" y="209"/>
                </a:cxn>
                <a:cxn ang="0">
                  <a:pos x="705" y="143"/>
                </a:cxn>
                <a:cxn ang="0">
                  <a:pos x="717" y="72"/>
                </a:cxn>
                <a:cxn ang="0">
                  <a:pos x="717" y="72"/>
                </a:cxn>
              </a:cxnLst>
              <a:rect l="0" t="0" r="r" b="b"/>
              <a:pathLst>
                <a:path w="717" h="1690">
                  <a:moveTo>
                    <a:pt x="717" y="72"/>
                  </a:moveTo>
                  <a:lnTo>
                    <a:pt x="717" y="0"/>
                  </a:lnTo>
                  <a:lnTo>
                    <a:pt x="699" y="101"/>
                  </a:lnTo>
                  <a:lnTo>
                    <a:pt x="675" y="209"/>
                  </a:lnTo>
                  <a:lnTo>
                    <a:pt x="627" y="389"/>
                  </a:lnTo>
                  <a:lnTo>
                    <a:pt x="574" y="569"/>
                  </a:lnTo>
                  <a:lnTo>
                    <a:pt x="502" y="749"/>
                  </a:lnTo>
                  <a:lnTo>
                    <a:pt x="424" y="935"/>
                  </a:lnTo>
                  <a:lnTo>
                    <a:pt x="334" y="1121"/>
                  </a:lnTo>
                  <a:lnTo>
                    <a:pt x="233" y="1312"/>
                  </a:lnTo>
                  <a:lnTo>
                    <a:pt x="125" y="1498"/>
                  </a:lnTo>
                  <a:lnTo>
                    <a:pt x="0" y="1690"/>
                  </a:lnTo>
                  <a:lnTo>
                    <a:pt x="11" y="1690"/>
                  </a:lnTo>
                  <a:lnTo>
                    <a:pt x="137" y="1498"/>
                  </a:lnTo>
                  <a:lnTo>
                    <a:pt x="245" y="1312"/>
                  </a:lnTo>
                  <a:lnTo>
                    <a:pt x="346" y="1121"/>
                  </a:lnTo>
                  <a:lnTo>
                    <a:pt x="436" y="935"/>
                  </a:lnTo>
                  <a:lnTo>
                    <a:pt x="514" y="749"/>
                  </a:lnTo>
                  <a:lnTo>
                    <a:pt x="585" y="569"/>
                  </a:lnTo>
                  <a:lnTo>
                    <a:pt x="639" y="389"/>
                  </a:lnTo>
                  <a:lnTo>
                    <a:pt x="687" y="209"/>
                  </a:lnTo>
                  <a:lnTo>
                    <a:pt x="705" y="143"/>
                  </a:lnTo>
                  <a:lnTo>
                    <a:pt x="717" y="72"/>
                  </a:lnTo>
                  <a:lnTo>
                    <a:pt x="717" y="7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76" name="Freeform 4">
              <a:extLst>
                <a:ext uri="{FF2B5EF4-FFF2-40B4-BE49-F238E27FC236}">
                  <a16:creationId xmlns:a16="http://schemas.microsoft.com/office/drawing/2014/main" id="{C75B1510-431D-CA38-06BA-5A7052F755B0}"/>
                </a:ext>
              </a:extLst>
            </p:cNvPr>
            <p:cNvSpPr>
              <a:spLocks/>
            </p:cNvSpPr>
            <p:nvPr/>
          </p:nvSpPr>
          <p:spPr bwMode="hidden">
            <a:xfrm>
              <a:off x="5386" y="3794"/>
              <a:ext cx="378" cy="522"/>
            </a:xfrm>
            <a:custGeom>
              <a:avLst/>
              <a:gdLst/>
              <a:ahLst/>
              <a:cxnLst>
                <a:cxn ang="0">
                  <a:pos x="377" y="0"/>
                </a:cxn>
                <a:cxn ang="0">
                  <a:pos x="293" y="132"/>
                </a:cxn>
                <a:cxn ang="0">
                  <a:pos x="204" y="264"/>
                </a:cxn>
                <a:cxn ang="0">
                  <a:pos x="102" y="396"/>
                </a:cxn>
                <a:cxn ang="0">
                  <a:pos x="0" y="522"/>
                </a:cxn>
                <a:cxn ang="0">
                  <a:pos x="12" y="522"/>
                </a:cxn>
                <a:cxn ang="0">
                  <a:pos x="114" y="402"/>
                </a:cxn>
                <a:cxn ang="0">
                  <a:pos x="204" y="282"/>
                </a:cxn>
                <a:cxn ang="0">
                  <a:pos x="377" y="24"/>
                </a:cxn>
                <a:cxn ang="0">
                  <a:pos x="377" y="0"/>
                </a:cxn>
                <a:cxn ang="0">
                  <a:pos x="377" y="0"/>
                </a:cxn>
              </a:cxnLst>
              <a:rect l="0" t="0" r="r" b="b"/>
              <a:pathLst>
                <a:path w="377" h="522">
                  <a:moveTo>
                    <a:pt x="377" y="0"/>
                  </a:moveTo>
                  <a:lnTo>
                    <a:pt x="293" y="132"/>
                  </a:lnTo>
                  <a:lnTo>
                    <a:pt x="204" y="264"/>
                  </a:lnTo>
                  <a:lnTo>
                    <a:pt x="102" y="396"/>
                  </a:lnTo>
                  <a:lnTo>
                    <a:pt x="0" y="522"/>
                  </a:lnTo>
                  <a:lnTo>
                    <a:pt x="12" y="522"/>
                  </a:lnTo>
                  <a:lnTo>
                    <a:pt x="114" y="402"/>
                  </a:lnTo>
                  <a:lnTo>
                    <a:pt x="204" y="282"/>
                  </a:lnTo>
                  <a:lnTo>
                    <a:pt x="377" y="24"/>
                  </a:lnTo>
                  <a:lnTo>
                    <a:pt x="377" y="0"/>
                  </a:lnTo>
                  <a:lnTo>
                    <a:pt x="377" y="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77" name="Freeform 5">
              <a:extLst>
                <a:ext uri="{FF2B5EF4-FFF2-40B4-BE49-F238E27FC236}">
                  <a16:creationId xmlns:a16="http://schemas.microsoft.com/office/drawing/2014/main" id="{AAA1F55E-B728-3F51-1502-05DAE5D8898E}"/>
                </a:ext>
              </a:extLst>
            </p:cNvPr>
            <p:cNvSpPr>
              <a:spLocks/>
            </p:cNvSpPr>
            <p:nvPr/>
          </p:nvSpPr>
          <p:spPr bwMode="hidden">
            <a:xfrm>
              <a:off x="5680" y="4214"/>
              <a:ext cx="84" cy="102"/>
            </a:xfrm>
            <a:custGeom>
              <a:avLst/>
              <a:gdLst/>
              <a:ahLst/>
              <a:cxnLst>
                <a:cxn ang="0">
                  <a:pos x="0" y="102"/>
                </a:cxn>
                <a:cxn ang="0">
                  <a:pos x="18" y="102"/>
                </a:cxn>
                <a:cxn ang="0">
                  <a:pos x="48" y="60"/>
                </a:cxn>
                <a:cxn ang="0">
                  <a:pos x="84" y="24"/>
                </a:cxn>
                <a:cxn ang="0">
                  <a:pos x="84" y="0"/>
                </a:cxn>
                <a:cxn ang="0">
                  <a:pos x="42" y="54"/>
                </a:cxn>
                <a:cxn ang="0">
                  <a:pos x="0" y="102"/>
                </a:cxn>
                <a:cxn ang="0">
                  <a:pos x="0" y="102"/>
                </a:cxn>
              </a:cxnLst>
              <a:rect l="0" t="0" r="r" b="b"/>
              <a:pathLst>
                <a:path w="84" h="102">
                  <a:moveTo>
                    <a:pt x="0" y="102"/>
                  </a:moveTo>
                  <a:lnTo>
                    <a:pt x="18" y="102"/>
                  </a:lnTo>
                  <a:lnTo>
                    <a:pt x="48" y="60"/>
                  </a:lnTo>
                  <a:lnTo>
                    <a:pt x="84" y="24"/>
                  </a:lnTo>
                  <a:lnTo>
                    <a:pt x="84" y="0"/>
                  </a:lnTo>
                  <a:lnTo>
                    <a:pt x="42" y="54"/>
                  </a:lnTo>
                  <a:lnTo>
                    <a:pt x="0" y="102"/>
                  </a:lnTo>
                  <a:lnTo>
                    <a:pt x="0" y="10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nvGrpSpPr>
            <p:cNvPr id="4107" name="Group 6">
              <a:extLst>
                <a:ext uri="{FF2B5EF4-FFF2-40B4-BE49-F238E27FC236}">
                  <a16:creationId xmlns:a16="http://schemas.microsoft.com/office/drawing/2014/main" id="{94368887-28B6-677B-BFB8-6769EAD73FCF}"/>
                </a:ext>
              </a:extLst>
            </p:cNvPr>
            <p:cNvGrpSpPr>
              <a:grpSpLocks/>
            </p:cNvGrpSpPr>
            <p:nvPr/>
          </p:nvGrpSpPr>
          <p:grpSpPr bwMode="auto">
            <a:xfrm>
              <a:off x="288" y="0"/>
              <a:ext cx="5098" cy="4316"/>
              <a:chOff x="288" y="0"/>
              <a:chExt cx="5098" cy="4316"/>
            </a:xfrm>
          </p:grpSpPr>
          <p:sp>
            <p:nvSpPr>
              <p:cNvPr id="3079" name="Freeform 7">
                <a:extLst>
                  <a:ext uri="{FF2B5EF4-FFF2-40B4-BE49-F238E27FC236}">
                    <a16:creationId xmlns:a16="http://schemas.microsoft.com/office/drawing/2014/main" id="{86A1A67B-B1E3-45B0-728C-9DB2798B0E9B}"/>
                  </a:ext>
                </a:extLst>
              </p:cNvPr>
              <p:cNvSpPr>
                <a:spLocks/>
              </p:cNvSpPr>
              <p:nvPr userDrawn="1"/>
            </p:nvSpPr>
            <p:spPr bwMode="hidden">
              <a:xfrm>
                <a:off x="2789" y="0"/>
                <a:ext cx="72" cy="4316"/>
              </a:xfrm>
              <a:custGeom>
                <a:avLst/>
                <a:gdLst/>
                <a:ahLst/>
                <a:cxnLst>
                  <a:cxn ang="0">
                    <a:pos x="0" y="0"/>
                  </a:cxn>
                  <a:cxn ang="0">
                    <a:pos x="60" y="4316"/>
                  </a:cxn>
                  <a:cxn ang="0">
                    <a:pos x="72" y="4316"/>
                  </a:cxn>
                  <a:cxn ang="0">
                    <a:pos x="12" y="0"/>
                  </a:cxn>
                  <a:cxn ang="0">
                    <a:pos x="0" y="0"/>
                  </a:cxn>
                  <a:cxn ang="0">
                    <a:pos x="0" y="0"/>
                  </a:cxn>
                </a:cxnLst>
                <a:rect l="0" t="0" r="r" b="b"/>
                <a:pathLst>
                  <a:path w="72" h="4316">
                    <a:moveTo>
                      <a:pt x="0" y="0"/>
                    </a:moveTo>
                    <a:lnTo>
                      <a:pt x="60" y="4316"/>
                    </a:lnTo>
                    <a:lnTo>
                      <a:pt x="72" y="4316"/>
                    </a:lnTo>
                    <a:lnTo>
                      <a:pt x="12" y="0"/>
                    </a:lnTo>
                    <a:lnTo>
                      <a:pt x="0" y="0"/>
                    </a:lnTo>
                    <a:lnTo>
                      <a:pt x="0"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0" name="Freeform 8">
                <a:extLst>
                  <a:ext uri="{FF2B5EF4-FFF2-40B4-BE49-F238E27FC236}">
                    <a16:creationId xmlns:a16="http://schemas.microsoft.com/office/drawing/2014/main" id="{6CCBF231-CC12-43A3-A4E0-CC159C2331D4}"/>
                  </a:ext>
                </a:extLst>
              </p:cNvPr>
              <p:cNvSpPr>
                <a:spLocks/>
              </p:cNvSpPr>
              <p:nvPr userDrawn="1"/>
            </p:nvSpPr>
            <p:spPr bwMode="hidden">
              <a:xfrm>
                <a:off x="3089" y="0"/>
                <a:ext cx="174" cy="4316"/>
              </a:xfrm>
              <a:custGeom>
                <a:avLst/>
                <a:gdLst/>
                <a:ahLst/>
                <a:cxnLst>
                  <a:cxn ang="0">
                    <a:pos x="24" y="0"/>
                  </a:cxn>
                  <a:cxn ang="0">
                    <a:pos x="12" y="0"/>
                  </a:cxn>
                  <a:cxn ang="0">
                    <a:pos x="42" y="216"/>
                  </a:cxn>
                  <a:cxn ang="0">
                    <a:pos x="72" y="444"/>
                  </a:cxn>
                  <a:cxn ang="0">
                    <a:pos x="96" y="689"/>
                  </a:cxn>
                  <a:cxn ang="0">
                    <a:pos x="120" y="947"/>
                  </a:cxn>
                  <a:cxn ang="0">
                    <a:pos x="132" y="1211"/>
                  </a:cxn>
                  <a:cxn ang="0">
                    <a:pos x="150" y="1487"/>
                  </a:cxn>
                  <a:cxn ang="0">
                    <a:pos x="156" y="1768"/>
                  </a:cxn>
                  <a:cxn ang="0">
                    <a:pos x="162" y="2062"/>
                  </a:cxn>
                  <a:cxn ang="0">
                    <a:pos x="156" y="2644"/>
                  </a:cxn>
                  <a:cxn ang="0">
                    <a:pos x="126" y="3225"/>
                  </a:cxn>
                  <a:cxn ang="0">
                    <a:pos x="108" y="3507"/>
                  </a:cxn>
                  <a:cxn ang="0">
                    <a:pos x="78" y="3788"/>
                  </a:cxn>
                  <a:cxn ang="0">
                    <a:pos x="42" y="4058"/>
                  </a:cxn>
                  <a:cxn ang="0">
                    <a:pos x="0" y="4316"/>
                  </a:cxn>
                  <a:cxn ang="0">
                    <a:pos x="12" y="4316"/>
                  </a:cxn>
                  <a:cxn ang="0">
                    <a:pos x="54" y="4058"/>
                  </a:cxn>
                  <a:cxn ang="0">
                    <a:pos x="90" y="3782"/>
                  </a:cxn>
                  <a:cxn ang="0">
                    <a:pos x="120" y="3507"/>
                  </a:cxn>
                  <a:cxn ang="0">
                    <a:pos x="138" y="3219"/>
                  </a:cxn>
                  <a:cxn ang="0">
                    <a:pos x="168" y="2638"/>
                  </a:cxn>
                  <a:cxn ang="0">
                    <a:pos x="174" y="2056"/>
                  </a:cxn>
                  <a:cxn ang="0">
                    <a:pos x="168" y="1768"/>
                  </a:cxn>
                  <a:cxn ang="0">
                    <a:pos x="162" y="1487"/>
                  </a:cxn>
                  <a:cxn ang="0">
                    <a:pos x="144" y="1211"/>
                  </a:cxn>
                  <a:cxn ang="0">
                    <a:pos x="132" y="941"/>
                  </a:cxn>
                  <a:cxn ang="0">
                    <a:pos x="108" y="689"/>
                  </a:cxn>
                  <a:cxn ang="0">
                    <a:pos x="84" y="444"/>
                  </a:cxn>
                  <a:cxn ang="0">
                    <a:pos x="54" y="216"/>
                  </a:cxn>
                  <a:cxn ang="0">
                    <a:pos x="24" y="0"/>
                  </a:cxn>
                  <a:cxn ang="0">
                    <a:pos x="24" y="0"/>
                  </a:cxn>
                </a:cxnLst>
                <a:rect l="0" t="0" r="r" b="b"/>
                <a:pathLst>
                  <a:path w="174" h="4316">
                    <a:moveTo>
                      <a:pt x="24" y="0"/>
                    </a:moveTo>
                    <a:lnTo>
                      <a:pt x="12" y="0"/>
                    </a:lnTo>
                    <a:lnTo>
                      <a:pt x="42" y="216"/>
                    </a:lnTo>
                    <a:lnTo>
                      <a:pt x="72" y="444"/>
                    </a:lnTo>
                    <a:lnTo>
                      <a:pt x="96" y="689"/>
                    </a:lnTo>
                    <a:lnTo>
                      <a:pt x="120" y="947"/>
                    </a:lnTo>
                    <a:lnTo>
                      <a:pt x="132" y="1211"/>
                    </a:lnTo>
                    <a:lnTo>
                      <a:pt x="150" y="1487"/>
                    </a:lnTo>
                    <a:lnTo>
                      <a:pt x="156" y="1768"/>
                    </a:lnTo>
                    <a:lnTo>
                      <a:pt x="162" y="2062"/>
                    </a:lnTo>
                    <a:lnTo>
                      <a:pt x="156" y="2644"/>
                    </a:lnTo>
                    <a:lnTo>
                      <a:pt x="126" y="3225"/>
                    </a:lnTo>
                    <a:lnTo>
                      <a:pt x="108" y="3507"/>
                    </a:lnTo>
                    <a:lnTo>
                      <a:pt x="78" y="3788"/>
                    </a:lnTo>
                    <a:lnTo>
                      <a:pt x="42" y="4058"/>
                    </a:lnTo>
                    <a:lnTo>
                      <a:pt x="0" y="4316"/>
                    </a:lnTo>
                    <a:lnTo>
                      <a:pt x="12" y="4316"/>
                    </a:lnTo>
                    <a:lnTo>
                      <a:pt x="54" y="4058"/>
                    </a:lnTo>
                    <a:lnTo>
                      <a:pt x="90" y="3782"/>
                    </a:lnTo>
                    <a:lnTo>
                      <a:pt x="120" y="3507"/>
                    </a:lnTo>
                    <a:lnTo>
                      <a:pt x="138" y="3219"/>
                    </a:lnTo>
                    <a:lnTo>
                      <a:pt x="168" y="2638"/>
                    </a:lnTo>
                    <a:lnTo>
                      <a:pt x="174" y="2056"/>
                    </a:lnTo>
                    <a:lnTo>
                      <a:pt x="168" y="1768"/>
                    </a:lnTo>
                    <a:lnTo>
                      <a:pt x="162" y="1487"/>
                    </a:lnTo>
                    <a:lnTo>
                      <a:pt x="144" y="1211"/>
                    </a:lnTo>
                    <a:lnTo>
                      <a:pt x="132" y="941"/>
                    </a:lnTo>
                    <a:lnTo>
                      <a:pt x="108" y="689"/>
                    </a:lnTo>
                    <a:lnTo>
                      <a:pt x="84" y="444"/>
                    </a:lnTo>
                    <a:lnTo>
                      <a:pt x="54" y="216"/>
                    </a:lnTo>
                    <a:lnTo>
                      <a:pt x="24" y="0"/>
                    </a:lnTo>
                    <a:lnTo>
                      <a:pt x="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1" name="Freeform 9">
                <a:extLst>
                  <a:ext uri="{FF2B5EF4-FFF2-40B4-BE49-F238E27FC236}">
                    <a16:creationId xmlns:a16="http://schemas.microsoft.com/office/drawing/2014/main" id="{A843F08F-BC94-249E-A0F2-FFABC2C6E86B}"/>
                  </a:ext>
                </a:extLst>
              </p:cNvPr>
              <p:cNvSpPr>
                <a:spLocks/>
              </p:cNvSpPr>
              <p:nvPr userDrawn="1"/>
            </p:nvSpPr>
            <p:spPr bwMode="hidden">
              <a:xfrm>
                <a:off x="3358" y="0"/>
                <a:ext cx="337" cy="4316"/>
              </a:xfrm>
              <a:custGeom>
                <a:avLst/>
                <a:gdLst/>
                <a:ahLst/>
                <a:cxnLst>
                  <a:cxn ang="0">
                    <a:pos x="329" y="2014"/>
                  </a:cxn>
                  <a:cxn ang="0">
                    <a:pos x="317" y="1726"/>
                  </a:cxn>
                  <a:cxn ang="0">
                    <a:pos x="293" y="1445"/>
                  </a:cxn>
                  <a:cxn ang="0">
                    <a:pos x="263" y="1175"/>
                  </a:cxn>
                  <a:cxn ang="0">
                    <a:pos x="228" y="917"/>
                  </a:cxn>
                  <a:cxn ang="0">
                    <a:pos x="186" y="665"/>
                  </a:cxn>
                  <a:cxn ang="0">
                    <a:pos x="132" y="432"/>
                  </a:cxn>
                  <a:cxn ang="0">
                    <a:pos x="78" y="204"/>
                  </a:cxn>
                  <a:cxn ang="0">
                    <a:pos x="12" y="0"/>
                  </a:cxn>
                  <a:cxn ang="0">
                    <a:pos x="0" y="0"/>
                  </a:cxn>
                  <a:cxn ang="0">
                    <a:pos x="66" y="204"/>
                  </a:cxn>
                  <a:cxn ang="0">
                    <a:pos x="120" y="432"/>
                  </a:cxn>
                  <a:cxn ang="0">
                    <a:pos x="174" y="665"/>
                  </a:cxn>
                  <a:cxn ang="0">
                    <a:pos x="216" y="917"/>
                  </a:cxn>
                  <a:cxn ang="0">
                    <a:pos x="251" y="1175"/>
                  </a:cxn>
                  <a:cxn ang="0">
                    <a:pos x="281" y="1445"/>
                  </a:cxn>
                  <a:cxn ang="0">
                    <a:pos x="305" y="1726"/>
                  </a:cxn>
                  <a:cxn ang="0">
                    <a:pos x="317" y="2014"/>
                  </a:cxn>
                  <a:cxn ang="0">
                    <a:pos x="323" y="2314"/>
                  </a:cxn>
                  <a:cxn ang="0">
                    <a:pos x="317" y="2608"/>
                  </a:cxn>
                  <a:cxn ang="0">
                    <a:pos x="305" y="2907"/>
                  </a:cxn>
                  <a:cxn ang="0">
                    <a:pos x="281" y="3201"/>
                  </a:cxn>
                  <a:cxn ang="0">
                    <a:pos x="257" y="3489"/>
                  </a:cxn>
                  <a:cxn ang="0">
                    <a:pos x="216" y="3777"/>
                  </a:cxn>
                  <a:cxn ang="0">
                    <a:pos x="174" y="4052"/>
                  </a:cxn>
                  <a:cxn ang="0">
                    <a:pos x="120" y="4316"/>
                  </a:cxn>
                  <a:cxn ang="0">
                    <a:pos x="132" y="4316"/>
                  </a:cxn>
                  <a:cxn ang="0">
                    <a:pos x="186" y="4052"/>
                  </a:cxn>
                  <a:cxn ang="0">
                    <a:pos x="228" y="3777"/>
                  </a:cxn>
                  <a:cxn ang="0">
                    <a:pos x="269" y="3489"/>
                  </a:cxn>
                  <a:cxn ang="0">
                    <a:pos x="293" y="3201"/>
                  </a:cxn>
                  <a:cxn ang="0">
                    <a:pos x="317" y="2907"/>
                  </a:cxn>
                  <a:cxn ang="0">
                    <a:pos x="329" y="2608"/>
                  </a:cxn>
                  <a:cxn ang="0">
                    <a:pos x="335" y="2314"/>
                  </a:cxn>
                  <a:cxn ang="0">
                    <a:pos x="329" y="2014"/>
                  </a:cxn>
                  <a:cxn ang="0">
                    <a:pos x="329" y="2014"/>
                  </a:cxn>
                </a:cxnLst>
                <a:rect l="0" t="0" r="r" b="b"/>
                <a:pathLst>
                  <a:path w="335" h="4316">
                    <a:moveTo>
                      <a:pt x="329" y="2014"/>
                    </a:moveTo>
                    <a:lnTo>
                      <a:pt x="317" y="1726"/>
                    </a:lnTo>
                    <a:lnTo>
                      <a:pt x="293" y="1445"/>
                    </a:lnTo>
                    <a:lnTo>
                      <a:pt x="263" y="1175"/>
                    </a:lnTo>
                    <a:lnTo>
                      <a:pt x="228" y="917"/>
                    </a:lnTo>
                    <a:lnTo>
                      <a:pt x="186" y="665"/>
                    </a:lnTo>
                    <a:lnTo>
                      <a:pt x="132" y="432"/>
                    </a:lnTo>
                    <a:lnTo>
                      <a:pt x="78" y="204"/>
                    </a:lnTo>
                    <a:lnTo>
                      <a:pt x="12" y="0"/>
                    </a:lnTo>
                    <a:lnTo>
                      <a:pt x="0" y="0"/>
                    </a:lnTo>
                    <a:lnTo>
                      <a:pt x="66" y="204"/>
                    </a:lnTo>
                    <a:lnTo>
                      <a:pt x="120" y="432"/>
                    </a:lnTo>
                    <a:lnTo>
                      <a:pt x="174" y="665"/>
                    </a:lnTo>
                    <a:lnTo>
                      <a:pt x="216" y="917"/>
                    </a:lnTo>
                    <a:lnTo>
                      <a:pt x="251" y="1175"/>
                    </a:lnTo>
                    <a:lnTo>
                      <a:pt x="281" y="1445"/>
                    </a:lnTo>
                    <a:lnTo>
                      <a:pt x="305" y="1726"/>
                    </a:lnTo>
                    <a:lnTo>
                      <a:pt x="317" y="2014"/>
                    </a:lnTo>
                    <a:lnTo>
                      <a:pt x="323" y="2314"/>
                    </a:lnTo>
                    <a:lnTo>
                      <a:pt x="317" y="2608"/>
                    </a:lnTo>
                    <a:lnTo>
                      <a:pt x="305" y="2907"/>
                    </a:lnTo>
                    <a:lnTo>
                      <a:pt x="281" y="3201"/>
                    </a:lnTo>
                    <a:lnTo>
                      <a:pt x="257" y="3489"/>
                    </a:lnTo>
                    <a:lnTo>
                      <a:pt x="216" y="3777"/>
                    </a:lnTo>
                    <a:lnTo>
                      <a:pt x="174" y="4052"/>
                    </a:lnTo>
                    <a:lnTo>
                      <a:pt x="120" y="4316"/>
                    </a:lnTo>
                    <a:lnTo>
                      <a:pt x="132" y="4316"/>
                    </a:lnTo>
                    <a:lnTo>
                      <a:pt x="186" y="4052"/>
                    </a:lnTo>
                    <a:lnTo>
                      <a:pt x="228" y="3777"/>
                    </a:lnTo>
                    <a:lnTo>
                      <a:pt x="269" y="3489"/>
                    </a:lnTo>
                    <a:lnTo>
                      <a:pt x="293" y="3201"/>
                    </a:lnTo>
                    <a:lnTo>
                      <a:pt x="317" y="2907"/>
                    </a:lnTo>
                    <a:lnTo>
                      <a:pt x="329" y="2608"/>
                    </a:lnTo>
                    <a:lnTo>
                      <a:pt x="335" y="2314"/>
                    </a:lnTo>
                    <a:lnTo>
                      <a:pt x="329" y="2014"/>
                    </a:lnTo>
                    <a:lnTo>
                      <a:pt x="329" y="201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2" name="Freeform 10">
                <a:extLst>
                  <a:ext uri="{FF2B5EF4-FFF2-40B4-BE49-F238E27FC236}">
                    <a16:creationId xmlns:a16="http://schemas.microsoft.com/office/drawing/2014/main" id="{D3FA8B7F-D629-3676-9FE1-D68EA8C4F8D3}"/>
                  </a:ext>
                </a:extLst>
              </p:cNvPr>
              <p:cNvSpPr>
                <a:spLocks/>
              </p:cNvSpPr>
              <p:nvPr userDrawn="1"/>
            </p:nvSpPr>
            <p:spPr bwMode="hidden">
              <a:xfrm>
                <a:off x="3676" y="0"/>
                <a:ext cx="427" cy="4316"/>
              </a:xfrm>
              <a:custGeom>
                <a:avLst/>
                <a:gdLst/>
                <a:ahLst/>
                <a:cxnLst>
                  <a:cxn ang="0">
                    <a:pos x="413" y="1924"/>
                  </a:cxn>
                  <a:cxn ang="0">
                    <a:pos x="395" y="1690"/>
                  </a:cxn>
                  <a:cxn ang="0">
                    <a:pos x="365" y="1457"/>
                  </a:cxn>
                  <a:cxn ang="0">
                    <a:pos x="329" y="1229"/>
                  </a:cxn>
                  <a:cxn ang="0">
                    <a:pos x="281" y="1001"/>
                  </a:cxn>
                  <a:cxn ang="0">
                    <a:pos x="227" y="761"/>
                  </a:cxn>
                  <a:cxn ang="0">
                    <a:pos x="162" y="522"/>
                  </a:cxn>
                  <a:cxn ang="0">
                    <a:pos x="90" y="270"/>
                  </a:cxn>
                  <a:cxn ang="0">
                    <a:pos x="12" y="0"/>
                  </a:cxn>
                  <a:cxn ang="0">
                    <a:pos x="0" y="0"/>
                  </a:cxn>
                  <a:cxn ang="0">
                    <a:pos x="84" y="270"/>
                  </a:cxn>
                  <a:cxn ang="0">
                    <a:pos x="156" y="522"/>
                  </a:cxn>
                  <a:cxn ang="0">
                    <a:pos x="216" y="767"/>
                  </a:cxn>
                  <a:cxn ang="0">
                    <a:pos x="275" y="1001"/>
                  </a:cxn>
                  <a:cxn ang="0">
                    <a:pos x="317" y="1235"/>
                  </a:cxn>
                  <a:cxn ang="0">
                    <a:pos x="353" y="1463"/>
                  </a:cxn>
                  <a:cxn ang="0">
                    <a:pos x="383" y="1690"/>
                  </a:cxn>
                  <a:cxn ang="0">
                    <a:pos x="401" y="1924"/>
                  </a:cxn>
                  <a:cxn ang="0">
                    <a:pos x="413" y="2188"/>
                  </a:cxn>
                  <a:cxn ang="0">
                    <a:pos x="407" y="2458"/>
                  </a:cxn>
                  <a:cxn ang="0">
                    <a:pos x="395" y="2733"/>
                  </a:cxn>
                  <a:cxn ang="0">
                    <a:pos x="365" y="3021"/>
                  </a:cxn>
                  <a:cxn ang="0">
                    <a:pos x="329" y="3321"/>
                  </a:cxn>
                  <a:cxn ang="0">
                    <a:pos x="275" y="3639"/>
                  </a:cxn>
                  <a:cxn ang="0">
                    <a:pos x="204" y="3968"/>
                  </a:cxn>
                  <a:cxn ang="0">
                    <a:pos x="126" y="4316"/>
                  </a:cxn>
                  <a:cxn ang="0">
                    <a:pos x="138" y="4316"/>
                  </a:cxn>
                  <a:cxn ang="0">
                    <a:pos x="216" y="3968"/>
                  </a:cxn>
                  <a:cxn ang="0">
                    <a:pos x="287" y="3639"/>
                  </a:cxn>
                  <a:cxn ang="0">
                    <a:pos x="341" y="3321"/>
                  </a:cxn>
                  <a:cxn ang="0">
                    <a:pos x="377" y="3021"/>
                  </a:cxn>
                  <a:cxn ang="0">
                    <a:pos x="407" y="2733"/>
                  </a:cxn>
                  <a:cxn ang="0">
                    <a:pos x="419" y="2458"/>
                  </a:cxn>
                  <a:cxn ang="0">
                    <a:pos x="425" y="2188"/>
                  </a:cxn>
                  <a:cxn ang="0">
                    <a:pos x="413" y="1924"/>
                  </a:cxn>
                  <a:cxn ang="0">
                    <a:pos x="413" y="1924"/>
                  </a:cxn>
                </a:cxnLst>
                <a:rect l="0" t="0" r="r" b="b"/>
                <a:pathLst>
                  <a:path w="425" h="4316">
                    <a:moveTo>
                      <a:pt x="413" y="1924"/>
                    </a:moveTo>
                    <a:lnTo>
                      <a:pt x="395" y="1690"/>
                    </a:lnTo>
                    <a:lnTo>
                      <a:pt x="365" y="1457"/>
                    </a:lnTo>
                    <a:lnTo>
                      <a:pt x="329" y="1229"/>
                    </a:lnTo>
                    <a:lnTo>
                      <a:pt x="281" y="1001"/>
                    </a:lnTo>
                    <a:lnTo>
                      <a:pt x="227" y="761"/>
                    </a:lnTo>
                    <a:lnTo>
                      <a:pt x="162" y="522"/>
                    </a:lnTo>
                    <a:lnTo>
                      <a:pt x="90" y="270"/>
                    </a:lnTo>
                    <a:lnTo>
                      <a:pt x="12" y="0"/>
                    </a:lnTo>
                    <a:lnTo>
                      <a:pt x="0" y="0"/>
                    </a:lnTo>
                    <a:lnTo>
                      <a:pt x="84" y="270"/>
                    </a:lnTo>
                    <a:lnTo>
                      <a:pt x="156" y="522"/>
                    </a:lnTo>
                    <a:lnTo>
                      <a:pt x="216" y="767"/>
                    </a:lnTo>
                    <a:lnTo>
                      <a:pt x="275" y="1001"/>
                    </a:lnTo>
                    <a:lnTo>
                      <a:pt x="317" y="1235"/>
                    </a:lnTo>
                    <a:lnTo>
                      <a:pt x="353" y="1463"/>
                    </a:lnTo>
                    <a:lnTo>
                      <a:pt x="383" y="1690"/>
                    </a:lnTo>
                    <a:lnTo>
                      <a:pt x="401" y="1924"/>
                    </a:lnTo>
                    <a:lnTo>
                      <a:pt x="413" y="2188"/>
                    </a:lnTo>
                    <a:lnTo>
                      <a:pt x="407" y="2458"/>
                    </a:lnTo>
                    <a:lnTo>
                      <a:pt x="395" y="2733"/>
                    </a:lnTo>
                    <a:lnTo>
                      <a:pt x="365" y="3021"/>
                    </a:lnTo>
                    <a:lnTo>
                      <a:pt x="329" y="3321"/>
                    </a:lnTo>
                    <a:lnTo>
                      <a:pt x="275" y="3639"/>
                    </a:lnTo>
                    <a:lnTo>
                      <a:pt x="204" y="3968"/>
                    </a:lnTo>
                    <a:lnTo>
                      <a:pt x="126" y="4316"/>
                    </a:lnTo>
                    <a:lnTo>
                      <a:pt x="138" y="4316"/>
                    </a:lnTo>
                    <a:lnTo>
                      <a:pt x="216" y="3968"/>
                    </a:lnTo>
                    <a:lnTo>
                      <a:pt x="287" y="3639"/>
                    </a:lnTo>
                    <a:lnTo>
                      <a:pt x="341" y="3321"/>
                    </a:lnTo>
                    <a:lnTo>
                      <a:pt x="377" y="3021"/>
                    </a:lnTo>
                    <a:lnTo>
                      <a:pt x="407" y="2733"/>
                    </a:lnTo>
                    <a:lnTo>
                      <a:pt x="419" y="2458"/>
                    </a:lnTo>
                    <a:lnTo>
                      <a:pt x="425" y="2188"/>
                    </a:lnTo>
                    <a:lnTo>
                      <a:pt x="413" y="1924"/>
                    </a:lnTo>
                    <a:lnTo>
                      <a:pt x="413" y="192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3" name="Freeform 11">
                <a:extLst>
                  <a:ext uri="{FF2B5EF4-FFF2-40B4-BE49-F238E27FC236}">
                    <a16:creationId xmlns:a16="http://schemas.microsoft.com/office/drawing/2014/main" id="{ABC03E4D-382D-0B47-6D3A-E664E0D3893F}"/>
                  </a:ext>
                </a:extLst>
              </p:cNvPr>
              <p:cNvSpPr>
                <a:spLocks/>
              </p:cNvSpPr>
              <p:nvPr userDrawn="1"/>
            </p:nvSpPr>
            <p:spPr bwMode="hidden">
              <a:xfrm>
                <a:off x="3946" y="0"/>
                <a:ext cx="558" cy="4316"/>
              </a:xfrm>
              <a:custGeom>
                <a:avLst/>
                <a:gdLst/>
                <a:ahLst/>
                <a:cxnLst>
                  <a:cxn ang="0">
                    <a:pos x="556" y="2020"/>
                  </a:cxn>
                  <a:cxn ang="0">
                    <a:pos x="538" y="1732"/>
                  </a:cxn>
                  <a:cxn ang="0">
                    <a:pos x="503" y="1445"/>
                  </a:cxn>
                  <a:cxn ang="0">
                    <a:pos x="455" y="1175"/>
                  </a:cxn>
                  <a:cxn ang="0">
                    <a:pos x="395" y="911"/>
                  </a:cxn>
                  <a:cxn ang="0">
                    <a:pos x="317" y="659"/>
                  </a:cxn>
                  <a:cxn ang="0">
                    <a:pos x="228" y="426"/>
                  </a:cxn>
                  <a:cxn ang="0">
                    <a:pos x="126" y="204"/>
                  </a:cxn>
                  <a:cxn ang="0">
                    <a:pos x="12" y="0"/>
                  </a:cxn>
                  <a:cxn ang="0">
                    <a:pos x="0" y="0"/>
                  </a:cxn>
                  <a:cxn ang="0">
                    <a:pos x="114" y="204"/>
                  </a:cxn>
                  <a:cxn ang="0">
                    <a:pos x="216" y="426"/>
                  </a:cxn>
                  <a:cxn ang="0">
                    <a:pos x="305" y="659"/>
                  </a:cxn>
                  <a:cxn ang="0">
                    <a:pos x="383" y="911"/>
                  </a:cxn>
                  <a:cxn ang="0">
                    <a:pos x="443" y="1175"/>
                  </a:cxn>
                  <a:cxn ang="0">
                    <a:pos x="491" y="1445"/>
                  </a:cxn>
                  <a:cxn ang="0">
                    <a:pos x="526" y="1732"/>
                  </a:cxn>
                  <a:cxn ang="0">
                    <a:pos x="544" y="2020"/>
                  </a:cxn>
                  <a:cxn ang="0">
                    <a:pos x="544" y="2326"/>
                  </a:cxn>
                  <a:cxn ang="0">
                    <a:pos x="532" y="2632"/>
                  </a:cxn>
                  <a:cxn ang="0">
                    <a:pos x="503" y="2931"/>
                  </a:cxn>
                  <a:cxn ang="0">
                    <a:pos x="455" y="3225"/>
                  </a:cxn>
                  <a:cxn ang="0">
                    <a:pos x="389" y="3513"/>
                  </a:cxn>
                  <a:cxn ang="0">
                    <a:pos x="311" y="3788"/>
                  </a:cxn>
                  <a:cxn ang="0">
                    <a:pos x="216" y="4058"/>
                  </a:cxn>
                  <a:cxn ang="0">
                    <a:pos x="102" y="4316"/>
                  </a:cxn>
                  <a:cxn ang="0">
                    <a:pos x="114" y="4316"/>
                  </a:cxn>
                  <a:cxn ang="0">
                    <a:pos x="228" y="4058"/>
                  </a:cxn>
                  <a:cxn ang="0">
                    <a:pos x="323" y="3788"/>
                  </a:cxn>
                  <a:cxn ang="0">
                    <a:pos x="401" y="3513"/>
                  </a:cxn>
                  <a:cxn ang="0">
                    <a:pos x="467" y="3225"/>
                  </a:cxn>
                  <a:cxn ang="0">
                    <a:pos x="515" y="2931"/>
                  </a:cxn>
                  <a:cxn ang="0">
                    <a:pos x="544" y="2632"/>
                  </a:cxn>
                  <a:cxn ang="0">
                    <a:pos x="556" y="2326"/>
                  </a:cxn>
                  <a:cxn ang="0">
                    <a:pos x="556" y="2020"/>
                  </a:cxn>
                  <a:cxn ang="0">
                    <a:pos x="556" y="2020"/>
                  </a:cxn>
                </a:cxnLst>
                <a:rect l="0" t="0" r="r" b="b"/>
                <a:pathLst>
                  <a:path w="556" h="4316">
                    <a:moveTo>
                      <a:pt x="556" y="2020"/>
                    </a:moveTo>
                    <a:lnTo>
                      <a:pt x="538" y="1732"/>
                    </a:lnTo>
                    <a:lnTo>
                      <a:pt x="503" y="1445"/>
                    </a:lnTo>
                    <a:lnTo>
                      <a:pt x="455" y="1175"/>
                    </a:lnTo>
                    <a:lnTo>
                      <a:pt x="395" y="911"/>
                    </a:lnTo>
                    <a:lnTo>
                      <a:pt x="317" y="659"/>
                    </a:lnTo>
                    <a:lnTo>
                      <a:pt x="228" y="426"/>
                    </a:lnTo>
                    <a:lnTo>
                      <a:pt x="126" y="204"/>
                    </a:lnTo>
                    <a:lnTo>
                      <a:pt x="12" y="0"/>
                    </a:lnTo>
                    <a:lnTo>
                      <a:pt x="0" y="0"/>
                    </a:lnTo>
                    <a:lnTo>
                      <a:pt x="114" y="204"/>
                    </a:lnTo>
                    <a:lnTo>
                      <a:pt x="216" y="426"/>
                    </a:lnTo>
                    <a:lnTo>
                      <a:pt x="305" y="659"/>
                    </a:lnTo>
                    <a:lnTo>
                      <a:pt x="383" y="911"/>
                    </a:lnTo>
                    <a:lnTo>
                      <a:pt x="443" y="1175"/>
                    </a:lnTo>
                    <a:lnTo>
                      <a:pt x="491" y="1445"/>
                    </a:lnTo>
                    <a:lnTo>
                      <a:pt x="526" y="1732"/>
                    </a:lnTo>
                    <a:lnTo>
                      <a:pt x="544" y="2020"/>
                    </a:lnTo>
                    <a:lnTo>
                      <a:pt x="544" y="2326"/>
                    </a:lnTo>
                    <a:lnTo>
                      <a:pt x="532" y="2632"/>
                    </a:lnTo>
                    <a:lnTo>
                      <a:pt x="503" y="2931"/>
                    </a:lnTo>
                    <a:lnTo>
                      <a:pt x="455" y="3225"/>
                    </a:lnTo>
                    <a:lnTo>
                      <a:pt x="389" y="3513"/>
                    </a:lnTo>
                    <a:lnTo>
                      <a:pt x="311" y="3788"/>
                    </a:lnTo>
                    <a:lnTo>
                      <a:pt x="216" y="4058"/>
                    </a:lnTo>
                    <a:lnTo>
                      <a:pt x="102" y="4316"/>
                    </a:lnTo>
                    <a:lnTo>
                      <a:pt x="114" y="4316"/>
                    </a:lnTo>
                    <a:lnTo>
                      <a:pt x="228" y="4058"/>
                    </a:lnTo>
                    <a:lnTo>
                      <a:pt x="323" y="3788"/>
                    </a:lnTo>
                    <a:lnTo>
                      <a:pt x="401" y="3513"/>
                    </a:lnTo>
                    <a:lnTo>
                      <a:pt x="467" y="3225"/>
                    </a:lnTo>
                    <a:lnTo>
                      <a:pt x="515" y="2931"/>
                    </a:lnTo>
                    <a:lnTo>
                      <a:pt x="544" y="2632"/>
                    </a:lnTo>
                    <a:lnTo>
                      <a:pt x="556" y="2326"/>
                    </a:lnTo>
                    <a:lnTo>
                      <a:pt x="556" y="2020"/>
                    </a:lnTo>
                    <a:lnTo>
                      <a:pt x="556" y="202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4" name="Freeform 12">
                <a:extLst>
                  <a:ext uri="{FF2B5EF4-FFF2-40B4-BE49-F238E27FC236}">
                    <a16:creationId xmlns:a16="http://schemas.microsoft.com/office/drawing/2014/main" id="{4111454B-33E3-17A2-4F30-D7773300E997}"/>
                  </a:ext>
                </a:extLst>
              </p:cNvPr>
              <p:cNvSpPr>
                <a:spLocks/>
              </p:cNvSpPr>
              <p:nvPr userDrawn="1"/>
            </p:nvSpPr>
            <p:spPr bwMode="hidden">
              <a:xfrm>
                <a:off x="4246" y="0"/>
                <a:ext cx="690" cy="4316"/>
              </a:xfrm>
              <a:custGeom>
                <a:avLst/>
                <a:gdLst/>
                <a:ahLst/>
                <a:cxnLst>
                  <a:cxn ang="0">
                    <a:pos x="688" y="2086"/>
                  </a:cxn>
                  <a:cxn ang="0">
                    <a:pos x="670" y="1810"/>
                  </a:cxn>
                  <a:cxn ang="0">
                    <a:pos x="634" y="1541"/>
                  </a:cxn>
                  <a:cxn ang="0">
                    <a:pos x="574" y="1271"/>
                  </a:cxn>
                  <a:cxn ang="0">
                    <a:pos x="497" y="1007"/>
                  </a:cxn>
                  <a:cxn ang="0">
                    <a:pos x="401" y="749"/>
                  </a:cxn>
                  <a:cxn ang="0">
                    <a:pos x="293" y="492"/>
                  </a:cxn>
                  <a:cxn ang="0">
                    <a:pos x="162" y="240"/>
                  </a:cxn>
                  <a:cxn ang="0">
                    <a:pos x="12" y="0"/>
                  </a:cxn>
                  <a:cxn ang="0">
                    <a:pos x="0" y="0"/>
                  </a:cxn>
                  <a:cxn ang="0">
                    <a:pos x="150" y="240"/>
                  </a:cxn>
                  <a:cxn ang="0">
                    <a:pos x="281" y="492"/>
                  </a:cxn>
                  <a:cxn ang="0">
                    <a:pos x="389" y="749"/>
                  </a:cxn>
                  <a:cxn ang="0">
                    <a:pos x="485" y="1007"/>
                  </a:cxn>
                  <a:cxn ang="0">
                    <a:pos x="562" y="1271"/>
                  </a:cxn>
                  <a:cxn ang="0">
                    <a:pos x="622" y="1541"/>
                  </a:cxn>
                  <a:cxn ang="0">
                    <a:pos x="658" y="1810"/>
                  </a:cxn>
                  <a:cxn ang="0">
                    <a:pos x="676" y="2086"/>
                  </a:cxn>
                  <a:cxn ang="0">
                    <a:pos x="676" y="2368"/>
                  </a:cxn>
                  <a:cxn ang="0">
                    <a:pos x="658" y="2650"/>
                  </a:cxn>
                  <a:cxn ang="0">
                    <a:pos x="616" y="2931"/>
                  </a:cxn>
                  <a:cxn ang="0">
                    <a:pos x="556" y="3213"/>
                  </a:cxn>
                  <a:cxn ang="0">
                    <a:pos x="473" y="3495"/>
                  </a:cxn>
                  <a:cxn ang="0">
                    <a:pos x="371" y="3777"/>
                  </a:cxn>
                  <a:cxn ang="0">
                    <a:pos x="251" y="4046"/>
                  </a:cxn>
                  <a:cxn ang="0">
                    <a:pos x="114" y="4316"/>
                  </a:cxn>
                  <a:cxn ang="0">
                    <a:pos x="126" y="4316"/>
                  </a:cxn>
                  <a:cxn ang="0">
                    <a:pos x="263" y="4046"/>
                  </a:cxn>
                  <a:cxn ang="0">
                    <a:pos x="383" y="3777"/>
                  </a:cxn>
                  <a:cxn ang="0">
                    <a:pos x="485" y="3495"/>
                  </a:cxn>
                  <a:cxn ang="0">
                    <a:pos x="568" y="3219"/>
                  </a:cxn>
                  <a:cxn ang="0">
                    <a:pos x="628" y="2937"/>
                  </a:cxn>
                  <a:cxn ang="0">
                    <a:pos x="670" y="2656"/>
                  </a:cxn>
                  <a:cxn ang="0">
                    <a:pos x="688" y="2368"/>
                  </a:cxn>
                  <a:cxn ang="0">
                    <a:pos x="688" y="2086"/>
                  </a:cxn>
                  <a:cxn ang="0">
                    <a:pos x="688" y="2086"/>
                  </a:cxn>
                </a:cxnLst>
                <a:rect l="0" t="0" r="r" b="b"/>
                <a:pathLst>
                  <a:path w="688" h="4316">
                    <a:moveTo>
                      <a:pt x="688" y="2086"/>
                    </a:moveTo>
                    <a:lnTo>
                      <a:pt x="670" y="1810"/>
                    </a:lnTo>
                    <a:lnTo>
                      <a:pt x="634" y="1541"/>
                    </a:lnTo>
                    <a:lnTo>
                      <a:pt x="574" y="1271"/>
                    </a:lnTo>
                    <a:lnTo>
                      <a:pt x="497" y="1007"/>
                    </a:lnTo>
                    <a:lnTo>
                      <a:pt x="401" y="749"/>
                    </a:lnTo>
                    <a:lnTo>
                      <a:pt x="293" y="492"/>
                    </a:lnTo>
                    <a:lnTo>
                      <a:pt x="162" y="240"/>
                    </a:lnTo>
                    <a:lnTo>
                      <a:pt x="12" y="0"/>
                    </a:lnTo>
                    <a:lnTo>
                      <a:pt x="0" y="0"/>
                    </a:lnTo>
                    <a:lnTo>
                      <a:pt x="150" y="240"/>
                    </a:lnTo>
                    <a:lnTo>
                      <a:pt x="281" y="492"/>
                    </a:lnTo>
                    <a:lnTo>
                      <a:pt x="389" y="749"/>
                    </a:lnTo>
                    <a:lnTo>
                      <a:pt x="485" y="1007"/>
                    </a:lnTo>
                    <a:lnTo>
                      <a:pt x="562" y="1271"/>
                    </a:lnTo>
                    <a:lnTo>
                      <a:pt x="622" y="1541"/>
                    </a:lnTo>
                    <a:lnTo>
                      <a:pt x="658" y="1810"/>
                    </a:lnTo>
                    <a:lnTo>
                      <a:pt x="676" y="2086"/>
                    </a:lnTo>
                    <a:lnTo>
                      <a:pt x="676" y="2368"/>
                    </a:lnTo>
                    <a:lnTo>
                      <a:pt x="658" y="2650"/>
                    </a:lnTo>
                    <a:lnTo>
                      <a:pt x="616" y="2931"/>
                    </a:lnTo>
                    <a:lnTo>
                      <a:pt x="556" y="3213"/>
                    </a:lnTo>
                    <a:lnTo>
                      <a:pt x="473" y="3495"/>
                    </a:lnTo>
                    <a:lnTo>
                      <a:pt x="371" y="3777"/>
                    </a:lnTo>
                    <a:lnTo>
                      <a:pt x="251" y="4046"/>
                    </a:lnTo>
                    <a:lnTo>
                      <a:pt x="114" y="4316"/>
                    </a:lnTo>
                    <a:lnTo>
                      <a:pt x="126" y="4316"/>
                    </a:lnTo>
                    <a:lnTo>
                      <a:pt x="263" y="4046"/>
                    </a:lnTo>
                    <a:lnTo>
                      <a:pt x="383" y="3777"/>
                    </a:lnTo>
                    <a:lnTo>
                      <a:pt x="485" y="3495"/>
                    </a:lnTo>
                    <a:lnTo>
                      <a:pt x="568" y="3219"/>
                    </a:lnTo>
                    <a:lnTo>
                      <a:pt x="628" y="2937"/>
                    </a:lnTo>
                    <a:lnTo>
                      <a:pt x="670" y="2656"/>
                    </a:lnTo>
                    <a:lnTo>
                      <a:pt x="688" y="2368"/>
                    </a:lnTo>
                    <a:lnTo>
                      <a:pt x="688" y="2086"/>
                    </a:lnTo>
                    <a:lnTo>
                      <a:pt x="688" y="208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5" name="Freeform 13">
                <a:extLst>
                  <a:ext uri="{FF2B5EF4-FFF2-40B4-BE49-F238E27FC236}">
                    <a16:creationId xmlns:a16="http://schemas.microsoft.com/office/drawing/2014/main" id="{EF9026FE-BA79-A218-7B9D-4A88F4B08A97}"/>
                  </a:ext>
                </a:extLst>
              </p:cNvPr>
              <p:cNvSpPr>
                <a:spLocks/>
              </p:cNvSpPr>
              <p:nvPr userDrawn="1"/>
            </p:nvSpPr>
            <p:spPr bwMode="hidden">
              <a:xfrm>
                <a:off x="4522" y="0"/>
                <a:ext cx="864" cy="4316"/>
              </a:xfrm>
              <a:custGeom>
                <a:avLst/>
                <a:gdLst/>
                <a:ahLst/>
                <a:cxnLst>
                  <a:cxn ang="0">
                    <a:pos x="855" y="2128"/>
                  </a:cxn>
                  <a:cxn ang="0">
                    <a:pos x="831" y="1834"/>
                  </a:cxn>
                  <a:cxn ang="0">
                    <a:pos x="808" y="1684"/>
                  </a:cxn>
                  <a:cxn ang="0">
                    <a:pos x="784" y="1541"/>
                  </a:cxn>
                  <a:cxn ang="0">
                    <a:pos x="748" y="1397"/>
                  </a:cxn>
                  <a:cxn ang="0">
                    <a:pos x="712" y="1253"/>
                  </a:cxn>
                  <a:cxn ang="0">
                    <a:pos x="664" y="1115"/>
                  </a:cxn>
                  <a:cxn ang="0">
                    <a:pos x="610" y="977"/>
                  </a:cxn>
                  <a:cxn ang="0">
                    <a:pos x="491" y="719"/>
                  </a:cxn>
                  <a:cxn ang="0">
                    <a:pos x="353" y="468"/>
                  </a:cxn>
                  <a:cxn ang="0">
                    <a:pos x="192" y="228"/>
                  </a:cxn>
                  <a:cxn ang="0">
                    <a:pos x="12" y="0"/>
                  </a:cxn>
                  <a:cxn ang="0">
                    <a:pos x="0" y="0"/>
                  </a:cxn>
                  <a:cxn ang="0">
                    <a:pos x="180" y="228"/>
                  </a:cxn>
                  <a:cxn ang="0">
                    <a:pos x="341" y="468"/>
                  </a:cxn>
                  <a:cxn ang="0">
                    <a:pos x="479" y="719"/>
                  </a:cxn>
                  <a:cxn ang="0">
                    <a:pos x="598" y="983"/>
                  </a:cxn>
                  <a:cxn ang="0">
                    <a:pos x="652" y="1121"/>
                  </a:cxn>
                  <a:cxn ang="0">
                    <a:pos x="700" y="1259"/>
                  </a:cxn>
                  <a:cxn ang="0">
                    <a:pos x="736" y="1403"/>
                  </a:cxn>
                  <a:cxn ang="0">
                    <a:pos x="772" y="1547"/>
                  </a:cxn>
                  <a:cxn ang="0">
                    <a:pos x="802" y="1690"/>
                  </a:cxn>
                  <a:cxn ang="0">
                    <a:pos x="819" y="1834"/>
                  </a:cxn>
                  <a:cxn ang="0">
                    <a:pos x="837" y="1984"/>
                  </a:cxn>
                  <a:cxn ang="0">
                    <a:pos x="843" y="2128"/>
                  </a:cxn>
                  <a:cxn ang="0">
                    <a:pos x="849" y="2278"/>
                  </a:cxn>
                  <a:cxn ang="0">
                    <a:pos x="843" y="2428"/>
                  </a:cxn>
                  <a:cxn ang="0">
                    <a:pos x="831" y="2572"/>
                  </a:cxn>
                  <a:cxn ang="0">
                    <a:pos x="819" y="2721"/>
                  </a:cxn>
                  <a:cxn ang="0">
                    <a:pos x="796" y="2865"/>
                  </a:cxn>
                  <a:cxn ang="0">
                    <a:pos x="766" y="3015"/>
                  </a:cxn>
                  <a:cxn ang="0">
                    <a:pos x="724" y="3159"/>
                  </a:cxn>
                  <a:cxn ang="0">
                    <a:pos x="682" y="3303"/>
                  </a:cxn>
                  <a:cxn ang="0">
                    <a:pos x="586" y="3567"/>
                  </a:cxn>
                  <a:cxn ang="0">
                    <a:pos x="473" y="3824"/>
                  </a:cxn>
                  <a:cxn ang="0">
                    <a:pos x="335" y="4076"/>
                  </a:cxn>
                  <a:cxn ang="0">
                    <a:pos x="180" y="4316"/>
                  </a:cxn>
                  <a:cxn ang="0">
                    <a:pos x="192" y="4316"/>
                  </a:cxn>
                  <a:cxn ang="0">
                    <a:pos x="347" y="4076"/>
                  </a:cxn>
                  <a:cxn ang="0">
                    <a:pos x="485" y="3824"/>
                  </a:cxn>
                  <a:cxn ang="0">
                    <a:pos x="598" y="3573"/>
                  </a:cxn>
                  <a:cxn ang="0">
                    <a:pos x="694" y="3309"/>
                  </a:cxn>
                  <a:cxn ang="0">
                    <a:pos x="736" y="3165"/>
                  </a:cxn>
                  <a:cxn ang="0">
                    <a:pos x="778" y="3021"/>
                  </a:cxn>
                  <a:cxn ang="0">
                    <a:pos x="808" y="2871"/>
                  </a:cxn>
                  <a:cxn ang="0">
                    <a:pos x="831" y="2727"/>
                  </a:cxn>
                  <a:cxn ang="0">
                    <a:pos x="843" y="2578"/>
                  </a:cxn>
                  <a:cxn ang="0">
                    <a:pos x="855" y="2428"/>
                  </a:cxn>
                  <a:cxn ang="0">
                    <a:pos x="861" y="2278"/>
                  </a:cxn>
                  <a:cxn ang="0">
                    <a:pos x="855" y="2128"/>
                  </a:cxn>
                  <a:cxn ang="0">
                    <a:pos x="855" y="2128"/>
                  </a:cxn>
                </a:cxnLst>
                <a:rect l="0" t="0" r="r" b="b"/>
                <a:pathLst>
                  <a:path w="861" h="4316">
                    <a:moveTo>
                      <a:pt x="855" y="2128"/>
                    </a:moveTo>
                    <a:lnTo>
                      <a:pt x="831" y="1834"/>
                    </a:lnTo>
                    <a:lnTo>
                      <a:pt x="808" y="1684"/>
                    </a:lnTo>
                    <a:lnTo>
                      <a:pt x="784" y="1541"/>
                    </a:lnTo>
                    <a:lnTo>
                      <a:pt x="748" y="1397"/>
                    </a:lnTo>
                    <a:lnTo>
                      <a:pt x="712" y="1253"/>
                    </a:lnTo>
                    <a:lnTo>
                      <a:pt x="664" y="1115"/>
                    </a:lnTo>
                    <a:lnTo>
                      <a:pt x="610" y="977"/>
                    </a:lnTo>
                    <a:lnTo>
                      <a:pt x="491" y="719"/>
                    </a:lnTo>
                    <a:lnTo>
                      <a:pt x="353" y="468"/>
                    </a:lnTo>
                    <a:lnTo>
                      <a:pt x="192" y="228"/>
                    </a:lnTo>
                    <a:lnTo>
                      <a:pt x="12" y="0"/>
                    </a:lnTo>
                    <a:lnTo>
                      <a:pt x="0" y="0"/>
                    </a:lnTo>
                    <a:lnTo>
                      <a:pt x="180" y="228"/>
                    </a:lnTo>
                    <a:lnTo>
                      <a:pt x="341" y="468"/>
                    </a:lnTo>
                    <a:lnTo>
                      <a:pt x="479" y="719"/>
                    </a:lnTo>
                    <a:lnTo>
                      <a:pt x="598" y="983"/>
                    </a:lnTo>
                    <a:lnTo>
                      <a:pt x="652" y="1121"/>
                    </a:lnTo>
                    <a:lnTo>
                      <a:pt x="700" y="1259"/>
                    </a:lnTo>
                    <a:lnTo>
                      <a:pt x="736" y="1403"/>
                    </a:lnTo>
                    <a:lnTo>
                      <a:pt x="772" y="1547"/>
                    </a:lnTo>
                    <a:lnTo>
                      <a:pt x="802" y="1690"/>
                    </a:lnTo>
                    <a:lnTo>
                      <a:pt x="819" y="1834"/>
                    </a:lnTo>
                    <a:lnTo>
                      <a:pt x="837" y="1984"/>
                    </a:lnTo>
                    <a:lnTo>
                      <a:pt x="843" y="2128"/>
                    </a:lnTo>
                    <a:lnTo>
                      <a:pt x="849" y="2278"/>
                    </a:lnTo>
                    <a:lnTo>
                      <a:pt x="843" y="2428"/>
                    </a:lnTo>
                    <a:lnTo>
                      <a:pt x="831" y="2572"/>
                    </a:lnTo>
                    <a:lnTo>
                      <a:pt x="819" y="2721"/>
                    </a:lnTo>
                    <a:lnTo>
                      <a:pt x="796" y="2865"/>
                    </a:lnTo>
                    <a:lnTo>
                      <a:pt x="766" y="3015"/>
                    </a:lnTo>
                    <a:lnTo>
                      <a:pt x="724" y="3159"/>
                    </a:lnTo>
                    <a:lnTo>
                      <a:pt x="682" y="3303"/>
                    </a:lnTo>
                    <a:lnTo>
                      <a:pt x="586" y="3567"/>
                    </a:lnTo>
                    <a:lnTo>
                      <a:pt x="473" y="3824"/>
                    </a:lnTo>
                    <a:lnTo>
                      <a:pt x="335" y="4076"/>
                    </a:lnTo>
                    <a:lnTo>
                      <a:pt x="180" y="4316"/>
                    </a:lnTo>
                    <a:lnTo>
                      <a:pt x="192" y="4316"/>
                    </a:lnTo>
                    <a:lnTo>
                      <a:pt x="347" y="4076"/>
                    </a:lnTo>
                    <a:lnTo>
                      <a:pt x="485" y="3824"/>
                    </a:lnTo>
                    <a:lnTo>
                      <a:pt x="598" y="3573"/>
                    </a:lnTo>
                    <a:lnTo>
                      <a:pt x="694" y="3309"/>
                    </a:lnTo>
                    <a:lnTo>
                      <a:pt x="736" y="3165"/>
                    </a:lnTo>
                    <a:lnTo>
                      <a:pt x="778" y="3021"/>
                    </a:lnTo>
                    <a:lnTo>
                      <a:pt x="808" y="2871"/>
                    </a:lnTo>
                    <a:lnTo>
                      <a:pt x="831" y="2727"/>
                    </a:lnTo>
                    <a:lnTo>
                      <a:pt x="843" y="2578"/>
                    </a:lnTo>
                    <a:lnTo>
                      <a:pt x="855" y="2428"/>
                    </a:lnTo>
                    <a:lnTo>
                      <a:pt x="861" y="2278"/>
                    </a:lnTo>
                    <a:lnTo>
                      <a:pt x="855" y="2128"/>
                    </a:lnTo>
                    <a:lnTo>
                      <a:pt x="855" y="212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6" name="Freeform 14">
                <a:extLst>
                  <a:ext uri="{FF2B5EF4-FFF2-40B4-BE49-F238E27FC236}">
                    <a16:creationId xmlns:a16="http://schemas.microsoft.com/office/drawing/2014/main" id="{9BB9DAC7-FCB7-8EDE-318E-CD7BD1D9BE4C}"/>
                  </a:ext>
                </a:extLst>
              </p:cNvPr>
              <p:cNvSpPr>
                <a:spLocks/>
              </p:cNvSpPr>
              <p:nvPr userDrawn="1"/>
            </p:nvSpPr>
            <p:spPr bwMode="hidden">
              <a:xfrm>
                <a:off x="2399" y="0"/>
                <a:ext cx="150" cy="4316"/>
              </a:xfrm>
              <a:custGeom>
                <a:avLst/>
                <a:gdLst/>
                <a:ahLst/>
                <a:cxnLst>
                  <a:cxn ang="0">
                    <a:pos x="18" y="1942"/>
                  </a:cxn>
                  <a:cxn ang="0">
                    <a:pos x="30" y="1630"/>
                  </a:cxn>
                  <a:cxn ang="0">
                    <a:pos x="42" y="1331"/>
                  </a:cxn>
                  <a:cxn ang="0">
                    <a:pos x="59" y="1055"/>
                  </a:cxn>
                  <a:cxn ang="0">
                    <a:pos x="77" y="791"/>
                  </a:cxn>
                  <a:cxn ang="0">
                    <a:pos x="83" y="671"/>
                  </a:cxn>
                  <a:cxn ang="0">
                    <a:pos x="95" y="557"/>
                  </a:cxn>
                  <a:cxn ang="0">
                    <a:pos x="107" y="444"/>
                  </a:cxn>
                  <a:cxn ang="0">
                    <a:pos x="113" y="342"/>
                  </a:cxn>
                  <a:cxn ang="0">
                    <a:pos x="125" y="246"/>
                  </a:cxn>
                  <a:cxn ang="0">
                    <a:pos x="131" y="156"/>
                  </a:cxn>
                  <a:cxn ang="0">
                    <a:pos x="143" y="72"/>
                  </a:cxn>
                  <a:cxn ang="0">
                    <a:pos x="149" y="0"/>
                  </a:cxn>
                  <a:cxn ang="0">
                    <a:pos x="137" y="0"/>
                  </a:cxn>
                  <a:cxn ang="0">
                    <a:pos x="131" y="72"/>
                  </a:cxn>
                  <a:cxn ang="0">
                    <a:pos x="119" y="156"/>
                  </a:cxn>
                  <a:cxn ang="0">
                    <a:pos x="113" y="246"/>
                  </a:cxn>
                  <a:cxn ang="0">
                    <a:pos x="101" y="342"/>
                  </a:cxn>
                  <a:cxn ang="0">
                    <a:pos x="95" y="444"/>
                  </a:cxn>
                  <a:cxn ang="0">
                    <a:pos x="83" y="557"/>
                  </a:cxn>
                  <a:cxn ang="0">
                    <a:pos x="71" y="671"/>
                  </a:cxn>
                  <a:cxn ang="0">
                    <a:pos x="65" y="791"/>
                  </a:cxn>
                  <a:cxn ang="0">
                    <a:pos x="48" y="1055"/>
                  </a:cxn>
                  <a:cxn ang="0">
                    <a:pos x="30" y="1331"/>
                  </a:cxn>
                  <a:cxn ang="0">
                    <a:pos x="18" y="1630"/>
                  </a:cxn>
                  <a:cxn ang="0">
                    <a:pos x="6" y="1942"/>
                  </a:cxn>
                  <a:cxn ang="0">
                    <a:pos x="0" y="2278"/>
                  </a:cxn>
                  <a:cxn ang="0">
                    <a:pos x="6" y="2602"/>
                  </a:cxn>
                  <a:cxn ang="0">
                    <a:pos x="12" y="2919"/>
                  </a:cxn>
                  <a:cxn ang="0">
                    <a:pos x="24" y="3219"/>
                  </a:cxn>
                  <a:cxn ang="0">
                    <a:pos x="36" y="3513"/>
                  </a:cxn>
                  <a:cxn ang="0">
                    <a:pos x="59" y="3794"/>
                  </a:cxn>
                  <a:cxn ang="0">
                    <a:pos x="89" y="4058"/>
                  </a:cxn>
                  <a:cxn ang="0">
                    <a:pos x="125" y="4316"/>
                  </a:cxn>
                  <a:cxn ang="0">
                    <a:pos x="137" y="4316"/>
                  </a:cxn>
                  <a:cxn ang="0">
                    <a:pos x="101" y="4058"/>
                  </a:cxn>
                  <a:cxn ang="0">
                    <a:pos x="71" y="3794"/>
                  </a:cxn>
                  <a:cxn ang="0">
                    <a:pos x="48" y="3513"/>
                  </a:cxn>
                  <a:cxn ang="0">
                    <a:pos x="36" y="3225"/>
                  </a:cxn>
                  <a:cxn ang="0">
                    <a:pos x="24" y="2919"/>
                  </a:cxn>
                  <a:cxn ang="0">
                    <a:pos x="18" y="2608"/>
                  </a:cxn>
                  <a:cxn ang="0">
                    <a:pos x="12" y="2278"/>
                  </a:cxn>
                  <a:cxn ang="0">
                    <a:pos x="18" y="1942"/>
                  </a:cxn>
                  <a:cxn ang="0">
                    <a:pos x="18" y="1942"/>
                  </a:cxn>
                </a:cxnLst>
                <a:rect l="0" t="0" r="r" b="b"/>
                <a:pathLst>
                  <a:path w="149" h="4316">
                    <a:moveTo>
                      <a:pt x="18" y="1942"/>
                    </a:moveTo>
                    <a:lnTo>
                      <a:pt x="30" y="1630"/>
                    </a:lnTo>
                    <a:lnTo>
                      <a:pt x="42" y="1331"/>
                    </a:lnTo>
                    <a:lnTo>
                      <a:pt x="59" y="1055"/>
                    </a:lnTo>
                    <a:lnTo>
                      <a:pt x="77" y="791"/>
                    </a:lnTo>
                    <a:lnTo>
                      <a:pt x="83" y="671"/>
                    </a:lnTo>
                    <a:lnTo>
                      <a:pt x="95" y="557"/>
                    </a:lnTo>
                    <a:lnTo>
                      <a:pt x="107" y="444"/>
                    </a:lnTo>
                    <a:lnTo>
                      <a:pt x="113" y="342"/>
                    </a:lnTo>
                    <a:lnTo>
                      <a:pt x="125" y="246"/>
                    </a:lnTo>
                    <a:lnTo>
                      <a:pt x="131" y="156"/>
                    </a:lnTo>
                    <a:lnTo>
                      <a:pt x="143" y="72"/>
                    </a:lnTo>
                    <a:lnTo>
                      <a:pt x="149" y="0"/>
                    </a:lnTo>
                    <a:lnTo>
                      <a:pt x="137" y="0"/>
                    </a:lnTo>
                    <a:lnTo>
                      <a:pt x="131" y="72"/>
                    </a:lnTo>
                    <a:lnTo>
                      <a:pt x="119" y="156"/>
                    </a:lnTo>
                    <a:lnTo>
                      <a:pt x="113" y="246"/>
                    </a:lnTo>
                    <a:lnTo>
                      <a:pt x="101" y="342"/>
                    </a:lnTo>
                    <a:lnTo>
                      <a:pt x="95" y="444"/>
                    </a:lnTo>
                    <a:lnTo>
                      <a:pt x="83" y="557"/>
                    </a:lnTo>
                    <a:lnTo>
                      <a:pt x="71" y="671"/>
                    </a:lnTo>
                    <a:lnTo>
                      <a:pt x="65" y="791"/>
                    </a:lnTo>
                    <a:lnTo>
                      <a:pt x="48" y="1055"/>
                    </a:lnTo>
                    <a:lnTo>
                      <a:pt x="30" y="1331"/>
                    </a:lnTo>
                    <a:lnTo>
                      <a:pt x="18" y="1630"/>
                    </a:lnTo>
                    <a:lnTo>
                      <a:pt x="6" y="1942"/>
                    </a:lnTo>
                    <a:lnTo>
                      <a:pt x="0" y="2278"/>
                    </a:lnTo>
                    <a:lnTo>
                      <a:pt x="6" y="2602"/>
                    </a:lnTo>
                    <a:lnTo>
                      <a:pt x="12" y="2919"/>
                    </a:lnTo>
                    <a:lnTo>
                      <a:pt x="24" y="3219"/>
                    </a:lnTo>
                    <a:lnTo>
                      <a:pt x="36" y="3513"/>
                    </a:lnTo>
                    <a:lnTo>
                      <a:pt x="59" y="3794"/>
                    </a:lnTo>
                    <a:lnTo>
                      <a:pt x="89" y="4058"/>
                    </a:lnTo>
                    <a:lnTo>
                      <a:pt x="125" y="4316"/>
                    </a:lnTo>
                    <a:lnTo>
                      <a:pt x="137" y="4316"/>
                    </a:lnTo>
                    <a:lnTo>
                      <a:pt x="101" y="4058"/>
                    </a:lnTo>
                    <a:lnTo>
                      <a:pt x="71" y="3794"/>
                    </a:lnTo>
                    <a:lnTo>
                      <a:pt x="48" y="3513"/>
                    </a:lnTo>
                    <a:lnTo>
                      <a:pt x="36" y="3225"/>
                    </a:lnTo>
                    <a:lnTo>
                      <a:pt x="24" y="2919"/>
                    </a:lnTo>
                    <a:lnTo>
                      <a:pt x="18" y="2608"/>
                    </a:lnTo>
                    <a:lnTo>
                      <a:pt x="12" y="2278"/>
                    </a:lnTo>
                    <a:lnTo>
                      <a:pt x="18" y="1942"/>
                    </a:lnTo>
                    <a:lnTo>
                      <a:pt x="18" y="194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7" name="Freeform 15">
                <a:extLst>
                  <a:ext uri="{FF2B5EF4-FFF2-40B4-BE49-F238E27FC236}">
                    <a16:creationId xmlns:a16="http://schemas.microsoft.com/office/drawing/2014/main" id="{90FE00B8-7BF4-DCFF-5747-BC2D0996100B}"/>
                  </a:ext>
                </a:extLst>
              </p:cNvPr>
              <p:cNvSpPr>
                <a:spLocks/>
              </p:cNvSpPr>
              <p:nvPr userDrawn="1"/>
            </p:nvSpPr>
            <p:spPr bwMode="hidden">
              <a:xfrm>
                <a:off x="1967" y="0"/>
                <a:ext cx="300" cy="4316"/>
              </a:xfrm>
              <a:custGeom>
                <a:avLst/>
                <a:gdLst/>
                <a:ahLst/>
                <a:cxnLst>
                  <a:cxn ang="0">
                    <a:pos x="18" y="2062"/>
                  </a:cxn>
                  <a:cxn ang="0">
                    <a:pos x="30" y="1750"/>
                  </a:cxn>
                  <a:cxn ang="0">
                    <a:pos x="54" y="1451"/>
                  </a:cxn>
                  <a:cxn ang="0">
                    <a:pos x="84" y="1169"/>
                  </a:cxn>
                  <a:cxn ang="0">
                    <a:pos x="126" y="899"/>
                  </a:cxn>
                  <a:cxn ang="0">
                    <a:pos x="162" y="641"/>
                  </a:cxn>
                  <a:cxn ang="0">
                    <a:pos x="209" y="408"/>
                  </a:cxn>
                  <a:cxn ang="0">
                    <a:pos x="251" y="192"/>
                  </a:cxn>
                  <a:cxn ang="0">
                    <a:pos x="299" y="0"/>
                  </a:cxn>
                  <a:cxn ang="0">
                    <a:pos x="287" y="0"/>
                  </a:cxn>
                  <a:cxn ang="0">
                    <a:pos x="239" y="192"/>
                  </a:cxn>
                  <a:cxn ang="0">
                    <a:pos x="198" y="408"/>
                  </a:cxn>
                  <a:cxn ang="0">
                    <a:pos x="156" y="641"/>
                  </a:cxn>
                  <a:cxn ang="0">
                    <a:pos x="114" y="899"/>
                  </a:cxn>
                  <a:cxn ang="0">
                    <a:pos x="78" y="1169"/>
                  </a:cxn>
                  <a:cxn ang="0">
                    <a:pos x="48" y="1451"/>
                  </a:cxn>
                  <a:cxn ang="0">
                    <a:pos x="24" y="1750"/>
                  </a:cxn>
                  <a:cxn ang="0">
                    <a:pos x="6" y="2062"/>
                  </a:cxn>
                  <a:cxn ang="0">
                    <a:pos x="0" y="2374"/>
                  </a:cxn>
                  <a:cxn ang="0">
                    <a:pos x="12" y="2674"/>
                  </a:cxn>
                  <a:cxn ang="0">
                    <a:pos x="30" y="2973"/>
                  </a:cxn>
                  <a:cxn ang="0">
                    <a:pos x="54" y="3255"/>
                  </a:cxn>
                  <a:cxn ang="0">
                    <a:pos x="96" y="3537"/>
                  </a:cxn>
                  <a:cxn ang="0">
                    <a:pos x="144" y="3806"/>
                  </a:cxn>
                  <a:cxn ang="0">
                    <a:pos x="203" y="4064"/>
                  </a:cxn>
                  <a:cxn ang="0">
                    <a:pos x="275" y="4316"/>
                  </a:cxn>
                  <a:cxn ang="0">
                    <a:pos x="287" y="4316"/>
                  </a:cxn>
                  <a:cxn ang="0">
                    <a:pos x="215" y="4064"/>
                  </a:cxn>
                  <a:cxn ang="0">
                    <a:pos x="156" y="3806"/>
                  </a:cxn>
                  <a:cxn ang="0">
                    <a:pos x="108" y="3537"/>
                  </a:cxn>
                  <a:cxn ang="0">
                    <a:pos x="66" y="3261"/>
                  </a:cxn>
                  <a:cxn ang="0">
                    <a:pos x="42" y="2973"/>
                  </a:cxn>
                  <a:cxn ang="0">
                    <a:pos x="24" y="2680"/>
                  </a:cxn>
                  <a:cxn ang="0">
                    <a:pos x="12" y="2374"/>
                  </a:cxn>
                  <a:cxn ang="0">
                    <a:pos x="18" y="2062"/>
                  </a:cxn>
                  <a:cxn ang="0">
                    <a:pos x="18" y="2062"/>
                  </a:cxn>
                </a:cxnLst>
                <a:rect l="0" t="0" r="r" b="b"/>
                <a:pathLst>
                  <a:path w="299" h="4316">
                    <a:moveTo>
                      <a:pt x="18" y="2062"/>
                    </a:moveTo>
                    <a:lnTo>
                      <a:pt x="30" y="1750"/>
                    </a:lnTo>
                    <a:lnTo>
                      <a:pt x="54" y="1451"/>
                    </a:lnTo>
                    <a:lnTo>
                      <a:pt x="84" y="1169"/>
                    </a:lnTo>
                    <a:lnTo>
                      <a:pt x="126" y="899"/>
                    </a:lnTo>
                    <a:lnTo>
                      <a:pt x="162" y="641"/>
                    </a:lnTo>
                    <a:lnTo>
                      <a:pt x="209" y="408"/>
                    </a:lnTo>
                    <a:lnTo>
                      <a:pt x="251" y="192"/>
                    </a:lnTo>
                    <a:lnTo>
                      <a:pt x="299" y="0"/>
                    </a:lnTo>
                    <a:lnTo>
                      <a:pt x="287" y="0"/>
                    </a:lnTo>
                    <a:lnTo>
                      <a:pt x="239" y="192"/>
                    </a:lnTo>
                    <a:lnTo>
                      <a:pt x="198" y="408"/>
                    </a:lnTo>
                    <a:lnTo>
                      <a:pt x="156" y="641"/>
                    </a:lnTo>
                    <a:lnTo>
                      <a:pt x="114" y="899"/>
                    </a:lnTo>
                    <a:lnTo>
                      <a:pt x="78" y="1169"/>
                    </a:lnTo>
                    <a:lnTo>
                      <a:pt x="48" y="1451"/>
                    </a:lnTo>
                    <a:lnTo>
                      <a:pt x="24" y="1750"/>
                    </a:lnTo>
                    <a:lnTo>
                      <a:pt x="6" y="2062"/>
                    </a:lnTo>
                    <a:lnTo>
                      <a:pt x="0" y="2374"/>
                    </a:lnTo>
                    <a:lnTo>
                      <a:pt x="12" y="2674"/>
                    </a:lnTo>
                    <a:lnTo>
                      <a:pt x="30" y="2973"/>
                    </a:lnTo>
                    <a:lnTo>
                      <a:pt x="54" y="3255"/>
                    </a:lnTo>
                    <a:lnTo>
                      <a:pt x="96" y="3537"/>
                    </a:lnTo>
                    <a:lnTo>
                      <a:pt x="144" y="3806"/>
                    </a:lnTo>
                    <a:lnTo>
                      <a:pt x="203" y="4064"/>
                    </a:lnTo>
                    <a:lnTo>
                      <a:pt x="275" y="4316"/>
                    </a:lnTo>
                    <a:lnTo>
                      <a:pt x="287" y="4316"/>
                    </a:lnTo>
                    <a:lnTo>
                      <a:pt x="215" y="4064"/>
                    </a:lnTo>
                    <a:lnTo>
                      <a:pt x="156" y="3806"/>
                    </a:lnTo>
                    <a:lnTo>
                      <a:pt x="108" y="3537"/>
                    </a:lnTo>
                    <a:lnTo>
                      <a:pt x="66" y="3261"/>
                    </a:lnTo>
                    <a:lnTo>
                      <a:pt x="42" y="2973"/>
                    </a:lnTo>
                    <a:lnTo>
                      <a:pt x="24" y="2680"/>
                    </a:lnTo>
                    <a:lnTo>
                      <a:pt x="12" y="2374"/>
                    </a:lnTo>
                    <a:lnTo>
                      <a:pt x="18" y="2062"/>
                    </a:lnTo>
                    <a:lnTo>
                      <a:pt x="18" y="206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8" name="Freeform 16">
                <a:extLst>
                  <a:ext uri="{FF2B5EF4-FFF2-40B4-BE49-F238E27FC236}">
                    <a16:creationId xmlns:a16="http://schemas.microsoft.com/office/drawing/2014/main" id="{484B16A7-D1BA-166B-FAFB-2973E0F80640}"/>
                  </a:ext>
                </a:extLst>
              </p:cNvPr>
              <p:cNvSpPr>
                <a:spLocks/>
              </p:cNvSpPr>
              <p:nvPr userDrawn="1"/>
            </p:nvSpPr>
            <p:spPr bwMode="hidden">
              <a:xfrm>
                <a:off x="1566" y="0"/>
                <a:ext cx="425" cy="4316"/>
              </a:xfrm>
              <a:custGeom>
                <a:avLst/>
                <a:gdLst/>
                <a:ahLst/>
                <a:cxnLst>
                  <a:cxn ang="0">
                    <a:pos x="424" y="0"/>
                  </a:cxn>
                  <a:cxn ang="0">
                    <a:pos x="412" y="0"/>
                  </a:cxn>
                  <a:cxn ang="0">
                    <a:pos x="316" y="222"/>
                  </a:cxn>
                  <a:cxn ang="0">
                    <a:pos x="239" y="462"/>
                  </a:cxn>
                  <a:cxn ang="0">
                    <a:pos x="167" y="707"/>
                  </a:cxn>
                  <a:cxn ang="0">
                    <a:pos x="107" y="971"/>
                  </a:cxn>
                  <a:cxn ang="0">
                    <a:pos x="65" y="1247"/>
                  </a:cxn>
                  <a:cxn ang="0">
                    <a:pos x="29" y="1529"/>
                  </a:cxn>
                  <a:cxn ang="0">
                    <a:pos x="6" y="1822"/>
                  </a:cxn>
                  <a:cxn ang="0">
                    <a:pos x="0" y="2122"/>
                  </a:cxn>
                  <a:cxn ang="0">
                    <a:pos x="6" y="2404"/>
                  </a:cxn>
                  <a:cxn ang="0">
                    <a:pos x="24" y="2686"/>
                  </a:cxn>
                  <a:cxn ang="0">
                    <a:pos x="47" y="2961"/>
                  </a:cxn>
                  <a:cxn ang="0">
                    <a:pos x="89" y="3243"/>
                  </a:cxn>
                  <a:cxn ang="0">
                    <a:pos x="137" y="3519"/>
                  </a:cxn>
                  <a:cxn ang="0">
                    <a:pos x="197" y="3788"/>
                  </a:cxn>
                  <a:cxn ang="0">
                    <a:pos x="269" y="4058"/>
                  </a:cxn>
                  <a:cxn ang="0">
                    <a:pos x="346" y="4316"/>
                  </a:cxn>
                  <a:cxn ang="0">
                    <a:pos x="358" y="4316"/>
                  </a:cxn>
                  <a:cxn ang="0">
                    <a:pos x="281" y="4058"/>
                  </a:cxn>
                  <a:cxn ang="0">
                    <a:pos x="209" y="3788"/>
                  </a:cxn>
                  <a:cxn ang="0">
                    <a:pos x="149" y="3519"/>
                  </a:cxn>
                  <a:cxn ang="0">
                    <a:pos x="101" y="3243"/>
                  </a:cxn>
                  <a:cxn ang="0">
                    <a:pos x="59" y="2961"/>
                  </a:cxn>
                  <a:cxn ang="0">
                    <a:pos x="35" y="2686"/>
                  </a:cxn>
                  <a:cxn ang="0">
                    <a:pos x="18" y="2404"/>
                  </a:cxn>
                  <a:cxn ang="0">
                    <a:pos x="12" y="2122"/>
                  </a:cxn>
                  <a:cxn ang="0">
                    <a:pos x="18" y="1822"/>
                  </a:cxn>
                  <a:cxn ang="0">
                    <a:pos x="41" y="1529"/>
                  </a:cxn>
                  <a:cxn ang="0">
                    <a:pos x="71" y="1247"/>
                  </a:cxn>
                  <a:cxn ang="0">
                    <a:pos x="119" y="971"/>
                  </a:cxn>
                  <a:cxn ang="0">
                    <a:pos x="179" y="707"/>
                  </a:cxn>
                  <a:cxn ang="0">
                    <a:pos x="245" y="462"/>
                  </a:cxn>
                  <a:cxn ang="0">
                    <a:pos x="328" y="222"/>
                  </a:cxn>
                  <a:cxn ang="0">
                    <a:pos x="424" y="0"/>
                  </a:cxn>
                  <a:cxn ang="0">
                    <a:pos x="424" y="0"/>
                  </a:cxn>
                </a:cxnLst>
                <a:rect l="0" t="0" r="r" b="b"/>
                <a:pathLst>
                  <a:path w="424" h="4316">
                    <a:moveTo>
                      <a:pt x="424" y="0"/>
                    </a:moveTo>
                    <a:lnTo>
                      <a:pt x="412" y="0"/>
                    </a:lnTo>
                    <a:lnTo>
                      <a:pt x="316" y="222"/>
                    </a:lnTo>
                    <a:lnTo>
                      <a:pt x="239" y="462"/>
                    </a:lnTo>
                    <a:lnTo>
                      <a:pt x="167" y="707"/>
                    </a:lnTo>
                    <a:lnTo>
                      <a:pt x="107" y="971"/>
                    </a:lnTo>
                    <a:lnTo>
                      <a:pt x="65" y="1247"/>
                    </a:lnTo>
                    <a:lnTo>
                      <a:pt x="29" y="1529"/>
                    </a:lnTo>
                    <a:lnTo>
                      <a:pt x="6" y="1822"/>
                    </a:lnTo>
                    <a:lnTo>
                      <a:pt x="0" y="2122"/>
                    </a:lnTo>
                    <a:lnTo>
                      <a:pt x="6" y="2404"/>
                    </a:lnTo>
                    <a:lnTo>
                      <a:pt x="24" y="2686"/>
                    </a:lnTo>
                    <a:lnTo>
                      <a:pt x="47" y="2961"/>
                    </a:lnTo>
                    <a:lnTo>
                      <a:pt x="89" y="3243"/>
                    </a:lnTo>
                    <a:lnTo>
                      <a:pt x="137" y="3519"/>
                    </a:lnTo>
                    <a:lnTo>
                      <a:pt x="197" y="3788"/>
                    </a:lnTo>
                    <a:lnTo>
                      <a:pt x="269" y="4058"/>
                    </a:lnTo>
                    <a:lnTo>
                      <a:pt x="346" y="4316"/>
                    </a:lnTo>
                    <a:lnTo>
                      <a:pt x="358" y="4316"/>
                    </a:lnTo>
                    <a:lnTo>
                      <a:pt x="281" y="4058"/>
                    </a:lnTo>
                    <a:lnTo>
                      <a:pt x="209" y="3788"/>
                    </a:lnTo>
                    <a:lnTo>
                      <a:pt x="149" y="3519"/>
                    </a:lnTo>
                    <a:lnTo>
                      <a:pt x="101" y="3243"/>
                    </a:lnTo>
                    <a:lnTo>
                      <a:pt x="59" y="2961"/>
                    </a:lnTo>
                    <a:lnTo>
                      <a:pt x="35" y="2686"/>
                    </a:lnTo>
                    <a:lnTo>
                      <a:pt x="18" y="2404"/>
                    </a:lnTo>
                    <a:lnTo>
                      <a:pt x="12" y="2122"/>
                    </a:lnTo>
                    <a:lnTo>
                      <a:pt x="18" y="1822"/>
                    </a:lnTo>
                    <a:lnTo>
                      <a:pt x="41" y="1529"/>
                    </a:lnTo>
                    <a:lnTo>
                      <a:pt x="71" y="1247"/>
                    </a:lnTo>
                    <a:lnTo>
                      <a:pt x="119" y="971"/>
                    </a:lnTo>
                    <a:lnTo>
                      <a:pt x="179" y="707"/>
                    </a:lnTo>
                    <a:lnTo>
                      <a:pt x="245" y="462"/>
                    </a:lnTo>
                    <a:lnTo>
                      <a:pt x="328" y="222"/>
                    </a:lnTo>
                    <a:lnTo>
                      <a:pt x="424" y="0"/>
                    </a:lnTo>
                    <a:lnTo>
                      <a:pt x="4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9" name="Freeform 17">
                <a:extLst>
                  <a:ext uri="{FF2B5EF4-FFF2-40B4-BE49-F238E27FC236}">
                    <a16:creationId xmlns:a16="http://schemas.microsoft.com/office/drawing/2014/main" id="{36341D25-534A-986D-60B5-710A9F1BA7FF}"/>
                  </a:ext>
                </a:extLst>
              </p:cNvPr>
              <p:cNvSpPr>
                <a:spLocks/>
              </p:cNvSpPr>
              <p:nvPr userDrawn="1"/>
            </p:nvSpPr>
            <p:spPr bwMode="hidden">
              <a:xfrm>
                <a:off x="1128" y="0"/>
                <a:ext cx="575" cy="4316"/>
              </a:xfrm>
              <a:custGeom>
                <a:avLst/>
                <a:gdLst/>
                <a:ahLst/>
                <a:cxnLst>
                  <a:cxn ang="0">
                    <a:pos x="12" y="2146"/>
                  </a:cxn>
                  <a:cxn ang="0">
                    <a:pos x="24" y="1846"/>
                  </a:cxn>
                  <a:cxn ang="0">
                    <a:pos x="54" y="1559"/>
                  </a:cxn>
                  <a:cxn ang="0">
                    <a:pos x="96" y="1277"/>
                  </a:cxn>
                  <a:cxn ang="0">
                    <a:pos x="162" y="1001"/>
                  </a:cxn>
                  <a:cxn ang="0">
                    <a:pos x="239" y="731"/>
                  </a:cxn>
                  <a:cxn ang="0">
                    <a:pos x="335" y="480"/>
                  </a:cxn>
                  <a:cxn ang="0">
                    <a:pos x="449" y="234"/>
                  </a:cxn>
                  <a:cxn ang="0">
                    <a:pos x="574" y="0"/>
                  </a:cxn>
                  <a:cxn ang="0">
                    <a:pos x="562" y="0"/>
                  </a:cxn>
                  <a:cxn ang="0">
                    <a:pos x="437" y="234"/>
                  </a:cxn>
                  <a:cxn ang="0">
                    <a:pos x="323" y="480"/>
                  </a:cxn>
                  <a:cxn ang="0">
                    <a:pos x="227" y="737"/>
                  </a:cxn>
                  <a:cxn ang="0">
                    <a:pos x="150" y="1001"/>
                  </a:cxn>
                  <a:cxn ang="0">
                    <a:pos x="84" y="1277"/>
                  </a:cxn>
                  <a:cxn ang="0">
                    <a:pos x="42" y="1559"/>
                  </a:cxn>
                  <a:cxn ang="0">
                    <a:pos x="12" y="1852"/>
                  </a:cxn>
                  <a:cxn ang="0">
                    <a:pos x="0" y="2146"/>
                  </a:cxn>
                  <a:cxn ang="0">
                    <a:pos x="6" y="2434"/>
                  </a:cxn>
                  <a:cxn ang="0">
                    <a:pos x="30" y="2715"/>
                  </a:cxn>
                  <a:cxn ang="0">
                    <a:pos x="66" y="2997"/>
                  </a:cxn>
                  <a:cxn ang="0">
                    <a:pos x="120" y="3273"/>
                  </a:cxn>
                  <a:cxn ang="0">
                    <a:pos x="191" y="3549"/>
                  </a:cxn>
                  <a:cxn ang="0">
                    <a:pos x="275" y="3812"/>
                  </a:cxn>
                  <a:cxn ang="0">
                    <a:pos x="371" y="4070"/>
                  </a:cxn>
                  <a:cxn ang="0">
                    <a:pos x="484" y="4316"/>
                  </a:cxn>
                  <a:cxn ang="0">
                    <a:pos x="496" y="4316"/>
                  </a:cxn>
                  <a:cxn ang="0">
                    <a:pos x="383" y="4070"/>
                  </a:cxn>
                  <a:cxn ang="0">
                    <a:pos x="287" y="3812"/>
                  </a:cxn>
                  <a:cxn ang="0">
                    <a:pos x="203" y="3549"/>
                  </a:cxn>
                  <a:cxn ang="0">
                    <a:pos x="132" y="3273"/>
                  </a:cxn>
                  <a:cxn ang="0">
                    <a:pos x="78" y="2997"/>
                  </a:cxn>
                  <a:cxn ang="0">
                    <a:pos x="42" y="2715"/>
                  </a:cxn>
                  <a:cxn ang="0">
                    <a:pos x="18" y="2434"/>
                  </a:cxn>
                  <a:cxn ang="0">
                    <a:pos x="12" y="2146"/>
                  </a:cxn>
                  <a:cxn ang="0">
                    <a:pos x="12" y="2146"/>
                  </a:cxn>
                </a:cxnLst>
                <a:rect l="0" t="0" r="r" b="b"/>
                <a:pathLst>
                  <a:path w="574" h="4316">
                    <a:moveTo>
                      <a:pt x="12" y="2146"/>
                    </a:moveTo>
                    <a:lnTo>
                      <a:pt x="24" y="1846"/>
                    </a:lnTo>
                    <a:lnTo>
                      <a:pt x="54" y="1559"/>
                    </a:lnTo>
                    <a:lnTo>
                      <a:pt x="96" y="1277"/>
                    </a:lnTo>
                    <a:lnTo>
                      <a:pt x="162" y="1001"/>
                    </a:lnTo>
                    <a:lnTo>
                      <a:pt x="239" y="731"/>
                    </a:lnTo>
                    <a:lnTo>
                      <a:pt x="335" y="480"/>
                    </a:lnTo>
                    <a:lnTo>
                      <a:pt x="449" y="234"/>
                    </a:lnTo>
                    <a:lnTo>
                      <a:pt x="574" y="0"/>
                    </a:lnTo>
                    <a:lnTo>
                      <a:pt x="562" y="0"/>
                    </a:lnTo>
                    <a:lnTo>
                      <a:pt x="437" y="234"/>
                    </a:lnTo>
                    <a:lnTo>
                      <a:pt x="323" y="480"/>
                    </a:lnTo>
                    <a:lnTo>
                      <a:pt x="227" y="737"/>
                    </a:lnTo>
                    <a:lnTo>
                      <a:pt x="150" y="1001"/>
                    </a:lnTo>
                    <a:lnTo>
                      <a:pt x="84" y="1277"/>
                    </a:lnTo>
                    <a:lnTo>
                      <a:pt x="42" y="1559"/>
                    </a:lnTo>
                    <a:lnTo>
                      <a:pt x="12" y="1852"/>
                    </a:lnTo>
                    <a:lnTo>
                      <a:pt x="0" y="2146"/>
                    </a:lnTo>
                    <a:lnTo>
                      <a:pt x="6" y="2434"/>
                    </a:lnTo>
                    <a:lnTo>
                      <a:pt x="30" y="2715"/>
                    </a:lnTo>
                    <a:lnTo>
                      <a:pt x="66" y="2997"/>
                    </a:lnTo>
                    <a:lnTo>
                      <a:pt x="120" y="3273"/>
                    </a:lnTo>
                    <a:lnTo>
                      <a:pt x="191" y="3549"/>
                    </a:lnTo>
                    <a:lnTo>
                      <a:pt x="275" y="3812"/>
                    </a:lnTo>
                    <a:lnTo>
                      <a:pt x="371" y="4070"/>
                    </a:lnTo>
                    <a:lnTo>
                      <a:pt x="484" y="4316"/>
                    </a:lnTo>
                    <a:lnTo>
                      <a:pt x="496" y="4316"/>
                    </a:lnTo>
                    <a:lnTo>
                      <a:pt x="383" y="4070"/>
                    </a:lnTo>
                    <a:lnTo>
                      <a:pt x="287" y="3812"/>
                    </a:lnTo>
                    <a:lnTo>
                      <a:pt x="203" y="3549"/>
                    </a:lnTo>
                    <a:lnTo>
                      <a:pt x="132" y="3273"/>
                    </a:lnTo>
                    <a:lnTo>
                      <a:pt x="78" y="2997"/>
                    </a:lnTo>
                    <a:lnTo>
                      <a:pt x="42" y="2715"/>
                    </a:lnTo>
                    <a:lnTo>
                      <a:pt x="18" y="2434"/>
                    </a:lnTo>
                    <a:lnTo>
                      <a:pt x="12" y="2146"/>
                    </a:lnTo>
                    <a:lnTo>
                      <a:pt x="12" y="214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0" name="Freeform 18">
                <a:extLst>
                  <a:ext uri="{FF2B5EF4-FFF2-40B4-BE49-F238E27FC236}">
                    <a16:creationId xmlns:a16="http://schemas.microsoft.com/office/drawing/2014/main" id="{1F71DF97-17A1-5B84-89AB-22BE92227383}"/>
                  </a:ext>
                </a:extLst>
              </p:cNvPr>
              <p:cNvSpPr>
                <a:spLocks/>
              </p:cNvSpPr>
              <p:nvPr userDrawn="1"/>
            </p:nvSpPr>
            <p:spPr bwMode="hidden">
              <a:xfrm>
                <a:off x="702" y="0"/>
                <a:ext cx="737" cy="4316"/>
              </a:xfrm>
              <a:custGeom>
                <a:avLst/>
                <a:gdLst/>
                <a:ahLst/>
                <a:cxnLst>
                  <a:cxn ang="0">
                    <a:pos x="12" y="2098"/>
                  </a:cxn>
                  <a:cxn ang="0">
                    <a:pos x="29" y="1798"/>
                  </a:cxn>
                  <a:cxn ang="0">
                    <a:pos x="71" y="1505"/>
                  </a:cxn>
                  <a:cxn ang="0">
                    <a:pos x="131" y="1223"/>
                  </a:cxn>
                  <a:cxn ang="0">
                    <a:pos x="215" y="941"/>
                  </a:cxn>
                  <a:cxn ang="0">
                    <a:pos x="316" y="689"/>
                  </a:cxn>
                  <a:cxn ang="0">
                    <a:pos x="442" y="444"/>
                  </a:cxn>
                  <a:cxn ang="0">
                    <a:pos x="580" y="216"/>
                  </a:cxn>
                  <a:cxn ang="0">
                    <a:pos x="735" y="0"/>
                  </a:cxn>
                  <a:cxn ang="0">
                    <a:pos x="723" y="0"/>
                  </a:cxn>
                  <a:cxn ang="0">
                    <a:pos x="568" y="210"/>
                  </a:cxn>
                  <a:cxn ang="0">
                    <a:pos x="430" y="438"/>
                  </a:cxn>
                  <a:cxn ang="0">
                    <a:pos x="311" y="683"/>
                  </a:cxn>
                  <a:cxn ang="0">
                    <a:pos x="209" y="941"/>
                  </a:cxn>
                  <a:cxn ang="0">
                    <a:pos x="125" y="1217"/>
                  </a:cxn>
                  <a:cxn ang="0">
                    <a:pos x="59" y="1505"/>
                  </a:cxn>
                  <a:cxn ang="0">
                    <a:pos x="18" y="1798"/>
                  </a:cxn>
                  <a:cxn ang="0">
                    <a:pos x="0" y="2098"/>
                  </a:cxn>
                  <a:cxn ang="0">
                    <a:pos x="6" y="2404"/>
                  </a:cxn>
                  <a:cxn ang="0">
                    <a:pos x="29" y="2709"/>
                  </a:cxn>
                  <a:cxn ang="0">
                    <a:pos x="77" y="3015"/>
                  </a:cxn>
                  <a:cxn ang="0">
                    <a:pos x="149" y="3315"/>
                  </a:cxn>
                  <a:cxn ang="0">
                    <a:pos x="227" y="3573"/>
                  </a:cxn>
                  <a:cxn ang="0">
                    <a:pos x="316" y="3824"/>
                  </a:cxn>
                  <a:cxn ang="0">
                    <a:pos x="424" y="4076"/>
                  </a:cxn>
                  <a:cxn ang="0">
                    <a:pos x="544" y="4316"/>
                  </a:cxn>
                  <a:cxn ang="0">
                    <a:pos x="556" y="4316"/>
                  </a:cxn>
                  <a:cxn ang="0">
                    <a:pos x="436" y="4076"/>
                  </a:cxn>
                  <a:cxn ang="0">
                    <a:pos x="328" y="3824"/>
                  </a:cxn>
                  <a:cxn ang="0">
                    <a:pos x="239" y="3573"/>
                  </a:cxn>
                  <a:cxn ang="0">
                    <a:pos x="161" y="3315"/>
                  </a:cxn>
                  <a:cxn ang="0">
                    <a:pos x="89" y="3015"/>
                  </a:cxn>
                  <a:cxn ang="0">
                    <a:pos x="41" y="2709"/>
                  </a:cxn>
                  <a:cxn ang="0">
                    <a:pos x="18" y="2404"/>
                  </a:cxn>
                  <a:cxn ang="0">
                    <a:pos x="12" y="2098"/>
                  </a:cxn>
                  <a:cxn ang="0">
                    <a:pos x="12" y="2098"/>
                  </a:cxn>
                </a:cxnLst>
                <a:rect l="0" t="0" r="r" b="b"/>
                <a:pathLst>
                  <a:path w="735" h="4316">
                    <a:moveTo>
                      <a:pt x="12" y="2098"/>
                    </a:moveTo>
                    <a:lnTo>
                      <a:pt x="29" y="1798"/>
                    </a:lnTo>
                    <a:lnTo>
                      <a:pt x="71" y="1505"/>
                    </a:lnTo>
                    <a:lnTo>
                      <a:pt x="131" y="1223"/>
                    </a:lnTo>
                    <a:lnTo>
                      <a:pt x="215" y="941"/>
                    </a:lnTo>
                    <a:lnTo>
                      <a:pt x="316" y="689"/>
                    </a:lnTo>
                    <a:lnTo>
                      <a:pt x="442" y="444"/>
                    </a:lnTo>
                    <a:lnTo>
                      <a:pt x="580" y="216"/>
                    </a:lnTo>
                    <a:lnTo>
                      <a:pt x="735" y="0"/>
                    </a:lnTo>
                    <a:lnTo>
                      <a:pt x="723" y="0"/>
                    </a:lnTo>
                    <a:lnTo>
                      <a:pt x="568" y="210"/>
                    </a:lnTo>
                    <a:lnTo>
                      <a:pt x="430" y="438"/>
                    </a:lnTo>
                    <a:lnTo>
                      <a:pt x="311" y="683"/>
                    </a:lnTo>
                    <a:lnTo>
                      <a:pt x="209" y="941"/>
                    </a:lnTo>
                    <a:lnTo>
                      <a:pt x="125" y="1217"/>
                    </a:lnTo>
                    <a:lnTo>
                      <a:pt x="59" y="1505"/>
                    </a:lnTo>
                    <a:lnTo>
                      <a:pt x="18" y="1798"/>
                    </a:lnTo>
                    <a:lnTo>
                      <a:pt x="0" y="2098"/>
                    </a:lnTo>
                    <a:lnTo>
                      <a:pt x="6" y="2404"/>
                    </a:lnTo>
                    <a:lnTo>
                      <a:pt x="29" y="2709"/>
                    </a:lnTo>
                    <a:lnTo>
                      <a:pt x="77" y="3015"/>
                    </a:lnTo>
                    <a:lnTo>
                      <a:pt x="149" y="3315"/>
                    </a:lnTo>
                    <a:lnTo>
                      <a:pt x="227" y="3573"/>
                    </a:lnTo>
                    <a:lnTo>
                      <a:pt x="316" y="3824"/>
                    </a:lnTo>
                    <a:lnTo>
                      <a:pt x="424" y="4076"/>
                    </a:lnTo>
                    <a:lnTo>
                      <a:pt x="544" y="4316"/>
                    </a:lnTo>
                    <a:lnTo>
                      <a:pt x="556" y="4316"/>
                    </a:lnTo>
                    <a:lnTo>
                      <a:pt x="436" y="4076"/>
                    </a:lnTo>
                    <a:lnTo>
                      <a:pt x="328" y="3824"/>
                    </a:lnTo>
                    <a:lnTo>
                      <a:pt x="239" y="3573"/>
                    </a:lnTo>
                    <a:lnTo>
                      <a:pt x="161" y="3315"/>
                    </a:lnTo>
                    <a:lnTo>
                      <a:pt x="89" y="3015"/>
                    </a:lnTo>
                    <a:lnTo>
                      <a:pt x="41" y="2709"/>
                    </a:lnTo>
                    <a:lnTo>
                      <a:pt x="18" y="2404"/>
                    </a:lnTo>
                    <a:lnTo>
                      <a:pt x="12" y="2098"/>
                    </a:lnTo>
                    <a:lnTo>
                      <a:pt x="12" y="209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1" name="Freeform 19">
                <a:extLst>
                  <a:ext uri="{FF2B5EF4-FFF2-40B4-BE49-F238E27FC236}">
                    <a16:creationId xmlns:a16="http://schemas.microsoft.com/office/drawing/2014/main" id="{6FE3E02B-78B4-47E6-60F5-6440A7A44FB8}"/>
                  </a:ext>
                </a:extLst>
              </p:cNvPr>
              <p:cNvSpPr>
                <a:spLocks/>
              </p:cNvSpPr>
              <p:nvPr userDrawn="1"/>
            </p:nvSpPr>
            <p:spPr bwMode="hidden">
              <a:xfrm>
                <a:off x="288" y="0"/>
                <a:ext cx="840" cy="4316"/>
              </a:xfrm>
              <a:custGeom>
                <a:avLst/>
                <a:gdLst/>
                <a:ahLst/>
                <a:cxnLst>
                  <a:cxn ang="0">
                    <a:pos x="18" y="1948"/>
                  </a:cxn>
                  <a:cxn ang="0">
                    <a:pos x="48" y="1708"/>
                  </a:cxn>
                  <a:cxn ang="0">
                    <a:pos x="96" y="1475"/>
                  </a:cxn>
                  <a:cxn ang="0">
                    <a:pos x="161" y="1235"/>
                  </a:cxn>
                  <a:cxn ang="0">
                    <a:pos x="251" y="995"/>
                  </a:cxn>
                  <a:cxn ang="0">
                    <a:pos x="365" y="755"/>
                  </a:cxn>
                  <a:cxn ang="0">
                    <a:pos x="496" y="510"/>
                  </a:cxn>
                  <a:cxn ang="0">
                    <a:pos x="658" y="258"/>
                  </a:cxn>
                  <a:cxn ang="0">
                    <a:pos x="741" y="132"/>
                  </a:cxn>
                  <a:cxn ang="0">
                    <a:pos x="837" y="0"/>
                  </a:cxn>
                  <a:cxn ang="0">
                    <a:pos x="825" y="0"/>
                  </a:cxn>
                  <a:cxn ang="0">
                    <a:pos x="729" y="132"/>
                  </a:cxn>
                  <a:cxn ang="0">
                    <a:pos x="640" y="258"/>
                  </a:cxn>
                  <a:cxn ang="0">
                    <a:pos x="562" y="384"/>
                  </a:cxn>
                  <a:cxn ang="0">
                    <a:pos x="484" y="510"/>
                  </a:cxn>
                  <a:cxn ang="0">
                    <a:pos x="353" y="755"/>
                  </a:cxn>
                  <a:cxn ang="0">
                    <a:pos x="239" y="995"/>
                  </a:cxn>
                  <a:cxn ang="0">
                    <a:pos x="150" y="1235"/>
                  </a:cxn>
                  <a:cxn ang="0">
                    <a:pos x="84" y="1469"/>
                  </a:cxn>
                  <a:cxn ang="0">
                    <a:pos x="36" y="1702"/>
                  </a:cxn>
                  <a:cxn ang="0">
                    <a:pos x="6" y="1942"/>
                  </a:cxn>
                  <a:cxn ang="0">
                    <a:pos x="0" y="2200"/>
                  </a:cxn>
                  <a:cxn ang="0">
                    <a:pos x="12" y="2470"/>
                  </a:cxn>
                  <a:cxn ang="0">
                    <a:pos x="48" y="2739"/>
                  </a:cxn>
                  <a:cxn ang="0">
                    <a:pos x="114" y="3027"/>
                  </a:cxn>
                  <a:cxn ang="0">
                    <a:pos x="150" y="3171"/>
                  </a:cxn>
                  <a:cxn ang="0">
                    <a:pos x="197" y="3321"/>
                  </a:cxn>
                  <a:cxn ang="0">
                    <a:pos x="245" y="3477"/>
                  </a:cxn>
                  <a:cxn ang="0">
                    <a:pos x="305" y="3639"/>
                  </a:cxn>
                  <a:cxn ang="0">
                    <a:pos x="365" y="3800"/>
                  </a:cxn>
                  <a:cxn ang="0">
                    <a:pos x="437" y="3968"/>
                  </a:cxn>
                  <a:cxn ang="0">
                    <a:pos x="508" y="4136"/>
                  </a:cxn>
                  <a:cxn ang="0">
                    <a:pos x="592" y="4316"/>
                  </a:cxn>
                  <a:cxn ang="0">
                    <a:pos x="604" y="4316"/>
                  </a:cxn>
                  <a:cxn ang="0">
                    <a:pos x="520" y="4136"/>
                  </a:cxn>
                  <a:cxn ang="0">
                    <a:pos x="448" y="3968"/>
                  </a:cxn>
                  <a:cxn ang="0">
                    <a:pos x="377" y="3800"/>
                  </a:cxn>
                  <a:cxn ang="0">
                    <a:pos x="317" y="3639"/>
                  </a:cxn>
                  <a:cxn ang="0">
                    <a:pos x="257" y="3477"/>
                  </a:cxn>
                  <a:cxn ang="0">
                    <a:pos x="209" y="3327"/>
                  </a:cxn>
                  <a:cxn ang="0">
                    <a:pos x="161" y="3171"/>
                  </a:cxn>
                  <a:cxn ang="0">
                    <a:pos x="126" y="3027"/>
                  </a:cxn>
                  <a:cxn ang="0">
                    <a:pos x="60" y="2739"/>
                  </a:cxn>
                  <a:cxn ang="0">
                    <a:pos x="24" y="2470"/>
                  </a:cxn>
                  <a:cxn ang="0">
                    <a:pos x="12" y="2206"/>
                  </a:cxn>
                  <a:cxn ang="0">
                    <a:pos x="18" y="1948"/>
                  </a:cxn>
                  <a:cxn ang="0">
                    <a:pos x="18" y="1948"/>
                  </a:cxn>
                </a:cxnLst>
                <a:rect l="0" t="0" r="r" b="b"/>
                <a:pathLst>
                  <a:path w="837" h="4316">
                    <a:moveTo>
                      <a:pt x="18" y="1948"/>
                    </a:moveTo>
                    <a:lnTo>
                      <a:pt x="48" y="1708"/>
                    </a:lnTo>
                    <a:lnTo>
                      <a:pt x="96" y="1475"/>
                    </a:lnTo>
                    <a:lnTo>
                      <a:pt x="161" y="1235"/>
                    </a:lnTo>
                    <a:lnTo>
                      <a:pt x="251" y="995"/>
                    </a:lnTo>
                    <a:lnTo>
                      <a:pt x="365" y="755"/>
                    </a:lnTo>
                    <a:lnTo>
                      <a:pt x="496" y="510"/>
                    </a:lnTo>
                    <a:lnTo>
                      <a:pt x="658" y="258"/>
                    </a:lnTo>
                    <a:lnTo>
                      <a:pt x="741" y="132"/>
                    </a:lnTo>
                    <a:lnTo>
                      <a:pt x="837" y="0"/>
                    </a:lnTo>
                    <a:lnTo>
                      <a:pt x="825" y="0"/>
                    </a:lnTo>
                    <a:lnTo>
                      <a:pt x="729" y="132"/>
                    </a:lnTo>
                    <a:lnTo>
                      <a:pt x="640" y="258"/>
                    </a:lnTo>
                    <a:lnTo>
                      <a:pt x="562" y="384"/>
                    </a:lnTo>
                    <a:lnTo>
                      <a:pt x="484" y="510"/>
                    </a:lnTo>
                    <a:lnTo>
                      <a:pt x="353" y="755"/>
                    </a:lnTo>
                    <a:lnTo>
                      <a:pt x="239" y="995"/>
                    </a:lnTo>
                    <a:lnTo>
                      <a:pt x="150" y="1235"/>
                    </a:lnTo>
                    <a:lnTo>
                      <a:pt x="84" y="1469"/>
                    </a:lnTo>
                    <a:lnTo>
                      <a:pt x="36" y="1702"/>
                    </a:lnTo>
                    <a:lnTo>
                      <a:pt x="6" y="1942"/>
                    </a:lnTo>
                    <a:lnTo>
                      <a:pt x="0" y="2200"/>
                    </a:lnTo>
                    <a:lnTo>
                      <a:pt x="12" y="2470"/>
                    </a:lnTo>
                    <a:lnTo>
                      <a:pt x="48" y="2739"/>
                    </a:lnTo>
                    <a:lnTo>
                      <a:pt x="114" y="3027"/>
                    </a:lnTo>
                    <a:lnTo>
                      <a:pt x="150" y="3171"/>
                    </a:lnTo>
                    <a:lnTo>
                      <a:pt x="197" y="3321"/>
                    </a:lnTo>
                    <a:lnTo>
                      <a:pt x="245" y="3477"/>
                    </a:lnTo>
                    <a:lnTo>
                      <a:pt x="305" y="3639"/>
                    </a:lnTo>
                    <a:lnTo>
                      <a:pt x="365" y="3800"/>
                    </a:lnTo>
                    <a:lnTo>
                      <a:pt x="437" y="3968"/>
                    </a:lnTo>
                    <a:lnTo>
                      <a:pt x="508" y="4136"/>
                    </a:lnTo>
                    <a:lnTo>
                      <a:pt x="592" y="4316"/>
                    </a:lnTo>
                    <a:lnTo>
                      <a:pt x="604" y="4316"/>
                    </a:lnTo>
                    <a:lnTo>
                      <a:pt x="520" y="4136"/>
                    </a:lnTo>
                    <a:lnTo>
                      <a:pt x="448" y="3968"/>
                    </a:lnTo>
                    <a:lnTo>
                      <a:pt x="377" y="3800"/>
                    </a:lnTo>
                    <a:lnTo>
                      <a:pt x="317" y="3639"/>
                    </a:lnTo>
                    <a:lnTo>
                      <a:pt x="257" y="3477"/>
                    </a:lnTo>
                    <a:lnTo>
                      <a:pt x="209" y="3327"/>
                    </a:lnTo>
                    <a:lnTo>
                      <a:pt x="161" y="3171"/>
                    </a:lnTo>
                    <a:lnTo>
                      <a:pt x="126" y="3027"/>
                    </a:lnTo>
                    <a:lnTo>
                      <a:pt x="60" y="2739"/>
                    </a:lnTo>
                    <a:lnTo>
                      <a:pt x="24" y="2470"/>
                    </a:lnTo>
                    <a:lnTo>
                      <a:pt x="12" y="2206"/>
                    </a:lnTo>
                    <a:lnTo>
                      <a:pt x="18" y="1948"/>
                    </a:lnTo>
                    <a:lnTo>
                      <a:pt x="18" y="194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3092" name="Freeform 20">
              <a:extLst>
                <a:ext uri="{FF2B5EF4-FFF2-40B4-BE49-F238E27FC236}">
                  <a16:creationId xmlns:a16="http://schemas.microsoft.com/office/drawing/2014/main" id="{78686201-87DC-76E8-5881-2FB61E348CA5}"/>
                </a:ext>
              </a:extLst>
            </p:cNvPr>
            <p:cNvSpPr>
              <a:spLocks/>
            </p:cNvSpPr>
            <p:nvPr/>
          </p:nvSpPr>
          <p:spPr bwMode="hidden">
            <a:xfrm>
              <a:off x="6" y="2901"/>
              <a:ext cx="606" cy="1415"/>
            </a:xfrm>
            <a:custGeom>
              <a:avLst/>
              <a:gdLst/>
              <a:ahLst/>
              <a:cxnLst>
                <a:cxn ang="0">
                  <a:pos x="0" y="54"/>
                </a:cxn>
                <a:cxn ang="0">
                  <a:pos x="42" y="228"/>
                </a:cxn>
                <a:cxn ang="0">
                  <a:pos x="96" y="402"/>
                </a:cxn>
                <a:cxn ang="0">
                  <a:pos x="161" y="576"/>
                </a:cxn>
                <a:cxn ang="0">
                  <a:pos x="227" y="744"/>
                </a:cxn>
                <a:cxn ang="0">
                  <a:pos x="305" y="917"/>
                </a:cxn>
                <a:cxn ang="0">
                  <a:pos x="389" y="1085"/>
                </a:cxn>
                <a:cxn ang="0">
                  <a:pos x="484" y="1253"/>
                </a:cxn>
                <a:cxn ang="0">
                  <a:pos x="586" y="1415"/>
                </a:cxn>
                <a:cxn ang="0">
                  <a:pos x="604" y="1415"/>
                </a:cxn>
                <a:cxn ang="0">
                  <a:pos x="496" y="1247"/>
                </a:cxn>
                <a:cxn ang="0">
                  <a:pos x="401" y="1073"/>
                </a:cxn>
                <a:cxn ang="0">
                  <a:pos x="311" y="899"/>
                </a:cxn>
                <a:cxn ang="0">
                  <a:pos x="233" y="720"/>
                </a:cxn>
                <a:cxn ang="0">
                  <a:pos x="161" y="546"/>
                </a:cxn>
                <a:cxn ang="0">
                  <a:pos x="102" y="366"/>
                </a:cxn>
                <a:cxn ang="0">
                  <a:pos x="48" y="180"/>
                </a:cxn>
                <a:cxn ang="0">
                  <a:pos x="0" y="0"/>
                </a:cxn>
                <a:cxn ang="0">
                  <a:pos x="0" y="54"/>
                </a:cxn>
                <a:cxn ang="0">
                  <a:pos x="0" y="54"/>
                </a:cxn>
              </a:cxnLst>
              <a:rect l="0" t="0" r="r" b="b"/>
              <a:pathLst>
                <a:path w="604" h="1415">
                  <a:moveTo>
                    <a:pt x="0" y="54"/>
                  </a:moveTo>
                  <a:lnTo>
                    <a:pt x="42" y="228"/>
                  </a:lnTo>
                  <a:lnTo>
                    <a:pt x="96" y="402"/>
                  </a:lnTo>
                  <a:lnTo>
                    <a:pt x="161" y="576"/>
                  </a:lnTo>
                  <a:lnTo>
                    <a:pt x="227" y="744"/>
                  </a:lnTo>
                  <a:lnTo>
                    <a:pt x="305" y="917"/>
                  </a:lnTo>
                  <a:lnTo>
                    <a:pt x="389" y="1085"/>
                  </a:lnTo>
                  <a:lnTo>
                    <a:pt x="484" y="1253"/>
                  </a:lnTo>
                  <a:lnTo>
                    <a:pt x="586" y="1415"/>
                  </a:lnTo>
                  <a:lnTo>
                    <a:pt x="604" y="1415"/>
                  </a:lnTo>
                  <a:lnTo>
                    <a:pt x="496" y="1247"/>
                  </a:lnTo>
                  <a:lnTo>
                    <a:pt x="401" y="1073"/>
                  </a:lnTo>
                  <a:lnTo>
                    <a:pt x="311" y="899"/>
                  </a:lnTo>
                  <a:lnTo>
                    <a:pt x="233" y="720"/>
                  </a:lnTo>
                  <a:lnTo>
                    <a:pt x="161" y="546"/>
                  </a:lnTo>
                  <a:lnTo>
                    <a:pt x="102" y="366"/>
                  </a:lnTo>
                  <a:lnTo>
                    <a:pt x="48" y="180"/>
                  </a:lnTo>
                  <a:lnTo>
                    <a:pt x="0" y="0"/>
                  </a:lnTo>
                  <a:lnTo>
                    <a:pt x="0" y="54"/>
                  </a:lnTo>
                  <a:lnTo>
                    <a:pt x="0" y="54"/>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3" name="Freeform 21">
              <a:extLst>
                <a:ext uri="{FF2B5EF4-FFF2-40B4-BE49-F238E27FC236}">
                  <a16:creationId xmlns:a16="http://schemas.microsoft.com/office/drawing/2014/main" id="{59771D59-CC96-691E-83D0-E01B00CF8984}"/>
                </a:ext>
              </a:extLst>
            </p:cNvPr>
            <p:cNvSpPr>
              <a:spLocks/>
            </p:cNvSpPr>
            <p:nvPr/>
          </p:nvSpPr>
          <p:spPr bwMode="hidden">
            <a:xfrm>
              <a:off x="6" y="3890"/>
              <a:ext cx="228" cy="426"/>
            </a:xfrm>
            <a:custGeom>
              <a:avLst/>
              <a:gdLst/>
              <a:ahLst/>
              <a:cxnLst>
                <a:cxn ang="0">
                  <a:pos x="0" y="30"/>
                </a:cxn>
                <a:cxn ang="0">
                  <a:pos x="108" y="240"/>
                </a:cxn>
                <a:cxn ang="0">
                  <a:pos x="215" y="426"/>
                </a:cxn>
                <a:cxn ang="0">
                  <a:pos x="227" y="426"/>
                </a:cxn>
                <a:cxn ang="0">
                  <a:pos x="167" y="330"/>
                </a:cxn>
                <a:cxn ang="0">
                  <a:pos x="114" y="222"/>
                </a:cxn>
                <a:cxn ang="0">
                  <a:pos x="0" y="0"/>
                </a:cxn>
                <a:cxn ang="0">
                  <a:pos x="0" y="30"/>
                </a:cxn>
                <a:cxn ang="0">
                  <a:pos x="0" y="30"/>
                </a:cxn>
              </a:cxnLst>
              <a:rect l="0" t="0" r="r" b="b"/>
              <a:pathLst>
                <a:path w="227" h="426">
                  <a:moveTo>
                    <a:pt x="0" y="30"/>
                  </a:moveTo>
                  <a:lnTo>
                    <a:pt x="108" y="240"/>
                  </a:lnTo>
                  <a:lnTo>
                    <a:pt x="215" y="426"/>
                  </a:lnTo>
                  <a:lnTo>
                    <a:pt x="227" y="426"/>
                  </a:lnTo>
                  <a:lnTo>
                    <a:pt x="167" y="330"/>
                  </a:lnTo>
                  <a:lnTo>
                    <a:pt x="114" y="222"/>
                  </a:lnTo>
                  <a:lnTo>
                    <a:pt x="0" y="0"/>
                  </a:lnTo>
                  <a:lnTo>
                    <a:pt x="0" y="30"/>
                  </a:lnTo>
                  <a:lnTo>
                    <a:pt x="0" y="3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4" name="Freeform 22">
              <a:extLst>
                <a:ext uri="{FF2B5EF4-FFF2-40B4-BE49-F238E27FC236}">
                  <a16:creationId xmlns:a16="http://schemas.microsoft.com/office/drawing/2014/main" id="{1D209509-86BD-0269-8B2C-D5270F1A3460}"/>
                </a:ext>
              </a:extLst>
            </p:cNvPr>
            <p:cNvSpPr>
              <a:spLocks/>
            </p:cNvSpPr>
            <p:nvPr/>
          </p:nvSpPr>
          <p:spPr bwMode="hidden">
            <a:xfrm>
              <a:off x="4776" y="0"/>
              <a:ext cx="984" cy="1786"/>
            </a:xfrm>
            <a:custGeom>
              <a:avLst/>
              <a:gdLst/>
              <a:ahLst/>
              <a:cxnLst>
                <a:cxn ang="0">
                  <a:pos x="981" y="1786"/>
                </a:cxn>
                <a:cxn ang="0">
                  <a:pos x="981" y="1720"/>
                </a:cxn>
                <a:cxn ang="0">
                  <a:pos x="969" y="1666"/>
                </a:cxn>
                <a:cxn ang="0">
                  <a:pos x="957" y="1613"/>
                </a:cxn>
                <a:cxn ang="0">
                  <a:pos x="921" y="1487"/>
                </a:cxn>
                <a:cxn ang="0">
                  <a:pos x="885" y="1361"/>
                </a:cxn>
                <a:cxn ang="0">
                  <a:pos x="796" y="1121"/>
                </a:cxn>
                <a:cxn ang="0">
                  <a:pos x="682" y="899"/>
                </a:cxn>
                <a:cxn ang="0">
                  <a:pos x="562" y="689"/>
                </a:cxn>
                <a:cxn ang="0">
                  <a:pos x="431" y="498"/>
                </a:cxn>
                <a:cxn ang="0">
                  <a:pos x="293" y="318"/>
                </a:cxn>
                <a:cxn ang="0">
                  <a:pos x="150" y="150"/>
                </a:cxn>
                <a:cxn ang="0">
                  <a:pos x="12" y="0"/>
                </a:cxn>
                <a:cxn ang="0">
                  <a:pos x="0" y="0"/>
                </a:cxn>
                <a:cxn ang="0">
                  <a:pos x="138" y="150"/>
                </a:cxn>
                <a:cxn ang="0">
                  <a:pos x="275" y="318"/>
                </a:cxn>
                <a:cxn ang="0">
                  <a:pos x="413" y="498"/>
                </a:cxn>
                <a:cxn ang="0">
                  <a:pos x="545" y="689"/>
                </a:cxn>
                <a:cxn ang="0">
                  <a:pos x="670" y="899"/>
                </a:cxn>
                <a:cxn ang="0">
                  <a:pos x="778" y="1121"/>
                </a:cxn>
                <a:cxn ang="0">
                  <a:pos x="873" y="1361"/>
                </a:cxn>
                <a:cxn ang="0">
                  <a:pos x="909" y="1487"/>
                </a:cxn>
                <a:cxn ang="0">
                  <a:pos x="945" y="1619"/>
                </a:cxn>
                <a:cxn ang="0">
                  <a:pos x="963" y="1702"/>
                </a:cxn>
                <a:cxn ang="0">
                  <a:pos x="981" y="1786"/>
                </a:cxn>
                <a:cxn ang="0">
                  <a:pos x="981" y="1786"/>
                </a:cxn>
              </a:cxnLst>
              <a:rect l="0" t="0" r="r" b="b"/>
              <a:pathLst>
                <a:path w="981" h="1786">
                  <a:moveTo>
                    <a:pt x="981" y="1786"/>
                  </a:moveTo>
                  <a:lnTo>
                    <a:pt x="981" y="1720"/>
                  </a:lnTo>
                  <a:lnTo>
                    <a:pt x="969" y="1666"/>
                  </a:lnTo>
                  <a:lnTo>
                    <a:pt x="957" y="1613"/>
                  </a:lnTo>
                  <a:lnTo>
                    <a:pt x="921" y="1487"/>
                  </a:lnTo>
                  <a:lnTo>
                    <a:pt x="885" y="1361"/>
                  </a:lnTo>
                  <a:lnTo>
                    <a:pt x="796" y="1121"/>
                  </a:lnTo>
                  <a:lnTo>
                    <a:pt x="682" y="899"/>
                  </a:lnTo>
                  <a:lnTo>
                    <a:pt x="562" y="689"/>
                  </a:lnTo>
                  <a:lnTo>
                    <a:pt x="431" y="498"/>
                  </a:lnTo>
                  <a:lnTo>
                    <a:pt x="293" y="318"/>
                  </a:lnTo>
                  <a:lnTo>
                    <a:pt x="150" y="150"/>
                  </a:lnTo>
                  <a:lnTo>
                    <a:pt x="12" y="0"/>
                  </a:lnTo>
                  <a:lnTo>
                    <a:pt x="0" y="0"/>
                  </a:lnTo>
                  <a:lnTo>
                    <a:pt x="138" y="150"/>
                  </a:lnTo>
                  <a:lnTo>
                    <a:pt x="275" y="318"/>
                  </a:lnTo>
                  <a:lnTo>
                    <a:pt x="413" y="498"/>
                  </a:lnTo>
                  <a:lnTo>
                    <a:pt x="545" y="689"/>
                  </a:lnTo>
                  <a:lnTo>
                    <a:pt x="670" y="899"/>
                  </a:lnTo>
                  <a:lnTo>
                    <a:pt x="778" y="1121"/>
                  </a:lnTo>
                  <a:lnTo>
                    <a:pt x="873" y="1361"/>
                  </a:lnTo>
                  <a:lnTo>
                    <a:pt x="909" y="1487"/>
                  </a:lnTo>
                  <a:lnTo>
                    <a:pt x="945" y="1619"/>
                  </a:lnTo>
                  <a:lnTo>
                    <a:pt x="963" y="1702"/>
                  </a:lnTo>
                  <a:lnTo>
                    <a:pt x="981" y="1786"/>
                  </a:lnTo>
                  <a:lnTo>
                    <a:pt x="981" y="1786"/>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111" name="Freeform 23">
              <a:extLst>
                <a:ext uri="{FF2B5EF4-FFF2-40B4-BE49-F238E27FC236}">
                  <a16:creationId xmlns:a16="http://schemas.microsoft.com/office/drawing/2014/main" id="{FD628EFC-4E8A-D3F3-A1BD-4F6DC075839C}"/>
                </a:ext>
              </a:extLst>
            </p:cNvPr>
            <p:cNvSpPr>
              <a:spLocks/>
            </p:cNvSpPr>
            <p:nvPr/>
          </p:nvSpPr>
          <p:spPr bwMode="hidden">
            <a:xfrm>
              <a:off x="5041" y="0"/>
              <a:ext cx="719" cy="845"/>
            </a:xfrm>
            <a:custGeom>
              <a:avLst/>
              <a:gdLst>
                <a:gd name="T0" fmla="*/ 767 w 717"/>
                <a:gd name="T1" fmla="*/ 845 h 845"/>
                <a:gd name="T2" fmla="*/ 767 w 717"/>
                <a:gd name="T3" fmla="*/ 821 h 845"/>
                <a:gd name="T4" fmla="*/ 624 w 717"/>
                <a:gd name="T5" fmla="*/ 605 h 845"/>
                <a:gd name="T6" fmla="*/ 431 w 717"/>
                <a:gd name="T7" fmla="*/ 396 h 845"/>
                <a:gd name="T8" fmla="*/ 246 w 717"/>
                <a:gd name="T9" fmla="*/ 192 h 845"/>
                <a:gd name="T10" fmla="*/ 17 w 717"/>
                <a:gd name="T11" fmla="*/ 0 h 845"/>
                <a:gd name="T12" fmla="*/ 0 w 717"/>
                <a:gd name="T13" fmla="*/ 0 h 845"/>
                <a:gd name="T14" fmla="*/ 234 w 717"/>
                <a:gd name="T15" fmla="*/ 198 h 845"/>
                <a:gd name="T16" fmla="*/ 425 w 717"/>
                <a:gd name="T17" fmla="*/ 408 h 845"/>
                <a:gd name="T18" fmla="*/ 618 w 717"/>
                <a:gd name="T19" fmla="*/ 623 h 845"/>
                <a:gd name="T20" fmla="*/ 767 w 717"/>
                <a:gd name="T21" fmla="*/ 845 h 845"/>
                <a:gd name="T22" fmla="*/ 767 w 717"/>
                <a:gd name="T23" fmla="*/ 845 h 8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7" h="845">
                  <a:moveTo>
                    <a:pt x="717" y="845"/>
                  </a:moveTo>
                  <a:lnTo>
                    <a:pt x="717" y="821"/>
                  </a:lnTo>
                  <a:lnTo>
                    <a:pt x="574" y="605"/>
                  </a:lnTo>
                  <a:lnTo>
                    <a:pt x="406" y="396"/>
                  </a:lnTo>
                  <a:lnTo>
                    <a:pt x="221" y="192"/>
                  </a:lnTo>
                  <a:lnTo>
                    <a:pt x="17" y="0"/>
                  </a:lnTo>
                  <a:lnTo>
                    <a:pt x="0" y="0"/>
                  </a:lnTo>
                  <a:lnTo>
                    <a:pt x="209" y="198"/>
                  </a:lnTo>
                  <a:lnTo>
                    <a:pt x="400" y="408"/>
                  </a:lnTo>
                  <a:lnTo>
                    <a:pt x="568" y="623"/>
                  </a:lnTo>
                  <a:lnTo>
                    <a:pt x="717" y="845"/>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2" name="Freeform 24">
              <a:extLst>
                <a:ext uri="{FF2B5EF4-FFF2-40B4-BE49-F238E27FC236}">
                  <a16:creationId xmlns:a16="http://schemas.microsoft.com/office/drawing/2014/main" id="{9AF3EDD4-CC3B-91A8-4ABD-67661041029F}"/>
                </a:ext>
              </a:extLst>
            </p:cNvPr>
            <p:cNvSpPr>
              <a:spLocks/>
            </p:cNvSpPr>
            <p:nvPr/>
          </p:nvSpPr>
          <p:spPr bwMode="hidden">
            <a:xfrm>
              <a:off x="5352" y="0"/>
              <a:ext cx="408" cy="414"/>
            </a:xfrm>
            <a:custGeom>
              <a:avLst/>
              <a:gdLst>
                <a:gd name="T0" fmla="*/ 432 w 407"/>
                <a:gd name="T1" fmla="*/ 414 h 414"/>
                <a:gd name="T2" fmla="*/ 432 w 407"/>
                <a:gd name="T3" fmla="*/ 396 h 414"/>
                <a:gd name="T4" fmla="*/ 247 w 407"/>
                <a:gd name="T5" fmla="*/ 192 h 414"/>
                <a:gd name="T6" fmla="*/ 12 w 407"/>
                <a:gd name="T7" fmla="*/ 0 h 414"/>
                <a:gd name="T8" fmla="*/ 0 w 407"/>
                <a:gd name="T9" fmla="*/ 0 h 414"/>
                <a:gd name="T10" fmla="*/ 108 w 407"/>
                <a:gd name="T11" fmla="*/ 102 h 414"/>
                <a:gd name="T12" fmla="*/ 241 w 407"/>
                <a:gd name="T13" fmla="*/ 204 h 414"/>
                <a:gd name="T14" fmla="*/ 432 w 407"/>
                <a:gd name="T15" fmla="*/ 414 h 414"/>
                <a:gd name="T16" fmla="*/ 432 w 407"/>
                <a:gd name="T17" fmla="*/ 414 h 4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7" h="414">
                  <a:moveTo>
                    <a:pt x="407" y="414"/>
                  </a:moveTo>
                  <a:lnTo>
                    <a:pt x="407" y="396"/>
                  </a:lnTo>
                  <a:lnTo>
                    <a:pt x="222" y="192"/>
                  </a:lnTo>
                  <a:lnTo>
                    <a:pt x="12" y="0"/>
                  </a:lnTo>
                  <a:lnTo>
                    <a:pt x="0" y="0"/>
                  </a:lnTo>
                  <a:lnTo>
                    <a:pt x="108" y="102"/>
                  </a:lnTo>
                  <a:lnTo>
                    <a:pt x="216" y="204"/>
                  </a:lnTo>
                  <a:lnTo>
                    <a:pt x="407" y="414"/>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3097" name="Freeform 25">
              <a:extLst>
                <a:ext uri="{FF2B5EF4-FFF2-40B4-BE49-F238E27FC236}">
                  <a16:creationId xmlns:a16="http://schemas.microsoft.com/office/drawing/2014/main" id="{53B1B016-DD48-1C77-5926-2AD1A1C7FE55}"/>
                </a:ext>
              </a:extLst>
            </p:cNvPr>
            <p:cNvSpPr>
              <a:spLocks/>
            </p:cNvSpPr>
            <p:nvPr/>
          </p:nvSpPr>
          <p:spPr bwMode="hidden">
            <a:xfrm>
              <a:off x="6" y="0"/>
              <a:ext cx="858" cy="1409"/>
            </a:xfrm>
            <a:custGeom>
              <a:avLst/>
              <a:gdLst/>
              <a:ahLst/>
              <a:cxnLst>
                <a:cxn ang="0">
                  <a:pos x="0" y="1361"/>
                </a:cxn>
                <a:cxn ang="0">
                  <a:pos x="0" y="1409"/>
                </a:cxn>
                <a:cxn ang="0">
                  <a:pos x="54" y="1211"/>
                </a:cxn>
                <a:cxn ang="0">
                  <a:pos x="126" y="1013"/>
                </a:cxn>
                <a:cxn ang="0">
                  <a:pos x="215" y="827"/>
                </a:cxn>
                <a:cxn ang="0">
                  <a:pos x="311" y="647"/>
                </a:cxn>
                <a:cxn ang="0">
                  <a:pos x="431" y="474"/>
                </a:cxn>
                <a:cxn ang="0">
                  <a:pos x="556" y="312"/>
                </a:cxn>
                <a:cxn ang="0">
                  <a:pos x="700" y="150"/>
                </a:cxn>
                <a:cxn ang="0">
                  <a:pos x="855" y="0"/>
                </a:cxn>
                <a:cxn ang="0">
                  <a:pos x="837" y="0"/>
                </a:cxn>
                <a:cxn ang="0">
                  <a:pos x="688" y="144"/>
                </a:cxn>
                <a:cxn ang="0">
                  <a:pos x="550" y="300"/>
                </a:cxn>
                <a:cxn ang="0">
                  <a:pos x="425" y="462"/>
                </a:cxn>
                <a:cxn ang="0">
                  <a:pos x="311" y="629"/>
                </a:cxn>
                <a:cxn ang="0">
                  <a:pos x="215" y="803"/>
                </a:cxn>
                <a:cxn ang="0">
                  <a:pos x="132" y="983"/>
                </a:cxn>
                <a:cxn ang="0">
                  <a:pos x="60" y="1169"/>
                </a:cxn>
                <a:cxn ang="0">
                  <a:pos x="0" y="1361"/>
                </a:cxn>
                <a:cxn ang="0">
                  <a:pos x="0" y="1361"/>
                </a:cxn>
              </a:cxnLst>
              <a:rect l="0" t="0" r="r" b="b"/>
              <a:pathLst>
                <a:path w="855" h="1409">
                  <a:moveTo>
                    <a:pt x="0" y="1361"/>
                  </a:moveTo>
                  <a:lnTo>
                    <a:pt x="0" y="1409"/>
                  </a:lnTo>
                  <a:lnTo>
                    <a:pt x="54" y="1211"/>
                  </a:lnTo>
                  <a:lnTo>
                    <a:pt x="126" y="1013"/>
                  </a:lnTo>
                  <a:lnTo>
                    <a:pt x="215" y="827"/>
                  </a:lnTo>
                  <a:lnTo>
                    <a:pt x="311" y="647"/>
                  </a:lnTo>
                  <a:lnTo>
                    <a:pt x="431" y="474"/>
                  </a:lnTo>
                  <a:lnTo>
                    <a:pt x="556" y="312"/>
                  </a:lnTo>
                  <a:lnTo>
                    <a:pt x="700" y="150"/>
                  </a:lnTo>
                  <a:lnTo>
                    <a:pt x="855" y="0"/>
                  </a:lnTo>
                  <a:lnTo>
                    <a:pt x="837" y="0"/>
                  </a:lnTo>
                  <a:lnTo>
                    <a:pt x="688" y="144"/>
                  </a:lnTo>
                  <a:lnTo>
                    <a:pt x="550" y="300"/>
                  </a:lnTo>
                  <a:lnTo>
                    <a:pt x="425" y="462"/>
                  </a:lnTo>
                  <a:lnTo>
                    <a:pt x="311" y="629"/>
                  </a:lnTo>
                  <a:lnTo>
                    <a:pt x="215" y="803"/>
                  </a:lnTo>
                  <a:lnTo>
                    <a:pt x="132" y="983"/>
                  </a:lnTo>
                  <a:lnTo>
                    <a:pt x="60" y="1169"/>
                  </a:lnTo>
                  <a:lnTo>
                    <a:pt x="0" y="1361"/>
                  </a:lnTo>
                  <a:lnTo>
                    <a:pt x="0" y="1361"/>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114" name="Freeform 26">
              <a:extLst>
                <a:ext uri="{FF2B5EF4-FFF2-40B4-BE49-F238E27FC236}">
                  <a16:creationId xmlns:a16="http://schemas.microsoft.com/office/drawing/2014/main" id="{CCFBD88F-AB30-F412-195F-1CBB8D9E085C}"/>
                </a:ext>
              </a:extLst>
            </p:cNvPr>
            <p:cNvSpPr>
              <a:spLocks/>
            </p:cNvSpPr>
            <p:nvPr/>
          </p:nvSpPr>
          <p:spPr bwMode="hidden">
            <a:xfrm>
              <a:off x="6" y="0"/>
              <a:ext cx="588" cy="599"/>
            </a:xfrm>
            <a:custGeom>
              <a:avLst/>
              <a:gdLst>
                <a:gd name="T0" fmla="*/ 636 w 586"/>
                <a:gd name="T1" fmla="*/ 0 h 599"/>
                <a:gd name="T2" fmla="*/ 618 w 586"/>
                <a:gd name="T3" fmla="*/ 0 h 599"/>
                <a:gd name="T4" fmla="*/ 432 w 586"/>
                <a:gd name="T5" fmla="*/ 132 h 599"/>
                <a:gd name="T6" fmla="*/ 282 w 586"/>
                <a:gd name="T7" fmla="*/ 270 h 599"/>
                <a:gd name="T8" fmla="*/ 120 w 586"/>
                <a:gd name="T9" fmla="*/ 420 h 599"/>
                <a:gd name="T10" fmla="*/ 0 w 586"/>
                <a:gd name="T11" fmla="*/ 575 h 599"/>
                <a:gd name="T12" fmla="*/ 0 w 586"/>
                <a:gd name="T13" fmla="*/ 599 h 599"/>
                <a:gd name="T14" fmla="*/ 120 w 586"/>
                <a:gd name="T15" fmla="*/ 432 h 599"/>
                <a:gd name="T16" fmla="*/ 282 w 586"/>
                <a:gd name="T17" fmla="*/ 282 h 599"/>
                <a:gd name="T18" fmla="*/ 438 w 586"/>
                <a:gd name="T19" fmla="*/ 138 h 599"/>
                <a:gd name="T20" fmla="*/ 636 w 586"/>
                <a:gd name="T21" fmla="*/ 0 h 599"/>
                <a:gd name="T22" fmla="*/ 636 w 586"/>
                <a:gd name="T23" fmla="*/ 0 h 5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86" h="599">
                  <a:moveTo>
                    <a:pt x="586" y="0"/>
                  </a:moveTo>
                  <a:lnTo>
                    <a:pt x="568" y="0"/>
                  </a:lnTo>
                  <a:lnTo>
                    <a:pt x="407" y="132"/>
                  </a:lnTo>
                  <a:lnTo>
                    <a:pt x="257" y="270"/>
                  </a:lnTo>
                  <a:lnTo>
                    <a:pt x="120" y="420"/>
                  </a:lnTo>
                  <a:lnTo>
                    <a:pt x="0" y="575"/>
                  </a:lnTo>
                  <a:lnTo>
                    <a:pt x="0" y="599"/>
                  </a:lnTo>
                  <a:lnTo>
                    <a:pt x="120" y="432"/>
                  </a:lnTo>
                  <a:lnTo>
                    <a:pt x="257" y="282"/>
                  </a:lnTo>
                  <a:lnTo>
                    <a:pt x="413" y="138"/>
                  </a:lnTo>
                  <a:lnTo>
                    <a:pt x="586"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5" name="Freeform 27">
              <a:extLst>
                <a:ext uri="{FF2B5EF4-FFF2-40B4-BE49-F238E27FC236}">
                  <a16:creationId xmlns:a16="http://schemas.microsoft.com/office/drawing/2014/main" id="{8A5156AA-DAA0-9CFD-262A-3F45B7640A30}"/>
                </a:ext>
              </a:extLst>
            </p:cNvPr>
            <p:cNvSpPr>
              <a:spLocks/>
            </p:cNvSpPr>
            <p:nvPr/>
          </p:nvSpPr>
          <p:spPr bwMode="hidden">
            <a:xfrm>
              <a:off x="6" y="0"/>
              <a:ext cx="270" cy="252"/>
            </a:xfrm>
            <a:custGeom>
              <a:avLst/>
              <a:gdLst>
                <a:gd name="T0" fmla="*/ 294 w 269"/>
                <a:gd name="T1" fmla="*/ 0 h 252"/>
                <a:gd name="T2" fmla="*/ 276 w 269"/>
                <a:gd name="T3" fmla="*/ 0 h 252"/>
                <a:gd name="T4" fmla="*/ 120 w 269"/>
                <a:gd name="T5" fmla="*/ 114 h 252"/>
                <a:gd name="T6" fmla="*/ 60 w 269"/>
                <a:gd name="T7" fmla="*/ 174 h 252"/>
                <a:gd name="T8" fmla="*/ 0 w 269"/>
                <a:gd name="T9" fmla="*/ 234 h 252"/>
                <a:gd name="T10" fmla="*/ 0 w 269"/>
                <a:gd name="T11" fmla="*/ 252 h 252"/>
                <a:gd name="T12" fmla="*/ 126 w 269"/>
                <a:gd name="T13" fmla="*/ 120 h 252"/>
                <a:gd name="T14" fmla="*/ 294 w 269"/>
                <a:gd name="T15" fmla="*/ 0 h 252"/>
                <a:gd name="T16" fmla="*/ 294 w 269"/>
                <a:gd name="T17" fmla="*/ 0 h 2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9" h="252">
                  <a:moveTo>
                    <a:pt x="269" y="0"/>
                  </a:moveTo>
                  <a:lnTo>
                    <a:pt x="251" y="0"/>
                  </a:lnTo>
                  <a:lnTo>
                    <a:pt x="120" y="114"/>
                  </a:lnTo>
                  <a:lnTo>
                    <a:pt x="60" y="174"/>
                  </a:lnTo>
                  <a:lnTo>
                    <a:pt x="0" y="234"/>
                  </a:lnTo>
                  <a:lnTo>
                    <a:pt x="0" y="252"/>
                  </a:lnTo>
                  <a:lnTo>
                    <a:pt x="126" y="120"/>
                  </a:lnTo>
                  <a:lnTo>
                    <a:pt x="269"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6" name="Line 28">
              <a:extLst>
                <a:ext uri="{FF2B5EF4-FFF2-40B4-BE49-F238E27FC236}">
                  <a16:creationId xmlns:a16="http://schemas.microsoft.com/office/drawing/2014/main" id="{EC47FFA3-9AC3-1C68-3BBB-4805FE95FB75}"/>
                </a:ext>
              </a:extLst>
            </p:cNvPr>
            <p:cNvSpPr>
              <a:spLocks noChangeShapeType="1"/>
            </p:cNvSpPr>
            <p:nvPr/>
          </p:nvSpPr>
          <p:spPr bwMode="hidden">
            <a:xfrm>
              <a:off x="1" y="2749"/>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17" name="Line 29">
              <a:extLst>
                <a:ext uri="{FF2B5EF4-FFF2-40B4-BE49-F238E27FC236}">
                  <a16:creationId xmlns:a16="http://schemas.microsoft.com/office/drawing/2014/main" id="{A23008B5-F454-67A7-2A40-542EF10355E9}"/>
                </a:ext>
              </a:extLst>
            </p:cNvPr>
            <p:cNvSpPr>
              <a:spLocks noChangeShapeType="1"/>
            </p:cNvSpPr>
            <p:nvPr/>
          </p:nvSpPr>
          <p:spPr bwMode="hidden">
            <a:xfrm>
              <a:off x="1" y="2356"/>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18" name="Line 30">
              <a:extLst>
                <a:ext uri="{FF2B5EF4-FFF2-40B4-BE49-F238E27FC236}">
                  <a16:creationId xmlns:a16="http://schemas.microsoft.com/office/drawing/2014/main" id="{E4343620-85F7-16E7-5FE6-D8987B43CD7C}"/>
                </a:ext>
              </a:extLst>
            </p:cNvPr>
            <p:cNvSpPr>
              <a:spLocks noChangeShapeType="1"/>
            </p:cNvSpPr>
            <p:nvPr/>
          </p:nvSpPr>
          <p:spPr bwMode="hidden">
            <a:xfrm>
              <a:off x="1" y="3142"/>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nvGrpSpPr>
            <p:cNvPr id="4119" name="Group 31">
              <a:extLst>
                <a:ext uri="{FF2B5EF4-FFF2-40B4-BE49-F238E27FC236}">
                  <a16:creationId xmlns:a16="http://schemas.microsoft.com/office/drawing/2014/main" id="{9D6ABAD9-DC07-CEEC-4D00-172C74EE751A}"/>
                </a:ext>
              </a:extLst>
            </p:cNvPr>
            <p:cNvGrpSpPr>
              <a:grpSpLocks/>
            </p:cNvGrpSpPr>
            <p:nvPr/>
          </p:nvGrpSpPr>
          <p:grpSpPr bwMode="auto">
            <a:xfrm>
              <a:off x="1" y="392"/>
              <a:ext cx="5758" cy="1571"/>
              <a:chOff x="1" y="392"/>
              <a:chExt cx="5758" cy="1571"/>
            </a:xfrm>
          </p:grpSpPr>
          <p:sp>
            <p:nvSpPr>
              <p:cNvPr id="4122" name="Line 32">
                <a:extLst>
                  <a:ext uri="{FF2B5EF4-FFF2-40B4-BE49-F238E27FC236}">
                    <a16:creationId xmlns:a16="http://schemas.microsoft.com/office/drawing/2014/main" id="{8009E62B-65CA-3FF4-2CB0-C1F38F9B7C1A}"/>
                  </a:ext>
                </a:extLst>
              </p:cNvPr>
              <p:cNvSpPr>
                <a:spLocks noChangeShapeType="1"/>
              </p:cNvSpPr>
              <p:nvPr userDrawn="1"/>
            </p:nvSpPr>
            <p:spPr bwMode="hidden">
              <a:xfrm>
                <a:off x="1" y="784"/>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3" name="Line 33">
                <a:extLst>
                  <a:ext uri="{FF2B5EF4-FFF2-40B4-BE49-F238E27FC236}">
                    <a16:creationId xmlns:a16="http://schemas.microsoft.com/office/drawing/2014/main" id="{4B7F72A3-3F82-F372-8D10-23C488E65649}"/>
                  </a:ext>
                </a:extLst>
              </p:cNvPr>
              <p:cNvSpPr>
                <a:spLocks noChangeShapeType="1"/>
              </p:cNvSpPr>
              <p:nvPr userDrawn="1"/>
            </p:nvSpPr>
            <p:spPr bwMode="hidden">
              <a:xfrm>
                <a:off x="1" y="1963"/>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4" name="Line 34">
                <a:extLst>
                  <a:ext uri="{FF2B5EF4-FFF2-40B4-BE49-F238E27FC236}">
                    <a16:creationId xmlns:a16="http://schemas.microsoft.com/office/drawing/2014/main" id="{46E98E30-9451-D85A-654F-A5D42EA902EB}"/>
                  </a:ext>
                </a:extLst>
              </p:cNvPr>
              <p:cNvSpPr>
                <a:spLocks noChangeShapeType="1"/>
              </p:cNvSpPr>
              <p:nvPr userDrawn="1"/>
            </p:nvSpPr>
            <p:spPr bwMode="hidden">
              <a:xfrm>
                <a:off x="1" y="1570"/>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5" name="Line 35">
                <a:extLst>
                  <a:ext uri="{FF2B5EF4-FFF2-40B4-BE49-F238E27FC236}">
                    <a16:creationId xmlns:a16="http://schemas.microsoft.com/office/drawing/2014/main" id="{15FF5E8A-62E7-CBD4-ADBD-3EA1C9E62DF4}"/>
                  </a:ext>
                </a:extLst>
              </p:cNvPr>
              <p:cNvSpPr>
                <a:spLocks noChangeShapeType="1"/>
              </p:cNvSpPr>
              <p:nvPr userDrawn="1"/>
            </p:nvSpPr>
            <p:spPr bwMode="hidden">
              <a:xfrm>
                <a:off x="1" y="1177"/>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6" name="Line 36">
                <a:extLst>
                  <a:ext uri="{FF2B5EF4-FFF2-40B4-BE49-F238E27FC236}">
                    <a16:creationId xmlns:a16="http://schemas.microsoft.com/office/drawing/2014/main" id="{8E177689-CB9B-0BAD-59C0-8E108BDD838A}"/>
                  </a:ext>
                </a:extLst>
              </p:cNvPr>
              <p:cNvSpPr>
                <a:spLocks noChangeShapeType="1"/>
              </p:cNvSpPr>
              <p:nvPr userDrawn="1"/>
            </p:nvSpPr>
            <p:spPr bwMode="hidden">
              <a:xfrm>
                <a:off x="1" y="392"/>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grpSp>
        <p:sp>
          <p:nvSpPr>
            <p:cNvPr id="4120" name="Line 37">
              <a:extLst>
                <a:ext uri="{FF2B5EF4-FFF2-40B4-BE49-F238E27FC236}">
                  <a16:creationId xmlns:a16="http://schemas.microsoft.com/office/drawing/2014/main" id="{EB028261-0F6A-CEC8-89B3-88F63390BB4C}"/>
                </a:ext>
              </a:extLst>
            </p:cNvPr>
            <p:cNvSpPr>
              <a:spLocks noChangeShapeType="1"/>
            </p:cNvSpPr>
            <p:nvPr/>
          </p:nvSpPr>
          <p:spPr bwMode="hidden">
            <a:xfrm>
              <a:off x="1" y="3928"/>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sp>
          <p:nvSpPr>
            <p:cNvPr id="4121" name="Line 38">
              <a:extLst>
                <a:ext uri="{FF2B5EF4-FFF2-40B4-BE49-F238E27FC236}">
                  <a16:creationId xmlns:a16="http://schemas.microsoft.com/office/drawing/2014/main" id="{236DA2B2-2A07-D673-C8DC-C986F85E1DFD}"/>
                </a:ext>
              </a:extLst>
            </p:cNvPr>
            <p:cNvSpPr>
              <a:spLocks noChangeShapeType="1"/>
            </p:cNvSpPr>
            <p:nvPr/>
          </p:nvSpPr>
          <p:spPr bwMode="hidden">
            <a:xfrm>
              <a:off x="1" y="3535"/>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sp>
        <p:nvSpPr>
          <p:cNvPr id="3111" name="Rectangle 39">
            <a:extLst>
              <a:ext uri="{FF2B5EF4-FFF2-40B4-BE49-F238E27FC236}">
                <a16:creationId xmlns:a16="http://schemas.microsoft.com/office/drawing/2014/main" id="{2A24507F-929B-DF1A-D725-EFD77CA07BBB}"/>
              </a:ext>
            </a:extLst>
          </p:cNvPr>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112" name="Rectangle 40">
            <a:extLst>
              <a:ext uri="{FF2B5EF4-FFF2-40B4-BE49-F238E27FC236}">
                <a16:creationId xmlns:a16="http://schemas.microsoft.com/office/drawing/2014/main" id="{C76802EB-5FDB-BDFF-E559-2517F1427596}"/>
              </a:ext>
            </a:extLst>
          </p:cNvPr>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effectLst>
                  <a:outerShdw blurRad="38100" dist="38100" dir="2700000" algn="tl">
                    <a:srgbClr val="000000"/>
                  </a:outerShdw>
                </a:effectLst>
                <a:latin typeface="+mn-lt"/>
                <a:ea typeface="ＭＳ Ｐゴシック" charset="-128"/>
                <a:cs typeface="ＭＳ Ｐゴシック" charset="-128"/>
              </a:defRPr>
            </a:lvl1pPr>
          </a:lstStyle>
          <a:p>
            <a:pPr>
              <a:defRPr/>
            </a:pPr>
            <a:endParaRPr lang="en-US"/>
          </a:p>
        </p:txBody>
      </p:sp>
      <p:sp>
        <p:nvSpPr>
          <p:cNvPr id="3113" name="Rectangle 41">
            <a:extLst>
              <a:ext uri="{FF2B5EF4-FFF2-40B4-BE49-F238E27FC236}">
                <a16:creationId xmlns:a16="http://schemas.microsoft.com/office/drawing/2014/main" id="{4164AF7A-8431-CC92-6376-0C0AFE1D9ECD}"/>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effectLst>
                  <a:outerShdw blurRad="38100" dist="38100" dir="2700000" algn="tl">
                    <a:srgbClr val="000000"/>
                  </a:outerShdw>
                </a:effectLst>
                <a:latin typeface="+mn-lt"/>
                <a:ea typeface="ＭＳ Ｐゴシック" charset="-128"/>
                <a:cs typeface="ＭＳ Ｐゴシック" charset="-128"/>
              </a:defRPr>
            </a:lvl1pPr>
          </a:lstStyle>
          <a:p>
            <a:pPr>
              <a:defRPr/>
            </a:pPr>
            <a:endParaRPr lang="en-US"/>
          </a:p>
        </p:txBody>
      </p:sp>
      <p:sp>
        <p:nvSpPr>
          <p:cNvPr id="3114" name="Rectangle 42">
            <a:extLst>
              <a:ext uri="{FF2B5EF4-FFF2-40B4-BE49-F238E27FC236}">
                <a16:creationId xmlns:a16="http://schemas.microsoft.com/office/drawing/2014/main" id="{918C083B-3D9D-94C7-E637-688A3AB78EF2}"/>
              </a:ext>
            </a:extLst>
          </p:cNvPr>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effectLst>
                  <a:outerShdw blurRad="38100" dist="38100" dir="2700000" algn="tl">
                    <a:srgbClr val="000000"/>
                  </a:outerShdw>
                </a:effectLst>
                <a:latin typeface="Verdana" panose="020B0604030504040204" pitchFamily="34" charset="0"/>
              </a:defRPr>
            </a:lvl1pPr>
          </a:lstStyle>
          <a:p>
            <a:fld id="{219919F9-E134-B245-89AA-32D6366F5646}" type="slidenum">
              <a:rPr lang="en-US" altLang="en-US"/>
              <a:pPr/>
              <a:t>‹#›</a:t>
            </a:fld>
            <a:endParaRPr lang="en-US" altLang="en-US"/>
          </a:p>
        </p:txBody>
      </p:sp>
      <p:sp>
        <p:nvSpPr>
          <p:cNvPr id="3115" name="Rectangle 43">
            <a:extLst>
              <a:ext uri="{FF2B5EF4-FFF2-40B4-BE49-F238E27FC236}">
                <a16:creationId xmlns:a16="http://schemas.microsoft.com/office/drawing/2014/main" id="{097B58AC-E4E1-873A-8261-E95450A73C68}"/>
              </a:ext>
            </a:extLst>
          </p:cNvPr>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90906614"/>
      </p:ext>
    </p:extLst>
  </p:cSld>
  <p:clrMap bg1="dk2" tx1="lt1" bg2="dk1" tx2="lt2" accent1="accent1" accent2="accent2" accent3="accent3" accent4="accent4" accent5="accent5" accent6="accent6" hlink="hlink" folHlink="folHlink"/>
  <p:sldLayoutIdLst>
    <p:sldLayoutId id="2147487474" r:id="rId1"/>
    <p:sldLayoutId id="2147487475" r:id="rId2"/>
    <p:sldLayoutId id="2147487476" r:id="rId3"/>
    <p:sldLayoutId id="2147487477" r:id="rId4"/>
    <p:sldLayoutId id="2147487478" r:id="rId5"/>
    <p:sldLayoutId id="2147487479" r:id="rId6"/>
    <p:sldLayoutId id="2147487480" r:id="rId7"/>
    <p:sldLayoutId id="2147487481" r:id="rId8"/>
    <p:sldLayoutId id="2147487482" r:id="rId9"/>
    <p:sldLayoutId id="2147487483" r:id="rId10"/>
    <p:sldLayoutId id="2147487484" r:id="rId11"/>
    <p:sldLayoutId id="2147487485" r:id="rId12"/>
    <p:sldLayoutId id="2147487486" r:id="rId13"/>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MS PGothic" pitchFamily="34"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p:titleStyle>
    <p:bodyStyle>
      <a:lvl1pPr marL="342900" indent="-342900" algn="l" rtl="0" eaLnBrk="0" fontAlgn="base" hangingPunct="0">
        <a:spcBef>
          <a:spcPct val="20000"/>
        </a:spcBef>
        <a:spcAft>
          <a:spcPct val="0"/>
        </a:spcAft>
        <a:buClr>
          <a:schemeClr val="hlink"/>
        </a:buClr>
        <a:buSzPct val="60000"/>
        <a:buFont typeface="Wingdings" pitchFamily="2" charset="2"/>
        <a:buChar char="n"/>
        <a:defRPr sz="3200">
          <a:solidFill>
            <a:schemeClr val="tx1"/>
          </a:solidFill>
          <a:effectLst>
            <a:outerShdw blurRad="38100" dist="38100" dir="2700000" algn="tl">
              <a:srgbClr val="000000"/>
            </a:outerShdw>
          </a:effectLst>
          <a:latin typeface="+mn-lt"/>
          <a:ea typeface="MS PGothic" pitchFamily="34" charset="-128"/>
          <a:cs typeface="ＭＳ Ｐゴシック" charset="-128"/>
        </a:defRPr>
      </a:lvl1pPr>
      <a:lvl2pPr marL="742950" indent="-28575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MS PGothic" pitchFamily="34" charset="-128"/>
        </a:defRPr>
      </a:lvl2pPr>
      <a:lvl3pPr marL="1143000" indent="-228600" algn="l" rtl="0" eaLnBrk="0" fontAlgn="base" hangingPunct="0">
        <a:spcBef>
          <a:spcPct val="20000"/>
        </a:spcBef>
        <a:spcAft>
          <a:spcPct val="0"/>
        </a:spcAft>
        <a:buClr>
          <a:schemeClr val="accent2"/>
        </a:buClr>
        <a:buSzPct val="60000"/>
        <a:buFont typeface="Wingdings" pitchFamily="2" charset="2"/>
        <a:buChar char="n"/>
        <a:defRPr sz="2400">
          <a:solidFill>
            <a:schemeClr val="tx1"/>
          </a:solidFill>
          <a:effectLst>
            <a:outerShdw blurRad="38100" dist="38100" dir="2700000" algn="tl">
              <a:srgbClr val="000000"/>
            </a:outerShdw>
          </a:effectLst>
          <a:latin typeface="+mn-lt"/>
          <a:ea typeface="MS PGothic" pitchFamily="34" charset="-128"/>
        </a:defRPr>
      </a:lvl3pPr>
      <a:lvl4pPr marL="1600200" indent="-228600" algn="l" rtl="0" eaLnBrk="0" fontAlgn="base" hangingPunct="0">
        <a:spcBef>
          <a:spcPct val="20000"/>
        </a:spcBef>
        <a:spcAft>
          <a:spcPct val="0"/>
        </a:spcAft>
        <a:buClr>
          <a:schemeClr val="tx2"/>
        </a:buClr>
        <a:buChar char="•"/>
        <a:defRPr sz="2000">
          <a:solidFill>
            <a:schemeClr val="tx1"/>
          </a:solidFill>
          <a:effectLst>
            <a:outerShdw blurRad="38100" dist="38100" dir="2700000" algn="tl">
              <a:srgbClr val="000000"/>
            </a:outerShdw>
          </a:effectLst>
          <a:latin typeface="+mn-lt"/>
          <a:ea typeface="MS PGothic" pitchFamily="34" charset="-128"/>
        </a:defRPr>
      </a:lvl4pPr>
      <a:lvl5pPr marL="2057400" indent="-228600" algn="l" rtl="0" eaLnBrk="0" fontAlgn="base" hangingPunct="0">
        <a:spcBef>
          <a:spcPct val="20000"/>
        </a:spcBef>
        <a:spcAft>
          <a:spcPct val="0"/>
        </a:spcAft>
        <a:buClr>
          <a:schemeClr val="folHlink"/>
        </a:buClr>
        <a:buSzPct val="60000"/>
        <a:buFont typeface="Wingdings" pitchFamily="2" charset="2"/>
        <a:buChar char="n"/>
        <a:defRPr sz="2000">
          <a:solidFill>
            <a:schemeClr val="tx1"/>
          </a:solidFill>
          <a:effectLst>
            <a:outerShdw blurRad="38100" dist="38100" dir="2700000" algn="tl">
              <a:srgbClr val="000000"/>
            </a:outerShdw>
          </a:effectLst>
          <a:latin typeface="+mn-lt"/>
          <a:ea typeface="MS PGothic" pitchFamily="34" charset="-128"/>
        </a:defRPr>
      </a:lvl5pPr>
      <a:lvl6pPr marL="25146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6pPr>
      <a:lvl7pPr marL="29718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7pPr>
      <a:lvl8pPr marL="34290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8pPr>
      <a:lvl9pPr marL="38862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458" name="Title Placeholder 1">
            <a:extLst>
              <a:ext uri="{FF2B5EF4-FFF2-40B4-BE49-F238E27FC236}">
                <a16:creationId xmlns:a16="http://schemas.microsoft.com/office/drawing/2014/main" id="{4433FF94-7132-DCA3-32C8-0DD9C585D2A0}"/>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9459" name="Text Placeholder 2">
            <a:extLst>
              <a:ext uri="{FF2B5EF4-FFF2-40B4-BE49-F238E27FC236}">
                <a16:creationId xmlns:a16="http://schemas.microsoft.com/office/drawing/2014/main" id="{13AB470D-EE59-C06B-2C28-21FC1CE0858D}"/>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A4F9700C-9F45-5707-CEE1-8E955C27E047}"/>
              </a:ext>
            </a:extLst>
          </p:cNvPr>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b="1" i="0">
                <a:solidFill>
                  <a:srgbClr val="898989"/>
                </a:solidFill>
                <a:latin typeface="Calibri" charset="0"/>
                <a:ea typeface="ＭＳ Ｐゴシック" charset="0"/>
                <a:cs typeface="Arial" panose="020B0604020202020204" pitchFamily="34" charset="0"/>
              </a:defRPr>
            </a:lvl1pPr>
          </a:lstStyle>
          <a:p>
            <a:pPr>
              <a:defRPr/>
            </a:pPr>
            <a:fld id="{2C3FC936-1DC8-4845-980C-601E3ACB4134}" type="datetimeFigureOut">
              <a:rPr lang="en-US" smtClean="0"/>
              <a:pPr>
                <a:defRPr/>
              </a:pPr>
              <a:t>3/8/26</a:t>
            </a:fld>
            <a:endParaRPr lang="en-US" dirty="0"/>
          </a:p>
        </p:txBody>
      </p:sp>
      <p:sp>
        <p:nvSpPr>
          <p:cNvPr id="5" name="Footer Placeholder 4">
            <a:extLst>
              <a:ext uri="{FF2B5EF4-FFF2-40B4-BE49-F238E27FC236}">
                <a16:creationId xmlns:a16="http://schemas.microsoft.com/office/drawing/2014/main" id="{51A88E9E-DD38-CE47-13F8-DBF2A7CA5883}"/>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A4AE260E-BDD7-333C-ABA7-2579ACAB0735}"/>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b="1" i="0">
                <a:solidFill>
                  <a:srgbClr val="898989"/>
                </a:solidFill>
                <a:latin typeface="Calibri" panose="020F0502020204030204" pitchFamily="34" charset="0"/>
                <a:cs typeface="Arial" panose="020B0604020202020204" pitchFamily="34" charset="0"/>
              </a:defRPr>
            </a:lvl1pPr>
          </a:lstStyle>
          <a:p>
            <a:fld id="{5074BA33-5BA9-C147-991D-978D3601FEBD}" type="slidenum">
              <a:rPr lang="en-US" altLang="en-US" smtClean="0"/>
              <a:pPr/>
              <a:t>‹#›</a:t>
            </a:fld>
            <a:endParaRPr lang="en-US" altLang="en-US" dirty="0"/>
          </a:p>
        </p:txBody>
      </p:sp>
    </p:spTree>
    <p:extLst>
      <p:ext uri="{BB962C8B-B14F-4D97-AF65-F5344CB8AC3E}">
        <p14:creationId xmlns:p14="http://schemas.microsoft.com/office/powerpoint/2010/main" val="2397979276"/>
      </p:ext>
    </p:extLst>
  </p:cSld>
  <p:clrMap bg1="lt1" tx1="dk1" bg2="lt2" tx2="dk2" accent1="accent1" accent2="accent2" accent3="accent3" accent4="accent4" accent5="accent5" accent6="accent6" hlink="hlink" folHlink="folHlink"/>
  <p:sldLayoutIdLst>
    <p:sldLayoutId id="2147487488" r:id="rId1"/>
    <p:sldLayoutId id="2147487489" r:id="rId2"/>
    <p:sldLayoutId id="2147487490" r:id="rId3"/>
    <p:sldLayoutId id="2147487491" r:id="rId4"/>
    <p:sldLayoutId id="2147487492" r:id="rId5"/>
    <p:sldLayoutId id="2147487493" r:id="rId6"/>
    <p:sldLayoutId id="2147487494" r:id="rId7"/>
    <p:sldLayoutId id="2147487495" r:id="rId8"/>
    <p:sldLayoutId id="2147487496" r:id="rId9"/>
    <p:sldLayoutId id="2147487497" r:id="rId10"/>
    <p:sldLayoutId id="2147487498" r:id="rId11"/>
  </p:sldLayoutIdLst>
  <p:txStyles>
    <p:titleStyle>
      <a:lvl1pPr algn="ctr"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S PGothic" pitchFamily="34" charset="-128"/>
          <a:cs typeface="ＭＳ Ｐゴシック" charset="0"/>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S PGothic" pitchFamily="34" charset="-128"/>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S PGothic" pitchFamily="34" charset="-128"/>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375D6F91-43E1-E3C5-8402-589ED4EDCAE1}"/>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20483" name="Rectangle 3">
            <a:extLst>
              <a:ext uri="{FF2B5EF4-FFF2-40B4-BE49-F238E27FC236}">
                <a16:creationId xmlns:a16="http://schemas.microsoft.com/office/drawing/2014/main" id="{0DF0EC5C-3467-AC7D-8BA8-E28CC85EB8E5}"/>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CFC95801-5A4C-39A2-7540-475C0CA4C954}"/>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4BB05613-04CE-AF35-641B-F578DB410E1F}"/>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938917FD-B401-F52B-97D7-FEC1C1DF5C0A}"/>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FC298705-FC42-5043-BFDE-C96C70301307}" type="slidenum">
              <a:rPr lang="en-US" altLang="en-US"/>
              <a:pPr/>
              <a:t>‹#›</a:t>
            </a:fld>
            <a:endParaRPr lang="en-US" altLang="en-US"/>
          </a:p>
        </p:txBody>
      </p:sp>
    </p:spTree>
    <p:extLst>
      <p:ext uri="{BB962C8B-B14F-4D97-AF65-F5344CB8AC3E}">
        <p14:creationId xmlns:p14="http://schemas.microsoft.com/office/powerpoint/2010/main" val="1643651030"/>
      </p:ext>
    </p:extLst>
  </p:cSld>
  <p:clrMap bg1="lt1" tx1="dk1" bg2="lt2" tx2="dk2" accent1="accent1" accent2="accent2" accent3="accent3" accent4="accent4" accent5="accent5" accent6="accent6" hlink="hlink" folHlink="folHlink"/>
  <p:sldLayoutIdLst>
    <p:sldLayoutId id="2147487500" r:id="rId1"/>
    <p:sldLayoutId id="2147487501" r:id="rId2"/>
    <p:sldLayoutId id="2147487502" r:id="rId3"/>
    <p:sldLayoutId id="2147487503" r:id="rId4"/>
    <p:sldLayoutId id="2147487504" r:id="rId5"/>
    <p:sldLayoutId id="2147487505" r:id="rId6"/>
    <p:sldLayoutId id="2147487506" r:id="rId7"/>
    <p:sldLayoutId id="2147487507" r:id="rId8"/>
    <p:sldLayoutId id="2147487508" r:id="rId9"/>
    <p:sldLayoutId id="2147487509" r:id="rId10"/>
    <p:sldLayoutId id="2147487510" r:id="rId11"/>
    <p:sldLayoutId id="2147487511" r:id="rId12"/>
    <p:sldLayoutId id="2147487512"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76D0B6EC-0F72-A87A-88AF-A02EFF2C1915}"/>
              </a:ext>
            </a:extLst>
          </p:cNvPr>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76" tIns="45688" rIns="91376" bIns="45688" numCol="1" anchor="ctr" anchorCtr="0" compatLnSpc="1">
            <a:prstTxWarp prst="textNoShape">
              <a:avLst/>
            </a:prstTxWarp>
          </a:bodyPr>
          <a:lstStyle/>
          <a:p>
            <a:pPr lvl="0"/>
            <a:r>
              <a:rPr lang="en-GB" altLang="en-US"/>
              <a:t>Click to edit Master title style</a:t>
            </a:r>
          </a:p>
        </p:txBody>
      </p:sp>
      <p:sp>
        <p:nvSpPr>
          <p:cNvPr id="31747" name="Rectangle 3">
            <a:extLst>
              <a:ext uri="{FF2B5EF4-FFF2-40B4-BE49-F238E27FC236}">
                <a16:creationId xmlns:a16="http://schemas.microsoft.com/office/drawing/2014/main" id="{F0D9C2F6-1D0D-8537-EE79-37F9EC823DBB}"/>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76" tIns="45688" rIns="91376" bIns="45688" numCol="1" anchor="t" anchorCtr="0" compatLnSpc="1">
            <a:prstTxWarp prst="textNoShape">
              <a:avLst/>
            </a:prstTxWarp>
          </a:bodyPr>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p>
        </p:txBody>
      </p:sp>
      <p:sp>
        <p:nvSpPr>
          <p:cNvPr id="1028" name="Rectangle 4">
            <a:extLst>
              <a:ext uri="{FF2B5EF4-FFF2-40B4-BE49-F238E27FC236}">
                <a16:creationId xmlns:a16="http://schemas.microsoft.com/office/drawing/2014/main" id="{A3442CE1-B71B-3578-357D-5B72F518EAB4}"/>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a:extLst>
              <a:ext uri="{FF2B5EF4-FFF2-40B4-BE49-F238E27FC236}">
                <a16:creationId xmlns:a16="http://schemas.microsoft.com/office/drawing/2014/main" id="{78184615-61B4-9D4A-A153-2E2C47A74A6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a:extLst>
              <a:ext uri="{FF2B5EF4-FFF2-40B4-BE49-F238E27FC236}">
                <a16:creationId xmlns:a16="http://schemas.microsoft.com/office/drawing/2014/main" id="{8E01A208-B933-FED2-8ED0-3B0B8034F1BC}"/>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r">
              <a:defRPr sz="1400">
                <a:solidFill>
                  <a:srgbClr val="000000"/>
                </a:solidFill>
              </a:defRPr>
            </a:lvl1pPr>
          </a:lstStyle>
          <a:p>
            <a:fld id="{8E469E8A-3A88-D64D-9355-999018E4093B}" type="slidenum">
              <a:rPr lang="en-GB" altLang="en-US"/>
              <a:pPr/>
              <a:t>‹#›</a:t>
            </a:fld>
            <a:endParaRPr lang="en-GB" altLang="en-US"/>
          </a:p>
        </p:txBody>
      </p:sp>
    </p:spTree>
    <p:extLst>
      <p:ext uri="{BB962C8B-B14F-4D97-AF65-F5344CB8AC3E}">
        <p14:creationId xmlns:p14="http://schemas.microsoft.com/office/powerpoint/2010/main" val="1567974098"/>
      </p:ext>
    </p:extLst>
  </p:cSld>
  <p:clrMap bg1="lt1" tx1="dk1" bg2="lt2" tx2="dk2" accent1="accent1" accent2="accent2" accent3="accent3" accent4="accent4" accent5="accent5" accent6="accent6" hlink="hlink" folHlink="folHlink"/>
  <p:sldLayoutIdLst>
    <p:sldLayoutId id="2147487514" r:id="rId1"/>
  </p:sldLayoutIdLst>
  <p:txStyles>
    <p:titleStyle>
      <a:lvl1pPr algn="ctr" rtl="0" eaLnBrk="0" fontAlgn="base" hangingPunct="0">
        <a:spcBef>
          <a:spcPct val="0"/>
        </a:spcBef>
        <a:spcAft>
          <a:spcPct val="0"/>
        </a:spcAft>
        <a:defRPr sz="4400">
          <a:solidFill>
            <a:schemeClr val="tx2"/>
          </a:solidFill>
          <a:latin typeface="+mj-lt"/>
          <a:ea typeface="MS PGothic" pitchFamily="34" charset="-128"/>
          <a:cs typeface="+mj-cs"/>
        </a:defRPr>
      </a:lvl1pPr>
      <a:lvl2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2pPr>
      <a:lvl3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3pPr>
      <a:lvl4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4pPr>
      <a:lvl5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5pPr>
      <a:lvl6pPr marL="45688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3758"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0639"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7517"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1313" indent="-341313" algn="l" rtl="0" eaLnBrk="0" fontAlgn="base" hangingPunct="0">
        <a:spcBef>
          <a:spcPct val="20000"/>
        </a:spcBef>
        <a:spcAft>
          <a:spcPct val="0"/>
        </a:spcAft>
        <a:buChar char="•"/>
        <a:defRPr sz="3200">
          <a:solidFill>
            <a:schemeClr val="tx1"/>
          </a:solidFill>
          <a:latin typeface="+mn-lt"/>
          <a:ea typeface="MS PGothic" pitchFamily="34" charset="-128"/>
          <a:cs typeface="+mn-cs"/>
        </a:defRPr>
      </a:lvl1pPr>
      <a:lvl2pPr marL="741363" indent="-284163" algn="l" rtl="0" eaLnBrk="0" fontAlgn="base" hangingPunct="0">
        <a:spcBef>
          <a:spcPct val="20000"/>
        </a:spcBef>
        <a:spcAft>
          <a:spcPct val="0"/>
        </a:spcAft>
        <a:buChar char="–"/>
        <a:defRPr sz="2800">
          <a:solidFill>
            <a:schemeClr val="tx1"/>
          </a:solidFill>
          <a:latin typeface="+mn-lt"/>
          <a:ea typeface="+mn-ea"/>
          <a:cs typeface="+mn-cs"/>
        </a:defRPr>
      </a:lvl2pPr>
      <a:lvl3pPr marL="1141413" indent="-227013" algn="l" rtl="0" eaLnBrk="0" fontAlgn="base" hangingPunct="0">
        <a:spcBef>
          <a:spcPct val="20000"/>
        </a:spcBef>
        <a:spcAft>
          <a:spcPct val="0"/>
        </a:spcAft>
        <a:buChar char="•"/>
        <a:defRPr sz="2400">
          <a:solidFill>
            <a:schemeClr val="tx1"/>
          </a:solidFill>
          <a:latin typeface="+mn-lt"/>
          <a:ea typeface="+mn-ea"/>
          <a:cs typeface="+mn-cs"/>
        </a:defRPr>
      </a:lvl3pPr>
      <a:lvl4pPr marL="1598613" indent="-227013" algn="l" rtl="0" eaLnBrk="0" fontAlgn="base" hangingPunct="0">
        <a:spcBef>
          <a:spcPct val="20000"/>
        </a:spcBef>
        <a:spcAft>
          <a:spcPct val="0"/>
        </a:spcAft>
        <a:buChar char="–"/>
        <a:defRPr sz="2000">
          <a:solidFill>
            <a:schemeClr val="tx1"/>
          </a:solidFill>
          <a:latin typeface="+mn-lt"/>
          <a:ea typeface="+mn-ea"/>
          <a:cs typeface="+mn-cs"/>
        </a:defRPr>
      </a:lvl4pPr>
      <a:lvl5pPr marL="2055813" indent="-227013" algn="l" rtl="0" eaLnBrk="0" fontAlgn="base" hangingPunct="0">
        <a:spcBef>
          <a:spcPct val="20000"/>
        </a:spcBef>
        <a:spcAft>
          <a:spcPct val="0"/>
        </a:spcAft>
        <a:buChar char="»"/>
        <a:defRPr sz="2000">
          <a:solidFill>
            <a:schemeClr val="tx1"/>
          </a:solidFill>
          <a:latin typeface="+mn-lt"/>
          <a:ea typeface="+mn-ea"/>
          <a:cs typeface="+mn-cs"/>
        </a:defRPr>
      </a:lvl5pPr>
      <a:lvl6pPr marL="2512836" indent="-228439" algn="l" rtl="0" fontAlgn="base">
        <a:spcBef>
          <a:spcPct val="20000"/>
        </a:spcBef>
        <a:spcAft>
          <a:spcPct val="0"/>
        </a:spcAft>
        <a:buChar char="»"/>
        <a:defRPr sz="2000">
          <a:solidFill>
            <a:schemeClr val="tx1"/>
          </a:solidFill>
          <a:latin typeface="+mn-lt"/>
          <a:ea typeface="+mn-ea"/>
          <a:cs typeface="+mn-cs"/>
        </a:defRPr>
      </a:lvl6pPr>
      <a:lvl7pPr marL="2969716" indent="-228439" algn="l" rtl="0" fontAlgn="base">
        <a:spcBef>
          <a:spcPct val="20000"/>
        </a:spcBef>
        <a:spcAft>
          <a:spcPct val="0"/>
        </a:spcAft>
        <a:buChar char="»"/>
        <a:defRPr sz="2000">
          <a:solidFill>
            <a:schemeClr val="tx1"/>
          </a:solidFill>
          <a:latin typeface="+mn-lt"/>
          <a:ea typeface="+mn-ea"/>
          <a:cs typeface="+mn-cs"/>
        </a:defRPr>
      </a:lvl7pPr>
      <a:lvl8pPr marL="3426595" indent="-228439" algn="l" rtl="0" fontAlgn="base">
        <a:spcBef>
          <a:spcPct val="20000"/>
        </a:spcBef>
        <a:spcAft>
          <a:spcPct val="0"/>
        </a:spcAft>
        <a:buChar char="»"/>
        <a:defRPr sz="2000">
          <a:solidFill>
            <a:schemeClr val="tx1"/>
          </a:solidFill>
          <a:latin typeface="+mn-lt"/>
          <a:ea typeface="+mn-ea"/>
          <a:cs typeface="+mn-cs"/>
        </a:defRPr>
      </a:lvl8pPr>
      <a:lvl9pPr marL="3883472" indent="-228439"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686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686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l" eaLnBrk="0" hangingPunct="0">
              <a:spcBef>
                <a:spcPct val="0"/>
              </a:spcBef>
              <a:defRPr sz="1400" b="1" i="0">
                <a:solidFill>
                  <a:srgbClr val="FFFFFF"/>
                </a:solidFill>
                <a:latin typeface="Arial" panose="020B0604020202020204" pitchFamily="34" charset="0"/>
              </a:defRPr>
            </a:lvl1pPr>
          </a:lstStyle>
          <a:p>
            <a:pPr>
              <a:defRPr/>
            </a:pPr>
            <a:endParaRPr lang="en-US" dirty="0"/>
          </a:p>
        </p:txBody>
      </p:sp>
      <p:sp>
        <p:nvSpPr>
          <p:cNvPr id="3686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eaLnBrk="0" hangingPunct="0">
              <a:spcBef>
                <a:spcPct val="0"/>
              </a:spcBef>
              <a:defRPr sz="1400" b="1" i="0">
                <a:solidFill>
                  <a:srgbClr val="FFFFFF"/>
                </a:solidFill>
                <a:latin typeface="Arial" panose="020B0604020202020204" pitchFamily="34" charset="0"/>
              </a:defRPr>
            </a:lvl1pPr>
          </a:lstStyle>
          <a:p>
            <a:pPr>
              <a:defRPr/>
            </a:pPr>
            <a:endParaRPr lang="en-US" dirty="0"/>
          </a:p>
        </p:txBody>
      </p:sp>
      <p:sp>
        <p:nvSpPr>
          <p:cNvPr id="3687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eaLnBrk="0" hangingPunct="0">
              <a:spcBef>
                <a:spcPct val="0"/>
              </a:spcBef>
              <a:defRPr sz="1400" b="1" i="0">
                <a:solidFill>
                  <a:srgbClr val="FFFFFF"/>
                </a:solidFill>
                <a:latin typeface="Arial" panose="020B0604020202020204" pitchFamily="34" charset="0"/>
              </a:defRPr>
            </a:lvl1pPr>
          </a:lstStyle>
          <a:p>
            <a:pPr>
              <a:defRPr/>
            </a:pPr>
            <a:fld id="{9D7C13D9-C52A-1943-A370-4DC1239B485E}" type="slidenum">
              <a:rPr lang="en-US" smtClean="0"/>
              <a:pPr>
                <a:defRPr/>
              </a:pPr>
              <a:t>‹#›</a:t>
            </a:fld>
            <a:endParaRPr lang="en-US" dirty="0"/>
          </a:p>
        </p:txBody>
      </p:sp>
    </p:spTree>
    <p:extLst>
      <p:ext uri="{BB962C8B-B14F-4D97-AF65-F5344CB8AC3E}">
        <p14:creationId xmlns:p14="http://schemas.microsoft.com/office/powerpoint/2010/main" val="2402854219"/>
      </p:ext>
    </p:extLst>
  </p:cSld>
  <p:clrMap bg1="dk2" tx1="lt1" bg2="dk1" tx2="lt2" accent1="accent1" accent2="accent2" accent3="accent3" accent4="accent4" accent5="accent5" accent6="accent6" hlink="hlink" folHlink="folHlink"/>
  <p:sldLayoutIdLst>
    <p:sldLayoutId id="2147485307" r:id="rId1"/>
    <p:sldLayoutId id="2147485308" r:id="rId2"/>
    <p:sldLayoutId id="2147485309" r:id="rId3"/>
    <p:sldLayoutId id="2147485310" r:id="rId4"/>
    <p:sldLayoutId id="2147485311" r:id="rId5"/>
    <p:sldLayoutId id="2147485312" r:id="rId6"/>
    <p:sldLayoutId id="2147485313" r:id="rId7"/>
    <p:sldLayoutId id="2147485314" r:id="rId8"/>
    <p:sldLayoutId id="2147485315" r:id="rId9"/>
    <p:sldLayoutId id="2147485316" r:id="rId10"/>
    <p:sldLayoutId id="2147485317" r:id="rId11"/>
    <p:sldLayoutId id="2147485318" r:id="rId12"/>
  </p:sldLayoutIdLst>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1553FDE6-3352-73B7-DCFA-6E7ECA0A0F17}"/>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23555" name="Rectangle 3">
            <a:extLst>
              <a:ext uri="{FF2B5EF4-FFF2-40B4-BE49-F238E27FC236}">
                <a16:creationId xmlns:a16="http://schemas.microsoft.com/office/drawing/2014/main" id="{61A7E9F8-514B-C4CE-066D-BA066097C329}"/>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A115B711-7BD5-48D2-AB70-B5F1BCBAD6B6}"/>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996B8768-8CEA-A80B-7A83-654C92322445}"/>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345032A5-BF87-05CE-0DAD-E92597BCFE2B}"/>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74E1D6C6-210A-BD4A-8F28-1A2AD5323E13}" type="slidenum">
              <a:rPr lang="en-US" altLang="en-US"/>
              <a:pPr/>
              <a:t>‹#›</a:t>
            </a:fld>
            <a:endParaRPr lang="en-US" altLang="en-US"/>
          </a:p>
        </p:txBody>
      </p:sp>
    </p:spTree>
    <p:extLst>
      <p:ext uri="{BB962C8B-B14F-4D97-AF65-F5344CB8AC3E}">
        <p14:creationId xmlns:p14="http://schemas.microsoft.com/office/powerpoint/2010/main" val="2500707428"/>
      </p:ext>
    </p:extLst>
  </p:cSld>
  <p:clrMap bg1="lt1" tx1="dk1" bg2="lt2" tx2="dk2" accent1="accent1" accent2="accent2" accent3="accent3" accent4="accent4" accent5="accent5" accent6="accent6" hlink="hlink" folHlink="folHlink"/>
  <p:sldLayoutIdLst>
    <p:sldLayoutId id="2147487516" r:id="rId1"/>
    <p:sldLayoutId id="2147487517" r:id="rId2"/>
    <p:sldLayoutId id="2147487518" r:id="rId3"/>
    <p:sldLayoutId id="2147487519" r:id="rId4"/>
    <p:sldLayoutId id="2147487520" r:id="rId5"/>
    <p:sldLayoutId id="2147487521" r:id="rId6"/>
    <p:sldLayoutId id="2147487522" r:id="rId7"/>
    <p:sldLayoutId id="2147487523" r:id="rId8"/>
    <p:sldLayoutId id="2147487524" r:id="rId9"/>
    <p:sldLayoutId id="2147487525" r:id="rId10"/>
    <p:sldLayoutId id="2147487526" r:id="rId11"/>
    <p:sldLayoutId id="2147487527" r:id="rId12"/>
    <p:sldLayoutId id="2147487528" r:id="rId13"/>
    <p:sldLayoutId id="2147487529" r:id="rId14"/>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FFCC99"/>
            </a:gs>
            <a:gs pos="50000">
              <a:schemeClr val="bg1"/>
            </a:gs>
            <a:gs pos="100000">
              <a:srgbClr val="FFCC99"/>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6147"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6148"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6149"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FEE40C2F-0213-394F-8663-E2A8DD345CF4}" type="slidenum">
              <a:rPr lang="en-US" smtClean="0">
                <a:solidFill>
                  <a:srgbClr val="000000"/>
                </a:solidFill>
              </a:rPr>
              <a:pPr>
                <a:defRPr/>
              </a:pPr>
              <a:t>‹#›</a:t>
            </a:fld>
            <a:endParaRPr lang="en-US" dirty="0">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03254018"/>
      </p:ext>
    </p:extLst>
  </p:cSld>
  <p:clrMap bg1="lt1" tx1="dk1" bg2="lt2" tx2="dk2" accent1="accent1" accent2="accent2" accent3="accent3" accent4="accent4" accent5="accent5" accent6="accent6" hlink="hlink" folHlink="folHlink"/>
  <p:sldLayoutIdLst>
    <p:sldLayoutId id="2147487531" r:id="rId1"/>
    <p:sldLayoutId id="2147487532" r:id="rId2"/>
    <p:sldLayoutId id="2147487533" r:id="rId3"/>
    <p:sldLayoutId id="2147487534" r:id="rId4"/>
    <p:sldLayoutId id="2147487535" r:id="rId5"/>
    <p:sldLayoutId id="2147487536" r:id="rId6"/>
    <p:sldLayoutId id="2147487537" r:id="rId7"/>
    <p:sldLayoutId id="2147487538" r:id="rId8"/>
    <p:sldLayoutId id="2147487539" r:id="rId9"/>
    <p:sldLayoutId id="2147487540" r:id="rId10"/>
    <p:sldLayoutId id="214748754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SzPct val="95000"/>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eaLnBrk="0" hangingPunct="0">
              <a:defRPr/>
            </a:pPr>
            <a:fld id="{C7FCEC4A-0619-534F-AB0C-4C4D1986DF16}" type="slidenum">
              <a:rPr lang="en-US" smtClean="0"/>
              <a:pPr eaLnBrk="0" hangingPunct="0">
                <a:defRPr/>
              </a:pPr>
              <a:t>‹#›</a:t>
            </a:fld>
            <a:endParaRPr lang="en-US" dirty="0"/>
          </a:p>
        </p:txBody>
      </p:sp>
    </p:spTree>
    <p:extLst>
      <p:ext uri="{BB962C8B-B14F-4D97-AF65-F5344CB8AC3E}">
        <p14:creationId xmlns:p14="http://schemas.microsoft.com/office/powerpoint/2010/main" val="3408713883"/>
      </p:ext>
    </p:extLst>
  </p:cSld>
  <p:clrMap bg1="lt1" tx1="dk1" bg2="lt2" tx2="dk2" accent1="accent1" accent2="accent2" accent3="accent3" accent4="accent4" accent5="accent5" accent6="accent6" hlink="hlink" folHlink="folHlink"/>
  <p:sldLayoutIdLst>
    <p:sldLayoutId id="2147487543" r:id="rId1"/>
    <p:sldLayoutId id="2147487544" r:id="rId2"/>
    <p:sldLayoutId id="2147487545" r:id="rId3"/>
    <p:sldLayoutId id="2147487546" r:id="rId4"/>
    <p:sldLayoutId id="2147487547" r:id="rId5"/>
    <p:sldLayoutId id="2147487548" r:id="rId6"/>
    <p:sldLayoutId id="2147487549" r:id="rId7"/>
    <p:sldLayoutId id="2147487550" r:id="rId8"/>
    <p:sldLayoutId id="2147487551" r:id="rId9"/>
    <p:sldLayoutId id="2147487552" r:id="rId10"/>
    <p:sldLayoutId id="2147487553" r:id="rId11"/>
    <p:sldLayoutId id="2147487554" r:id="rId12"/>
    <p:sldLayoutId id="214748755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FFCC99"/>
            </a:gs>
            <a:gs pos="50000">
              <a:schemeClr val="bg1"/>
            </a:gs>
            <a:gs pos="100000">
              <a:srgbClr val="FFCC99"/>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6147"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p>
        </p:txBody>
      </p:sp>
      <p:sp>
        <p:nvSpPr>
          <p:cNvPr id="6148"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p>
        </p:txBody>
      </p:sp>
      <p:sp>
        <p:nvSpPr>
          <p:cNvPr id="6149"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FEE40C2F-0213-394F-8663-E2A8DD345CF4}" type="slidenum">
              <a:rPr lang="en-US" smtClean="0"/>
              <a:pPr>
                <a:defRPr/>
              </a:pPr>
              <a:t>‹#›</a:t>
            </a:fld>
            <a:endParaRPr lang="en-US" dirty="0"/>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24631219"/>
      </p:ext>
    </p:extLst>
  </p:cSld>
  <p:clrMap bg1="lt1" tx1="dk1" bg2="lt2" tx2="dk2" accent1="accent1" accent2="accent2" accent3="accent3" accent4="accent4" accent5="accent5" accent6="accent6" hlink="hlink" folHlink="folHlink"/>
  <p:sldLayoutIdLst>
    <p:sldLayoutId id="2147487557" r:id="rId1"/>
    <p:sldLayoutId id="2147487558" r:id="rId2"/>
    <p:sldLayoutId id="2147487559" r:id="rId3"/>
    <p:sldLayoutId id="2147487560" r:id="rId4"/>
    <p:sldLayoutId id="2147487561" r:id="rId5"/>
    <p:sldLayoutId id="2147487562" r:id="rId6"/>
    <p:sldLayoutId id="2147487563" r:id="rId7"/>
    <p:sldLayoutId id="2147487564" r:id="rId8"/>
    <p:sldLayoutId id="2147487565" r:id="rId9"/>
    <p:sldLayoutId id="2147487566" r:id="rId10"/>
    <p:sldLayoutId id="2147487567"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SzPct val="95000"/>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1202" name="Group 2"/>
          <p:cNvGrpSpPr>
            <a:grpSpLocks/>
          </p:cNvGrpSpPr>
          <p:nvPr/>
        </p:nvGrpSpPr>
        <p:grpSpPr bwMode="auto">
          <a:xfrm>
            <a:off x="0" y="-4763"/>
            <a:ext cx="1063625" cy="6858001"/>
            <a:chOff x="0" y="-3"/>
            <a:chExt cx="670" cy="4320"/>
          </a:xfrm>
        </p:grpSpPr>
        <p:grpSp>
          <p:nvGrpSpPr>
            <p:cNvPr id="51208" name="Group 3"/>
            <p:cNvGrpSpPr>
              <a:grpSpLocks/>
            </p:cNvGrpSpPr>
            <p:nvPr/>
          </p:nvGrpSpPr>
          <p:grpSpPr bwMode="auto">
            <a:xfrm rot="16200000" flipH="1">
              <a:off x="-1815" y="1838"/>
              <a:ext cx="4320" cy="638"/>
              <a:chOff x="-2" y="1562"/>
              <a:chExt cx="5762" cy="638"/>
            </a:xfrm>
          </p:grpSpPr>
          <p:sp>
            <p:nvSpPr>
              <p:cNvPr id="51211" name="Freeform 4"/>
              <p:cNvSpPr>
                <a:spLocks/>
              </p:cNvSpPr>
              <p:nvPr/>
            </p:nvSpPr>
            <p:spPr bwMode="ltGray">
              <a:xfrm rot="-5400000">
                <a:off x="2548" y="-993"/>
                <a:ext cx="624" cy="5746"/>
              </a:xfrm>
              <a:custGeom>
                <a:avLst/>
                <a:gdLst>
                  <a:gd name="T0" fmla="*/ 0 w 1000"/>
                  <a:gd name="T1" fmla="*/ 0 h 720"/>
                  <a:gd name="T2" fmla="*/ 0 w 1000"/>
                  <a:gd name="T3" fmla="*/ 2147483647 h 720"/>
                  <a:gd name="T4" fmla="*/ 14 w 1000"/>
                  <a:gd name="T5" fmla="*/ 2147483647 h 720"/>
                  <a:gd name="T6" fmla="*/ 14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2" name="Freeform 5"/>
              <p:cNvSpPr>
                <a:spLocks/>
              </p:cNvSpPr>
              <p:nvPr/>
            </p:nvSpPr>
            <p:spPr bwMode="ltGray">
              <a:xfrm rot="-5400000">
                <a:off x="1313" y="1670"/>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3" name="Freeform 6"/>
              <p:cNvSpPr>
                <a:spLocks/>
              </p:cNvSpPr>
              <p:nvPr/>
            </p:nvSpPr>
            <p:spPr bwMode="ltGray">
              <a:xfrm rot="-5400000">
                <a:off x="974" y="1669"/>
                <a:ext cx="624" cy="424"/>
              </a:xfrm>
              <a:custGeom>
                <a:avLst/>
                <a:gdLst>
                  <a:gd name="T0" fmla="*/ 0 w 624"/>
                  <a:gd name="T1" fmla="*/ 0 h 317"/>
                  <a:gd name="T2" fmla="*/ 0 w 624"/>
                  <a:gd name="T3" fmla="*/ 3728 h 317"/>
                  <a:gd name="T4" fmla="*/ 624 w 624"/>
                  <a:gd name="T5" fmla="*/ 37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4" name="Freeform 7"/>
              <p:cNvSpPr>
                <a:spLocks/>
              </p:cNvSpPr>
              <p:nvPr/>
            </p:nvSpPr>
            <p:spPr bwMode="ltGray">
              <a:xfrm rot="-5400000">
                <a:off x="-65" y="1753"/>
                <a:ext cx="624" cy="256"/>
              </a:xfrm>
              <a:custGeom>
                <a:avLst/>
                <a:gdLst>
                  <a:gd name="T0" fmla="*/ 0 w 624"/>
                  <a:gd name="T1" fmla="*/ 2 h 370"/>
                  <a:gd name="T2" fmla="*/ 0 w 624"/>
                  <a:gd name="T3" fmla="*/ 12 h 370"/>
                  <a:gd name="T4" fmla="*/ 624 w 624"/>
                  <a:gd name="T5" fmla="*/ 12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5" name="Freeform 8"/>
              <p:cNvSpPr>
                <a:spLocks/>
              </p:cNvSpPr>
              <p:nvPr/>
            </p:nvSpPr>
            <p:spPr bwMode="ltGray">
              <a:xfrm rot="-5400000">
                <a:off x="654" y="1734"/>
                <a:ext cx="624" cy="292"/>
              </a:xfrm>
              <a:custGeom>
                <a:avLst/>
                <a:gdLst>
                  <a:gd name="T0" fmla="*/ 0 w 624"/>
                  <a:gd name="T1" fmla="*/ 0 h 317"/>
                  <a:gd name="T2" fmla="*/ 0 w 624"/>
                  <a:gd name="T3" fmla="*/ 131 h 317"/>
                  <a:gd name="T4" fmla="*/ 624 w 624"/>
                  <a:gd name="T5" fmla="*/ 131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6" name="Freeform 9"/>
              <p:cNvSpPr>
                <a:spLocks/>
              </p:cNvSpPr>
              <p:nvPr/>
            </p:nvSpPr>
            <p:spPr bwMode="ltGray">
              <a:xfrm rot="-5400000">
                <a:off x="435" y="1701"/>
                <a:ext cx="624" cy="364"/>
              </a:xfrm>
              <a:custGeom>
                <a:avLst/>
                <a:gdLst>
                  <a:gd name="T0" fmla="*/ 0 w 624"/>
                  <a:gd name="T1" fmla="*/ 0 h 272"/>
                  <a:gd name="T2" fmla="*/ 0 w 624"/>
                  <a:gd name="T3" fmla="*/ 3747 h 272"/>
                  <a:gd name="T4" fmla="*/ 240 w 624"/>
                  <a:gd name="T5" fmla="*/ 3300 h 272"/>
                  <a:gd name="T6" fmla="*/ 624 w 624"/>
                  <a:gd name="T7" fmla="*/ 374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7" name="Freeform 10"/>
              <p:cNvSpPr>
                <a:spLocks/>
              </p:cNvSpPr>
              <p:nvPr/>
            </p:nvSpPr>
            <p:spPr bwMode="ltGray">
              <a:xfrm rot="-5400000">
                <a:off x="145" y="1727"/>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8" name="Freeform 11"/>
              <p:cNvSpPr>
                <a:spLocks/>
              </p:cNvSpPr>
              <p:nvPr/>
            </p:nvSpPr>
            <p:spPr bwMode="ltGray">
              <a:xfrm rot="-5400000">
                <a:off x="3200" y="1657"/>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9" name="Freeform 12"/>
              <p:cNvSpPr>
                <a:spLocks/>
              </p:cNvSpPr>
              <p:nvPr/>
            </p:nvSpPr>
            <p:spPr bwMode="ltGray">
              <a:xfrm rot="-5400000">
                <a:off x="2870" y="1660"/>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0" name="Freeform 13"/>
              <p:cNvSpPr>
                <a:spLocks/>
              </p:cNvSpPr>
              <p:nvPr/>
            </p:nvSpPr>
            <p:spPr bwMode="ltGray">
              <a:xfrm rot="-5400000">
                <a:off x="1824" y="1747"/>
                <a:ext cx="624" cy="256"/>
              </a:xfrm>
              <a:custGeom>
                <a:avLst/>
                <a:gdLst>
                  <a:gd name="T0" fmla="*/ 0 w 624"/>
                  <a:gd name="T1" fmla="*/ 2 h 370"/>
                  <a:gd name="T2" fmla="*/ 0 w 624"/>
                  <a:gd name="T3" fmla="*/ 12 h 370"/>
                  <a:gd name="T4" fmla="*/ 624 w 624"/>
                  <a:gd name="T5" fmla="*/ 12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1" name="Freeform 14"/>
              <p:cNvSpPr>
                <a:spLocks/>
              </p:cNvSpPr>
              <p:nvPr/>
            </p:nvSpPr>
            <p:spPr bwMode="ltGray">
              <a:xfrm rot="-5400000">
                <a:off x="2542" y="1725"/>
                <a:ext cx="624" cy="292"/>
              </a:xfrm>
              <a:custGeom>
                <a:avLst/>
                <a:gdLst>
                  <a:gd name="T0" fmla="*/ 0 w 624"/>
                  <a:gd name="T1" fmla="*/ 0 h 317"/>
                  <a:gd name="T2" fmla="*/ 0 w 624"/>
                  <a:gd name="T3" fmla="*/ 131 h 317"/>
                  <a:gd name="T4" fmla="*/ 624 w 624"/>
                  <a:gd name="T5" fmla="*/ 131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2" name="Freeform 15"/>
              <p:cNvSpPr>
                <a:spLocks/>
              </p:cNvSpPr>
              <p:nvPr/>
            </p:nvSpPr>
            <p:spPr bwMode="ltGray">
              <a:xfrm rot="-5400000">
                <a:off x="2324" y="1695"/>
                <a:ext cx="624" cy="360"/>
              </a:xfrm>
              <a:custGeom>
                <a:avLst/>
                <a:gdLst>
                  <a:gd name="T0" fmla="*/ 0 w 624"/>
                  <a:gd name="T1" fmla="*/ 0 h 272"/>
                  <a:gd name="T2" fmla="*/ 0 w 624"/>
                  <a:gd name="T3" fmla="*/ 3388 h 272"/>
                  <a:gd name="T4" fmla="*/ 240 w 624"/>
                  <a:gd name="T5" fmla="*/ 2990 h 272"/>
                  <a:gd name="T6" fmla="*/ 624 w 624"/>
                  <a:gd name="T7" fmla="*/ 3388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3" name="Freeform 16"/>
              <p:cNvSpPr>
                <a:spLocks/>
              </p:cNvSpPr>
              <p:nvPr/>
            </p:nvSpPr>
            <p:spPr bwMode="ltGray">
              <a:xfrm rot="-5400000">
                <a:off x="2033"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4" name="Freeform 17"/>
              <p:cNvSpPr>
                <a:spLocks/>
              </p:cNvSpPr>
              <p:nvPr/>
            </p:nvSpPr>
            <p:spPr bwMode="ltGray">
              <a:xfrm rot="-5400000">
                <a:off x="4068" y="1662"/>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5" name="Freeform 18"/>
              <p:cNvSpPr>
                <a:spLocks/>
              </p:cNvSpPr>
              <p:nvPr/>
            </p:nvSpPr>
            <p:spPr bwMode="ltGray">
              <a:xfrm rot="-5400000">
                <a:off x="3721" y="1664"/>
                <a:ext cx="624" cy="423"/>
              </a:xfrm>
              <a:custGeom>
                <a:avLst/>
                <a:gdLst>
                  <a:gd name="T0" fmla="*/ 0 w 624"/>
                  <a:gd name="T1" fmla="*/ 0 h 317"/>
                  <a:gd name="T2" fmla="*/ 0 w 624"/>
                  <a:gd name="T3" fmla="*/ 3647 h 317"/>
                  <a:gd name="T4" fmla="*/ 624 w 624"/>
                  <a:gd name="T5" fmla="*/ 364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6" name="Freeform 19"/>
              <p:cNvSpPr>
                <a:spLocks/>
              </p:cNvSpPr>
              <p:nvPr/>
            </p:nvSpPr>
            <p:spPr bwMode="ltGray">
              <a:xfrm rot="-5400000">
                <a:off x="4568" y="1743"/>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7" name="Freeform 20"/>
              <p:cNvSpPr>
                <a:spLocks/>
              </p:cNvSpPr>
              <p:nvPr/>
            </p:nvSpPr>
            <p:spPr bwMode="ltGray">
              <a:xfrm>
                <a:off x="5469" y="1558"/>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8" name="Freeform 21"/>
              <p:cNvSpPr>
                <a:spLocks/>
              </p:cNvSpPr>
              <p:nvPr/>
            </p:nvSpPr>
            <p:spPr bwMode="ltGray">
              <a:xfrm rot="-5400000">
                <a:off x="5073" y="1687"/>
                <a:ext cx="624" cy="360"/>
              </a:xfrm>
              <a:custGeom>
                <a:avLst/>
                <a:gdLst>
                  <a:gd name="T0" fmla="*/ 0 w 624"/>
                  <a:gd name="T1" fmla="*/ 0 h 272"/>
                  <a:gd name="T2" fmla="*/ 0 w 624"/>
                  <a:gd name="T3" fmla="*/ 3388 h 272"/>
                  <a:gd name="T4" fmla="*/ 240 w 624"/>
                  <a:gd name="T5" fmla="*/ 2990 h 272"/>
                  <a:gd name="T6" fmla="*/ 624 w 624"/>
                  <a:gd name="T7" fmla="*/ 3388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9" name="Freeform 22"/>
              <p:cNvSpPr>
                <a:spLocks/>
              </p:cNvSpPr>
              <p:nvPr/>
            </p:nvSpPr>
            <p:spPr bwMode="ltGray">
              <a:xfrm rot="-5400000">
                <a:off x="4786" y="1713"/>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51209" name="Freeform 23"/>
            <p:cNvSpPr>
              <a:spLocks/>
            </p:cNvSpPr>
            <p:nvPr/>
          </p:nvSpPr>
          <p:spPr bwMode="ltGray">
            <a:xfrm rot="16200000" flipH="1">
              <a:off x="-1954" y="1951"/>
              <a:ext cx="4320" cy="412"/>
            </a:xfrm>
            <a:custGeom>
              <a:avLst/>
              <a:gdLst>
                <a:gd name="T0" fmla="*/ 0 w 5762"/>
                <a:gd name="T1" fmla="*/ 362 h 385"/>
                <a:gd name="T2" fmla="*/ 431 w 5762"/>
                <a:gd name="T3" fmla="*/ 345 h 385"/>
                <a:gd name="T4" fmla="*/ 431 w 5762"/>
                <a:gd name="T5" fmla="*/ 4 h 385"/>
                <a:gd name="T6" fmla="*/ 0 w 5762"/>
                <a:gd name="T7" fmla="*/ 0 h 385"/>
                <a:gd name="T8" fmla="*/ 0 w 5762"/>
                <a:gd name="T9" fmla="*/ 362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51210" name="Freeform 24"/>
            <p:cNvSpPr>
              <a:spLocks/>
            </p:cNvSpPr>
            <p:nvPr/>
          </p:nvSpPr>
          <p:spPr bwMode="ltGray">
            <a:xfrm rot="16200000" flipH="1">
              <a:off x="-1584" y="2062"/>
              <a:ext cx="4319" cy="189"/>
            </a:xfrm>
            <a:custGeom>
              <a:avLst/>
              <a:gdLst>
                <a:gd name="T0" fmla="*/ 0 w 5761"/>
                <a:gd name="T1" fmla="*/ 28 h 189"/>
                <a:gd name="T2" fmla="*/ 431 w 5761"/>
                <a:gd name="T3" fmla="*/ 0 h 189"/>
                <a:gd name="T4" fmla="*/ 43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a14="http://schemas.microsoft.com/office/drawing/2010/main" xmlns=""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grpSp>
      <p:sp>
        <p:nvSpPr>
          <p:cNvPr id="51203"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04"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099"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1" hangingPunct="1">
              <a:spcBef>
                <a:spcPct val="50000"/>
              </a:spcBef>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100"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1" hangingPunct="1">
              <a:spcBef>
                <a:spcPct val="50000"/>
              </a:spcBef>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101"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1" hangingPunct="1">
              <a:spcBef>
                <a:spcPct val="50000"/>
              </a:spcBef>
              <a:defRPr sz="1400" b="1" i="0">
                <a:latin typeface="Arial" panose="020B0604020202020204" pitchFamily="34" charset="0"/>
              </a:defRPr>
            </a:lvl1pPr>
          </a:lstStyle>
          <a:p>
            <a:pPr>
              <a:defRPr/>
            </a:pPr>
            <a:fld id="{F57BFD79-AA9E-E944-A6ED-E8B1F4497215}" type="slidenum">
              <a:rPr lang="en-US" smtClean="0"/>
              <a:pPr>
                <a:defRPr/>
              </a:pPr>
              <a:t>‹#›</a:t>
            </a:fld>
            <a:endParaRPr lang="en-US" dirty="0"/>
          </a:p>
        </p:txBody>
      </p:sp>
    </p:spTree>
    <p:extLst>
      <p:ext uri="{BB962C8B-B14F-4D97-AF65-F5344CB8AC3E}">
        <p14:creationId xmlns:p14="http://schemas.microsoft.com/office/powerpoint/2010/main" val="1649731609"/>
      </p:ext>
    </p:extLst>
  </p:cSld>
  <p:clrMap bg1="lt1" tx1="dk1" bg2="lt2" tx2="dk2" accent1="accent1" accent2="accent2" accent3="accent3" accent4="accent4" accent5="accent5" accent6="accent6" hlink="hlink" folHlink="folHlink"/>
  <p:sldLayoutIdLst>
    <p:sldLayoutId id="2147487569" r:id="rId1"/>
    <p:sldLayoutId id="2147487570" r:id="rId2"/>
    <p:sldLayoutId id="2147487571" r:id="rId3"/>
    <p:sldLayoutId id="2147487572" r:id="rId4"/>
    <p:sldLayoutId id="2147487573" r:id="rId5"/>
    <p:sldLayoutId id="2147487574" r:id="rId6"/>
    <p:sldLayoutId id="2147487575" r:id="rId7"/>
    <p:sldLayoutId id="2147487576" r:id="rId8"/>
    <p:sldLayoutId id="2147487577" r:id="rId9"/>
    <p:sldLayoutId id="2147487578" r:id="rId10"/>
    <p:sldLayoutId id="2147487579"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defRPr>
            </a:lvl1pPr>
          </a:lstStyle>
          <a:p>
            <a:endParaRPr lang="en-US" dirty="0">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defRPr>
            </a:lvl1pPr>
          </a:lstStyle>
          <a:p>
            <a:endParaRPr lang="en-US" dirty="0">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fld id="{44C0598C-A58F-E448-B4CF-D3D59A859C8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140721205"/>
      </p:ext>
    </p:extLst>
  </p:cSld>
  <p:clrMap bg1="lt1" tx1="dk1" bg2="lt2" tx2="dk2" accent1="accent1" accent2="accent2" accent3="accent3" accent4="accent4" accent5="accent5" accent6="accent6" hlink="hlink" folHlink="folHlink"/>
  <p:sldLayoutIdLst>
    <p:sldLayoutId id="2147487581" r:id="rId1"/>
    <p:sldLayoutId id="2147487582" r:id="rId2"/>
    <p:sldLayoutId id="2147487583" r:id="rId3"/>
    <p:sldLayoutId id="2147487584" r:id="rId4"/>
    <p:sldLayoutId id="2147487585" r:id="rId5"/>
    <p:sldLayoutId id="2147487586" r:id="rId6"/>
    <p:sldLayoutId id="2147487587" r:id="rId7"/>
    <p:sldLayoutId id="2147487588" r:id="rId8"/>
    <p:sldLayoutId id="2147487589" r:id="rId9"/>
    <p:sldLayoutId id="2147487590" r:id="rId10"/>
    <p:sldLayoutId id="2147487591" r:id="rId11"/>
  </p:sldLayoutIdLst>
  <p:txStyles>
    <p:titleStyle>
      <a:lvl1pPr algn="ctr" rtl="0" fontAlgn="base">
        <a:spcBef>
          <a:spcPct val="0"/>
        </a:spcBef>
        <a:spcAft>
          <a:spcPct val="0"/>
        </a:spcAft>
        <a:defRPr sz="4400" b="1" i="0">
          <a:solidFill>
            <a:schemeClr val="tx2"/>
          </a:solidFill>
          <a:latin typeface="Arial" panose="020B0604020202020204" pitchFamily="34" charset="0"/>
          <a:ea typeface="+mj-ea"/>
          <a:cs typeface="+mj-cs"/>
        </a:defRPr>
      </a:lvl1pPr>
      <a:lvl2pPr algn="ctr" rtl="0" fontAlgn="base">
        <a:spcBef>
          <a:spcPct val="0"/>
        </a:spcBef>
        <a:spcAft>
          <a:spcPct val="0"/>
        </a:spcAft>
        <a:defRPr sz="4400">
          <a:solidFill>
            <a:schemeClr val="tx2"/>
          </a:solidFill>
          <a:latin typeface="Arial" charset="0"/>
          <a:ea typeface="ヒラギノ角ゴ Pro W3" charset="0"/>
          <a:cs typeface="ヒラギノ角ゴ Pro W3" charset="0"/>
        </a:defRPr>
      </a:lvl2pPr>
      <a:lvl3pPr algn="ctr" rtl="0" fontAlgn="base">
        <a:spcBef>
          <a:spcPct val="0"/>
        </a:spcBef>
        <a:spcAft>
          <a:spcPct val="0"/>
        </a:spcAft>
        <a:defRPr sz="4400">
          <a:solidFill>
            <a:schemeClr val="tx2"/>
          </a:solidFill>
          <a:latin typeface="Arial" charset="0"/>
          <a:ea typeface="ヒラギノ角ゴ Pro W3" charset="0"/>
          <a:cs typeface="ヒラギノ角ゴ Pro W3" charset="0"/>
        </a:defRPr>
      </a:lvl3pPr>
      <a:lvl4pPr algn="ctr" rtl="0" fontAlgn="base">
        <a:spcBef>
          <a:spcPct val="0"/>
        </a:spcBef>
        <a:spcAft>
          <a:spcPct val="0"/>
        </a:spcAft>
        <a:defRPr sz="4400">
          <a:solidFill>
            <a:schemeClr val="tx2"/>
          </a:solidFill>
          <a:latin typeface="Arial" charset="0"/>
          <a:ea typeface="ヒラギノ角ゴ Pro W3" charset="0"/>
          <a:cs typeface="ヒラギノ角ゴ Pro W3" charset="0"/>
        </a:defRPr>
      </a:lvl4pPr>
      <a:lvl5pPr algn="ctr" rtl="0" fontAlgn="base">
        <a:spcBef>
          <a:spcPct val="0"/>
        </a:spcBef>
        <a:spcAft>
          <a:spcPct val="0"/>
        </a:spcAft>
        <a:defRPr sz="4400">
          <a:solidFill>
            <a:schemeClr val="tx2"/>
          </a:solidFill>
          <a:latin typeface="Arial" charset="0"/>
          <a:ea typeface="ヒラギノ角ゴ Pro W3" charset="0"/>
          <a:cs typeface="ヒラギノ角ゴ Pro W3" charset="0"/>
        </a:defRPr>
      </a:lvl5pPr>
      <a:lvl6pPr marL="457200" algn="ctr" rtl="0" fontAlgn="base">
        <a:spcBef>
          <a:spcPct val="0"/>
        </a:spcBef>
        <a:spcAft>
          <a:spcPct val="0"/>
        </a:spcAft>
        <a:defRPr sz="4400">
          <a:solidFill>
            <a:schemeClr val="tx2"/>
          </a:solidFill>
          <a:latin typeface="Arial" charset="0"/>
          <a:ea typeface="ヒラギノ角ゴ Pro W3" charset="0"/>
          <a:cs typeface="ヒラギノ角ゴ Pro W3" charset="0"/>
        </a:defRPr>
      </a:lvl6pPr>
      <a:lvl7pPr marL="914400" algn="ctr" rtl="0" fontAlgn="base">
        <a:spcBef>
          <a:spcPct val="0"/>
        </a:spcBef>
        <a:spcAft>
          <a:spcPct val="0"/>
        </a:spcAft>
        <a:defRPr sz="4400">
          <a:solidFill>
            <a:schemeClr val="tx2"/>
          </a:solidFill>
          <a:latin typeface="Arial" charset="0"/>
          <a:ea typeface="ヒラギノ角ゴ Pro W3" charset="0"/>
          <a:cs typeface="ヒラギノ角ゴ Pro W3" charset="0"/>
        </a:defRPr>
      </a:lvl7pPr>
      <a:lvl8pPr marL="1371600" algn="ctr" rtl="0" fontAlgn="base">
        <a:spcBef>
          <a:spcPct val="0"/>
        </a:spcBef>
        <a:spcAft>
          <a:spcPct val="0"/>
        </a:spcAft>
        <a:defRPr sz="4400">
          <a:solidFill>
            <a:schemeClr val="tx2"/>
          </a:solidFill>
          <a:latin typeface="Arial" charset="0"/>
          <a:ea typeface="ヒラギノ角ゴ Pro W3" charset="0"/>
          <a:cs typeface="ヒラギノ角ゴ Pro W3" charset="0"/>
        </a:defRPr>
      </a:lvl8pPr>
      <a:lvl9pPr marL="1828800" algn="ctr" rtl="0" fontAlgn="base">
        <a:spcBef>
          <a:spcPct val="0"/>
        </a:spcBef>
        <a:spcAft>
          <a:spcPct val="0"/>
        </a:spcAft>
        <a:defRPr sz="4400">
          <a:solidFill>
            <a:schemeClr val="tx2"/>
          </a:solidFill>
          <a:latin typeface="Arial" charset="0"/>
          <a:ea typeface="ヒラギノ角ゴ Pro W3" charset="0"/>
          <a:cs typeface="ヒラギノ角ゴ Pro W3" charset="0"/>
        </a:defRPr>
      </a:lvl9pPr>
    </p:titleStyle>
    <p:bodyStyle>
      <a:lvl1pPr marL="342900" indent="-342900" algn="l" rtl="0" fontAlgn="base">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fontAlgn="base">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fontAlgn="base">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fontAlgn="base">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fontAlgn="base">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3970"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83980"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83981"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83982"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AF57BF51-710C-E141-9D73-46A7A6850033}" type="slidenum">
              <a:rPr lang="en-US" smtClean="0"/>
              <a:pPr>
                <a:defRPr/>
              </a:pPr>
              <a:t>‹#›</a:t>
            </a:fld>
            <a:endParaRPr lang="en-US" dirty="0"/>
          </a:p>
        </p:txBody>
      </p:sp>
    </p:spTree>
    <p:extLst>
      <p:ext uri="{BB962C8B-B14F-4D97-AF65-F5344CB8AC3E}">
        <p14:creationId xmlns:p14="http://schemas.microsoft.com/office/powerpoint/2010/main" val="3185525722"/>
      </p:ext>
    </p:extLst>
  </p:cSld>
  <p:clrMap bg1="dk2" tx1="lt1" bg2="dk1" tx2="lt2" accent1="accent1" accent2="accent2" accent3="accent3" accent4="accent4" accent5="accent5" accent6="accent6" hlink="hlink" folHlink="folHlink"/>
  <p:sldLayoutIdLst>
    <p:sldLayoutId id="2147487593" r:id="rId1"/>
    <p:sldLayoutId id="2147487594" r:id="rId2"/>
    <p:sldLayoutId id="2147487595" r:id="rId3"/>
    <p:sldLayoutId id="2147487596" r:id="rId4"/>
    <p:sldLayoutId id="2147487597" r:id="rId5"/>
    <p:sldLayoutId id="2147487598" r:id="rId6"/>
    <p:sldLayoutId id="2147487599" r:id="rId7"/>
    <p:sldLayoutId id="2147487600" r:id="rId8"/>
    <p:sldLayoutId id="2147487601" r:id="rId9"/>
    <p:sldLayoutId id="2147487602" r:id="rId10"/>
    <p:sldLayoutId id="2147487603"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076"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77"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78"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b="1" i="0">
                <a:latin typeface="Arial" panose="020B0604020202020204" pitchFamily="34" charset="0"/>
              </a:defRPr>
            </a:lvl1pPr>
          </a:lstStyle>
          <a:p>
            <a:pPr>
              <a:defRPr/>
            </a:pPr>
            <a:fld id="{40DB43A0-EC8F-0B4A-ACD4-6B792E57F4DC}" type="slidenum">
              <a:rPr lang="en-US" smtClean="0"/>
              <a:pPr>
                <a:defRPr/>
              </a:pPr>
              <a:t>‹#›</a:t>
            </a:fld>
            <a:endParaRPr lang="en-US" dirty="0"/>
          </a:p>
        </p:txBody>
      </p:sp>
    </p:spTree>
    <p:extLst>
      <p:ext uri="{BB962C8B-B14F-4D97-AF65-F5344CB8AC3E}">
        <p14:creationId xmlns:p14="http://schemas.microsoft.com/office/powerpoint/2010/main" val="1344385006"/>
      </p:ext>
    </p:extLst>
  </p:cSld>
  <p:clrMap bg1="lt1" tx1="dk1" bg2="lt2" tx2="dk2" accent1="accent1" accent2="accent2" accent3="accent3" accent4="accent4" accent5="accent5" accent6="accent6" hlink="hlink" folHlink="folHlink"/>
  <p:sldLayoutIdLst>
    <p:sldLayoutId id="2147487605" r:id="rId1"/>
    <p:sldLayoutId id="2147487606" r:id="rId2"/>
    <p:sldLayoutId id="2147487607" r:id="rId3"/>
    <p:sldLayoutId id="2147487608" r:id="rId4"/>
    <p:sldLayoutId id="2147487609" r:id="rId5"/>
    <p:sldLayoutId id="2147487610" r:id="rId6"/>
    <p:sldLayoutId id="2147487611" r:id="rId7"/>
    <p:sldLayoutId id="2147487612" r:id="rId8"/>
    <p:sldLayoutId id="2147487613" r:id="rId9"/>
    <p:sldLayoutId id="2147487614" r:id="rId10"/>
    <p:sldLayoutId id="2147487615" r:id="rId11"/>
    <p:sldLayoutId id="2147487616" r:id="rId12"/>
  </p:sldLayoutIdLst>
  <p:txStyles>
    <p:titleStyle>
      <a:lvl1pPr algn="ctr" rtl="0" eaLnBrk="0" fontAlgn="base" hangingPunct="0">
        <a:spcBef>
          <a:spcPct val="0"/>
        </a:spcBef>
        <a:spcAft>
          <a:spcPct val="0"/>
        </a:spcAft>
        <a:defRPr sz="4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p:titleStyle>
    <p:bodyStyle>
      <a:lvl1pPr marL="342543" indent="-342543" algn="l" rtl="0" eaLnBrk="0" fontAlgn="base" hangingPunct="0">
        <a:spcBef>
          <a:spcPct val="20000"/>
        </a:spcBef>
        <a:spcAft>
          <a:spcPct val="0"/>
        </a:spcAft>
        <a:buChar char="•"/>
        <a:defRPr sz="32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marL="742174" indent="-285456" algn="l" rtl="0" eaLnBrk="0" fontAlgn="base" hangingPunct="0">
        <a:spcBef>
          <a:spcPct val="20000"/>
        </a:spcBef>
        <a:spcAft>
          <a:spcPct val="0"/>
        </a:spcAft>
        <a:buChar char="–"/>
        <a:defRPr sz="28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2pPr>
      <a:lvl3pPr marL="1141806" indent="-228363" algn="l" rtl="0" eaLnBrk="0" fontAlgn="base" hangingPunct="0">
        <a:spcBef>
          <a:spcPct val="20000"/>
        </a:spcBef>
        <a:spcAft>
          <a:spcPct val="0"/>
        </a:spcAft>
        <a:buChar char="•"/>
        <a:defRPr sz="2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3pPr>
      <a:lvl4pPr marL="1598537" indent="-228363"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4pPr>
      <a:lvl5pPr marL="2055258" indent="-228363"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5pPr>
      <a:lvl6pPr marL="2511982" indent="-228363" algn="l" rtl="0" fontAlgn="base">
        <a:spcBef>
          <a:spcPct val="20000"/>
        </a:spcBef>
        <a:spcAft>
          <a:spcPct val="0"/>
        </a:spcAft>
        <a:buChar char="»"/>
        <a:defRPr sz="2000">
          <a:solidFill>
            <a:schemeClr val="tx1"/>
          </a:solidFill>
          <a:latin typeface="+mn-lt"/>
          <a:ea typeface="ＭＳ Ｐゴシック" pitchFamily="-112" charset="-128"/>
        </a:defRPr>
      </a:lvl6pPr>
      <a:lvl7pPr marL="2968711" indent="-228363" algn="l" rtl="0" fontAlgn="base">
        <a:spcBef>
          <a:spcPct val="20000"/>
        </a:spcBef>
        <a:spcAft>
          <a:spcPct val="0"/>
        </a:spcAft>
        <a:buChar char="»"/>
        <a:defRPr sz="2000">
          <a:solidFill>
            <a:schemeClr val="tx1"/>
          </a:solidFill>
          <a:latin typeface="+mn-lt"/>
          <a:ea typeface="ＭＳ Ｐゴシック" pitchFamily="-112" charset="-128"/>
        </a:defRPr>
      </a:lvl7pPr>
      <a:lvl8pPr marL="3425430" indent="-228363" algn="l" rtl="0" fontAlgn="base">
        <a:spcBef>
          <a:spcPct val="20000"/>
        </a:spcBef>
        <a:spcAft>
          <a:spcPct val="0"/>
        </a:spcAft>
        <a:buChar char="»"/>
        <a:defRPr sz="2000">
          <a:solidFill>
            <a:schemeClr val="tx1"/>
          </a:solidFill>
          <a:latin typeface="+mn-lt"/>
          <a:ea typeface="ＭＳ Ｐゴシック" pitchFamily="-112" charset="-128"/>
        </a:defRPr>
      </a:lvl8pPr>
      <a:lvl9pPr marL="3882160" indent="-228363"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19558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18D94F5A-BBA2-0548-A8CE-8022E4E9B81A}" type="slidenum">
              <a:rPr lang="en-US"/>
              <a:pPr>
                <a:defRPr/>
              </a:pPr>
              <a:t>‹#›</a:t>
            </a:fld>
            <a:endParaRPr lang="en-US"/>
          </a:p>
        </p:txBody>
      </p:sp>
    </p:spTree>
    <p:extLst>
      <p:ext uri="{BB962C8B-B14F-4D97-AF65-F5344CB8AC3E}">
        <p14:creationId xmlns:p14="http://schemas.microsoft.com/office/powerpoint/2010/main" val="1143597474"/>
      </p:ext>
    </p:extLst>
  </p:cSld>
  <p:clrMap bg1="lt1" tx1="dk1" bg2="lt2" tx2="dk2" accent1="accent1" accent2="accent2" accent3="accent3" accent4="accent4" accent5="accent5" accent6="accent6" hlink="hlink" folHlink="folHlink"/>
  <p:sldLayoutIdLst>
    <p:sldLayoutId id="2147487618" r:id="rId1"/>
    <p:sldLayoutId id="2147487619" r:id="rId2"/>
    <p:sldLayoutId id="2147487620" r:id="rId3"/>
    <p:sldLayoutId id="2147487621" r:id="rId4"/>
    <p:sldLayoutId id="2147487622" r:id="rId5"/>
    <p:sldLayoutId id="2147487623" r:id="rId6"/>
    <p:sldLayoutId id="2147487624" r:id="rId7"/>
    <p:sldLayoutId id="2147487625" r:id="rId8"/>
    <p:sldLayoutId id="2147487626" r:id="rId9"/>
    <p:sldLayoutId id="2147487627" r:id="rId10"/>
    <p:sldLayoutId id="2147487628" r:id="rId11"/>
    <p:sldLayoutId id="2147487629" r:id="rId12"/>
    <p:sldLayoutId id="214748763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6726" algn="ctr" rtl="0" eaLnBrk="0" fontAlgn="base" hangingPunct="0">
        <a:spcBef>
          <a:spcPct val="0"/>
        </a:spcBef>
        <a:spcAft>
          <a:spcPct val="0"/>
        </a:spcAft>
        <a:defRPr sz="4400">
          <a:solidFill>
            <a:schemeClr val="tx2"/>
          </a:solidFill>
          <a:latin typeface="Times New Roman" pitchFamily="-112" charset="0"/>
        </a:defRPr>
      </a:lvl6pPr>
      <a:lvl7pPr marL="913455" algn="ctr" rtl="0" eaLnBrk="0" fontAlgn="base" hangingPunct="0">
        <a:spcBef>
          <a:spcPct val="0"/>
        </a:spcBef>
        <a:spcAft>
          <a:spcPct val="0"/>
        </a:spcAft>
        <a:defRPr sz="4400">
          <a:solidFill>
            <a:schemeClr val="tx2"/>
          </a:solidFill>
          <a:latin typeface="Times New Roman" pitchFamily="-112" charset="0"/>
        </a:defRPr>
      </a:lvl7pPr>
      <a:lvl8pPr marL="1370172" algn="ctr" rtl="0" eaLnBrk="0" fontAlgn="base" hangingPunct="0">
        <a:spcBef>
          <a:spcPct val="0"/>
        </a:spcBef>
        <a:spcAft>
          <a:spcPct val="0"/>
        </a:spcAft>
        <a:defRPr sz="4400">
          <a:solidFill>
            <a:schemeClr val="tx2"/>
          </a:solidFill>
          <a:latin typeface="Times New Roman" pitchFamily="-112" charset="0"/>
        </a:defRPr>
      </a:lvl8pPr>
      <a:lvl9pPr marL="1826907" algn="ctr" rtl="0" eaLnBrk="0" fontAlgn="base" hangingPunct="0">
        <a:spcBef>
          <a:spcPct val="0"/>
        </a:spcBef>
        <a:spcAft>
          <a:spcPct val="0"/>
        </a:spcAft>
        <a:defRPr sz="4400">
          <a:solidFill>
            <a:schemeClr val="tx2"/>
          </a:solidFill>
          <a:latin typeface="Times New Roman" pitchFamily="-112" charset="0"/>
        </a:defRPr>
      </a:lvl9pPr>
    </p:titleStyle>
    <p:bodyStyle>
      <a:lvl1pPr marL="342543" indent="-342543"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174" indent="-28545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1806" indent="-228363"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8537"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5258"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1982"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68711"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543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216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341" tIns="45671" rIns="91341" bIns="45671"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341" tIns="45671" rIns="91341" bIns="45671"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341" tIns="45671" rIns="91341" bIns="45671"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149227777"/>
      </p:ext>
    </p:extLst>
  </p:cSld>
  <p:clrMap bg1="lt1" tx1="dk1" bg2="lt2" tx2="dk2" accent1="accent1" accent2="accent2" accent3="accent3" accent4="accent4" accent5="accent5" accent6="accent6" hlink="hlink" folHlink="folHlink"/>
  <p:sldLayoutIdLst>
    <p:sldLayoutId id="2147487632" r:id="rId1"/>
    <p:sldLayoutId id="2147487633" r:id="rId2"/>
    <p:sldLayoutId id="2147487634" r:id="rId3"/>
    <p:sldLayoutId id="2147487635" r:id="rId4"/>
    <p:sldLayoutId id="2147487636" r:id="rId5"/>
    <p:sldLayoutId id="2147487637" r:id="rId6"/>
    <p:sldLayoutId id="2147487638" r:id="rId7"/>
    <p:sldLayoutId id="2147487639" r:id="rId8"/>
    <p:sldLayoutId id="2147487640" r:id="rId9"/>
    <p:sldLayoutId id="2147487641" r:id="rId10"/>
    <p:sldLayoutId id="2147487642"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6726" algn="ctr" rtl="0" fontAlgn="base">
        <a:spcBef>
          <a:spcPct val="0"/>
        </a:spcBef>
        <a:spcAft>
          <a:spcPct val="0"/>
        </a:spcAft>
        <a:defRPr sz="4400">
          <a:solidFill>
            <a:schemeClr val="tx1"/>
          </a:solidFill>
          <a:latin typeface="Calibri" charset="0"/>
          <a:ea typeface="ＭＳ Ｐゴシック" charset="0"/>
        </a:defRPr>
      </a:lvl6pPr>
      <a:lvl7pPr marL="913455" algn="ctr" rtl="0" fontAlgn="base">
        <a:spcBef>
          <a:spcPct val="0"/>
        </a:spcBef>
        <a:spcAft>
          <a:spcPct val="0"/>
        </a:spcAft>
        <a:defRPr sz="4400">
          <a:solidFill>
            <a:schemeClr val="tx1"/>
          </a:solidFill>
          <a:latin typeface="Calibri" charset="0"/>
          <a:ea typeface="ＭＳ Ｐゴシック" charset="0"/>
        </a:defRPr>
      </a:lvl7pPr>
      <a:lvl8pPr marL="1370172" algn="ctr" rtl="0" fontAlgn="base">
        <a:spcBef>
          <a:spcPct val="0"/>
        </a:spcBef>
        <a:spcAft>
          <a:spcPct val="0"/>
        </a:spcAft>
        <a:defRPr sz="4400">
          <a:solidFill>
            <a:schemeClr val="tx1"/>
          </a:solidFill>
          <a:latin typeface="Calibri" charset="0"/>
          <a:ea typeface="ＭＳ Ｐゴシック" charset="0"/>
        </a:defRPr>
      </a:lvl8pPr>
      <a:lvl9pPr marL="1826907" algn="ctr" rtl="0" fontAlgn="base">
        <a:spcBef>
          <a:spcPct val="0"/>
        </a:spcBef>
        <a:spcAft>
          <a:spcPct val="0"/>
        </a:spcAft>
        <a:defRPr sz="4400">
          <a:solidFill>
            <a:schemeClr val="tx1"/>
          </a:solidFill>
          <a:latin typeface="Calibri" charset="0"/>
          <a:ea typeface="ＭＳ Ｐゴシック" charset="0"/>
        </a:defRPr>
      </a:lvl9pPr>
    </p:titleStyle>
    <p:bodyStyle>
      <a:lvl1pPr marL="342543" indent="-34254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174" indent="-285456"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1806" indent="-2283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8537" indent="-2283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5258" indent="-2283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1982"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68711"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543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216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455" rtl="0" eaLnBrk="1" latinLnBrk="0" hangingPunct="1">
        <a:defRPr sz="1800" kern="1200">
          <a:solidFill>
            <a:schemeClr val="tx1"/>
          </a:solidFill>
          <a:latin typeface="+mn-lt"/>
          <a:ea typeface="+mn-ea"/>
          <a:cs typeface="+mn-cs"/>
        </a:defRPr>
      </a:lvl1pPr>
      <a:lvl2pPr marL="456726" algn="l" defTabSz="913455" rtl="0" eaLnBrk="1" latinLnBrk="0" hangingPunct="1">
        <a:defRPr sz="1800" kern="1200">
          <a:solidFill>
            <a:schemeClr val="tx1"/>
          </a:solidFill>
          <a:latin typeface="+mn-lt"/>
          <a:ea typeface="+mn-ea"/>
          <a:cs typeface="+mn-cs"/>
        </a:defRPr>
      </a:lvl2pPr>
      <a:lvl3pPr marL="913455" algn="l" defTabSz="913455" rtl="0" eaLnBrk="1" latinLnBrk="0" hangingPunct="1">
        <a:defRPr sz="1800" kern="1200">
          <a:solidFill>
            <a:schemeClr val="tx1"/>
          </a:solidFill>
          <a:latin typeface="+mn-lt"/>
          <a:ea typeface="+mn-ea"/>
          <a:cs typeface="+mn-cs"/>
        </a:defRPr>
      </a:lvl3pPr>
      <a:lvl4pPr marL="1370172" algn="l" defTabSz="913455" rtl="0" eaLnBrk="1" latinLnBrk="0" hangingPunct="1">
        <a:defRPr sz="1800" kern="1200">
          <a:solidFill>
            <a:schemeClr val="tx1"/>
          </a:solidFill>
          <a:latin typeface="+mn-lt"/>
          <a:ea typeface="+mn-ea"/>
          <a:cs typeface="+mn-cs"/>
        </a:defRPr>
      </a:lvl4pPr>
      <a:lvl5pPr marL="1826907" algn="l" defTabSz="913455" rtl="0" eaLnBrk="1" latinLnBrk="0" hangingPunct="1">
        <a:defRPr sz="1800" kern="1200">
          <a:solidFill>
            <a:schemeClr val="tx1"/>
          </a:solidFill>
          <a:latin typeface="+mn-lt"/>
          <a:ea typeface="+mn-ea"/>
          <a:cs typeface="+mn-cs"/>
        </a:defRPr>
      </a:lvl5pPr>
      <a:lvl6pPr marL="2283619" algn="l" defTabSz="913455" rtl="0" eaLnBrk="1" latinLnBrk="0" hangingPunct="1">
        <a:defRPr sz="1800" kern="1200">
          <a:solidFill>
            <a:schemeClr val="tx1"/>
          </a:solidFill>
          <a:latin typeface="+mn-lt"/>
          <a:ea typeface="+mn-ea"/>
          <a:cs typeface="+mn-cs"/>
        </a:defRPr>
      </a:lvl6pPr>
      <a:lvl7pPr marL="2740344" algn="l" defTabSz="913455" rtl="0" eaLnBrk="1" latinLnBrk="0" hangingPunct="1">
        <a:defRPr sz="1800" kern="1200">
          <a:solidFill>
            <a:schemeClr val="tx1"/>
          </a:solidFill>
          <a:latin typeface="+mn-lt"/>
          <a:ea typeface="+mn-ea"/>
          <a:cs typeface="+mn-cs"/>
        </a:defRPr>
      </a:lvl7pPr>
      <a:lvl8pPr marL="3197066" algn="l" defTabSz="913455" rtl="0" eaLnBrk="1" latinLnBrk="0" hangingPunct="1">
        <a:defRPr sz="1800" kern="1200">
          <a:solidFill>
            <a:schemeClr val="tx1"/>
          </a:solidFill>
          <a:latin typeface="+mn-lt"/>
          <a:ea typeface="+mn-ea"/>
          <a:cs typeface="+mn-cs"/>
        </a:defRPr>
      </a:lvl8pPr>
      <a:lvl9pPr marL="3653791" algn="l" defTabSz="913455"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86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Times New Roman" pitchFamily="-107"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07"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35A30407-61B7-8B48-A8DE-89CFDE0A0AB2}" type="slidenum">
              <a:rPr lang="en-US"/>
              <a:pPr>
                <a:defRPr/>
              </a:pPr>
              <a:t>‹#›</a:t>
            </a:fld>
            <a:endParaRPr lang="en-US"/>
          </a:p>
        </p:txBody>
      </p:sp>
    </p:spTree>
    <p:extLst>
      <p:ext uri="{BB962C8B-B14F-4D97-AF65-F5344CB8AC3E}">
        <p14:creationId xmlns:p14="http://schemas.microsoft.com/office/powerpoint/2010/main" val="4100547229"/>
      </p:ext>
    </p:extLst>
  </p:cSld>
  <p:clrMap bg1="lt1" tx1="dk1" bg2="lt2" tx2="dk2" accent1="accent1" accent2="accent2" accent3="accent3" accent4="accent4" accent5="accent5" accent6="accent6" hlink="hlink" folHlink="folHlink"/>
  <p:sldLayoutIdLst>
    <p:sldLayoutId id="2147485396" r:id="rId1"/>
    <p:sldLayoutId id="2147485397" r:id="rId2"/>
  </p:sldLayoutIdLst>
  <p:txStyles>
    <p:title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5pPr>
      <a:lvl6pPr marL="457200" algn="ctr" rtl="0" eaLnBrk="0" fontAlgn="base" hangingPunct="0">
        <a:spcBef>
          <a:spcPct val="0"/>
        </a:spcBef>
        <a:spcAft>
          <a:spcPct val="0"/>
        </a:spcAft>
        <a:defRPr sz="4400">
          <a:solidFill>
            <a:schemeClr val="tx2"/>
          </a:solidFill>
          <a:latin typeface="Times New Roman" pitchFamily="-107" charset="0"/>
        </a:defRPr>
      </a:lvl6pPr>
      <a:lvl7pPr marL="914400" algn="ctr" rtl="0" eaLnBrk="0" fontAlgn="base" hangingPunct="0">
        <a:spcBef>
          <a:spcPct val="0"/>
        </a:spcBef>
        <a:spcAft>
          <a:spcPct val="0"/>
        </a:spcAft>
        <a:defRPr sz="4400">
          <a:solidFill>
            <a:schemeClr val="tx2"/>
          </a:solidFill>
          <a:latin typeface="Times New Roman" pitchFamily="-107" charset="0"/>
        </a:defRPr>
      </a:lvl7pPr>
      <a:lvl8pPr marL="1371600" algn="ctr" rtl="0" eaLnBrk="0" fontAlgn="base" hangingPunct="0">
        <a:spcBef>
          <a:spcPct val="0"/>
        </a:spcBef>
        <a:spcAft>
          <a:spcPct val="0"/>
        </a:spcAft>
        <a:defRPr sz="4400">
          <a:solidFill>
            <a:schemeClr val="tx2"/>
          </a:solidFill>
          <a:latin typeface="Times New Roman" pitchFamily="-107" charset="0"/>
        </a:defRPr>
      </a:lvl8pPr>
      <a:lvl9pPr marL="1828800" algn="ctr" rtl="0" eaLnBrk="0" fontAlgn="base" hangingPunct="0">
        <a:spcBef>
          <a:spcPct val="0"/>
        </a:spcBef>
        <a:spcAft>
          <a:spcPct val="0"/>
        </a:spcAft>
        <a:defRPr sz="4400">
          <a:solidFill>
            <a:schemeClr val="tx2"/>
          </a:solidFill>
          <a:latin typeface="Times New Roman" pitchFamily="-107"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7"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07"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70658"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70659" name="Rectangle 1027"/>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436" name="Rectangle 1028"/>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dirty="0"/>
          </a:p>
        </p:txBody>
      </p:sp>
      <p:sp>
        <p:nvSpPr>
          <p:cNvPr id="18437" name="Rectangle 1029"/>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dirty="0"/>
          </a:p>
        </p:txBody>
      </p:sp>
      <p:sp>
        <p:nvSpPr>
          <p:cNvPr id="18438" name="Rectangle 1030"/>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b="1" i="0">
                <a:solidFill>
                  <a:srgbClr val="000000"/>
                </a:solidFill>
                <a:latin typeface="Arial" panose="020B0604020202020204" pitchFamily="34" charset="0"/>
              </a:defRPr>
            </a:lvl1pPr>
          </a:lstStyle>
          <a:p>
            <a:pPr>
              <a:defRPr/>
            </a:pPr>
            <a:fld id="{CBFF8D2B-6DAD-9249-9BB8-41A45254BDA4}" type="slidenum">
              <a:rPr lang="en-US" smtClean="0"/>
              <a:pPr>
                <a:defRPr/>
              </a:pPr>
              <a:t>‹#›</a:t>
            </a:fld>
            <a:endParaRPr lang="en-US" dirty="0"/>
          </a:p>
        </p:txBody>
      </p:sp>
    </p:spTree>
    <p:extLst>
      <p:ext uri="{BB962C8B-B14F-4D97-AF65-F5344CB8AC3E}">
        <p14:creationId xmlns:p14="http://schemas.microsoft.com/office/powerpoint/2010/main" val="515890169"/>
      </p:ext>
    </p:extLst>
  </p:cSld>
  <p:clrMap bg1="lt1" tx1="dk1" bg2="lt2" tx2="dk2" accent1="accent1" accent2="accent2" accent3="accent3" accent4="accent4" accent5="accent5" accent6="accent6" hlink="hlink" folHlink="folHlink"/>
  <p:sldLayoutIdLst>
    <p:sldLayoutId id="2147487644" r:id="rId1"/>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charset="0"/>
        </a:defRPr>
      </a:lvl6pPr>
      <a:lvl7pPr marL="913455" algn="ctr" rtl="0" fontAlgn="base">
        <a:spcBef>
          <a:spcPct val="0"/>
        </a:spcBef>
        <a:spcAft>
          <a:spcPct val="0"/>
        </a:spcAft>
        <a:defRPr sz="4400">
          <a:solidFill>
            <a:schemeClr val="tx2"/>
          </a:solidFill>
          <a:latin typeface="Arial" charset="0"/>
        </a:defRPr>
      </a:lvl7pPr>
      <a:lvl8pPr marL="1370172" algn="ctr" rtl="0" fontAlgn="base">
        <a:spcBef>
          <a:spcPct val="0"/>
        </a:spcBef>
        <a:spcAft>
          <a:spcPct val="0"/>
        </a:spcAft>
        <a:defRPr sz="4400">
          <a:solidFill>
            <a:schemeClr val="tx2"/>
          </a:solidFill>
          <a:latin typeface="Arial" charset="0"/>
        </a:defRPr>
      </a:lvl8pPr>
      <a:lvl9pPr marL="1826907" algn="ctr" rtl="0" fontAlgn="base">
        <a:spcBef>
          <a:spcPct val="0"/>
        </a:spcBef>
        <a:spcAft>
          <a:spcPct val="0"/>
        </a:spcAft>
        <a:defRPr sz="4400">
          <a:solidFill>
            <a:schemeClr val="tx2"/>
          </a:solidFill>
          <a:latin typeface="Arial" charset="0"/>
        </a:defRPr>
      </a:lvl9pPr>
    </p:titleStyle>
    <p:bodyStyle>
      <a:lvl1pPr marL="342543" indent="-342543"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128"/>
          <a:cs typeface="Arial" panose="020B0604020202020204" pitchFamily="34" charset="0"/>
        </a:defRPr>
      </a:lvl1pPr>
      <a:lvl2pPr marL="742174" indent="-285456"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1806" indent="-228363"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598537" indent="-228363"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5258" indent="-228363"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1982" indent="-228363" algn="l" rtl="0" fontAlgn="base">
        <a:spcBef>
          <a:spcPct val="20000"/>
        </a:spcBef>
        <a:spcAft>
          <a:spcPct val="0"/>
        </a:spcAft>
        <a:buChar char="»"/>
        <a:defRPr sz="2000">
          <a:solidFill>
            <a:schemeClr val="tx1"/>
          </a:solidFill>
          <a:latin typeface="+mn-lt"/>
          <a:ea typeface="ＭＳ Ｐゴシック" charset="-128"/>
        </a:defRPr>
      </a:lvl6pPr>
      <a:lvl7pPr marL="2968711" indent="-228363" algn="l" rtl="0" fontAlgn="base">
        <a:spcBef>
          <a:spcPct val="20000"/>
        </a:spcBef>
        <a:spcAft>
          <a:spcPct val="0"/>
        </a:spcAft>
        <a:buChar char="»"/>
        <a:defRPr sz="2000">
          <a:solidFill>
            <a:schemeClr val="tx1"/>
          </a:solidFill>
          <a:latin typeface="+mn-lt"/>
          <a:ea typeface="ＭＳ Ｐゴシック" charset="-128"/>
        </a:defRPr>
      </a:lvl7pPr>
      <a:lvl8pPr marL="3425430" indent="-228363" algn="l" rtl="0" fontAlgn="base">
        <a:spcBef>
          <a:spcPct val="20000"/>
        </a:spcBef>
        <a:spcAft>
          <a:spcPct val="0"/>
        </a:spcAft>
        <a:buChar char="»"/>
        <a:defRPr sz="2000">
          <a:solidFill>
            <a:schemeClr val="tx1"/>
          </a:solidFill>
          <a:latin typeface="+mn-lt"/>
          <a:ea typeface="ＭＳ Ｐゴシック" charset="-128"/>
        </a:defRPr>
      </a:lvl8pPr>
      <a:lvl9pPr marL="3882160" indent="-228363"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3200400" cy="6858000"/>
            <a:chOff x="0" y="0"/>
            <a:chExt cx="2016" cy="4320"/>
          </a:xfrm>
          <a:solidFill>
            <a:schemeClr val="accent5"/>
          </a:solidFill>
        </p:grpSpPr>
        <p:sp>
          <p:nvSpPr>
            <p:cNvPr id="1036" name="Rectangle 3"/>
            <p:cNvSpPr>
              <a:spLocks noChangeArrowheads="1"/>
            </p:cNvSpPr>
            <p:nvPr/>
          </p:nvSpPr>
          <p:spPr bwMode="auto">
            <a:xfrm>
              <a:off x="0" y="0"/>
              <a:ext cx="480" cy="4320"/>
            </a:xfrm>
            <a:prstGeom prst="rect">
              <a:avLst/>
            </a:prstGeom>
            <a:grpFill/>
            <a:ln w="9525">
              <a:noFill/>
              <a:miter lim="800000"/>
              <a:headEnd/>
              <a:tailEnd/>
            </a:ln>
          </p:spPr>
          <p:txBody>
            <a:bodyPr wrap="none" anchor="ctr"/>
            <a:lstStyle/>
            <a:p>
              <a:pPr>
                <a:defRPr/>
              </a:pPr>
              <a:endParaRPr lang="en-US" b="1" i="0" dirty="0">
                <a:solidFill>
                  <a:srgbClr val="003366"/>
                </a:solidFill>
                <a:latin typeface="Arial" panose="020B0604020202020204" pitchFamily="34" charset="0"/>
                <a:ea typeface="ＭＳ Ｐゴシック" charset="-128"/>
                <a:cs typeface="ＭＳ Ｐゴシック" charset="-128"/>
              </a:endParaRPr>
            </a:p>
          </p:txBody>
        </p:sp>
        <p:sp>
          <p:nvSpPr>
            <p:cNvPr id="1037" name="Rectangle 4"/>
            <p:cNvSpPr>
              <a:spLocks noChangeArrowheads="1"/>
            </p:cNvSpPr>
            <p:nvPr/>
          </p:nvSpPr>
          <p:spPr bwMode="auto">
            <a:xfrm>
              <a:off x="432" y="0"/>
              <a:ext cx="1584" cy="672"/>
            </a:xfrm>
            <a:prstGeom prst="rect">
              <a:avLst/>
            </a:prstGeom>
            <a:grpFill/>
            <a:ln w="9525">
              <a:noFill/>
              <a:miter lim="800000"/>
              <a:headEnd/>
              <a:tailEnd/>
            </a:ln>
          </p:spPr>
          <p:txBody>
            <a:bodyPr wrap="none" anchor="ctr"/>
            <a:lstStyle/>
            <a:p>
              <a:pPr>
                <a:defRPr/>
              </a:pPr>
              <a:endParaRPr lang="en-US" b="1" i="0" dirty="0">
                <a:solidFill>
                  <a:srgbClr val="003366"/>
                </a:solidFill>
                <a:latin typeface="Arial" panose="020B0604020202020204" pitchFamily="34" charset="0"/>
                <a:ea typeface="ＭＳ Ｐゴシック" charset="-128"/>
                <a:cs typeface="ＭＳ Ｐゴシック" charset="-128"/>
              </a:endParaRPr>
            </a:p>
          </p:txBody>
        </p:sp>
      </p:grpSp>
      <p:sp>
        <p:nvSpPr>
          <p:cNvPr id="116739"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sp>
        <p:nvSpPr>
          <p:cNvPr id="116740" name="Rectangle 6"/>
          <p:cNvSpPr>
            <a:spLocks noGrp="1" noChangeArrowheads="1"/>
          </p:cNvSpPr>
          <p:nvPr>
            <p:ph type="title"/>
          </p:nvPr>
        </p:nvSpPr>
        <p:spPr bwMode="auto">
          <a:xfrm>
            <a:off x="914400" y="762000"/>
            <a:ext cx="8001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76" tIns="45688" rIns="91376" bIns="45688" numCol="1" anchor="b" anchorCtr="0" compatLnSpc="1">
            <a:prstTxWarp prst="textNoShape">
              <a:avLst/>
            </a:prstTxWarp>
          </a:bodyPr>
          <a:lstStyle/>
          <a:p>
            <a:pPr lvl="0"/>
            <a:r>
              <a:rPr lang="en-US" dirty="0"/>
              <a:t>Click to edit Master title style</a:t>
            </a:r>
          </a:p>
        </p:txBody>
      </p:sp>
      <p:sp>
        <p:nvSpPr>
          <p:cNvPr id="116741" name="Rectangle 7"/>
          <p:cNvSpPr>
            <a:spLocks noGrp="1" noChangeArrowheads="1"/>
          </p:cNvSpPr>
          <p:nvPr>
            <p:ph type="body" idx="1"/>
          </p:nvPr>
        </p:nvSpPr>
        <p:spPr bwMode="auto">
          <a:xfrm>
            <a:off x="914400" y="2362200"/>
            <a:ext cx="8001000" cy="3733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76" tIns="45688" rIns="91376" bIns="4568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7010400" y="6549972"/>
            <a:ext cx="1905000" cy="308028"/>
          </a:xfrm>
          <a:prstGeom prst="rect">
            <a:avLst/>
          </a:prstGeom>
          <a:noFill/>
          <a:ln w="9525">
            <a:noFill/>
            <a:miter lim="800000"/>
            <a:headEnd/>
            <a:tailEnd/>
          </a:ln>
          <a:effectLst/>
        </p:spPr>
        <p:txBody>
          <a:bodyPr vert="horz" wrap="square" lIns="91376" tIns="45688" rIns="91376" bIns="45688" numCol="1" anchor="b" anchorCtr="0" compatLnSpc="1">
            <a:prstTxWarp prst="textNoShape">
              <a:avLst/>
            </a:prstTxWarp>
            <a:spAutoFit/>
          </a:bodyPr>
          <a:lstStyle>
            <a:lvl1pPr algn="r" eaLnBrk="1" hangingPunct="1">
              <a:defRPr sz="1400" b="1" i="0">
                <a:solidFill>
                  <a:srgbClr val="003366"/>
                </a:solidFill>
                <a:latin typeface="Arial" panose="020B0604020202020204" pitchFamily="34" charset="0"/>
                <a:ea typeface="+mn-ea"/>
                <a:cs typeface="+mn-cs"/>
              </a:defRPr>
            </a:lvl1pPr>
          </a:lstStyle>
          <a:p>
            <a:pPr>
              <a:defRPr/>
            </a:pPr>
            <a:endParaRPr lang="en-US" dirty="0"/>
          </a:p>
        </p:txBody>
      </p:sp>
      <p:sp>
        <p:nvSpPr>
          <p:cNvPr id="7177" name="Rectangle 9"/>
          <p:cNvSpPr>
            <a:spLocks noGrp="1" noChangeArrowheads="1"/>
          </p:cNvSpPr>
          <p:nvPr>
            <p:ph type="ftr" sz="quarter" idx="3"/>
          </p:nvPr>
        </p:nvSpPr>
        <p:spPr bwMode="auto">
          <a:xfrm>
            <a:off x="2936875" y="6526160"/>
            <a:ext cx="2895600" cy="308028"/>
          </a:xfrm>
          <a:prstGeom prst="rect">
            <a:avLst/>
          </a:prstGeom>
          <a:noFill/>
          <a:ln w="9525">
            <a:noFill/>
            <a:miter lim="800000"/>
            <a:headEnd/>
            <a:tailEnd/>
          </a:ln>
          <a:effectLst/>
        </p:spPr>
        <p:txBody>
          <a:bodyPr vert="horz" wrap="square" lIns="91376" tIns="45688" rIns="91376" bIns="45688" numCol="1" anchor="b" anchorCtr="0" compatLnSpc="1">
            <a:prstTxWarp prst="textNoShape">
              <a:avLst/>
            </a:prstTxWarp>
            <a:spAutoFit/>
          </a:bodyPr>
          <a:lstStyle>
            <a:lvl1pPr algn="ctr" eaLnBrk="1" hangingPunct="1">
              <a:defRPr sz="1400" b="1" i="0">
                <a:solidFill>
                  <a:srgbClr val="003366"/>
                </a:solidFill>
                <a:latin typeface="Arial" panose="020B0604020202020204" pitchFamily="34" charset="0"/>
                <a:ea typeface="+mn-ea"/>
                <a:cs typeface="+mn-cs"/>
              </a:defRPr>
            </a:lvl1pPr>
          </a:lstStyle>
          <a:p>
            <a:pPr>
              <a:defRPr/>
            </a:pPr>
            <a:endParaRPr lang="en-US" dirty="0"/>
          </a:p>
        </p:txBody>
      </p:sp>
      <p:sp>
        <p:nvSpPr>
          <p:cNvPr id="7178" name="Rectangle 10"/>
          <p:cNvSpPr>
            <a:spLocks noGrp="1" noChangeArrowheads="1"/>
          </p:cNvSpPr>
          <p:nvPr>
            <p:ph type="sldNum" sz="quarter" idx="4"/>
          </p:nvPr>
        </p:nvSpPr>
        <p:spPr bwMode="auto">
          <a:xfrm>
            <a:off x="84144" y="6340224"/>
            <a:ext cx="587375" cy="492378"/>
          </a:xfrm>
          <a:prstGeom prst="rect">
            <a:avLst/>
          </a:prstGeom>
          <a:noFill/>
          <a:ln w="9525">
            <a:noFill/>
            <a:miter lim="800000"/>
            <a:headEnd/>
            <a:tailEnd/>
          </a:ln>
          <a:effectLst/>
        </p:spPr>
        <p:txBody>
          <a:bodyPr vert="horz" wrap="square" lIns="91376" tIns="45688" rIns="91376" bIns="45688" numCol="1" anchor="b" anchorCtr="1" compatLnSpc="1">
            <a:prstTxWarp prst="textNoShape">
              <a:avLst/>
            </a:prstTxWarp>
            <a:spAutoFit/>
          </a:bodyPr>
          <a:lstStyle>
            <a:lvl1pPr eaLnBrk="1" hangingPunct="1">
              <a:defRPr sz="2600" b="1" i="0">
                <a:solidFill>
                  <a:srgbClr val="FFFFFF"/>
                </a:solidFill>
                <a:latin typeface="Arial" panose="020B0604020202020204" pitchFamily="34" charset="0"/>
              </a:defRPr>
            </a:lvl1pPr>
          </a:lstStyle>
          <a:p>
            <a:pPr>
              <a:defRPr/>
            </a:pPr>
            <a:fld id="{9152F2E3-5CB0-DD4A-B23B-FD37F965E4B7}" type="slidenum">
              <a:rPr lang="en-US" smtClean="0"/>
              <a:pPr>
                <a:defRPr/>
              </a:pPr>
              <a:t>‹#›</a:t>
            </a:fld>
            <a:endParaRPr lang="en-US" dirty="0"/>
          </a:p>
        </p:txBody>
      </p:sp>
      <p:grpSp>
        <p:nvGrpSpPr>
          <p:cNvPr id="116745" name="Group 11"/>
          <p:cNvGrpSpPr>
            <a:grpSpLocks/>
          </p:cNvGrpSpPr>
          <p:nvPr/>
        </p:nvGrpSpPr>
        <p:grpSpPr bwMode="auto">
          <a:xfrm>
            <a:off x="228600" y="1981200"/>
            <a:ext cx="7391400" cy="319088"/>
            <a:chOff x="144" y="1248"/>
            <a:chExt cx="4656" cy="201"/>
          </a:xfrm>
        </p:grpSpPr>
        <p:sp>
          <p:nvSpPr>
            <p:cNvPr id="116746" name="AutoShape 12"/>
            <p:cNvSpPr>
              <a:spLocks noChangeArrowheads="1"/>
            </p:cNvSpPr>
            <p:nvPr/>
          </p:nvSpPr>
          <p:spPr bwMode="auto">
            <a:xfrm>
              <a:off x="384" y="1248"/>
              <a:ext cx="4416" cy="200"/>
            </a:xfrm>
            <a:prstGeom prst="roundRect">
              <a:avLst>
                <a:gd name="adj" fmla="val 0"/>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3366"/>
                </a:solidFill>
                <a:latin typeface="Arial" panose="020B0604020202020204" pitchFamily="34" charset="0"/>
              </a:endParaRPr>
            </a:p>
          </p:txBody>
        </p:sp>
        <p:sp>
          <p:nvSpPr>
            <p:cNvPr id="116747" name="AutoShape 13"/>
            <p:cNvSpPr>
              <a:spLocks noChangeArrowheads="1"/>
            </p:cNvSpPr>
            <p:nvPr/>
          </p:nvSpPr>
          <p:spPr bwMode="auto">
            <a:xfrm flipH="1">
              <a:off x="144" y="1248"/>
              <a:ext cx="248" cy="201"/>
            </a:xfrm>
            <a:prstGeom prst="flowChartDelay">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solidFill>
                  <a:srgbClr val="003366"/>
                </a:solidFill>
                <a:latin typeface="Arial" panose="020B0604020202020204" pitchFamily="34" charset="0"/>
              </a:endParaRPr>
            </a:p>
          </p:txBody>
        </p:sp>
      </p:grpSp>
    </p:spTree>
    <p:extLst>
      <p:ext uri="{BB962C8B-B14F-4D97-AF65-F5344CB8AC3E}">
        <p14:creationId xmlns:p14="http://schemas.microsoft.com/office/powerpoint/2010/main" val="4082425562"/>
      </p:ext>
    </p:extLst>
  </p:cSld>
  <p:clrMap bg1="lt1" tx1="dk1" bg2="lt2" tx2="dk2" accent1="accent1" accent2="accent2" accent3="accent3" accent4="accent4" accent5="accent5" accent6="accent6" hlink="hlink" folHlink="folHlink"/>
  <p:sldLayoutIdLst>
    <p:sldLayoutId id="2147487648" r:id="rId1"/>
    <p:sldLayoutId id="2147487649" r:id="rId2"/>
    <p:sldLayoutId id="2147487650" r:id="rId3"/>
    <p:sldLayoutId id="2147487651" r:id="rId4"/>
    <p:sldLayoutId id="2147487652" r:id="rId5"/>
    <p:sldLayoutId id="2147487653" r:id="rId6"/>
    <p:sldLayoutId id="2147487654" r:id="rId7"/>
    <p:sldLayoutId id="2147487655" r:id="rId8"/>
    <p:sldLayoutId id="2147487656" r:id="rId9"/>
    <p:sldLayoutId id="2147487657" r:id="rId10"/>
    <p:sldLayoutId id="2147487658" r:id="rId11"/>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5pPr>
      <a:lvl6pPr marL="456880" algn="l" rtl="0" fontAlgn="base">
        <a:lnSpc>
          <a:spcPct val="90000"/>
        </a:lnSpc>
        <a:spcBef>
          <a:spcPct val="0"/>
        </a:spcBef>
        <a:spcAft>
          <a:spcPct val="0"/>
        </a:spcAft>
        <a:defRPr sz="3600" b="1">
          <a:solidFill>
            <a:schemeClr val="tx2"/>
          </a:solidFill>
          <a:latin typeface="Arial" charset="0"/>
        </a:defRPr>
      </a:lvl6pPr>
      <a:lvl7pPr marL="913758" algn="l" rtl="0" fontAlgn="base">
        <a:lnSpc>
          <a:spcPct val="90000"/>
        </a:lnSpc>
        <a:spcBef>
          <a:spcPct val="0"/>
        </a:spcBef>
        <a:spcAft>
          <a:spcPct val="0"/>
        </a:spcAft>
        <a:defRPr sz="3600" b="1">
          <a:solidFill>
            <a:schemeClr val="tx2"/>
          </a:solidFill>
          <a:latin typeface="Arial" charset="0"/>
        </a:defRPr>
      </a:lvl7pPr>
      <a:lvl8pPr marL="1370639" algn="l" rtl="0" fontAlgn="base">
        <a:lnSpc>
          <a:spcPct val="90000"/>
        </a:lnSpc>
        <a:spcBef>
          <a:spcPct val="0"/>
        </a:spcBef>
        <a:spcAft>
          <a:spcPct val="0"/>
        </a:spcAft>
        <a:defRPr sz="3600" b="1">
          <a:solidFill>
            <a:schemeClr val="tx2"/>
          </a:solidFill>
          <a:latin typeface="Arial" charset="0"/>
        </a:defRPr>
      </a:lvl8pPr>
      <a:lvl9pPr marL="1827517" algn="l" rtl="0" fontAlgn="base">
        <a:lnSpc>
          <a:spcPct val="90000"/>
        </a:lnSpc>
        <a:spcBef>
          <a:spcPct val="0"/>
        </a:spcBef>
        <a:spcAft>
          <a:spcPct val="0"/>
        </a:spcAft>
        <a:defRPr sz="3600" b="1">
          <a:solidFill>
            <a:schemeClr val="tx2"/>
          </a:solidFill>
          <a:latin typeface="Arial" charset="0"/>
        </a:defRPr>
      </a:lvl9pPr>
    </p:titleStyle>
    <p:bodyStyle>
      <a:lvl1pPr marL="342659" indent="-342659"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128"/>
          <a:cs typeface="ＭＳ Ｐゴシック" charset="-128"/>
        </a:defRPr>
      </a:lvl1pPr>
      <a:lvl2pPr marL="742428" indent="-285548"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ＭＳ Ｐゴシック" charset="-128"/>
        </a:defRPr>
      </a:lvl2pPr>
      <a:lvl3pPr marL="1142199" indent="-228439"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ＭＳ Ｐゴシック" charset="-128"/>
        </a:defRPr>
      </a:lvl3pPr>
      <a:lvl4pPr marL="1599077" indent="-228439"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ＭＳ Ｐゴシック" charset="-128"/>
        </a:defRPr>
      </a:lvl4pPr>
      <a:lvl5pPr marL="2055957" indent="-228439"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ＭＳ Ｐゴシック" charset="-128"/>
        </a:defRPr>
      </a:lvl5pPr>
      <a:lvl6pPr marL="2512836"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6pPr>
      <a:lvl7pPr marL="2969716"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7pPr>
      <a:lvl8pPr marL="3426595"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8pPr>
      <a:lvl9pPr marL="3883472"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1" charset="0"/>
                <a:ea typeface="+mn-ea"/>
                <a:cs typeface="+mn-cs"/>
              </a:defRPr>
            </a:lvl1pPr>
          </a:lstStyle>
          <a:p>
            <a:pPr>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1" charset="0"/>
                <a:ea typeface="+mn-ea"/>
                <a:cs typeface="+mn-cs"/>
              </a:defRPr>
            </a:lvl1pPr>
          </a:lstStyle>
          <a:p>
            <a:pPr>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a:defRPr/>
            </a:pPr>
            <a:fld id="{1086487F-A443-774C-B771-167E7F98E6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21083206"/>
      </p:ext>
    </p:extLst>
  </p:cSld>
  <p:clrMap bg1="lt1" tx1="dk1" bg2="lt2" tx2="dk2" accent1="accent1" accent2="accent2" accent3="accent3" accent4="accent4" accent5="accent5" accent6="accent6" hlink="hlink" folHlink="folHlink"/>
  <p:sldLayoutIdLst>
    <p:sldLayoutId id="2147487660" r:id="rId1"/>
    <p:sldLayoutId id="2147487661" r:id="rId2"/>
    <p:sldLayoutId id="2147487662" r:id="rId3"/>
    <p:sldLayoutId id="2147487663" r:id="rId4"/>
    <p:sldLayoutId id="2147487664" r:id="rId5"/>
    <p:sldLayoutId id="2147487665" r:id="rId6"/>
    <p:sldLayoutId id="2147487666" r:id="rId7"/>
    <p:sldLayoutId id="2147487667" r:id="rId8"/>
    <p:sldLayoutId id="2147487668" r:id="rId9"/>
    <p:sldLayoutId id="2147487669" r:id="rId10"/>
    <p:sldLayoutId id="2147487670" r:id="rId11"/>
    <p:sldLayoutId id="2147487671" r:id="rId12"/>
    <p:sldLayoutId id="2147487672"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6" name="Rectangle 1"/>
          <p:cNvSpPr>
            <a:spLocks noChangeArrowheads="1"/>
          </p:cNvSpPr>
          <p:nvPr/>
        </p:nvSpPr>
        <p:spPr bwMode="auto">
          <a:xfrm>
            <a:off x="0" y="0"/>
            <a:ext cx="9144000" cy="6858000"/>
          </a:xfrm>
          <a:prstGeom prst="rect">
            <a:avLst/>
          </a:prstGeom>
          <a:gradFill rotWithShape="0">
            <a:gsLst>
              <a:gs pos="0">
                <a:srgbClr val="000000"/>
              </a:gs>
              <a:gs pos="50000">
                <a:srgbClr val="121D91"/>
              </a:gs>
              <a:gs pos="100000">
                <a:srgbClr val="000000"/>
              </a:gs>
            </a:gsLst>
            <a:lin ang="0" scaled="1"/>
          </a:gradFill>
          <a:ln w="12600">
            <a:solidFill>
              <a:srgbClr val="000000"/>
            </a:solidFill>
            <a:miter lim="800000"/>
            <a:headEnd/>
            <a:tailEnd/>
          </a:ln>
        </p:spPr>
        <p:txBody>
          <a:bodyPr wrap="none" lIns="80519" tIns="40258" rIns="80519" bIns="40258" anchor="ctr"/>
          <a:lstStyle/>
          <a:p>
            <a:endParaRPr lang="en-US" sz="1588">
              <a:ea typeface="MS Gothic" charset="0"/>
              <a:cs typeface="MS Gothic" charset="0"/>
            </a:endParaRPr>
          </a:p>
        </p:txBody>
      </p:sp>
      <p:sp>
        <p:nvSpPr>
          <p:cNvPr id="2" name="Text Box 2"/>
          <p:cNvSpPr txBox="1">
            <a:spLocks noChangeArrowheads="1"/>
          </p:cNvSpPr>
          <p:nvPr/>
        </p:nvSpPr>
        <p:spPr bwMode="auto">
          <a:xfrm>
            <a:off x="766521" y="6560822"/>
            <a:ext cx="866971" cy="218958"/>
          </a:xfrm>
          <a:prstGeom prst="rect">
            <a:avLst/>
          </a:prstGeom>
          <a:noFill/>
          <a:ln w="9525">
            <a:noFill/>
            <a:round/>
            <a:headEnd/>
            <a:tailEnd/>
          </a:ln>
          <a:effectLst/>
        </p:spPr>
        <p:txBody>
          <a:bodyPr wrap="none" lIns="79249" tIns="41205" rIns="79249" bIns="41205" anchor="ctr">
            <a:spAutoFit/>
          </a:bodyPr>
          <a:lstStyle>
            <a:lvl1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2pPr>
            <a:lvl3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3pPr>
            <a:lvl4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4pPr>
            <a:lvl5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9pPr>
          </a:lstStyle>
          <a:p>
            <a:pPr algn="ctr" defTabSz="399880">
              <a:lnSpc>
                <a:spcPct val="100000"/>
              </a:lnSpc>
              <a:spcBef>
                <a:spcPts val="497"/>
              </a:spcBef>
              <a:buClr>
                <a:srgbClr val="FFFFFF"/>
              </a:buClr>
              <a:buFont typeface="Arial" charset="0"/>
              <a:buNone/>
              <a:defRPr/>
            </a:pPr>
            <a:r>
              <a:rPr lang="en-GB" sz="794" b="1" i="0" dirty="0">
                <a:solidFill>
                  <a:srgbClr val="FFFFFF"/>
                </a:solidFill>
                <a:latin typeface="Arial" panose="020B0604020202020204" pitchFamily="34" charset="0"/>
              </a:rPr>
              <a:t>© </a:t>
            </a:r>
            <a:r>
              <a:rPr lang="en-GB" sz="882" b="1" i="0" dirty="0">
                <a:solidFill>
                  <a:srgbClr val="FFFFFF"/>
                </a:solidFill>
                <a:latin typeface="Arial" panose="020B0604020202020204" pitchFamily="34" charset="0"/>
              </a:rPr>
              <a:t>2006</a:t>
            </a:r>
            <a:r>
              <a:rPr lang="en-GB" sz="794" b="1" i="0" dirty="0">
                <a:solidFill>
                  <a:srgbClr val="FFFFFF"/>
                </a:solidFill>
                <a:latin typeface="Arial" panose="020B0604020202020204" pitchFamily="34" charset="0"/>
              </a:rPr>
              <a:t> TBBMI</a:t>
            </a:r>
          </a:p>
        </p:txBody>
      </p:sp>
      <p:sp>
        <p:nvSpPr>
          <p:cNvPr id="1028" name="Rectangle 3"/>
          <p:cNvSpPr>
            <a:spLocks noChangeArrowheads="1"/>
          </p:cNvSpPr>
          <p:nvPr/>
        </p:nvSpPr>
        <p:spPr bwMode="auto">
          <a:xfrm>
            <a:off x="7855464" y="6545415"/>
            <a:ext cx="591254" cy="2189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9249" tIns="41205" rIns="79249" bIns="41205" anchor="ctr">
            <a:spAutoFit/>
          </a:bodyPr>
          <a:lstStyle/>
          <a:p>
            <a:pPr algn="ctr">
              <a:lnSpc>
                <a:spcPct val="100000"/>
              </a:lnSpc>
              <a:buClr>
                <a:srgbClr val="FFFFFF"/>
              </a:buClr>
              <a:buFont typeface="Comic Sans MS" charset="0"/>
              <a:buNone/>
              <a:tabLst>
                <a:tab pos="0" algn="l"/>
                <a:tab pos="801263" algn="l"/>
                <a:tab pos="1606730" algn="l"/>
                <a:tab pos="2412195" algn="l"/>
                <a:tab pos="3216260" algn="l"/>
                <a:tab pos="4021726" algn="l"/>
                <a:tab pos="4828593" algn="l"/>
                <a:tab pos="5634058" algn="l"/>
                <a:tab pos="6438123" algn="l"/>
                <a:tab pos="7243589" algn="l"/>
                <a:tab pos="8049054" algn="l"/>
                <a:tab pos="8855921" algn="l"/>
              </a:tabLst>
            </a:pPr>
            <a:r>
              <a:rPr lang="en-GB" sz="882" b="1">
                <a:solidFill>
                  <a:srgbClr val="FFFFFF"/>
                </a:solidFill>
                <a:latin typeface="Comic Sans MS" charset="0"/>
                <a:ea typeface="MS Gothic" charset="0"/>
                <a:cs typeface="MS Gothic" charset="0"/>
              </a:rPr>
              <a:t>9.65.08.</a:t>
            </a:r>
          </a:p>
        </p:txBody>
      </p:sp>
      <p:sp>
        <p:nvSpPr>
          <p:cNvPr id="1029" name="Rectangle 4"/>
          <p:cNvSpPr>
            <a:spLocks noChangeArrowheads="1"/>
          </p:cNvSpPr>
          <p:nvPr/>
        </p:nvSpPr>
        <p:spPr bwMode="auto">
          <a:xfrm>
            <a:off x="461818" y="106456"/>
            <a:ext cx="4061114" cy="6711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9389" tIns="44695" rIns="89389" bIns="44695">
            <a:spAutoFit/>
          </a:bodyPr>
          <a:lstStyle/>
          <a:p>
            <a:pPr algn="l" rtl="1">
              <a:lnSpc>
                <a:spcPct val="125000"/>
              </a:lnSpc>
              <a:spcBef>
                <a:spcPts val="1324"/>
              </a:spcBef>
              <a:buClr>
                <a:srgbClr val="FFFF00"/>
              </a:buClr>
              <a:buFont typeface="Helvetica" charset="0"/>
              <a:buNone/>
              <a:tabLst>
                <a:tab pos="0" algn="l"/>
                <a:tab pos="801263" algn="l"/>
                <a:tab pos="1606730" algn="l"/>
                <a:tab pos="2412195" algn="l"/>
                <a:tab pos="3216260" algn="l"/>
                <a:tab pos="4021726" algn="l"/>
                <a:tab pos="4828593" algn="l"/>
                <a:tab pos="5634058" algn="l"/>
                <a:tab pos="6438123" algn="l"/>
                <a:tab pos="7243589" algn="l"/>
                <a:tab pos="8049054" algn="l"/>
                <a:tab pos="8855921" algn="l"/>
              </a:tabLst>
            </a:pPr>
            <a:r>
              <a:rPr lang="ar-JO" sz="1588" b="1" i="0" dirty="0">
                <a:solidFill>
                  <a:srgbClr val="FFFF00"/>
                </a:solidFill>
                <a:latin typeface="Arial" panose="020B0604020202020204" pitchFamily="34" charset="0"/>
                <a:cs typeface="Arial" panose="020B0604020202020204" pitchFamily="34" charset="0"/>
              </a:rPr>
              <a:t>العهد الجديد</a:t>
            </a:r>
            <a:br>
              <a:rPr lang="en-US" sz="1588" b="1" i="0" dirty="0">
                <a:solidFill>
                  <a:srgbClr val="FFFF00"/>
                </a:solidFill>
                <a:latin typeface="Arial" panose="020B0604020202020204" pitchFamily="34" charset="0"/>
                <a:cs typeface="Arial" panose="020B0604020202020204" pitchFamily="34" charset="0"/>
              </a:rPr>
            </a:br>
            <a:r>
              <a:rPr lang="ar-JO" sz="1588" b="1" i="0" dirty="0">
                <a:solidFill>
                  <a:srgbClr val="FFFF00"/>
                </a:solidFill>
                <a:latin typeface="Arial" panose="020B0604020202020204" pitchFamily="34" charset="0"/>
                <a:cs typeface="Arial" panose="020B0604020202020204" pitchFamily="34" charset="0"/>
              </a:rPr>
              <a:t>يجتمع معًا</a:t>
            </a:r>
            <a:endParaRPr lang="en-GB" sz="1588" b="1" i="0" dirty="0">
              <a:solidFill>
                <a:srgbClr val="FFFF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56937310"/>
      </p:ext>
    </p:extLst>
  </p:cSld>
  <p:clrMap bg1="lt1" tx1="dk1" bg2="lt2" tx2="dk2" accent1="accent1" accent2="accent2" accent3="accent3" accent4="accent4" accent5="accent5" accent6="accent6" hlink="hlink" folHlink="folHlink"/>
  <p:sldLayoutIdLst>
    <p:sldLayoutId id="2147487674" r:id="rId1"/>
    <p:sldLayoutId id="2147487675" r:id="rId2"/>
    <p:sldLayoutId id="2147487676" r:id="rId3"/>
    <p:sldLayoutId id="2147487677" r:id="rId4"/>
    <p:sldLayoutId id="2147487678" r:id="rId5"/>
    <p:sldLayoutId id="2147487679" r:id="rId6"/>
    <p:sldLayoutId id="2147487680" r:id="rId7"/>
    <p:sldLayoutId id="2147487681" r:id="rId8"/>
    <p:sldLayoutId id="2147487682" r:id="rId9"/>
    <p:sldLayoutId id="2147487683" r:id="rId10"/>
    <p:sldLayoutId id="2147487684" r:id="rId11"/>
  </p:sldLayoutIdLst>
  <p:txStyles>
    <p:titleStyle>
      <a:lvl1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mj-lt"/>
          <a:ea typeface="ＭＳ Ｐゴシック" charset="0"/>
          <a:cs typeface="+mj-cs"/>
        </a:defRPr>
      </a:lvl1pPr>
      <a:lvl2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2pPr>
      <a:lvl3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3pPr>
      <a:lvl4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4pPr>
      <a:lvl5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5pPr>
      <a:lvl6pPr marL="402584"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6pPr>
      <a:lvl7pPr marL="805168"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7pPr>
      <a:lvl8pPr marL="1207753"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8pPr>
      <a:lvl9pPr marL="1610338"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9pPr>
    </p:titleStyle>
    <p:bodyStyle>
      <a:lvl1pPr marL="326389" indent="-326389" algn="l" defTabSz="397830" rtl="0" eaLnBrk="0" fontAlgn="base" hangingPunct="0">
        <a:lnSpc>
          <a:spcPct val="93000"/>
        </a:lnSpc>
        <a:spcBef>
          <a:spcPts val="772"/>
        </a:spcBef>
        <a:spcAft>
          <a:spcPct val="0"/>
        </a:spcAft>
        <a:buClr>
          <a:srgbClr val="000000"/>
        </a:buClr>
        <a:buSzPct val="100000"/>
        <a:buFont typeface="Times New Roman" charset="0"/>
        <a:buChar char="•"/>
        <a:defRPr sz="3088">
          <a:solidFill>
            <a:srgbClr val="000000"/>
          </a:solidFill>
          <a:latin typeface="+mn-lt"/>
          <a:ea typeface="ＭＳ Ｐゴシック" charset="0"/>
          <a:cs typeface="+mn-cs"/>
        </a:defRPr>
      </a:lvl1pPr>
      <a:lvl2pPr marL="714413" indent="-271757" algn="l" defTabSz="397830" rtl="0" eaLnBrk="0" fontAlgn="base" hangingPunct="0">
        <a:lnSpc>
          <a:spcPct val="93000"/>
        </a:lnSpc>
        <a:spcBef>
          <a:spcPts val="684"/>
        </a:spcBef>
        <a:spcAft>
          <a:spcPct val="0"/>
        </a:spcAft>
        <a:buClr>
          <a:srgbClr val="000000"/>
        </a:buClr>
        <a:buSzPct val="100000"/>
        <a:buFont typeface="Times New Roman" charset="0"/>
        <a:buChar char="–"/>
        <a:defRPr sz="2735">
          <a:solidFill>
            <a:srgbClr val="000000"/>
          </a:solidFill>
          <a:latin typeface="+mn-lt"/>
          <a:ea typeface="+mn-ea"/>
          <a:cs typeface="+mn-cs"/>
        </a:defRPr>
      </a:lvl2pPr>
      <a:lvl3pPr marL="1101037" indent="-215725" algn="l" defTabSz="397830" rtl="0" eaLnBrk="0" fontAlgn="base" hangingPunct="0">
        <a:lnSpc>
          <a:spcPct val="93000"/>
        </a:lnSpc>
        <a:spcBef>
          <a:spcPts val="574"/>
        </a:spcBef>
        <a:spcAft>
          <a:spcPct val="0"/>
        </a:spcAft>
        <a:buClr>
          <a:srgbClr val="000000"/>
        </a:buClr>
        <a:buSzPct val="100000"/>
        <a:buFont typeface="Times New Roman" charset="0"/>
        <a:buChar char="•"/>
        <a:defRPr sz="2294">
          <a:solidFill>
            <a:srgbClr val="000000"/>
          </a:solidFill>
          <a:latin typeface="+mn-lt"/>
          <a:ea typeface="+mn-ea"/>
          <a:cs typeface="+mn-cs"/>
        </a:defRPr>
      </a:lvl3pPr>
      <a:lvl4pPr marL="1545094" indent="-215725" algn="l" defTabSz="397830" rtl="0" eaLnBrk="0" fontAlgn="base" hangingPunct="0">
        <a:lnSpc>
          <a:spcPct val="93000"/>
        </a:lnSpc>
        <a:spcBef>
          <a:spcPts val="485"/>
        </a:spcBef>
        <a:spcAft>
          <a:spcPct val="0"/>
        </a:spcAft>
        <a:buClr>
          <a:srgbClr val="000000"/>
        </a:buClr>
        <a:buSzPct val="100000"/>
        <a:buFont typeface="Times New Roman" charset="0"/>
        <a:buChar char="–"/>
        <a:defRPr sz="1941">
          <a:solidFill>
            <a:srgbClr val="000000"/>
          </a:solidFill>
          <a:latin typeface="+mn-lt"/>
          <a:ea typeface="+mn-ea"/>
          <a:cs typeface="+mn-cs"/>
        </a:defRPr>
      </a:lvl4pPr>
      <a:lvl5pPr marL="1989150" indent="-215725" algn="l" defTabSz="397830" rtl="0" eaLnBrk="0" fontAlgn="base" hangingPunct="0">
        <a:lnSpc>
          <a:spcPct val="93000"/>
        </a:lnSpc>
        <a:spcBef>
          <a:spcPts val="485"/>
        </a:spcBef>
        <a:spcAft>
          <a:spcPct val="0"/>
        </a:spcAft>
        <a:buClr>
          <a:srgbClr val="000000"/>
        </a:buClr>
        <a:buSzPct val="100000"/>
        <a:buFont typeface="Times New Roman" charset="0"/>
        <a:buChar char="•"/>
        <a:defRPr sz="1941">
          <a:solidFill>
            <a:srgbClr val="000000"/>
          </a:solidFill>
          <a:latin typeface="+mn-lt"/>
          <a:ea typeface="+mn-ea"/>
          <a:cs typeface="+mn-cs"/>
        </a:defRPr>
      </a:lvl5pPr>
      <a:lvl6pPr marL="2394542"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6pPr>
      <a:lvl7pPr marL="2797126"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7pPr>
      <a:lvl8pPr marL="3199714"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8pPr>
      <a:lvl9pPr marL="3602296"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9pPr>
    </p:bodyStyle>
    <p:otherStyle>
      <a:defPPr>
        <a:defRPr lang="en-US"/>
      </a:defPPr>
      <a:lvl1pPr marL="0" algn="l" defTabSz="402584" rtl="0" eaLnBrk="1" latinLnBrk="0" hangingPunct="1">
        <a:defRPr sz="1588" kern="1200">
          <a:solidFill>
            <a:schemeClr val="tx1"/>
          </a:solidFill>
          <a:latin typeface="+mn-lt"/>
          <a:ea typeface="+mn-ea"/>
          <a:cs typeface="+mn-cs"/>
        </a:defRPr>
      </a:lvl1pPr>
      <a:lvl2pPr marL="402584" algn="l" defTabSz="402584" rtl="0" eaLnBrk="1" latinLnBrk="0" hangingPunct="1">
        <a:defRPr sz="1588" kern="1200">
          <a:solidFill>
            <a:schemeClr val="tx1"/>
          </a:solidFill>
          <a:latin typeface="+mn-lt"/>
          <a:ea typeface="+mn-ea"/>
          <a:cs typeface="+mn-cs"/>
        </a:defRPr>
      </a:lvl2pPr>
      <a:lvl3pPr marL="805168" algn="l" defTabSz="402584" rtl="0" eaLnBrk="1" latinLnBrk="0" hangingPunct="1">
        <a:defRPr sz="1588" kern="1200">
          <a:solidFill>
            <a:schemeClr val="tx1"/>
          </a:solidFill>
          <a:latin typeface="+mn-lt"/>
          <a:ea typeface="+mn-ea"/>
          <a:cs typeface="+mn-cs"/>
        </a:defRPr>
      </a:lvl3pPr>
      <a:lvl4pPr marL="1207753" algn="l" defTabSz="402584" rtl="0" eaLnBrk="1" latinLnBrk="0" hangingPunct="1">
        <a:defRPr sz="1588" kern="1200">
          <a:solidFill>
            <a:schemeClr val="tx1"/>
          </a:solidFill>
          <a:latin typeface="+mn-lt"/>
          <a:ea typeface="+mn-ea"/>
          <a:cs typeface="+mn-cs"/>
        </a:defRPr>
      </a:lvl4pPr>
      <a:lvl5pPr marL="1610338" algn="l" defTabSz="402584" rtl="0" eaLnBrk="1" latinLnBrk="0" hangingPunct="1">
        <a:defRPr sz="1588" kern="1200">
          <a:solidFill>
            <a:schemeClr val="tx1"/>
          </a:solidFill>
          <a:latin typeface="+mn-lt"/>
          <a:ea typeface="+mn-ea"/>
          <a:cs typeface="+mn-cs"/>
        </a:defRPr>
      </a:lvl5pPr>
      <a:lvl6pPr marL="2012926" algn="l" defTabSz="402584" rtl="0" eaLnBrk="1" latinLnBrk="0" hangingPunct="1">
        <a:defRPr sz="1588" kern="1200">
          <a:solidFill>
            <a:schemeClr val="tx1"/>
          </a:solidFill>
          <a:latin typeface="+mn-lt"/>
          <a:ea typeface="+mn-ea"/>
          <a:cs typeface="+mn-cs"/>
        </a:defRPr>
      </a:lvl6pPr>
      <a:lvl7pPr marL="2415511" algn="l" defTabSz="402584" rtl="0" eaLnBrk="1" latinLnBrk="0" hangingPunct="1">
        <a:defRPr sz="1588" kern="1200">
          <a:solidFill>
            <a:schemeClr val="tx1"/>
          </a:solidFill>
          <a:latin typeface="+mn-lt"/>
          <a:ea typeface="+mn-ea"/>
          <a:cs typeface="+mn-cs"/>
        </a:defRPr>
      </a:lvl7pPr>
      <a:lvl8pPr marL="2818094" algn="l" defTabSz="402584" rtl="0" eaLnBrk="1" latinLnBrk="0" hangingPunct="1">
        <a:defRPr sz="1588" kern="1200">
          <a:solidFill>
            <a:schemeClr val="tx1"/>
          </a:solidFill>
          <a:latin typeface="+mn-lt"/>
          <a:ea typeface="+mn-ea"/>
          <a:cs typeface="+mn-cs"/>
        </a:defRPr>
      </a:lvl8pPr>
      <a:lvl9pPr marL="3220680" algn="l" defTabSz="402584" rtl="0" eaLnBrk="1" latinLnBrk="0" hangingPunct="1">
        <a:defRPr sz="1588"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58" name="Group 291"/>
          <p:cNvGrpSpPr/>
          <p:nvPr/>
        </p:nvGrpSpPr>
        <p:grpSpPr>
          <a:xfrm>
            <a:off x="215899" y="76200"/>
            <a:ext cx="8686801" cy="6781800"/>
            <a:chOff x="0" y="0"/>
            <a:chExt cx="8686800" cy="6781799"/>
          </a:xfrm>
        </p:grpSpPr>
        <p:grpSp>
          <p:nvGrpSpPr>
            <p:cNvPr id="32" name="Group 201"/>
            <p:cNvGrpSpPr/>
            <p:nvPr/>
          </p:nvGrpSpPr>
          <p:grpSpPr>
            <a:xfrm>
              <a:off x="-1" y="0"/>
              <a:ext cx="8686801" cy="336551"/>
              <a:chOff x="0" y="0"/>
              <a:chExt cx="8686800" cy="336550"/>
            </a:xfrm>
          </p:grpSpPr>
          <p:grpSp>
            <p:nvGrpSpPr>
              <p:cNvPr id="7" name="Group 202"/>
              <p:cNvGrpSpPr/>
              <p:nvPr/>
            </p:nvGrpSpPr>
            <p:grpSpPr>
              <a:xfrm>
                <a:off x="-1" y="0"/>
                <a:ext cx="1676401" cy="336551"/>
                <a:chOff x="0" y="0"/>
                <a:chExt cx="1676400" cy="336549"/>
              </a:xfrm>
            </p:grpSpPr>
            <p:sp>
              <p:nvSpPr>
                <p:cNvPr id="2" name="Rectangle 203"/>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 name="Rectangle 204"/>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 name="Rectangle 205"/>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 name="Rectangle 206"/>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6" name="Rectangle 207"/>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3" name="Group 208"/>
              <p:cNvGrpSpPr/>
              <p:nvPr/>
            </p:nvGrpSpPr>
            <p:grpSpPr>
              <a:xfrm>
                <a:off x="1752599" y="0"/>
                <a:ext cx="1676401" cy="336551"/>
                <a:chOff x="0" y="0"/>
                <a:chExt cx="1676400" cy="336549"/>
              </a:xfrm>
            </p:grpSpPr>
            <p:sp>
              <p:nvSpPr>
                <p:cNvPr id="8" name="Rectangle 209"/>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9" name="Rectangle 210"/>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0" name="Rectangle 211"/>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1" name="Rectangle 212"/>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2" name="Rectangle 213"/>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9" name="Group 214"/>
              <p:cNvGrpSpPr/>
              <p:nvPr/>
            </p:nvGrpSpPr>
            <p:grpSpPr>
              <a:xfrm>
                <a:off x="3505199" y="0"/>
                <a:ext cx="1676401" cy="336551"/>
                <a:chOff x="0" y="0"/>
                <a:chExt cx="1676400" cy="336549"/>
              </a:xfrm>
            </p:grpSpPr>
            <p:sp>
              <p:nvSpPr>
                <p:cNvPr id="14" name="Rectangle 215"/>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5" name="Rectangle 216"/>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6" name="Rectangle 217"/>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7" name="Rectangle 218"/>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8" name="Rectangle 219"/>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5" name="Group 220"/>
              <p:cNvGrpSpPr/>
              <p:nvPr/>
            </p:nvGrpSpPr>
            <p:grpSpPr>
              <a:xfrm>
                <a:off x="5257799" y="0"/>
                <a:ext cx="1676401" cy="336551"/>
                <a:chOff x="0" y="0"/>
                <a:chExt cx="1676400" cy="336549"/>
              </a:xfrm>
            </p:grpSpPr>
            <p:sp>
              <p:nvSpPr>
                <p:cNvPr id="20" name="Rectangle 221"/>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1" name="Rectangle 222"/>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2" name="Rectangle 223"/>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 name="Rectangle 224"/>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4" name="Rectangle 225"/>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1" name="Group 226"/>
              <p:cNvGrpSpPr/>
              <p:nvPr/>
            </p:nvGrpSpPr>
            <p:grpSpPr>
              <a:xfrm>
                <a:off x="7010399" y="0"/>
                <a:ext cx="1676401" cy="336551"/>
                <a:chOff x="0" y="0"/>
                <a:chExt cx="1676400" cy="336549"/>
              </a:xfrm>
            </p:grpSpPr>
            <p:sp>
              <p:nvSpPr>
                <p:cNvPr id="26" name="Rectangle 227"/>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 name="Rectangle 228"/>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 name="Rectangle 229"/>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 name="Rectangle 230"/>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 name="Rectangle 231"/>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nvGrpSpPr>
            <p:cNvPr id="57" name="Group 289"/>
            <p:cNvGrpSpPr/>
            <p:nvPr/>
          </p:nvGrpSpPr>
          <p:grpSpPr>
            <a:xfrm>
              <a:off x="88900" y="6707187"/>
              <a:ext cx="8458201" cy="74613"/>
              <a:chOff x="0" y="0"/>
              <a:chExt cx="8458200" cy="74612"/>
            </a:xfrm>
          </p:grpSpPr>
          <p:grpSp>
            <p:nvGrpSpPr>
              <p:cNvPr id="35" name="Group 265"/>
              <p:cNvGrpSpPr/>
              <p:nvPr/>
            </p:nvGrpSpPr>
            <p:grpSpPr>
              <a:xfrm>
                <a:off x="0" y="-1"/>
                <a:ext cx="990601" cy="74614"/>
                <a:chOff x="0" y="0"/>
                <a:chExt cx="990599" cy="74612"/>
              </a:xfrm>
            </p:grpSpPr>
            <p:sp>
              <p:nvSpPr>
                <p:cNvPr id="33" name="Rectangle 266"/>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4" name="Rectangle 26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8" name="Group 268"/>
              <p:cNvGrpSpPr/>
              <p:nvPr/>
            </p:nvGrpSpPr>
            <p:grpSpPr>
              <a:xfrm>
                <a:off x="1066800" y="-1"/>
                <a:ext cx="990601" cy="74614"/>
                <a:chOff x="0" y="0"/>
                <a:chExt cx="990599" cy="74612"/>
              </a:xfrm>
            </p:grpSpPr>
            <p:sp>
              <p:nvSpPr>
                <p:cNvPr id="36" name="Rectangle 269"/>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7" name="Rectangle 270"/>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1" name="Group 271"/>
              <p:cNvGrpSpPr/>
              <p:nvPr/>
            </p:nvGrpSpPr>
            <p:grpSpPr>
              <a:xfrm>
                <a:off x="2133600" y="-1"/>
                <a:ext cx="990601" cy="74614"/>
                <a:chOff x="0" y="0"/>
                <a:chExt cx="990599" cy="74612"/>
              </a:xfrm>
            </p:grpSpPr>
            <p:sp>
              <p:nvSpPr>
                <p:cNvPr id="39" name="Rectangle 272"/>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0" name="Rectangle 273"/>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4" name="Group 274"/>
              <p:cNvGrpSpPr/>
              <p:nvPr/>
            </p:nvGrpSpPr>
            <p:grpSpPr>
              <a:xfrm>
                <a:off x="3200400" y="-1"/>
                <a:ext cx="990601" cy="74614"/>
                <a:chOff x="0" y="0"/>
                <a:chExt cx="990599" cy="74612"/>
              </a:xfrm>
            </p:grpSpPr>
            <p:sp>
              <p:nvSpPr>
                <p:cNvPr id="42" name="Rectangle 275"/>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3" name="Rectangle 276"/>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7" name="Group 277"/>
              <p:cNvGrpSpPr/>
              <p:nvPr/>
            </p:nvGrpSpPr>
            <p:grpSpPr>
              <a:xfrm>
                <a:off x="4267200" y="-1"/>
                <a:ext cx="990601" cy="74614"/>
                <a:chOff x="0" y="0"/>
                <a:chExt cx="990599" cy="74612"/>
              </a:xfrm>
            </p:grpSpPr>
            <p:sp>
              <p:nvSpPr>
                <p:cNvPr id="45" name="Rectangle 278"/>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6" name="Rectangle 279"/>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0" name="Group 280"/>
              <p:cNvGrpSpPr/>
              <p:nvPr/>
            </p:nvGrpSpPr>
            <p:grpSpPr>
              <a:xfrm>
                <a:off x="5334000" y="-1"/>
                <a:ext cx="990601" cy="74614"/>
                <a:chOff x="0" y="0"/>
                <a:chExt cx="990599" cy="74612"/>
              </a:xfrm>
            </p:grpSpPr>
            <p:sp>
              <p:nvSpPr>
                <p:cNvPr id="48" name="Rectangle 281"/>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9" name="Rectangle 282"/>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3" name="Group 283"/>
              <p:cNvGrpSpPr/>
              <p:nvPr/>
            </p:nvGrpSpPr>
            <p:grpSpPr>
              <a:xfrm>
                <a:off x="6400800" y="-1"/>
                <a:ext cx="990601" cy="74614"/>
                <a:chOff x="0" y="0"/>
                <a:chExt cx="990599" cy="74612"/>
              </a:xfrm>
            </p:grpSpPr>
            <p:sp>
              <p:nvSpPr>
                <p:cNvPr id="51" name="Rectangle 284"/>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2" name="Rectangle 285"/>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6" name="Group 286"/>
              <p:cNvGrpSpPr/>
              <p:nvPr/>
            </p:nvGrpSpPr>
            <p:grpSpPr>
              <a:xfrm>
                <a:off x="7467600" y="-1"/>
                <a:ext cx="990601" cy="74614"/>
                <a:chOff x="0" y="0"/>
                <a:chExt cx="990599" cy="74612"/>
              </a:xfrm>
            </p:grpSpPr>
            <p:sp>
              <p:nvSpPr>
                <p:cNvPr id="54" name="Rectangle 287"/>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5" name="Rectangle 28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sp>
        <p:nvSpPr>
          <p:cNvPr id="59" name="Title Text"/>
          <p:cNvSpPr txBox="1">
            <a:spLocks noGrp="1"/>
          </p:cNvSpPr>
          <p:nvPr>
            <p:ph type="title"/>
          </p:nvPr>
        </p:nvSpPr>
        <p:spPr>
          <a:xfrm>
            <a:off x="685800" y="609600"/>
            <a:ext cx="7772400" cy="1143000"/>
          </a:xfrm>
          <a:prstGeom prst="rect">
            <a:avLst/>
          </a:prstGeom>
          <a:solidFill>
            <a:srgbClr val="000000"/>
          </a:solid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30" tIns="45630" rIns="45630" bIns="45630" anchor="ctr">
            <a:normAutofit/>
          </a:bodyPr>
          <a:lstStyle>
            <a:lvl1pPr rtl="1">
              <a:defRPr/>
            </a:lvl1pPr>
          </a:lstStyle>
          <a:p>
            <a:r>
              <a:rPr dirty="0"/>
              <a:t>Title Text</a:t>
            </a:r>
          </a:p>
        </p:txBody>
      </p:sp>
      <p:sp>
        <p:nvSpPr>
          <p:cNvPr id="60" name="Body Level One…"/>
          <p:cNvSpPr txBox="1">
            <a:spLocks noGrp="1"/>
          </p:cNvSpPr>
          <p:nvPr>
            <p:ph type="body" idx="1"/>
          </p:nvPr>
        </p:nvSpPr>
        <p:spPr>
          <a:xfrm>
            <a:off x="457200" y="1600200"/>
            <a:ext cx="8229600" cy="45259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30" tIns="45630" rIns="45630" bIns="45630"/>
          <a:lstStyle>
            <a:lvl1pPr rtl="1">
              <a:buBlip>
                <a:blip r:embed="rId369"/>
              </a:buBlip>
              <a:defRPr/>
            </a:lvl1pPr>
            <a:lvl2pPr rtl="1">
              <a:defRPr/>
            </a:lvl2pPr>
            <a:lvl3pPr rtl="1">
              <a:defRPr/>
            </a:lvl3pPr>
            <a:lvl4pPr rtl="1">
              <a:defRPr/>
            </a:lvl4pPr>
            <a:lvl5pPr rtl="1">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 name="Slide Number"/>
          <p:cNvSpPr txBox="1">
            <a:spLocks noGrp="1"/>
          </p:cNvSpPr>
          <p:nvPr>
            <p:ph type="sldNum" sz="quarter" idx="2"/>
          </p:nvPr>
        </p:nvSpPr>
        <p:spPr>
          <a:xfrm>
            <a:off x="8192064" y="6334937"/>
            <a:ext cx="266137" cy="294463"/>
          </a:xfrm>
          <a:prstGeom prst="rect">
            <a:avLst/>
          </a:prstGeom>
          <a:ln w="12700">
            <a:miter lim="400000"/>
          </a:ln>
        </p:spPr>
        <p:txBody>
          <a:bodyPr wrap="none" lIns="45630" tIns="45630" rIns="45630" bIns="45630" anchor="b">
            <a:spAutoFit/>
          </a:bodyPr>
          <a:lstStyle>
            <a:lvl1pPr algn="r">
              <a:defRPr sz="1400">
                <a:solidFill>
                  <a:srgbClr val="404176"/>
                </a:solidFill>
                <a:latin typeface="Arial Narrow"/>
                <a:ea typeface="Arial Narrow"/>
                <a:cs typeface="Arial Narrow"/>
                <a:sym typeface="Arial Narrow"/>
              </a:defRPr>
            </a:lvl1pPr>
          </a:lstStyle>
          <a:p>
            <a:fld id="{86CB4B4D-7CA3-9044-876B-883B54F8677D}" type="slidenum">
              <a:rPr/>
              <a:pPr/>
              <a:t>‹#›</a:t>
            </a:fld>
            <a:endParaRPr/>
          </a:p>
        </p:txBody>
      </p:sp>
    </p:spTree>
    <p:extLst>
      <p:ext uri="{BB962C8B-B14F-4D97-AF65-F5344CB8AC3E}">
        <p14:creationId xmlns:p14="http://schemas.microsoft.com/office/powerpoint/2010/main" val="3599080188"/>
      </p:ext>
    </p:extLst>
  </p:cSld>
  <p:clrMap bg1="dk1" tx1="lt1" bg2="dk2" tx2="lt2" accent1="accent1" accent2="accent2" accent3="accent3" accent4="accent4" accent5="accent5" accent6="accent6" hlink="hlink" folHlink="folHlink"/>
  <p:sldLayoutIdLst>
    <p:sldLayoutId id="2147487687" r:id="rId1"/>
    <p:sldLayoutId id="2147487688" r:id="rId2"/>
    <p:sldLayoutId id="2147487689" r:id="rId3"/>
    <p:sldLayoutId id="2147487690" r:id="rId4"/>
    <p:sldLayoutId id="2147487691" r:id="rId5"/>
    <p:sldLayoutId id="2147487693" r:id="rId6"/>
    <p:sldLayoutId id="2147487694" r:id="rId7"/>
    <p:sldLayoutId id="2147487695" r:id="rId8"/>
    <p:sldLayoutId id="2147487696" r:id="rId9"/>
    <p:sldLayoutId id="2147487697" r:id="rId10"/>
    <p:sldLayoutId id="2147487698" r:id="rId11"/>
    <p:sldLayoutId id="2147487699" r:id="rId12"/>
    <p:sldLayoutId id="2147487700" r:id="rId13"/>
    <p:sldLayoutId id="2147487701" r:id="rId14"/>
    <p:sldLayoutId id="2147487702" r:id="rId15"/>
    <p:sldLayoutId id="2147487703" r:id="rId16"/>
    <p:sldLayoutId id="2147487704" r:id="rId17"/>
    <p:sldLayoutId id="2147487705" r:id="rId18"/>
    <p:sldLayoutId id="2147487706" r:id="rId19"/>
    <p:sldLayoutId id="2147487707" r:id="rId20"/>
    <p:sldLayoutId id="2147487708" r:id="rId21"/>
    <p:sldLayoutId id="2147487709" r:id="rId22"/>
    <p:sldLayoutId id="2147487710" r:id="rId23"/>
    <p:sldLayoutId id="2147487711" r:id="rId24"/>
    <p:sldLayoutId id="2147487712" r:id="rId25"/>
    <p:sldLayoutId id="2147487713" r:id="rId26"/>
    <p:sldLayoutId id="2147487714" r:id="rId27"/>
    <p:sldLayoutId id="2147487715" r:id="rId28"/>
    <p:sldLayoutId id="2147487716" r:id="rId29"/>
    <p:sldLayoutId id="2147487717" r:id="rId30"/>
    <p:sldLayoutId id="2147487718" r:id="rId31"/>
    <p:sldLayoutId id="2147487719" r:id="rId32"/>
    <p:sldLayoutId id="2147487720" r:id="rId33"/>
    <p:sldLayoutId id="2147487721" r:id="rId34"/>
    <p:sldLayoutId id="2147487722" r:id="rId35"/>
    <p:sldLayoutId id="2147487723" r:id="rId36"/>
    <p:sldLayoutId id="2147487724" r:id="rId37"/>
    <p:sldLayoutId id="2147487725" r:id="rId38"/>
    <p:sldLayoutId id="2147487726" r:id="rId39"/>
    <p:sldLayoutId id="2147487727" r:id="rId40"/>
    <p:sldLayoutId id="2147487728" r:id="rId41"/>
    <p:sldLayoutId id="2147487729" r:id="rId42"/>
    <p:sldLayoutId id="2147487730" r:id="rId43"/>
    <p:sldLayoutId id="2147487731" r:id="rId44"/>
    <p:sldLayoutId id="2147487732" r:id="rId45"/>
    <p:sldLayoutId id="2147487733" r:id="rId46"/>
    <p:sldLayoutId id="2147487734" r:id="rId47"/>
    <p:sldLayoutId id="2147487735" r:id="rId48"/>
    <p:sldLayoutId id="2147487736" r:id="rId49"/>
    <p:sldLayoutId id="2147487737" r:id="rId50"/>
    <p:sldLayoutId id="2147487738" r:id="rId51"/>
    <p:sldLayoutId id="2147487739" r:id="rId52"/>
    <p:sldLayoutId id="2147487740" r:id="rId53"/>
    <p:sldLayoutId id="2147487741" r:id="rId54"/>
    <p:sldLayoutId id="2147487742" r:id="rId55"/>
    <p:sldLayoutId id="2147487743" r:id="rId56"/>
    <p:sldLayoutId id="2147487744" r:id="rId57"/>
    <p:sldLayoutId id="2147487745" r:id="rId58"/>
    <p:sldLayoutId id="2147487746" r:id="rId59"/>
    <p:sldLayoutId id="2147487747" r:id="rId60"/>
    <p:sldLayoutId id="2147487748" r:id="rId61"/>
    <p:sldLayoutId id="2147487749" r:id="rId62"/>
    <p:sldLayoutId id="2147487750" r:id="rId63"/>
    <p:sldLayoutId id="2147487751" r:id="rId64"/>
    <p:sldLayoutId id="2147487752" r:id="rId65"/>
    <p:sldLayoutId id="2147487753" r:id="rId66"/>
    <p:sldLayoutId id="2147487754" r:id="rId67"/>
    <p:sldLayoutId id="2147487755" r:id="rId68"/>
    <p:sldLayoutId id="2147487756" r:id="rId69"/>
    <p:sldLayoutId id="2147487757" r:id="rId70"/>
    <p:sldLayoutId id="2147487758" r:id="rId71"/>
    <p:sldLayoutId id="2147487759" r:id="rId72"/>
    <p:sldLayoutId id="2147487760" r:id="rId73"/>
    <p:sldLayoutId id="2147487761" r:id="rId74"/>
    <p:sldLayoutId id="2147487762" r:id="rId75"/>
    <p:sldLayoutId id="2147487763" r:id="rId76"/>
    <p:sldLayoutId id="2147487764" r:id="rId77"/>
    <p:sldLayoutId id="2147487765" r:id="rId78"/>
    <p:sldLayoutId id="2147487766" r:id="rId79"/>
    <p:sldLayoutId id="2147487767" r:id="rId80"/>
    <p:sldLayoutId id="2147487768" r:id="rId81"/>
    <p:sldLayoutId id="2147487769" r:id="rId82"/>
    <p:sldLayoutId id="2147487770" r:id="rId83"/>
    <p:sldLayoutId id="2147487771" r:id="rId84"/>
    <p:sldLayoutId id="2147487772" r:id="rId85"/>
    <p:sldLayoutId id="2147487773" r:id="rId86"/>
    <p:sldLayoutId id="2147487774" r:id="rId87"/>
    <p:sldLayoutId id="2147487775" r:id="rId88"/>
    <p:sldLayoutId id="2147487776" r:id="rId89"/>
    <p:sldLayoutId id="2147487777" r:id="rId90"/>
    <p:sldLayoutId id="2147487778" r:id="rId91"/>
    <p:sldLayoutId id="2147487779" r:id="rId92"/>
    <p:sldLayoutId id="2147487780" r:id="rId93"/>
    <p:sldLayoutId id="2147487781" r:id="rId94"/>
    <p:sldLayoutId id="2147487782" r:id="rId95"/>
    <p:sldLayoutId id="2147487783" r:id="rId96"/>
    <p:sldLayoutId id="2147487784" r:id="rId97"/>
    <p:sldLayoutId id="2147487785" r:id="rId98"/>
    <p:sldLayoutId id="2147487786" r:id="rId99"/>
    <p:sldLayoutId id="2147487787" r:id="rId100"/>
    <p:sldLayoutId id="2147487788" r:id="rId101"/>
    <p:sldLayoutId id="2147487789" r:id="rId102"/>
    <p:sldLayoutId id="2147487790" r:id="rId103"/>
    <p:sldLayoutId id="2147487791" r:id="rId104"/>
    <p:sldLayoutId id="2147487792" r:id="rId105"/>
    <p:sldLayoutId id="2147487793" r:id="rId106"/>
    <p:sldLayoutId id="2147487794" r:id="rId107"/>
    <p:sldLayoutId id="2147487795" r:id="rId108"/>
    <p:sldLayoutId id="2147487796" r:id="rId109"/>
    <p:sldLayoutId id="2147487797" r:id="rId110"/>
    <p:sldLayoutId id="2147487798" r:id="rId111"/>
    <p:sldLayoutId id="2147487799" r:id="rId112"/>
    <p:sldLayoutId id="2147487800" r:id="rId113"/>
    <p:sldLayoutId id="2147487801" r:id="rId114"/>
    <p:sldLayoutId id="2147487802" r:id="rId115"/>
    <p:sldLayoutId id="2147487803" r:id="rId116"/>
    <p:sldLayoutId id="2147487804" r:id="rId117"/>
    <p:sldLayoutId id="2147487805" r:id="rId118"/>
    <p:sldLayoutId id="2147487806" r:id="rId119"/>
    <p:sldLayoutId id="2147487807" r:id="rId120"/>
    <p:sldLayoutId id="2147487808" r:id="rId121"/>
    <p:sldLayoutId id="2147487809" r:id="rId122"/>
    <p:sldLayoutId id="2147487810" r:id="rId123"/>
    <p:sldLayoutId id="2147487811" r:id="rId124"/>
    <p:sldLayoutId id="2147487812" r:id="rId125"/>
    <p:sldLayoutId id="2147487813" r:id="rId126"/>
    <p:sldLayoutId id="2147487814" r:id="rId127"/>
    <p:sldLayoutId id="2147487815" r:id="rId128"/>
    <p:sldLayoutId id="2147487816" r:id="rId129"/>
    <p:sldLayoutId id="2147487817" r:id="rId130"/>
    <p:sldLayoutId id="2147487818" r:id="rId131"/>
    <p:sldLayoutId id="2147487819" r:id="rId132"/>
    <p:sldLayoutId id="2147487820" r:id="rId133"/>
    <p:sldLayoutId id="2147487821" r:id="rId134"/>
    <p:sldLayoutId id="2147487822" r:id="rId135"/>
    <p:sldLayoutId id="2147487823" r:id="rId136"/>
    <p:sldLayoutId id="2147487824" r:id="rId137"/>
    <p:sldLayoutId id="2147487825" r:id="rId138"/>
    <p:sldLayoutId id="2147487826" r:id="rId139"/>
    <p:sldLayoutId id="2147487827" r:id="rId140"/>
    <p:sldLayoutId id="2147487828" r:id="rId141"/>
    <p:sldLayoutId id="2147487829" r:id="rId142"/>
    <p:sldLayoutId id="2147487830" r:id="rId143"/>
    <p:sldLayoutId id="2147487831" r:id="rId144"/>
    <p:sldLayoutId id="2147487832" r:id="rId145"/>
    <p:sldLayoutId id="2147487833" r:id="rId146"/>
    <p:sldLayoutId id="2147487834" r:id="rId147"/>
    <p:sldLayoutId id="2147487835" r:id="rId148"/>
    <p:sldLayoutId id="2147487836" r:id="rId149"/>
    <p:sldLayoutId id="2147487837" r:id="rId150"/>
    <p:sldLayoutId id="2147487838" r:id="rId151"/>
    <p:sldLayoutId id="2147487839" r:id="rId152"/>
    <p:sldLayoutId id="2147487840" r:id="rId153"/>
    <p:sldLayoutId id="2147487841" r:id="rId154"/>
    <p:sldLayoutId id="2147487842" r:id="rId155"/>
    <p:sldLayoutId id="2147487843" r:id="rId156"/>
    <p:sldLayoutId id="2147487844" r:id="rId157"/>
    <p:sldLayoutId id="2147487845" r:id="rId158"/>
    <p:sldLayoutId id="2147487846" r:id="rId159"/>
    <p:sldLayoutId id="2147487847" r:id="rId160"/>
    <p:sldLayoutId id="2147487848" r:id="rId161"/>
    <p:sldLayoutId id="2147487849" r:id="rId162"/>
    <p:sldLayoutId id="2147487850" r:id="rId163"/>
    <p:sldLayoutId id="2147487851" r:id="rId164"/>
    <p:sldLayoutId id="2147487852" r:id="rId165"/>
    <p:sldLayoutId id="2147487853" r:id="rId166"/>
    <p:sldLayoutId id="2147487854" r:id="rId167"/>
    <p:sldLayoutId id="2147487855" r:id="rId168"/>
    <p:sldLayoutId id="2147487856" r:id="rId169"/>
    <p:sldLayoutId id="2147487857" r:id="rId170"/>
    <p:sldLayoutId id="2147487858" r:id="rId171"/>
    <p:sldLayoutId id="2147487859" r:id="rId172"/>
    <p:sldLayoutId id="2147487860" r:id="rId173"/>
    <p:sldLayoutId id="2147487861" r:id="rId174"/>
    <p:sldLayoutId id="2147487862" r:id="rId175"/>
    <p:sldLayoutId id="2147487863" r:id="rId176"/>
    <p:sldLayoutId id="2147487864" r:id="rId177"/>
    <p:sldLayoutId id="2147487865" r:id="rId178"/>
    <p:sldLayoutId id="2147487866" r:id="rId179"/>
    <p:sldLayoutId id="2147487867" r:id="rId180"/>
    <p:sldLayoutId id="2147487868" r:id="rId181"/>
    <p:sldLayoutId id="2147487869" r:id="rId182"/>
    <p:sldLayoutId id="2147487870" r:id="rId183"/>
    <p:sldLayoutId id="2147487871" r:id="rId184"/>
    <p:sldLayoutId id="2147487872" r:id="rId185"/>
    <p:sldLayoutId id="2147487873" r:id="rId186"/>
    <p:sldLayoutId id="2147487874" r:id="rId187"/>
    <p:sldLayoutId id="2147487875" r:id="rId188"/>
    <p:sldLayoutId id="2147487876" r:id="rId189"/>
    <p:sldLayoutId id="2147487877" r:id="rId190"/>
    <p:sldLayoutId id="2147487878" r:id="rId191"/>
    <p:sldLayoutId id="2147487879" r:id="rId192"/>
    <p:sldLayoutId id="2147487880" r:id="rId193"/>
    <p:sldLayoutId id="2147487881" r:id="rId194"/>
    <p:sldLayoutId id="2147487882" r:id="rId195"/>
    <p:sldLayoutId id="2147487883" r:id="rId196"/>
    <p:sldLayoutId id="2147487884" r:id="rId197"/>
    <p:sldLayoutId id="2147487885" r:id="rId198"/>
    <p:sldLayoutId id="2147487886" r:id="rId199"/>
    <p:sldLayoutId id="2147487887" r:id="rId200"/>
    <p:sldLayoutId id="2147487888" r:id="rId201"/>
    <p:sldLayoutId id="2147487889" r:id="rId202"/>
    <p:sldLayoutId id="2147487890" r:id="rId203"/>
    <p:sldLayoutId id="2147487891" r:id="rId204"/>
    <p:sldLayoutId id="2147487892" r:id="rId205"/>
    <p:sldLayoutId id="2147487893" r:id="rId206"/>
    <p:sldLayoutId id="2147487894" r:id="rId207"/>
    <p:sldLayoutId id="2147487895" r:id="rId208"/>
    <p:sldLayoutId id="2147487896" r:id="rId209"/>
    <p:sldLayoutId id="2147487897" r:id="rId210"/>
    <p:sldLayoutId id="2147487898" r:id="rId211"/>
    <p:sldLayoutId id="2147487899" r:id="rId212"/>
    <p:sldLayoutId id="2147487900" r:id="rId213"/>
    <p:sldLayoutId id="2147487901" r:id="rId214"/>
    <p:sldLayoutId id="2147487902" r:id="rId215"/>
    <p:sldLayoutId id="2147487903" r:id="rId216"/>
    <p:sldLayoutId id="2147487904" r:id="rId217"/>
    <p:sldLayoutId id="2147487905" r:id="rId218"/>
    <p:sldLayoutId id="2147487906" r:id="rId219"/>
    <p:sldLayoutId id="2147487907" r:id="rId220"/>
    <p:sldLayoutId id="2147487908" r:id="rId221"/>
    <p:sldLayoutId id="2147487909" r:id="rId222"/>
    <p:sldLayoutId id="2147487910" r:id="rId223"/>
    <p:sldLayoutId id="2147487911" r:id="rId224"/>
    <p:sldLayoutId id="2147487912" r:id="rId225"/>
    <p:sldLayoutId id="2147487913" r:id="rId226"/>
    <p:sldLayoutId id="2147487914" r:id="rId227"/>
    <p:sldLayoutId id="2147487915" r:id="rId228"/>
    <p:sldLayoutId id="2147487916" r:id="rId229"/>
    <p:sldLayoutId id="2147487917" r:id="rId230"/>
    <p:sldLayoutId id="2147487918" r:id="rId231"/>
    <p:sldLayoutId id="2147487919" r:id="rId232"/>
    <p:sldLayoutId id="2147487920" r:id="rId233"/>
    <p:sldLayoutId id="2147487921" r:id="rId234"/>
    <p:sldLayoutId id="2147487922" r:id="rId235"/>
    <p:sldLayoutId id="2147487923" r:id="rId236"/>
    <p:sldLayoutId id="2147487924" r:id="rId237"/>
    <p:sldLayoutId id="2147487925" r:id="rId238"/>
    <p:sldLayoutId id="2147487926" r:id="rId239"/>
    <p:sldLayoutId id="2147487927" r:id="rId240"/>
    <p:sldLayoutId id="2147487928" r:id="rId241"/>
    <p:sldLayoutId id="2147487929" r:id="rId242"/>
    <p:sldLayoutId id="2147487930" r:id="rId243"/>
    <p:sldLayoutId id="2147487931" r:id="rId244"/>
    <p:sldLayoutId id="2147487932" r:id="rId245"/>
    <p:sldLayoutId id="2147487933" r:id="rId246"/>
    <p:sldLayoutId id="2147487934" r:id="rId247"/>
    <p:sldLayoutId id="2147487935" r:id="rId248"/>
    <p:sldLayoutId id="2147487936" r:id="rId249"/>
    <p:sldLayoutId id="2147487937" r:id="rId250"/>
    <p:sldLayoutId id="2147487938" r:id="rId251"/>
    <p:sldLayoutId id="2147487939" r:id="rId252"/>
    <p:sldLayoutId id="2147487940" r:id="rId253"/>
    <p:sldLayoutId id="2147487941" r:id="rId254"/>
    <p:sldLayoutId id="2147487942" r:id="rId255"/>
    <p:sldLayoutId id="2147487943" r:id="rId256"/>
    <p:sldLayoutId id="2147487944" r:id="rId257"/>
    <p:sldLayoutId id="2147487945" r:id="rId258"/>
    <p:sldLayoutId id="2147487946" r:id="rId259"/>
    <p:sldLayoutId id="2147487947" r:id="rId260"/>
    <p:sldLayoutId id="2147487948" r:id="rId261"/>
    <p:sldLayoutId id="2147487949" r:id="rId262"/>
    <p:sldLayoutId id="2147487950" r:id="rId263"/>
    <p:sldLayoutId id="2147487951" r:id="rId264"/>
    <p:sldLayoutId id="2147487952" r:id="rId265"/>
    <p:sldLayoutId id="2147487953" r:id="rId266"/>
    <p:sldLayoutId id="2147487954" r:id="rId267"/>
    <p:sldLayoutId id="2147487955" r:id="rId268"/>
    <p:sldLayoutId id="2147487956" r:id="rId269"/>
    <p:sldLayoutId id="2147487957" r:id="rId270"/>
    <p:sldLayoutId id="2147487958" r:id="rId271"/>
    <p:sldLayoutId id="2147487959" r:id="rId272"/>
    <p:sldLayoutId id="2147487960" r:id="rId273"/>
    <p:sldLayoutId id="2147487961" r:id="rId274"/>
    <p:sldLayoutId id="2147487963" r:id="rId275"/>
    <p:sldLayoutId id="2147487964" r:id="rId276"/>
    <p:sldLayoutId id="2147487965" r:id="rId277"/>
    <p:sldLayoutId id="2147487966" r:id="rId278"/>
    <p:sldLayoutId id="2147487967" r:id="rId279"/>
    <p:sldLayoutId id="2147487968" r:id="rId280"/>
    <p:sldLayoutId id="2147487969" r:id="rId281"/>
    <p:sldLayoutId id="2147487970" r:id="rId282"/>
    <p:sldLayoutId id="2147487971" r:id="rId283"/>
    <p:sldLayoutId id="2147487972" r:id="rId284"/>
    <p:sldLayoutId id="2147487973" r:id="rId285"/>
    <p:sldLayoutId id="2147487974" r:id="rId286"/>
    <p:sldLayoutId id="2147487975" r:id="rId287"/>
    <p:sldLayoutId id="2147487976" r:id="rId288"/>
    <p:sldLayoutId id="2147487977" r:id="rId289"/>
    <p:sldLayoutId id="2147487978" r:id="rId290"/>
    <p:sldLayoutId id="2147487979" r:id="rId291"/>
    <p:sldLayoutId id="2147487980" r:id="rId292"/>
    <p:sldLayoutId id="2147487981" r:id="rId293"/>
    <p:sldLayoutId id="2147487982" r:id="rId294"/>
    <p:sldLayoutId id="2147487983" r:id="rId295"/>
    <p:sldLayoutId id="2147487984" r:id="rId296"/>
    <p:sldLayoutId id="2147487985" r:id="rId297"/>
    <p:sldLayoutId id="2147487986" r:id="rId298"/>
    <p:sldLayoutId id="2147487987" r:id="rId299"/>
    <p:sldLayoutId id="2147487988" r:id="rId300"/>
    <p:sldLayoutId id="2147487989" r:id="rId301"/>
    <p:sldLayoutId id="2147487990" r:id="rId302"/>
    <p:sldLayoutId id="2147487991" r:id="rId303"/>
    <p:sldLayoutId id="2147487992" r:id="rId304"/>
    <p:sldLayoutId id="2147487993" r:id="rId305"/>
    <p:sldLayoutId id="2147487994" r:id="rId306"/>
    <p:sldLayoutId id="2147487995" r:id="rId307"/>
    <p:sldLayoutId id="2147487996" r:id="rId308"/>
    <p:sldLayoutId id="2147487997" r:id="rId309"/>
    <p:sldLayoutId id="2147487998" r:id="rId310"/>
    <p:sldLayoutId id="2147487999" r:id="rId311"/>
    <p:sldLayoutId id="2147488000" r:id="rId312"/>
    <p:sldLayoutId id="2147488001" r:id="rId313"/>
    <p:sldLayoutId id="2147488002" r:id="rId314"/>
    <p:sldLayoutId id="2147488003" r:id="rId315"/>
    <p:sldLayoutId id="2147488004" r:id="rId316"/>
    <p:sldLayoutId id="2147488005" r:id="rId317"/>
    <p:sldLayoutId id="2147488006" r:id="rId318"/>
    <p:sldLayoutId id="2147488007" r:id="rId319"/>
    <p:sldLayoutId id="2147488008" r:id="rId320"/>
    <p:sldLayoutId id="2147488009" r:id="rId321"/>
    <p:sldLayoutId id="2147488010" r:id="rId322"/>
    <p:sldLayoutId id="2147488011" r:id="rId323"/>
    <p:sldLayoutId id="2147488012" r:id="rId324"/>
    <p:sldLayoutId id="2147488013" r:id="rId325"/>
    <p:sldLayoutId id="2147488014" r:id="rId326"/>
    <p:sldLayoutId id="2147488015" r:id="rId327"/>
    <p:sldLayoutId id="2147488016" r:id="rId328"/>
    <p:sldLayoutId id="2147488017" r:id="rId329"/>
    <p:sldLayoutId id="2147488018" r:id="rId330"/>
    <p:sldLayoutId id="2147488019" r:id="rId331"/>
    <p:sldLayoutId id="2147488020" r:id="rId332"/>
    <p:sldLayoutId id="2147488021" r:id="rId333"/>
    <p:sldLayoutId id="2147488022" r:id="rId334"/>
    <p:sldLayoutId id="2147488023" r:id="rId335"/>
    <p:sldLayoutId id="2147488024" r:id="rId336"/>
    <p:sldLayoutId id="2147488025" r:id="rId337"/>
    <p:sldLayoutId id="2147488026" r:id="rId338"/>
    <p:sldLayoutId id="2147488027" r:id="rId339"/>
    <p:sldLayoutId id="2147488028" r:id="rId340"/>
    <p:sldLayoutId id="2147488029" r:id="rId341"/>
    <p:sldLayoutId id="2147488030" r:id="rId342"/>
    <p:sldLayoutId id="2147488031" r:id="rId343"/>
    <p:sldLayoutId id="2147488032" r:id="rId344"/>
    <p:sldLayoutId id="2147488033" r:id="rId345"/>
    <p:sldLayoutId id="2147488034" r:id="rId346"/>
    <p:sldLayoutId id="2147488035" r:id="rId347"/>
    <p:sldLayoutId id="2147488036" r:id="rId348"/>
    <p:sldLayoutId id="2147488037" r:id="rId349"/>
    <p:sldLayoutId id="2147488038" r:id="rId350"/>
    <p:sldLayoutId id="2147488039" r:id="rId351"/>
    <p:sldLayoutId id="2147488040" r:id="rId352"/>
    <p:sldLayoutId id="2147488041" r:id="rId353"/>
    <p:sldLayoutId id="2147488042" r:id="rId354"/>
    <p:sldLayoutId id="2147488043" r:id="rId355"/>
    <p:sldLayoutId id="2147488044" r:id="rId356"/>
    <p:sldLayoutId id="2147488045" r:id="rId357"/>
    <p:sldLayoutId id="2147488046" r:id="rId358"/>
    <p:sldLayoutId id="2147488047" r:id="rId359"/>
    <p:sldLayoutId id="2147488048" r:id="rId360"/>
    <p:sldLayoutId id="2147488049" r:id="rId361"/>
    <p:sldLayoutId id="2147488050" r:id="rId362"/>
    <p:sldLayoutId id="2147488051" r:id="rId363"/>
    <p:sldLayoutId id="2147488052" r:id="rId364"/>
    <p:sldLayoutId id="2147488053" r:id="rId365"/>
    <p:sldLayoutId id="2147488054" r:id="rId366"/>
    <p:sldLayoutId id="2147488055" r:id="rId367"/>
  </p:sldLayoutIdLst>
  <p:transition spd="med"/>
  <p:txStyles>
    <p:titleStyle>
      <a:lvl1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Arial" panose="020B0604020202020204" pitchFamily="34" charset="0"/>
          <a:ea typeface="+mj-ea"/>
          <a:cs typeface="Arial" panose="020B0604020202020204" pitchFamily="34" charset="0"/>
          <a:sym typeface="Arial"/>
        </a:defRPr>
      </a:lvl1pPr>
      <a:lvl2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2pPr>
      <a:lvl3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3pPr>
      <a:lvl4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4pPr>
      <a:lvl5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5pPr>
      <a:lvl6pPr marL="0" marR="0" indent="456342"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6pPr>
      <a:lvl7pPr marL="0" marR="0" indent="91269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7pPr>
      <a:lvl8pPr marL="0" marR="0" indent="1369015"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8pPr>
      <a:lvl9pPr marL="0" marR="0" indent="1825374"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9pPr>
    </p:titleStyle>
    <p:bodyStyle>
      <a:lvl1pPr marL="342253" marR="0" indent="-342253" algn="l" defTabSz="914400" rtl="0" latinLnBrk="0">
        <a:lnSpc>
          <a:spcPct val="100000"/>
        </a:lnSpc>
        <a:spcBef>
          <a:spcPts val="700"/>
        </a:spcBef>
        <a:spcAft>
          <a:spcPts val="0"/>
        </a:spcAft>
        <a:buClrTx/>
        <a:buSzPct val="80000"/>
        <a:buFontTx/>
        <a:buBlip>
          <a:blip r:embed="rId369"/>
        </a:buBlip>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1pPr>
      <a:lvl2pPr marL="782291" marR="0" indent="-325963" algn="l" defTabSz="914400" rtl="0" latinLnBrk="0">
        <a:lnSpc>
          <a:spcPct val="100000"/>
        </a:lnSpc>
        <a:spcBef>
          <a:spcPts val="700"/>
        </a:spcBef>
        <a:spcAft>
          <a:spcPts val="0"/>
        </a:spcAft>
        <a:buClrTx/>
        <a:buSzPct val="7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2pPr>
      <a:lvl3pPr marL="1216896" marR="0" indent="-304229"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3pPr>
      <a:lvl4pPr marL="1734097" marR="0" indent="-365075"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4pPr>
      <a:lvl5pPr marL="2190427" marR="0" indent="-365075" algn="l" defTabSz="914400" rtl="0" latinLnBrk="0">
        <a:lnSpc>
          <a:spcPct val="100000"/>
        </a:lnSpc>
        <a:spcBef>
          <a:spcPts val="700"/>
        </a:spcBef>
        <a:spcAft>
          <a:spcPts val="0"/>
        </a:spcAft>
        <a:buClrTx/>
        <a:buSzPct val="10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5pPr>
      <a:lvl6pPr marL="2646767"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6pPr>
      <a:lvl7pPr marL="3103115"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7pPr>
      <a:lvl8pPr marL="3559444"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8pPr>
      <a:lvl9pPr marL="4015796"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1pPr>
      <a:lvl2pPr marL="0" marR="0" indent="45634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2pPr>
      <a:lvl3pPr marL="0" marR="0" indent="91269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3pPr>
      <a:lvl4pPr marL="0" marR="0" indent="1369015"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4pPr>
      <a:lvl5pPr marL="0" marR="0" indent="1825374"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5pPr>
      <a:lvl6pPr marL="0" marR="0" indent="2281696"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6pPr>
      <a:lvl7pPr marL="0" marR="0" indent="2738031"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7pPr>
      <a:lvl8pPr marL="0" marR="0" indent="3194368"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8pPr>
      <a:lvl9pPr marL="0" marR="0" indent="365071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58" name="Group 291"/>
          <p:cNvGrpSpPr/>
          <p:nvPr/>
        </p:nvGrpSpPr>
        <p:grpSpPr>
          <a:xfrm>
            <a:off x="215899" y="76200"/>
            <a:ext cx="8686801" cy="6781800"/>
            <a:chOff x="0" y="0"/>
            <a:chExt cx="8686800" cy="6781799"/>
          </a:xfrm>
        </p:grpSpPr>
        <p:grpSp>
          <p:nvGrpSpPr>
            <p:cNvPr id="32" name="Group 201"/>
            <p:cNvGrpSpPr/>
            <p:nvPr/>
          </p:nvGrpSpPr>
          <p:grpSpPr>
            <a:xfrm>
              <a:off x="-1" y="0"/>
              <a:ext cx="8686801" cy="336551"/>
              <a:chOff x="0" y="0"/>
              <a:chExt cx="8686800" cy="336550"/>
            </a:xfrm>
          </p:grpSpPr>
          <p:grpSp>
            <p:nvGrpSpPr>
              <p:cNvPr id="7" name="Group 202"/>
              <p:cNvGrpSpPr/>
              <p:nvPr/>
            </p:nvGrpSpPr>
            <p:grpSpPr>
              <a:xfrm>
                <a:off x="-1" y="0"/>
                <a:ext cx="1676401" cy="336551"/>
                <a:chOff x="0" y="0"/>
                <a:chExt cx="1676400" cy="336549"/>
              </a:xfrm>
            </p:grpSpPr>
            <p:sp>
              <p:nvSpPr>
                <p:cNvPr id="2" name="Rectangle 203"/>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 name="Rectangle 204"/>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 name="Rectangle 205"/>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 name="Rectangle 206"/>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6" name="Rectangle 207"/>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3" name="Group 208"/>
              <p:cNvGrpSpPr/>
              <p:nvPr/>
            </p:nvGrpSpPr>
            <p:grpSpPr>
              <a:xfrm>
                <a:off x="1752599" y="0"/>
                <a:ext cx="1676401" cy="336551"/>
                <a:chOff x="0" y="0"/>
                <a:chExt cx="1676400" cy="336549"/>
              </a:xfrm>
            </p:grpSpPr>
            <p:sp>
              <p:nvSpPr>
                <p:cNvPr id="8" name="Rectangle 209"/>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9" name="Rectangle 210"/>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0" name="Rectangle 211"/>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1" name="Rectangle 212"/>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2" name="Rectangle 213"/>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9" name="Group 214"/>
              <p:cNvGrpSpPr/>
              <p:nvPr/>
            </p:nvGrpSpPr>
            <p:grpSpPr>
              <a:xfrm>
                <a:off x="3505199" y="0"/>
                <a:ext cx="1676401" cy="336551"/>
                <a:chOff x="0" y="0"/>
                <a:chExt cx="1676400" cy="336549"/>
              </a:xfrm>
            </p:grpSpPr>
            <p:sp>
              <p:nvSpPr>
                <p:cNvPr id="14" name="Rectangle 215"/>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5" name="Rectangle 216"/>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6" name="Rectangle 217"/>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7" name="Rectangle 218"/>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8" name="Rectangle 219"/>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5" name="Group 220"/>
              <p:cNvGrpSpPr/>
              <p:nvPr/>
            </p:nvGrpSpPr>
            <p:grpSpPr>
              <a:xfrm>
                <a:off x="5257799" y="0"/>
                <a:ext cx="1676401" cy="336551"/>
                <a:chOff x="0" y="0"/>
                <a:chExt cx="1676400" cy="336549"/>
              </a:xfrm>
            </p:grpSpPr>
            <p:sp>
              <p:nvSpPr>
                <p:cNvPr id="20" name="Rectangle 221"/>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1" name="Rectangle 222"/>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2" name="Rectangle 223"/>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 name="Rectangle 224"/>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4" name="Rectangle 225"/>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1" name="Group 226"/>
              <p:cNvGrpSpPr/>
              <p:nvPr/>
            </p:nvGrpSpPr>
            <p:grpSpPr>
              <a:xfrm>
                <a:off x="7010399" y="0"/>
                <a:ext cx="1676401" cy="336551"/>
                <a:chOff x="0" y="0"/>
                <a:chExt cx="1676400" cy="336549"/>
              </a:xfrm>
            </p:grpSpPr>
            <p:sp>
              <p:nvSpPr>
                <p:cNvPr id="26" name="Rectangle 227"/>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 name="Rectangle 228"/>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 name="Rectangle 229"/>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 name="Rectangle 230"/>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 name="Rectangle 231"/>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nvGrpSpPr>
            <p:cNvPr id="57" name="Group 289"/>
            <p:cNvGrpSpPr/>
            <p:nvPr/>
          </p:nvGrpSpPr>
          <p:grpSpPr>
            <a:xfrm>
              <a:off x="88900" y="6707187"/>
              <a:ext cx="8458201" cy="74613"/>
              <a:chOff x="0" y="0"/>
              <a:chExt cx="8458200" cy="74612"/>
            </a:xfrm>
          </p:grpSpPr>
          <p:grpSp>
            <p:nvGrpSpPr>
              <p:cNvPr id="35" name="Group 265"/>
              <p:cNvGrpSpPr/>
              <p:nvPr/>
            </p:nvGrpSpPr>
            <p:grpSpPr>
              <a:xfrm>
                <a:off x="0" y="-1"/>
                <a:ext cx="990601" cy="74614"/>
                <a:chOff x="0" y="0"/>
                <a:chExt cx="990599" cy="74612"/>
              </a:xfrm>
            </p:grpSpPr>
            <p:sp>
              <p:nvSpPr>
                <p:cNvPr id="33" name="Rectangle 266"/>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4" name="Rectangle 26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8" name="Group 268"/>
              <p:cNvGrpSpPr/>
              <p:nvPr/>
            </p:nvGrpSpPr>
            <p:grpSpPr>
              <a:xfrm>
                <a:off x="1066800" y="-1"/>
                <a:ext cx="990601" cy="74614"/>
                <a:chOff x="0" y="0"/>
                <a:chExt cx="990599" cy="74612"/>
              </a:xfrm>
            </p:grpSpPr>
            <p:sp>
              <p:nvSpPr>
                <p:cNvPr id="36" name="Rectangle 269"/>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7" name="Rectangle 270"/>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1" name="Group 271"/>
              <p:cNvGrpSpPr/>
              <p:nvPr/>
            </p:nvGrpSpPr>
            <p:grpSpPr>
              <a:xfrm>
                <a:off x="2133600" y="-1"/>
                <a:ext cx="990601" cy="74614"/>
                <a:chOff x="0" y="0"/>
                <a:chExt cx="990599" cy="74612"/>
              </a:xfrm>
            </p:grpSpPr>
            <p:sp>
              <p:nvSpPr>
                <p:cNvPr id="39" name="Rectangle 272"/>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0" name="Rectangle 273"/>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4" name="Group 274"/>
              <p:cNvGrpSpPr/>
              <p:nvPr/>
            </p:nvGrpSpPr>
            <p:grpSpPr>
              <a:xfrm>
                <a:off x="3200400" y="-1"/>
                <a:ext cx="990601" cy="74614"/>
                <a:chOff x="0" y="0"/>
                <a:chExt cx="990599" cy="74612"/>
              </a:xfrm>
            </p:grpSpPr>
            <p:sp>
              <p:nvSpPr>
                <p:cNvPr id="42" name="Rectangle 275"/>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3" name="Rectangle 276"/>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7" name="Group 277"/>
              <p:cNvGrpSpPr/>
              <p:nvPr/>
            </p:nvGrpSpPr>
            <p:grpSpPr>
              <a:xfrm>
                <a:off x="4267200" y="-1"/>
                <a:ext cx="990601" cy="74614"/>
                <a:chOff x="0" y="0"/>
                <a:chExt cx="990599" cy="74612"/>
              </a:xfrm>
            </p:grpSpPr>
            <p:sp>
              <p:nvSpPr>
                <p:cNvPr id="45" name="Rectangle 278"/>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6" name="Rectangle 279"/>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0" name="Group 280"/>
              <p:cNvGrpSpPr/>
              <p:nvPr/>
            </p:nvGrpSpPr>
            <p:grpSpPr>
              <a:xfrm>
                <a:off x="5334000" y="-1"/>
                <a:ext cx="990601" cy="74614"/>
                <a:chOff x="0" y="0"/>
                <a:chExt cx="990599" cy="74612"/>
              </a:xfrm>
            </p:grpSpPr>
            <p:sp>
              <p:nvSpPr>
                <p:cNvPr id="48" name="Rectangle 281"/>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9" name="Rectangle 282"/>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3" name="Group 283"/>
              <p:cNvGrpSpPr/>
              <p:nvPr/>
            </p:nvGrpSpPr>
            <p:grpSpPr>
              <a:xfrm>
                <a:off x="6400800" y="-1"/>
                <a:ext cx="990601" cy="74614"/>
                <a:chOff x="0" y="0"/>
                <a:chExt cx="990599" cy="74612"/>
              </a:xfrm>
            </p:grpSpPr>
            <p:sp>
              <p:nvSpPr>
                <p:cNvPr id="51" name="Rectangle 284"/>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2" name="Rectangle 285"/>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6" name="Group 286"/>
              <p:cNvGrpSpPr/>
              <p:nvPr/>
            </p:nvGrpSpPr>
            <p:grpSpPr>
              <a:xfrm>
                <a:off x="7467600" y="-1"/>
                <a:ext cx="990601" cy="74614"/>
                <a:chOff x="0" y="0"/>
                <a:chExt cx="990599" cy="74612"/>
              </a:xfrm>
            </p:grpSpPr>
            <p:sp>
              <p:nvSpPr>
                <p:cNvPr id="54" name="Rectangle 287"/>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5" name="Rectangle 28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sp>
        <p:nvSpPr>
          <p:cNvPr id="59" name="Title Text"/>
          <p:cNvSpPr txBox="1">
            <a:spLocks noGrp="1"/>
          </p:cNvSpPr>
          <p:nvPr>
            <p:ph type="title"/>
          </p:nvPr>
        </p:nvSpPr>
        <p:spPr>
          <a:xfrm>
            <a:off x="685800" y="609600"/>
            <a:ext cx="7772400" cy="1143000"/>
          </a:xfrm>
          <a:prstGeom prst="rect">
            <a:avLst/>
          </a:prstGeom>
          <a:solidFill>
            <a:srgbClr val="000000"/>
          </a:solid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30" tIns="45630" rIns="45630" bIns="45630" anchor="ctr">
            <a:normAutofit/>
          </a:bodyPr>
          <a:lstStyle>
            <a:lvl1pPr rtl="1">
              <a:defRPr/>
            </a:lvl1pPr>
          </a:lstStyle>
          <a:p>
            <a:r>
              <a:rPr dirty="0"/>
              <a:t>Title Text</a:t>
            </a:r>
          </a:p>
        </p:txBody>
      </p:sp>
      <p:sp>
        <p:nvSpPr>
          <p:cNvPr id="60" name="Body Level One…"/>
          <p:cNvSpPr txBox="1">
            <a:spLocks noGrp="1"/>
          </p:cNvSpPr>
          <p:nvPr>
            <p:ph type="body" idx="1"/>
          </p:nvPr>
        </p:nvSpPr>
        <p:spPr>
          <a:xfrm>
            <a:off x="457200" y="1600200"/>
            <a:ext cx="8229600" cy="45259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30" tIns="45630" rIns="45630" bIns="45630"/>
          <a:lstStyle>
            <a:lvl1pPr rtl="1">
              <a:buBlip>
                <a:blip r:embed="rId372"/>
              </a:buBlip>
              <a:defRPr/>
            </a:lvl1pPr>
            <a:lvl2pPr rtl="1">
              <a:defRPr/>
            </a:lvl2pPr>
            <a:lvl3pPr rtl="1">
              <a:defRPr/>
            </a:lvl3pPr>
            <a:lvl4pPr rtl="1">
              <a:defRPr/>
            </a:lvl4pPr>
            <a:lvl5pPr rtl="1">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 name="Slide Number"/>
          <p:cNvSpPr txBox="1">
            <a:spLocks noGrp="1"/>
          </p:cNvSpPr>
          <p:nvPr>
            <p:ph type="sldNum" sz="quarter" idx="2"/>
          </p:nvPr>
        </p:nvSpPr>
        <p:spPr>
          <a:xfrm>
            <a:off x="8192064" y="6334937"/>
            <a:ext cx="266137" cy="294463"/>
          </a:xfrm>
          <a:prstGeom prst="rect">
            <a:avLst/>
          </a:prstGeom>
          <a:ln w="12700">
            <a:miter lim="400000"/>
          </a:ln>
        </p:spPr>
        <p:txBody>
          <a:bodyPr wrap="none" lIns="45630" tIns="45630" rIns="45630" bIns="45630" anchor="b">
            <a:spAutoFit/>
          </a:bodyPr>
          <a:lstStyle>
            <a:lvl1pPr algn="r">
              <a:defRPr sz="1400">
                <a:solidFill>
                  <a:srgbClr val="404176"/>
                </a:solidFill>
                <a:latin typeface="Arial Narrow"/>
                <a:ea typeface="Arial Narrow"/>
                <a:cs typeface="Arial Narrow"/>
                <a:sym typeface="Arial Narrow"/>
              </a:defRPr>
            </a:lvl1pPr>
          </a:lstStyle>
          <a:p>
            <a:fld id="{86CB4B4D-7CA3-9044-876B-883B54F8677D}" type="slidenum">
              <a:rPr/>
              <a:pPr/>
              <a:t>‹#›</a:t>
            </a:fld>
            <a:endParaRPr/>
          </a:p>
        </p:txBody>
      </p:sp>
    </p:spTree>
    <p:extLst>
      <p:ext uri="{BB962C8B-B14F-4D97-AF65-F5344CB8AC3E}">
        <p14:creationId xmlns:p14="http://schemas.microsoft.com/office/powerpoint/2010/main" val="2309310854"/>
      </p:ext>
    </p:extLst>
  </p:cSld>
  <p:clrMap bg1="dk1" tx1="lt1" bg2="dk2" tx2="lt2" accent1="accent1" accent2="accent2" accent3="accent3" accent4="accent4" accent5="accent5" accent6="accent6" hlink="hlink" folHlink="folHlink"/>
  <p:sldLayoutIdLst>
    <p:sldLayoutId id="2147488057" r:id="rId1"/>
    <p:sldLayoutId id="2147488058" r:id="rId2"/>
    <p:sldLayoutId id="2147488059" r:id="rId3"/>
    <p:sldLayoutId id="2147488060" r:id="rId4"/>
    <p:sldLayoutId id="2147488061" r:id="rId5"/>
    <p:sldLayoutId id="2147488062" r:id="rId6"/>
    <p:sldLayoutId id="2147488063" r:id="rId7"/>
    <p:sldLayoutId id="2147488064" r:id="rId8"/>
    <p:sldLayoutId id="2147488065" r:id="rId9"/>
    <p:sldLayoutId id="2147488066" r:id="rId10"/>
    <p:sldLayoutId id="2147488067" r:id="rId11"/>
    <p:sldLayoutId id="2147488068" r:id="rId12"/>
    <p:sldLayoutId id="2147488069" r:id="rId13"/>
    <p:sldLayoutId id="2147488070" r:id="rId14"/>
    <p:sldLayoutId id="2147488071" r:id="rId15"/>
    <p:sldLayoutId id="2147488072" r:id="rId16"/>
    <p:sldLayoutId id="2147488073" r:id="rId17"/>
    <p:sldLayoutId id="2147488074" r:id="rId18"/>
    <p:sldLayoutId id="2147488075" r:id="rId19"/>
    <p:sldLayoutId id="2147488076" r:id="rId20"/>
    <p:sldLayoutId id="2147488077" r:id="rId21"/>
    <p:sldLayoutId id="2147488078" r:id="rId22"/>
    <p:sldLayoutId id="2147488079" r:id="rId23"/>
    <p:sldLayoutId id="2147488080" r:id="rId24"/>
    <p:sldLayoutId id="2147488081" r:id="rId25"/>
    <p:sldLayoutId id="2147488082" r:id="rId26"/>
    <p:sldLayoutId id="2147488083" r:id="rId27"/>
    <p:sldLayoutId id="2147488084" r:id="rId28"/>
    <p:sldLayoutId id="2147488085" r:id="rId29"/>
    <p:sldLayoutId id="2147488086" r:id="rId30"/>
    <p:sldLayoutId id="2147488087" r:id="rId31"/>
    <p:sldLayoutId id="2147488088" r:id="rId32"/>
    <p:sldLayoutId id="2147488089" r:id="rId33"/>
    <p:sldLayoutId id="2147488090" r:id="rId34"/>
    <p:sldLayoutId id="2147488091" r:id="rId35"/>
    <p:sldLayoutId id="2147488092" r:id="rId36"/>
    <p:sldLayoutId id="2147488093" r:id="rId37"/>
    <p:sldLayoutId id="2147488094" r:id="rId38"/>
    <p:sldLayoutId id="2147488095" r:id="rId39"/>
    <p:sldLayoutId id="2147488096" r:id="rId40"/>
    <p:sldLayoutId id="2147488097" r:id="rId41"/>
    <p:sldLayoutId id="2147488098" r:id="rId42"/>
    <p:sldLayoutId id="2147488099" r:id="rId43"/>
    <p:sldLayoutId id="2147488100" r:id="rId44"/>
    <p:sldLayoutId id="2147488101" r:id="rId45"/>
    <p:sldLayoutId id="2147488102" r:id="rId46"/>
    <p:sldLayoutId id="2147488103" r:id="rId47"/>
    <p:sldLayoutId id="2147488104" r:id="rId48"/>
    <p:sldLayoutId id="2147488105" r:id="rId49"/>
    <p:sldLayoutId id="2147488106" r:id="rId50"/>
    <p:sldLayoutId id="2147488107" r:id="rId51"/>
    <p:sldLayoutId id="2147488108" r:id="rId52"/>
    <p:sldLayoutId id="2147488109" r:id="rId53"/>
    <p:sldLayoutId id="2147488110" r:id="rId54"/>
    <p:sldLayoutId id="2147488111" r:id="rId55"/>
    <p:sldLayoutId id="2147488112" r:id="rId56"/>
    <p:sldLayoutId id="2147488113" r:id="rId57"/>
    <p:sldLayoutId id="2147488114" r:id="rId58"/>
    <p:sldLayoutId id="2147488115" r:id="rId59"/>
    <p:sldLayoutId id="2147488116" r:id="rId60"/>
    <p:sldLayoutId id="2147488117" r:id="rId61"/>
    <p:sldLayoutId id="2147488118" r:id="rId62"/>
    <p:sldLayoutId id="2147488119" r:id="rId63"/>
    <p:sldLayoutId id="2147488120" r:id="rId64"/>
    <p:sldLayoutId id="2147488121" r:id="rId65"/>
    <p:sldLayoutId id="2147488122" r:id="rId66"/>
    <p:sldLayoutId id="2147488123" r:id="rId67"/>
    <p:sldLayoutId id="2147488124" r:id="rId68"/>
    <p:sldLayoutId id="2147488125" r:id="rId69"/>
    <p:sldLayoutId id="2147488126" r:id="rId70"/>
    <p:sldLayoutId id="2147488127" r:id="rId71"/>
    <p:sldLayoutId id="2147488128" r:id="rId72"/>
    <p:sldLayoutId id="2147488129" r:id="rId73"/>
    <p:sldLayoutId id="2147488130" r:id="rId74"/>
    <p:sldLayoutId id="2147488131" r:id="rId75"/>
    <p:sldLayoutId id="2147488132" r:id="rId76"/>
    <p:sldLayoutId id="2147488133" r:id="rId77"/>
    <p:sldLayoutId id="2147488134" r:id="rId78"/>
    <p:sldLayoutId id="2147488135" r:id="rId79"/>
    <p:sldLayoutId id="2147488136" r:id="rId80"/>
    <p:sldLayoutId id="2147488137" r:id="rId81"/>
    <p:sldLayoutId id="2147488138" r:id="rId82"/>
    <p:sldLayoutId id="2147488139" r:id="rId83"/>
    <p:sldLayoutId id="2147488140" r:id="rId84"/>
    <p:sldLayoutId id="2147488141" r:id="rId85"/>
    <p:sldLayoutId id="2147488142" r:id="rId86"/>
    <p:sldLayoutId id="2147488143" r:id="rId87"/>
    <p:sldLayoutId id="2147488144" r:id="rId88"/>
    <p:sldLayoutId id="2147488145" r:id="rId89"/>
    <p:sldLayoutId id="2147488146" r:id="rId90"/>
    <p:sldLayoutId id="2147488147" r:id="rId91"/>
    <p:sldLayoutId id="2147488148" r:id="rId92"/>
    <p:sldLayoutId id="2147488149" r:id="rId93"/>
    <p:sldLayoutId id="2147488150" r:id="rId94"/>
    <p:sldLayoutId id="2147488151" r:id="rId95"/>
    <p:sldLayoutId id="2147488152" r:id="rId96"/>
    <p:sldLayoutId id="2147488153" r:id="rId97"/>
    <p:sldLayoutId id="2147488154" r:id="rId98"/>
    <p:sldLayoutId id="2147488155" r:id="rId99"/>
    <p:sldLayoutId id="2147488156" r:id="rId100"/>
    <p:sldLayoutId id="2147488157" r:id="rId101"/>
    <p:sldLayoutId id="2147488158" r:id="rId102"/>
    <p:sldLayoutId id="2147488159" r:id="rId103"/>
    <p:sldLayoutId id="2147488160" r:id="rId104"/>
    <p:sldLayoutId id="2147488161" r:id="rId105"/>
    <p:sldLayoutId id="2147488162" r:id="rId106"/>
    <p:sldLayoutId id="2147488163" r:id="rId107"/>
    <p:sldLayoutId id="2147488164" r:id="rId108"/>
    <p:sldLayoutId id="2147488165" r:id="rId109"/>
    <p:sldLayoutId id="2147488166" r:id="rId110"/>
    <p:sldLayoutId id="2147488167" r:id="rId111"/>
    <p:sldLayoutId id="2147488168" r:id="rId112"/>
    <p:sldLayoutId id="2147488169" r:id="rId113"/>
    <p:sldLayoutId id="2147488170" r:id="rId114"/>
    <p:sldLayoutId id="2147488171" r:id="rId115"/>
    <p:sldLayoutId id="2147488172" r:id="rId116"/>
    <p:sldLayoutId id="2147488173" r:id="rId117"/>
    <p:sldLayoutId id="2147488174" r:id="rId118"/>
    <p:sldLayoutId id="2147488175" r:id="rId119"/>
    <p:sldLayoutId id="2147488176" r:id="rId120"/>
    <p:sldLayoutId id="2147488177" r:id="rId121"/>
    <p:sldLayoutId id="2147488178" r:id="rId122"/>
    <p:sldLayoutId id="2147488179" r:id="rId123"/>
    <p:sldLayoutId id="2147488180" r:id="rId124"/>
    <p:sldLayoutId id="2147488181" r:id="rId125"/>
    <p:sldLayoutId id="2147488182" r:id="rId126"/>
    <p:sldLayoutId id="2147488183" r:id="rId127"/>
    <p:sldLayoutId id="2147488184" r:id="rId128"/>
    <p:sldLayoutId id="2147488185" r:id="rId129"/>
    <p:sldLayoutId id="2147488186" r:id="rId130"/>
    <p:sldLayoutId id="2147488187" r:id="rId131"/>
    <p:sldLayoutId id="2147488188" r:id="rId132"/>
    <p:sldLayoutId id="2147488189" r:id="rId133"/>
    <p:sldLayoutId id="2147488190" r:id="rId134"/>
    <p:sldLayoutId id="2147488191" r:id="rId135"/>
    <p:sldLayoutId id="2147488192" r:id="rId136"/>
    <p:sldLayoutId id="2147488193" r:id="rId137"/>
    <p:sldLayoutId id="2147488194" r:id="rId138"/>
    <p:sldLayoutId id="2147488195" r:id="rId139"/>
    <p:sldLayoutId id="2147488196" r:id="rId140"/>
    <p:sldLayoutId id="2147488197" r:id="rId141"/>
    <p:sldLayoutId id="2147488198" r:id="rId142"/>
    <p:sldLayoutId id="2147488199" r:id="rId143"/>
    <p:sldLayoutId id="2147488200" r:id="rId144"/>
    <p:sldLayoutId id="2147488201" r:id="rId145"/>
    <p:sldLayoutId id="2147488202" r:id="rId146"/>
    <p:sldLayoutId id="2147488203" r:id="rId147"/>
    <p:sldLayoutId id="2147488204" r:id="rId148"/>
    <p:sldLayoutId id="2147488205" r:id="rId149"/>
    <p:sldLayoutId id="2147488206" r:id="rId150"/>
    <p:sldLayoutId id="2147488207" r:id="rId151"/>
    <p:sldLayoutId id="2147488208" r:id="rId152"/>
    <p:sldLayoutId id="2147488209" r:id="rId153"/>
    <p:sldLayoutId id="2147488210" r:id="rId154"/>
    <p:sldLayoutId id="2147488211" r:id="rId155"/>
    <p:sldLayoutId id="2147488212" r:id="rId156"/>
    <p:sldLayoutId id="2147488213" r:id="rId157"/>
    <p:sldLayoutId id="2147488214" r:id="rId158"/>
    <p:sldLayoutId id="2147488215" r:id="rId159"/>
    <p:sldLayoutId id="2147488216" r:id="rId160"/>
    <p:sldLayoutId id="2147488217" r:id="rId161"/>
    <p:sldLayoutId id="2147488218" r:id="rId162"/>
    <p:sldLayoutId id="2147488219" r:id="rId163"/>
    <p:sldLayoutId id="2147488220" r:id="rId164"/>
    <p:sldLayoutId id="2147488221" r:id="rId165"/>
    <p:sldLayoutId id="2147488222" r:id="rId166"/>
    <p:sldLayoutId id="2147488223" r:id="rId167"/>
    <p:sldLayoutId id="2147488224" r:id="rId168"/>
    <p:sldLayoutId id="2147488225" r:id="rId169"/>
    <p:sldLayoutId id="2147488226" r:id="rId170"/>
    <p:sldLayoutId id="2147488227" r:id="rId171"/>
    <p:sldLayoutId id="2147488228" r:id="rId172"/>
    <p:sldLayoutId id="2147488229" r:id="rId173"/>
    <p:sldLayoutId id="2147488230" r:id="rId174"/>
    <p:sldLayoutId id="2147488231" r:id="rId175"/>
    <p:sldLayoutId id="2147488232" r:id="rId176"/>
    <p:sldLayoutId id="2147488233" r:id="rId177"/>
    <p:sldLayoutId id="2147488234" r:id="rId178"/>
    <p:sldLayoutId id="2147488235" r:id="rId179"/>
    <p:sldLayoutId id="2147488236" r:id="rId180"/>
    <p:sldLayoutId id="2147488237" r:id="rId181"/>
    <p:sldLayoutId id="2147488238" r:id="rId182"/>
    <p:sldLayoutId id="2147488239" r:id="rId183"/>
    <p:sldLayoutId id="2147488240" r:id="rId184"/>
    <p:sldLayoutId id="2147488241" r:id="rId185"/>
    <p:sldLayoutId id="2147488242" r:id="rId186"/>
    <p:sldLayoutId id="2147488243" r:id="rId187"/>
    <p:sldLayoutId id="2147488244" r:id="rId188"/>
    <p:sldLayoutId id="2147488245" r:id="rId189"/>
    <p:sldLayoutId id="2147488246" r:id="rId190"/>
    <p:sldLayoutId id="2147488247" r:id="rId191"/>
    <p:sldLayoutId id="2147488248" r:id="rId192"/>
    <p:sldLayoutId id="2147488249" r:id="rId193"/>
    <p:sldLayoutId id="2147488250" r:id="rId194"/>
    <p:sldLayoutId id="2147488251" r:id="rId195"/>
    <p:sldLayoutId id="2147488252" r:id="rId196"/>
    <p:sldLayoutId id="2147488253" r:id="rId197"/>
    <p:sldLayoutId id="2147488254" r:id="rId198"/>
    <p:sldLayoutId id="2147488255" r:id="rId199"/>
    <p:sldLayoutId id="2147488256" r:id="rId200"/>
    <p:sldLayoutId id="2147488257" r:id="rId201"/>
    <p:sldLayoutId id="2147488258" r:id="rId202"/>
    <p:sldLayoutId id="2147488259" r:id="rId203"/>
    <p:sldLayoutId id="2147488260" r:id="rId204"/>
    <p:sldLayoutId id="2147488261" r:id="rId205"/>
    <p:sldLayoutId id="2147488262" r:id="rId206"/>
    <p:sldLayoutId id="2147488263" r:id="rId207"/>
    <p:sldLayoutId id="2147488264" r:id="rId208"/>
    <p:sldLayoutId id="2147488265" r:id="rId209"/>
    <p:sldLayoutId id="2147488266" r:id="rId210"/>
    <p:sldLayoutId id="2147488267" r:id="rId211"/>
    <p:sldLayoutId id="2147488268" r:id="rId212"/>
    <p:sldLayoutId id="2147488269" r:id="rId213"/>
    <p:sldLayoutId id="2147488270" r:id="rId214"/>
    <p:sldLayoutId id="2147488271" r:id="rId215"/>
    <p:sldLayoutId id="2147488272" r:id="rId216"/>
    <p:sldLayoutId id="2147488273" r:id="rId217"/>
    <p:sldLayoutId id="2147488274" r:id="rId218"/>
    <p:sldLayoutId id="2147488275" r:id="rId219"/>
    <p:sldLayoutId id="2147488276" r:id="rId220"/>
    <p:sldLayoutId id="2147488277" r:id="rId221"/>
    <p:sldLayoutId id="2147488278" r:id="rId222"/>
    <p:sldLayoutId id="2147488279" r:id="rId223"/>
    <p:sldLayoutId id="2147488280" r:id="rId224"/>
    <p:sldLayoutId id="2147488281" r:id="rId225"/>
    <p:sldLayoutId id="2147488282" r:id="rId226"/>
    <p:sldLayoutId id="2147488283" r:id="rId227"/>
    <p:sldLayoutId id="2147488284" r:id="rId228"/>
    <p:sldLayoutId id="2147488285" r:id="rId229"/>
    <p:sldLayoutId id="2147488286" r:id="rId230"/>
    <p:sldLayoutId id="2147488287" r:id="rId231"/>
    <p:sldLayoutId id="2147488288" r:id="rId232"/>
    <p:sldLayoutId id="2147488289" r:id="rId233"/>
    <p:sldLayoutId id="2147488290" r:id="rId234"/>
    <p:sldLayoutId id="2147488291" r:id="rId235"/>
    <p:sldLayoutId id="2147488292" r:id="rId236"/>
    <p:sldLayoutId id="2147488293" r:id="rId237"/>
    <p:sldLayoutId id="2147488294" r:id="rId238"/>
    <p:sldLayoutId id="2147488295" r:id="rId239"/>
    <p:sldLayoutId id="2147488296" r:id="rId240"/>
    <p:sldLayoutId id="2147488297" r:id="rId241"/>
    <p:sldLayoutId id="2147488298" r:id="rId242"/>
    <p:sldLayoutId id="2147488299" r:id="rId243"/>
    <p:sldLayoutId id="2147488300" r:id="rId244"/>
    <p:sldLayoutId id="2147488301" r:id="rId245"/>
    <p:sldLayoutId id="2147488302" r:id="rId246"/>
    <p:sldLayoutId id="2147488303" r:id="rId247"/>
    <p:sldLayoutId id="2147488304" r:id="rId248"/>
    <p:sldLayoutId id="2147488305" r:id="rId249"/>
    <p:sldLayoutId id="2147488306" r:id="rId250"/>
    <p:sldLayoutId id="2147488307" r:id="rId251"/>
    <p:sldLayoutId id="2147488308" r:id="rId252"/>
    <p:sldLayoutId id="2147488309" r:id="rId253"/>
    <p:sldLayoutId id="2147488310" r:id="rId254"/>
    <p:sldLayoutId id="2147488311" r:id="rId255"/>
    <p:sldLayoutId id="2147488312" r:id="rId256"/>
    <p:sldLayoutId id="2147488313" r:id="rId257"/>
    <p:sldLayoutId id="2147488314" r:id="rId258"/>
    <p:sldLayoutId id="2147488315" r:id="rId259"/>
    <p:sldLayoutId id="2147488316" r:id="rId260"/>
    <p:sldLayoutId id="2147488317" r:id="rId261"/>
    <p:sldLayoutId id="2147488318" r:id="rId262"/>
    <p:sldLayoutId id="2147488319" r:id="rId263"/>
    <p:sldLayoutId id="2147488320" r:id="rId264"/>
    <p:sldLayoutId id="2147488321" r:id="rId265"/>
    <p:sldLayoutId id="2147488322" r:id="rId266"/>
    <p:sldLayoutId id="2147488323" r:id="rId267"/>
    <p:sldLayoutId id="2147488324" r:id="rId268"/>
    <p:sldLayoutId id="2147488325" r:id="rId269"/>
    <p:sldLayoutId id="2147488326" r:id="rId270"/>
    <p:sldLayoutId id="2147488327" r:id="rId271"/>
    <p:sldLayoutId id="2147488328" r:id="rId272"/>
    <p:sldLayoutId id="2147488329" r:id="rId273"/>
    <p:sldLayoutId id="2147488330" r:id="rId274"/>
    <p:sldLayoutId id="2147488331" r:id="rId275"/>
    <p:sldLayoutId id="2147488332" r:id="rId276"/>
    <p:sldLayoutId id="2147488333" r:id="rId277"/>
    <p:sldLayoutId id="2147488334" r:id="rId278"/>
    <p:sldLayoutId id="2147488335" r:id="rId279"/>
    <p:sldLayoutId id="2147488336" r:id="rId280"/>
    <p:sldLayoutId id="2147488337" r:id="rId281"/>
    <p:sldLayoutId id="2147488338" r:id="rId282"/>
    <p:sldLayoutId id="2147488339" r:id="rId283"/>
    <p:sldLayoutId id="2147488340" r:id="rId284"/>
    <p:sldLayoutId id="2147488341" r:id="rId285"/>
    <p:sldLayoutId id="2147488342" r:id="rId286"/>
    <p:sldLayoutId id="2147488343" r:id="rId287"/>
    <p:sldLayoutId id="2147488344" r:id="rId288"/>
    <p:sldLayoutId id="2147488345" r:id="rId289"/>
    <p:sldLayoutId id="2147488346" r:id="rId290"/>
    <p:sldLayoutId id="2147488347" r:id="rId291"/>
    <p:sldLayoutId id="2147488348" r:id="rId292"/>
    <p:sldLayoutId id="2147488349" r:id="rId293"/>
    <p:sldLayoutId id="2147488350" r:id="rId294"/>
    <p:sldLayoutId id="2147488351" r:id="rId295"/>
    <p:sldLayoutId id="2147488352" r:id="rId296"/>
    <p:sldLayoutId id="2147488353" r:id="rId297"/>
    <p:sldLayoutId id="2147488354" r:id="rId298"/>
    <p:sldLayoutId id="2147488355" r:id="rId299"/>
    <p:sldLayoutId id="2147488356" r:id="rId300"/>
    <p:sldLayoutId id="2147488357" r:id="rId301"/>
    <p:sldLayoutId id="2147488358" r:id="rId302"/>
    <p:sldLayoutId id="2147488359" r:id="rId303"/>
    <p:sldLayoutId id="2147488360" r:id="rId304"/>
    <p:sldLayoutId id="2147488361" r:id="rId305"/>
    <p:sldLayoutId id="2147488362" r:id="rId306"/>
    <p:sldLayoutId id="2147488363" r:id="rId307"/>
    <p:sldLayoutId id="2147488364" r:id="rId308"/>
    <p:sldLayoutId id="2147488365" r:id="rId309"/>
    <p:sldLayoutId id="2147488366" r:id="rId310"/>
    <p:sldLayoutId id="2147488367" r:id="rId311"/>
    <p:sldLayoutId id="2147488368" r:id="rId312"/>
    <p:sldLayoutId id="2147488369" r:id="rId313"/>
    <p:sldLayoutId id="2147488370" r:id="rId314"/>
    <p:sldLayoutId id="2147488371" r:id="rId315"/>
    <p:sldLayoutId id="2147488372" r:id="rId316"/>
    <p:sldLayoutId id="2147488373" r:id="rId317"/>
    <p:sldLayoutId id="2147488374" r:id="rId318"/>
    <p:sldLayoutId id="2147488375" r:id="rId319"/>
    <p:sldLayoutId id="2147488376" r:id="rId320"/>
    <p:sldLayoutId id="2147488377" r:id="rId321"/>
    <p:sldLayoutId id="2147488378" r:id="rId322"/>
    <p:sldLayoutId id="2147488379" r:id="rId323"/>
    <p:sldLayoutId id="2147488380" r:id="rId324"/>
    <p:sldLayoutId id="2147488381" r:id="rId325"/>
    <p:sldLayoutId id="2147488382" r:id="rId326"/>
    <p:sldLayoutId id="2147488383" r:id="rId327"/>
    <p:sldLayoutId id="2147488384" r:id="rId328"/>
    <p:sldLayoutId id="2147488385" r:id="rId329"/>
    <p:sldLayoutId id="2147488386" r:id="rId330"/>
    <p:sldLayoutId id="2147488387" r:id="rId331"/>
    <p:sldLayoutId id="2147488388" r:id="rId332"/>
    <p:sldLayoutId id="2147488389" r:id="rId333"/>
    <p:sldLayoutId id="2147488390" r:id="rId334"/>
    <p:sldLayoutId id="2147488391" r:id="rId335"/>
    <p:sldLayoutId id="2147488392" r:id="rId336"/>
    <p:sldLayoutId id="2147488393" r:id="rId337"/>
    <p:sldLayoutId id="2147488394" r:id="rId338"/>
    <p:sldLayoutId id="2147488395" r:id="rId339"/>
    <p:sldLayoutId id="2147488396" r:id="rId340"/>
    <p:sldLayoutId id="2147488397" r:id="rId341"/>
    <p:sldLayoutId id="2147488398" r:id="rId342"/>
    <p:sldLayoutId id="2147488399" r:id="rId343"/>
    <p:sldLayoutId id="2147488400" r:id="rId344"/>
    <p:sldLayoutId id="2147488401" r:id="rId345"/>
    <p:sldLayoutId id="2147488402" r:id="rId346"/>
    <p:sldLayoutId id="2147488403" r:id="rId347"/>
    <p:sldLayoutId id="2147488404" r:id="rId348"/>
    <p:sldLayoutId id="2147488405" r:id="rId349"/>
    <p:sldLayoutId id="2147488406" r:id="rId350"/>
    <p:sldLayoutId id="2147488407" r:id="rId351"/>
    <p:sldLayoutId id="2147488408" r:id="rId352"/>
    <p:sldLayoutId id="2147488409" r:id="rId353"/>
    <p:sldLayoutId id="2147488410" r:id="rId354"/>
    <p:sldLayoutId id="2147488411" r:id="rId355"/>
    <p:sldLayoutId id="2147488412" r:id="rId356"/>
    <p:sldLayoutId id="2147488413" r:id="rId357"/>
    <p:sldLayoutId id="2147488414" r:id="rId358"/>
    <p:sldLayoutId id="2147488415" r:id="rId359"/>
    <p:sldLayoutId id="2147488416" r:id="rId360"/>
    <p:sldLayoutId id="2147488417" r:id="rId361"/>
    <p:sldLayoutId id="2147488418" r:id="rId362"/>
    <p:sldLayoutId id="2147488419" r:id="rId363"/>
    <p:sldLayoutId id="2147488420" r:id="rId364"/>
    <p:sldLayoutId id="2147488421" r:id="rId365"/>
    <p:sldLayoutId id="2147488422" r:id="rId366"/>
    <p:sldLayoutId id="2147488423" r:id="rId367"/>
    <p:sldLayoutId id="2147488424" r:id="rId368"/>
    <p:sldLayoutId id="2147488425" r:id="rId369"/>
    <p:sldLayoutId id="2147488426" r:id="rId370"/>
  </p:sldLayoutIdLst>
  <p:transition spd="med"/>
  <p:txStyles>
    <p:titleStyle>
      <a:lvl1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Arial" panose="020B0604020202020204" pitchFamily="34" charset="0"/>
          <a:ea typeface="+mj-ea"/>
          <a:cs typeface="Arial" panose="020B0604020202020204" pitchFamily="34" charset="0"/>
          <a:sym typeface="Arial"/>
        </a:defRPr>
      </a:lvl1pPr>
      <a:lvl2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2pPr>
      <a:lvl3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3pPr>
      <a:lvl4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4pPr>
      <a:lvl5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5pPr>
      <a:lvl6pPr marL="0" marR="0" indent="456342"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6pPr>
      <a:lvl7pPr marL="0" marR="0" indent="91269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7pPr>
      <a:lvl8pPr marL="0" marR="0" indent="1369015"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8pPr>
      <a:lvl9pPr marL="0" marR="0" indent="1825374"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9pPr>
    </p:titleStyle>
    <p:bodyStyle>
      <a:lvl1pPr marL="342253" marR="0" indent="-342253" algn="l" defTabSz="914400" rtl="0" latinLnBrk="0">
        <a:lnSpc>
          <a:spcPct val="100000"/>
        </a:lnSpc>
        <a:spcBef>
          <a:spcPts val="700"/>
        </a:spcBef>
        <a:spcAft>
          <a:spcPts val="0"/>
        </a:spcAft>
        <a:buClrTx/>
        <a:buSzPct val="80000"/>
        <a:buFontTx/>
        <a:buBlip>
          <a:blip r:embed="rId372"/>
        </a:buBlip>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1pPr>
      <a:lvl2pPr marL="782291" marR="0" indent="-325963" algn="l" defTabSz="914400" rtl="0" latinLnBrk="0">
        <a:lnSpc>
          <a:spcPct val="100000"/>
        </a:lnSpc>
        <a:spcBef>
          <a:spcPts val="700"/>
        </a:spcBef>
        <a:spcAft>
          <a:spcPts val="0"/>
        </a:spcAft>
        <a:buClrTx/>
        <a:buSzPct val="7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2pPr>
      <a:lvl3pPr marL="1216896" marR="0" indent="-304229"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3pPr>
      <a:lvl4pPr marL="1734097" marR="0" indent="-365075"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4pPr>
      <a:lvl5pPr marL="2190427" marR="0" indent="-365075" algn="l" defTabSz="914400" rtl="0" latinLnBrk="0">
        <a:lnSpc>
          <a:spcPct val="100000"/>
        </a:lnSpc>
        <a:spcBef>
          <a:spcPts val="700"/>
        </a:spcBef>
        <a:spcAft>
          <a:spcPts val="0"/>
        </a:spcAft>
        <a:buClrTx/>
        <a:buSzPct val="10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5pPr>
      <a:lvl6pPr marL="2646767"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6pPr>
      <a:lvl7pPr marL="3103115"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7pPr>
      <a:lvl8pPr marL="3559444"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8pPr>
      <a:lvl9pPr marL="4015796"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1pPr>
      <a:lvl2pPr marL="0" marR="0" indent="45634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2pPr>
      <a:lvl3pPr marL="0" marR="0" indent="91269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3pPr>
      <a:lvl4pPr marL="0" marR="0" indent="1369015"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4pPr>
      <a:lvl5pPr marL="0" marR="0" indent="1825374"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5pPr>
      <a:lvl6pPr marL="0" marR="0" indent="2281696"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6pPr>
      <a:lvl7pPr marL="0" marR="0" indent="2738031"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7pPr>
      <a:lvl8pPr marL="0" marR="0" indent="3194368"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8pPr>
      <a:lvl9pPr marL="0" marR="0" indent="365071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0538632"/>
      </p:ext>
    </p:extLst>
  </p:cSld>
  <p:clrMap bg1="lt1" tx1="dk1" bg2="lt2" tx2="dk2" accent1="accent1" accent2="accent2" accent3="accent3" accent4="accent4" accent5="accent5" accent6="accent6" hlink="hlink" folHlink="folHlink"/>
  <p:sldLayoutIdLst>
    <p:sldLayoutId id="2147488428" r:id="rId1"/>
    <p:sldLayoutId id="2147488429" r:id="rId2"/>
    <p:sldLayoutId id="2147488430" r:id="rId3"/>
    <p:sldLayoutId id="2147488431" r:id="rId4"/>
    <p:sldLayoutId id="2147488432" r:id="rId5"/>
    <p:sldLayoutId id="2147488433" r:id="rId6"/>
    <p:sldLayoutId id="2147488434" r:id="rId7"/>
    <p:sldLayoutId id="2147488435" r:id="rId8"/>
    <p:sldLayoutId id="2147488436" r:id="rId9"/>
    <p:sldLayoutId id="2147488437" r:id="rId10"/>
    <p:sldLayoutId id="214748843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0178" name="Group 2"/>
          <p:cNvGrpSpPr>
            <a:grpSpLocks/>
          </p:cNvGrpSpPr>
          <p:nvPr/>
        </p:nvGrpSpPr>
        <p:grpSpPr bwMode="auto">
          <a:xfrm>
            <a:off x="0" y="3"/>
            <a:ext cx="9144000" cy="6918325"/>
            <a:chOff x="0" y="0"/>
            <a:chExt cx="5760" cy="4358"/>
          </a:xfrm>
        </p:grpSpPr>
        <p:sp>
          <p:nvSpPr>
            <p:cNvPr id="307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7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9" name="Freeform 7"/>
            <p:cNvSpPr>
              <a:spLocks/>
            </p:cNvSpPr>
            <p:nvPr/>
          </p:nvSpPr>
          <p:spPr bwMode="invGray">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0" name="Freeform 8"/>
            <p:cNvSpPr>
              <a:spLocks/>
            </p:cNvSpPr>
            <p:nvPr/>
          </p:nvSpPr>
          <p:spPr bwMode="invGray">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8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2" name="Freeform 10"/>
            <p:cNvSpPr>
              <a:spLocks/>
            </p:cNvSpPr>
            <p:nvPr/>
          </p:nvSpPr>
          <p:spPr bwMode="invGray">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50179" name="Rectangle 11"/>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3084" name="Rectangle 12"/>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5"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algn="ct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6" name="Rectangle 14"/>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algn="r" eaLnBrk="1" hangingPunct="1">
              <a:spcBef>
                <a:spcPct val="50000"/>
              </a:spcBef>
              <a:defRPr sz="1400">
                <a:latin typeface="Times New Roman" charset="0"/>
              </a:defRPr>
            </a:lvl1pPr>
          </a:lstStyle>
          <a:p>
            <a:pPr>
              <a:defRPr/>
            </a:pPr>
            <a:fld id="{0642940E-D833-E647-B34A-38A5B5436303}" type="slidenum">
              <a:rPr lang="en-US">
                <a:solidFill>
                  <a:srgbClr val="FFFFCC"/>
                </a:solidFill>
              </a:rPr>
              <a:pPr>
                <a:defRPr/>
              </a:pPr>
              <a:t>‹#›</a:t>
            </a:fld>
            <a:endParaRPr lang="en-US">
              <a:solidFill>
                <a:srgbClr val="FFFFCC"/>
              </a:solidFill>
            </a:endParaRPr>
          </a:p>
        </p:txBody>
      </p:sp>
      <p:sp>
        <p:nvSpPr>
          <p:cNvPr id="50183" name="Rectangle 15"/>
          <p:cNvSpPr>
            <a:spLocks noGrp="1" noChangeArrowheads="1"/>
          </p:cNvSpPr>
          <p:nvPr>
            <p:ph type="body" idx="1"/>
          </p:nvPr>
        </p:nvSpPr>
        <p:spPr bwMode="auto">
          <a:xfrm>
            <a:off x="0" y="1981200"/>
            <a:ext cx="9144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72800133"/>
      </p:ext>
    </p:extLst>
  </p:cSld>
  <p:clrMap bg1="dk2" tx1="lt1" bg2="dk1" tx2="lt2" accent1="accent1" accent2="accent2" accent3="accent3" accent4="accent4" accent5="accent5" accent6="accent6" hlink="hlink" folHlink="folHlink"/>
  <p:sldLayoutIdLst>
    <p:sldLayoutId id="2147488440" r:id="rId1"/>
    <p:sldLayoutId id="2147488441" r:id="rId2"/>
    <p:sldLayoutId id="2147488442" r:id="rId3"/>
    <p:sldLayoutId id="2147488443" r:id="rId4"/>
    <p:sldLayoutId id="2147488444" r:id="rId5"/>
    <p:sldLayoutId id="2147488445" r:id="rId6"/>
    <p:sldLayoutId id="2147488446" r:id="rId7"/>
    <p:sldLayoutId id="2147488447" r:id="rId8"/>
    <p:sldLayoutId id="2147488448" r:id="rId9"/>
    <p:sldLayoutId id="2147488449" r:id="rId10"/>
    <p:sldLayoutId id="2147488450" r:id="rId11"/>
    <p:sldLayoutId id="2147488451" r:id="rId12"/>
    <p:sldLayoutId id="2147488452" r:id="rId13"/>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132" algn="ctr" rtl="0" fontAlgn="base">
        <a:spcBef>
          <a:spcPct val="0"/>
        </a:spcBef>
        <a:spcAft>
          <a:spcPct val="0"/>
        </a:spcAft>
        <a:defRPr sz="4400">
          <a:solidFill>
            <a:schemeClr val="tx2"/>
          </a:solidFill>
          <a:latin typeface="Times New Roman" charset="0"/>
        </a:defRPr>
      </a:lvl6pPr>
      <a:lvl7pPr marL="914265" algn="ctr" rtl="0" fontAlgn="base">
        <a:spcBef>
          <a:spcPct val="0"/>
        </a:spcBef>
        <a:spcAft>
          <a:spcPct val="0"/>
        </a:spcAft>
        <a:defRPr sz="4400">
          <a:solidFill>
            <a:schemeClr val="tx2"/>
          </a:solidFill>
          <a:latin typeface="Times New Roman" charset="0"/>
        </a:defRPr>
      </a:lvl7pPr>
      <a:lvl8pPr marL="1371396" algn="ctr" rtl="0" fontAlgn="base">
        <a:spcBef>
          <a:spcPct val="0"/>
        </a:spcBef>
        <a:spcAft>
          <a:spcPct val="0"/>
        </a:spcAft>
        <a:defRPr sz="4400">
          <a:solidFill>
            <a:schemeClr val="tx2"/>
          </a:solidFill>
          <a:latin typeface="Times New Roman" charset="0"/>
        </a:defRPr>
      </a:lvl8pPr>
      <a:lvl9pPr marL="1828530" algn="ctr" rtl="0" fontAlgn="base">
        <a:spcBef>
          <a:spcPct val="0"/>
        </a:spcBef>
        <a:spcAft>
          <a:spcPct val="0"/>
        </a:spcAft>
        <a:defRPr sz="4400">
          <a:solidFill>
            <a:schemeClr val="tx2"/>
          </a:solidFill>
          <a:latin typeface="Times New Roman" charset="0"/>
        </a:defRPr>
      </a:lvl9pPr>
    </p:titleStyle>
    <p:bodyStyle>
      <a:lvl1pPr marL="342849" indent="-342849"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2839" indent="-285708"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599961" indent="-228567"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4225" indent="-228567" algn="l" rtl="0" fontAlgn="base">
        <a:spcBef>
          <a:spcPct val="20000"/>
        </a:spcBef>
        <a:spcAft>
          <a:spcPct val="0"/>
        </a:spcAft>
        <a:buChar char="»"/>
        <a:defRPr sz="2000">
          <a:solidFill>
            <a:schemeClr val="tx1"/>
          </a:solidFill>
          <a:latin typeface="+mn-lt"/>
          <a:ea typeface="ＭＳ Ｐゴシック" charset="-128"/>
        </a:defRPr>
      </a:lvl6pPr>
      <a:lvl7pPr marL="2971359" indent="-228567" algn="l" rtl="0" fontAlgn="base">
        <a:spcBef>
          <a:spcPct val="20000"/>
        </a:spcBef>
        <a:spcAft>
          <a:spcPct val="0"/>
        </a:spcAft>
        <a:buChar char="»"/>
        <a:defRPr sz="2000">
          <a:solidFill>
            <a:schemeClr val="tx1"/>
          </a:solidFill>
          <a:latin typeface="+mn-lt"/>
          <a:ea typeface="ＭＳ Ｐゴシック" charset="-128"/>
        </a:defRPr>
      </a:lvl7pPr>
      <a:lvl8pPr marL="3428490" indent="-228567" algn="l" rtl="0" fontAlgn="base">
        <a:spcBef>
          <a:spcPct val="20000"/>
        </a:spcBef>
        <a:spcAft>
          <a:spcPct val="0"/>
        </a:spcAft>
        <a:buChar char="»"/>
        <a:defRPr sz="2000">
          <a:solidFill>
            <a:schemeClr val="tx1"/>
          </a:solidFill>
          <a:latin typeface="+mn-lt"/>
          <a:ea typeface="ＭＳ Ｐゴシック" charset="-128"/>
        </a:defRPr>
      </a:lvl8pPr>
      <a:lvl9pPr marL="3885622" indent="-228567"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a:solidFill>
                  <a:srgbClr val="000000"/>
                </a:solidFill>
                <a:latin typeface="Times New Roman" charset="0"/>
              </a:defRPr>
            </a:lvl1pPr>
          </a:lstStyle>
          <a:p>
            <a:pPr>
              <a:defRPr/>
            </a:pPr>
            <a:fld id="{C7FCEC4A-0619-534F-AB0C-4C4D1986DF16}" type="slidenum">
              <a:rPr lang="en-US"/>
              <a:pPr>
                <a:defRPr/>
              </a:pPr>
              <a:t>‹#›</a:t>
            </a:fld>
            <a:endParaRPr lang="en-US"/>
          </a:p>
        </p:txBody>
      </p:sp>
    </p:spTree>
    <p:extLst>
      <p:ext uri="{BB962C8B-B14F-4D97-AF65-F5344CB8AC3E}">
        <p14:creationId xmlns:p14="http://schemas.microsoft.com/office/powerpoint/2010/main" val="3527620658"/>
      </p:ext>
    </p:extLst>
  </p:cSld>
  <p:clrMap bg1="lt1" tx1="dk1" bg2="lt2" tx2="dk2" accent1="accent1" accent2="accent2" accent3="accent3" accent4="accent4" accent5="accent5" accent6="accent6" hlink="hlink" folHlink="folHlink"/>
  <p:sldLayoutIdLst>
    <p:sldLayoutId id="2147488454" r:id="rId1"/>
    <p:sldLayoutId id="2147488455" r:id="rId2"/>
    <p:sldLayoutId id="2147488456" r:id="rId3"/>
    <p:sldLayoutId id="2147488457" r:id="rId4"/>
    <p:sldLayoutId id="2147488458" r:id="rId5"/>
    <p:sldLayoutId id="2147488459" r:id="rId6"/>
    <p:sldLayoutId id="2147488460" r:id="rId7"/>
    <p:sldLayoutId id="2147488461" r:id="rId8"/>
    <p:sldLayoutId id="2147488462" r:id="rId9"/>
    <p:sldLayoutId id="2147488463" r:id="rId10"/>
    <p:sldLayoutId id="2147488464" r:id="rId11"/>
    <p:sldLayoutId id="2147488465" r:id="rId12"/>
    <p:sldLayoutId id="2147488466"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32" algn="ctr" rtl="0" eaLnBrk="0" fontAlgn="base" hangingPunct="0">
        <a:spcBef>
          <a:spcPct val="0"/>
        </a:spcBef>
        <a:spcAft>
          <a:spcPct val="0"/>
        </a:spcAft>
        <a:defRPr sz="4400">
          <a:solidFill>
            <a:schemeClr val="tx2"/>
          </a:solidFill>
          <a:latin typeface="Times New Roman" pitchFamily="-112" charset="0"/>
        </a:defRPr>
      </a:lvl6pPr>
      <a:lvl7pPr marL="914265" algn="ctr" rtl="0" eaLnBrk="0" fontAlgn="base" hangingPunct="0">
        <a:spcBef>
          <a:spcPct val="0"/>
        </a:spcBef>
        <a:spcAft>
          <a:spcPct val="0"/>
        </a:spcAft>
        <a:defRPr sz="4400">
          <a:solidFill>
            <a:schemeClr val="tx2"/>
          </a:solidFill>
          <a:latin typeface="Times New Roman" pitchFamily="-112" charset="0"/>
        </a:defRPr>
      </a:lvl7pPr>
      <a:lvl8pPr marL="1371396" algn="ctr" rtl="0" eaLnBrk="0" fontAlgn="base" hangingPunct="0">
        <a:spcBef>
          <a:spcPct val="0"/>
        </a:spcBef>
        <a:spcAft>
          <a:spcPct val="0"/>
        </a:spcAft>
        <a:defRPr sz="4400">
          <a:solidFill>
            <a:schemeClr val="tx2"/>
          </a:solidFill>
          <a:latin typeface="Times New Roman" pitchFamily="-112" charset="0"/>
        </a:defRPr>
      </a:lvl8pPr>
      <a:lvl9pPr marL="1828530" algn="ctr" rtl="0" eaLnBrk="0" fontAlgn="base" hangingPunct="0">
        <a:spcBef>
          <a:spcPct val="0"/>
        </a:spcBef>
        <a:spcAft>
          <a:spcPct val="0"/>
        </a:spcAft>
        <a:defRPr sz="4400">
          <a:solidFill>
            <a:schemeClr val="tx2"/>
          </a:solidFill>
          <a:latin typeface="Times New Roman" pitchFamily="-112" charset="0"/>
        </a:defRPr>
      </a:lvl9pPr>
    </p:titleStyle>
    <p:bodyStyle>
      <a:lvl1pPr marL="342849" indent="-342849"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225"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359"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490"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5622"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427" tIns="45714" rIns="91427" bIns="45714"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27" tIns="45714" rIns="91427" bIns="45714"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27" tIns="45714" rIns="91427" bIns="45714"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916159912"/>
      </p:ext>
    </p:extLst>
  </p:cSld>
  <p:clrMap bg1="lt1" tx1="dk1" bg2="lt2" tx2="dk2" accent1="accent1" accent2="accent2" accent3="accent3" accent4="accent4" accent5="accent5" accent6="accent6" hlink="hlink" folHlink="folHlink"/>
  <p:sldLayoutIdLst>
    <p:sldLayoutId id="2147488468" r:id="rId1"/>
    <p:sldLayoutId id="2147488469" r:id="rId2"/>
    <p:sldLayoutId id="2147488470" r:id="rId3"/>
    <p:sldLayoutId id="2147488471" r:id="rId4"/>
    <p:sldLayoutId id="2147488472" r:id="rId5"/>
    <p:sldLayoutId id="2147488473" r:id="rId6"/>
    <p:sldLayoutId id="2147488474" r:id="rId7"/>
    <p:sldLayoutId id="2147488475" r:id="rId8"/>
    <p:sldLayoutId id="2147488476" r:id="rId9"/>
    <p:sldLayoutId id="2147488477" r:id="rId10"/>
    <p:sldLayoutId id="214748847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132" algn="ctr" rtl="0" fontAlgn="base">
        <a:spcBef>
          <a:spcPct val="0"/>
        </a:spcBef>
        <a:spcAft>
          <a:spcPct val="0"/>
        </a:spcAft>
        <a:defRPr sz="4400">
          <a:solidFill>
            <a:schemeClr val="tx1"/>
          </a:solidFill>
          <a:latin typeface="Calibri" charset="0"/>
          <a:ea typeface="ＭＳ Ｐゴシック" charset="0"/>
        </a:defRPr>
      </a:lvl6pPr>
      <a:lvl7pPr marL="914265" algn="ctr" rtl="0" fontAlgn="base">
        <a:spcBef>
          <a:spcPct val="0"/>
        </a:spcBef>
        <a:spcAft>
          <a:spcPct val="0"/>
        </a:spcAft>
        <a:defRPr sz="4400">
          <a:solidFill>
            <a:schemeClr val="tx1"/>
          </a:solidFill>
          <a:latin typeface="Calibri" charset="0"/>
          <a:ea typeface="ＭＳ Ｐゴシック" charset="0"/>
        </a:defRPr>
      </a:lvl7pPr>
      <a:lvl8pPr marL="1371396" algn="ctr" rtl="0" fontAlgn="base">
        <a:spcBef>
          <a:spcPct val="0"/>
        </a:spcBef>
        <a:spcAft>
          <a:spcPct val="0"/>
        </a:spcAft>
        <a:defRPr sz="4400">
          <a:solidFill>
            <a:schemeClr val="tx1"/>
          </a:solidFill>
          <a:latin typeface="Calibri" charset="0"/>
          <a:ea typeface="ＭＳ Ｐゴシック" charset="0"/>
        </a:defRPr>
      </a:lvl8pPr>
      <a:lvl9pPr marL="1828530" algn="ctr" rtl="0" fontAlgn="base">
        <a:spcBef>
          <a:spcPct val="0"/>
        </a:spcBef>
        <a:spcAft>
          <a:spcPct val="0"/>
        </a:spcAft>
        <a:defRPr sz="4400">
          <a:solidFill>
            <a:schemeClr val="tx1"/>
          </a:solidFill>
          <a:latin typeface="Calibri" charset="0"/>
          <a:ea typeface="ＭＳ Ｐゴシック" charset="0"/>
        </a:defRPr>
      </a:lvl9pPr>
    </p:titleStyle>
    <p:bodyStyle>
      <a:lvl1pPr marL="342849" indent="-342849"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839" indent="-285708"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829" indent="-22856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961"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094"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225"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9"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90"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22"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65" rtl="0" eaLnBrk="1" latinLnBrk="0" hangingPunct="1">
        <a:defRPr sz="1800" kern="1200">
          <a:solidFill>
            <a:schemeClr val="tx1"/>
          </a:solidFill>
          <a:latin typeface="+mn-lt"/>
          <a:ea typeface="+mn-ea"/>
          <a:cs typeface="+mn-cs"/>
        </a:defRPr>
      </a:lvl1pPr>
      <a:lvl2pPr marL="457132" algn="l" defTabSz="914265" rtl="0" eaLnBrk="1" latinLnBrk="0" hangingPunct="1">
        <a:defRPr sz="1800" kern="1200">
          <a:solidFill>
            <a:schemeClr val="tx1"/>
          </a:solidFill>
          <a:latin typeface="+mn-lt"/>
          <a:ea typeface="+mn-ea"/>
          <a:cs typeface="+mn-cs"/>
        </a:defRPr>
      </a:lvl2pPr>
      <a:lvl3pPr marL="914265" algn="l" defTabSz="914265" rtl="0" eaLnBrk="1" latinLnBrk="0" hangingPunct="1">
        <a:defRPr sz="1800" kern="1200">
          <a:solidFill>
            <a:schemeClr val="tx1"/>
          </a:solidFill>
          <a:latin typeface="+mn-lt"/>
          <a:ea typeface="+mn-ea"/>
          <a:cs typeface="+mn-cs"/>
        </a:defRPr>
      </a:lvl3pPr>
      <a:lvl4pPr marL="1371396" algn="l" defTabSz="914265" rtl="0" eaLnBrk="1" latinLnBrk="0" hangingPunct="1">
        <a:defRPr sz="1800" kern="1200">
          <a:solidFill>
            <a:schemeClr val="tx1"/>
          </a:solidFill>
          <a:latin typeface="+mn-lt"/>
          <a:ea typeface="+mn-ea"/>
          <a:cs typeface="+mn-cs"/>
        </a:defRPr>
      </a:lvl4pPr>
      <a:lvl5pPr marL="1828530" algn="l" defTabSz="914265" rtl="0" eaLnBrk="1" latinLnBrk="0" hangingPunct="1">
        <a:defRPr sz="1800" kern="1200">
          <a:solidFill>
            <a:schemeClr val="tx1"/>
          </a:solidFill>
          <a:latin typeface="+mn-lt"/>
          <a:ea typeface="+mn-ea"/>
          <a:cs typeface="+mn-cs"/>
        </a:defRPr>
      </a:lvl5pPr>
      <a:lvl6pPr marL="2285659" algn="l" defTabSz="914265" rtl="0" eaLnBrk="1" latinLnBrk="0" hangingPunct="1">
        <a:defRPr sz="1800" kern="1200">
          <a:solidFill>
            <a:schemeClr val="tx1"/>
          </a:solidFill>
          <a:latin typeface="+mn-lt"/>
          <a:ea typeface="+mn-ea"/>
          <a:cs typeface="+mn-cs"/>
        </a:defRPr>
      </a:lvl6pPr>
      <a:lvl7pPr marL="2742792" algn="l" defTabSz="914265" rtl="0" eaLnBrk="1" latinLnBrk="0" hangingPunct="1">
        <a:defRPr sz="1800" kern="1200">
          <a:solidFill>
            <a:schemeClr val="tx1"/>
          </a:solidFill>
          <a:latin typeface="+mn-lt"/>
          <a:ea typeface="+mn-ea"/>
          <a:cs typeface="+mn-cs"/>
        </a:defRPr>
      </a:lvl7pPr>
      <a:lvl8pPr marL="3199924" algn="l" defTabSz="914265" rtl="0" eaLnBrk="1" latinLnBrk="0" hangingPunct="1">
        <a:defRPr sz="1800" kern="1200">
          <a:solidFill>
            <a:schemeClr val="tx1"/>
          </a:solidFill>
          <a:latin typeface="+mn-lt"/>
          <a:ea typeface="+mn-ea"/>
          <a:cs typeface="+mn-cs"/>
        </a:defRPr>
      </a:lvl8pPr>
      <a:lvl9pPr marL="3657055" algn="l" defTabSz="914265"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61F442D0-A11F-2640-8129-5D1BEF7A3C1E}" type="slidenum">
              <a:rPr lang="en-US" smtClean="0"/>
              <a:pPr>
                <a:defRPr/>
              </a:pPr>
              <a:t>‹#›</a:t>
            </a:fld>
            <a:endParaRPr lang="en-US" dirty="0"/>
          </a:p>
        </p:txBody>
      </p:sp>
    </p:spTree>
    <p:extLst>
      <p:ext uri="{BB962C8B-B14F-4D97-AF65-F5344CB8AC3E}">
        <p14:creationId xmlns:p14="http://schemas.microsoft.com/office/powerpoint/2010/main" val="2816533313"/>
      </p:ext>
    </p:extLst>
  </p:cSld>
  <p:clrMap bg1="dk2" tx1="lt1" bg2="dk1" tx2="lt2" accent1="accent1" accent2="accent2" accent3="accent3" accent4="accent4" accent5="accent5" accent6="accent6" hlink="hlink" folHlink="folHlink"/>
  <p:sldLayoutIdLst>
    <p:sldLayoutId id="2147485522" r:id="rId1"/>
    <p:sldLayoutId id="2147485523" r:id="rId2"/>
    <p:sldLayoutId id="2147485524" r:id="rId3"/>
    <p:sldLayoutId id="2147485525" r:id="rId4"/>
    <p:sldLayoutId id="2147485526" r:id="rId5"/>
    <p:sldLayoutId id="2147485527" r:id="rId6"/>
    <p:sldLayoutId id="2147485528" r:id="rId7"/>
    <p:sldLayoutId id="2147485529" r:id="rId8"/>
    <p:sldLayoutId id="2147485530" r:id="rId9"/>
    <p:sldLayoutId id="2147485531" r:id="rId10"/>
    <p:sldLayoutId id="2147485532"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342018" name="Group 2"/>
          <p:cNvGrpSpPr>
            <a:grpSpLocks/>
          </p:cNvGrpSpPr>
          <p:nvPr/>
        </p:nvGrpSpPr>
        <p:grpSpPr bwMode="auto">
          <a:xfrm>
            <a:off x="0" y="0"/>
            <a:ext cx="8478838" cy="6173788"/>
            <a:chOff x="0" y="0"/>
            <a:chExt cx="5341" cy="3889"/>
          </a:xfrm>
        </p:grpSpPr>
        <p:sp>
          <p:nvSpPr>
            <p:cNvPr id="308232" name="Freeform 3"/>
            <p:cNvSpPr>
              <a:spLocks/>
            </p:cNvSpPr>
            <p:nvPr/>
          </p:nvSpPr>
          <p:spPr bwMode="auto">
            <a:xfrm>
              <a:off x="0" y="0"/>
              <a:ext cx="3863" cy="3889"/>
            </a:xfrm>
            <a:custGeom>
              <a:avLst/>
              <a:gdLst>
                <a:gd name="T0" fmla="*/ 3862 w 3863"/>
                <a:gd name="T1" fmla="*/ 3418 h 3889"/>
                <a:gd name="T2" fmla="*/ 457 w 3863"/>
                <a:gd name="T3" fmla="*/ 0 h 3889"/>
                <a:gd name="T4" fmla="*/ 0 w 3863"/>
                <a:gd name="T5" fmla="*/ 0 h 3889"/>
                <a:gd name="T6" fmla="*/ 0 w 3863"/>
                <a:gd name="T7" fmla="*/ 481 h 3889"/>
                <a:gd name="T8" fmla="*/ 3394 w 3863"/>
                <a:gd name="T9" fmla="*/ 3888 h 3889"/>
                <a:gd name="T10" fmla="*/ 3862 w 3863"/>
                <a:gd name="T11" fmla="*/ 3418 h 388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63" h="3889">
                  <a:moveTo>
                    <a:pt x="3862" y="3418"/>
                  </a:moveTo>
                  <a:lnTo>
                    <a:pt x="457" y="0"/>
                  </a:lnTo>
                  <a:lnTo>
                    <a:pt x="0" y="0"/>
                  </a:lnTo>
                  <a:lnTo>
                    <a:pt x="0" y="481"/>
                  </a:lnTo>
                  <a:lnTo>
                    <a:pt x="3394" y="3888"/>
                  </a:lnTo>
                  <a:lnTo>
                    <a:pt x="3862" y="3418"/>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3" name="Freeform 4"/>
            <p:cNvSpPr>
              <a:spLocks/>
            </p:cNvSpPr>
            <p:nvPr/>
          </p:nvSpPr>
          <p:spPr bwMode="auto">
            <a:xfrm>
              <a:off x="860" y="0"/>
              <a:ext cx="3394" cy="3223"/>
            </a:xfrm>
            <a:custGeom>
              <a:avLst/>
              <a:gdLst>
                <a:gd name="T0" fmla="*/ 370 w 3394"/>
                <a:gd name="T1" fmla="*/ 0 h 3223"/>
                <a:gd name="T2" fmla="*/ 3393 w 3394"/>
                <a:gd name="T3" fmla="*/ 3036 h 3223"/>
                <a:gd name="T4" fmla="*/ 3208 w 3394"/>
                <a:gd name="T5" fmla="*/ 3222 h 3223"/>
                <a:gd name="T6" fmla="*/ 0 w 3394"/>
                <a:gd name="T7" fmla="*/ 0 h 3223"/>
                <a:gd name="T8" fmla="*/ 370 w 3394"/>
                <a:gd name="T9" fmla="*/ 0 h 32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94" h="3223">
                  <a:moveTo>
                    <a:pt x="370" y="0"/>
                  </a:moveTo>
                  <a:lnTo>
                    <a:pt x="3393" y="3036"/>
                  </a:lnTo>
                  <a:lnTo>
                    <a:pt x="3208" y="3222"/>
                  </a:lnTo>
                  <a:lnTo>
                    <a:pt x="0" y="0"/>
                  </a:lnTo>
                  <a:lnTo>
                    <a:pt x="37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4" name="Freeform 5"/>
            <p:cNvSpPr>
              <a:spLocks/>
            </p:cNvSpPr>
            <p:nvPr/>
          </p:nvSpPr>
          <p:spPr bwMode="auto">
            <a:xfrm>
              <a:off x="2187" y="0"/>
              <a:ext cx="2859" cy="2556"/>
            </a:xfrm>
            <a:custGeom>
              <a:avLst/>
              <a:gdLst>
                <a:gd name="T0" fmla="*/ 630 w 2859"/>
                <a:gd name="T1" fmla="*/ 0 h 2556"/>
                <a:gd name="T2" fmla="*/ 2858 w 2859"/>
                <a:gd name="T3" fmla="*/ 2238 h 2556"/>
                <a:gd name="T4" fmla="*/ 2543 w 2859"/>
                <a:gd name="T5" fmla="*/ 2555 h 2556"/>
                <a:gd name="T6" fmla="*/ 0 w 2859"/>
                <a:gd name="T7" fmla="*/ 0 h 2556"/>
                <a:gd name="T8" fmla="*/ 630 w 2859"/>
                <a:gd name="T9" fmla="*/ 0 h 25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59" h="2556">
                  <a:moveTo>
                    <a:pt x="630" y="0"/>
                  </a:moveTo>
                  <a:lnTo>
                    <a:pt x="2858" y="2238"/>
                  </a:lnTo>
                  <a:lnTo>
                    <a:pt x="2543" y="2555"/>
                  </a:lnTo>
                  <a:lnTo>
                    <a:pt x="0" y="0"/>
                  </a:lnTo>
                  <a:lnTo>
                    <a:pt x="63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5" name="Freeform 6"/>
            <p:cNvSpPr>
              <a:spLocks/>
            </p:cNvSpPr>
            <p:nvPr/>
          </p:nvSpPr>
          <p:spPr bwMode="auto">
            <a:xfrm>
              <a:off x="3055" y="0"/>
              <a:ext cx="2286" cy="2121"/>
            </a:xfrm>
            <a:custGeom>
              <a:avLst/>
              <a:gdLst>
                <a:gd name="T0" fmla="*/ 0 w 2286"/>
                <a:gd name="T1" fmla="*/ 0 h 2121"/>
                <a:gd name="T2" fmla="*/ 2111 w 2286"/>
                <a:gd name="T3" fmla="*/ 2120 h 2121"/>
                <a:gd name="T4" fmla="*/ 2285 w 2286"/>
                <a:gd name="T5" fmla="*/ 1945 h 2121"/>
                <a:gd name="T6" fmla="*/ 348 w 2286"/>
                <a:gd name="T7" fmla="*/ 0 h 2121"/>
                <a:gd name="T8" fmla="*/ 0 w 2286"/>
                <a:gd name="T9" fmla="*/ 0 h 2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6" h="2121">
                  <a:moveTo>
                    <a:pt x="0" y="0"/>
                  </a:moveTo>
                  <a:lnTo>
                    <a:pt x="2111" y="2120"/>
                  </a:lnTo>
                  <a:lnTo>
                    <a:pt x="2285" y="1945"/>
                  </a:lnTo>
                  <a:lnTo>
                    <a:pt x="348" y="0"/>
                  </a:lnTo>
                  <a:lnTo>
                    <a:pt x="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grpSp>
      <p:sp>
        <p:nvSpPr>
          <p:cNvPr id="242695" name="Rectangle 7"/>
          <p:cNvSpPr>
            <a:spLocks noGrp="1" noChangeArrowheads="1"/>
          </p:cNvSpPr>
          <p:nvPr>
            <p:ph type="title"/>
          </p:nvPr>
        </p:nvSpPr>
        <p:spPr bwMode="auto">
          <a:xfrm>
            <a:off x="685800" y="228600"/>
            <a:ext cx="7772400" cy="1219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242696" name="Rectangle 8"/>
          <p:cNvSpPr>
            <a:spLocks noGrp="1" noChangeArrowheads="1"/>
          </p:cNvSpPr>
          <p:nvPr>
            <p:ph type="dt" sz="half" idx="2"/>
          </p:nvPr>
        </p:nvSpPr>
        <p:spPr bwMode="auto">
          <a:xfrm>
            <a:off x="6858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l">
              <a:spcBef>
                <a:spcPct val="50000"/>
              </a:spcBef>
              <a:defRPr sz="1400">
                <a:solidFill>
                  <a:srgbClr val="FFFFFF"/>
                </a:solidFill>
                <a:latin typeface="Times New Roman" pitchFamily="-105" charset="0"/>
                <a:ea typeface="+mn-ea"/>
                <a:cs typeface="+mn-cs"/>
              </a:defRPr>
            </a:lvl1pPr>
          </a:lstStyle>
          <a:p>
            <a:pPr>
              <a:defRPr/>
            </a:pPr>
            <a:endParaRPr lang="en-US"/>
          </a:p>
        </p:txBody>
      </p:sp>
      <p:sp>
        <p:nvSpPr>
          <p:cNvPr id="242697" name="Rectangle 9"/>
          <p:cNvSpPr>
            <a:spLocks noGrp="1" noChangeArrowheads="1"/>
          </p:cNvSpPr>
          <p:nvPr>
            <p:ph type="ftr" sz="quarter" idx="3"/>
          </p:nvPr>
        </p:nvSpPr>
        <p:spPr bwMode="auto">
          <a:xfrm>
            <a:off x="3124200" y="6248400"/>
            <a:ext cx="28956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solidFill>
                  <a:srgbClr val="FFFFFF"/>
                </a:solidFill>
                <a:latin typeface="Times New Roman" pitchFamily="-105" charset="0"/>
                <a:ea typeface="+mn-ea"/>
                <a:cs typeface="+mn-cs"/>
              </a:defRPr>
            </a:lvl1pPr>
          </a:lstStyle>
          <a:p>
            <a:pPr>
              <a:defRPr/>
            </a:pPr>
            <a:endParaRPr lang="en-US"/>
          </a:p>
        </p:txBody>
      </p:sp>
      <p:sp>
        <p:nvSpPr>
          <p:cNvPr id="242698" name="Rectangle 10"/>
          <p:cNvSpPr>
            <a:spLocks noGrp="1" noChangeArrowheads="1"/>
          </p:cNvSpPr>
          <p:nvPr>
            <p:ph type="sldNum" sz="quarter" idx="4"/>
          </p:nvPr>
        </p:nvSpPr>
        <p:spPr bwMode="auto">
          <a:xfrm>
            <a:off x="65532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solidFill>
                  <a:srgbClr val="FFFFFF"/>
                </a:solidFill>
              </a:defRPr>
            </a:lvl1pPr>
          </a:lstStyle>
          <a:p>
            <a:pPr>
              <a:defRPr/>
            </a:pPr>
            <a:fld id="{6ED35E2A-4D08-A84F-BFB8-519951EB962F}" type="slidenum">
              <a:rPr lang="en-US"/>
              <a:pPr>
                <a:defRPr/>
              </a:pPr>
              <a:t>‹#›</a:t>
            </a:fld>
            <a:endParaRPr lang="en-US"/>
          </a:p>
        </p:txBody>
      </p:sp>
      <p:sp>
        <p:nvSpPr>
          <p:cNvPr id="242699" name="Rectangle 11"/>
          <p:cNvSpPr>
            <a:spLocks noGrp="1" noChangeArrowheads="1"/>
          </p:cNvSpPr>
          <p:nvPr>
            <p:ph type="body" idx="1"/>
          </p:nvPr>
        </p:nvSpPr>
        <p:spPr bwMode="auto">
          <a:xfrm>
            <a:off x="685800" y="1641475"/>
            <a:ext cx="7772400" cy="4454525"/>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66816032"/>
      </p:ext>
    </p:extLst>
  </p:cSld>
  <p:clrMap bg1="dk2" tx1="lt1" bg2="dk1" tx2="lt2" accent1="accent1" accent2="accent2" accent3="accent3" accent4="accent4" accent5="accent5" accent6="accent6" hlink="hlink" folHlink="folHlink"/>
  <p:sldLayoutIdLst>
    <p:sldLayoutId id="2147488480" r:id="rId1"/>
    <p:sldLayoutId id="2147488481" r:id="rId2"/>
  </p:sldLayoutIdLst>
  <p:transition/>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9pPr>
    </p:titleStyle>
    <p:bodyStyle>
      <a:lvl1pPr marL="342900" indent="-342900" algn="l" rtl="0" eaLnBrk="0" fontAlgn="base" hangingPunct="0">
        <a:spcBef>
          <a:spcPct val="20000"/>
        </a:spcBef>
        <a:spcAft>
          <a:spcPct val="0"/>
        </a:spcAft>
        <a:buClr>
          <a:schemeClr val="tx2"/>
        </a:buClr>
        <a:buSzPct val="75000"/>
        <a:buFont typeface="Wingdings" charset="2"/>
        <a:buChar char="n"/>
        <a:defRPr sz="3200">
          <a:solidFill>
            <a:schemeClr val="tx1"/>
          </a:solidFill>
          <a:effectLst>
            <a:outerShdw blurRad="38100" dist="38100" dir="2700000" algn="tl">
              <a:srgbClr val="000000"/>
            </a:outerShdw>
          </a:effectLst>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ＭＳ Ｐゴシック" pitchFamily="-105" charset="-128"/>
        </a:defRPr>
      </a:lvl2pPr>
      <a:lvl3pPr marL="1143000" indent="-228600" algn="l" rtl="0" eaLnBrk="0" fontAlgn="base" hangingPunct="0">
        <a:spcBef>
          <a:spcPct val="20000"/>
        </a:spcBef>
        <a:spcAft>
          <a:spcPct val="0"/>
        </a:spcAft>
        <a:buClr>
          <a:schemeClr val="tx1"/>
        </a:buClr>
        <a:buChar char="»"/>
        <a:defRPr sz="2400">
          <a:solidFill>
            <a:schemeClr val="tx1"/>
          </a:solidFill>
          <a:effectLst>
            <a:outerShdw blurRad="38100" dist="38100" dir="2700000" algn="tl">
              <a:srgbClr val="000000"/>
            </a:outerShdw>
          </a:effectLst>
          <a:latin typeface="+mn-lt"/>
          <a:ea typeface="ＭＳ Ｐゴシック" charset="0"/>
          <a:cs typeface="Geneva" charset="0"/>
        </a:defRPr>
      </a:lvl3pPr>
      <a:lvl4pPr marL="1600200" indent="-228600" algn="l" rtl="0" eaLnBrk="0" fontAlgn="base" hangingPunct="0">
        <a:spcBef>
          <a:spcPct val="20000"/>
        </a:spcBef>
        <a:spcAft>
          <a:spcPct val="0"/>
        </a:spcAft>
        <a:buClr>
          <a:schemeClr val="tx2"/>
        </a:buClr>
        <a:buSzPct val="75000"/>
        <a:buFont typeface="Wingdings" charset="2"/>
        <a:buChar char="n"/>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Geneva" charset="-128"/>
          <a:cs typeface="Geneva" charset="0"/>
        </a:defRPr>
      </a:lvl5pPr>
      <a:lvl6pPr marL="25146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6pPr>
      <a:lvl7pPr marL="29718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7pPr>
      <a:lvl8pPr marL="34290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8pPr>
      <a:lvl9pPr marL="38862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590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08" tIns="45704" rIns="91408" bIns="45704" numCol="1" anchor="ctr" anchorCtr="0" compatLnSpc="1">
            <a:prstTxWarp prst="textNoShape">
              <a:avLst/>
            </a:prstTxWarp>
          </a:bodyPr>
          <a:lstStyle/>
          <a:p>
            <a:pPr lvl="0"/>
            <a:r>
              <a:rPr lang="en-US" dirty="0"/>
              <a:t>Click to edit Master title style</a:t>
            </a:r>
          </a:p>
        </p:txBody>
      </p:sp>
      <p:sp>
        <p:nvSpPr>
          <p:cNvPr id="2590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08" tIns="45704" rIns="91408" bIns="457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196"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eaLnBrk="1" hangingPunct="1">
              <a:defRPr sz="1400" b="1" i="0">
                <a:solidFill>
                  <a:srgbClr val="000000"/>
                </a:solidFill>
                <a:latin typeface="Arial" panose="020B0604020202020204" pitchFamily="34" charset="0"/>
                <a:ea typeface="ＭＳ Ｐゴシック" pitchFamily="-112" charset="-128"/>
                <a:cs typeface="ＭＳ Ｐゴシック" pitchFamily="-112" charset="-128"/>
              </a:defRPr>
            </a:lvl1pPr>
          </a:lstStyle>
          <a:p>
            <a:pPr>
              <a:defRPr/>
            </a:pPr>
            <a:endParaRPr lang="en-US" dirty="0"/>
          </a:p>
        </p:txBody>
      </p:sp>
      <p:sp>
        <p:nvSpPr>
          <p:cNvPr id="8197"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ea typeface="ＭＳ Ｐゴシック" pitchFamily="-112" charset="-128"/>
                <a:cs typeface="ＭＳ Ｐゴシック" pitchFamily="-112" charset="-128"/>
              </a:defRPr>
            </a:lvl1pPr>
          </a:lstStyle>
          <a:p>
            <a:pPr>
              <a:defRPr/>
            </a:pPr>
            <a:endParaRPr lang="en-US" dirty="0"/>
          </a:p>
        </p:txBody>
      </p:sp>
      <p:sp>
        <p:nvSpPr>
          <p:cNvPr id="8198"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algn="r" eaLnBrk="1" hangingPunct="1">
              <a:defRPr sz="1400" b="1" i="0">
                <a:solidFill>
                  <a:srgbClr val="000000"/>
                </a:solidFill>
                <a:latin typeface="Arial" panose="020B0604020202020204" pitchFamily="34" charset="0"/>
                <a:cs typeface="ＭＳ Ｐゴシック" charset="0"/>
              </a:defRPr>
            </a:lvl1pPr>
          </a:lstStyle>
          <a:p>
            <a:pPr>
              <a:defRPr/>
            </a:pPr>
            <a:fld id="{259A4103-FAD2-FC42-832F-1E1B5F058BB5}" type="slidenum">
              <a:rPr lang="en-US" smtClean="0"/>
              <a:pPr>
                <a:defRPr/>
              </a:pPr>
              <a:t>‹#›</a:t>
            </a:fld>
            <a:endParaRPr lang="en-US" dirty="0"/>
          </a:p>
        </p:txBody>
      </p:sp>
    </p:spTree>
    <p:extLst>
      <p:ext uri="{BB962C8B-B14F-4D97-AF65-F5344CB8AC3E}">
        <p14:creationId xmlns:p14="http://schemas.microsoft.com/office/powerpoint/2010/main" val="2377340188"/>
      </p:ext>
    </p:extLst>
  </p:cSld>
  <p:clrMap bg1="lt1" tx1="dk1" bg2="lt2" tx2="dk2" accent1="accent1" accent2="accent2" accent3="accent3" accent4="accent4" accent5="accent5" accent6="accent6" hlink="hlink" folHlink="folHlink"/>
  <p:sldLayoutIdLst>
    <p:sldLayoutId id="2147488483" r:id="rId1"/>
    <p:sldLayoutId id="2147488484" r:id="rId2"/>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5pPr>
      <a:lvl6pPr marL="457042" algn="ctr" rtl="0" fontAlgn="base">
        <a:spcBef>
          <a:spcPct val="0"/>
        </a:spcBef>
        <a:spcAft>
          <a:spcPct val="0"/>
        </a:spcAft>
        <a:defRPr sz="4400">
          <a:solidFill>
            <a:schemeClr val="tx2"/>
          </a:solidFill>
          <a:latin typeface="Arial" pitchFamily="-112" charset="0"/>
        </a:defRPr>
      </a:lvl6pPr>
      <a:lvl7pPr marL="914085" algn="ctr" rtl="0" fontAlgn="base">
        <a:spcBef>
          <a:spcPct val="0"/>
        </a:spcBef>
        <a:spcAft>
          <a:spcPct val="0"/>
        </a:spcAft>
        <a:defRPr sz="4400">
          <a:solidFill>
            <a:schemeClr val="tx2"/>
          </a:solidFill>
          <a:latin typeface="Arial" pitchFamily="-112" charset="0"/>
        </a:defRPr>
      </a:lvl7pPr>
      <a:lvl8pPr marL="1371124" algn="ctr" rtl="0" fontAlgn="base">
        <a:spcBef>
          <a:spcPct val="0"/>
        </a:spcBef>
        <a:spcAft>
          <a:spcPct val="0"/>
        </a:spcAft>
        <a:defRPr sz="4400">
          <a:solidFill>
            <a:schemeClr val="tx2"/>
          </a:solidFill>
          <a:latin typeface="Arial" pitchFamily="-112" charset="0"/>
        </a:defRPr>
      </a:lvl8pPr>
      <a:lvl9pPr marL="1828170" algn="ctr" rtl="0" fontAlgn="base">
        <a:spcBef>
          <a:spcPct val="0"/>
        </a:spcBef>
        <a:spcAft>
          <a:spcPct val="0"/>
        </a:spcAft>
        <a:defRPr sz="4400">
          <a:solidFill>
            <a:schemeClr val="tx2"/>
          </a:solidFill>
          <a:latin typeface="Arial" pitchFamily="-112" charset="0"/>
        </a:defRPr>
      </a:lvl9pPr>
    </p:titleStyle>
    <p:bodyStyle>
      <a:lvl1pPr marL="342781" indent="-342781"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42691" indent="-285652"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2" charset="-128"/>
          <a:cs typeface="Arial" panose="020B0604020202020204" pitchFamily="34" charset="0"/>
        </a:defRPr>
      </a:lvl2pPr>
      <a:lvl3pPr marL="1142602" indent="-228522"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Arial" panose="020B0604020202020204" pitchFamily="34" charset="0"/>
        </a:defRPr>
      </a:lvl3pPr>
      <a:lvl4pPr marL="1599645" indent="-228522"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Arial" panose="020B0604020202020204" pitchFamily="34" charset="0"/>
        </a:defRPr>
      </a:lvl4pPr>
      <a:lvl5pPr marL="2056686" indent="-228522"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cs typeface="Arial" panose="020B0604020202020204" pitchFamily="34" charset="0"/>
        </a:defRPr>
      </a:lvl5pPr>
      <a:lvl6pPr marL="2513726" indent="-228522" algn="l" rtl="0" fontAlgn="base">
        <a:spcBef>
          <a:spcPct val="20000"/>
        </a:spcBef>
        <a:spcAft>
          <a:spcPct val="0"/>
        </a:spcAft>
        <a:buChar char="»"/>
        <a:defRPr sz="2000">
          <a:solidFill>
            <a:schemeClr val="tx1"/>
          </a:solidFill>
          <a:latin typeface="+mn-lt"/>
          <a:ea typeface="ＭＳ Ｐゴシック" pitchFamily="-112" charset="-128"/>
        </a:defRPr>
      </a:lvl6pPr>
      <a:lvl7pPr marL="2970770" indent="-228522" algn="l" rtl="0" fontAlgn="base">
        <a:spcBef>
          <a:spcPct val="20000"/>
        </a:spcBef>
        <a:spcAft>
          <a:spcPct val="0"/>
        </a:spcAft>
        <a:buChar char="»"/>
        <a:defRPr sz="2000">
          <a:solidFill>
            <a:schemeClr val="tx1"/>
          </a:solidFill>
          <a:latin typeface="+mn-lt"/>
          <a:ea typeface="ＭＳ Ｐゴシック" pitchFamily="-112" charset="-128"/>
        </a:defRPr>
      </a:lvl7pPr>
      <a:lvl8pPr marL="3427810" indent="-228522" algn="l" rtl="0" fontAlgn="base">
        <a:spcBef>
          <a:spcPct val="20000"/>
        </a:spcBef>
        <a:spcAft>
          <a:spcPct val="0"/>
        </a:spcAft>
        <a:buChar char="»"/>
        <a:defRPr sz="2000">
          <a:solidFill>
            <a:schemeClr val="tx1"/>
          </a:solidFill>
          <a:latin typeface="+mn-lt"/>
          <a:ea typeface="ＭＳ Ｐゴシック" pitchFamily="-112" charset="-128"/>
        </a:defRPr>
      </a:lvl8pPr>
      <a:lvl9pPr marL="3884852" indent="-228522"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042" rtl="0" eaLnBrk="1" latinLnBrk="0" hangingPunct="1">
        <a:defRPr sz="1800" kern="1200">
          <a:solidFill>
            <a:schemeClr val="tx1"/>
          </a:solidFill>
          <a:latin typeface="+mn-lt"/>
          <a:ea typeface="+mn-ea"/>
          <a:cs typeface="+mn-cs"/>
        </a:defRPr>
      </a:lvl1pPr>
      <a:lvl2pPr marL="457042" algn="l" defTabSz="457042" rtl="0" eaLnBrk="1" latinLnBrk="0" hangingPunct="1">
        <a:defRPr sz="1800" kern="1200">
          <a:solidFill>
            <a:schemeClr val="tx1"/>
          </a:solidFill>
          <a:latin typeface="+mn-lt"/>
          <a:ea typeface="+mn-ea"/>
          <a:cs typeface="+mn-cs"/>
        </a:defRPr>
      </a:lvl2pPr>
      <a:lvl3pPr marL="914085" algn="l" defTabSz="457042" rtl="0" eaLnBrk="1" latinLnBrk="0" hangingPunct="1">
        <a:defRPr sz="1800" kern="1200">
          <a:solidFill>
            <a:schemeClr val="tx1"/>
          </a:solidFill>
          <a:latin typeface="+mn-lt"/>
          <a:ea typeface="+mn-ea"/>
          <a:cs typeface="+mn-cs"/>
        </a:defRPr>
      </a:lvl3pPr>
      <a:lvl4pPr marL="1371124" algn="l" defTabSz="457042" rtl="0" eaLnBrk="1" latinLnBrk="0" hangingPunct="1">
        <a:defRPr sz="1800" kern="1200">
          <a:solidFill>
            <a:schemeClr val="tx1"/>
          </a:solidFill>
          <a:latin typeface="+mn-lt"/>
          <a:ea typeface="+mn-ea"/>
          <a:cs typeface="+mn-cs"/>
        </a:defRPr>
      </a:lvl4pPr>
      <a:lvl5pPr marL="1828170" algn="l" defTabSz="457042" rtl="0" eaLnBrk="1" latinLnBrk="0" hangingPunct="1">
        <a:defRPr sz="1800" kern="1200">
          <a:solidFill>
            <a:schemeClr val="tx1"/>
          </a:solidFill>
          <a:latin typeface="+mn-lt"/>
          <a:ea typeface="+mn-ea"/>
          <a:cs typeface="+mn-cs"/>
        </a:defRPr>
      </a:lvl5pPr>
      <a:lvl6pPr marL="2285205" algn="l" defTabSz="457042" rtl="0" eaLnBrk="1" latinLnBrk="0" hangingPunct="1">
        <a:defRPr sz="1800" kern="1200">
          <a:solidFill>
            <a:schemeClr val="tx1"/>
          </a:solidFill>
          <a:latin typeface="+mn-lt"/>
          <a:ea typeface="+mn-ea"/>
          <a:cs typeface="+mn-cs"/>
        </a:defRPr>
      </a:lvl6pPr>
      <a:lvl7pPr marL="2742248" algn="l" defTabSz="457042" rtl="0" eaLnBrk="1" latinLnBrk="0" hangingPunct="1">
        <a:defRPr sz="1800" kern="1200">
          <a:solidFill>
            <a:schemeClr val="tx1"/>
          </a:solidFill>
          <a:latin typeface="+mn-lt"/>
          <a:ea typeface="+mn-ea"/>
          <a:cs typeface="+mn-cs"/>
        </a:defRPr>
      </a:lvl7pPr>
      <a:lvl8pPr marL="3199289" algn="l" defTabSz="457042" rtl="0" eaLnBrk="1" latinLnBrk="0" hangingPunct="1">
        <a:defRPr sz="1800" kern="1200">
          <a:solidFill>
            <a:schemeClr val="tx1"/>
          </a:solidFill>
          <a:latin typeface="+mn-lt"/>
          <a:ea typeface="+mn-ea"/>
          <a:cs typeface="+mn-cs"/>
        </a:defRPr>
      </a:lvl8pPr>
      <a:lvl9pPr marL="3656328" algn="l" defTabSz="457042"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1" y="1591"/>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033"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endParaRPr lang="en-US">
                <a:solidFill>
                  <a:srgbClr val="FFFFFF"/>
                </a:solidFill>
              </a:endParaRPr>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defRPr sz="1400">
                <a:ea typeface="ＭＳ Ｐゴシック" charset="-128"/>
                <a:cs typeface="ＭＳ Ｐゴシック" charset="-128"/>
              </a:defRPr>
            </a:lvl1pPr>
          </a:lstStyle>
          <a:p>
            <a:pPr>
              <a:defRPr/>
            </a:pPr>
            <a:endParaRPr lang="en-US">
              <a:solidFill>
                <a:srgbClr val="FFFFFF"/>
              </a:solidFill>
            </a:endParaRPr>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ctr">
              <a:defRPr sz="1400">
                <a:ea typeface="ＭＳ Ｐゴシック" charset="-128"/>
                <a:cs typeface="ＭＳ Ｐゴシック" charset="-128"/>
              </a:defRPr>
            </a:lvl1pPr>
          </a:lstStyle>
          <a:p>
            <a:pPr>
              <a:defRPr/>
            </a:pPr>
            <a:endParaRPr lang="en-US">
              <a:solidFill>
                <a:srgbClr val="FFFFFF"/>
              </a:solidFill>
            </a:endParaRPr>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r">
              <a:defRPr sz="1400"/>
            </a:lvl1pPr>
          </a:lstStyle>
          <a:p>
            <a:pPr>
              <a:defRPr/>
            </a:pPr>
            <a:fld id="{D294187F-00A1-6040-B8D4-6AA4296BE230}" type="slidenum">
              <a:rPr lang="en-US">
                <a:solidFill>
                  <a:srgbClr val="FFFFFF"/>
                </a:solidFill>
              </a:rPr>
              <a:pPr>
                <a:defRPr/>
              </a:pPr>
              <a:t>‹#›</a:t>
            </a:fld>
            <a:endParaRPr lang="en-US">
              <a:solidFill>
                <a:srgbClr val="FFFFFF"/>
              </a:solidFill>
            </a:endParaRPr>
          </a:p>
        </p:txBody>
      </p:sp>
      <p:sp>
        <p:nvSpPr>
          <p:cNvPr id="1031" name="Rectangle 9"/>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48582361"/>
      </p:ext>
    </p:extLst>
  </p:cSld>
  <p:clrMap bg1="dk2" tx1="lt1" bg2="dk1" tx2="lt2" accent1="accent1" accent2="accent2" accent3="accent3" accent4="accent4" accent5="accent5" accent6="accent6" hlink="hlink" folHlink="folHlink"/>
  <p:sldLayoutIdLst>
    <p:sldLayoutId id="2147488486" r:id="rId1"/>
    <p:sldLayoutId id="2147488487" r:id="rId2"/>
    <p:sldLayoutId id="2147488488" r:id="rId3"/>
    <p:sldLayoutId id="2147488489" r:id="rId4"/>
    <p:sldLayoutId id="2147488490" r:id="rId5"/>
    <p:sldLayoutId id="2147488491" r:id="rId6"/>
    <p:sldLayoutId id="2147488492" r:id="rId7"/>
    <p:sldLayoutId id="2147488493" r:id="rId8"/>
    <p:sldLayoutId id="2147488494" r:id="rId9"/>
    <p:sldLayoutId id="2147488495" r:id="rId10"/>
    <p:sldLayoutId id="2147488496" r:id="rId11"/>
    <p:sldLayoutId id="2147488497"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4998"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09996"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6497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19980"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1244" indent="-341244"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37471" indent="-227503"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2476" indent="-227503"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47459" indent="-227503"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02447"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57449"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12431"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67430"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29378" name="Rectangle 2"/>
          <p:cNvSpPr>
            <a:spLocks noGrp="1" noChangeArrowheads="1"/>
          </p:cNvSpPr>
          <p:nvPr>
            <p:ph type="title"/>
          </p:nvPr>
        </p:nvSpPr>
        <p:spPr bwMode="auto">
          <a:xfrm>
            <a:off x="38128"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p>
            <a:pPr lvl="0"/>
            <a:r>
              <a:rPr lang="en-US" dirty="0"/>
              <a:t>Click to edit Master title style</a:t>
            </a:r>
          </a:p>
        </p:txBody>
      </p:sp>
      <p:sp>
        <p:nvSpPr>
          <p:cNvPr id="22937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63F467EE-D92D-C746-B21F-828A3E7DEDC4}" type="slidenum">
              <a:rPr lang="en-US"/>
              <a:pPr>
                <a:defRPr/>
              </a:pPr>
              <a:t>‹#›</a:t>
            </a:fld>
            <a:endParaRPr lang="en-US"/>
          </a:p>
        </p:txBody>
      </p:sp>
    </p:spTree>
    <p:extLst>
      <p:ext uri="{BB962C8B-B14F-4D97-AF65-F5344CB8AC3E}">
        <p14:creationId xmlns:p14="http://schemas.microsoft.com/office/powerpoint/2010/main" val="3923774913"/>
      </p:ext>
    </p:extLst>
  </p:cSld>
  <p:clrMap bg1="lt1" tx1="dk1" bg2="lt2" tx2="dk2" accent1="accent1" accent2="accent2" accent3="accent3" accent4="accent4" accent5="accent5" accent6="accent6" hlink="hlink" folHlink="folHlink"/>
  <p:sldLayoutIdLst>
    <p:sldLayoutId id="2147488499" r:id="rId1"/>
    <p:sldLayoutId id="2147488500" r:id="rId2"/>
    <p:sldLayoutId id="2147488501" r:id="rId3"/>
    <p:sldLayoutId id="2147488502" r:id="rId4"/>
    <p:sldLayoutId id="2147488503" r:id="rId5"/>
    <p:sldLayoutId id="2147488504" r:id="rId6"/>
    <p:sldLayoutId id="2147488505" r:id="rId7"/>
    <p:sldLayoutId id="2147488506" r:id="rId8"/>
    <p:sldLayoutId id="2147488507" r:id="rId9"/>
    <p:sldLayoutId id="2147488508" r:id="rId10"/>
    <p:sldLayoutId id="2147488509" r:id="rId11"/>
    <p:sldLayoutId id="2147488510" r:id="rId12"/>
    <p:sldLayoutId id="2147488511"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5pPr>
      <a:lvl6pPr marL="454998" algn="ctr" rtl="0" eaLnBrk="0" fontAlgn="base" hangingPunct="0">
        <a:spcBef>
          <a:spcPct val="0"/>
        </a:spcBef>
        <a:spcAft>
          <a:spcPct val="0"/>
        </a:spcAft>
        <a:defRPr sz="4400">
          <a:solidFill>
            <a:schemeClr val="tx2"/>
          </a:solidFill>
          <a:latin typeface="Times New Roman" pitchFamily="-112" charset="0"/>
        </a:defRPr>
      </a:lvl6pPr>
      <a:lvl7pPr marL="909996" algn="ctr" rtl="0" eaLnBrk="0" fontAlgn="base" hangingPunct="0">
        <a:spcBef>
          <a:spcPct val="0"/>
        </a:spcBef>
        <a:spcAft>
          <a:spcPct val="0"/>
        </a:spcAft>
        <a:defRPr sz="4400">
          <a:solidFill>
            <a:schemeClr val="tx2"/>
          </a:solidFill>
          <a:latin typeface="Times New Roman" pitchFamily="-112" charset="0"/>
        </a:defRPr>
      </a:lvl7pPr>
      <a:lvl8pPr marL="1364972" algn="ctr" rtl="0" eaLnBrk="0" fontAlgn="base" hangingPunct="0">
        <a:spcBef>
          <a:spcPct val="0"/>
        </a:spcBef>
        <a:spcAft>
          <a:spcPct val="0"/>
        </a:spcAft>
        <a:defRPr sz="4400">
          <a:solidFill>
            <a:schemeClr val="tx2"/>
          </a:solidFill>
          <a:latin typeface="Times New Roman" pitchFamily="-112" charset="0"/>
        </a:defRPr>
      </a:lvl8pPr>
      <a:lvl9pPr marL="1819980" algn="ctr" rtl="0" eaLnBrk="0" fontAlgn="base" hangingPunct="0">
        <a:spcBef>
          <a:spcPct val="0"/>
        </a:spcBef>
        <a:spcAft>
          <a:spcPct val="0"/>
        </a:spcAft>
        <a:defRPr sz="4400">
          <a:solidFill>
            <a:schemeClr val="tx2"/>
          </a:solidFill>
          <a:latin typeface="Times New Roman" pitchFamily="-112" charset="0"/>
        </a:defRPr>
      </a:lvl9pPr>
    </p:titleStyle>
    <p:bodyStyle>
      <a:lvl1pPr marL="341244" indent="-341244"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37471" indent="-227503"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2476" indent="-227503"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47459" indent="-227503"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02447"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57449"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12431"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67430"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20834" name="Group 2"/>
          <p:cNvGrpSpPr>
            <a:grpSpLocks/>
          </p:cNvGrpSpPr>
          <p:nvPr/>
        </p:nvGrpSpPr>
        <p:grpSpPr bwMode="auto">
          <a:xfrm>
            <a:off x="1" y="1591"/>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20841"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endParaRPr lang="en-US"/>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defRPr sz="1400">
                <a:solidFill>
                  <a:srgbClr val="FFFFFF"/>
                </a:solidFill>
                <a:ea typeface="ＭＳ Ｐゴシック" charset="-128"/>
                <a:cs typeface="ＭＳ Ｐゴシック" charset="-128"/>
              </a:defRPr>
            </a:lvl1pPr>
          </a:lstStyle>
          <a:p>
            <a:pPr>
              <a:defRPr/>
            </a:pPr>
            <a:endParaRPr lang="en-US"/>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ctr">
              <a:defRPr sz="1400">
                <a:solidFill>
                  <a:srgbClr val="FFFFFF"/>
                </a:solidFill>
                <a:ea typeface="ＭＳ Ｐゴシック" charset="-128"/>
                <a:cs typeface="ＭＳ Ｐゴシック" charset="-128"/>
              </a:defRPr>
            </a:lvl1pPr>
          </a:lstStyle>
          <a:p>
            <a:pPr>
              <a:defRPr/>
            </a:pPr>
            <a:endParaRPr lang="en-US"/>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r">
              <a:defRPr sz="1400">
                <a:solidFill>
                  <a:srgbClr val="FFFFFF"/>
                </a:solidFill>
              </a:defRPr>
            </a:lvl1pPr>
          </a:lstStyle>
          <a:p>
            <a:pPr>
              <a:defRPr/>
            </a:pPr>
            <a:fld id="{CBCD4914-FF6F-BB4A-83FE-EB42D331D2F6}" type="slidenum">
              <a:rPr lang="en-US"/>
              <a:pPr>
                <a:defRPr/>
              </a:pPr>
              <a:t>‹#›</a:t>
            </a:fld>
            <a:endParaRPr lang="en-US"/>
          </a:p>
        </p:txBody>
      </p:sp>
      <p:sp>
        <p:nvSpPr>
          <p:cNvPr id="120839" name="Rectangle 9"/>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88646658"/>
      </p:ext>
    </p:extLst>
  </p:cSld>
  <p:clrMap bg1="dk2" tx1="lt1" bg2="dk1" tx2="lt2" accent1="accent1" accent2="accent2" accent3="accent3" accent4="accent4" accent5="accent5" accent6="accent6" hlink="hlink" folHlink="folHlink"/>
  <p:sldLayoutIdLst>
    <p:sldLayoutId id="2147488513" r:id="rId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4998"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09996"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6497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19980"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1244" indent="-341244"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37471" indent="-227503"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2476" indent="-227503"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47459" indent="-227503"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02447"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57449"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12431"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67430"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27"/>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0993" tIns="45499" rIns="90993" bIns="45499"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0993" tIns="45499" rIns="90993" bIns="45499"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0993" tIns="45499" rIns="90993" bIns="45499"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97273088"/>
      </p:ext>
    </p:extLst>
  </p:cSld>
  <p:clrMap bg1="lt1" tx1="dk1" bg2="lt2" tx2="dk2" accent1="accent1" accent2="accent2" accent3="accent3" accent4="accent4" accent5="accent5" accent6="accent6" hlink="hlink" folHlink="folHlink"/>
  <p:sldLayoutIdLst>
    <p:sldLayoutId id="2147488515" r:id="rId1"/>
    <p:sldLayoutId id="2147488516" r:id="rId2"/>
    <p:sldLayoutId id="2147488517" r:id="rId3"/>
    <p:sldLayoutId id="2147488518" r:id="rId4"/>
    <p:sldLayoutId id="2147488519" r:id="rId5"/>
    <p:sldLayoutId id="2147488520" r:id="rId6"/>
    <p:sldLayoutId id="2147488521" r:id="rId7"/>
    <p:sldLayoutId id="2147488522" r:id="rId8"/>
    <p:sldLayoutId id="2147488523" r:id="rId9"/>
    <p:sldLayoutId id="2147488524" r:id="rId10"/>
    <p:sldLayoutId id="2147488525"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4998" algn="ctr" rtl="0" fontAlgn="base">
        <a:spcBef>
          <a:spcPct val="0"/>
        </a:spcBef>
        <a:spcAft>
          <a:spcPct val="0"/>
        </a:spcAft>
        <a:defRPr sz="4400">
          <a:solidFill>
            <a:schemeClr val="tx1"/>
          </a:solidFill>
          <a:latin typeface="Calibri" charset="0"/>
          <a:ea typeface="ＭＳ Ｐゴシック" charset="0"/>
        </a:defRPr>
      </a:lvl6pPr>
      <a:lvl7pPr marL="909996" algn="ctr" rtl="0" fontAlgn="base">
        <a:spcBef>
          <a:spcPct val="0"/>
        </a:spcBef>
        <a:spcAft>
          <a:spcPct val="0"/>
        </a:spcAft>
        <a:defRPr sz="4400">
          <a:solidFill>
            <a:schemeClr val="tx1"/>
          </a:solidFill>
          <a:latin typeface="Calibri" charset="0"/>
          <a:ea typeface="ＭＳ Ｐゴシック" charset="0"/>
        </a:defRPr>
      </a:lvl7pPr>
      <a:lvl8pPr marL="1364972" algn="ctr" rtl="0" fontAlgn="base">
        <a:spcBef>
          <a:spcPct val="0"/>
        </a:spcBef>
        <a:spcAft>
          <a:spcPct val="0"/>
        </a:spcAft>
        <a:defRPr sz="4400">
          <a:solidFill>
            <a:schemeClr val="tx1"/>
          </a:solidFill>
          <a:latin typeface="Calibri" charset="0"/>
          <a:ea typeface="ＭＳ Ｐゴシック" charset="0"/>
        </a:defRPr>
      </a:lvl8pPr>
      <a:lvl9pPr marL="1819980" algn="ctr" rtl="0" fontAlgn="base">
        <a:spcBef>
          <a:spcPct val="0"/>
        </a:spcBef>
        <a:spcAft>
          <a:spcPct val="0"/>
        </a:spcAft>
        <a:defRPr sz="4400">
          <a:solidFill>
            <a:schemeClr val="tx1"/>
          </a:solidFill>
          <a:latin typeface="Calibri" charset="0"/>
          <a:ea typeface="ＭＳ Ｐゴシック" charset="0"/>
        </a:defRPr>
      </a:lvl9pPr>
    </p:titleStyle>
    <p:bodyStyle>
      <a:lvl1pPr marL="341244" indent="-341244"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39354" indent="-284372"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37471" indent="-22750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2476" indent="-22750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47459" indent="-22750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02447"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57449"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12431"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67430"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09996" rtl="0" eaLnBrk="1" latinLnBrk="0" hangingPunct="1">
        <a:defRPr sz="1800" kern="1200">
          <a:solidFill>
            <a:schemeClr val="tx1"/>
          </a:solidFill>
          <a:latin typeface="+mn-lt"/>
          <a:ea typeface="+mn-ea"/>
          <a:cs typeface="+mn-cs"/>
        </a:defRPr>
      </a:lvl1pPr>
      <a:lvl2pPr marL="454998" algn="l" defTabSz="909996" rtl="0" eaLnBrk="1" latinLnBrk="0" hangingPunct="1">
        <a:defRPr sz="1800" kern="1200">
          <a:solidFill>
            <a:schemeClr val="tx1"/>
          </a:solidFill>
          <a:latin typeface="+mn-lt"/>
          <a:ea typeface="+mn-ea"/>
          <a:cs typeface="+mn-cs"/>
        </a:defRPr>
      </a:lvl2pPr>
      <a:lvl3pPr marL="909996" algn="l" defTabSz="909996" rtl="0" eaLnBrk="1" latinLnBrk="0" hangingPunct="1">
        <a:defRPr sz="1800" kern="1200">
          <a:solidFill>
            <a:schemeClr val="tx1"/>
          </a:solidFill>
          <a:latin typeface="+mn-lt"/>
          <a:ea typeface="+mn-ea"/>
          <a:cs typeface="+mn-cs"/>
        </a:defRPr>
      </a:lvl3pPr>
      <a:lvl4pPr marL="1364972" algn="l" defTabSz="909996" rtl="0" eaLnBrk="1" latinLnBrk="0" hangingPunct="1">
        <a:defRPr sz="1800" kern="1200">
          <a:solidFill>
            <a:schemeClr val="tx1"/>
          </a:solidFill>
          <a:latin typeface="+mn-lt"/>
          <a:ea typeface="+mn-ea"/>
          <a:cs typeface="+mn-cs"/>
        </a:defRPr>
      </a:lvl4pPr>
      <a:lvl5pPr marL="1819980" algn="l" defTabSz="909996" rtl="0" eaLnBrk="1" latinLnBrk="0" hangingPunct="1">
        <a:defRPr sz="1800" kern="1200">
          <a:solidFill>
            <a:schemeClr val="tx1"/>
          </a:solidFill>
          <a:latin typeface="+mn-lt"/>
          <a:ea typeface="+mn-ea"/>
          <a:cs typeface="+mn-cs"/>
        </a:defRPr>
      </a:lvl5pPr>
      <a:lvl6pPr marL="2274953" algn="l" defTabSz="909996" rtl="0" eaLnBrk="1" latinLnBrk="0" hangingPunct="1">
        <a:defRPr sz="1800" kern="1200">
          <a:solidFill>
            <a:schemeClr val="tx1"/>
          </a:solidFill>
          <a:latin typeface="+mn-lt"/>
          <a:ea typeface="+mn-ea"/>
          <a:cs typeface="+mn-cs"/>
        </a:defRPr>
      </a:lvl6pPr>
      <a:lvl7pPr marL="2729942" algn="l" defTabSz="909996" rtl="0" eaLnBrk="1" latinLnBrk="0" hangingPunct="1">
        <a:defRPr sz="1800" kern="1200">
          <a:solidFill>
            <a:schemeClr val="tx1"/>
          </a:solidFill>
          <a:latin typeface="+mn-lt"/>
          <a:ea typeface="+mn-ea"/>
          <a:cs typeface="+mn-cs"/>
        </a:defRPr>
      </a:lvl7pPr>
      <a:lvl8pPr marL="3184932" algn="l" defTabSz="909996" rtl="0" eaLnBrk="1" latinLnBrk="0" hangingPunct="1">
        <a:defRPr sz="1800" kern="1200">
          <a:solidFill>
            <a:schemeClr val="tx1"/>
          </a:solidFill>
          <a:latin typeface="+mn-lt"/>
          <a:ea typeface="+mn-ea"/>
          <a:cs typeface="+mn-cs"/>
        </a:defRPr>
      </a:lvl8pPr>
      <a:lvl9pPr marL="3639924" algn="l" defTabSz="909996"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275" tIns="45638" rIns="91275" bIns="45638" numCol="1" anchor="ctr" anchorCtr="0" compatLnSpc="1">
            <a:prstTxWarp prst="textNoShape">
              <a:avLst/>
            </a:prstTxWarp>
          </a:bodyPr>
          <a:lstStyle/>
          <a:p>
            <a:pPr lvl="0"/>
            <a:r>
              <a:rPr lang="en-US"/>
              <a:t>Click to edit Master title style</a:t>
            </a:r>
          </a:p>
        </p:txBody>
      </p:sp>
      <p:sp>
        <p:nvSpPr>
          <p:cNvPr id="9011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275" tIns="45638" rIns="91275" bIns="456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eaLnBrk="0" hangingPunct="0">
              <a:defRPr sz="1400">
                <a:solidFill>
                  <a:srgbClr val="FFFFFF"/>
                </a:solidFill>
                <a:latin typeface="Arial Black" charset="0"/>
                <a:ea typeface="ＭＳ Ｐゴシック" charset="-128"/>
                <a:cs typeface="ＭＳ Ｐゴシック" charset="-128"/>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algn="ctr" eaLnBrk="0" hangingPunct="0">
              <a:defRPr sz="1400">
                <a:solidFill>
                  <a:srgbClr val="FFFFFF"/>
                </a:solidFill>
                <a:latin typeface="Arial Black" charset="0"/>
                <a:ea typeface="ＭＳ Ｐゴシック" charset="-128"/>
                <a:cs typeface="ＭＳ Ｐゴシック" charset="-128"/>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algn="r" eaLnBrk="0" hangingPunct="0">
              <a:defRPr sz="1400">
                <a:solidFill>
                  <a:srgbClr val="FFFFFF"/>
                </a:solidFill>
                <a:latin typeface="Arial Black" charset="0"/>
              </a:defRPr>
            </a:lvl1pPr>
          </a:lstStyle>
          <a:p>
            <a:pPr>
              <a:defRPr/>
            </a:pPr>
            <a:fld id="{7C1846C4-A05F-DE4B-A771-EC7A8985D81D}" type="slidenum">
              <a:rPr lang="en-US"/>
              <a:pPr>
                <a:defRPr/>
              </a:pPr>
              <a:t>‹#›</a:t>
            </a:fld>
            <a:endParaRPr lang="en-US"/>
          </a:p>
        </p:txBody>
      </p:sp>
    </p:spTree>
    <p:extLst>
      <p:ext uri="{BB962C8B-B14F-4D97-AF65-F5344CB8AC3E}">
        <p14:creationId xmlns:p14="http://schemas.microsoft.com/office/powerpoint/2010/main" val="3956331791"/>
      </p:ext>
    </p:extLst>
  </p:cSld>
  <p:clrMap bg1="dk2" tx1="lt1" bg2="dk1" tx2="lt2" accent1="accent1" accent2="accent2" accent3="accent3" accent4="accent4" accent5="accent5" accent6="accent6" hlink="hlink" folHlink="folHlink"/>
  <p:sldLayoutIdLst>
    <p:sldLayoutId id="2147488527"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5pPr>
      <a:lvl6pPr marL="456411" algn="ctr" rtl="0" fontAlgn="base">
        <a:spcBef>
          <a:spcPct val="0"/>
        </a:spcBef>
        <a:spcAft>
          <a:spcPct val="0"/>
        </a:spcAft>
        <a:defRPr sz="4400">
          <a:solidFill>
            <a:schemeClr val="tx2"/>
          </a:solidFill>
          <a:latin typeface="Arial Black" pitchFamily="-105" charset="0"/>
        </a:defRPr>
      </a:lvl6pPr>
      <a:lvl7pPr marL="912825" algn="ctr" rtl="0" fontAlgn="base">
        <a:spcBef>
          <a:spcPct val="0"/>
        </a:spcBef>
        <a:spcAft>
          <a:spcPct val="0"/>
        </a:spcAft>
        <a:defRPr sz="4400">
          <a:solidFill>
            <a:schemeClr val="tx2"/>
          </a:solidFill>
          <a:latin typeface="Arial Black" pitchFamily="-105" charset="0"/>
        </a:defRPr>
      </a:lvl7pPr>
      <a:lvl8pPr marL="1369220" algn="ctr" rtl="0" fontAlgn="base">
        <a:spcBef>
          <a:spcPct val="0"/>
        </a:spcBef>
        <a:spcAft>
          <a:spcPct val="0"/>
        </a:spcAft>
        <a:defRPr sz="4400">
          <a:solidFill>
            <a:schemeClr val="tx2"/>
          </a:solidFill>
          <a:latin typeface="Arial Black" pitchFamily="-105" charset="0"/>
        </a:defRPr>
      </a:lvl8pPr>
      <a:lvl9pPr marL="1825644" algn="ctr" rtl="0" fontAlgn="base">
        <a:spcBef>
          <a:spcPct val="0"/>
        </a:spcBef>
        <a:spcAft>
          <a:spcPct val="0"/>
        </a:spcAft>
        <a:defRPr sz="4400">
          <a:solidFill>
            <a:schemeClr val="tx2"/>
          </a:solidFill>
          <a:latin typeface="Arial Black" pitchFamily="-105" charset="0"/>
        </a:defRPr>
      </a:lvl9pPr>
    </p:titleStyle>
    <p:bodyStyle>
      <a:lvl1pPr marL="342305" indent="-342305" algn="l" rtl="0" eaLnBrk="0" fontAlgn="base" hangingPunct="0">
        <a:spcBef>
          <a:spcPct val="20000"/>
        </a:spcBef>
        <a:spcAft>
          <a:spcPct val="0"/>
        </a:spcAft>
        <a:buChar char="•"/>
        <a:defRPr sz="3200">
          <a:solidFill>
            <a:schemeClr val="tx1"/>
          </a:solidFill>
          <a:latin typeface="+mn-lt"/>
          <a:ea typeface="ＭＳ Ｐゴシック" pitchFamily="-105" charset="-128"/>
          <a:cs typeface="ＭＳ Ｐゴシック" pitchFamily="-105" charset="-128"/>
        </a:defRPr>
      </a:lvl1pPr>
      <a:lvl2pPr marL="741657" indent="-285260" algn="l" rtl="0" eaLnBrk="0" fontAlgn="base" hangingPunct="0">
        <a:spcBef>
          <a:spcPct val="20000"/>
        </a:spcBef>
        <a:spcAft>
          <a:spcPct val="0"/>
        </a:spcAft>
        <a:buChar char="–"/>
        <a:defRPr sz="2800">
          <a:solidFill>
            <a:schemeClr val="tx1"/>
          </a:solidFill>
          <a:latin typeface="+mn-lt"/>
          <a:ea typeface="ＭＳ Ｐゴシック" pitchFamily="-105" charset="-128"/>
        </a:defRPr>
      </a:lvl2pPr>
      <a:lvl3pPr marL="1141010" indent="-228206" algn="l" rtl="0" eaLnBrk="0" fontAlgn="base" hangingPunct="0">
        <a:spcBef>
          <a:spcPct val="20000"/>
        </a:spcBef>
        <a:spcAft>
          <a:spcPct val="0"/>
        </a:spcAft>
        <a:buChar char="•"/>
        <a:defRPr sz="2400">
          <a:solidFill>
            <a:schemeClr val="tx1"/>
          </a:solidFill>
          <a:latin typeface="+mn-lt"/>
          <a:ea typeface="ＭＳ Ｐゴシック" pitchFamily="34" charset="-128"/>
          <a:cs typeface="Geneva" charset="0"/>
        </a:defRPr>
      </a:lvl3pPr>
      <a:lvl4pPr marL="1597431" indent="-228206" algn="l" rtl="0" eaLnBrk="0" fontAlgn="base" hangingPunct="0">
        <a:spcBef>
          <a:spcPct val="20000"/>
        </a:spcBef>
        <a:spcAft>
          <a:spcPct val="0"/>
        </a:spcAft>
        <a:buChar char="–"/>
        <a:defRPr sz="2000">
          <a:solidFill>
            <a:schemeClr val="tx1"/>
          </a:solidFill>
          <a:latin typeface="+mn-lt"/>
          <a:ea typeface="ＭＳ Ｐゴシック" pitchFamily="34" charset="-128"/>
          <a:cs typeface="Geneva" charset="0"/>
        </a:defRPr>
      </a:lvl4pPr>
      <a:lvl5pPr marL="2053830" indent="-228206" algn="l" rtl="0" eaLnBrk="0" fontAlgn="base" hangingPunct="0">
        <a:spcBef>
          <a:spcPct val="20000"/>
        </a:spcBef>
        <a:spcAft>
          <a:spcPct val="0"/>
        </a:spcAft>
        <a:buChar char="»"/>
        <a:defRPr sz="2000">
          <a:solidFill>
            <a:schemeClr val="tx1"/>
          </a:solidFill>
          <a:latin typeface="+mn-lt"/>
          <a:ea typeface="ＭＳ Ｐゴシック" pitchFamily="34" charset="-128"/>
          <a:cs typeface="Geneva" charset="0"/>
        </a:defRPr>
      </a:lvl5pPr>
      <a:lvl6pPr marL="2510238" indent="-228206" algn="l" rtl="0" fontAlgn="base">
        <a:spcBef>
          <a:spcPct val="20000"/>
        </a:spcBef>
        <a:spcAft>
          <a:spcPct val="0"/>
        </a:spcAft>
        <a:buChar char="»"/>
        <a:defRPr sz="2000">
          <a:solidFill>
            <a:schemeClr val="tx1"/>
          </a:solidFill>
          <a:latin typeface="+mn-lt"/>
          <a:ea typeface="ＭＳ Ｐゴシック" pitchFamily="-105" charset="-128"/>
        </a:defRPr>
      </a:lvl6pPr>
      <a:lvl7pPr marL="2966653" indent="-228206" algn="l" rtl="0" fontAlgn="base">
        <a:spcBef>
          <a:spcPct val="20000"/>
        </a:spcBef>
        <a:spcAft>
          <a:spcPct val="0"/>
        </a:spcAft>
        <a:buChar char="»"/>
        <a:defRPr sz="2000">
          <a:solidFill>
            <a:schemeClr val="tx1"/>
          </a:solidFill>
          <a:latin typeface="+mn-lt"/>
          <a:ea typeface="ＭＳ Ｐゴシック" pitchFamily="-105" charset="-128"/>
        </a:defRPr>
      </a:lvl7pPr>
      <a:lvl8pPr marL="3423050" indent="-228206" algn="l" rtl="0" fontAlgn="base">
        <a:spcBef>
          <a:spcPct val="20000"/>
        </a:spcBef>
        <a:spcAft>
          <a:spcPct val="0"/>
        </a:spcAft>
        <a:buChar char="»"/>
        <a:defRPr sz="2000">
          <a:solidFill>
            <a:schemeClr val="tx1"/>
          </a:solidFill>
          <a:latin typeface="+mn-lt"/>
          <a:ea typeface="ＭＳ Ｐゴシック" pitchFamily="-105" charset="-128"/>
        </a:defRPr>
      </a:lvl8pPr>
      <a:lvl9pPr marL="3879469" indent="-228206"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6411" rtl="0" eaLnBrk="1" latinLnBrk="0" hangingPunct="1">
        <a:defRPr sz="1800" kern="1200">
          <a:solidFill>
            <a:schemeClr val="tx1"/>
          </a:solidFill>
          <a:latin typeface="+mn-lt"/>
          <a:ea typeface="+mn-ea"/>
          <a:cs typeface="+mn-cs"/>
        </a:defRPr>
      </a:lvl1pPr>
      <a:lvl2pPr marL="456411" algn="l" defTabSz="456411" rtl="0" eaLnBrk="1" latinLnBrk="0" hangingPunct="1">
        <a:defRPr sz="1800" kern="1200">
          <a:solidFill>
            <a:schemeClr val="tx1"/>
          </a:solidFill>
          <a:latin typeface="+mn-lt"/>
          <a:ea typeface="+mn-ea"/>
          <a:cs typeface="+mn-cs"/>
        </a:defRPr>
      </a:lvl2pPr>
      <a:lvl3pPr marL="912825" algn="l" defTabSz="456411" rtl="0" eaLnBrk="1" latinLnBrk="0" hangingPunct="1">
        <a:defRPr sz="1800" kern="1200">
          <a:solidFill>
            <a:schemeClr val="tx1"/>
          </a:solidFill>
          <a:latin typeface="+mn-lt"/>
          <a:ea typeface="+mn-ea"/>
          <a:cs typeface="+mn-cs"/>
        </a:defRPr>
      </a:lvl3pPr>
      <a:lvl4pPr marL="1369220" algn="l" defTabSz="456411" rtl="0" eaLnBrk="1" latinLnBrk="0" hangingPunct="1">
        <a:defRPr sz="1800" kern="1200">
          <a:solidFill>
            <a:schemeClr val="tx1"/>
          </a:solidFill>
          <a:latin typeface="+mn-lt"/>
          <a:ea typeface="+mn-ea"/>
          <a:cs typeface="+mn-cs"/>
        </a:defRPr>
      </a:lvl4pPr>
      <a:lvl5pPr marL="1825644" algn="l" defTabSz="456411" rtl="0" eaLnBrk="1" latinLnBrk="0" hangingPunct="1">
        <a:defRPr sz="1800" kern="1200">
          <a:solidFill>
            <a:schemeClr val="tx1"/>
          </a:solidFill>
          <a:latin typeface="+mn-lt"/>
          <a:ea typeface="+mn-ea"/>
          <a:cs typeface="+mn-cs"/>
        </a:defRPr>
      </a:lvl5pPr>
      <a:lvl6pPr marL="2282036" algn="l" defTabSz="456411" rtl="0" eaLnBrk="1" latinLnBrk="0" hangingPunct="1">
        <a:defRPr sz="1800" kern="1200">
          <a:solidFill>
            <a:schemeClr val="tx1"/>
          </a:solidFill>
          <a:latin typeface="+mn-lt"/>
          <a:ea typeface="+mn-ea"/>
          <a:cs typeface="+mn-cs"/>
        </a:defRPr>
      </a:lvl6pPr>
      <a:lvl7pPr marL="2738440" algn="l" defTabSz="456411" rtl="0" eaLnBrk="1" latinLnBrk="0" hangingPunct="1">
        <a:defRPr sz="1800" kern="1200">
          <a:solidFill>
            <a:schemeClr val="tx1"/>
          </a:solidFill>
          <a:latin typeface="+mn-lt"/>
          <a:ea typeface="+mn-ea"/>
          <a:cs typeface="+mn-cs"/>
        </a:defRPr>
      </a:lvl7pPr>
      <a:lvl8pPr marL="3194844" algn="l" defTabSz="456411" rtl="0" eaLnBrk="1" latinLnBrk="0" hangingPunct="1">
        <a:defRPr sz="1800" kern="1200">
          <a:solidFill>
            <a:schemeClr val="tx1"/>
          </a:solidFill>
          <a:latin typeface="+mn-lt"/>
          <a:ea typeface="+mn-ea"/>
          <a:cs typeface="+mn-cs"/>
        </a:defRPr>
      </a:lvl8pPr>
      <a:lvl9pPr marL="3651255" algn="l" defTabSz="456411"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7042" name="Group 2"/>
          <p:cNvGrpSpPr>
            <a:grpSpLocks/>
          </p:cNvGrpSpPr>
          <p:nvPr/>
        </p:nvGrpSpPr>
        <p:grpSpPr bwMode="auto">
          <a:xfrm>
            <a:off x="35" y="0"/>
            <a:ext cx="7242175" cy="1981200"/>
            <a:chOff x="0" y="0"/>
            <a:chExt cx="4562" cy="1248"/>
          </a:xfrm>
        </p:grpSpPr>
        <p:sp>
          <p:nvSpPr>
            <p:cNvPr id="94720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eaLnBrk="0" hangingPunct="0">
                <a:defRPr/>
              </a:pPr>
              <a:endParaRPr lang="en-US">
                <a:solidFill>
                  <a:srgbClr val="FFFFFF"/>
                </a:solidFill>
                <a:latin typeface="BONES" pitchFamily="-110" charset="0"/>
                <a:ea typeface="ＭＳ Ｐゴシック" charset="-128"/>
                <a:cs typeface="ＭＳ Ｐゴシック" charset="-128"/>
              </a:endParaRPr>
            </a:p>
          </p:txBody>
        </p:sp>
        <p:sp>
          <p:nvSpPr>
            <p:cNvPr id="87049"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p>
          </p:txBody>
        </p:sp>
      </p:grpSp>
      <p:sp>
        <p:nvSpPr>
          <p:cNvPr id="94720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275" tIns="45638" rIns="91275" bIns="45638" numCol="1" anchor="ctr" anchorCtr="0" compatLnSpc="1">
            <a:prstTxWarp prst="textNoShape">
              <a:avLst/>
            </a:prstTxWarp>
          </a:bodyPr>
          <a:lstStyle/>
          <a:p>
            <a:pPr lvl="0"/>
            <a:r>
              <a:rPr lang="en-US"/>
              <a:t>Click to edit Master title style</a:t>
            </a:r>
          </a:p>
        </p:txBody>
      </p:sp>
      <p:sp>
        <p:nvSpPr>
          <p:cNvPr id="94720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47207" name="Rectangle 7"/>
          <p:cNvSpPr>
            <a:spLocks noGrp="1" noChangeArrowheads="1"/>
          </p:cNvSpPr>
          <p:nvPr>
            <p:ph type="dt" sz="half" idx="2"/>
          </p:nvPr>
        </p:nvSpPr>
        <p:spPr bwMode="auto">
          <a:xfrm>
            <a:off x="457201" y="6248400"/>
            <a:ext cx="2133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defRPr sz="1200">
                <a:solidFill>
                  <a:srgbClr val="FFFFFF"/>
                </a:solidFill>
                <a:effectLst>
                  <a:outerShdw blurRad="38100" dist="38100" dir="2700000" algn="tl">
                    <a:srgbClr val="000000"/>
                  </a:outerShdw>
                </a:effectLst>
                <a:latin typeface="Tahoma" charset="-52"/>
                <a:ea typeface="ＭＳ Ｐゴシック" charset="-128"/>
                <a:cs typeface="ＭＳ Ｐゴシック" charset="-128"/>
              </a:defRPr>
            </a:lvl1pPr>
          </a:lstStyle>
          <a:p>
            <a:pPr>
              <a:defRPr/>
            </a:pPr>
            <a:endParaRPr lang="en-US"/>
          </a:p>
        </p:txBody>
      </p:sp>
      <p:sp>
        <p:nvSpPr>
          <p:cNvPr id="94720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lgn="ctr">
              <a:defRPr sz="1200">
                <a:solidFill>
                  <a:srgbClr val="FFFFFF"/>
                </a:solidFill>
                <a:effectLst>
                  <a:outerShdw blurRad="38100" dist="38100" dir="2700000" algn="tl">
                    <a:srgbClr val="000000"/>
                  </a:outerShdw>
                </a:effectLst>
                <a:latin typeface="Tahoma" charset="-52"/>
                <a:ea typeface="ＭＳ Ｐゴシック" charset="-128"/>
                <a:cs typeface="ＭＳ Ｐゴシック" charset="-128"/>
              </a:defRPr>
            </a:lvl1pPr>
          </a:lstStyle>
          <a:p>
            <a:pPr>
              <a:defRPr/>
            </a:pPr>
            <a:endParaRPr lang="en-US"/>
          </a:p>
        </p:txBody>
      </p:sp>
      <p:sp>
        <p:nvSpPr>
          <p:cNvPr id="94720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lgn="r">
              <a:defRPr sz="1200">
                <a:solidFill>
                  <a:srgbClr val="FFFFFF"/>
                </a:solidFill>
                <a:effectLst>
                  <a:outerShdw blurRad="38100" dist="38100" dir="2700000" algn="tl">
                    <a:srgbClr val="000000"/>
                  </a:outerShdw>
                </a:effectLst>
                <a:latin typeface="Tahoma" charset="0"/>
              </a:defRPr>
            </a:lvl1pPr>
          </a:lstStyle>
          <a:p>
            <a:pPr>
              <a:defRPr/>
            </a:pPr>
            <a:fld id="{5E537FC2-20C8-674D-AFB7-C437E53F955A}" type="slidenum">
              <a:rPr lang="en-US"/>
              <a:pPr>
                <a:defRPr/>
              </a:pPr>
              <a:t>‹#›</a:t>
            </a:fld>
            <a:endParaRPr lang="en-US"/>
          </a:p>
        </p:txBody>
      </p:sp>
    </p:spTree>
    <p:extLst>
      <p:ext uri="{BB962C8B-B14F-4D97-AF65-F5344CB8AC3E}">
        <p14:creationId xmlns:p14="http://schemas.microsoft.com/office/powerpoint/2010/main" val="4251694869"/>
      </p:ext>
    </p:extLst>
  </p:cSld>
  <p:clrMap bg1="dk2" tx1="lt1" bg2="dk1" tx2="lt2" accent1="accent1" accent2="accent2" accent3="accent3" accent4="accent4" accent5="accent5" accent6="accent6" hlink="hlink" folHlink="folHlink"/>
  <p:sldLayoutIdLst>
    <p:sldLayoutId id="2147488529" r:id="rId1"/>
    <p:sldLayoutId id="2147488530" r:id="rId2"/>
  </p:sldLayoutIdLst>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5pPr>
      <a:lvl6pPr marL="456411"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6pPr>
      <a:lvl7pPr marL="912825"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7pPr>
      <a:lvl8pPr marL="136922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8pPr>
      <a:lvl9pPr marL="1825644"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9pPr>
    </p:titleStyle>
    <p:bodyStyle>
      <a:lvl1pPr marL="342305" indent="-342305" algn="l" rtl="0" eaLnBrk="0" fontAlgn="base" hangingPunct="0">
        <a:spcBef>
          <a:spcPct val="20000"/>
        </a:spcBef>
        <a:spcAft>
          <a:spcPct val="0"/>
        </a:spcAft>
        <a:buClr>
          <a:schemeClr val="hlink"/>
        </a:buClr>
        <a:buSzPct val="80000"/>
        <a:buFont typeface="Wingdings" charset="0"/>
        <a:buChar char="n"/>
        <a:defRPr sz="3200">
          <a:solidFill>
            <a:schemeClr val="tx1"/>
          </a:solidFill>
          <a:effectLst>
            <a:outerShdw blurRad="38100" dist="38100" dir="2700000" algn="tl">
              <a:srgbClr val="000000"/>
            </a:outerShdw>
          </a:effectLst>
          <a:latin typeface="+mn-lt"/>
          <a:ea typeface="ＭＳ Ｐゴシック" pitchFamily="-105" charset="-128"/>
          <a:cs typeface="ＭＳ Ｐゴシック" pitchFamily="-105" charset="-128"/>
        </a:defRPr>
      </a:lvl1pPr>
      <a:lvl2pPr marL="741657" indent="-28526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ＭＳ Ｐゴシック" pitchFamily="-105" charset="-128"/>
        </a:defRPr>
      </a:lvl2pPr>
      <a:lvl3pPr marL="1141010" indent="-228206" algn="l" rtl="0" eaLnBrk="0" fontAlgn="base" hangingPunct="0">
        <a:spcBef>
          <a:spcPct val="20000"/>
        </a:spcBef>
        <a:spcAft>
          <a:spcPct val="0"/>
        </a:spcAft>
        <a:buClr>
          <a:schemeClr val="hlink"/>
        </a:buClr>
        <a:buFont typeface="Wingdings" charset="0"/>
        <a:buChar char="§"/>
        <a:defRPr sz="2400">
          <a:solidFill>
            <a:schemeClr val="tx1"/>
          </a:solidFill>
          <a:effectLst>
            <a:outerShdw blurRad="38100" dist="38100" dir="2700000" algn="tl">
              <a:srgbClr val="000000"/>
            </a:outerShdw>
          </a:effectLst>
          <a:latin typeface="+mn-lt"/>
          <a:ea typeface="ＭＳ Ｐゴシック" pitchFamily="34" charset="-128"/>
          <a:cs typeface="Geneva" charset="0"/>
        </a:defRPr>
      </a:lvl3pPr>
      <a:lvl4pPr marL="1597431" indent="-228206"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ＭＳ Ｐゴシック" pitchFamily="34" charset="-128"/>
          <a:cs typeface="Geneva" charset="0"/>
        </a:defRPr>
      </a:lvl4pPr>
      <a:lvl5pPr marL="2053830" indent="-228206" algn="l" rtl="0" eaLnBrk="0" fontAlgn="base" hangingPunct="0">
        <a:spcBef>
          <a:spcPct val="20000"/>
        </a:spcBef>
        <a:spcAft>
          <a:spcPct val="0"/>
        </a:spcAft>
        <a:buClr>
          <a:schemeClr val="hlink"/>
        </a:buClr>
        <a:buFont typeface="Wingdings" charset="0"/>
        <a:buChar char="§"/>
        <a:defRPr sz="2000">
          <a:solidFill>
            <a:schemeClr val="tx1"/>
          </a:solidFill>
          <a:effectLst>
            <a:outerShdw blurRad="38100" dist="38100" dir="2700000" algn="tl">
              <a:srgbClr val="000000"/>
            </a:outerShdw>
          </a:effectLst>
          <a:latin typeface="+mn-lt"/>
          <a:ea typeface="ＭＳ Ｐゴシック" pitchFamily="34" charset="-128"/>
          <a:cs typeface="Geneva" charset="0"/>
        </a:defRPr>
      </a:lvl5pPr>
      <a:lvl6pPr marL="2510238"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6pPr>
      <a:lvl7pPr marL="2966653"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7pPr>
      <a:lvl8pPr marL="3423050"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8pPr>
      <a:lvl9pPr marL="3879469"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9pPr>
    </p:bodyStyle>
    <p:otherStyle>
      <a:defPPr>
        <a:defRPr lang="en-US"/>
      </a:defPPr>
      <a:lvl1pPr marL="0" algn="l" defTabSz="456411" rtl="0" eaLnBrk="1" latinLnBrk="0" hangingPunct="1">
        <a:defRPr sz="1800" kern="1200">
          <a:solidFill>
            <a:schemeClr val="tx1"/>
          </a:solidFill>
          <a:latin typeface="+mn-lt"/>
          <a:ea typeface="+mn-ea"/>
          <a:cs typeface="+mn-cs"/>
        </a:defRPr>
      </a:lvl1pPr>
      <a:lvl2pPr marL="456411" algn="l" defTabSz="456411" rtl="0" eaLnBrk="1" latinLnBrk="0" hangingPunct="1">
        <a:defRPr sz="1800" kern="1200">
          <a:solidFill>
            <a:schemeClr val="tx1"/>
          </a:solidFill>
          <a:latin typeface="+mn-lt"/>
          <a:ea typeface="+mn-ea"/>
          <a:cs typeface="+mn-cs"/>
        </a:defRPr>
      </a:lvl2pPr>
      <a:lvl3pPr marL="912825" algn="l" defTabSz="456411" rtl="0" eaLnBrk="1" latinLnBrk="0" hangingPunct="1">
        <a:defRPr sz="1800" kern="1200">
          <a:solidFill>
            <a:schemeClr val="tx1"/>
          </a:solidFill>
          <a:latin typeface="+mn-lt"/>
          <a:ea typeface="+mn-ea"/>
          <a:cs typeface="+mn-cs"/>
        </a:defRPr>
      </a:lvl3pPr>
      <a:lvl4pPr marL="1369220" algn="l" defTabSz="456411" rtl="0" eaLnBrk="1" latinLnBrk="0" hangingPunct="1">
        <a:defRPr sz="1800" kern="1200">
          <a:solidFill>
            <a:schemeClr val="tx1"/>
          </a:solidFill>
          <a:latin typeface="+mn-lt"/>
          <a:ea typeface="+mn-ea"/>
          <a:cs typeface="+mn-cs"/>
        </a:defRPr>
      </a:lvl4pPr>
      <a:lvl5pPr marL="1825644" algn="l" defTabSz="456411" rtl="0" eaLnBrk="1" latinLnBrk="0" hangingPunct="1">
        <a:defRPr sz="1800" kern="1200">
          <a:solidFill>
            <a:schemeClr val="tx1"/>
          </a:solidFill>
          <a:latin typeface="+mn-lt"/>
          <a:ea typeface="+mn-ea"/>
          <a:cs typeface="+mn-cs"/>
        </a:defRPr>
      </a:lvl5pPr>
      <a:lvl6pPr marL="2282036" algn="l" defTabSz="456411" rtl="0" eaLnBrk="1" latinLnBrk="0" hangingPunct="1">
        <a:defRPr sz="1800" kern="1200">
          <a:solidFill>
            <a:schemeClr val="tx1"/>
          </a:solidFill>
          <a:latin typeface="+mn-lt"/>
          <a:ea typeface="+mn-ea"/>
          <a:cs typeface="+mn-cs"/>
        </a:defRPr>
      </a:lvl6pPr>
      <a:lvl7pPr marL="2738440" algn="l" defTabSz="456411" rtl="0" eaLnBrk="1" latinLnBrk="0" hangingPunct="1">
        <a:defRPr sz="1800" kern="1200">
          <a:solidFill>
            <a:schemeClr val="tx1"/>
          </a:solidFill>
          <a:latin typeface="+mn-lt"/>
          <a:ea typeface="+mn-ea"/>
          <a:cs typeface="+mn-cs"/>
        </a:defRPr>
      </a:lvl7pPr>
      <a:lvl8pPr marL="3194844" algn="l" defTabSz="456411" rtl="0" eaLnBrk="1" latinLnBrk="0" hangingPunct="1">
        <a:defRPr sz="1800" kern="1200">
          <a:solidFill>
            <a:schemeClr val="tx1"/>
          </a:solidFill>
          <a:latin typeface="+mn-lt"/>
          <a:ea typeface="+mn-ea"/>
          <a:cs typeface="+mn-cs"/>
        </a:defRPr>
      </a:lvl8pPr>
      <a:lvl9pPr marL="3651255" algn="l" defTabSz="456411"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1588"/>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033"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endParaRPr lang="en-US">
                <a:solidFill>
                  <a:srgbClr val="FFFFFF"/>
                </a:solidFill>
              </a:endParaRPr>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defRPr sz="1400">
                <a:ea typeface="ＭＳ Ｐゴシック" charset="-128"/>
                <a:cs typeface="ＭＳ Ｐゴシック" charset="-128"/>
              </a:defRPr>
            </a:lvl1pPr>
          </a:lstStyle>
          <a:p>
            <a:pPr>
              <a:defRPr/>
            </a:pPr>
            <a:endParaRPr lang="en-US">
              <a:solidFill>
                <a:srgbClr val="FFFFFF"/>
              </a:solidFill>
            </a:endParaRPr>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lgn="ctr">
              <a:defRPr sz="1400">
                <a:ea typeface="ＭＳ Ｐゴシック" charset="-128"/>
                <a:cs typeface="ＭＳ Ｐゴシック" charset="-128"/>
              </a:defRPr>
            </a:lvl1pPr>
          </a:lstStyle>
          <a:p>
            <a:pPr>
              <a:defRPr/>
            </a:pPr>
            <a:endParaRPr lang="en-US">
              <a:solidFill>
                <a:srgbClr val="FFFFFF"/>
              </a:solidFill>
            </a:endParaRPr>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lgn="r">
              <a:defRPr sz="1400"/>
            </a:lvl1pPr>
          </a:lstStyle>
          <a:p>
            <a:pPr>
              <a:defRPr/>
            </a:pPr>
            <a:fld id="{D294187F-00A1-6040-B8D4-6AA4296BE230}" type="slidenum">
              <a:rPr lang="en-US">
                <a:solidFill>
                  <a:srgbClr val="FFFFFF"/>
                </a:solidFill>
              </a:rPr>
              <a:pPr>
                <a:defRPr/>
              </a:pPr>
              <a:t>‹#›</a:t>
            </a:fld>
            <a:endParaRPr lang="en-US">
              <a:solidFill>
                <a:srgbClr val="FFFFFF"/>
              </a:solidFill>
            </a:endParaRPr>
          </a:p>
        </p:txBody>
      </p:sp>
      <p:sp>
        <p:nvSpPr>
          <p:cNvPr id="1031" name="Rectangle 9"/>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09515802"/>
      </p:ext>
    </p:extLst>
  </p:cSld>
  <p:clrMap bg1="dk2" tx1="lt1" bg2="dk1" tx2="lt2" accent1="accent1" accent2="accent2" accent3="accent3" accent4="accent4" accent5="accent5" accent6="accent6" hlink="hlink" folHlink="folHlink"/>
  <p:sldLayoutIdLst>
    <p:sldLayoutId id="2147488532" r:id="rId1"/>
    <p:sldLayoutId id="2147488533" r:id="rId2"/>
    <p:sldLayoutId id="2147488534" r:id="rId3"/>
    <p:sldLayoutId id="2147488535" r:id="rId4"/>
    <p:sldLayoutId id="2147488536" r:id="rId5"/>
    <p:sldLayoutId id="2147488537" r:id="rId6"/>
    <p:sldLayoutId id="2147488538" r:id="rId7"/>
    <p:sldLayoutId id="2147488539" r:id="rId8"/>
    <p:sldLayoutId id="2147488540" r:id="rId9"/>
    <p:sldLayoutId id="2147488541" r:id="rId10"/>
    <p:sldLayoutId id="2147488542" r:id="rId11"/>
    <p:sldLayoutId id="2147488543"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695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13905"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7085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27807"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2713" indent="-342713"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42543" indent="-285596"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42374" indent="-228477"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9329" indent="-228477"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56278" indent="-228477"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13228"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70182"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27130"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84082"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6952" rtl="0" eaLnBrk="1" latinLnBrk="0" hangingPunct="1">
        <a:defRPr sz="1800" kern="1200">
          <a:solidFill>
            <a:schemeClr val="tx1"/>
          </a:solidFill>
          <a:latin typeface="+mn-lt"/>
          <a:ea typeface="+mn-ea"/>
          <a:cs typeface="+mn-cs"/>
        </a:defRPr>
      </a:lvl1pPr>
      <a:lvl2pPr marL="456952" algn="l" defTabSz="456952" rtl="0" eaLnBrk="1" latinLnBrk="0" hangingPunct="1">
        <a:defRPr sz="1800" kern="1200">
          <a:solidFill>
            <a:schemeClr val="tx1"/>
          </a:solidFill>
          <a:latin typeface="+mn-lt"/>
          <a:ea typeface="+mn-ea"/>
          <a:cs typeface="+mn-cs"/>
        </a:defRPr>
      </a:lvl2pPr>
      <a:lvl3pPr marL="913905" algn="l" defTabSz="456952" rtl="0" eaLnBrk="1" latinLnBrk="0" hangingPunct="1">
        <a:defRPr sz="1800" kern="1200">
          <a:solidFill>
            <a:schemeClr val="tx1"/>
          </a:solidFill>
          <a:latin typeface="+mn-lt"/>
          <a:ea typeface="+mn-ea"/>
          <a:cs typeface="+mn-cs"/>
        </a:defRPr>
      </a:lvl3pPr>
      <a:lvl4pPr marL="1370852" algn="l" defTabSz="456952" rtl="0" eaLnBrk="1" latinLnBrk="0" hangingPunct="1">
        <a:defRPr sz="1800" kern="1200">
          <a:solidFill>
            <a:schemeClr val="tx1"/>
          </a:solidFill>
          <a:latin typeface="+mn-lt"/>
          <a:ea typeface="+mn-ea"/>
          <a:cs typeface="+mn-cs"/>
        </a:defRPr>
      </a:lvl4pPr>
      <a:lvl5pPr marL="1827807" algn="l" defTabSz="456952" rtl="0" eaLnBrk="1" latinLnBrk="0" hangingPunct="1">
        <a:defRPr sz="1800" kern="1200">
          <a:solidFill>
            <a:schemeClr val="tx1"/>
          </a:solidFill>
          <a:latin typeface="+mn-lt"/>
          <a:ea typeface="+mn-ea"/>
          <a:cs typeface="+mn-cs"/>
        </a:defRPr>
      </a:lvl5pPr>
      <a:lvl6pPr marL="2284752" algn="l" defTabSz="456952" rtl="0" eaLnBrk="1" latinLnBrk="0" hangingPunct="1">
        <a:defRPr sz="1800" kern="1200">
          <a:solidFill>
            <a:schemeClr val="tx1"/>
          </a:solidFill>
          <a:latin typeface="+mn-lt"/>
          <a:ea typeface="+mn-ea"/>
          <a:cs typeface="+mn-cs"/>
        </a:defRPr>
      </a:lvl6pPr>
      <a:lvl7pPr marL="2741704" algn="l" defTabSz="456952" rtl="0" eaLnBrk="1" latinLnBrk="0" hangingPunct="1">
        <a:defRPr sz="1800" kern="1200">
          <a:solidFill>
            <a:schemeClr val="tx1"/>
          </a:solidFill>
          <a:latin typeface="+mn-lt"/>
          <a:ea typeface="+mn-ea"/>
          <a:cs typeface="+mn-cs"/>
        </a:defRPr>
      </a:lvl7pPr>
      <a:lvl8pPr marL="3198654" algn="l" defTabSz="456952" rtl="0" eaLnBrk="1" latinLnBrk="0" hangingPunct="1">
        <a:defRPr sz="1800" kern="1200">
          <a:solidFill>
            <a:schemeClr val="tx1"/>
          </a:solidFill>
          <a:latin typeface="+mn-lt"/>
          <a:ea typeface="+mn-ea"/>
          <a:cs typeface="+mn-cs"/>
        </a:defRPr>
      </a:lvl8pPr>
      <a:lvl9pPr marL="3655603" algn="l" defTabSz="456952"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1" y="44450"/>
            <a:ext cx="9070975"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a:pPr eaLnBrk="0" hangingPunct="0">
                <a:defRPr/>
              </a:pPr>
              <a:t>‹#›</a:t>
            </a:fld>
            <a:endParaRPr lang="en-US"/>
          </a:p>
        </p:txBody>
      </p:sp>
    </p:spTree>
    <p:extLst>
      <p:ext uri="{BB962C8B-B14F-4D97-AF65-F5344CB8AC3E}">
        <p14:creationId xmlns:p14="http://schemas.microsoft.com/office/powerpoint/2010/main" val="1718049453"/>
      </p:ext>
    </p:extLst>
  </p:cSld>
  <p:clrMap bg1="lt1" tx1="dk1" bg2="lt2" tx2="dk2" accent1="accent1" accent2="accent2" accent3="accent3" accent4="accent4" accent5="accent5" accent6="accent6" hlink="hlink" folHlink="folHlink"/>
  <p:sldLayoutIdLst>
    <p:sldLayoutId id="2147488545" r:id="rId1"/>
    <p:sldLayoutId id="2147488546" r:id="rId2"/>
    <p:sldLayoutId id="2147488547" r:id="rId3"/>
    <p:sldLayoutId id="2147488548" r:id="rId4"/>
    <p:sldLayoutId id="2147488549" r:id="rId5"/>
    <p:sldLayoutId id="2147488550" r:id="rId6"/>
    <p:sldLayoutId id="2147488551" r:id="rId7"/>
    <p:sldLayoutId id="2147488552" r:id="rId8"/>
    <p:sldLayoutId id="2147488553" r:id="rId9"/>
    <p:sldLayoutId id="2147488554" r:id="rId10"/>
    <p:sldLayoutId id="2147488555" r:id="rId11"/>
    <p:sldLayoutId id="2147488556" r:id="rId12"/>
    <p:sldLayoutId id="2147488557"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6952" algn="ctr" rtl="0" eaLnBrk="0" fontAlgn="base" hangingPunct="0">
        <a:spcBef>
          <a:spcPct val="0"/>
        </a:spcBef>
        <a:spcAft>
          <a:spcPct val="0"/>
        </a:spcAft>
        <a:defRPr sz="4400">
          <a:solidFill>
            <a:schemeClr val="tx2"/>
          </a:solidFill>
          <a:latin typeface="Times New Roman" pitchFamily="-112" charset="0"/>
        </a:defRPr>
      </a:lvl6pPr>
      <a:lvl7pPr marL="913905" algn="ctr" rtl="0" eaLnBrk="0" fontAlgn="base" hangingPunct="0">
        <a:spcBef>
          <a:spcPct val="0"/>
        </a:spcBef>
        <a:spcAft>
          <a:spcPct val="0"/>
        </a:spcAft>
        <a:defRPr sz="4400">
          <a:solidFill>
            <a:schemeClr val="tx2"/>
          </a:solidFill>
          <a:latin typeface="Times New Roman" pitchFamily="-112" charset="0"/>
        </a:defRPr>
      </a:lvl7pPr>
      <a:lvl8pPr marL="1370852" algn="ctr" rtl="0" eaLnBrk="0" fontAlgn="base" hangingPunct="0">
        <a:spcBef>
          <a:spcPct val="0"/>
        </a:spcBef>
        <a:spcAft>
          <a:spcPct val="0"/>
        </a:spcAft>
        <a:defRPr sz="4400">
          <a:solidFill>
            <a:schemeClr val="tx2"/>
          </a:solidFill>
          <a:latin typeface="Times New Roman" pitchFamily="-112" charset="0"/>
        </a:defRPr>
      </a:lvl8pPr>
      <a:lvl9pPr marL="1827807" algn="ctr" rtl="0" eaLnBrk="0" fontAlgn="base" hangingPunct="0">
        <a:spcBef>
          <a:spcPct val="0"/>
        </a:spcBef>
        <a:spcAft>
          <a:spcPct val="0"/>
        </a:spcAft>
        <a:defRPr sz="4400">
          <a:solidFill>
            <a:schemeClr val="tx2"/>
          </a:solidFill>
          <a:latin typeface="Times New Roman" pitchFamily="-112" charset="0"/>
        </a:defRPr>
      </a:lvl9pPr>
    </p:titleStyle>
    <p:bodyStyle>
      <a:lvl1pPr marL="342713" indent="-342713"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543" indent="-28559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374" indent="-22847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329" indent="-22847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6278" indent="-22847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3228"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0182"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7130"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4082"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952" rtl="0" eaLnBrk="1" latinLnBrk="0" hangingPunct="1">
        <a:defRPr sz="1800" kern="1200">
          <a:solidFill>
            <a:schemeClr val="tx1"/>
          </a:solidFill>
          <a:latin typeface="+mn-lt"/>
          <a:ea typeface="+mn-ea"/>
          <a:cs typeface="+mn-cs"/>
        </a:defRPr>
      </a:lvl1pPr>
      <a:lvl2pPr marL="456952" algn="l" defTabSz="456952" rtl="0" eaLnBrk="1" latinLnBrk="0" hangingPunct="1">
        <a:defRPr sz="1800" kern="1200">
          <a:solidFill>
            <a:schemeClr val="tx1"/>
          </a:solidFill>
          <a:latin typeface="+mn-lt"/>
          <a:ea typeface="+mn-ea"/>
          <a:cs typeface="+mn-cs"/>
        </a:defRPr>
      </a:lvl2pPr>
      <a:lvl3pPr marL="913905" algn="l" defTabSz="456952" rtl="0" eaLnBrk="1" latinLnBrk="0" hangingPunct="1">
        <a:defRPr sz="1800" kern="1200">
          <a:solidFill>
            <a:schemeClr val="tx1"/>
          </a:solidFill>
          <a:latin typeface="+mn-lt"/>
          <a:ea typeface="+mn-ea"/>
          <a:cs typeface="+mn-cs"/>
        </a:defRPr>
      </a:lvl3pPr>
      <a:lvl4pPr marL="1370852" algn="l" defTabSz="456952" rtl="0" eaLnBrk="1" latinLnBrk="0" hangingPunct="1">
        <a:defRPr sz="1800" kern="1200">
          <a:solidFill>
            <a:schemeClr val="tx1"/>
          </a:solidFill>
          <a:latin typeface="+mn-lt"/>
          <a:ea typeface="+mn-ea"/>
          <a:cs typeface="+mn-cs"/>
        </a:defRPr>
      </a:lvl4pPr>
      <a:lvl5pPr marL="1827807" algn="l" defTabSz="456952" rtl="0" eaLnBrk="1" latinLnBrk="0" hangingPunct="1">
        <a:defRPr sz="1800" kern="1200">
          <a:solidFill>
            <a:schemeClr val="tx1"/>
          </a:solidFill>
          <a:latin typeface="+mn-lt"/>
          <a:ea typeface="+mn-ea"/>
          <a:cs typeface="+mn-cs"/>
        </a:defRPr>
      </a:lvl5pPr>
      <a:lvl6pPr marL="2284752" algn="l" defTabSz="456952" rtl="0" eaLnBrk="1" latinLnBrk="0" hangingPunct="1">
        <a:defRPr sz="1800" kern="1200">
          <a:solidFill>
            <a:schemeClr val="tx1"/>
          </a:solidFill>
          <a:latin typeface="+mn-lt"/>
          <a:ea typeface="+mn-ea"/>
          <a:cs typeface="+mn-cs"/>
        </a:defRPr>
      </a:lvl6pPr>
      <a:lvl7pPr marL="2741704" algn="l" defTabSz="456952" rtl="0" eaLnBrk="1" latinLnBrk="0" hangingPunct="1">
        <a:defRPr sz="1800" kern="1200">
          <a:solidFill>
            <a:schemeClr val="tx1"/>
          </a:solidFill>
          <a:latin typeface="+mn-lt"/>
          <a:ea typeface="+mn-ea"/>
          <a:cs typeface="+mn-cs"/>
        </a:defRPr>
      </a:lvl7pPr>
      <a:lvl8pPr marL="3198654" algn="l" defTabSz="456952" rtl="0" eaLnBrk="1" latinLnBrk="0" hangingPunct="1">
        <a:defRPr sz="1800" kern="1200">
          <a:solidFill>
            <a:schemeClr val="tx1"/>
          </a:solidFill>
          <a:latin typeface="+mn-lt"/>
          <a:ea typeface="+mn-ea"/>
          <a:cs typeface="+mn-cs"/>
        </a:defRPr>
      </a:lvl8pPr>
      <a:lvl9pPr marL="3655603" algn="l" defTabSz="456952"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2290" name="Group 1026"/>
          <p:cNvGrpSpPr>
            <a:grpSpLocks/>
          </p:cNvGrpSpPr>
          <p:nvPr/>
        </p:nvGrpSpPr>
        <p:grpSpPr bwMode="auto">
          <a:xfrm>
            <a:off x="0" y="3902075"/>
            <a:ext cx="3400425" cy="2949575"/>
            <a:chOff x="0" y="2458"/>
            <a:chExt cx="2142" cy="1858"/>
          </a:xfrm>
        </p:grpSpPr>
        <p:sp>
          <p:nvSpPr>
            <p:cNvPr id="69635" name="Freeform 1027"/>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6" name="Freeform 1028"/>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7" name="Freeform 1029"/>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8" name="Freeform 1030"/>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12300" name="Oval 1031"/>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12301" name="Oval 1032"/>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12302" name="Oval 1033"/>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grpSp>
      <p:sp>
        <p:nvSpPr>
          <p:cNvPr id="12291" name="Rectangle 1034"/>
          <p:cNvSpPr>
            <a:spLocks noGrp="1" noChangeArrowheads="1"/>
          </p:cNvSpPr>
          <p:nvPr>
            <p:ph type="title"/>
          </p:nvPr>
        </p:nvSpPr>
        <p:spPr bwMode="auto">
          <a:xfrm>
            <a:off x="457200" y="277813"/>
            <a:ext cx="8229600" cy="113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12292" name="Rectangle 1035"/>
          <p:cNvSpPr>
            <a:spLocks noGrp="1" noChangeArrowheads="1"/>
          </p:cNvSpPr>
          <p:nvPr>
            <p:ph type="body" idx="1"/>
          </p:nvPr>
        </p:nvSpPr>
        <p:spPr bwMode="auto">
          <a:xfrm>
            <a:off x="457200" y="1600200"/>
            <a:ext cx="8229600" cy="45307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9644" name="Rectangle 1036"/>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9645" name="Rectangle 103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9646" name="Rectangle 1038"/>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effectLst>
                  <a:outerShdw blurRad="38100" dist="38100" dir="2700000" algn="tl">
                    <a:srgbClr val="000000"/>
                  </a:outerShdw>
                </a:effectLst>
                <a:latin typeface="Arial" panose="020B0604020202020204" pitchFamily="34" charset="0"/>
              </a:defRPr>
            </a:lvl1pPr>
          </a:lstStyle>
          <a:p>
            <a:pPr defTabSz="914400" fontAlgn="base">
              <a:spcBef>
                <a:spcPct val="0"/>
              </a:spcBef>
              <a:spcAft>
                <a:spcPct val="0"/>
              </a:spcAft>
              <a:defRPr/>
            </a:pPr>
            <a:fld id="{45A1939A-D539-BB44-A871-6200AEFCC107}" type="slidenum">
              <a:rPr lang="en-US" smtClean="0">
                <a:solidFill>
                  <a:srgbClr val="FFFFFF"/>
                </a:solidFill>
              </a:rPr>
              <a:pPr defTabSz="914400" fontAlgn="base">
                <a:spcBef>
                  <a:spcPct val="0"/>
                </a:spcBef>
                <a:spcAft>
                  <a:spcPct val="0"/>
                </a:spcAft>
                <a:defRPr/>
              </a:pPr>
              <a:t>‹#›</a:t>
            </a:fld>
            <a:endParaRPr lang="en-US" dirty="0">
              <a:solidFill>
                <a:srgbClr val="FFFFFF"/>
              </a:solidFill>
            </a:endParaRPr>
          </a:p>
        </p:txBody>
      </p:sp>
    </p:spTree>
    <p:extLst>
      <p:ext uri="{BB962C8B-B14F-4D97-AF65-F5344CB8AC3E}">
        <p14:creationId xmlns:p14="http://schemas.microsoft.com/office/powerpoint/2010/main" val="205752624"/>
      </p:ext>
    </p:extLst>
  </p:cSld>
  <p:clrMap bg1="dk2" tx1="lt1" bg2="dk1" tx2="lt2" accent1="accent1" accent2="accent2" accent3="accent3" accent4="accent4" accent5="accent5" accent6="accent6" hlink="hlink" folHlink="folHlink"/>
  <p:sldLayoutIdLst>
    <p:sldLayoutId id="2147485789" r:id="rId1"/>
    <p:sldLayoutId id="2147485790" r:id="rId2"/>
    <p:sldLayoutId id="2147485791" r:id="rId3"/>
    <p:sldLayoutId id="2147485792" r:id="rId4"/>
    <p:sldLayoutId id="2147485793" r:id="rId5"/>
    <p:sldLayoutId id="2147485794" r:id="rId6"/>
    <p:sldLayoutId id="2147485795" r:id="rId7"/>
    <p:sldLayoutId id="2147485796" r:id="rId8"/>
    <p:sldLayoutId id="2147485797" r:id="rId9"/>
    <p:sldLayoutId id="2147485798" r:id="rId10"/>
    <p:sldLayoutId id="2147485799" r:id="rId11"/>
  </p:sldLayoutIdLst>
  <p:transition spd="slow">
    <p:dissolve/>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6pPr>
      <a:lvl7pPr marL="9144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7pPr>
      <a:lvl8pPr marL="13716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8pPr>
      <a:lvl9pPr marL="18288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latin typeface="Arial" panose="020B0604020202020204" pitchFamily="34" charset="0"/>
          <a:ea typeface="ＭＳ Ｐゴシック" charset="0"/>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latin typeface="Arial" panose="020B0604020202020204" pitchFamily="34" charset="0"/>
          <a:ea typeface="+mn-ea"/>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latin typeface="Arial" panose="020B0604020202020204" pitchFamily="34" charset="0"/>
          <a:ea typeface="+mn-ea"/>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mn-ea"/>
        </a:defRPr>
      </a:lvl5pPr>
      <a:lvl6pPr marL="25146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6pPr>
      <a:lvl7pPr marL="29718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7pPr>
      <a:lvl8pPr marL="34290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8pPr>
      <a:lvl9pPr marL="38862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967" tIns="45986" rIns="91967" bIns="45986"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vert="horz" wrap="square" lIns="91334" tIns="45667" rIns="91334" bIns="4566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78677989"/>
      </p:ext>
    </p:extLst>
  </p:cSld>
  <p:clrMap bg1="lt1" tx1="dk1" bg2="lt2" tx2="dk2" accent1="accent1" accent2="accent2" accent3="accent3" accent4="accent4" accent5="accent5" accent6="accent6" hlink="hlink" folHlink="folHlink"/>
  <p:sldLayoutIdLst>
    <p:sldLayoutId id="2147488559" r:id="rId1"/>
    <p:sldLayoutId id="2147488560" r:id="rId2"/>
    <p:sldLayoutId id="2147488561" r:id="rId3"/>
    <p:sldLayoutId id="2147488562" r:id="rId4"/>
    <p:sldLayoutId id="2147488563" r:id="rId5"/>
    <p:sldLayoutId id="2147488564" r:id="rId6"/>
    <p:sldLayoutId id="2147488565" r:id="rId7"/>
    <p:sldLayoutId id="2147488566" r:id="rId8"/>
    <p:sldLayoutId id="2147488567" r:id="rId9"/>
    <p:sldLayoutId id="2147488568" r:id="rId10"/>
    <p:sldLayoutId id="2147488569"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Times New Roman" pitchFamily="-110" charset="0"/>
        </a:defRPr>
      </a:lvl6pPr>
      <a:lvl7pPr marL="913370" algn="ctr" rtl="0" fontAlgn="base">
        <a:spcBef>
          <a:spcPct val="0"/>
        </a:spcBef>
        <a:spcAft>
          <a:spcPct val="0"/>
        </a:spcAft>
        <a:defRPr sz="4400">
          <a:solidFill>
            <a:schemeClr val="tx2"/>
          </a:solidFill>
          <a:latin typeface="Times New Roman" pitchFamily="-110" charset="0"/>
        </a:defRPr>
      </a:lvl7pPr>
      <a:lvl8pPr marL="1370051" algn="ctr" rtl="0" fontAlgn="base">
        <a:spcBef>
          <a:spcPct val="0"/>
        </a:spcBef>
        <a:spcAft>
          <a:spcPct val="0"/>
        </a:spcAft>
        <a:defRPr sz="4400">
          <a:solidFill>
            <a:schemeClr val="tx2"/>
          </a:solidFill>
          <a:latin typeface="Times New Roman" pitchFamily="-110" charset="0"/>
        </a:defRPr>
      </a:lvl8pPr>
      <a:lvl9pPr marL="1826739" algn="ctr" rtl="0" fontAlgn="base">
        <a:spcBef>
          <a:spcPct val="0"/>
        </a:spcBef>
        <a:spcAft>
          <a:spcPct val="0"/>
        </a:spcAft>
        <a:defRPr sz="4400">
          <a:solidFill>
            <a:schemeClr val="tx2"/>
          </a:solidFill>
          <a:latin typeface="Times New Roman" pitchFamily="-110" charset="0"/>
        </a:defRPr>
      </a:lvl9pPr>
    </p:titleStyle>
    <p:bodyStyle>
      <a:lvl1pPr marL="342512" indent="-342512"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1708" indent="-228341"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8393"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5075"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10"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10"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10"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389" tIns="45695" rIns="91389" bIns="45695"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3/8/26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389" tIns="45695" rIns="91389" bIns="45695"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389" tIns="45695" rIns="91389" bIns="45695"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999110341"/>
      </p:ext>
    </p:extLst>
  </p:cSld>
  <p:clrMap bg1="lt1" tx1="dk1" bg2="lt2" tx2="dk2" accent1="accent1" accent2="accent2" accent3="accent3" accent4="accent4" accent5="accent5" accent6="accent6" hlink="hlink" folHlink="folHlink"/>
  <p:sldLayoutIdLst>
    <p:sldLayoutId id="2147488571" r:id="rId1"/>
    <p:sldLayoutId id="2147488572" r:id="rId2"/>
    <p:sldLayoutId id="2147488573" r:id="rId3"/>
    <p:sldLayoutId id="2147488574" r:id="rId4"/>
    <p:sldLayoutId id="2147488575" r:id="rId5"/>
    <p:sldLayoutId id="2147488576" r:id="rId6"/>
    <p:sldLayoutId id="2147488577" r:id="rId7"/>
    <p:sldLayoutId id="2147488578" r:id="rId8"/>
    <p:sldLayoutId id="2147488579" r:id="rId9"/>
    <p:sldLayoutId id="2147488580" r:id="rId10"/>
    <p:sldLayoutId id="2147488581"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6952" algn="ctr" rtl="0" fontAlgn="base">
        <a:spcBef>
          <a:spcPct val="0"/>
        </a:spcBef>
        <a:spcAft>
          <a:spcPct val="0"/>
        </a:spcAft>
        <a:defRPr sz="4400">
          <a:solidFill>
            <a:schemeClr val="tx1"/>
          </a:solidFill>
          <a:latin typeface="Calibri" charset="0"/>
          <a:ea typeface="ＭＳ Ｐゴシック" charset="0"/>
        </a:defRPr>
      </a:lvl6pPr>
      <a:lvl7pPr marL="913905" algn="ctr" rtl="0" fontAlgn="base">
        <a:spcBef>
          <a:spcPct val="0"/>
        </a:spcBef>
        <a:spcAft>
          <a:spcPct val="0"/>
        </a:spcAft>
        <a:defRPr sz="4400">
          <a:solidFill>
            <a:schemeClr val="tx1"/>
          </a:solidFill>
          <a:latin typeface="Calibri" charset="0"/>
          <a:ea typeface="ＭＳ Ｐゴシック" charset="0"/>
        </a:defRPr>
      </a:lvl7pPr>
      <a:lvl8pPr marL="1370852" algn="ctr" rtl="0" fontAlgn="base">
        <a:spcBef>
          <a:spcPct val="0"/>
        </a:spcBef>
        <a:spcAft>
          <a:spcPct val="0"/>
        </a:spcAft>
        <a:defRPr sz="4400">
          <a:solidFill>
            <a:schemeClr val="tx1"/>
          </a:solidFill>
          <a:latin typeface="Calibri" charset="0"/>
          <a:ea typeface="ＭＳ Ｐゴシック" charset="0"/>
        </a:defRPr>
      </a:lvl8pPr>
      <a:lvl9pPr marL="1827807" algn="ctr" rtl="0" fontAlgn="base">
        <a:spcBef>
          <a:spcPct val="0"/>
        </a:spcBef>
        <a:spcAft>
          <a:spcPct val="0"/>
        </a:spcAft>
        <a:defRPr sz="4400">
          <a:solidFill>
            <a:schemeClr val="tx1"/>
          </a:solidFill>
          <a:latin typeface="Calibri" charset="0"/>
          <a:ea typeface="ＭＳ Ｐゴシック" charset="0"/>
        </a:defRPr>
      </a:lvl9pPr>
    </p:titleStyle>
    <p:bodyStyle>
      <a:lvl1pPr marL="342713" indent="-34271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543" indent="-285596"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374" indent="-22847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329" indent="-22847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6278" indent="-22847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3228"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182"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130"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082"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905" rtl="0" eaLnBrk="1" latinLnBrk="0" hangingPunct="1">
        <a:defRPr sz="1800" kern="1200">
          <a:solidFill>
            <a:schemeClr val="tx1"/>
          </a:solidFill>
          <a:latin typeface="+mn-lt"/>
          <a:ea typeface="+mn-ea"/>
          <a:cs typeface="+mn-cs"/>
        </a:defRPr>
      </a:lvl1pPr>
      <a:lvl2pPr marL="456952" algn="l" defTabSz="913905" rtl="0" eaLnBrk="1" latinLnBrk="0" hangingPunct="1">
        <a:defRPr sz="1800" kern="1200">
          <a:solidFill>
            <a:schemeClr val="tx1"/>
          </a:solidFill>
          <a:latin typeface="+mn-lt"/>
          <a:ea typeface="+mn-ea"/>
          <a:cs typeface="+mn-cs"/>
        </a:defRPr>
      </a:lvl2pPr>
      <a:lvl3pPr marL="913905" algn="l" defTabSz="913905" rtl="0" eaLnBrk="1" latinLnBrk="0" hangingPunct="1">
        <a:defRPr sz="1800" kern="1200">
          <a:solidFill>
            <a:schemeClr val="tx1"/>
          </a:solidFill>
          <a:latin typeface="+mn-lt"/>
          <a:ea typeface="+mn-ea"/>
          <a:cs typeface="+mn-cs"/>
        </a:defRPr>
      </a:lvl3pPr>
      <a:lvl4pPr marL="1370852" algn="l" defTabSz="913905" rtl="0" eaLnBrk="1" latinLnBrk="0" hangingPunct="1">
        <a:defRPr sz="1800" kern="1200">
          <a:solidFill>
            <a:schemeClr val="tx1"/>
          </a:solidFill>
          <a:latin typeface="+mn-lt"/>
          <a:ea typeface="+mn-ea"/>
          <a:cs typeface="+mn-cs"/>
        </a:defRPr>
      </a:lvl4pPr>
      <a:lvl5pPr marL="1827807" algn="l" defTabSz="913905" rtl="0" eaLnBrk="1" latinLnBrk="0" hangingPunct="1">
        <a:defRPr sz="1800" kern="1200">
          <a:solidFill>
            <a:schemeClr val="tx1"/>
          </a:solidFill>
          <a:latin typeface="+mn-lt"/>
          <a:ea typeface="+mn-ea"/>
          <a:cs typeface="+mn-cs"/>
        </a:defRPr>
      </a:lvl5pPr>
      <a:lvl6pPr marL="2284752" algn="l" defTabSz="913905" rtl="0" eaLnBrk="1" latinLnBrk="0" hangingPunct="1">
        <a:defRPr sz="1800" kern="1200">
          <a:solidFill>
            <a:schemeClr val="tx1"/>
          </a:solidFill>
          <a:latin typeface="+mn-lt"/>
          <a:ea typeface="+mn-ea"/>
          <a:cs typeface="+mn-cs"/>
        </a:defRPr>
      </a:lvl6pPr>
      <a:lvl7pPr marL="2741704" algn="l" defTabSz="913905" rtl="0" eaLnBrk="1" latinLnBrk="0" hangingPunct="1">
        <a:defRPr sz="1800" kern="1200">
          <a:solidFill>
            <a:schemeClr val="tx1"/>
          </a:solidFill>
          <a:latin typeface="+mn-lt"/>
          <a:ea typeface="+mn-ea"/>
          <a:cs typeface="+mn-cs"/>
        </a:defRPr>
      </a:lvl7pPr>
      <a:lvl8pPr marL="3198654" algn="l" defTabSz="913905" rtl="0" eaLnBrk="1" latinLnBrk="0" hangingPunct="1">
        <a:defRPr sz="1800" kern="1200">
          <a:solidFill>
            <a:schemeClr val="tx1"/>
          </a:solidFill>
          <a:latin typeface="+mn-lt"/>
          <a:ea typeface="+mn-ea"/>
          <a:cs typeface="+mn-cs"/>
        </a:defRPr>
      </a:lvl8pPr>
      <a:lvl9pPr marL="3655603" algn="l" defTabSz="913905"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967" tIns="45986" rIns="91967" bIns="45986"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vert="horz" wrap="square" lIns="91334" tIns="45667" rIns="91334" bIns="4566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63390375"/>
      </p:ext>
    </p:extLst>
  </p:cSld>
  <p:clrMap bg1="lt1" tx1="dk1" bg2="lt2" tx2="dk2" accent1="accent1" accent2="accent2" accent3="accent3" accent4="accent4" accent5="accent5" accent6="accent6" hlink="hlink" folHlink="folHlink"/>
  <p:sldLayoutIdLst>
    <p:sldLayoutId id="2147488583" r:id="rId1"/>
    <p:sldLayoutId id="2147488584" r:id="rId2"/>
    <p:sldLayoutId id="2147488585" r:id="rId3"/>
    <p:sldLayoutId id="2147488586" r:id="rId4"/>
    <p:sldLayoutId id="2147488587" r:id="rId5"/>
    <p:sldLayoutId id="2147488588" r:id="rId6"/>
    <p:sldLayoutId id="2147488589" r:id="rId7"/>
    <p:sldLayoutId id="2147488590" r:id="rId8"/>
    <p:sldLayoutId id="2147488591" r:id="rId9"/>
    <p:sldLayoutId id="2147488592" r:id="rId10"/>
    <p:sldLayoutId id="2147488593"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Times New Roman" pitchFamily="-110" charset="0"/>
        </a:defRPr>
      </a:lvl6pPr>
      <a:lvl7pPr marL="913370" algn="ctr" rtl="0" fontAlgn="base">
        <a:spcBef>
          <a:spcPct val="0"/>
        </a:spcBef>
        <a:spcAft>
          <a:spcPct val="0"/>
        </a:spcAft>
        <a:defRPr sz="4400">
          <a:solidFill>
            <a:schemeClr val="tx2"/>
          </a:solidFill>
          <a:latin typeface="Times New Roman" pitchFamily="-110" charset="0"/>
        </a:defRPr>
      </a:lvl7pPr>
      <a:lvl8pPr marL="1370051" algn="ctr" rtl="0" fontAlgn="base">
        <a:spcBef>
          <a:spcPct val="0"/>
        </a:spcBef>
        <a:spcAft>
          <a:spcPct val="0"/>
        </a:spcAft>
        <a:defRPr sz="4400">
          <a:solidFill>
            <a:schemeClr val="tx2"/>
          </a:solidFill>
          <a:latin typeface="Times New Roman" pitchFamily="-110" charset="0"/>
        </a:defRPr>
      </a:lvl8pPr>
      <a:lvl9pPr marL="1826739" algn="ctr" rtl="0" fontAlgn="base">
        <a:spcBef>
          <a:spcPct val="0"/>
        </a:spcBef>
        <a:spcAft>
          <a:spcPct val="0"/>
        </a:spcAft>
        <a:defRPr sz="4400">
          <a:solidFill>
            <a:schemeClr val="tx2"/>
          </a:solidFill>
          <a:latin typeface="Times New Roman" pitchFamily="-110" charset="0"/>
        </a:defRPr>
      </a:lvl9pPr>
    </p:titleStyle>
    <p:bodyStyle>
      <a:lvl1pPr marL="342512" indent="-342512"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1708" indent="-228341"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8393"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5075"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10"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10"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10"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2020" tIns="46011" rIns="92020" bIns="46011"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vert="horz" wrap="square" lIns="91387" tIns="45693" rIns="91387" bIns="45693"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36748169"/>
      </p:ext>
    </p:extLst>
  </p:cSld>
  <p:clrMap bg1="lt1" tx1="dk1" bg2="lt2" tx2="dk2" accent1="accent1" accent2="accent2" accent3="accent3" accent4="accent4" accent5="accent5" accent6="accent6" hlink="hlink" folHlink="folHlink"/>
  <p:sldLayoutIdLst>
    <p:sldLayoutId id="2147488595" r:id="rId1"/>
    <p:sldLayoutId id="2147488596" r:id="rId2"/>
    <p:sldLayoutId id="2147488597" r:id="rId3"/>
    <p:sldLayoutId id="2147488598" r:id="rId4"/>
    <p:sldLayoutId id="2147488599" r:id="rId5"/>
    <p:sldLayoutId id="2147488600" r:id="rId6"/>
    <p:sldLayoutId id="2147488601" r:id="rId7"/>
    <p:sldLayoutId id="2147488602" r:id="rId8"/>
    <p:sldLayoutId id="2147488603" r:id="rId9"/>
    <p:sldLayoutId id="2147488604" r:id="rId10"/>
    <p:sldLayoutId id="2147488605"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933" algn="ctr" rtl="0" fontAlgn="base">
        <a:spcBef>
          <a:spcPct val="0"/>
        </a:spcBef>
        <a:spcAft>
          <a:spcPct val="0"/>
        </a:spcAft>
        <a:defRPr sz="4400">
          <a:solidFill>
            <a:schemeClr val="tx2"/>
          </a:solidFill>
          <a:latin typeface="Times New Roman" pitchFamily="-110" charset="0"/>
        </a:defRPr>
      </a:lvl6pPr>
      <a:lvl7pPr marL="913865" algn="ctr" rtl="0" fontAlgn="base">
        <a:spcBef>
          <a:spcPct val="0"/>
        </a:spcBef>
        <a:spcAft>
          <a:spcPct val="0"/>
        </a:spcAft>
        <a:defRPr sz="4400">
          <a:solidFill>
            <a:schemeClr val="tx2"/>
          </a:solidFill>
          <a:latin typeface="Times New Roman" pitchFamily="-110" charset="0"/>
        </a:defRPr>
      </a:lvl7pPr>
      <a:lvl8pPr marL="1370799" algn="ctr" rtl="0" fontAlgn="base">
        <a:spcBef>
          <a:spcPct val="0"/>
        </a:spcBef>
        <a:spcAft>
          <a:spcPct val="0"/>
        </a:spcAft>
        <a:defRPr sz="4400">
          <a:solidFill>
            <a:schemeClr val="tx2"/>
          </a:solidFill>
          <a:latin typeface="Times New Roman" pitchFamily="-110" charset="0"/>
        </a:defRPr>
      </a:lvl8pPr>
      <a:lvl9pPr marL="1827731" algn="ctr" rtl="0" fontAlgn="base">
        <a:spcBef>
          <a:spcPct val="0"/>
        </a:spcBef>
        <a:spcAft>
          <a:spcPct val="0"/>
        </a:spcAft>
        <a:defRPr sz="4400">
          <a:solidFill>
            <a:schemeClr val="tx2"/>
          </a:solidFill>
          <a:latin typeface="Times New Roman" pitchFamily="-110" charset="0"/>
        </a:defRPr>
      </a:lvl9pPr>
    </p:titleStyle>
    <p:bodyStyle>
      <a:lvl1pPr marL="342699" indent="-342699"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515" indent="-285582"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2333" indent="-228465"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9264" indent="-228465"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6197" indent="-228465"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3130" indent="-228465" algn="l" rtl="0" fontAlgn="base">
        <a:spcBef>
          <a:spcPct val="20000"/>
        </a:spcBef>
        <a:spcAft>
          <a:spcPct val="0"/>
        </a:spcAft>
        <a:buChar char="•"/>
        <a:defRPr sz="2000">
          <a:solidFill>
            <a:schemeClr val="tx1"/>
          </a:solidFill>
          <a:latin typeface="+mn-lt"/>
          <a:ea typeface="ＭＳ Ｐゴシック" pitchFamily="-110" charset="-128"/>
        </a:defRPr>
      </a:lvl6pPr>
      <a:lvl7pPr marL="2970064" indent="-228465" algn="l" rtl="0" fontAlgn="base">
        <a:spcBef>
          <a:spcPct val="20000"/>
        </a:spcBef>
        <a:spcAft>
          <a:spcPct val="0"/>
        </a:spcAft>
        <a:buChar char="•"/>
        <a:defRPr sz="2000">
          <a:solidFill>
            <a:schemeClr val="tx1"/>
          </a:solidFill>
          <a:latin typeface="+mn-lt"/>
          <a:ea typeface="ＭＳ Ｐゴシック" pitchFamily="-110" charset="-128"/>
        </a:defRPr>
      </a:lvl7pPr>
      <a:lvl8pPr marL="3426996" indent="-228465" algn="l" rtl="0" fontAlgn="base">
        <a:spcBef>
          <a:spcPct val="20000"/>
        </a:spcBef>
        <a:spcAft>
          <a:spcPct val="0"/>
        </a:spcAft>
        <a:buChar char="•"/>
        <a:defRPr sz="2000">
          <a:solidFill>
            <a:schemeClr val="tx1"/>
          </a:solidFill>
          <a:latin typeface="+mn-lt"/>
          <a:ea typeface="ＭＳ Ｐゴシック" pitchFamily="-110" charset="-128"/>
        </a:defRPr>
      </a:lvl8pPr>
      <a:lvl9pPr marL="3883927" indent="-228465"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933" rtl="0" eaLnBrk="1" latinLnBrk="0" hangingPunct="1">
        <a:defRPr sz="1800" kern="1200">
          <a:solidFill>
            <a:schemeClr val="tx1"/>
          </a:solidFill>
          <a:latin typeface="+mn-lt"/>
          <a:ea typeface="+mn-ea"/>
          <a:cs typeface="+mn-cs"/>
        </a:defRPr>
      </a:lvl1pPr>
      <a:lvl2pPr marL="456933" algn="l" defTabSz="456933" rtl="0" eaLnBrk="1" latinLnBrk="0" hangingPunct="1">
        <a:defRPr sz="1800" kern="1200">
          <a:solidFill>
            <a:schemeClr val="tx1"/>
          </a:solidFill>
          <a:latin typeface="+mn-lt"/>
          <a:ea typeface="+mn-ea"/>
          <a:cs typeface="+mn-cs"/>
        </a:defRPr>
      </a:lvl2pPr>
      <a:lvl3pPr marL="913865" algn="l" defTabSz="456933" rtl="0" eaLnBrk="1" latinLnBrk="0" hangingPunct="1">
        <a:defRPr sz="1800" kern="1200">
          <a:solidFill>
            <a:schemeClr val="tx1"/>
          </a:solidFill>
          <a:latin typeface="+mn-lt"/>
          <a:ea typeface="+mn-ea"/>
          <a:cs typeface="+mn-cs"/>
        </a:defRPr>
      </a:lvl3pPr>
      <a:lvl4pPr marL="1370799" algn="l" defTabSz="456933" rtl="0" eaLnBrk="1" latinLnBrk="0" hangingPunct="1">
        <a:defRPr sz="1800" kern="1200">
          <a:solidFill>
            <a:schemeClr val="tx1"/>
          </a:solidFill>
          <a:latin typeface="+mn-lt"/>
          <a:ea typeface="+mn-ea"/>
          <a:cs typeface="+mn-cs"/>
        </a:defRPr>
      </a:lvl4pPr>
      <a:lvl5pPr marL="1827731" algn="l" defTabSz="456933" rtl="0" eaLnBrk="1" latinLnBrk="0" hangingPunct="1">
        <a:defRPr sz="1800" kern="1200">
          <a:solidFill>
            <a:schemeClr val="tx1"/>
          </a:solidFill>
          <a:latin typeface="+mn-lt"/>
          <a:ea typeface="+mn-ea"/>
          <a:cs typeface="+mn-cs"/>
        </a:defRPr>
      </a:lvl5pPr>
      <a:lvl6pPr marL="2284665" algn="l" defTabSz="456933" rtl="0" eaLnBrk="1" latinLnBrk="0" hangingPunct="1">
        <a:defRPr sz="1800" kern="1200">
          <a:solidFill>
            <a:schemeClr val="tx1"/>
          </a:solidFill>
          <a:latin typeface="+mn-lt"/>
          <a:ea typeface="+mn-ea"/>
          <a:cs typeface="+mn-cs"/>
        </a:defRPr>
      </a:lvl6pPr>
      <a:lvl7pPr marL="2741596" algn="l" defTabSz="456933" rtl="0" eaLnBrk="1" latinLnBrk="0" hangingPunct="1">
        <a:defRPr sz="1800" kern="1200">
          <a:solidFill>
            <a:schemeClr val="tx1"/>
          </a:solidFill>
          <a:latin typeface="+mn-lt"/>
          <a:ea typeface="+mn-ea"/>
          <a:cs typeface="+mn-cs"/>
        </a:defRPr>
      </a:lvl7pPr>
      <a:lvl8pPr marL="3198530" algn="l" defTabSz="456933" rtl="0" eaLnBrk="1" latinLnBrk="0" hangingPunct="1">
        <a:defRPr sz="1800" kern="1200">
          <a:solidFill>
            <a:schemeClr val="tx1"/>
          </a:solidFill>
          <a:latin typeface="+mn-lt"/>
          <a:ea typeface="+mn-ea"/>
          <a:cs typeface="+mn-cs"/>
        </a:defRPr>
      </a:lvl8pPr>
      <a:lvl9pPr marL="3655460" algn="l" defTabSz="456933"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BD003E78-BDAE-134D-AA45-CDBE6D63A532}"/>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id="{8BFA239E-F2A9-E44A-94F9-0C3726CB45CC}"/>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D9E12290-105D-2B42-A35E-28C72D42A2AA}"/>
              </a:ext>
            </a:extLst>
          </p:cNvPr>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defRPr>
            </a:lvl1pPr>
          </a:lstStyle>
          <a:p>
            <a:fld id="{5F110DF0-DA52-8F4C-92EE-2D53BAA28134}" type="datetimeFigureOut">
              <a:rPr lang="en-US" altLang="en-US"/>
              <a:pPr/>
              <a:t>3/8/26</a:t>
            </a:fld>
            <a:endParaRPr lang="en-US" altLang="en-US"/>
          </a:p>
        </p:txBody>
      </p:sp>
      <p:sp>
        <p:nvSpPr>
          <p:cNvPr id="5" name="Footer Placeholder 4">
            <a:extLst>
              <a:ext uri="{FF2B5EF4-FFF2-40B4-BE49-F238E27FC236}">
                <a16:creationId xmlns:a16="http://schemas.microsoft.com/office/drawing/2014/main" id="{4586DAA2-9EA5-6C4F-B1D7-AC09FCF039ED}"/>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2963D20D-BF93-7B4A-A07C-FB6F02A5385D}"/>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31B2E9A5-2861-9340-AF74-C5372DDF6A6D}" type="slidenum">
              <a:rPr lang="en-US" altLang="en-US"/>
              <a:pPr/>
              <a:t>‹#›</a:t>
            </a:fld>
            <a:endParaRPr lang="en-US" altLang="en-US"/>
          </a:p>
        </p:txBody>
      </p:sp>
    </p:spTree>
    <p:extLst>
      <p:ext uri="{BB962C8B-B14F-4D97-AF65-F5344CB8AC3E}">
        <p14:creationId xmlns:p14="http://schemas.microsoft.com/office/powerpoint/2010/main" val="1532656347"/>
      </p:ext>
    </p:extLst>
  </p:cSld>
  <p:clrMap bg1="lt1" tx1="dk1" bg2="lt2" tx2="dk2" accent1="accent1" accent2="accent2" accent3="accent3" accent4="accent4" accent5="accent5" accent6="accent6" hlink="hlink" folHlink="folHlink"/>
  <p:sldLayoutIdLst>
    <p:sldLayoutId id="2147488607" r:id="rId1"/>
    <p:sldLayoutId id="2147488608" r:id="rId2"/>
    <p:sldLayoutId id="2147488609" r:id="rId3"/>
    <p:sldLayoutId id="2147488610" r:id="rId4"/>
    <p:sldLayoutId id="2147488611" r:id="rId5"/>
    <p:sldLayoutId id="2147488612" r:id="rId6"/>
    <p:sldLayoutId id="2147488613" r:id="rId7"/>
    <p:sldLayoutId id="2147488614" r:id="rId8"/>
    <p:sldLayoutId id="2147488615" r:id="rId9"/>
    <p:sldLayoutId id="2147488616" r:id="rId10"/>
    <p:sldLayoutId id="2147488617" r:id="rId11"/>
  </p:sldLayoutIdLst>
  <p:txStyles>
    <p:title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MS PGothic" charset="0"/>
        </a:defRPr>
      </a:lvl1pPr>
      <a:lvl2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2pPr>
      <a:lvl3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3pPr>
      <a:lvl4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4pPr>
      <a:lvl5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5pPr>
      <a:lvl6pPr marL="457200" algn="ctr" defTabSz="457200" rtl="0" fontAlgn="base">
        <a:spcBef>
          <a:spcPct val="0"/>
        </a:spcBef>
        <a:spcAft>
          <a:spcPct val="0"/>
        </a:spcAft>
        <a:defRPr sz="4400">
          <a:solidFill>
            <a:schemeClr val="tx1"/>
          </a:solidFill>
          <a:latin typeface="Calibri" pitchFamily="34" charset="0"/>
          <a:ea typeface="MS PGothic" pitchFamily="34" charset="-128"/>
        </a:defRPr>
      </a:lvl6pPr>
      <a:lvl7pPr marL="914400" algn="ctr" defTabSz="457200" rtl="0" fontAlgn="base">
        <a:spcBef>
          <a:spcPct val="0"/>
        </a:spcBef>
        <a:spcAft>
          <a:spcPct val="0"/>
        </a:spcAft>
        <a:defRPr sz="4400">
          <a:solidFill>
            <a:schemeClr val="tx1"/>
          </a:solidFill>
          <a:latin typeface="Calibri" pitchFamily="34" charset="0"/>
          <a:ea typeface="MS PGothic" pitchFamily="34" charset="-128"/>
        </a:defRPr>
      </a:lvl7pPr>
      <a:lvl8pPr marL="1371600" algn="ctr" defTabSz="457200" rtl="0" fontAlgn="base">
        <a:spcBef>
          <a:spcPct val="0"/>
        </a:spcBef>
        <a:spcAft>
          <a:spcPct val="0"/>
        </a:spcAft>
        <a:defRPr sz="4400">
          <a:solidFill>
            <a:schemeClr val="tx1"/>
          </a:solidFill>
          <a:latin typeface="Calibri" pitchFamily="34" charset="0"/>
          <a:ea typeface="MS PGothic" pitchFamily="34" charset="-128"/>
        </a:defRPr>
      </a:lvl8pPr>
      <a:lvl9pPr marL="1828800" algn="ctr" defTabSz="457200" rtl="0" fontAlgn="base">
        <a:spcBef>
          <a:spcPct val="0"/>
        </a:spcBef>
        <a:spcAft>
          <a:spcPct val="0"/>
        </a:spcAft>
        <a:defRPr sz="4400">
          <a:solidFill>
            <a:schemeClr val="tx1"/>
          </a:solidFill>
          <a:latin typeface="Calibri" pitchFamily="34" charset="0"/>
          <a:ea typeface="MS PGothic" pitchFamily="34" charset="-128"/>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S PGothic" pitchFamily="34" charset="-128"/>
          <a:cs typeface="MS PGothic"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S PGothic" pitchFamily="34" charset="-128"/>
          <a:cs typeface="MS PGothic" charset="0"/>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S PGothic" pitchFamily="34" charset="-128"/>
          <a:cs typeface="MS PGothic" charset="0"/>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S PGothic" charset="0"/>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S PGothic"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dt" sz="half" idx="2"/>
          </p:nvPr>
        </p:nvSpPr>
        <p:spPr bwMode="auto">
          <a:xfrm>
            <a:off x="457200" y="6251575"/>
            <a:ext cx="2133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eaLnBrk="1" hangingPunct="1">
              <a:defRPr sz="1200">
                <a:ea typeface="ＭＳ Ｐゴシック" charset="-128"/>
                <a:cs typeface="ＭＳ Ｐゴシック" charset="-128"/>
              </a:defRPr>
            </a:lvl1pPr>
          </a:lstStyle>
          <a:p>
            <a:pPr>
              <a:defRPr/>
            </a:pPr>
            <a:endParaRPr lang="en-US"/>
          </a:p>
        </p:txBody>
      </p:sp>
      <p:sp>
        <p:nvSpPr>
          <p:cNvPr id="3075" name="Rectangle 3"/>
          <p:cNvSpPr>
            <a:spLocks noGrp="1" noChangeArrowheads="1"/>
          </p:cNvSpPr>
          <p:nvPr>
            <p:ph type="sldNum" sz="quarter" idx="4"/>
          </p:nvPr>
        </p:nvSpPr>
        <p:spPr bwMode="auto">
          <a:xfrm>
            <a:off x="6553200" y="6248401"/>
            <a:ext cx="2133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r" eaLnBrk="1" hangingPunct="1">
              <a:defRPr sz="1200"/>
            </a:lvl1pPr>
          </a:lstStyle>
          <a:p>
            <a:fld id="{E298D5E9-7021-BD46-94F8-8A53CA04E4B1}" type="slidenum">
              <a:rPr lang="en-US"/>
              <a:pPr/>
              <a:t>‹#›</a:t>
            </a:fld>
            <a:endParaRPr lang="en-US"/>
          </a:p>
        </p:txBody>
      </p:sp>
      <p:grpSp>
        <p:nvGrpSpPr>
          <p:cNvPr id="142340" name="Group 4"/>
          <p:cNvGrpSpPr>
            <a:grpSpLocks/>
          </p:cNvGrpSpPr>
          <p:nvPr/>
        </p:nvGrpSpPr>
        <p:grpSpPr bwMode="auto">
          <a:xfrm>
            <a:off x="1" y="1"/>
            <a:ext cx="9140825" cy="6850063"/>
            <a:chOff x="0" y="0"/>
            <a:chExt cx="5758" cy="4315"/>
          </a:xfrm>
        </p:grpSpPr>
        <p:grpSp>
          <p:nvGrpSpPr>
            <p:cNvPr id="142344" name="Group 5"/>
            <p:cNvGrpSpPr>
              <a:grpSpLocks/>
            </p:cNvGrpSpPr>
            <p:nvPr userDrawn="1"/>
          </p:nvGrpSpPr>
          <p:grpSpPr bwMode="auto">
            <a:xfrm>
              <a:off x="1728" y="2230"/>
              <a:ext cx="4027" cy="2085"/>
              <a:chOff x="1728" y="2230"/>
              <a:chExt cx="4027" cy="2085"/>
            </a:xfrm>
          </p:grpSpPr>
          <p:sp>
            <p:nvSpPr>
              <p:cNvPr id="3078" name="Freeform 6"/>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3079" name="Freeform 7"/>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3080" name="Freeform 8"/>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142350" name="Freeform 9"/>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w="9525">
                <a:noFill/>
                <a:round/>
                <a:headEnd/>
                <a:tailEnd/>
              </a:ln>
            </p:spPr>
            <p:txBody>
              <a:bodyPr/>
              <a:lstStyle/>
              <a:p>
                <a:pPr>
                  <a:defRPr/>
                </a:pPr>
                <a:endParaRPr lang="en-US">
                  <a:ea typeface="ＭＳ Ｐゴシック" charset="-128"/>
                  <a:cs typeface="ＭＳ Ｐゴシック" charset="-128"/>
                </a:endParaRPr>
              </a:p>
            </p:txBody>
          </p:sp>
          <p:sp>
            <p:nvSpPr>
              <p:cNvPr id="3082" name="Freeform 10"/>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grpSp>
        <p:sp>
          <p:nvSpPr>
            <p:cNvPr id="3083" name="Freeform 11"/>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a:ea typeface="ＭＳ Ｐゴシック" charset="-128"/>
                <a:cs typeface="ＭＳ Ｐゴシック" charset="-128"/>
              </a:endParaRPr>
            </a:p>
          </p:txBody>
        </p:sp>
        <p:sp>
          <p:nvSpPr>
            <p:cNvPr id="142346" name="Freeform 12"/>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w="9525">
              <a:noFill/>
              <a:round/>
              <a:headEnd/>
              <a:tailEnd/>
            </a:ln>
          </p:spPr>
          <p:txBody>
            <a:bodyPr/>
            <a:lstStyle/>
            <a:p>
              <a:pPr>
                <a:defRPr/>
              </a:pPr>
              <a:endParaRPr lang="en-US">
                <a:ea typeface="ＭＳ Ｐゴシック" charset="-128"/>
                <a:cs typeface="ＭＳ Ｐゴシック" charset="-128"/>
              </a:endParaRPr>
            </a:p>
          </p:txBody>
        </p:sp>
      </p:grpSp>
      <p:sp>
        <p:nvSpPr>
          <p:cNvPr id="3085" name="Rectangle 13"/>
          <p:cNvSpPr>
            <a:spLocks noGrp="1" noRot="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3086" name="Rectangle 14"/>
          <p:cNvSpPr>
            <a:spLocks noGrp="1" noChangeArrowheads="1"/>
          </p:cNvSpPr>
          <p:nvPr>
            <p:ph type="ftr" sz="quarter" idx="3"/>
          </p:nvPr>
        </p:nvSpPr>
        <p:spPr bwMode="auto">
          <a:xfrm>
            <a:off x="3124201" y="6248401"/>
            <a:ext cx="2895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ctr" eaLnBrk="1" hangingPunct="1">
              <a:defRPr sz="1200">
                <a:ea typeface="ＭＳ Ｐゴシック" charset="-128"/>
                <a:cs typeface="ＭＳ Ｐゴシック" charset="-128"/>
              </a:defRPr>
            </a:lvl1pPr>
          </a:lstStyle>
          <a:p>
            <a:pPr>
              <a:defRPr/>
            </a:pPr>
            <a:endParaRPr lang="en-US"/>
          </a:p>
        </p:txBody>
      </p:sp>
      <p:sp>
        <p:nvSpPr>
          <p:cNvPr id="3087" name="Rectangle 15"/>
          <p:cNvSpPr>
            <a:spLocks noGrp="1" noChangeArrowheads="1"/>
          </p:cNvSpPr>
          <p:nvPr>
            <p:ph type="body" idx="1"/>
          </p:nvPr>
        </p:nvSpPr>
        <p:spPr bwMode="auto">
          <a:xfrm>
            <a:off x="457200" y="1600201"/>
            <a:ext cx="8229600" cy="4525963"/>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25823994"/>
      </p:ext>
    </p:extLst>
  </p:cSld>
  <p:clrMap bg1="dk2" tx1="lt1" bg2="dk1" tx2="lt2" accent1="accent1" accent2="accent2" accent3="accent3" accent4="accent4" accent5="accent5" accent6="accent6" hlink="hlink" folHlink="folHlink"/>
  <p:sldLayoutIdLst>
    <p:sldLayoutId id="2147488619" r:id="rId1"/>
    <p:sldLayoutId id="2147488620" r:id="rId2"/>
    <p:sldLayoutId id="2147488621" r:id="rId3"/>
    <p:sldLayoutId id="2147488622" r:id="rId4"/>
    <p:sldLayoutId id="2147488623" r:id="rId5"/>
    <p:sldLayoutId id="2147488624" r:id="rId6"/>
    <p:sldLayoutId id="2147488625" r:id="rId7"/>
    <p:sldLayoutId id="2147488626" r:id="rId8"/>
    <p:sldLayoutId id="2147488627" r:id="rId9"/>
    <p:sldLayoutId id="2147488628" r:id="rId10"/>
    <p:sldLayoutId id="2147488629"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5pPr>
      <a:lvl6pPr marL="457177"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6pPr>
      <a:lvl7pPr marL="914353"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7pPr>
      <a:lvl8pPr marL="137153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8pPr>
      <a:lvl9pPr marL="1828706"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9pPr>
    </p:titleStyle>
    <p:bodyStyle>
      <a:lvl1pPr marL="342882" indent="-342882" algn="l" rtl="0" eaLnBrk="0" fontAlgn="base" hangingPunct="0">
        <a:spcBef>
          <a:spcPct val="20000"/>
        </a:spcBef>
        <a:spcAft>
          <a:spcPct val="0"/>
        </a:spcAft>
        <a:buClr>
          <a:schemeClr val="hlink"/>
        </a:buClr>
        <a:buSzPct val="7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defRPr>
      </a:lvl1pPr>
      <a:lvl2pPr marL="742912" indent="-285736" algn="l" rtl="0" eaLnBrk="0" fontAlgn="base" hangingPunct="0">
        <a:spcBef>
          <a:spcPct val="20000"/>
        </a:spcBef>
        <a:spcAft>
          <a:spcPct val="0"/>
        </a:spcAft>
        <a:buClr>
          <a:schemeClr val="accent2"/>
        </a:buClr>
        <a:buSzPct val="70000"/>
        <a:buFont typeface="Wingdings" charset="0"/>
        <a:buChar char="n"/>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2pPr>
      <a:lvl3pPr marL="1142942" indent="-228588" algn="l" rtl="0" eaLnBrk="0" fontAlgn="base" hangingPunct="0">
        <a:spcBef>
          <a:spcPct val="20000"/>
        </a:spcBef>
        <a:spcAft>
          <a:spcPct val="0"/>
        </a:spcAft>
        <a:buClr>
          <a:schemeClr val="tx2"/>
        </a:buClr>
        <a:buSzPct val="70000"/>
        <a:buFont typeface="Wingdings" charset="0"/>
        <a:buChar char="n"/>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3pPr>
      <a:lvl4pPr marL="1600118" indent="-228588" algn="l" rtl="0" eaLnBrk="0" fontAlgn="base" hangingPunct="0">
        <a:spcBef>
          <a:spcPct val="20000"/>
        </a:spcBef>
        <a:spcAft>
          <a:spcPct val="0"/>
        </a:spcAft>
        <a:buClr>
          <a:schemeClr val="accent2"/>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4pPr>
      <a:lvl5pPr marL="2057295" indent="-228588" algn="l" rtl="0" eaLnBrk="0" fontAlgn="base" hangingPunct="0">
        <a:spcBef>
          <a:spcPct val="20000"/>
        </a:spcBef>
        <a:spcAft>
          <a:spcPct val="0"/>
        </a:spcAft>
        <a:buClr>
          <a:schemeClr val="hlink"/>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5pPr>
      <a:lvl6pPr marL="2514471"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6pPr>
      <a:lvl7pPr marL="2971648"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7pPr>
      <a:lvl8pPr marL="3428825"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8pPr>
      <a:lvl9pPr marL="3886001"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Pr>
        <a:solidFill>
          <a:schemeClr val="bg1">
            <a:lumMod val="75000"/>
          </a:schemeClr>
        </a:solidFill>
        <a:effectLst/>
      </p:bgPr>
    </p:bg>
    <p:spTree>
      <p:nvGrpSpPr>
        <p:cNvPr id="1" name=""/>
        <p:cNvGrpSpPr/>
        <p:nvPr/>
      </p:nvGrpSpPr>
      <p:grpSpPr>
        <a:xfrm>
          <a:off x="0" y="0"/>
          <a:ext cx="0" cy="0"/>
          <a:chOff x="0" y="0"/>
          <a:chExt cx="0" cy="0"/>
        </a:xfrm>
      </p:grpSpPr>
      <p:sp>
        <p:nvSpPr>
          <p:cNvPr id="12355" name="Rectangle 67"/>
          <p:cNvSpPr>
            <a:spLocks noGrp="1" noChangeArrowheads="1"/>
          </p:cNvSpPr>
          <p:nvPr>
            <p:ph type="title"/>
          </p:nvPr>
        </p:nvSpPr>
        <p:spPr bwMode="auto">
          <a:xfrm>
            <a:off x="457200" y="277814"/>
            <a:ext cx="8229600" cy="1139825"/>
          </a:xfrm>
          <a:prstGeom prst="rect">
            <a:avLst/>
          </a:prstGeom>
          <a:noFill/>
          <a:ln w="9525">
            <a:noFill/>
            <a:miter lim="800000"/>
            <a:headEnd/>
            <a:tailEnd/>
          </a:ln>
          <a:effectLst/>
        </p:spPr>
        <p:txBody>
          <a:bodyPr vert="horz" wrap="square" lIns="91435" tIns="45718" rIns="91435" bIns="45718" numCol="1" anchor="ctr" anchorCtr="1" compatLnSpc="1">
            <a:prstTxWarp prst="textNoShape">
              <a:avLst/>
            </a:prstTxWarp>
          </a:bodyPr>
          <a:lstStyle/>
          <a:p>
            <a:pPr lvl="0"/>
            <a:r>
              <a:rPr lang="en-US" dirty="0"/>
              <a:t>Click to edit Master title style</a:t>
            </a:r>
          </a:p>
        </p:txBody>
      </p:sp>
      <p:sp>
        <p:nvSpPr>
          <p:cNvPr id="12356" name="Rectangle 68"/>
          <p:cNvSpPr>
            <a:spLocks noGrp="1" noChangeArrowheads="1"/>
          </p:cNvSpPr>
          <p:nvPr>
            <p:ph type="body" idx="1"/>
          </p:nvPr>
        </p:nvSpPr>
        <p:spPr bwMode="auto">
          <a:xfrm>
            <a:off x="457200" y="1600201"/>
            <a:ext cx="8229600" cy="4525963"/>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13832190"/>
      </p:ext>
    </p:extLst>
  </p:cSld>
  <p:clrMap bg1="dk2" tx1="lt1" bg2="dk1" tx2="lt2" accent1="accent1" accent2="accent2" accent3="accent3" accent4="accent4" accent5="accent5" accent6="accent6" hlink="hlink" folHlink="folHlink"/>
  <p:sldLayoutIdLst>
    <p:sldLayoutId id="2147488631" r:id="rId1"/>
    <p:sldLayoutId id="2147488632" r:id="rId2"/>
    <p:sldLayoutId id="2147488633" r:id="rId3"/>
    <p:sldLayoutId id="2147488634" r:id="rId4"/>
    <p:sldLayoutId id="2147488635" r:id="rId5"/>
    <p:sldLayoutId id="2147488636" r:id="rId6"/>
    <p:sldLayoutId id="2147488637" r:id="rId7"/>
    <p:sldLayoutId id="2147488638" r:id="rId8"/>
    <p:sldLayoutId id="2147488639" r:id="rId9"/>
    <p:sldLayoutId id="2147488640" r:id="rId10"/>
    <p:sldLayoutId id="2147488641" r:id="rId11"/>
    <p:sldLayoutId id="2147488642" r:id="rId12"/>
    <p:sldLayoutId id="2147488643" r:id="rId13"/>
    <p:sldLayoutId id="2147488644" r:id="rId14"/>
    <p:sldLayoutId id="2147488645" r:id="rId15"/>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5pPr>
      <a:lvl6pPr marL="457177"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353"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53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706"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882" indent="-342882" algn="l" rtl="0" eaLnBrk="0" fontAlgn="base" hangingPunct="0">
        <a:spcBef>
          <a:spcPct val="20000"/>
        </a:spcBef>
        <a:spcAft>
          <a:spcPct val="0"/>
        </a:spcAft>
        <a:buClr>
          <a:schemeClr val="hlink"/>
        </a:buClr>
        <a:buSzPct val="80000"/>
        <a:buFont typeface="Wingdings" charset="0"/>
        <a:buChar char="Ø"/>
        <a:defRPr sz="3200" b="1" i="0">
          <a:solidFill>
            <a:schemeClr val="tx1"/>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marL="742912" indent="-285736" algn="l" rtl="0" eaLnBrk="0" fontAlgn="base" hangingPunct="0">
        <a:spcBef>
          <a:spcPct val="20000"/>
        </a:spcBef>
        <a:spcAft>
          <a:spcPct val="0"/>
        </a:spcAft>
        <a:buClr>
          <a:schemeClr val="tx2"/>
        </a:buClr>
        <a:buSzPct val="50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2942" indent="-228588" algn="l" rtl="0" eaLnBrk="0" fontAlgn="base" hangingPunct="0">
        <a:spcBef>
          <a:spcPct val="20000"/>
        </a:spcBef>
        <a:spcAft>
          <a:spcPct val="0"/>
        </a:spcAft>
        <a:buClr>
          <a:schemeClr val="accent2"/>
        </a:buClr>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3pPr>
      <a:lvl4pPr marL="1600118" indent="-228588" algn="l" rtl="0" eaLnBrk="0" fontAlgn="base" hangingPunct="0">
        <a:spcBef>
          <a:spcPct val="20000"/>
        </a:spcBef>
        <a:spcAft>
          <a:spcPct val="0"/>
        </a:spcAft>
        <a:buClr>
          <a:schemeClr val="folHlink"/>
        </a:buClr>
        <a:buSzPct val="50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4pPr>
      <a:lvl5pPr marL="2057295" indent="-228588" algn="l" rtl="0" eaLnBrk="0" fontAlgn="base" hangingPunct="0">
        <a:spcBef>
          <a:spcPct val="20000"/>
        </a:spcBef>
        <a:spcAft>
          <a:spcPct val="0"/>
        </a:spcAft>
        <a:buClr>
          <a:schemeClr val="hlink"/>
        </a:buClr>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5pPr>
      <a:lvl6pPr marL="2514471"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6pPr>
      <a:lvl7pPr marL="2971648"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7pPr>
      <a:lvl8pPr marL="3428825"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8pPr>
      <a:lvl9pPr marL="3886001"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bwMode="invGray">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title"/>
          </p:nvPr>
        </p:nvSpPr>
        <p:spPr bwMode="auto">
          <a:xfrm>
            <a:off x="838200" y="381000"/>
            <a:ext cx="75438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130051" name="Rectangle 3"/>
          <p:cNvSpPr>
            <a:spLocks noGrp="1" noChangeArrowheads="1"/>
          </p:cNvSpPr>
          <p:nvPr>
            <p:ph type="body" idx="1"/>
          </p:nvPr>
        </p:nvSpPr>
        <p:spPr bwMode="auto">
          <a:xfrm>
            <a:off x="838200" y="1371600"/>
            <a:ext cx="7543800" cy="4724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196" name="Rectangle 4"/>
          <p:cNvSpPr>
            <a:spLocks noGrp="1" noChangeArrowheads="1"/>
          </p:cNvSpPr>
          <p:nvPr>
            <p:ph type="dt" sz="half" idx="2"/>
          </p:nvPr>
        </p:nvSpPr>
        <p:spPr bwMode="auto">
          <a:xfrm>
            <a:off x="838200" y="6400800"/>
            <a:ext cx="19050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8197" name="Rectangle 5"/>
          <p:cNvSpPr>
            <a:spLocks noGrp="1" noChangeArrowheads="1"/>
          </p:cNvSpPr>
          <p:nvPr>
            <p:ph type="ftr" sz="quarter" idx="3"/>
          </p:nvPr>
        </p:nvSpPr>
        <p:spPr bwMode="auto">
          <a:xfrm>
            <a:off x="3124201" y="6400800"/>
            <a:ext cx="28956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ctr">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8198" name="Rectangle 6"/>
          <p:cNvSpPr>
            <a:spLocks noGrp="1" noChangeArrowheads="1"/>
          </p:cNvSpPr>
          <p:nvPr>
            <p:ph type="sldNum" sz="quarter" idx="4"/>
          </p:nvPr>
        </p:nvSpPr>
        <p:spPr bwMode="auto">
          <a:xfrm>
            <a:off x="6477001" y="6400800"/>
            <a:ext cx="19050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r">
              <a:defRPr sz="1400" b="1" i="0">
                <a:latin typeface="Arial" panose="020B0604020202020204" pitchFamily="34" charset="0"/>
              </a:defRPr>
            </a:lvl1pPr>
          </a:lstStyle>
          <a:p>
            <a:fld id="{4FBB96F5-118D-714A-A26C-C436BD735C63}" type="slidenum">
              <a:rPr lang="en-US" smtClean="0"/>
              <a:pPr/>
              <a:t>‹#›</a:t>
            </a:fld>
            <a:endParaRPr lang="en-US" dirty="0"/>
          </a:p>
        </p:txBody>
      </p:sp>
    </p:spTree>
    <p:extLst>
      <p:ext uri="{BB962C8B-B14F-4D97-AF65-F5344CB8AC3E}">
        <p14:creationId xmlns:p14="http://schemas.microsoft.com/office/powerpoint/2010/main" val="150524546"/>
      </p:ext>
    </p:extLst>
  </p:cSld>
  <p:clrMap bg1="dk2" tx1="lt1" bg2="dk1" tx2="lt2" accent1="accent1" accent2="accent2" accent3="accent3" accent4="accent4" accent5="accent5" accent6="accent6" hlink="hlink" folHlink="folHlink"/>
  <p:sldLayoutIdLst>
    <p:sldLayoutId id="2147488647" r:id="rId1"/>
    <p:sldLayoutId id="2147488648" r:id="rId2"/>
    <p:sldLayoutId id="2147488649" r:id="rId3"/>
    <p:sldLayoutId id="2147488650" r:id="rId4"/>
    <p:sldLayoutId id="2147488651" r:id="rId5"/>
    <p:sldLayoutId id="2147488652" r:id="rId6"/>
    <p:sldLayoutId id="2147488653" r:id="rId7"/>
    <p:sldLayoutId id="2147488654" r:id="rId8"/>
    <p:sldLayoutId id="2147488655" r:id="rId9"/>
    <p:sldLayoutId id="2147488656" r:id="rId10"/>
    <p:sldLayoutId id="2147488657" r:id="rId11"/>
  </p:sldLayoutIdLst>
  <p:txStyles>
    <p:titleStyle>
      <a:lvl1pPr algn="l" rtl="0" eaLnBrk="0" fontAlgn="base" hangingPunct="0">
        <a:lnSpc>
          <a:spcPct val="90000"/>
        </a:lnSpc>
        <a:spcBef>
          <a:spcPct val="0"/>
        </a:spcBef>
        <a:spcAft>
          <a:spcPct val="0"/>
        </a:spcAft>
        <a:defRPr sz="42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2pPr>
      <a:lvl3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3pPr>
      <a:lvl4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4pPr>
      <a:lvl5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5pPr>
      <a:lvl6pPr marL="457177" algn="l" rtl="0" eaLnBrk="0" fontAlgn="base" hangingPunct="0">
        <a:lnSpc>
          <a:spcPct val="90000"/>
        </a:lnSpc>
        <a:spcBef>
          <a:spcPct val="0"/>
        </a:spcBef>
        <a:spcAft>
          <a:spcPct val="0"/>
        </a:spcAft>
        <a:defRPr sz="4200">
          <a:solidFill>
            <a:schemeClr val="tx2"/>
          </a:solidFill>
          <a:latin typeface="Arial" pitchFamily="-111" charset="0"/>
        </a:defRPr>
      </a:lvl6pPr>
      <a:lvl7pPr marL="914353" algn="l" rtl="0" eaLnBrk="0" fontAlgn="base" hangingPunct="0">
        <a:lnSpc>
          <a:spcPct val="90000"/>
        </a:lnSpc>
        <a:spcBef>
          <a:spcPct val="0"/>
        </a:spcBef>
        <a:spcAft>
          <a:spcPct val="0"/>
        </a:spcAft>
        <a:defRPr sz="4200">
          <a:solidFill>
            <a:schemeClr val="tx2"/>
          </a:solidFill>
          <a:latin typeface="Arial" pitchFamily="-111" charset="0"/>
        </a:defRPr>
      </a:lvl7pPr>
      <a:lvl8pPr marL="1371530" algn="l" rtl="0" eaLnBrk="0" fontAlgn="base" hangingPunct="0">
        <a:lnSpc>
          <a:spcPct val="90000"/>
        </a:lnSpc>
        <a:spcBef>
          <a:spcPct val="0"/>
        </a:spcBef>
        <a:spcAft>
          <a:spcPct val="0"/>
        </a:spcAft>
        <a:defRPr sz="4200">
          <a:solidFill>
            <a:schemeClr val="tx2"/>
          </a:solidFill>
          <a:latin typeface="Arial" pitchFamily="-111" charset="0"/>
        </a:defRPr>
      </a:lvl8pPr>
      <a:lvl9pPr marL="1828706" algn="l" rtl="0" eaLnBrk="0" fontAlgn="base" hangingPunct="0">
        <a:lnSpc>
          <a:spcPct val="90000"/>
        </a:lnSpc>
        <a:spcBef>
          <a:spcPct val="0"/>
        </a:spcBef>
        <a:spcAft>
          <a:spcPct val="0"/>
        </a:spcAft>
        <a:defRPr sz="4200">
          <a:solidFill>
            <a:schemeClr val="tx2"/>
          </a:solidFill>
          <a:latin typeface="Arial" pitchFamily="-111" charset="0"/>
        </a:defRPr>
      </a:lvl9pPr>
    </p:titleStyle>
    <p:bodyStyle>
      <a:lvl1pPr marL="342882" indent="-342882" algn="l" rtl="0" eaLnBrk="0" fontAlgn="base" hangingPunct="0">
        <a:lnSpc>
          <a:spcPct val="90000"/>
        </a:lnSpc>
        <a:spcBef>
          <a:spcPct val="20000"/>
        </a:spcBef>
        <a:spcAft>
          <a:spcPct val="0"/>
        </a:spcAft>
        <a:buSzPct val="80000"/>
        <a:buFont typeface="Wingdings" charset="0"/>
        <a:buChar char="l"/>
        <a:defRPr sz="3200" b="1" i="0">
          <a:solidFill>
            <a:schemeClr val="tx1"/>
          </a:solidFill>
          <a:latin typeface="Arial" panose="020B0604020202020204" pitchFamily="34" charset="0"/>
          <a:ea typeface="ＭＳ Ｐゴシック" charset="-128"/>
          <a:cs typeface="ＭＳ Ｐゴシック" charset="-128"/>
        </a:defRPr>
      </a:lvl1pPr>
      <a:lvl2pPr marL="742912" indent="-285736" algn="l" rtl="0" eaLnBrk="0" fontAlgn="base" hangingPunct="0">
        <a:lnSpc>
          <a:spcPct val="90000"/>
        </a:lnSpc>
        <a:spcBef>
          <a:spcPct val="20000"/>
        </a:spcBef>
        <a:spcAft>
          <a:spcPct val="0"/>
        </a:spcAft>
        <a:buSzPct val="80000"/>
        <a:buFont typeface="Wingdings" charset="0"/>
        <a:buChar char="n"/>
        <a:defRPr sz="2800" b="1" i="0">
          <a:solidFill>
            <a:schemeClr val="tx1"/>
          </a:solidFill>
          <a:latin typeface="Arial" panose="020B0604020202020204" pitchFamily="34" charset="0"/>
          <a:ea typeface="ＭＳ Ｐゴシック" pitchFamily="-111" charset="-128"/>
        </a:defRPr>
      </a:lvl2pPr>
      <a:lvl3pPr marL="1142942" indent="-228588" algn="l" rtl="0" eaLnBrk="0" fontAlgn="base" hangingPunct="0">
        <a:lnSpc>
          <a:spcPct val="90000"/>
        </a:lnSpc>
        <a:spcBef>
          <a:spcPct val="20000"/>
        </a:spcBef>
        <a:spcAft>
          <a:spcPct val="0"/>
        </a:spcAft>
        <a:buSzPct val="80000"/>
        <a:buFont typeface="Wingdings" charset="0"/>
        <a:buChar char="l"/>
        <a:defRPr sz="2400" b="1" i="0">
          <a:solidFill>
            <a:schemeClr val="tx1"/>
          </a:solidFill>
          <a:latin typeface="Arial" panose="020B0604020202020204" pitchFamily="34" charset="0"/>
          <a:ea typeface="ＭＳ Ｐゴシック" pitchFamily="-111" charset="-128"/>
        </a:defRPr>
      </a:lvl3pPr>
      <a:lvl4pPr marL="1600118" indent="-228588" algn="l" rtl="0" eaLnBrk="0" fontAlgn="base" hangingPunct="0">
        <a:lnSpc>
          <a:spcPct val="90000"/>
        </a:lnSpc>
        <a:spcBef>
          <a:spcPct val="20000"/>
        </a:spcBef>
        <a:spcAft>
          <a:spcPct val="0"/>
        </a:spcAft>
        <a:buSzPct val="80000"/>
        <a:buFont typeface="Wingdings" charset="0"/>
        <a:buChar char="n"/>
        <a:defRPr sz="2000" b="1" i="0">
          <a:solidFill>
            <a:schemeClr val="tx1"/>
          </a:solidFill>
          <a:latin typeface="Arial" panose="020B0604020202020204" pitchFamily="34" charset="0"/>
          <a:ea typeface="ＭＳ Ｐゴシック" pitchFamily="-111" charset="-128"/>
        </a:defRPr>
      </a:lvl4pPr>
      <a:lvl5pPr marL="2057295" indent="-228588" algn="l" rtl="0" eaLnBrk="0" fontAlgn="base" hangingPunct="0">
        <a:lnSpc>
          <a:spcPct val="90000"/>
        </a:lnSpc>
        <a:spcBef>
          <a:spcPct val="20000"/>
        </a:spcBef>
        <a:spcAft>
          <a:spcPct val="0"/>
        </a:spcAft>
        <a:buSzPct val="80000"/>
        <a:buFont typeface="Wingdings" charset="0"/>
        <a:buChar char="l"/>
        <a:defRPr sz="2000" b="1" i="0">
          <a:solidFill>
            <a:schemeClr val="tx1"/>
          </a:solidFill>
          <a:latin typeface="Arial" panose="020B0604020202020204" pitchFamily="34" charset="0"/>
          <a:ea typeface="ＭＳ Ｐゴシック" pitchFamily="-111" charset="-128"/>
        </a:defRPr>
      </a:lvl5pPr>
      <a:lvl6pPr marL="2514471"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6pPr>
      <a:lvl7pPr marL="2971648"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7pPr>
      <a:lvl8pPr marL="3428825"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8pPr>
      <a:lvl9pPr marL="3886001"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59074" name="Group 2"/>
          <p:cNvGrpSpPr>
            <a:grpSpLocks/>
          </p:cNvGrpSpPr>
          <p:nvPr/>
        </p:nvGrpSpPr>
        <p:grpSpPr bwMode="auto">
          <a:xfrm>
            <a:off x="457200" y="992188"/>
            <a:ext cx="8153400" cy="1600200"/>
            <a:chOff x="288" y="625"/>
            <a:chExt cx="5136" cy="1008"/>
          </a:xfrm>
        </p:grpSpPr>
        <p:sp>
          <p:nvSpPr>
            <p:cNvPr id="259080" name="Arc 3"/>
            <p:cNvSpPr>
              <a:spLocks/>
            </p:cNvSpPr>
            <p:nvPr/>
          </p:nvSpPr>
          <p:spPr bwMode="invGray">
            <a:xfrm>
              <a:off x="3595" y="625"/>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1" name="Arc 4"/>
            <p:cNvSpPr>
              <a:spLocks/>
            </p:cNvSpPr>
            <p:nvPr/>
          </p:nvSpPr>
          <p:spPr bwMode="invGray">
            <a:xfrm>
              <a:off x="3548" y="729"/>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2" name="Arc 5"/>
            <p:cNvSpPr>
              <a:spLocks/>
            </p:cNvSpPr>
            <p:nvPr/>
          </p:nvSpPr>
          <p:spPr bwMode="invGray">
            <a:xfrm>
              <a:off x="3521" y="868"/>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3" name="AutoShape 6"/>
            <p:cNvSpPr>
              <a:spLocks noChangeArrowheads="1"/>
            </p:cNvSpPr>
            <p:nvPr/>
          </p:nvSpPr>
          <p:spPr bwMode="invGray">
            <a:xfrm>
              <a:off x="288" y="1076"/>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grpSp>
      <p:sp>
        <p:nvSpPr>
          <p:cNvPr id="259075" name="Rectangle 7"/>
          <p:cNvSpPr>
            <a:spLocks noGrp="1" noChangeArrowheads="1"/>
          </p:cNvSpPr>
          <p:nvPr>
            <p:ph type="title"/>
          </p:nvPr>
        </p:nvSpPr>
        <p:spPr bwMode="auto">
          <a:xfrm>
            <a:off x="685800" y="3810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b" anchorCtr="0" compatLnSpc="1">
            <a:prstTxWarp prst="textNoShape">
              <a:avLst/>
            </a:prstTxWarp>
          </a:bodyPr>
          <a:lstStyle/>
          <a:p>
            <a:pPr lvl="0"/>
            <a:r>
              <a:rPr lang="en-US"/>
              <a:t>Click to edit Master title style</a:t>
            </a:r>
          </a:p>
        </p:txBody>
      </p:sp>
      <p:sp>
        <p:nvSpPr>
          <p:cNvPr id="259076" name="Rectangle 8"/>
          <p:cNvSpPr>
            <a:spLocks noGrp="1" noChangeArrowheads="1"/>
          </p:cNvSpPr>
          <p:nvPr>
            <p:ph type="body" idx="1"/>
          </p:nvPr>
        </p:nvSpPr>
        <p:spPr bwMode="auto">
          <a:xfrm>
            <a:off x="685800" y="20574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3305" name="Rectangle 9"/>
          <p:cNvSpPr>
            <a:spLocks noGrp="1" noChangeArrowheads="1"/>
          </p:cNvSpPr>
          <p:nvPr>
            <p:ph type="dt" sz="half" idx="2"/>
          </p:nvPr>
        </p:nvSpPr>
        <p:spPr bwMode="auto">
          <a:xfrm>
            <a:off x="685800" y="6324600"/>
            <a:ext cx="19050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eaLnBrk="1" hangingPunct="1">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CC"/>
              </a:solidFill>
            </a:endParaRPr>
          </a:p>
        </p:txBody>
      </p:sp>
      <p:sp>
        <p:nvSpPr>
          <p:cNvPr id="183306" name="Rectangle 10"/>
          <p:cNvSpPr>
            <a:spLocks noGrp="1" noChangeArrowheads="1"/>
          </p:cNvSpPr>
          <p:nvPr>
            <p:ph type="ftr" sz="quarter" idx="3"/>
          </p:nvPr>
        </p:nvSpPr>
        <p:spPr bwMode="auto">
          <a:xfrm>
            <a:off x="3124200" y="6324600"/>
            <a:ext cx="28956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algn="ctr" eaLnBrk="1" hangingPunct="1">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CC"/>
              </a:solidFill>
            </a:endParaRPr>
          </a:p>
        </p:txBody>
      </p:sp>
      <p:sp>
        <p:nvSpPr>
          <p:cNvPr id="183307" name="Rectangle 11"/>
          <p:cNvSpPr>
            <a:spLocks noGrp="1" noChangeArrowheads="1"/>
          </p:cNvSpPr>
          <p:nvPr>
            <p:ph type="sldNum" sz="quarter" idx="4"/>
          </p:nvPr>
        </p:nvSpPr>
        <p:spPr bwMode="auto">
          <a:xfrm>
            <a:off x="6553200" y="6324600"/>
            <a:ext cx="19050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algn="r" eaLnBrk="1" hangingPunct="1">
              <a:defRPr sz="1400" b="1" i="0">
                <a:latin typeface="Arial" panose="020B0604020202020204" pitchFamily="34" charset="0"/>
              </a:defRPr>
            </a:lvl1pPr>
          </a:lstStyle>
          <a:p>
            <a:pPr defTabSz="914400" fontAlgn="base">
              <a:spcBef>
                <a:spcPct val="0"/>
              </a:spcBef>
              <a:spcAft>
                <a:spcPct val="0"/>
              </a:spcAft>
              <a:defRPr/>
            </a:pPr>
            <a:fld id="{6237997F-B353-0840-B04C-04297AA5B173}" type="slidenum">
              <a:rPr lang="en-US" smtClean="0">
                <a:solidFill>
                  <a:srgbClr val="FFFFCC"/>
                </a:solidFill>
                <a:ea typeface="ＭＳ Ｐゴシック" charset="0"/>
                <a:cs typeface="ＭＳ Ｐゴシック" charset="0"/>
              </a:rPr>
              <a:pPr defTabSz="914400" fontAlgn="base">
                <a:spcBef>
                  <a:spcPct val="0"/>
                </a:spcBef>
                <a:spcAft>
                  <a:spcPct val="0"/>
                </a:spcAft>
                <a:defRPr/>
              </a:pPr>
              <a:t>‹#›</a:t>
            </a:fld>
            <a:endParaRPr lang="en-US" dirty="0">
              <a:solidFill>
                <a:srgbClr val="FFFFCC"/>
              </a:solidFill>
              <a:ea typeface="ＭＳ Ｐゴシック" charset="0"/>
              <a:cs typeface="ＭＳ Ｐゴシック" charset="0"/>
            </a:endParaRPr>
          </a:p>
        </p:txBody>
      </p:sp>
    </p:spTree>
    <p:extLst>
      <p:ext uri="{BB962C8B-B14F-4D97-AF65-F5344CB8AC3E}">
        <p14:creationId xmlns:p14="http://schemas.microsoft.com/office/powerpoint/2010/main" val="1474832909"/>
      </p:ext>
    </p:extLst>
  </p:cSld>
  <p:clrMap bg1="dk2" tx1="lt1" bg2="dk1" tx2="lt2" accent1="accent1" accent2="accent2" accent3="accent3" accent4="accent4" accent5="accent5" accent6="accent6" hlink="hlink" folHlink="folHlink"/>
  <p:sldLayoutIdLst>
    <p:sldLayoutId id="2147488659" r:id="rId1"/>
    <p:sldLayoutId id="2147488660" r:id="rId2"/>
    <p:sldLayoutId id="2147488661" r:id="rId3"/>
    <p:sldLayoutId id="2147488662" r:id="rId4"/>
    <p:sldLayoutId id="2147488663" r:id="rId5"/>
    <p:sldLayoutId id="2147488664" r:id="rId6"/>
    <p:sldLayoutId id="2147488665" r:id="rId7"/>
    <p:sldLayoutId id="2147488666" r:id="rId8"/>
    <p:sldLayoutId id="2147488667" r:id="rId9"/>
    <p:sldLayoutId id="2147488668" r:id="rId10"/>
    <p:sldLayoutId id="2147488669" r:id="rId11"/>
  </p:sldLayoutIdLst>
  <p:txStyles>
    <p:titleStyle>
      <a:lvl1pPr algn="r" rtl="0" eaLnBrk="0" fontAlgn="base" hangingPunct="0">
        <a:spcBef>
          <a:spcPct val="0"/>
        </a:spcBef>
        <a:spcAft>
          <a:spcPct val="0"/>
        </a:spcAft>
        <a:defRPr sz="4400" i="1">
          <a:solidFill>
            <a:schemeClr val="tx2"/>
          </a:solidFill>
          <a:latin typeface="+mj-lt"/>
          <a:ea typeface="ＭＳ Ｐゴシック" charset="0"/>
          <a:cs typeface="Geneva" charset="0"/>
        </a:defRPr>
      </a:lvl1pPr>
      <a:lvl2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2pPr>
      <a:lvl3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3pPr>
      <a:lvl4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4pPr>
      <a:lvl5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5pPr>
      <a:lvl6pPr marL="457200" algn="r" rtl="0" fontAlgn="base">
        <a:spcBef>
          <a:spcPct val="0"/>
        </a:spcBef>
        <a:spcAft>
          <a:spcPct val="0"/>
        </a:spcAft>
        <a:defRPr sz="4400" i="1">
          <a:solidFill>
            <a:schemeClr val="tx2"/>
          </a:solidFill>
          <a:latin typeface="Times New Roman" charset="0"/>
        </a:defRPr>
      </a:lvl6pPr>
      <a:lvl7pPr marL="914400" algn="r" rtl="0" fontAlgn="base">
        <a:spcBef>
          <a:spcPct val="0"/>
        </a:spcBef>
        <a:spcAft>
          <a:spcPct val="0"/>
        </a:spcAft>
        <a:defRPr sz="4400" i="1">
          <a:solidFill>
            <a:schemeClr val="tx2"/>
          </a:solidFill>
          <a:latin typeface="Times New Roman" charset="0"/>
        </a:defRPr>
      </a:lvl7pPr>
      <a:lvl8pPr marL="1371600" algn="r" rtl="0" fontAlgn="base">
        <a:spcBef>
          <a:spcPct val="0"/>
        </a:spcBef>
        <a:spcAft>
          <a:spcPct val="0"/>
        </a:spcAft>
        <a:defRPr sz="4400" i="1">
          <a:solidFill>
            <a:schemeClr val="tx2"/>
          </a:solidFill>
          <a:latin typeface="Times New Roman" charset="0"/>
        </a:defRPr>
      </a:lvl8pPr>
      <a:lvl9pPr marL="1828800" algn="r" rtl="0" fontAlgn="base">
        <a:spcBef>
          <a:spcPct val="0"/>
        </a:spcBef>
        <a:spcAft>
          <a:spcPct val="0"/>
        </a:spcAft>
        <a:defRPr sz="4400" i="1">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Char char="•"/>
        <a:defRPr sz="3200">
          <a:solidFill>
            <a:schemeClr val="tx1"/>
          </a:solidFill>
          <a:latin typeface="+mn-lt"/>
          <a:ea typeface="ＭＳ Ｐゴシック" charset="0"/>
          <a:cs typeface="Geneva" charset="0"/>
        </a:defRPr>
      </a:lvl1pPr>
      <a:lvl2pPr marL="742950" indent="-285750" algn="l" rtl="0" eaLnBrk="0" fontAlgn="base" hangingPunct="0">
        <a:spcBef>
          <a:spcPct val="20000"/>
        </a:spcBef>
        <a:spcAft>
          <a:spcPct val="0"/>
        </a:spcAft>
        <a:buClr>
          <a:schemeClr val="tx2"/>
        </a:buClr>
        <a:buChar char="–"/>
        <a:defRPr sz="2800">
          <a:solidFill>
            <a:schemeClr val="tx1"/>
          </a:solidFill>
          <a:latin typeface="+mn-lt"/>
          <a:ea typeface="Geneva" charset="-128"/>
          <a:cs typeface="Geneva" charset="0"/>
        </a:defRPr>
      </a:lvl2pPr>
      <a:lvl3pPr marL="1143000" indent="-228600" algn="l" rtl="0" eaLnBrk="0" fontAlgn="base" hangingPunct="0">
        <a:spcBef>
          <a:spcPct val="20000"/>
        </a:spcBef>
        <a:spcAft>
          <a:spcPct val="0"/>
        </a:spcAft>
        <a:buClr>
          <a:schemeClr val="tx2"/>
        </a:buClr>
        <a:buChar char="•"/>
        <a:defRPr sz="2400">
          <a:solidFill>
            <a:schemeClr val="tx1"/>
          </a:solidFill>
          <a:latin typeface="+mn-lt"/>
          <a:ea typeface="Geneva" charset="-128"/>
          <a:cs typeface="Geneva" charset="0"/>
        </a:defRPr>
      </a:lvl3pPr>
      <a:lvl4pPr marL="1600200" indent="-228600" algn="l" rtl="0" eaLnBrk="0" fontAlgn="base" hangingPunct="0">
        <a:spcBef>
          <a:spcPct val="20000"/>
        </a:spcBef>
        <a:spcAft>
          <a:spcPct val="0"/>
        </a:spcAft>
        <a:buClr>
          <a:schemeClr val="tx2"/>
        </a:buClr>
        <a:buChar char="–"/>
        <a:defRPr sz="2000">
          <a:solidFill>
            <a:schemeClr val="tx1"/>
          </a:solidFill>
          <a:latin typeface="+mn-lt"/>
          <a:ea typeface="Geneva" charset="-128"/>
          <a:cs typeface="Geneva" charset="0"/>
        </a:defRPr>
      </a:lvl4pPr>
      <a:lvl5pPr marL="2057400" indent="-228600" algn="l" rtl="0" eaLnBrk="0" fontAlgn="base" hangingPunct="0">
        <a:spcBef>
          <a:spcPct val="20000"/>
        </a:spcBef>
        <a:spcAft>
          <a:spcPct val="0"/>
        </a:spcAft>
        <a:buClr>
          <a:schemeClr val="tx2"/>
        </a:buClr>
        <a:buChar char="•"/>
        <a:defRPr sz="2000">
          <a:solidFill>
            <a:schemeClr val="tx1"/>
          </a:solidFill>
          <a:latin typeface="+mn-lt"/>
          <a:ea typeface="Geneva" charset="-128"/>
          <a:cs typeface="Geneva" charset="0"/>
        </a:defRPr>
      </a:lvl5pPr>
      <a:lvl6pPr marL="2514600" indent="-228600" algn="l" rtl="0" fontAlgn="base">
        <a:spcBef>
          <a:spcPct val="20000"/>
        </a:spcBef>
        <a:spcAft>
          <a:spcPct val="0"/>
        </a:spcAft>
        <a:buClr>
          <a:schemeClr val="tx2"/>
        </a:buClr>
        <a:buChar char="•"/>
        <a:defRPr sz="2000">
          <a:solidFill>
            <a:schemeClr val="tx1"/>
          </a:solidFill>
          <a:latin typeface="+mn-lt"/>
          <a:ea typeface="Geneva" charset="-128"/>
        </a:defRPr>
      </a:lvl6pPr>
      <a:lvl7pPr marL="2971800" indent="-228600" algn="l" rtl="0" fontAlgn="base">
        <a:spcBef>
          <a:spcPct val="20000"/>
        </a:spcBef>
        <a:spcAft>
          <a:spcPct val="0"/>
        </a:spcAft>
        <a:buClr>
          <a:schemeClr val="tx2"/>
        </a:buClr>
        <a:buChar char="•"/>
        <a:defRPr sz="2000">
          <a:solidFill>
            <a:schemeClr val="tx1"/>
          </a:solidFill>
          <a:latin typeface="+mn-lt"/>
          <a:ea typeface="Geneva" charset="-128"/>
        </a:defRPr>
      </a:lvl7pPr>
      <a:lvl8pPr marL="3429000" indent="-228600" algn="l" rtl="0" fontAlgn="base">
        <a:spcBef>
          <a:spcPct val="20000"/>
        </a:spcBef>
        <a:spcAft>
          <a:spcPct val="0"/>
        </a:spcAft>
        <a:buClr>
          <a:schemeClr val="tx2"/>
        </a:buClr>
        <a:buChar char="•"/>
        <a:defRPr sz="2000">
          <a:solidFill>
            <a:schemeClr val="tx1"/>
          </a:solidFill>
          <a:latin typeface="+mn-lt"/>
          <a:ea typeface="Geneva" charset="-128"/>
        </a:defRPr>
      </a:lvl8pPr>
      <a:lvl9pPr marL="3886200" indent="-228600" algn="l" rtl="0" fontAlgn="base">
        <a:spcBef>
          <a:spcPct val="20000"/>
        </a:spcBef>
        <a:spcAft>
          <a:spcPct val="0"/>
        </a:spcAft>
        <a:buClr>
          <a:schemeClr val="tx2"/>
        </a:buClr>
        <a:buChar char="•"/>
        <a:defRPr sz="2000">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2700000" scaled="1"/>
        </a:gradFill>
        <a:effectLst/>
      </p:bgPr>
    </p:bg>
    <p:spTree>
      <p:nvGrpSpPr>
        <p:cNvPr id="1" name=""/>
        <p:cNvGrpSpPr/>
        <p:nvPr/>
      </p:nvGrpSpPr>
      <p:grpSpPr>
        <a:xfrm>
          <a:off x="0" y="0"/>
          <a:ext cx="0" cy="0"/>
          <a:chOff x="0" y="0"/>
          <a:chExt cx="0" cy="0"/>
        </a:xfrm>
      </p:grpSpPr>
      <p:grpSp>
        <p:nvGrpSpPr>
          <p:cNvPr id="295938" name="Group 1026"/>
          <p:cNvGrpSpPr>
            <a:grpSpLocks/>
          </p:cNvGrpSpPr>
          <p:nvPr/>
        </p:nvGrpSpPr>
        <p:grpSpPr bwMode="auto">
          <a:xfrm>
            <a:off x="-496888" y="1308100"/>
            <a:ext cx="10429876" cy="5908675"/>
            <a:chOff x="-313" y="824"/>
            <a:chExt cx="6570" cy="3722"/>
          </a:xfrm>
        </p:grpSpPr>
        <p:sp>
          <p:nvSpPr>
            <p:cNvPr id="65539" name="Rectangle 1027"/>
            <p:cNvSpPr>
              <a:spLocks noChangeArrowheads="1"/>
            </p:cNvSpPr>
            <p:nvPr userDrawn="1"/>
          </p:nvSpPr>
          <p:spPr bwMode="hidden">
            <a:xfrm rot="20798144" flipV="1">
              <a:off x="-14" y="1033"/>
              <a:ext cx="1744"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0" name="Rectangle 1028"/>
            <p:cNvSpPr>
              <a:spLocks noChangeArrowheads="1"/>
            </p:cNvSpPr>
            <p:nvPr userDrawn="1"/>
          </p:nvSpPr>
          <p:spPr bwMode="hidden">
            <a:xfrm rot="20774366" flipV="1">
              <a:off x="-24" y="1127"/>
              <a:ext cx="203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1" name="Rectangle 1029"/>
            <p:cNvSpPr>
              <a:spLocks noChangeArrowheads="1"/>
            </p:cNvSpPr>
            <p:nvPr userDrawn="1"/>
          </p:nvSpPr>
          <p:spPr bwMode="hidden">
            <a:xfrm rot="20757421" flipV="1">
              <a:off x="-27" y="1198"/>
              <a:ext cx="224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2" name="Rectangle 1030"/>
            <p:cNvSpPr>
              <a:spLocks noChangeArrowheads="1"/>
            </p:cNvSpPr>
            <p:nvPr userDrawn="1"/>
          </p:nvSpPr>
          <p:spPr bwMode="hidden">
            <a:xfrm rot="20684206" flipV="1">
              <a:off x="-43" y="1283"/>
              <a:ext cx="247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3" name="Rectangle 1031"/>
            <p:cNvSpPr>
              <a:spLocks noChangeArrowheads="1"/>
            </p:cNvSpPr>
            <p:nvPr userDrawn="1"/>
          </p:nvSpPr>
          <p:spPr bwMode="hidden">
            <a:xfrm rot="20631226" flipV="1">
              <a:off x="-51" y="1397"/>
              <a:ext cx="2770"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4" name="Rectangle 1032"/>
            <p:cNvSpPr>
              <a:spLocks noChangeArrowheads="1"/>
            </p:cNvSpPr>
            <p:nvPr userDrawn="1"/>
          </p:nvSpPr>
          <p:spPr bwMode="hidden">
            <a:xfrm rot="20554235" flipV="1">
              <a:off x="-65" y="1523"/>
              <a:ext cx="3058"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5" name="Rectangle 1033"/>
            <p:cNvSpPr>
              <a:spLocks noChangeArrowheads="1"/>
            </p:cNvSpPr>
            <p:nvPr userDrawn="1"/>
          </p:nvSpPr>
          <p:spPr bwMode="hidden">
            <a:xfrm rot="20466593" flipV="1">
              <a:off x="-93" y="1694"/>
              <a:ext cx="340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6" name="Rectangle 1034"/>
            <p:cNvSpPr>
              <a:spLocks noChangeArrowheads="1"/>
            </p:cNvSpPr>
            <p:nvPr userDrawn="1"/>
          </p:nvSpPr>
          <p:spPr bwMode="hidden">
            <a:xfrm rot="20343219" flipV="1">
              <a:off x="-99" y="1863"/>
              <a:ext cx="3749" cy="6"/>
            </a:xfrm>
            <a:prstGeom prst="rect">
              <a:avLst/>
            </a:prstGeom>
            <a:gradFill rotWithShape="0">
              <a:gsLst>
                <a:gs pos="0">
                  <a:schemeClr val="bg1"/>
                </a:gs>
                <a:gs pos="100000">
                  <a:schemeClr val="bg1">
                    <a:gamma/>
                    <a:shade val="8470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7" name="Rectangle 1035"/>
            <p:cNvSpPr>
              <a:spLocks noChangeArrowheads="1"/>
            </p:cNvSpPr>
            <p:nvPr userDrawn="1"/>
          </p:nvSpPr>
          <p:spPr bwMode="hidden">
            <a:xfrm rot="20211065" flipV="1">
              <a:off x="-165" y="2053"/>
              <a:ext cx="4209" cy="6"/>
            </a:xfrm>
            <a:prstGeom prst="rect">
              <a:avLst/>
            </a:prstGeom>
            <a:gradFill rotWithShape="0">
              <a:gsLst>
                <a:gs pos="0">
                  <a:schemeClr val="bg1"/>
                </a:gs>
                <a:gs pos="100000">
                  <a:schemeClr val="bg1">
                    <a:gamma/>
                    <a:shade val="7568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8" name="Rectangle 1036"/>
            <p:cNvSpPr>
              <a:spLocks noChangeArrowheads="1"/>
            </p:cNvSpPr>
            <p:nvPr userDrawn="1"/>
          </p:nvSpPr>
          <p:spPr bwMode="hidden">
            <a:xfrm rot="20102912" flipV="1">
              <a:off x="-214" y="2289"/>
              <a:ext cx="4612"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9" name="Rectangle 1037"/>
            <p:cNvSpPr>
              <a:spLocks noChangeArrowheads="1"/>
            </p:cNvSpPr>
            <p:nvPr userDrawn="1"/>
          </p:nvSpPr>
          <p:spPr bwMode="hidden">
            <a:xfrm rot="19923405" flipV="1">
              <a:off x="-313" y="2617"/>
              <a:ext cx="5200"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0" name="Rectangle 1038"/>
            <p:cNvSpPr>
              <a:spLocks noChangeArrowheads="1"/>
            </p:cNvSpPr>
            <p:nvPr userDrawn="1"/>
          </p:nvSpPr>
          <p:spPr bwMode="hidden">
            <a:xfrm rot="19686284" flipV="1">
              <a:off x="9" y="2881"/>
              <a:ext cx="5401" cy="6"/>
            </a:xfrm>
            <a:prstGeom prst="rect">
              <a:avLst/>
            </a:prstGeom>
            <a:gradFill rotWithShape="0">
              <a:gsLst>
                <a:gs pos="0">
                  <a:schemeClr val="bg1"/>
                </a:gs>
                <a:gs pos="100000">
                  <a:schemeClr val="bg1">
                    <a:gamma/>
                    <a:shade val="46275"/>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1" name="Rectangle 1039"/>
            <p:cNvSpPr>
              <a:spLocks noChangeArrowheads="1"/>
            </p:cNvSpPr>
            <p:nvPr userDrawn="1"/>
          </p:nvSpPr>
          <p:spPr bwMode="hidden">
            <a:xfrm rot="19383534" flipV="1">
              <a:off x="1319" y="2928"/>
              <a:ext cx="4612" cy="6"/>
            </a:xfrm>
            <a:prstGeom prst="rect">
              <a:avLst/>
            </a:prstGeom>
            <a:gradFill rotWithShape="0">
              <a:gsLst>
                <a:gs pos="0">
                  <a:schemeClr val="bg1"/>
                </a:gs>
                <a:gs pos="100000">
                  <a:schemeClr val="bg1">
                    <a:gamma/>
                    <a:shade val="3019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2" name="Rectangle 1040"/>
            <p:cNvSpPr>
              <a:spLocks noChangeArrowheads="1"/>
            </p:cNvSpPr>
            <p:nvPr userDrawn="1"/>
          </p:nvSpPr>
          <p:spPr bwMode="hidden">
            <a:xfrm rot="18994182" flipV="1">
              <a:off x="2681" y="3071"/>
              <a:ext cx="3576" cy="6"/>
            </a:xfrm>
            <a:prstGeom prst="rect">
              <a:avLst/>
            </a:prstGeom>
            <a:gradFill rotWithShape="0">
              <a:gsLst>
                <a:gs pos="0">
                  <a:schemeClr val="bg1"/>
                </a:gs>
                <a:gs pos="100000">
                  <a:schemeClr val="bg1">
                    <a:gamma/>
                    <a:shade val="313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3" name="Rectangle 1041"/>
            <p:cNvSpPr>
              <a:spLocks noChangeArrowheads="1"/>
            </p:cNvSpPr>
            <p:nvPr userDrawn="1"/>
          </p:nvSpPr>
          <p:spPr bwMode="hidden">
            <a:xfrm rot="18603245" flipV="1">
              <a:off x="4053" y="3503"/>
              <a:ext cx="2079"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4" name="Rectangle 1042"/>
            <p:cNvSpPr>
              <a:spLocks noChangeArrowheads="1"/>
            </p:cNvSpPr>
            <p:nvPr userDrawn="1"/>
          </p:nvSpPr>
          <p:spPr bwMode="hidden">
            <a:xfrm rot="39991575" flipH="1" flipV="1">
              <a:off x="5368" y="4167"/>
              <a:ext cx="501"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5" name="Rectangle 1043"/>
            <p:cNvSpPr>
              <a:spLocks noChangeArrowheads="1"/>
            </p:cNvSpPr>
            <p:nvPr userDrawn="1"/>
          </p:nvSpPr>
          <p:spPr bwMode="hidden">
            <a:xfrm rot="-20541361">
              <a:off x="-146" y="2360"/>
              <a:ext cx="6046"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6" name="Rectangle 1044"/>
            <p:cNvSpPr>
              <a:spLocks noChangeArrowheads="1"/>
            </p:cNvSpPr>
            <p:nvPr userDrawn="1"/>
          </p:nvSpPr>
          <p:spPr bwMode="hidden">
            <a:xfrm rot="-20036206">
              <a:off x="-198" y="3396"/>
              <a:ext cx="4142"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7" name="Rectangle 1045"/>
            <p:cNvSpPr>
              <a:spLocks noChangeArrowheads="1"/>
            </p:cNvSpPr>
            <p:nvPr userDrawn="1"/>
          </p:nvSpPr>
          <p:spPr bwMode="hidden">
            <a:xfrm rot="1732981">
              <a:off x="-165" y="3624"/>
              <a:ext cx="2804"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8" name="Rectangle 1046"/>
            <p:cNvSpPr>
              <a:spLocks noChangeArrowheads="1"/>
            </p:cNvSpPr>
            <p:nvPr userDrawn="1"/>
          </p:nvSpPr>
          <p:spPr bwMode="hidden">
            <a:xfrm rot="1969083">
              <a:off x="-110" y="3922"/>
              <a:ext cx="1400"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9" name="Rectangle 1047"/>
            <p:cNvSpPr>
              <a:spLocks noChangeArrowheads="1"/>
            </p:cNvSpPr>
            <p:nvPr userDrawn="1"/>
          </p:nvSpPr>
          <p:spPr bwMode="hidden">
            <a:xfrm rot="-20213826">
              <a:off x="-216" y="3221"/>
              <a:ext cx="5477" cy="6"/>
            </a:xfrm>
            <a:prstGeom prst="rect">
              <a:avLst/>
            </a:prstGeom>
            <a:gradFill rotWithShape="0">
              <a:gsLst>
                <a:gs pos="0">
                  <a:schemeClr val="bg1"/>
                </a:gs>
                <a:gs pos="100000">
                  <a:schemeClr val="bg1">
                    <a:gamma/>
                    <a:shade val="4862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0" name="Rectangle 1048"/>
            <p:cNvSpPr>
              <a:spLocks noChangeArrowheads="1"/>
            </p:cNvSpPr>
            <p:nvPr userDrawn="1"/>
          </p:nvSpPr>
          <p:spPr bwMode="hidden">
            <a:xfrm rot="22583969">
              <a:off x="-115" y="2129"/>
              <a:ext cx="6016" cy="6"/>
            </a:xfrm>
            <a:prstGeom prst="rect">
              <a:avLst/>
            </a:prstGeom>
            <a:gradFill rotWithShape="0">
              <a:gsLst>
                <a:gs pos="0">
                  <a:schemeClr val="bg1"/>
                </a:gs>
                <a:gs pos="100000">
                  <a:schemeClr val="bg1">
                    <a:gamma/>
                    <a:shade val="57647"/>
                    <a:invGamma/>
                  </a:schemeClr>
                </a:gs>
              </a:gsLst>
              <a:lin ang="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1" name="Rectangle 1049"/>
            <p:cNvSpPr>
              <a:spLocks noChangeArrowheads="1"/>
            </p:cNvSpPr>
            <p:nvPr userDrawn="1"/>
          </p:nvSpPr>
          <p:spPr bwMode="hidden">
            <a:xfrm rot="930109" flipV="1">
              <a:off x="80" y="1946"/>
              <a:ext cx="575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2" name="Rectangle 1050"/>
            <p:cNvSpPr>
              <a:spLocks noChangeArrowheads="1"/>
            </p:cNvSpPr>
            <p:nvPr userDrawn="1"/>
          </p:nvSpPr>
          <p:spPr bwMode="hidden">
            <a:xfrm rot="-20731987">
              <a:off x="374" y="1802"/>
              <a:ext cx="5475"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3" name="Rectangle 1051"/>
            <p:cNvSpPr>
              <a:spLocks noChangeArrowheads="1"/>
            </p:cNvSpPr>
            <p:nvPr userDrawn="1"/>
          </p:nvSpPr>
          <p:spPr bwMode="hidden">
            <a:xfrm rot="-64024402">
              <a:off x="848" y="1582"/>
              <a:ext cx="497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4" name="Rectangle 1052"/>
            <p:cNvSpPr>
              <a:spLocks noChangeArrowheads="1"/>
            </p:cNvSpPr>
            <p:nvPr userDrawn="1"/>
          </p:nvSpPr>
          <p:spPr bwMode="hidden">
            <a:xfrm rot="-42464612">
              <a:off x="1053" y="1476"/>
              <a:ext cx="4759"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5" name="Rectangle 1053"/>
            <p:cNvSpPr>
              <a:spLocks noChangeArrowheads="1"/>
            </p:cNvSpPr>
            <p:nvPr userDrawn="1"/>
          </p:nvSpPr>
          <p:spPr bwMode="hidden">
            <a:xfrm rot="-20907336">
              <a:off x="1244" y="1377"/>
              <a:ext cx="4557"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6" name="Rectangle 1054"/>
            <p:cNvSpPr>
              <a:spLocks noChangeArrowheads="1"/>
            </p:cNvSpPr>
            <p:nvPr userDrawn="1"/>
          </p:nvSpPr>
          <p:spPr bwMode="hidden">
            <a:xfrm rot="655690" flipV="1">
              <a:off x="1487" y="1305"/>
              <a:ext cx="431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7" name="Rectangle 1055"/>
            <p:cNvSpPr>
              <a:spLocks noChangeArrowheads="1"/>
            </p:cNvSpPr>
            <p:nvPr userDrawn="1"/>
          </p:nvSpPr>
          <p:spPr bwMode="hidden">
            <a:xfrm rot="636921" flipV="1">
              <a:off x="1650" y="1218"/>
              <a:ext cx="415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8" name="Rectangle 1056"/>
            <p:cNvSpPr>
              <a:spLocks noChangeArrowheads="1"/>
            </p:cNvSpPr>
            <p:nvPr userDrawn="1"/>
          </p:nvSpPr>
          <p:spPr bwMode="hidden">
            <a:xfrm rot="803987" flipV="1">
              <a:off x="611" y="1684"/>
              <a:ext cx="5204"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9" name="Rectangle 1057"/>
            <p:cNvSpPr>
              <a:spLocks noChangeArrowheads="1"/>
            </p:cNvSpPr>
            <p:nvPr userDrawn="1"/>
          </p:nvSpPr>
          <p:spPr bwMode="hidden">
            <a:xfrm rot="1273217" flipV="1">
              <a:off x="-204" y="2976"/>
              <a:ext cx="6150"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70" name="Rectangle 1058"/>
            <p:cNvSpPr>
              <a:spLocks noChangeArrowheads="1"/>
            </p:cNvSpPr>
            <p:nvPr userDrawn="1"/>
          </p:nvSpPr>
          <p:spPr bwMode="hidden">
            <a:xfrm rot="1169729" flipV="1">
              <a:off x="-174" y="2663"/>
              <a:ext cx="6104" cy="6"/>
            </a:xfrm>
            <a:prstGeom prst="rect">
              <a:avLst/>
            </a:prstGeom>
            <a:gradFill rotWithShape="0">
              <a:gsLst>
                <a:gs pos="0">
                  <a:schemeClr val="bg1"/>
                </a:gs>
                <a:gs pos="100000">
                  <a:schemeClr val="bg1">
                    <a:gamma/>
                    <a:shade val="51373"/>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71" name="Oval 1059"/>
            <p:cNvSpPr>
              <a:spLocks noChangeArrowheads="1"/>
            </p:cNvSpPr>
            <p:nvPr/>
          </p:nvSpPr>
          <p:spPr bwMode="hidden">
            <a:xfrm>
              <a:off x="740" y="3359"/>
              <a:ext cx="168" cy="9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2" name="Oval 1060"/>
            <p:cNvSpPr>
              <a:spLocks noChangeArrowheads="1"/>
            </p:cNvSpPr>
            <p:nvPr/>
          </p:nvSpPr>
          <p:spPr bwMode="hidden">
            <a:xfrm>
              <a:off x="236" y="3074"/>
              <a:ext cx="168" cy="9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3" name="Oval 1061"/>
            <p:cNvSpPr>
              <a:spLocks noChangeArrowheads="1"/>
            </p:cNvSpPr>
            <p:nvPr/>
          </p:nvSpPr>
          <p:spPr bwMode="hidden">
            <a:xfrm>
              <a:off x="159" y="3652"/>
              <a:ext cx="196" cy="10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4" name="Oval 1062"/>
            <p:cNvSpPr>
              <a:spLocks noChangeArrowheads="1"/>
            </p:cNvSpPr>
            <p:nvPr/>
          </p:nvSpPr>
          <p:spPr bwMode="hidden">
            <a:xfrm>
              <a:off x="2077" y="2661"/>
              <a:ext cx="156" cy="8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5" name="Oval 1063"/>
            <p:cNvSpPr>
              <a:spLocks noChangeArrowheads="1"/>
            </p:cNvSpPr>
            <p:nvPr/>
          </p:nvSpPr>
          <p:spPr bwMode="hidden">
            <a:xfrm>
              <a:off x="1223" y="3076"/>
              <a:ext cx="168" cy="9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6" name="Oval 1064"/>
            <p:cNvSpPr>
              <a:spLocks noChangeArrowheads="1"/>
            </p:cNvSpPr>
            <p:nvPr/>
          </p:nvSpPr>
          <p:spPr bwMode="hidden">
            <a:xfrm>
              <a:off x="1686" y="2857"/>
              <a:ext cx="156" cy="9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7" name="Oval 1065"/>
            <p:cNvSpPr>
              <a:spLocks noChangeArrowheads="1"/>
            </p:cNvSpPr>
            <p:nvPr/>
          </p:nvSpPr>
          <p:spPr bwMode="hidden">
            <a:xfrm>
              <a:off x="750" y="2839"/>
              <a:ext cx="151"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8" name="Oval 1066"/>
            <p:cNvSpPr>
              <a:spLocks noChangeArrowheads="1"/>
            </p:cNvSpPr>
            <p:nvPr/>
          </p:nvSpPr>
          <p:spPr bwMode="hidden">
            <a:xfrm>
              <a:off x="367" y="2656"/>
              <a:ext cx="150" cy="84"/>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9" name="Oval 1067"/>
            <p:cNvSpPr>
              <a:spLocks noChangeArrowheads="1"/>
            </p:cNvSpPr>
            <p:nvPr/>
          </p:nvSpPr>
          <p:spPr bwMode="hidden">
            <a:xfrm>
              <a:off x="1172" y="2642"/>
              <a:ext cx="156" cy="8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0" name="Oval 1068"/>
            <p:cNvSpPr>
              <a:spLocks noChangeArrowheads="1"/>
            </p:cNvSpPr>
            <p:nvPr/>
          </p:nvSpPr>
          <p:spPr bwMode="hidden">
            <a:xfrm>
              <a:off x="2401" y="2485"/>
              <a:ext cx="156" cy="83"/>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1" name="Oval 1069"/>
            <p:cNvSpPr>
              <a:spLocks noChangeArrowheads="1"/>
            </p:cNvSpPr>
            <p:nvPr/>
          </p:nvSpPr>
          <p:spPr bwMode="hidden">
            <a:xfrm>
              <a:off x="1910" y="2314"/>
              <a:ext cx="134" cy="7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2" name="Oval 1070"/>
            <p:cNvSpPr>
              <a:spLocks noChangeArrowheads="1"/>
            </p:cNvSpPr>
            <p:nvPr/>
          </p:nvSpPr>
          <p:spPr bwMode="hidden">
            <a:xfrm>
              <a:off x="2254" y="2154"/>
              <a:ext cx="134"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3" name="Oval 1071"/>
            <p:cNvSpPr>
              <a:spLocks noChangeArrowheads="1"/>
            </p:cNvSpPr>
            <p:nvPr/>
          </p:nvSpPr>
          <p:spPr bwMode="hidden">
            <a:xfrm>
              <a:off x="2742" y="2305"/>
              <a:ext cx="140" cy="72"/>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4" name="Oval 1072"/>
            <p:cNvSpPr>
              <a:spLocks noChangeArrowheads="1"/>
            </p:cNvSpPr>
            <p:nvPr/>
          </p:nvSpPr>
          <p:spPr bwMode="hidden">
            <a:xfrm>
              <a:off x="2812" y="1898"/>
              <a:ext cx="129"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5" name="Oval 1073"/>
            <p:cNvSpPr>
              <a:spLocks noChangeArrowheads="1"/>
            </p:cNvSpPr>
            <p:nvPr/>
          </p:nvSpPr>
          <p:spPr bwMode="hidden">
            <a:xfrm>
              <a:off x="3721" y="1792"/>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6" name="Oval 1074"/>
            <p:cNvSpPr>
              <a:spLocks noChangeArrowheads="1"/>
            </p:cNvSpPr>
            <p:nvPr/>
          </p:nvSpPr>
          <p:spPr bwMode="hidden">
            <a:xfrm>
              <a:off x="3528" y="1896"/>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7" name="Oval 1075"/>
            <p:cNvSpPr>
              <a:spLocks noChangeArrowheads="1"/>
            </p:cNvSpPr>
            <p:nvPr/>
          </p:nvSpPr>
          <p:spPr bwMode="hidden">
            <a:xfrm>
              <a:off x="3064" y="1778"/>
              <a:ext cx="128" cy="6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8" name="Oval 1076"/>
            <p:cNvSpPr>
              <a:spLocks noChangeArrowheads="1"/>
            </p:cNvSpPr>
            <p:nvPr/>
          </p:nvSpPr>
          <p:spPr bwMode="hidden">
            <a:xfrm>
              <a:off x="3277" y="2024"/>
              <a:ext cx="134" cy="73"/>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9" name="Oval 1077"/>
            <p:cNvSpPr>
              <a:spLocks noChangeArrowheads="1"/>
            </p:cNvSpPr>
            <p:nvPr/>
          </p:nvSpPr>
          <p:spPr bwMode="hidden">
            <a:xfrm>
              <a:off x="3027" y="2160"/>
              <a:ext cx="133" cy="61"/>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0" name="Oval 1078"/>
            <p:cNvSpPr>
              <a:spLocks noChangeArrowheads="1"/>
            </p:cNvSpPr>
            <p:nvPr/>
          </p:nvSpPr>
          <p:spPr bwMode="hidden">
            <a:xfrm>
              <a:off x="1569" y="2453"/>
              <a:ext cx="150" cy="9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1" name="Oval 1079"/>
            <p:cNvSpPr>
              <a:spLocks noChangeArrowheads="1"/>
            </p:cNvSpPr>
            <p:nvPr/>
          </p:nvSpPr>
          <p:spPr bwMode="hidden">
            <a:xfrm>
              <a:off x="1863" y="2028"/>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2" name="Oval 1080"/>
            <p:cNvSpPr>
              <a:spLocks noChangeArrowheads="1"/>
            </p:cNvSpPr>
            <p:nvPr/>
          </p:nvSpPr>
          <p:spPr bwMode="hidden">
            <a:xfrm>
              <a:off x="1513" y="2175"/>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3" name="Oval 1081"/>
            <p:cNvSpPr>
              <a:spLocks noChangeArrowheads="1"/>
            </p:cNvSpPr>
            <p:nvPr/>
          </p:nvSpPr>
          <p:spPr bwMode="hidden">
            <a:xfrm>
              <a:off x="1191" y="2311"/>
              <a:ext cx="134" cy="72"/>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4" name="Oval 1082"/>
            <p:cNvSpPr>
              <a:spLocks noChangeArrowheads="1"/>
            </p:cNvSpPr>
            <p:nvPr/>
          </p:nvSpPr>
          <p:spPr bwMode="hidden">
            <a:xfrm>
              <a:off x="1154" y="2047"/>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5" name="Oval 1083"/>
            <p:cNvSpPr>
              <a:spLocks noChangeArrowheads="1"/>
            </p:cNvSpPr>
            <p:nvPr/>
          </p:nvSpPr>
          <p:spPr bwMode="hidden">
            <a:xfrm>
              <a:off x="1142" y="1803"/>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6" name="Oval 1084"/>
            <p:cNvSpPr>
              <a:spLocks noChangeArrowheads="1"/>
            </p:cNvSpPr>
            <p:nvPr/>
          </p:nvSpPr>
          <p:spPr bwMode="hidden">
            <a:xfrm>
              <a:off x="1500" y="1912"/>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7" name="Oval 1085"/>
            <p:cNvSpPr>
              <a:spLocks noChangeArrowheads="1"/>
            </p:cNvSpPr>
            <p:nvPr/>
          </p:nvSpPr>
          <p:spPr bwMode="hidden">
            <a:xfrm>
              <a:off x="1804" y="1801"/>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8" name="Oval 1086"/>
            <p:cNvSpPr>
              <a:spLocks noChangeArrowheads="1"/>
            </p:cNvSpPr>
            <p:nvPr/>
          </p:nvSpPr>
          <p:spPr bwMode="hidden">
            <a:xfrm>
              <a:off x="2159" y="1905"/>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9" name="Oval 1087"/>
            <p:cNvSpPr>
              <a:spLocks noChangeArrowheads="1"/>
            </p:cNvSpPr>
            <p:nvPr/>
          </p:nvSpPr>
          <p:spPr bwMode="hidden">
            <a:xfrm>
              <a:off x="2432" y="1787"/>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0" name="Oval 1088"/>
            <p:cNvSpPr>
              <a:spLocks noChangeArrowheads="1"/>
            </p:cNvSpPr>
            <p:nvPr/>
          </p:nvSpPr>
          <p:spPr bwMode="hidden">
            <a:xfrm>
              <a:off x="470" y="2032"/>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1" name="Oval 1089"/>
            <p:cNvSpPr>
              <a:spLocks noChangeArrowheads="1"/>
            </p:cNvSpPr>
            <p:nvPr/>
          </p:nvSpPr>
          <p:spPr bwMode="hidden">
            <a:xfrm>
              <a:off x="68" y="2166"/>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2" name="Oval 1090"/>
            <p:cNvSpPr>
              <a:spLocks noChangeArrowheads="1"/>
            </p:cNvSpPr>
            <p:nvPr/>
          </p:nvSpPr>
          <p:spPr bwMode="hidden">
            <a:xfrm>
              <a:off x="798" y="1916"/>
              <a:ext cx="128" cy="6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3" name="Oval 1091"/>
            <p:cNvSpPr>
              <a:spLocks noChangeArrowheads="1"/>
            </p:cNvSpPr>
            <p:nvPr/>
          </p:nvSpPr>
          <p:spPr bwMode="hidden">
            <a:xfrm>
              <a:off x="455" y="1797"/>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4" name="Oval 1092"/>
            <p:cNvSpPr>
              <a:spLocks noChangeArrowheads="1"/>
            </p:cNvSpPr>
            <p:nvPr/>
          </p:nvSpPr>
          <p:spPr bwMode="hidden">
            <a:xfrm>
              <a:off x="113" y="1901"/>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5" name="Oval 1093"/>
            <p:cNvSpPr>
              <a:spLocks noChangeArrowheads="1"/>
            </p:cNvSpPr>
            <p:nvPr/>
          </p:nvSpPr>
          <p:spPr bwMode="hidden">
            <a:xfrm>
              <a:off x="432" y="2323"/>
              <a:ext cx="139"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6" name="Oval 1094"/>
            <p:cNvSpPr>
              <a:spLocks noChangeArrowheads="1"/>
            </p:cNvSpPr>
            <p:nvPr/>
          </p:nvSpPr>
          <p:spPr bwMode="hidden">
            <a:xfrm>
              <a:off x="814" y="2178"/>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7" name="Oval 1095"/>
            <p:cNvSpPr>
              <a:spLocks noChangeArrowheads="1"/>
            </p:cNvSpPr>
            <p:nvPr/>
          </p:nvSpPr>
          <p:spPr bwMode="hidden">
            <a:xfrm>
              <a:off x="789" y="2472"/>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8" name="Oval 1096"/>
            <p:cNvSpPr>
              <a:spLocks noChangeArrowheads="1"/>
            </p:cNvSpPr>
            <p:nvPr/>
          </p:nvSpPr>
          <p:spPr bwMode="hidden">
            <a:xfrm>
              <a:off x="2544" y="2015"/>
              <a:ext cx="140" cy="7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9" name="Oval 1097"/>
            <p:cNvSpPr>
              <a:spLocks noChangeArrowheads="1"/>
            </p:cNvSpPr>
            <p:nvPr/>
          </p:nvSpPr>
          <p:spPr bwMode="hidden">
            <a:xfrm>
              <a:off x="1457" y="1700"/>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0" name="Oval 1098"/>
            <p:cNvSpPr>
              <a:spLocks noChangeArrowheads="1"/>
            </p:cNvSpPr>
            <p:nvPr/>
          </p:nvSpPr>
          <p:spPr bwMode="hidden">
            <a:xfrm>
              <a:off x="1747"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1" name="Oval 1099"/>
            <p:cNvSpPr>
              <a:spLocks noChangeArrowheads="1"/>
            </p:cNvSpPr>
            <p:nvPr/>
          </p:nvSpPr>
          <p:spPr bwMode="hidden">
            <a:xfrm>
              <a:off x="1385"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2" name="Oval 1100"/>
            <p:cNvSpPr>
              <a:spLocks noChangeArrowheads="1"/>
            </p:cNvSpPr>
            <p:nvPr/>
          </p:nvSpPr>
          <p:spPr bwMode="hidden">
            <a:xfrm>
              <a:off x="1093" y="1595"/>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3" name="Oval 1101"/>
            <p:cNvSpPr>
              <a:spLocks noChangeArrowheads="1"/>
            </p:cNvSpPr>
            <p:nvPr/>
          </p:nvSpPr>
          <p:spPr bwMode="hidden">
            <a:xfrm>
              <a:off x="792" y="1690"/>
              <a:ext cx="124"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4" name="Oval 1102"/>
            <p:cNvSpPr>
              <a:spLocks noChangeArrowheads="1"/>
            </p:cNvSpPr>
            <p:nvPr/>
          </p:nvSpPr>
          <p:spPr bwMode="hidden">
            <a:xfrm>
              <a:off x="2011" y="1512"/>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5" name="Oval 1103"/>
            <p:cNvSpPr>
              <a:spLocks noChangeArrowheads="1"/>
            </p:cNvSpPr>
            <p:nvPr/>
          </p:nvSpPr>
          <p:spPr bwMode="hidden">
            <a:xfrm>
              <a:off x="2087" y="169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6" name="Oval 1104"/>
            <p:cNvSpPr>
              <a:spLocks noChangeArrowheads="1"/>
            </p:cNvSpPr>
            <p:nvPr/>
          </p:nvSpPr>
          <p:spPr bwMode="hidden">
            <a:xfrm>
              <a:off x="2345" y="1601"/>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7" name="Oval 1105"/>
            <p:cNvSpPr>
              <a:spLocks noChangeArrowheads="1"/>
            </p:cNvSpPr>
            <p:nvPr/>
          </p:nvSpPr>
          <p:spPr bwMode="hidden">
            <a:xfrm>
              <a:off x="2684" y="1686"/>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8" name="Oval 1106"/>
            <p:cNvSpPr>
              <a:spLocks noChangeArrowheads="1"/>
            </p:cNvSpPr>
            <p:nvPr/>
          </p:nvSpPr>
          <p:spPr bwMode="hidden">
            <a:xfrm>
              <a:off x="806" y="1512"/>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9" name="Oval 1107"/>
            <p:cNvSpPr>
              <a:spLocks noChangeArrowheads="1"/>
            </p:cNvSpPr>
            <p:nvPr/>
          </p:nvSpPr>
          <p:spPr bwMode="hidden">
            <a:xfrm>
              <a:off x="495" y="1597"/>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0" name="Oval 1108"/>
            <p:cNvSpPr>
              <a:spLocks noChangeArrowheads="1"/>
            </p:cNvSpPr>
            <p:nvPr/>
          </p:nvSpPr>
          <p:spPr bwMode="hidden">
            <a:xfrm>
              <a:off x="228" y="1508"/>
              <a:ext cx="123"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1" name="Oval 1109"/>
            <p:cNvSpPr>
              <a:spLocks noChangeArrowheads="1"/>
            </p:cNvSpPr>
            <p:nvPr/>
          </p:nvSpPr>
          <p:spPr bwMode="hidden">
            <a:xfrm>
              <a:off x="157" y="1698"/>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2" name="Oval 1110"/>
            <p:cNvSpPr>
              <a:spLocks noChangeArrowheads="1"/>
            </p:cNvSpPr>
            <p:nvPr/>
          </p:nvSpPr>
          <p:spPr bwMode="hidden">
            <a:xfrm>
              <a:off x="2887" y="1595"/>
              <a:ext cx="124"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3" name="Oval 1111"/>
            <p:cNvSpPr>
              <a:spLocks noChangeArrowheads="1"/>
            </p:cNvSpPr>
            <p:nvPr/>
          </p:nvSpPr>
          <p:spPr bwMode="hidden">
            <a:xfrm>
              <a:off x="3079" y="1511"/>
              <a:ext cx="124"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4" name="Oval 1112"/>
            <p:cNvSpPr>
              <a:spLocks noChangeArrowheads="1"/>
            </p:cNvSpPr>
            <p:nvPr/>
          </p:nvSpPr>
          <p:spPr bwMode="hidden">
            <a:xfrm>
              <a:off x="3270" y="1688"/>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5" name="Oval 1113"/>
            <p:cNvSpPr>
              <a:spLocks noChangeArrowheads="1"/>
            </p:cNvSpPr>
            <p:nvPr/>
          </p:nvSpPr>
          <p:spPr bwMode="hidden">
            <a:xfrm>
              <a:off x="3453"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6" name="Oval 1114"/>
            <p:cNvSpPr>
              <a:spLocks noChangeArrowheads="1"/>
            </p:cNvSpPr>
            <p:nvPr/>
          </p:nvSpPr>
          <p:spPr bwMode="hidden">
            <a:xfrm>
              <a:off x="3651"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7" name="Oval 1115"/>
            <p:cNvSpPr>
              <a:spLocks noChangeArrowheads="1"/>
            </p:cNvSpPr>
            <p:nvPr/>
          </p:nvSpPr>
          <p:spPr bwMode="hidden">
            <a:xfrm>
              <a:off x="4251" y="1513"/>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8" name="Oval 1116"/>
            <p:cNvSpPr>
              <a:spLocks noChangeArrowheads="1"/>
            </p:cNvSpPr>
            <p:nvPr/>
          </p:nvSpPr>
          <p:spPr bwMode="hidden">
            <a:xfrm>
              <a:off x="3901" y="1701"/>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9" name="Oval 1117"/>
            <p:cNvSpPr>
              <a:spLocks noChangeArrowheads="1"/>
            </p:cNvSpPr>
            <p:nvPr/>
          </p:nvSpPr>
          <p:spPr bwMode="hidden">
            <a:xfrm>
              <a:off x="4086" y="1608"/>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0" name="Oval 1118"/>
            <p:cNvSpPr>
              <a:spLocks noChangeArrowheads="1"/>
            </p:cNvSpPr>
            <p:nvPr/>
          </p:nvSpPr>
          <p:spPr bwMode="hidden">
            <a:xfrm>
              <a:off x="1282" y="3653"/>
              <a:ext cx="196" cy="11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1" name="Oval 1119"/>
            <p:cNvSpPr>
              <a:spLocks noChangeArrowheads="1"/>
            </p:cNvSpPr>
            <p:nvPr/>
          </p:nvSpPr>
          <p:spPr bwMode="hidden">
            <a:xfrm>
              <a:off x="707" y="4014"/>
              <a:ext cx="191" cy="11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2" name="Oval 1120"/>
            <p:cNvSpPr>
              <a:spLocks noChangeArrowheads="1"/>
            </p:cNvSpPr>
            <p:nvPr/>
          </p:nvSpPr>
          <p:spPr bwMode="hidden">
            <a:xfrm>
              <a:off x="2229" y="309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3" name="Oval 1121"/>
            <p:cNvSpPr>
              <a:spLocks noChangeArrowheads="1"/>
            </p:cNvSpPr>
            <p:nvPr/>
          </p:nvSpPr>
          <p:spPr bwMode="hidden">
            <a:xfrm>
              <a:off x="2604" y="2867"/>
              <a:ext cx="156" cy="89"/>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4" name="Oval 1122"/>
            <p:cNvSpPr>
              <a:spLocks noChangeArrowheads="1"/>
            </p:cNvSpPr>
            <p:nvPr/>
          </p:nvSpPr>
          <p:spPr bwMode="hidden">
            <a:xfrm>
              <a:off x="2907" y="2668"/>
              <a:ext cx="156" cy="84"/>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5" name="Oval 1123"/>
            <p:cNvSpPr>
              <a:spLocks noChangeArrowheads="1"/>
            </p:cNvSpPr>
            <p:nvPr/>
          </p:nvSpPr>
          <p:spPr bwMode="hidden">
            <a:xfrm>
              <a:off x="3248" y="2454"/>
              <a:ext cx="150" cy="9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6" name="Oval 1124"/>
            <p:cNvSpPr>
              <a:spLocks noChangeArrowheads="1"/>
            </p:cNvSpPr>
            <p:nvPr/>
          </p:nvSpPr>
          <p:spPr bwMode="hidden">
            <a:xfrm>
              <a:off x="1801" y="336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7" name="Oval 1125"/>
            <p:cNvSpPr>
              <a:spLocks noChangeArrowheads="1"/>
            </p:cNvSpPr>
            <p:nvPr/>
          </p:nvSpPr>
          <p:spPr bwMode="hidden">
            <a:xfrm>
              <a:off x="3512" y="2302"/>
              <a:ext cx="134" cy="73"/>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8" name="Oval 1126"/>
            <p:cNvSpPr>
              <a:spLocks noChangeArrowheads="1"/>
            </p:cNvSpPr>
            <p:nvPr/>
          </p:nvSpPr>
          <p:spPr bwMode="hidden">
            <a:xfrm>
              <a:off x="3980" y="2014"/>
              <a:ext cx="134" cy="7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9" name="Oval 1127"/>
            <p:cNvSpPr>
              <a:spLocks noChangeArrowheads="1"/>
            </p:cNvSpPr>
            <p:nvPr/>
          </p:nvSpPr>
          <p:spPr bwMode="hidden">
            <a:xfrm>
              <a:off x="3753" y="2158"/>
              <a:ext cx="134" cy="6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0" name="Oval 1128"/>
            <p:cNvSpPr>
              <a:spLocks noChangeArrowheads="1"/>
            </p:cNvSpPr>
            <p:nvPr/>
          </p:nvSpPr>
          <p:spPr bwMode="hidden">
            <a:xfrm>
              <a:off x="4176" y="1898"/>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1" name="Oval 1129"/>
            <p:cNvSpPr>
              <a:spLocks noChangeArrowheads="1"/>
            </p:cNvSpPr>
            <p:nvPr/>
          </p:nvSpPr>
          <p:spPr bwMode="hidden">
            <a:xfrm>
              <a:off x="4338" y="1797"/>
              <a:ext cx="12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2" name="Oval 1130"/>
            <p:cNvSpPr>
              <a:spLocks noChangeArrowheads="1"/>
            </p:cNvSpPr>
            <p:nvPr/>
          </p:nvSpPr>
          <p:spPr bwMode="hidden">
            <a:xfrm>
              <a:off x="4505" y="1700"/>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3" name="Oval 1131"/>
            <p:cNvSpPr>
              <a:spLocks noChangeArrowheads="1"/>
            </p:cNvSpPr>
            <p:nvPr/>
          </p:nvSpPr>
          <p:spPr bwMode="hidden">
            <a:xfrm>
              <a:off x="4661" y="1603"/>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4" name="Oval 1132"/>
            <p:cNvSpPr>
              <a:spLocks noChangeArrowheads="1"/>
            </p:cNvSpPr>
            <p:nvPr/>
          </p:nvSpPr>
          <p:spPr bwMode="hidden">
            <a:xfrm>
              <a:off x="4803" y="1512"/>
              <a:ext cx="128" cy="5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5" name="Oval 1133"/>
            <p:cNvSpPr>
              <a:spLocks noChangeArrowheads="1"/>
            </p:cNvSpPr>
            <p:nvPr/>
          </p:nvSpPr>
          <p:spPr bwMode="hidden">
            <a:xfrm>
              <a:off x="4930" y="1431"/>
              <a:ext cx="111" cy="5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6" name="Oval 1134"/>
            <p:cNvSpPr>
              <a:spLocks noChangeArrowheads="1"/>
            </p:cNvSpPr>
            <p:nvPr/>
          </p:nvSpPr>
          <p:spPr bwMode="hidden">
            <a:xfrm>
              <a:off x="3835" y="1430"/>
              <a:ext cx="112" cy="5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7" name="Oval 1135"/>
            <p:cNvSpPr>
              <a:spLocks noChangeArrowheads="1"/>
            </p:cNvSpPr>
            <p:nvPr/>
          </p:nvSpPr>
          <p:spPr bwMode="hidden">
            <a:xfrm>
              <a:off x="3286" y="1430"/>
              <a:ext cx="112"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8" name="Oval 1136"/>
            <p:cNvSpPr>
              <a:spLocks noChangeArrowheads="1"/>
            </p:cNvSpPr>
            <p:nvPr/>
          </p:nvSpPr>
          <p:spPr bwMode="hidden">
            <a:xfrm>
              <a:off x="2972" y="1366"/>
              <a:ext cx="111"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9" name="Oval 1137"/>
            <p:cNvSpPr>
              <a:spLocks noChangeArrowheads="1"/>
            </p:cNvSpPr>
            <p:nvPr/>
          </p:nvSpPr>
          <p:spPr bwMode="hidden">
            <a:xfrm>
              <a:off x="3152" y="1292"/>
              <a:ext cx="112" cy="50"/>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0" name="Oval 1138"/>
            <p:cNvSpPr>
              <a:spLocks noChangeArrowheads="1"/>
            </p:cNvSpPr>
            <p:nvPr/>
          </p:nvSpPr>
          <p:spPr bwMode="hidden">
            <a:xfrm>
              <a:off x="3020" y="1170"/>
              <a:ext cx="112"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1" name="Oval 1139"/>
            <p:cNvSpPr>
              <a:spLocks noChangeArrowheads="1"/>
            </p:cNvSpPr>
            <p:nvPr/>
          </p:nvSpPr>
          <p:spPr bwMode="hidden">
            <a:xfrm>
              <a:off x="2443" y="1368"/>
              <a:ext cx="112"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2" name="Oval 1140"/>
            <p:cNvSpPr>
              <a:spLocks noChangeArrowheads="1"/>
            </p:cNvSpPr>
            <p:nvPr/>
          </p:nvSpPr>
          <p:spPr bwMode="hidden">
            <a:xfrm>
              <a:off x="2301" y="1220"/>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3" name="Oval 1141"/>
            <p:cNvSpPr>
              <a:spLocks noChangeArrowheads="1"/>
            </p:cNvSpPr>
            <p:nvPr/>
          </p:nvSpPr>
          <p:spPr bwMode="hidden">
            <a:xfrm>
              <a:off x="2095" y="1284"/>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4" name="Oval 1142"/>
            <p:cNvSpPr>
              <a:spLocks noChangeArrowheads="1"/>
            </p:cNvSpPr>
            <p:nvPr/>
          </p:nvSpPr>
          <p:spPr bwMode="hidden">
            <a:xfrm>
              <a:off x="2228" y="1442"/>
              <a:ext cx="111"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5" name="Oval 1143"/>
            <p:cNvSpPr>
              <a:spLocks noChangeArrowheads="1"/>
            </p:cNvSpPr>
            <p:nvPr/>
          </p:nvSpPr>
          <p:spPr bwMode="hidden">
            <a:xfrm>
              <a:off x="1109" y="1424"/>
              <a:ext cx="112"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6" name="Oval 1144"/>
            <p:cNvSpPr>
              <a:spLocks noChangeArrowheads="1"/>
            </p:cNvSpPr>
            <p:nvPr/>
          </p:nvSpPr>
          <p:spPr bwMode="hidden">
            <a:xfrm>
              <a:off x="611" y="1284"/>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7" name="Oval 1145"/>
            <p:cNvSpPr>
              <a:spLocks noChangeArrowheads="1"/>
            </p:cNvSpPr>
            <p:nvPr/>
          </p:nvSpPr>
          <p:spPr bwMode="hidden">
            <a:xfrm>
              <a:off x="305" y="1358"/>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8" name="Oval 1146"/>
            <p:cNvSpPr>
              <a:spLocks noChangeArrowheads="1"/>
            </p:cNvSpPr>
            <p:nvPr/>
          </p:nvSpPr>
          <p:spPr bwMode="hidden">
            <a:xfrm>
              <a:off x="156" y="1154"/>
              <a:ext cx="112"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9" name="Oval 1147"/>
            <p:cNvSpPr>
              <a:spLocks noChangeArrowheads="1"/>
            </p:cNvSpPr>
            <p:nvPr/>
          </p:nvSpPr>
          <p:spPr bwMode="hidden">
            <a:xfrm>
              <a:off x="4538" y="1365"/>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0" name="Oval 1148"/>
            <p:cNvSpPr>
              <a:spLocks noChangeArrowheads="1"/>
            </p:cNvSpPr>
            <p:nvPr/>
          </p:nvSpPr>
          <p:spPr bwMode="hidden">
            <a:xfrm>
              <a:off x="4407" y="1440"/>
              <a:ext cx="105" cy="4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1" name="Oval 1149"/>
            <p:cNvSpPr>
              <a:spLocks noChangeArrowheads="1"/>
            </p:cNvSpPr>
            <p:nvPr/>
          </p:nvSpPr>
          <p:spPr bwMode="hidden">
            <a:xfrm>
              <a:off x="3992" y="1356"/>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2" name="Oval 1150"/>
            <p:cNvSpPr>
              <a:spLocks noChangeArrowheads="1"/>
            </p:cNvSpPr>
            <p:nvPr/>
          </p:nvSpPr>
          <p:spPr bwMode="hidden">
            <a:xfrm>
              <a:off x="3466" y="1356"/>
              <a:ext cx="106" cy="45"/>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3" name="Oval 1151"/>
            <p:cNvSpPr>
              <a:spLocks noChangeArrowheads="1"/>
            </p:cNvSpPr>
            <p:nvPr/>
          </p:nvSpPr>
          <p:spPr bwMode="hidden">
            <a:xfrm>
              <a:off x="2852" y="1228"/>
              <a:ext cx="106"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4" name="Oval 1152"/>
            <p:cNvSpPr>
              <a:spLocks noChangeArrowheads="1"/>
            </p:cNvSpPr>
            <p:nvPr/>
          </p:nvSpPr>
          <p:spPr bwMode="hidden">
            <a:xfrm>
              <a:off x="2678" y="1109"/>
              <a:ext cx="106" cy="44"/>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5" name="Oval 1153"/>
            <p:cNvSpPr>
              <a:spLocks noChangeArrowheads="1"/>
            </p:cNvSpPr>
            <p:nvPr/>
          </p:nvSpPr>
          <p:spPr bwMode="hidden">
            <a:xfrm>
              <a:off x="2859" y="1045"/>
              <a:ext cx="106"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6" name="Oval 1154"/>
            <p:cNvSpPr>
              <a:spLocks noChangeArrowheads="1"/>
            </p:cNvSpPr>
            <p:nvPr/>
          </p:nvSpPr>
          <p:spPr bwMode="hidden">
            <a:xfrm>
              <a:off x="1942" y="104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7" name="Oval 1155"/>
            <p:cNvSpPr>
              <a:spLocks noChangeArrowheads="1"/>
            </p:cNvSpPr>
            <p:nvPr/>
          </p:nvSpPr>
          <p:spPr bwMode="hidden">
            <a:xfrm>
              <a:off x="1088" y="1277"/>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8" name="Oval 1156"/>
            <p:cNvSpPr>
              <a:spLocks noChangeArrowheads="1"/>
            </p:cNvSpPr>
            <p:nvPr/>
          </p:nvSpPr>
          <p:spPr bwMode="hidden">
            <a:xfrm>
              <a:off x="827" y="13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9" name="Oval 1157"/>
            <p:cNvSpPr>
              <a:spLocks noChangeArrowheads="1"/>
            </p:cNvSpPr>
            <p:nvPr/>
          </p:nvSpPr>
          <p:spPr bwMode="hidden">
            <a:xfrm>
              <a:off x="537" y="1428"/>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0" name="Oval 1158"/>
            <p:cNvSpPr>
              <a:spLocks noChangeArrowheads="1"/>
            </p:cNvSpPr>
            <p:nvPr/>
          </p:nvSpPr>
          <p:spPr bwMode="hidden">
            <a:xfrm>
              <a:off x="635" y="106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1" name="Oval 1159"/>
            <p:cNvSpPr>
              <a:spLocks noChangeArrowheads="1"/>
            </p:cNvSpPr>
            <p:nvPr/>
          </p:nvSpPr>
          <p:spPr bwMode="hidden">
            <a:xfrm>
              <a:off x="1540" y="10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2" name="Oval 1160"/>
            <p:cNvSpPr>
              <a:spLocks noChangeArrowheads="1"/>
            </p:cNvSpPr>
            <p:nvPr/>
          </p:nvSpPr>
          <p:spPr bwMode="hidden">
            <a:xfrm>
              <a:off x="1120" y="1063"/>
              <a:ext cx="10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3" name="Oval 1161"/>
            <p:cNvSpPr>
              <a:spLocks noChangeArrowheads="1"/>
            </p:cNvSpPr>
            <p:nvPr/>
          </p:nvSpPr>
          <p:spPr bwMode="hidden">
            <a:xfrm>
              <a:off x="4131" y="1284"/>
              <a:ext cx="111" cy="4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4" name="Oval 1162"/>
            <p:cNvSpPr>
              <a:spLocks noChangeArrowheads="1"/>
            </p:cNvSpPr>
            <p:nvPr/>
          </p:nvSpPr>
          <p:spPr bwMode="hidden">
            <a:xfrm>
              <a:off x="3477" y="1163"/>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5" name="Oval 1163"/>
            <p:cNvSpPr>
              <a:spLocks noChangeArrowheads="1"/>
            </p:cNvSpPr>
            <p:nvPr/>
          </p:nvSpPr>
          <p:spPr bwMode="hidden">
            <a:xfrm>
              <a:off x="3315" y="1229"/>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6" name="Oval 1164"/>
            <p:cNvSpPr>
              <a:spLocks noChangeArrowheads="1"/>
            </p:cNvSpPr>
            <p:nvPr/>
          </p:nvSpPr>
          <p:spPr bwMode="hidden">
            <a:xfrm>
              <a:off x="3174" y="1112"/>
              <a:ext cx="112"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7" name="Oval 1165"/>
            <p:cNvSpPr>
              <a:spLocks noChangeArrowheads="1"/>
            </p:cNvSpPr>
            <p:nvPr/>
          </p:nvSpPr>
          <p:spPr bwMode="hidden">
            <a:xfrm>
              <a:off x="2396" y="1051"/>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8" name="Oval 1166"/>
            <p:cNvSpPr>
              <a:spLocks noChangeArrowheads="1"/>
            </p:cNvSpPr>
            <p:nvPr/>
          </p:nvSpPr>
          <p:spPr bwMode="hidden">
            <a:xfrm>
              <a:off x="2769" y="1446"/>
              <a:ext cx="111" cy="44"/>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9" name="Oval 1167"/>
            <p:cNvSpPr>
              <a:spLocks noChangeArrowheads="1"/>
            </p:cNvSpPr>
            <p:nvPr/>
          </p:nvSpPr>
          <p:spPr bwMode="hidden">
            <a:xfrm>
              <a:off x="2656" y="1294"/>
              <a:ext cx="112" cy="45"/>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0" name="Oval 1168"/>
            <p:cNvSpPr>
              <a:spLocks noChangeArrowheads="1"/>
            </p:cNvSpPr>
            <p:nvPr/>
          </p:nvSpPr>
          <p:spPr bwMode="hidden">
            <a:xfrm>
              <a:off x="2501" y="1159"/>
              <a:ext cx="111"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1" name="Oval 1169"/>
            <p:cNvSpPr>
              <a:spLocks noChangeArrowheads="1"/>
            </p:cNvSpPr>
            <p:nvPr/>
          </p:nvSpPr>
          <p:spPr bwMode="hidden">
            <a:xfrm>
              <a:off x="2222" y="1101"/>
              <a:ext cx="112" cy="44"/>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2" name="Oval 1170"/>
            <p:cNvSpPr>
              <a:spLocks noChangeArrowheads="1"/>
            </p:cNvSpPr>
            <p:nvPr/>
          </p:nvSpPr>
          <p:spPr bwMode="hidden">
            <a:xfrm>
              <a:off x="2029" y="1162"/>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3" name="Oval 1171"/>
            <p:cNvSpPr>
              <a:spLocks noChangeArrowheads="1"/>
            </p:cNvSpPr>
            <p:nvPr/>
          </p:nvSpPr>
          <p:spPr bwMode="hidden">
            <a:xfrm>
              <a:off x="1875" y="1356"/>
              <a:ext cx="112"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4" name="Oval 1172"/>
            <p:cNvSpPr>
              <a:spLocks noChangeArrowheads="1"/>
            </p:cNvSpPr>
            <p:nvPr/>
          </p:nvSpPr>
          <p:spPr bwMode="hidden">
            <a:xfrm>
              <a:off x="1809" y="1223"/>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5" name="Oval 1173"/>
            <p:cNvSpPr>
              <a:spLocks noChangeArrowheads="1"/>
            </p:cNvSpPr>
            <p:nvPr/>
          </p:nvSpPr>
          <p:spPr bwMode="hidden">
            <a:xfrm>
              <a:off x="1738" y="1098"/>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6" name="Oval 1174"/>
            <p:cNvSpPr>
              <a:spLocks noChangeArrowheads="1"/>
            </p:cNvSpPr>
            <p:nvPr/>
          </p:nvSpPr>
          <p:spPr bwMode="hidden">
            <a:xfrm>
              <a:off x="1583" y="1289"/>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7" name="Oval 1175"/>
            <p:cNvSpPr>
              <a:spLocks noChangeArrowheads="1"/>
            </p:cNvSpPr>
            <p:nvPr/>
          </p:nvSpPr>
          <p:spPr bwMode="hidden">
            <a:xfrm>
              <a:off x="1379" y="1343"/>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8" name="Oval 1176"/>
            <p:cNvSpPr>
              <a:spLocks noChangeArrowheads="1"/>
            </p:cNvSpPr>
            <p:nvPr/>
          </p:nvSpPr>
          <p:spPr bwMode="hidden">
            <a:xfrm>
              <a:off x="1529" y="1156"/>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9" name="Oval 1177"/>
            <p:cNvSpPr>
              <a:spLocks noChangeArrowheads="1"/>
            </p:cNvSpPr>
            <p:nvPr/>
          </p:nvSpPr>
          <p:spPr bwMode="hidden">
            <a:xfrm>
              <a:off x="1294" y="1222"/>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0" name="Oval 1178"/>
            <p:cNvSpPr>
              <a:spLocks noChangeArrowheads="1"/>
            </p:cNvSpPr>
            <p:nvPr/>
          </p:nvSpPr>
          <p:spPr bwMode="hidden">
            <a:xfrm>
              <a:off x="1314" y="1112"/>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1" name="Oval 1179"/>
            <p:cNvSpPr>
              <a:spLocks noChangeArrowheads="1"/>
            </p:cNvSpPr>
            <p:nvPr/>
          </p:nvSpPr>
          <p:spPr bwMode="hidden">
            <a:xfrm>
              <a:off x="1082" y="116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2" name="Oval 1180"/>
            <p:cNvSpPr>
              <a:spLocks noChangeArrowheads="1"/>
            </p:cNvSpPr>
            <p:nvPr/>
          </p:nvSpPr>
          <p:spPr bwMode="hidden">
            <a:xfrm>
              <a:off x="877" y="1121"/>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3" name="Oval 1181"/>
            <p:cNvSpPr>
              <a:spLocks noChangeArrowheads="1"/>
            </p:cNvSpPr>
            <p:nvPr/>
          </p:nvSpPr>
          <p:spPr bwMode="hidden">
            <a:xfrm>
              <a:off x="875" y="121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4" name="Oval 1182"/>
            <p:cNvSpPr>
              <a:spLocks noChangeArrowheads="1"/>
            </p:cNvSpPr>
            <p:nvPr/>
          </p:nvSpPr>
          <p:spPr bwMode="hidden">
            <a:xfrm>
              <a:off x="680" y="117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5" name="Oval 1183"/>
            <p:cNvSpPr>
              <a:spLocks noChangeArrowheads="1"/>
            </p:cNvSpPr>
            <p:nvPr/>
          </p:nvSpPr>
          <p:spPr bwMode="hidden">
            <a:xfrm>
              <a:off x="411" y="123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6" name="Oval 1184"/>
            <p:cNvSpPr>
              <a:spLocks noChangeArrowheads="1"/>
            </p:cNvSpPr>
            <p:nvPr/>
          </p:nvSpPr>
          <p:spPr bwMode="hidden">
            <a:xfrm>
              <a:off x="434" y="110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7" name="Oval 1185"/>
            <p:cNvSpPr>
              <a:spLocks noChangeArrowheads="1"/>
            </p:cNvSpPr>
            <p:nvPr/>
          </p:nvSpPr>
          <p:spPr bwMode="hidden">
            <a:xfrm>
              <a:off x="119" y="131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8" name="Oval 1186"/>
            <p:cNvSpPr>
              <a:spLocks noChangeArrowheads="1"/>
            </p:cNvSpPr>
            <p:nvPr/>
          </p:nvSpPr>
          <p:spPr bwMode="hidden">
            <a:xfrm>
              <a:off x="858" y="1001"/>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9" name="Oval 1187"/>
            <p:cNvSpPr>
              <a:spLocks noChangeArrowheads="1"/>
            </p:cNvSpPr>
            <p:nvPr/>
          </p:nvSpPr>
          <p:spPr bwMode="hidden">
            <a:xfrm>
              <a:off x="1341" y="1013"/>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0" name="Oval 1188"/>
            <p:cNvSpPr>
              <a:spLocks noChangeArrowheads="1"/>
            </p:cNvSpPr>
            <p:nvPr/>
          </p:nvSpPr>
          <p:spPr bwMode="hidden">
            <a:xfrm>
              <a:off x="1739" y="1008"/>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1" name="Oval 1189"/>
            <p:cNvSpPr>
              <a:spLocks noChangeArrowheads="1"/>
            </p:cNvSpPr>
            <p:nvPr/>
          </p:nvSpPr>
          <p:spPr bwMode="hidden">
            <a:xfrm>
              <a:off x="2116" y="1001"/>
              <a:ext cx="100"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2" name="Oval 1190"/>
            <p:cNvSpPr>
              <a:spLocks noChangeArrowheads="1"/>
            </p:cNvSpPr>
            <p:nvPr/>
          </p:nvSpPr>
          <p:spPr bwMode="hidden">
            <a:xfrm>
              <a:off x="2320" y="941"/>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3" name="Oval 1191"/>
            <p:cNvSpPr>
              <a:spLocks noChangeArrowheads="1"/>
            </p:cNvSpPr>
            <p:nvPr/>
          </p:nvSpPr>
          <p:spPr bwMode="hidden">
            <a:xfrm>
              <a:off x="2601" y="995"/>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4" name="Oval 1192"/>
            <p:cNvSpPr>
              <a:spLocks noChangeArrowheads="1"/>
            </p:cNvSpPr>
            <p:nvPr/>
          </p:nvSpPr>
          <p:spPr bwMode="hidden">
            <a:xfrm>
              <a:off x="1667" y="1420"/>
              <a:ext cx="106"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5" name="Oval 1193"/>
            <p:cNvSpPr>
              <a:spLocks noChangeArrowheads="1"/>
            </p:cNvSpPr>
            <p:nvPr/>
          </p:nvSpPr>
          <p:spPr bwMode="hidden">
            <a:xfrm>
              <a:off x="2557" y="1516"/>
              <a:ext cx="123"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6" name="Oval 1194"/>
            <p:cNvSpPr>
              <a:spLocks noChangeArrowheads="1"/>
            </p:cNvSpPr>
            <p:nvPr/>
          </p:nvSpPr>
          <p:spPr bwMode="hidden">
            <a:xfrm>
              <a:off x="3619" y="1287"/>
              <a:ext cx="112"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7" name="Oval 1195"/>
            <p:cNvSpPr>
              <a:spLocks noChangeArrowheads="1"/>
            </p:cNvSpPr>
            <p:nvPr/>
          </p:nvSpPr>
          <p:spPr bwMode="hidden">
            <a:xfrm>
              <a:off x="3791" y="1212"/>
              <a:ext cx="111"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8" name="Oval 1196"/>
            <p:cNvSpPr>
              <a:spLocks noChangeArrowheads="1"/>
            </p:cNvSpPr>
            <p:nvPr/>
          </p:nvSpPr>
          <p:spPr bwMode="hidden">
            <a:xfrm>
              <a:off x="213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9" name="Oval 1197"/>
            <p:cNvSpPr>
              <a:spLocks noChangeArrowheads="1"/>
            </p:cNvSpPr>
            <p:nvPr/>
          </p:nvSpPr>
          <p:spPr bwMode="hidden">
            <a:xfrm>
              <a:off x="126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0" name="Oval 1198"/>
            <p:cNvSpPr>
              <a:spLocks noChangeArrowheads="1"/>
            </p:cNvSpPr>
            <p:nvPr/>
          </p:nvSpPr>
          <p:spPr bwMode="hidden">
            <a:xfrm>
              <a:off x="1471" y="869"/>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1" name="Oval 1199"/>
            <p:cNvSpPr>
              <a:spLocks noChangeArrowheads="1"/>
            </p:cNvSpPr>
            <p:nvPr/>
          </p:nvSpPr>
          <p:spPr bwMode="hidden">
            <a:xfrm>
              <a:off x="1650" y="824"/>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2" name="Oval 1200"/>
            <p:cNvSpPr>
              <a:spLocks noChangeArrowheads="1"/>
            </p:cNvSpPr>
            <p:nvPr/>
          </p:nvSpPr>
          <p:spPr bwMode="hidden">
            <a:xfrm>
              <a:off x="1918" y="869"/>
              <a:ext cx="84"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3" name="Oval 1201"/>
            <p:cNvSpPr>
              <a:spLocks noChangeArrowheads="1"/>
            </p:cNvSpPr>
            <p:nvPr/>
          </p:nvSpPr>
          <p:spPr bwMode="hidden">
            <a:xfrm>
              <a:off x="1720" y="923"/>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4" name="Oval 1202"/>
            <p:cNvSpPr>
              <a:spLocks noChangeArrowheads="1"/>
            </p:cNvSpPr>
            <p:nvPr/>
          </p:nvSpPr>
          <p:spPr bwMode="hidden">
            <a:xfrm>
              <a:off x="1913" y="957"/>
              <a:ext cx="9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5" name="Oval 1203"/>
            <p:cNvSpPr>
              <a:spLocks noChangeArrowheads="1"/>
            </p:cNvSpPr>
            <p:nvPr/>
          </p:nvSpPr>
          <p:spPr bwMode="hidden">
            <a:xfrm>
              <a:off x="1541" y="962"/>
              <a:ext cx="89"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6" name="Oval 1204"/>
            <p:cNvSpPr>
              <a:spLocks noChangeArrowheads="1"/>
            </p:cNvSpPr>
            <p:nvPr/>
          </p:nvSpPr>
          <p:spPr bwMode="hidden">
            <a:xfrm>
              <a:off x="1076" y="953"/>
              <a:ext cx="10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7" name="Oval 1205"/>
            <p:cNvSpPr>
              <a:spLocks noChangeArrowheads="1"/>
            </p:cNvSpPr>
            <p:nvPr/>
          </p:nvSpPr>
          <p:spPr bwMode="hidden">
            <a:xfrm>
              <a:off x="1983" y="4027"/>
              <a:ext cx="195" cy="10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8" name="Oval 1206"/>
            <p:cNvSpPr>
              <a:spLocks noChangeArrowheads="1"/>
            </p:cNvSpPr>
            <p:nvPr/>
          </p:nvSpPr>
          <p:spPr bwMode="hidden">
            <a:xfrm>
              <a:off x="2460" y="3671"/>
              <a:ext cx="196" cy="11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9" name="Oval 1207"/>
            <p:cNvSpPr>
              <a:spLocks noChangeArrowheads="1"/>
            </p:cNvSpPr>
            <p:nvPr/>
          </p:nvSpPr>
          <p:spPr bwMode="hidden">
            <a:xfrm>
              <a:off x="3238" y="3121"/>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0" name="Oval 1208"/>
            <p:cNvSpPr>
              <a:spLocks noChangeArrowheads="1"/>
            </p:cNvSpPr>
            <p:nvPr/>
          </p:nvSpPr>
          <p:spPr bwMode="hidden">
            <a:xfrm>
              <a:off x="3550" y="2880"/>
              <a:ext cx="157"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1" name="Oval 1209"/>
            <p:cNvSpPr>
              <a:spLocks noChangeArrowheads="1"/>
            </p:cNvSpPr>
            <p:nvPr/>
          </p:nvSpPr>
          <p:spPr bwMode="hidden">
            <a:xfrm>
              <a:off x="2892" y="3377"/>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2" name="Oval 1210"/>
            <p:cNvSpPr>
              <a:spLocks noChangeArrowheads="1"/>
            </p:cNvSpPr>
            <p:nvPr/>
          </p:nvSpPr>
          <p:spPr bwMode="hidden">
            <a:xfrm>
              <a:off x="3869" y="2657"/>
              <a:ext cx="151" cy="84"/>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3" name="Oval 1211"/>
            <p:cNvSpPr>
              <a:spLocks noChangeArrowheads="1"/>
            </p:cNvSpPr>
            <p:nvPr/>
          </p:nvSpPr>
          <p:spPr bwMode="hidden">
            <a:xfrm>
              <a:off x="4090" y="2475"/>
              <a:ext cx="156"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4" name="Oval 1212"/>
            <p:cNvSpPr>
              <a:spLocks noChangeArrowheads="1"/>
            </p:cNvSpPr>
            <p:nvPr/>
          </p:nvSpPr>
          <p:spPr bwMode="hidden">
            <a:xfrm>
              <a:off x="4327" y="2314"/>
              <a:ext cx="134" cy="7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5" name="Oval 1213"/>
            <p:cNvSpPr>
              <a:spLocks noChangeArrowheads="1"/>
            </p:cNvSpPr>
            <p:nvPr/>
          </p:nvSpPr>
          <p:spPr bwMode="hidden">
            <a:xfrm>
              <a:off x="4712" y="2022"/>
              <a:ext cx="134" cy="73"/>
            </a:xfrm>
            <a:prstGeom prst="ellipse">
              <a:avLst/>
            </a:prstGeom>
            <a:gradFill rotWithShape="0">
              <a:gsLst>
                <a:gs pos="0">
                  <a:schemeClr val="bg2"/>
                </a:gs>
                <a:gs pos="100000">
                  <a:schemeClr val="bg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6" name="Oval 1214"/>
            <p:cNvSpPr>
              <a:spLocks noChangeArrowheads="1"/>
            </p:cNvSpPr>
            <p:nvPr/>
          </p:nvSpPr>
          <p:spPr bwMode="hidden">
            <a:xfrm>
              <a:off x="4533" y="2162"/>
              <a:ext cx="13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7" name="Oval 1215"/>
            <p:cNvSpPr>
              <a:spLocks noChangeArrowheads="1"/>
            </p:cNvSpPr>
            <p:nvPr/>
          </p:nvSpPr>
          <p:spPr bwMode="hidden">
            <a:xfrm>
              <a:off x="4863" y="1920"/>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8" name="Oval 1216"/>
            <p:cNvSpPr>
              <a:spLocks noChangeArrowheads="1"/>
            </p:cNvSpPr>
            <p:nvPr/>
          </p:nvSpPr>
          <p:spPr bwMode="hidden">
            <a:xfrm>
              <a:off x="5009" y="1807"/>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9" name="Oval 1217"/>
            <p:cNvSpPr>
              <a:spLocks noChangeArrowheads="1"/>
            </p:cNvSpPr>
            <p:nvPr/>
          </p:nvSpPr>
          <p:spPr bwMode="hidden">
            <a:xfrm>
              <a:off x="5161" y="1702"/>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0" name="Oval 1218"/>
            <p:cNvSpPr>
              <a:spLocks noChangeArrowheads="1"/>
            </p:cNvSpPr>
            <p:nvPr/>
          </p:nvSpPr>
          <p:spPr bwMode="hidden">
            <a:xfrm>
              <a:off x="5277" y="1614"/>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1" name="Oval 1219"/>
            <p:cNvSpPr>
              <a:spLocks noChangeArrowheads="1"/>
            </p:cNvSpPr>
            <p:nvPr/>
          </p:nvSpPr>
          <p:spPr bwMode="hidden">
            <a:xfrm>
              <a:off x="5398" y="1521"/>
              <a:ext cx="123"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2" name="Oval 1220"/>
            <p:cNvSpPr>
              <a:spLocks noChangeArrowheads="1"/>
            </p:cNvSpPr>
            <p:nvPr/>
          </p:nvSpPr>
          <p:spPr bwMode="hidden">
            <a:xfrm>
              <a:off x="3255" y="4071"/>
              <a:ext cx="196" cy="106"/>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3" name="Oval 1221"/>
            <p:cNvSpPr>
              <a:spLocks noChangeArrowheads="1"/>
            </p:cNvSpPr>
            <p:nvPr/>
          </p:nvSpPr>
          <p:spPr bwMode="hidden">
            <a:xfrm>
              <a:off x="3651" y="3693"/>
              <a:ext cx="196" cy="111"/>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4" name="Oval 1222"/>
            <p:cNvSpPr>
              <a:spLocks noChangeArrowheads="1"/>
            </p:cNvSpPr>
            <p:nvPr/>
          </p:nvSpPr>
          <p:spPr bwMode="hidden">
            <a:xfrm>
              <a:off x="4773" y="3705"/>
              <a:ext cx="201" cy="106"/>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5" name="Oval 1223"/>
            <p:cNvSpPr>
              <a:spLocks noChangeArrowheads="1"/>
            </p:cNvSpPr>
            <p:nvPr/>
          </p:nvSpPr>
          <p:spPr bwMode="hidden">
            <a:xfrm>
              <a:off x="4491" y="4049"/>
              <a:ext cx="196" cy="105"/>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6" name="Oval 1224"/>
            <p:cNvSpPr>
              <a:spLocks noChangeArrowheads="1"/>
            </p:cNvSpPr>
            <p:nvPr/>
          </p:nvSpPr>
          <p:spPr bwMode="hidden">
            <a:xfrm>
              <a:off x="3989" y="3396"/>
              <a:ext cx="168" cy="96"/>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7" name="Oval 1225"/>
            <p:cNvSpPr>
              <a:spLocks noChangeArrowheads="1"/>
            </p:cNvSpPr>
            <p:nvPr/>
          </p:nvSpPr>
          <p:spPr bwMode="hidden">
            <a:xfrm>
              <a:off x="4263" y="3141"/>
              <a:ext cx="167" cy="95"/>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8" name="Oval 1226"/>
            <p:cNvSpPr>
              <a:spLocks noChangeArrowheads="1"/>
            </p:cNvSpPr>
            <p:nvPr/>
          </p:nvSpPr>
          <p:spPr bwMode="hidden">
            <a:xfrm>
              <a:off x="5044" y="3418"/>
              <a:ext cx="167" cy="95"/>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9" name="Oval 1227"/>
            <p:cNvSpPr>
              <a:spLocks noChangeArrowheads="1"/>
            </p:cNvSpPr>
            <p:nvPr/>
          </p:nvSpPr>
          <p:spPr bwMode="hidden">
            <a:xfrm>
              <a:off x="4553" y="2873"/>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0" name="Oval 1228"/>
            <p:cNvSpPr>
              <a:spLocks noChangeArrowheads="1"/>
            </p:cNvSpPr>
            <p:nvPr/>
          </p:nvSpPr>
          <p:spPr bwMode="hidden">
            <a:xfrm>
              <a:off x="5293" y="3116"/>
              <a:ext cx="168" cy="95"/>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1" name="Oval 1229"/>
            <p:cNvSpPr>
              <a:spLocks noChangeArrowheads="1"/>
            </p:cNvSpPr>
            <p:nvPr/>
          </p:nvSpPr>
          <p:spPr bwMode="hidden">
            <a:xfrm>
              <a:off x="5497" y="2879"/>
              <a:ext cx="156" cy="89"/>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2" name="Oval 1230"/>
            <p:cNvSpPr>
              <a:spLocks noChangeArrowheads="1"/>
            </p:cNvSpPr>
            <p:nvPr/>
          </p:nvSpPr>
          <p:spPr bwMode="hidden">
            <a:xfrm>
              <a:off x="4772" y="2673"/>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3" name="Oval 1231"/>
            <p:cNvSpPr>
              <a:spLocks noChangeArrowheads="1"/>
            </p:cNvSpPr>
            <p:nvPr/>
          </p:nvSpPr>
          <p:spPr bwMode="hidden">
            <a:xfrm>
              <a:off x="4966" y="2488"/>
              <a:ext cx="156" cy="84"/>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4" name="Oval 1232"/>
            <p:cNvSpPr>
              <a:spLocks noChangeArrowheads="1"/>
            </p:cNvSpPr>
            <p:nvPr/>
          </p:nvSpPr>
          <p:spPr bwMode="hidden">
            <a:xfrm>
              <a:off x="5444" y="2052"/>
              <a:ext cx="134" cy="7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5" name="Oval 1233"/>
            <p:cNvSpPr>
              <a:spLocks noChangeArrowheads="1"/>
            </p:cNvSpPr>
            <p:nvPr/>
          </p:nvSpPr>
          <p:spPr bwMode="hidden">
            <a:xfrm>
              <a:off x="5161" y="2314"/>
              <a:ext cx="140" cy="7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6" name="Oval 1234"/>
            <p:cNvSpPr>
              <a:spLocks noChangeArrowheads="1"/>
            </p:cNvSpPr>
            <p:nvPr/>
          </p:nvSpPr>
          <p:spPr bwMode="hidden">
            <a:xfrm>
              <a:off x="5318" y="2176"/>
              <a:ext cx="134" cy="61"/>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7" name="Oval 1235"/>
            <p:cNvSpPr>
              <a:spLocks noChangeArrowheads="1"/>
            </p:cNvSpPr>
            <p:nvPr/>
          </p:nvSpPr>
          <p:spPr bwMode="hidden">
            <a:xfrm>
              <a:off x="5581" y="1933"/>
              <a:ext cx="128" cy="61"/>
            </a:xfrm>
            <a:prstGeom prst="ellipse">
              <a:avLst/>
            </a:prstGeom>
            <a:gradFill rotWithShape="0">
              <a:gsLst>
                <a:gs pos="0">
                  <a:schemeClr val="accent2"/>
                </a:gs>
                <a:gs pos="100000">
                  <a:schemeClr val="accent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8" name="Oval 1236"/>
            <p:cNvSpPr>
              <a:spLocks noChangeArrowheads="1"/>
            </p:cNvSpPr>
            <p:nvPr/>
          </p:nvSpPr>
          <p:spPr bwMode="hidden">
            <a:xfrm>
              <a:off x="5689" y="1811"/>
              <a:ext cx="128" cy="61"/>
            </a:xfrm>
            <a:prstGeom prst="ellipse">
              <a:avLst/>
            </a:prstGeom>
            <a:gradFill rotWithShape="0">
              <a:gsLst>
                <a:gs pos="0">
                  <a:schemeClr val="accent2"/>
                </a:gs>
                <a:gs pos="100000">
                  <a:schemeClr val="accent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9" name="Oval 1237"/>
            <p:cNvSpPr>
              <a:spLocks noChangeArrowheads="1"/>
            </p:cNvSpPr>
            <p:nvPr/>
          </p:nvSpPr>
          <p:spPr bwMode="hidden">
            <a:xfrm>
              <a:off x="5663" y="2680"/>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0" name="Oval 1238"/>
            <p:cNvSpPr>
              <a:spLocks noChangeArrowheads="1"/>
            </p:cNvSpPr>
            <p:nvPr/>
          </p:nvSpPr>
          <p:spPr bwMode="hidden">
            <a:xfrm>
              <a:off x="-65" y="2865"/>
              <a:ext cx="150"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1" name="Oval 1239"/>
            <p:cNvSpPr>
              <a:spLocks noChangeArrowheads="1"/>
            </p:cNvSpPr>
            <p:nvPr/>
          </p:nvSpPr>
          <p:spPr bwMode="hidden">
            <a:xfrm>
              <a:off x="2" y="2477"/>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2" name="Oval 1240"/>
            <p:cNvSpPr>
              <a:spLocks noChangeArrowheads="1"/>
            </p:cNvSpPr>
            <p:nvPr/>
          </p:nvSpPr>
          <p:spPr bwMode="hidden">
            <a:xfrm>
              <a:off x="-9" y="1436"/>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3" name="Oval 1241"/>
            <p:cNvSpPr>
              <a:spLocks noChangeArrowheads="1"/>
            </p:cNvSpPr>
            <p:nvPr/>
          </p:nvSpPr>
          <p:spPr bwMode="hidden">
            <a:xfrm>
              <a:off x="5624" y="4010"/>
              <a:ext cx="201" cy="106"/>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sp>
        <p:nvSpPr>
          <p:cNvPr id="65754" name="Rectangle 1242"/>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b="1" i="0">
                <a:effectLst>
                  <a:outerShdw blurRad="38100" dist="38100" dir="2700000" algn="tl">
                    <a:srgbClr val="000000"/>
                  </a:outerShdw>
                </a:effectLst>
                <a:latin typeface="Arial" panose="020B0604020202020204" pitchFamily="34" charset="0"/>
              </a:defRPr>
            </a:lvl1pPr>
          </a:lstStyle>
          <a:p>
            <a:pPr defTabSz="914400" fontAlgn="base">
              <a:spcBef>
                <a:spcPct val="0"/>
              </a:spcBef>
              <a:spcAft>
                <a:spcPct val="0"/>
              </a:spcAft>
              <a:defRPr/>
            </a:pPr>
            <a:fld id="{1CFCB85F-495F-E146-8680-614D8D6466C2}"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
        <p:nvSpPr>
          <p:cNvPr id="65755" name="Rectangle 1243"/>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5756" name="Rectangle 1244"/>
          <p:cNvSpPr>
            <a:spLocks noGrp="1" noChangeArrowheads="1"/>
          </p:cNvSpPr>
          <p:nvPr>
            <p:ph type="ftr" sz="quarter" idx="3"/>
          </p:nvPr>
        </p:nvSpPr>
        <p:spPr bwMode="auto">
          <a:xfrm>
            <a:off x="3124200" y="6243638"/>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5757" name="Rectangle 1245"/>
          <p:cNvSpPr>
            <a:spLocks noGrp="1" noChangeArrowheads="1"/>
          </p:cNvSpPr>
          <p:nvPr>
            <p:ph type="body" idx="1"/>
          </p:nvPr>
        </p:nvSpPr>
        <p:spPr bwMode="auto">
          <a:xfrm>
            <a:off x="457200" y="1600200"/>
            <a:ext cx="8229600" cy="45339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5758" name="Rectangle 1246"/>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Tree>
    <p:extLst>
      <p:ext uri="{BB962C8B-B14F-4D97-AF65-F5344CB8AC3E}">
        <p14:creationId xmlns:p14="http://schemas.microsoft.com/office/powerpoint/2010/main" val="2911354978"/>
      </p:ext>
    </p:extLst>
  </p:cSld>
  <p:clrMap bg1="dk2" tx1="lt1" bg2="dk1" tx2="lt2" accent1="accent1" accent2="accent2" accent3="accent3" accent4="accent4" accent5="accent5" accent6="accent6" hlink="hlink" folHlink="folHlink"/>
  <p:sldLayoutIdLst>
    <p:sldLayoutId id="2147488671" r:id="rId1"/>
    <p:sldLayoutId id="2147488672" r:id="rId2"/>
    <p:sldLayoutId id="2147488673" r:id="rId3"/>
    <p:sldLayoutId id="2147488674" r:id="rId4"/>
    <p:sldLayoutId id="2147488675" r:id="rId5"/>
    <p:sldLayoutId id="2147488676" r:id="rId6"/>
    <p:sldLayoutId id="2147488677" r:id="rId7"/>
    <p:sldLayoutId id="2147488678" r:id="rId8"/>
    <p:sldLayoutId id="2147488679" r:id="rId9"/>
    <p:sldLayoutId id="2147488680" r:id="rId10"/>
    <p:sldLayoutId id="2147488681"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0"/>
          <a:cs typeface="Geneva"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p:titleStyle>
    <p:bodyStyle>
      <a:lvl1pPr marL="342900" indent="-342900" algn="l" rtl="0" eaLnBrk="0" fontAlgn="base" hangingPunct="0">
        <a:spcBef>
          <a:spcPct val="20000"/>
        </a:spcBef>
        <a:spcAft>
          <a:spcPct val="0"/>
        </a:spcAft>
        <a:buClr>
          <a:schemeClr val="hlink"/>
        </a:buClr>
        <a:buFont typeface="Wingdings" charset="0"/>
        <a:buBlip>
          <a:blip r:embed="rId13"/>
        </a:buBlip>
        <a:defRPr sz="32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Clr>
          <a:schemeClr val="folHlink"/>
        </a:buClr>
        <a:buSzPct val="50000"/>
        <a:buFont typeface="Wingdings" charset="0"/>
        <a:buChar char="n"/>
        <a:defRPr sz="28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Clr>
          <a:schemeClr val="hlink"/>
        </a:buClr>
        <a:buFont typeface="Wingdings" charset="0"/>
        <a:buBlip>
          <a:blip r:embed="rId13"/>
        </a:buBlip>
        <a:defRPr sz="24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lr>
          <a:schemeClr val="folHlink"/>
        </a:buClr>
        <a:buSzPct val="5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hlink"/>
        </a:buClr>
        <a:buFont typeface="Wingdings" charset="0"/>
        <a:buBlip>
          <a:blip r:embed="rId13"/>
        </a:buBlip>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6pPr>
      <a:lvl7pPr marL="29718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7pPr>
      <a:lvl8pPr marL="34290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8pPr>
      <a:lvl9pPr marL="38862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xml"/><Relationship Id="rId1" Type="http://schemas.openxmlformats.org/officeDocument/2006/relationships/slideLayout" Target="../slideLayouts/slideLayout31.xml"/><Relationship Id="rId4" Type="http://schemas.microsoft.com/office/2007/relationships/hdphoto" Target="../media/hdphoto1.wdp"/></Relationships>
</file>

<file path=ppt/slides/_rels/slide1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xml"/><Relationship Id="rId1" Type="http://schemas.openxmlformats.org/officeDocument/2006/relationships/slideLayout" Target="../slideLayouts/slideLayout1400.xml"/><Relationship Id="rId4" Type="http://schemas.openxmlformats.org/officeDocument/2006/relationships/image" Target="../media/image57.jpeg"/></Relationships>
</file>

<file path=ppt/slides/_rels/slide10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68.xml"/><Relationship Id="rId1" Type="http://schemas.openxmlformats.org/officeDocument/2006/relationships/slideLayout" Target="../slideLayouts/slideLayout234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18.xml"/></Relationships>
</file>

<file path=ppt/slides/_rels/slide102.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69.xml"/><Relationship Id="rId1" Type="http://schemas.openxmlformats.org/officeDocument/2006/relationships/slideLayout" Target="../slideLayouts/slideLayout984.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992.xm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1.xml"/><Relationship Id="rId1" Type="http://schemas.openxmlformats.org/officeDocument/2006/relationships/themeOverride" Target="../theme/themeOverride20.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9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84.xml"/></Relationships>
</file>

<file path=ppt/slides/_rels/slide10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4.xml"/><Relationship Id="rId1" Type="http://schemas.openxmlformats.org/officeDocument/2006/relationships/slideLayout" Target="../slideLayouts/slideLayout2771.xml"/></Relationships>
</file>

<file path=ppt/slides/_rels/slide1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5.xml"/><Relationship Id="rId1" Type="http://schemas.openxmlformats.org/officeDocument/2006/relationships/slideLayout" Target="../slideLayouts/slideLayout2771.xml"/><Relationship Id="rId5" Type="http://schemas.microsoft.com/office/2007/relationships/hdphoto" Target="../media/hdphoto4.wdp"/><Relationship Id="rId4" Type="http://schemas.openxmlformats.org/officeDocument/2006/relationships/image" Target="../media/image55.jpeg"/></Relationships>
</file>

<file path=ppt/slides/_rels/slide10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6.xml"/><Relationship Id="rId1" Type="http://schemas.openxmlformats.org/officeDocument/2006/relationships/slideLayout" Target="../slideLayouts/slideLayout2771.xml"/><Relationship Id="rId4" Type="http://schemas.openxmlformats.org/officeDocument/2006/relationships/image" Target="../media/image56.jp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411.xml"/></Relationships>
</file>

<file path=ppt/slides/_rels/slide11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7.xml"/><Relationship Id="rId1" Type="http://schemas.openxmlformats.org/officeDocument/2006/relationships/slideLayout" Target="../slideLayouts/slideLayout2771.xml"/><Relationship Id="rId4" Type="http://schemas.openxmlformats.org/officeDocument/2006/relationships/image" Target="../media/image111.jpeg"/></Relationships>
</file>

<file path=ppt/slides/_rels/slide111.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78.xml"/><Relationship Id="rId1" Type="http://schemas.openxmlformats.org/officeDocument/2006/relationships/slideLayout" Target="../slideLayouts/slideLayout1010.xml"/></Relationships>
</file>

<file path=ppt/slides/_rels/slide112.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79.xml"/><Relationship Id="rId1" Type="http://schemas.openxmlformats.org/officeDocument/2006/relationships/slideLayout" Target="../slideLayouts/slideLayout993.xml"/></Relationships>
</file>

<file path=ppt/slides/_rels/slide113.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016.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027.xml"/></Relationships>
</file>

<file path=ppt/slides/_rels/slide118.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85.xml"/><Relationship Id="rId1" Type="http://schemas.openxmlformats.org/officeDocument/2006/relationships/slideLayout" Target="../slideLayouts/slideLayout2792.xml"/></Relationships>
</file>

<file path=ppt/slides/_rels/slide119.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2.xml"/><Relationship Id="rId1" Type="http://schemas.openxmlformats.org/officeDocument/2006/relationships/slideLayout" Target="../slideLayouts/slideLayout138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122.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88.xml"/><Relationship Id="rId1" Type="http://schemas.openxmlformats.org/officeDocument/2006/relationships/slideLayout" Target="../slideLayouts/slideLayout11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814.xml"/></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840.xml"/><Relationship Id="rId1" Type="http://schemas.openxmlformats.org/officeDocument/2006/relationships/themeOverride" Target="../theme/themeOverride2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794.xml"/></Relationships>
</file>

<file path=ppt/slides/_rels/slide12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92.xml"/><Relationship Id="rId1" Type="http://schemas.openxmlformats.org/officeDocument/2006/relationships/slideLayout" Target="../slideLayouts/slideLayout3477.xml"/></Relationships>
</file>

<file path=ppt/slides/_rels/slide1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3.xml"/><Relationship Id="rId1" Type="http://schemas.openxmlformats.org/officeDocument/2006/relationships/slideLayout" Target="../slideLayouts/slideLayout2794.xml"/></Relationships>
</file>

<file path=ppt/slides/_rels/slide1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94.xml"/><Relationship Id="rId1" Type="http://schemas.openxmlformats.org/officeDocument/2006/relationships/slideLayout" Target="../slideLayouts/slideLayout2794.xml"/></Relationships>
</file>

<file path=ppt/slides/_rels/slide1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95.xml"/><Relationship Id="rId1" Type="http://schemas.openxmlformats.org/officeDocument/2006/relationships/slideLayout" Target="../slideLayouts/slideLayout2794.xml"/></Relationships>
</file>

<file path=ppt/slides/_rels/slide13.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96.xml"/><Relationship Id="rId1" Type="http://schemas.openxmlformats.org/officeDocument/2006/relationships/slideLayout" Target="../slideLayouts/slideLayout2794.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801.xml"/></Relationships>
</file>

<file path=ppt/slides/_rels/slide132.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98.xml"/><Relationship Id="rId1" Type="http://schemas.openxmlformats.org/officeDocument/2006/relationships/slideLayout" Target="../slideLayouts/slideLayout2801.xml"/></Relationships>
</file>

<file path=ppt/slides/_rels/slide133.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02.xml"/><Relationship Id="rId1" Type="http://schemas.openxmlformats.org/officeDocument/2006/relationships/slideLayout" Target="../slideLayouts/slideLayout2795.xml"/></Relationships>
</file>

<file path=ppt/slides/_rels/slide137.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notesSlide" Target="../notesSlides/notesSlide103.xml"/><Relationship Id="rId1" Type="http://schemas.openxmlformats.org/officeDocument/2006/relationships/slideLayout" Target="../slideLayouts/slideLayout2794.xml"/><Relationship Id="rId5" Type="http://schemas.openxmlformats.org/officeDocument/2006/relationships/image" Target="../media/image128.png"/><Relationship Id="rId4" Type="http://schemas.openxmlformats.org/officeDocument/2006/relationships/image" Target="../media/image127.jpeg"/></Relationships>
</file>

<file path=ppt/slides/_rels/slide138.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14.xml"/><Relationship Id="rId1" Type="http://schemas.openxmlformats.org/officeDocument/2006/relationships/slideLayout" Target="../slideLayouts/slideLayout1376.xml"/></Relationships>
</file>

<file path=ppt/slides/_rels/slide140.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07.xml"/><Relationship Id="rId1" Type="http://schemas.openxmlformats.org/officeDocument/2006/relationships/slideLayout" Target="../slideLayouts/slideLayout84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85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1.xml"/><Relationship Id="rId1" Type="http://schemas.openxmlformats.org/officeDocument/2006/relationships/themeOverride" Target="../theme/themeOverride2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85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871.xml"/></Relationships>
</file>

<file path=ppt/slides/_rels/slide1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12.xml"/><Relationship Id="rId1" Type="http://schemas.openxmlformats.org/officeDocument/2006/relationships/slideLayout" Target="../slideLayouts/slideLayout3483.xml"/></Relationships>
</file>

<file path=ppt/slides/_rels/slide14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3.xml"/><Relationship Id="rId1" Type="http://schemas.openxmlformats.org/officeDocument/2006/relationships/slideLayout" Target="../slideLayouts/slideLayout3483.xml"/><Relationship Id="rId4" Type="http://schemas.microsoft.com/office/2007/relationships/hdphoto" Target="../media/hdphoto4.wdp"/></Relationships>
</file>

<file path=ppt/slides/_rels/slide14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14.xml"/><Relationship Id="rId1" Type="http://schemas.openxmlformats.org/officeDocument/2006/relationships/slideLayout" Target="../slideLayouts/slideLayout3483.xml"/></Relationships>
</file>

<file path=ppt/slides/_rels/slide15.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15.xml"/><Relationship Id="rId1" Type="http://schemas.openxmlformats.org/officeDocument/2006/relationships/slideLayout" Target="../slideLayouts/slideLayout1442.xml"/><Relationship Id="rId4" Type="http://schemas.openxmlformats.org/officeDocument/2006/relationships/image" Target="../media/image62.png"/></Relationships>
</file>

<file path=ppt/slides/_rels/slide15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15.xml"/><Relationship Id="rId1" Type="http://schemas.openxmlformats.org/officeDocument/2006/relationships/slideLayout" Target="../slideLayouts/slideLayout348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871.xml"/></Relationships>
</file>

<file path=ppt/slides/_rels/slide1510.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1110.xml"/><Relationship Id="rId1" Type="http://schemas.openxmlformats.org/officeDocument/2006/relationships/slideLayout" Target="../slideLayouts/slideLayout22400.xml"/><Relationship Id="rId6" Type="http://schemas.openxmlformats.org/officeDocument/2006/relationships/image" Target="../media/image340.png"/><Relationship Id="rId5" Type="http://schemas.openxmlformats.org/officeDocument/2006/relationships/slide" Target="slide1510.xml"/><Relationship Id="rId4" Type="http://schemas.openxmlformats.org/officeDocument/2006/relationships/image" Target="../media/image2390.png"/></Relationships>
</file>

<file path=ppt/slides/_rels/slide152.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17.xml"/><Relationship Id="rId1" Type="http://schemas.openxmlformats.org/officeDocument/2006/relationships/slideLayout" Target="../slideLayouts/slideLayout871.xml"/></Relationships>
</file>

<file path=ppt/slides/_rels/slide15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18.xml"/><Relationship Id="rId1" Type="http://schemas.openxmlformats.org/officeDocument/2006/relationships/slideLayout" Target="../slideLayouts/slideLayout1.xml"/><Relationship Id="rId4" Type="http://schemas.openxmlformats.org/officeDocument/2006/relationships/image" Target="../media/image135.svg"/></Relationships>
</file>

<file path=ppt/slides/_rels/slide154.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119.xml"/><Relationship Id="rId1" Type="http://schemas.openxmlformats.org/officeDocument/2006/relationships/slideLayout" Target="../slideLayouts/slideLayout1.xml"/><Relationship Id="rId4" Type="http://schemas.openxmlformats.org/officeDocument/2006/relationships/image" Target="../media/image137.png"/></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887.xml"/></Relationships>
</file>

<file path=ppt/slides/_rels/slide156.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21.xml"/><Relationship Id="rId1" Type="http://schemas.openxmlformats.org/officeDocument/2006/relationships/slideLayout" Target="../slideLayouts/slideLayout894.xml"/></Relationships>
</file>

<file path=ppt/slides/_rels/slide157.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notesSlide" Target="../notesSlides/notesSlide124.xml"/><Relationship Id="rId1" Type="http://schemas.openxmlformats.org/officeDocument/2006/relationships/slideLayout" Target="../slideLayouts/slideLayout899.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xml"/><Relationship Id="rId1" Type="http://schemas.openxmlformats.org/officeDocument/2006/relationships/themeOverride" Target="../theme/themeOverride2.xml"/></Relationships>
</file>

<file path=ppt/slides/_rels/slide160.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notesSlide" Target="../notesSlides/notesSlide125.xml"/><Relationship Id="rId1" Type="http://schemas.openxmlformats.org/officeDocument/2006/relationships/slideLayout" Target="../slideLayouts/slideLayout899.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20.xml"/><Relationship Id="rId1" Type="http://schemas.openxmlformats.org/officeDocument/2006/relationships/themeOverride" Target="../theme/themeOverride23.xml"/><Relationship Id="rId4" Type="http://schemas.openxmlformats.org/officeDocument/2006/relationships/image" Target="../media/image143.png"/></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852.xml"/></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1.xml"/><Relationship Id="rId1" Type="http://schemas.openxmlformats.org/officeDocument/2006/relationships/themeOverride" Target="../theme/themeOverride24.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852.xml"/></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917.xml"/><Relationship Id="rId1" Type="http://schemas.openxmlformats.org/officeDocument/2006/relationships/themeOverride" Target="../theme/themeOverride25.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3494.xml"/><Relationship Id="rId1" Type="http://schemas.openxmlformats.org/officeDocument/2006/relationships/themeOverride" Target="../theme/themeOverride26.xml"/><Relationship Id="rId4" Type="http://schemas.openxmlformats.org/officeDocument/2006/relationships/image" Target="../media/image54.jpeg"/></Relationships>
</file>

<file path=ppt/slides/_rels/slide16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2.xml"/><Relationship Id="rId1" Type="http://schemas.openxmlformats.org/officeDocument/2006/relationships/slideLayout" Target="../slideLayouts/slideLayout910.xml"/><Relationship Id="rId5" Type="http://schemas.microsoft.com/office/2007/relationships/hdphoto" Target="../media/hdphoto4.wdp"/><Relationship Id="rId4" Type="http://schemas.openxmlformats.org/officeDocument/2006/relationships/image" Target="../media/image55.jpeg"/></Relationships>
</file>

<file path=ppt/slides/_rels/slide16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3.xml"/><Relationship Id="rId1" Type="http://schemas.openxmlformats.org/officeDocument/2006/relationships/slideLayout" Target="../slideLayouts/slideLayout910.xml"/><Relationship Id="rId4" Type="http://schemas.openxmlformats.org/officeDocument/2006/relationships/image" Target="../media/image56.jp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xml"/><Relationship Id="rId1" Type="http://schemas.openxmlformats.org/officeDocument/2006/relationships/themeOverride" Target="../theme/themeOverride3.xml"/></Relationships>
</file>

<file path=ppt/slides/_rels/slide17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4.xml"/><Relationship Id="rId1" Type="http://schemas.openxmlformats.org/officeDocument/2006/relationships/slideLayout" Target="../slideLayouts/slideLayout910.xml"/><Relationship Id="rId4" Type="http://schemas.openxmlformats.org/officeDocument/2006/relationships/image" Target="../media/image144.jpeg"/></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917.xml"/><Relationship Id="rId1" Type="http://schemas.openxmlformats.org/officeDocument/2006/relationships/themeOverride" Target="../theme/themeOverride27.xml"/></Relationships>
</file>

<file path=ppt/slides/_rels/slide172.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136.xml"/><Relationship Id="rId1" Type="http://schemas.openxmlformats.org/officeDocument/2006/relationships/slideLayout" Target="../slideLayouts/slideLayout928.xml"/></Relationships>
</file>

<file path=ppt/slides/_rels/slide173.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notesSlide" Target="../notesSlides/notesSlide137.xml"/><Relationship Id="rId1" Type="http://schemas.openxmlformats.org/officeDocument/2006/relationships/slideLayout" Target="../slideLayouts/slideLayout14.xml"/></Relationships>
</file>

<file path=ppt/slides/_rels/slide174.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138.xml"/><Relationship Id="rId1" Type="http://schemas.openxmlformats.org/officeDocument/2006/relationships/slideLayout" Target="../slideLayouts/slideLayout14.xml"/></Relationships>
</file>

<file path=ppt/slides/_rels/slide175.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notesSlide" Target="../notesSlides/notesSlide139.xml"/><Relationship Id="rId1" Type="http://schemas.openxmlformats.org/officeDocument/2006/relationships/slideLayout" Target="../slideLayouts/slideLayout14.xml"/></Relationships>
</file>

<file path=ppt/slides/_rels/slide176.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40.xml"/><Relationship Id="rId1" Type="http://schemas.openxmlformats.org/officeDocument/2006/relationships/slideLayout" Target="../slideLayouts/slideLayout14.xml"/></Relationships>
</file>

<file path=ppt/slides/_rels/slide177.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notesSlide" Target="../notesSlides/notesSlide141.xml"/><Relationship Id="rId1" Type="http://schemas.openxmlformats.org/officeDocument/2006/relationships/slideLayout" Target="../slideLayouts/slideLayout14.xml"/></Relationships>
</file>

<file path=ppt/slides/_rels/slide178.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notesSlide" Target="../notesSlides/notesSlide142.xml"/><Relationship Id="rId1" Type="http://schemas.openxmlformats.org/officeDocument/2006/relationships/slideLayout" Target="../slideLayouts/slideLayout14.xml"/></Relationships>
</file>

<file path=ppt/slides/_rels/slide179.xml.rels><?xml version="1.0" encoding="UTF-8" standalone="yes"?>
<Relationships xmlns="http://schemas.openxmlformats.org/package/2006/relationships"><Relationship Id="rId3" Type="http://schemas.openxmlformats.org/officeDocument/2006/relationships/image" Target="../media/image152.jpeg"/><Relationship Id="rId2" Type="http://schemas.openxmlformats.org/officeDocument/2006/relationships/notesSlide" Target="../notesSlides/notesSlide143.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xml"/><Relationship Id="rId1" Type="http://schemas.openxmlformats.org/officeDocument/2006/relationships/themeOverride" Target="../theme/themeOverride4.xml"/></Relationships>
</file>

<file path=ppt/slides/_rels/slide180.xml.rels><?xml version="1.0" encoding="UTF-8" standalone="yes"?>
<Relationships xmlns="http://schemas.openxmlformats.org/package/2006/relationships"><Relationship Id="rId3" Type="http://schemas.openxmlformats.org/officeDocument/2006/relationships/image" Target="../media/image153.jpeg"/><Relationship Id="rId2" Type="http://schemas.openxmlformats.org/officeDocument/2006/relationships/notesSlide" Target="../notesSlides/notesSlide144.xml"/><Relationship Id="rId1" Type="http://schemas.openxmlformats.org/officeDocument/2006/relationships/slideLayout" Target="../slideLayouts/slideLayout14.xml"/><Relationship Id="rId4" Type="http://schemas.openxmlformats.org/officeDocument/2006/relationships/image" Target="../media/image154.jpe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82.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145.xml"/><Relationship Id="rId1" Type="http://schemas.openxmlformats.org/officeDocument/2006/relationships/slideLayout" Target="../slideLayouts/slideLayout1028.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041.xml"/></Relationships>
</file>

<file path=ppt/slides/_rels/slide184.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1.xml"/><Relationship Id="rId1" Type="http://schemas.openxmlformats.org/officeDocument/2006/relationships/themeOverride" Target="../theme/themeOverride28.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04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061.xml"/></Relationships>
</file>

<file path=ppt/slides/_rels/slide1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50.xml"/><Relationship Id="rId1" Type="http://schemas.openxmlformats.org/officeDocument/2006/relationships/slideLayout" Target="../slideLayouts/slideLayout1066.xml"/></Relationships>
</file>

<file path=ppt/slides/_rels/slide1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51.xml"/><Relationship Id="rId1" Type="http://schemas.openxmlformats.org/officeDocument/2006/relationships/slideLayout" Target="../slideLayouts/slideLayout1066.xml"/><Relationship Id="rId4" Type="http://schemas.microsoft.com/office/2007/relationships/hdphoto" Target="../media/hdphoto4.wdp"/></Relationships>
</file>

<file path=ppt/slides/_rels/slide1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52.xml"/><Relationship Id="rId1" Type="http://schemas.openxmlformats.org/officeDocument/2006/relationships/slideLayout" Target="../slideLayouts/slideLayout106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413.xml"/></Relationships>
</file>

<file path=ppt/slides/_rels/slide19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53.xml"/><Relationship Id="rId1" Type="http://schemas.openxmlformats.org/officeDocument/2006/relationships/slideLayout" Target="../slideLayouts/slideLayout1066.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077.xml"/></Relationships>
</file>

<file path=ppt/slides/_rels/slide192.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55.xml"/><Relationship Id="rId1" Type="http://schemas.openxmlformats.org/officeDocument/2006/relationships/slideLayout" Target="../slideLayouts/slideLayout1084.xml"/></Relationships>
</file>

<file path=ppt/slides/_rels/slide193.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notesSlide" Target="../notesSlides/notesSlide158.xml"/><Relationship Id="rId1" Type="http://schemas.openxmlformats.org/officeDocument/2006/relationships/slideLayout" Target="../slideLayouts/slideLayout1092.xml"/><Relationship Id="rId4" Type="http://schemas.openxmlformats.org/officeDocument/2006/relationships/image" Target="../media/image160.jpeg"/></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106.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106.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106.xml"/></Relationships>
</file>

<file path=ppt/slides/_rels/slide199.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xml"/><Relationship Id="rId1" Type="http://schemas.openxmlformats.org/officeDocument/2006/relationships/slideLayout" Target="../slideLayouts/slideLayout1375.xml"/></Relationships>
</file>

<file path=ppt/slides/_rels/slide2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0.xml"/><Relationship Id="rId1" Type="http://schemas.openxmlformats.org/officeDocument/2006/relationships/slideLayout" Target="../slideLayouts/slideLayout1428.xml"/><Relationship Id="rId4" Type="http://schemas.openxmlformats.org/officeDocument/2006/relationships/image" Target="../media/image64.png"/></Relationships>
</file>

<file path=ppt/slides/_rels/slide200.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notesSlide" Target="../notesSlides/notesSlide164.xml"/><Relationship Id="rId1" Type="http://schemas.openxmlformats.org/officeDocument/2006/relationships/slideLayout" Target="../slideLayouts/slideLayout1118.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852.xml"/></Relationships>
</file>

<file path=ppt/slides/_rels/slide20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9.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852.xml"/></Relationships>
</file>

<file path=ppt/slides/_rels/slide206.xml.rels><?xml version="1.0" encoding="UTF-8" standalone="yes"?>
<Relationships xmlns="http://schemas.openxmlformats.org/package/2006/relationships"><Relationship Id="rId8" Type="http://schemas.openxmlformats.org/officeDocument/2006/relationships/image" Target="../media/image169.jpeg"/><Relationship Id="rId13" Type="http://schemas.openxmlformats.org/officeDocument/2006/relationships/image" Target="../media/image174.jpeg"/><Relationship Id="rId3" Type="http://schemas.openxmlformats.org/officeDocument/2006/relationships/image" Target="../media/image164.png"/><Relationship Id="rId7" Type="http://schemas.openxmlformats.org/officeDocument/2006/relationships/image" Target="../media/image168.jpeg"/><Relationship Id="rId12" Type="http://schemas.openxmlformats.org/officeDocument/2006/relationships/image" Target="../media/image173.jpeg"/><Relationship Id="rId2" Type="http://schemas.openxmlformats.org/officeDocument/2006/relationships/notesSlide" Target="../notesSlides/notesSlide167.xml"/><Relationship Id="rId1" Type="http://schemas.openxmlformats.org/officeDocument/2006/relationships/slideLayout" Target="../slideLayouts/slideLayout1118.xml"/><Relationship Id="rId6" Type="http://schemas.openxmlformats.org/officeDocument/2006/relationships/image" Target="../media/image167.jpeg"/><Relationship Id="rId11" Type="http://schemas.openxmlformats.org/officeDocument/2006/relationships/image" Target="../media/image172.jpeg"/><Relationship Id="rId5" Type="http://schemas.openxmlformats.org/officeDocument/2006/relationships/image" Target="../media/image166.jpeg"/><Relationship Id="rId15" Type="http://schemas.openxmlformats.org/officeDocument/2006/relationships/image" Target="../media/image176.gif"/><Relationship Id="rId10" Type="http://schemas.openxmlformats.org/officeDocument/2006/relationships/image" Target="../media/image171.jpeg"/><Relationship Id="rId4" Type="http://schemas.openxmlformats.org/officeDocument/2006/relationships/image" Target="../media/image165.emf"/><Relationship Id="rId9" Type="http://schemas.openxmlformats.org/officeDocument/2006/relationships/image" Target="../media/image170.jpeg"/><Relationship Id="rId14" Type="http://schemas.openxmlformats.org/officeDocument/2006/relationships/image" Target="../media/image175.jpeg"/></Relationships>
</file>

<file path=ppt/slides/_rels/slide2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20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20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21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68.xml"/><Relationship Id="rId1" Type="http://schemas.openxmlformats.org/officeDocument/2006/relationships/slideLayout" Target="../slideLayouts/slideLayout876.xml"/></Relationships>
</file>

<file path=ppt/slides/_rels/slide211.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169.xml"/><Relationship Id="rId1" Type="http://schemas.openxmlformats.org/officeDocument/2006/relationships/slideLayout" Target="../slideLayouts/slideLayout1129.xml"/></Relationships>
</file>

<file path=ppt/slides/_rels/slide212.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171.xml"/><Relationship Id="rId1" Type="http://schemas.openxmlformats.org/officeDocument/2006/relationships/slideLayout" Target="../slideLayouts/slideLayout1141.xml"/></Relationships>
</file>

<file path=ppt/slides/_rels/slide214.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173.xml"/><Relationship Id="rId1" Type="http://schemas.openxmlformats.org/officeDocument/2006/relationships/slideLayout" Target="../slideLayouts/slideLayout1118.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027.xml"/></Relationships>
</file>

<file path=ppt/slides/_rels/slide217.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146.xml"/></Relationships>
</file>

<file path=ppt/slides/_rels/slide22.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1624.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16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3" Type="http://schemas.openxmlformats.org/officeDocument/2006/relationships/notesSlide" Target="../notesSlides/notesSlide179.xml"/><Relationship Id="rId2" Type="http://schemas.openxmlformats.org/officeDocument/2006/relationships/slideLayout" Target="../slideLayouts/slideLayout7.xml"/><Relationship Id="rId1" Type="http://schemas.openxmlformats.org/officeDocument/2006/relationships/themeOverride" Target="../theme/themeOverride30.xml"/><Relationship Id="rId5" Type="http://schemas.openxmlformats.org/officeDocument/2006/relationships/image" Target="../media/image184.jpeg"/><Relationship Id="rId4" Type="http://schemas.openxmlformats.org/officeDocument/2006/relationships/image" Target="../media/image183.jpeg"/></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852.xml"/></Relationships>
</file>

<file path=ppt/slides/_rels/slide224.xml.rels><?xml version="1.0" encoding="UTF-8" standalone="yes"?>
<Relationships xmlns="http://schemas.openxmlformats.org/package/2006/relationships"><Relationship Id="rId3" Type="http://schemas.openxmlformats.org/officeDocument/2006/relationships/notesSlide" Target="../notesSlides/notesSlide181.xml"/><Relationship Id="rId2" Type="http://schemas.openxmlformats.org/officeDocument/2006/relationships/slideLayout" Target="../slideLayouts/slideLayout1.xml"/><Relationship Id="rId1" Type="http://schemas.openxmlformats.org/officeDocument/2006/relationships/themeOverride" Target="../theme/themeOverride31.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85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175.xml"/></Relationships>
</file>

<file path=ppt/slides/_rels/slide2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84.xml"/><Relationship Id="rId1" Type="http://schemas.openxmlformats.org/officeDocument/2006/relationships/slideLayout" Target="../slideLayouts/slideLayout876.xml"/></Relationships>
</file>

<file path=ppt/slides/_rels/slide2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85.xml"/><Relationship Id="rId1" Type="http://schemas.openxmlformats.org/officeDocument/2006/relationships/slideLayout" Target="../slideLayouts/slideLayout876.xml"/><Relationship Id="rId4" Type="http://schemas.microsoft.com/office/2007/relationships/hdphoto" Target="../media/hdphoto4.wdp"/></Relationships>
</file>

<file path=ppt/slides/_rels/slide2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86.xml"/><Relationship Id="rId1" Type="http://schemas.openxmlformats.org/officeDocument/2006/relationships/slideLayout" Target="../slideLayouts/slideLayout876.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1447.xml"/><Relationship Id="rId1" Type="http://schemas.openxmlformats.org/officeDocument/2006/relationships/themeOverride" Target="../theme/themeOverride5.xml"/></Relationships>
</file>

<file path=ppt/slides/_rels/slide2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87.xml"/><Relationship Id="rId1" Type="http://schemas.openxmlformats.org/officeDocument/2006/relationships/slideLayout" Target="../slideLayouts/slideLayout876.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077.xml"/></Relationships>
</file>

<file path=ppt/slides/_rels/slide232.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189.xml"/><Relationship Id="rId1" Type="http://schemas.openxmlformats.org/officeDocument/2006/relationships/slideLayout" Target="../slideLayouts/slideLayout1175.xml"/></Relationships>
</file>

<file path=ppt/slides/_rels/slide233.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186.xml"/></Relationships>
</file>

<file path=ppt/slides/_rels/slide236.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90.xml"/></Relationships>
</file>

<file path=ppt/slides/_rels/slide240.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notesSlide" Target="../notesSlides/notesSlide198.xml"/><Relationship Id="rId1" Type="http://schemas.openxmlformats.org/officeDocument/2006/relationships/slideLayout" Target="../slideLayouts/slideLayout939.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944.xml"/></Relationships>
</file>

<file path=ppt/slides/_rels/slide244.xml.rels><?xml version="1.0" encoding="UTF-8" standalone="yes"?>
<Relationships xmlns="http://schemas.openxmlformats.org/package/2006/relationships"><Relationship Id="rId3" Type="http://schemas.openxmlformats.org/officeDocument/2006/relationships/notesSlide" Target="../notesSlides/notesSlide200.xml"/><Relationship Id="rId2" Type="http://schemas.openxmlformats.org/officeDocument/2006/relationships/slideLayout" Target="../slideLayouts/slideLayout1.xml"/><Relationship Id="rId1" Type="http://schemas.openxmlformats.org/officeDocument/2006/relationships/themeOverride" Target="../theme/themeOverride32.xml"/></Relationships>
</file>

<file path=ppt/slides/_rels/slide245.xml.rels><?xml version="1.0" encoding="UTF-8" standalone="yes"?>
<Relationships xmlns="http://schemas.openxmlformats.org/package/2006/relationships"><Relationship Id="rId3" Type="http://schemas.openxmlformats.org/officeDocument/2006/relationships/notesSlide" Target="../notesSlides/notesSlide201.xml"/><Relationship Id="rId2" Type="http://schemas.openxmlformats.org/officeDocument/2006/relationships/slideLayout" Target="../slideLayouts/slideLayout944.xml"/><Relationship Id="rId1" Type="http://schemas.openxmlformats.org/officeDocument/2006/relationships/themeOverride" Target="../theme/themeOverride33.xml"/></Relationships>
</file>

<file path=ppt/slides/_rels/slide246.xml.rels><?xml version="1.0" encoding="UTF-8" standalone="yes"?>
<Relationships xmlns="http://schemas.openxmlformats.org/package/2006/relationships"><Relationship Id="rId3" Type="http://schemas.openxmlformats.org/officeDocument/2006/relationships/image" Target="../media/image192.jpg"/><Relationship Id="rId2" Type="http://schemas.openxmlformats.org/officeDocument/2006/relationships/notesSlide" Target="../notesSlides/notesSlide202.xml"/><Relationship Id="rId1" Type="http://schemas.openxmlformats.org/officeDocument/2006/relationships/slideLayout" Target="../slideLayouts/slideLayout945.xml"/></Relationships>
</file>

<file path=ppt/slides/_rels/slide2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03.xml"/><Relationship Id="rId1" Type="http://schemas.openxmlformats.org/officeDocument/2006/relationships/slideLayout" Target="../slideLayouts/slideLayout2760.xml"/></Relationships>
</file>

<file path=ppt/slides/_rels/slide24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04.xml"/><Relationship Id="rId1" Type="http://schemas.openxmlformats.org/officeDocument/2006/relationships/slideLayout" Target="../slideLayouts/slideLayout2760.xml"/><Relationship Id="rId4" Type="http://schemas.microsoft.com/office/2007/relationships/hdphoto" Target="../media/hdphoto4.wdp"/></Relationships>
</file>

<file path=ppt/slides/_rels/slide24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05.xml"/><Relationship Id="rId1" Type="http://schemas.openxmlformats.org/officeDocument/2006/relationships/slideLayout" Target="../slideLayouts/slideLayout2760.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447.xml"/><Relationship Id="rId1" Type="http://schemas.openxmlformats.org/officeDocument/2006/relationships/themeOverride" Target="../theme/themeOverride6.xml"/></Relationships>
</file>

<file path=ppt/slides/_rels/slide250.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206.xml"/><Relationship Id="rId1" Type="http://schemas.openxmlformats.org/officeDocument/2006/relationships/slideLayout" Target="../slideLayouts/slideLayout2760.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968.xml"/></Relationships>
</file>

<file path=ppt/slides/_rels/slide252.xml.rels><?xml version="1.0" encoding="UTF-8" standalone="yes"?>
<Relationships xmlns="http://schemas.openxmlformats.org/package/2006/relationships"><Relationship Id="rId3" Type="http://schemas.openxmlformats.org/officeDocument/2006/relationships/image" Target="../media/image193.png"/><Relationship Id="rId2" Type="http://schemas.openxmlformats.org/officeDocument/2006/relationships/notesSlide" Target="../notesSlides/notesSlide208.xml"/><Relationship Id="rId1" Type="http://schemas.openxmlformats.org/officeDocument/2006/relationships/slideLayout" Target="../slideLayouts/slideLayout950.xml"/></Relationships>
</file>

<file path=ppt/slides/_rels/slide253.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213.xml"/><Relationship Id="rId1" Type="http://schemas.openxmlformats.org/officeDocument/2006/relationships/slideLayout" Target="../slideLayouts/slideLayout1.xml"/><Relationship Id="rId4" Type="http://schemas.openxmlformats.org/officeDocument/2006/relationships/image" Target="../media/image199.jpeg"/></Relationships>
</file>

<file path=ppt/slides/_rels/slide258.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3" Type="http://schemas.openxmlformats.org/officeDocument/2006/relationships/image" Target="../media/image201.jpeg"/><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slideLayout" Target="../slideLayouts/slideLayout1462.xml"/><Relationship Id="rId1" Type="http://schemas.openxmlformats.org/officeDocument/2006/relationships/themeOverride" Target="../theme/themeOverride7.xml"/></Relationships>
</file>

<file path=ppt/slides/_rels/slide260.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notesSlide" Target="../notesSlides/notesSlide217.xml"/><Relationship Id="rId1" Type="http://schemas.openxmlformats.org/officeDocument/2006/relationships/slideLayout" Target="../slideLayouts/slideLayout3511.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3517.xml"/></Relationships>
</file>

<file path=ppt/slides/_rels/slide264.xml.rels><?xml version="1.0" encoding="UTF-8" standalone="yes"?>
<Relationships xmlns="http://schemas.openxmlformats.org/package/2006/relationships"><Relationship Id="rId3" Type="http://schemas.openxmlformats.org/officeDocument/2006/relationships/notesSlide" Target="../notesSlides/notesSlide219.xml"/><Relationship Id="rId2" Type="http://schemas.openxmlformats.org/officeDocument/2006/relationships/slideLayout" Target="../slideLayouts/slideLayout3517.xml"/><Relationship Id="rId1" Type="http://schemas.openxmlformats.org/officeDocument/2006/relationships/themeOverride" Target="../theme/themeOverride34.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3517.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3535.xml"/></Relationships>
</file>

<file path=ppt/slides/_rels/slide26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22.xml"/><Relationship Id="rId1" Type="http://schemas.openxmlformats.org/officeDocument/2006/relationships/slideLayout" Target="../slideLayouts/slideLayout969.xml"/></Relationships>
</file>

<file path=ppt/slides/_rels/slide26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23.xml"/><Relationship Id="rId1" Type="http://schemas.openxmlformats.org/officeDocument/2006/relationships/slideLayout" Target="../slideLayouts/slideLayout969.xml"/><Relationship Id="rId4" Type="http://schemas.microsoft.com/office/2007/relationships/hdphoto" Target="../media/hdphoto4.wdp"/></Relationships>
</file>

<file path=ppt/slides/_rels/slide26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24.xml"/><Relationship Id="rId1" Type="http://schemas.openxmlformats.org/officeDocument/2006/relationships/slideLayout" Target="../slideLayouts/slideLayout969.xml"/></Relationships>
</file>

<file path=ppt/slides/_rels/slide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slideLayout" Target="../slideLayouts/slideLayout2184.xml"/><Relationship Id="rId1" Type="http://schemas.openxmlformats.org/officeDocument/2006/relationships/themeOverride" Target="../theme/themeOverride8.xml"/></Relationships>
</file>

<file path=ppt/slides/_rels/slide27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225.xml"/><Relationship Id="rId1" Type="http://schemas.openxmlformats.org/officeDocument/2006/relationships/slideLayout" Target="../slideLayouts/slideLayout969.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3546.xml"/></Relationships>
</file>

<file path=ppt/slides/_rels/slide272.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227.xml"/><Relationship Id="rId1" Type="http://schemas.openxmlformats.org/officeDocument/2006/relationships/slideLayout" Target="../slideLayouts/slideLayout3535.xml"/></Relationships>
</file>

<file path=ppt/slides/_rels/slide273.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notesSlide" Target="../notesSlides/notesSlide228.xml"/><Relationship Id="rId1" Type="http://schemas.openxmlformats.org/officeDocument/2006/relationships/slideLayout" Target="../slideLayouts/slideLayout3517.xml"/></Relationships>
</file>

<file path=ppt/slides/_rels/slide274.xml.rels><?xml version="1.0" encoding="UTF-8" standalone="yes"?>
<Relationships xmlns="http://schemas.openxmlformats.org/package/2006/relationships"><Relationship Id="rId3" Type="http://schemas.openxmlformats.org/officeDocument/2006/relationships/image" Target="../media/image206.jpeg"/><Relationship Id="rId2" Type="http://schemas.openxmlformats.org/officeDocument/2006/relationships/notesSlide" Target="../notesSlides/notesSlide229.xml"/><Relationship Id="rId1" Type="http://schemas.openxmlformats.org/officeDocument/2006/relationships/slideLayout" Target="../slideLayouts/slideLayout3517.xml"/><Relationship Id="rId4" Type="http://schemas.openxmlformats.org/officeDocument/2006/relationships/image" Target="../media/image207.jpeg"/></Relationships>
</file>

<file path=ppt/slides/_rels/slide275.xml.rels><?xml version="1.0" encoding="UTF-8" standalone="yes"?>
<Relationships xmlns="http://schemas.openxmlformats.org/package/2006/relationships"><Relationship Id="rId3" Type="http://schemas.openxmlformats.org/officeDocument/2006/relationships/image" Target="../media/image208.jpeg"/><Relationship Id="rId2" Type="http://schemas.openxmlformats.org/officeDocument/2006/relationships/notesSlide" Target="../notesSlides/notesSlide230.xml"/><Relationship Id="rId1" Type="http://schemas.openxmlformats.org/officeDocument/2006/relationships/slideLayout" Target="../slideLayouts/slideLayout3517.xml"/></Relationships>
</file>

<file path=ppt/slides/_rels/slide276.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231.xml"/><Relationship Id="rId1" Type="http://schemas.openxmlformats.org/officeDocument/2006/relationships/slideLayout" Target="../slideLayouts/slideLayout3517.xml"/></Relationships>
</file>

<file path=ppt/slides/_rels/slide277.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notesSlide" Target="../notesSlides/notesSlide232.xml"/><Relationship Id="rId1" Type="http://schemas.openxmlformats.org/officeDocument/2006/relationships/slideLayout" Target="../slideLayouts/slideLayout3517.xml"/><Relationship Id="rId5" Type="http://schemas.openxmlformats.org/officeDocument/2006/relationships/image" Target="../media/image209.png"/><Relationship Id="rId4" Type="http://schemas.openxmlformats.org/officeDocument/2006/relationships/image" Target="../media/image211.jpeg"/></Relationships>
</file>

<file path=ppt/slides/_rels/slide278.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notesSlide" Target="../notesSlides/notesSlide233.xml"/><Relationship Id="rId1" Type="http://schemas.openxmlformats.org/officeDocument/2006/relationships/slideLayout" Target="../slideLayouts/slideLayout3517.xml"/><Relationship Id="rId4" Type="http://schemas.openxmlformats.org/officeDocument/2006/relationships/image" Target="../media/image209.png"/></Relationships>
</file>

<file path=ppt/slides/_rels/slide279.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notesSlide" Target="../notesSlides/notesSlide234.xml"/><Relationship Id="rId1" Type="http://schemas.openxmlformats.org/officeDocument/2006/relationships/slideLayout" Target="../slideLayouts/slideLayout3517.xml"/><Relationship Id="rId4" Type="http://schemas.openxmlformats.org/officeDocument/2006/relationships/image" Target="../media/image209.png"/></Relationships>
</file>

<file path=ppt/slides/_rels/slide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280.xml.rels><?xml version="1.0" encoding="UTF-8" standalone="yes"?>
<Relationships xmlns="http://schemas.openxmlformats.org/package/2006/relationships"><Relationship Id="rId3" Type="http://schemas.openxmlformats.org/officeDocument/2006/relationships/image" Target="../media/image214.png"/><Relationship Id="rId2" Type="http://schemas.openxmlformats.org/officeDocument/2006/relationships/notesSlide" Target="../notesSlides/notesSlide235.xml"/><Relationship Id="rId1" Type="http://schemas.openxmlformats.org/officeDocument/2006/relationships/slideLayout" Target="../slideLayouts/slideLayout3517.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91.xml"/></Relationships>
</file>

<file path=ppt/slides/_rels/slide282.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notesSlide" Target="../notesSlides/notesSlide237.xml"/><Relationship Id="rId1" Type="http://schemas.openxmlformats.org/officeDocument/2006/relationships/slideLayout" Target="../slideLayouts/slideLayout814.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814.xml"/></Relationships>
</file>

<file path=ppt/slides/_rels/slide2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35.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814.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192.xml"/></Relationships>
</file>

<file path=ppt/slides/_rels/slide2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40.xml"/><Relationship Id="rId1" Type="http://schemas.openxmlformats.org/officeDocument/2006/relationships/slideLayout" Target="../slideLayouts/slideLayout1205.xml"/></Relationships>
</file>

<file path=ppt/slides/_rels/slide2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205.xml"/><Relationship Id="rId4" Type="http://schemas.microsoft.com/office/2007/relationships/hdphoto" Target="../media/hdphoto4.wdp"/></Relationships>
</file>

<file path=ppt/slides/_rels/slide2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205.xml"/></Relationships>
</file>

<file path=ppt/slides/_rels/slide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2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41.xml"/><Relationship Id="rId1" Type="http://schemas.openxmlformats.org/officeDocument/2006/relationships/slideLayout" Target="../slideLayouts/slideLayout1205.xml"/><Relationship Id="rId4" Type="http://schemas.openxmlformats.org/officeDocument/2006/relationships/image" Target="../media/image111.jpe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192.xml"/></Relationships>
</file>

<file path=ppt/slides/_rels/slide292.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notesSlide" Target="../notesSlides/notesSlide242.xml"/><Relationship Id="rId1" Type="http://schemas.openxmlformats.org/officeDocument/2006/relationships/slideLayout" Target="../slideLayouts/slideLayout1197.xml"/></Relationships>
</file>

<file path=ppt/slides/_rels/slide293.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notesSlide" Target="../notesSlides/notesSlide245.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image" Target="../media/image220.jpeg"/><Relationship Id="rId2" Type="http://schemas.openxmlformats.org/officeDocument/2006/relationships/notesSlide" Target="../notesSlides/notesSlide246.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87.xml"/></Relationships>
</file>

<file path=ppt/slides/_rels/slide3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300.xml.rels><?xml version="1.0" encoding="UTF-8" standalone="yes"?>
<Relationships xmlns="http://schemas.openxmlformats.org/package/2006/relationships"><Relationship Id="rId3" Type="http://schemas.openxmlformats.org/officeDocument/2006/relationships/image" Target="../media/image224.jpeg"/><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3" Type="http://schemas.openxmlformats.org/officeDocument/2006/relationships/notesSlide" Target="../notesSlides/notesSlide251.xml"/><Relationship Id="rId2" Type="http://schemas.openxmlformats.org/officeDocument/2006/relationships/slideLayout" Target="../slideLayouts/slideLayout1216.xml"/><Relationship Id="rId1" Type="http://schemas.openxmlformats.org/officeDocument/2006/relationships/themeOverride" Target="../theme/themeOverride36.xml"/><Relationship Id="rId4" Type="http://schemas.openxmlformats.org/officeDocument/2006/relationships/image" Target="../media/image225.png"/></Relationships>
</file>

<file path=ppt/slides/_rels/slide303.xml.rels><?xml version="1.0" encoding="UTF-8" standalone="yes"?>
<Relationships xmlns="http://schemas.openxmlformats.org/package/2006/relationships"><Relationship Id="rId3" Type="http://schemas.openxmlformats.org/officeDocument/2006/relationships/notesSlide" Target="../notesSlides/notesSlide252.xml"/><Relationship Id="rId2" Type="http://schemas.openxmlformats.org/officeDocument/2006/relationships/slideLayout" Target="../slideLayouts/slideLayout1229.xml"/><Relationship Id="rId1" Type="http://schemas.openxmlformats.org/officeDocument/2006/relationships/themeOverride" Target="../theme/themeOverride37.xml"/></Relationships>
</file>

<file path=ppt/slides/_rels/slide304.xml.rels><?xml version="1.0" encoding="UTF-8" standalone="yes"?>
<Relationships xmlns="http://schemas.openxmlformats.org/package/2006/relationships"><Relationship Id="rId2" Type="http://schemas.openxmlformats.org/officeDocument/2006/relationships/slideLayout" Target="../slideLayouts/slideLayout1242.xml"/><Relationship Id="rId1" Type="http://schemas.openxmlformats.org/officeDocument/2006/relationships/themeOverride" Target="../theme/themeOverride38.xml"/></Relationships>
</file>

<file path=ppt/slides/_rels/slide305.xml.rels><?xml version="1.0" encoding="UTF-8" standalone="yes"?>
<Relationships xmlns="http://schemas.openxmlformats.org/package/2006/relationships"><Relationship Id="rId3" Type="http://schemas.openxmlformats.org/officeDocument/2006/relationships/notesSlide" Target="../notesSlides/notesSlide253.xml"/><Relationship Id="rId2" Type="http://schemas.openxmlformats.org/officeDocument/2006/relationships/slideLayout" Target="../slideLayouts/slideLayout1229.xml"/><Relationship Id="rId1" Type="http://schemas.openxmlformats.org/officeDocument/2006/relationships/themeOverride" Target="../theme/themeOverride39.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255.xml"/></Relationships>
</file>

<file path=ppt/slides/_rels/slide3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0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0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20.xml"/></Relationships>
</file>

<file path=ppt/slides/_rels/slide31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255.xml"/></Relationships>
</file>

<file path=ppt/slides/_rels/slide312.xml.rels><?xml version="1.0" encoding="UTF-8" standalone="yes"?>
<Relationships xmlns="http://schemas.openxmlformats.org/package/2006/relationships"><Relationship Id="rId2" Type="http://schemas.openxmlformats.org/officeDocument/2006/relationships/image" Target="../media/image226.png"/><Relationship Id="rId1" Type="http://schemas.openxmlformats.org/officeDocument/2006/relationships/slideLayout" Target="../slideLayouts/slideLayout1274.xml"/></Relationships>
</file>

<file path=ppt/slides/_rels/slide313.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notesSlide" Target="../notesSlides/notesSlide256.xml"/><Relationship Id="rId1" Type="http://schemas.openxmlformats.org/officeDocument/2006/relationships/slideLayout" Target="../slideLayouts/slideLayout1279.xml"/></Relationships>
</file>

<file path=ppt/slides/_rels/slide314.xml.rels><?xml version="1.0" encoding="UTF-8" standalone="yes"?>
<Relationships xmlns="http://schemas.openxmlformats.org/package/2006/relationships"><Relationship Id="rId3" Type="http://schemas.openxmlformats.org/officeDocument/2006/relationships/image" Target="../media/image228.jpeg"/><Relationship Id="rId2" Type="http://schemas.openxmlformats.org/officeDocument/2006/relationships/notesSlide" Target="../notesSlides/notesSlide257.xml"/><Relationship Id="rId1" Type="http://schemas.openxmlformats.org/officeDocument/2006/relationships/slideLayout" Target="../slideLayouts/slideLayout1279.xml"/></Relationships>
</file>

<file path=ppt/slides/_rels/slide315.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notesSlide" Target="../notesSlides/notesSlide258.xml"/><Relationship Id="rId1" Type="http://schemas.openxmlformats.org/officeDocument/2006/relationships/slideLayout" Target="../slideLayouts/slideLayout1279.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292.xml"/></Relationships>
</file>

<file path=ppt/slides/_rels/slide317.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notesSlide" Target="../notesSlides/notesSlide260.xml"/><Relationship Id="rId1" Type="http://schemas.openxmlformats.org/officeDocument/2006/relationships/slideLayout" Target="../slideLayouts/slideLayout1279.xml"/></Relationships>
</file>

<file path=ppt/slides/_rels/slide318.xml.rels><?xml version="1.0" encoding="UTF-8" standalone="yes"?>
<Relationships xmlns="http://schemas.openxmlformats.org/package/2006/relationships"><Relationship Id="rId3" Type="http://schemas.openxmlformats.org/officeDocument/2006/relationships/image" Target="../media/image231.jpeg"/><Relationship Id="rId2" Type="http://schemas.openxmlformats.org/officeDocument/2006/relationships/notesSlide" Target="../notesSlides/notesSlide261.xml"/><Relationship Id="rId1" Type="http://schemas.openxmlformats.org/officeDocument/2006/relationships/slideLayout" Target="../slideLayouts/slideLayout1279.xml"/></Relationships>
</file>

<file path=ppt/slides/_rels/slide319.xml.rels><?xml version="1.0" encoding="UTF-8" standalone="yes"?>
<Relationships xmlns="http://schemas.openxmlformats.org/package/2006/relationships"><Relationship Id="rId3" Type="http://schemas.openxmlformats.org/officeDocument/2006/relationships/notesSlide" Target="../notesSlides/notesSlide262.xml"/><Relationship Id="rId2" Type="http://schemas.openxmlformats.org/officeDocument/2006/relationships/slideLayout" Target="../slideLayouts/slideLayout1293.xml"/><Relationship Id="rId1" Type="http://schemas.openxmlformats.org/officeDocument/2006/relationships/themeOverride" Target="../theme/themeOverride40.xml"/><Relationship Id="rId4" Type="http://schemas.openxmlformats.org/officeDocument/2006/relationships/image" Target="../media/image232.jpeg"/></Relationships>
</file>

<file path=ppt/slides/_rels/slide3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slideLayout" Target="../slideLayouts/slideLayout1820.xml"/><Relationship Id="rId1" Type="http://schemas.openxmlformats.org/officeDocument/2006/relationships/themeOverride" Target="../theme/themeOverride9.xml"/></Relationships>
</file>

<file path=ppt/slides/_rels/slide320.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notesSlide" Target="../notesSlides/notesSlide263.xml"/><Relationship Id="rId1" Type="http://schemas.openxmlformats.org/officeDocument/2006/relationships/slideLayout" Target="../slideLayouts/slideLayout1216.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264.xml"/><Relationship Id="rId1" Type="http://schemas.openxmlformats.org/officeDocument/2006/relationships/slideLayout" Target="../slideLayouts/slideLayout1313.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318.xml"/></Relationships>
</file>

<file path=ppt/slides/_rels/slide324.xml.rels><?xml version="1.0" encoding="UTF-8" standalone="yes"?>
<Relationships xmlns="http://schemas.openxmlformats.org/package/2006/relationships"><Relationship Id="rId3" Type="http://schemas.openxmlformats.org/officeDocument/2006/relationships/notesSlide" Target="../notesSlides/notesSlide266.xml"/><Relationship Id="rId2" Type="http://schemas.openxmlformats.org/officeDocument/2006/relationships/slideLayout" Target="../slideLayouts/slideLayout1318.xml"/><Relationship Id="rId1" Type="http://schemas.openxmlformats.org/officeDocument/2006/relationships/themeOverride" Target="../theme/themeOverride41.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318.xml"/></Relationships>
</file>

<file path=ppt/slides/_rels/slide326.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268.xml"/><Relationship Id="rId1" Type="http://schemas.openxmlformats.org/officeDocument/2006/relationships/slideLayout" Target="../slideLayouts/slideLayout1313.xml"/></Relationships>
</file>

<file path=ppt/slides/_rels/slide32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876.xml"/><Relationship Id="rId4" Type="http://schemas.microsoft.com/office/2007/relationships/hdphoto" Target="../media/hdphoto4.wdp"/></Relationships>
</file>

<file path=ppt/slides/_rels/slide3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3.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slideLayout" Target="../slideLayouts/slideLayout1814.xml"/><Relationship Id="rId1" Type="http://schemas.openxmlformats.org/officeDocument/2006/relationships/themeOverride" Target="../theme/themeOverride10.xml"/></Relationships>
</file>

<file path=ppt/slides/_rels/slide330.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337.xml"/></Relationships>
</file>

<file path=ppt/slides/_rels/slide332.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notesSlide" Target="../notesSlides/notesSlide270.xml"/><Relationship Id="rId1" Type="http://schemas.openxmlformats.org/officeDocument/2006/relationships/slideLayout" Target="../slideLayouts/slideLayout1313.xml"/></Relationships>
</file>

<file path=ppt/slides/_rels/slide333.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notesSlide" Target="../notesSlides/notesSlide271.xml"/><Relationship Id="rId1" Type="http://schemas.openxmlformats.org/officeDocument/2006/relationships/slideLayout" Target="../slideLayouts/slideLayout1318.xml"/></Relationships>
</file>

<file path=ppt/slides/_rels/slide334.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272.xml"/><Relationship Id="rId1" Type="http://schemas.openxmlformats.org/officeDocument/2006/relationships/slideLayout" Target="../slideLayouts/slideLayout1318.xml"/></Relationships>
</file>

<file path=ppt/slides/_rels/slide335.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notesSlide" Target="../notesSlides/notesSlide273.xml"/><Relationship Id="rId1" Type="http://schemas.openxmlformats.org/officeDocument/2006/relationships/slideLayout" Target="../slideLayouts/slideLayout1318.xml"/></Relationships>
</file>

<file path=ppt/slides/_rels/slide336.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274.xml"/><Relationship Id="rId1" Type="http://schemas.openxmlformats.org/officeDocument/2006/relationships/slideLayout" Target="../slideLayouts/slideLayout1318.xml"/><Relationship Id="rId6" Type="http://schemas.openxmlformats.org/officeDocument/2006/relationships/image" Target="../media/image340.png"/><Relationship Id="rId5" Type="http://schemas.openxmlformats.org/officeDocument/2006/relationships/slide" Target="slide1510.xml"/><Relationship Id="rId4" Type="http://schemas.openxmlformats.org/officeDocument/2006/relationships/image" Target="../media/image240.png"/></Relationships>
</file>

<file path=ppt/slides/_rels/slide337.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notesSlide" Target="../notesSlides/notesSlide275.xml"/><Relationship Id="rId1" Type="http://schemas.openxmlformats.org/officeDocument/2006/relationships/slideLayout" Target="../slideLayouts/slideLayout1318.xml"/></Relationships>
</file>

<file path=ppt/slides/_rels/slide338.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notesSlide" Target="../notesSlides/notesSlide276.xml"/><Relationship Id="rId1" Type="http://schemas.openxmlformats.org/officeDocument/2006/relationships/slideLayout" Target="../slideLayouts/slideLayout1318.xml"/><Relationship Id="rId6" Type="http://schemas.openxmlformats.org/officeDocument/2006/relationships/image" Target="../media/image245.jpeg"/><Relationship Id="rId5" Type="http://schemas.openxmlformats.org/officeDocument/2006/relationships/image" Target="../media/image244.jpeg"/><Relationship Id="rId4" Type="http://schemas.openxmlformats.org/officeDocument/2006/relationships/image" Target="../media/image243.jpeg"/></Relationships>
</file>

<file path=ppt/slides/_rels/slide339.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notesSlide" Target="../notesSlides/notesSlide277.xml"/><Relationship Id="rId1" Type="http://schemas.openxmlformats.org/officeDocument/2006/relationships/slideLayout" Target="../slideLayouts/slideLayout1318.xml"/></Relationships>
</file>

<file path=ppt/slides/_rels/slide34.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slideLayout" Target="../slideLayouts/slideLayout1447.xml"/><Relationship Id="rId1" Type="http://schemas.openxmlformats.org/officeDocument/2006/relationships/themeOverride" Target="../theme/themeOverride11.xml"/></Relationships>
</file>

<file path=ppt/slides/_rels/slide340.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278.xml"/><Relationship Id="rId1" Type="http://schemas.openxmlformats.org/officeDocument/2006/relationships/slideLayout" Target="../slideLayouts/slideLayout1318.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342.xml.rels><?xml version="1.0" encoding="UTF-8" standalone="yes"?>
<Relationships xmlns="http://schemas.openxmlformats.org/package/2006/relationships"><Relationship Id="rId3" Type="http://schemas.openxmlformats.org/officeDocument/2006/relationships/image" Target="../media/image248.jpeg"/><Relationship Id="rId2" Type="http://schemas.openxmlformats.org/officeDocument/2006/relationships/notesSlide" Target="../notesSlides/notesSlide279.xml"/><Relationship Id="rId1" Type="http://schemas.openxmlformats.org/officeDocument/2006/relationships/slideLayout" Target="../slideLayouts/slideLayout1348.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944.xml"/></Relationships>
</file>

<file path=ppt/slides/_rels/slide34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944.xml"/></Relationships>
</file>

<file path=ppt/slides/_rels/slide346.xml.rels><?xml version="1.0" encoding="UTF-8" standalone="yes"?>
<Relationships xmlns="http://schemas.openxmlformats.org/package/2006/relationships"><Relationship Id="rId2" Type="http://schemas.openxmlformats.org/officeDocument/2006/relationships/image" Target="../media/image249.jpeg"/><Relationship Id="rId1" Type="http://schemas.openxmlformats.org/officeDocument/2006/relationships/slideLayout" Target="../slideLayouts/slideLayout50.xml"/></Relationships>
</file>

<file path=ppt/slides/_rels/slide3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slideLayout" Target="../slideLayouts/slideLayout957.xml"/><Relationship Id="rId1" Type="http://schemas.openxmlformats.org/officeDocument/2006/relationships/themeOverride" Target="../theme/themeOverride43.xml"/></Relationships>
</file>

<file path=ppt/slides/_rels/slide3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957.xml"/></Relationships>
</file>

<file path=ppt/slides/_rels/slide34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957.xml"/></Relationships>
</file>

<file path=ppt/slides/_rels/slide35.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21.xml"/><Relationship Id="rId1" Type="http://schemas.openxmlformats.org/officeDocument/2006/relationships/slideLayout" Target="../slideLayouts/slideLayout1814.xml"/></Relationships>
</file>

<file path=ppt/slides/_rels/slide35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957.xml"/></Relationships>
</file>

<file path=ppt/slides/_rels/slide351.xml.rels><?xml version="1.0" encoding="UTF-8" standalone="yes"?>
<Relationships xmlns="http://schemas.openxmlformats.org/package/2006/relationships"><Relationship Id="rId3" Type="http://schemas.openxmlformats.org/officeDocument/2006/relationships/image" Target="../media/image248.jpeg"/><Relationship Id="rId2" Type="http://schemas.openxmlformats.org/officeDocument/2006/relationships/notesSlide" Target="../notesSlides/notesSlide282.xml"/><Relationship Id="rId1" Type="http://schemas.openxmlformats.org/officeDocument/2006/relationships/slideLayout" Target="../slideLayouts/slideLayout1348.xml"/></Relationships>
</file>

<file path=ppt/slides/_rels/slide352.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notesSlide" Target="../notesSlides/notesSlide283.xml"/><Relationship Id="rId1" Type="http://schemas.openxmlformats.org/officeDocument/2006/relationships/slideLayout" Target="../slideLayouts/slideLayout963.xml"/></Relationships>
</file>

<file path=ppt/slides/_rels/slide353.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notesSlide" Target="../notesSlides/notesSlide285.xml"/><Relationship Id="rId1" Type="http://schemas.openxmlformats.org/officeDocument/2006/relationships/slideLayout" Target="../slideLayouts/slideLayout1353.xml"/></Relationships>
</file>

<file path=ppt/slides/_rels/slide355.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286.xml"/><Relationship Id="rId1" Type="http://schemas.openxmlformats.org/officeDocument/2006/relationships/slideLayout" Target="../slideLayouts/slideLayout944.xml"/></Relationships>
</file>

<file path=ppt/slides/_rels/slide356.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notesSlide" Target="../notesSlides/notesSlide287.xml"/><Relationship Id="rId1" Type="http://schemas.openxmlformats.org/officeDocument/2006/relationships/slideLayout" Target="../slideLayouts/slideLayout944.xml"/></Relationships>
</file>

<file path=ppt/slides/_rels/slide357.xml.rels><?xml version="1.0" encoding="UTF-8" standalone="yes"?>
<Relationships xmlns="http://schemas.openxmlformats.org/package/2006/relationships"><Relationship Id="rId3" Type="http://schemas.openxmlformats.org/officeDocument/2006/relationships/notesSlide" Target="../notesSlides/notesSlide288.xml"/><Relationship Id="rId2" Type="http://schemas.openxmlformats.org/officeDocument/2006/relationships/slideLayout" Target="../slideLayouts/slideLayout944.xml"/><Relationship Id="rId1" Type="http://schemas.openxmlformats.org/officeDocument/2006/relationships/themeOverride" Target="../theme/themeOverride44.xml"/><Relationship Id="rId4" Type="http://schemas.openxmlformats.org/officeDocument/2006/relationships/image" Target="../media/image255.png"/></Relationships>
</file>

<file path=ppt/slides/_rels/slide358.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289.xml"/><Relationship Id="rId1" Type="http://schemas.openxmlformats.org/officeDocument/2006/relationships/slideLayout" Target="../slideLayouts/slideLayout944.xml"/></Relationships>
</file>

<file path=ppt/slides/_rels/slide359.xml.rels><?xml version="1.0" encoding="UTF-8" standalone="yes"?>
<Relationships xmlns="http://schemas.openxmlformats.org/package/2006/relationships"><Relationship Id="rId3" Type="http://schemas.openxmlformats.org/officeDocument/2006/relationships/hyperlink" Target="http://www.hankinsphotography.com/detail/45/index.php?PHPSESSID=83d5186105535c3c971e44b1951fe87e" TargetMode="External"/><Relationship Id="rId2" Type="http://schemas.openxmlformats.org/officeDocument/2006/relationships/slideLayout" Target="../slideLayouts/slideLayout50.xml"/><Relationship Id="rId1" Type="http://schemas.openxmlformats.org/officeDocument/2006/relationships/themeOverride" Target="../theme/themeOverride45.xml"/><Relationship Id="rId4" Type="http://schemas.openxmlformats.org/officeDocument/2006/relationships/image" Target="../media/image257.jpeg"/></Relationships>
</file>

<file path=ppt/slides/_rels/slide36.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slideLayout" Target="../slideLayouts/slideLayout1447.xml"/><Relationship Id="rId1" Type="http://schemas.openxmlformats.org/officeDocument/2006/relationships/themeOverride" Target="../theme/themeOverride12.xml"/></Relationships>
</file>

<file path=ppt/slides/_rels/slide360.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290.xml"/><Relationship Id="rId1" Type="http://schemas.openxmlformats.org/officeDocument/2006/relationships/slideLayout" Target="../slideLayouts/slideLayout136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362.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291.xml"/><Relationship Id="rId1" Type="http://schemas.openxmlformats.org/officeDocument/2006/relationships/slideLayout" Target="../slideLayouts/slideLayout2361.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944.xml"/></Relationships>
</file>

<file path=ppt/slides/_rels/slide3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6.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944.xml"/></Relationships>
</file>

<file path=ppt/slides/_rels/slide366.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notesSlide" Target="../notesSlides/notesSlide294.xml"/><Relationship Id="rId1" Type="http://schemas.openxmlformats.org/officeDocument/2006/relationships/slideLayout" Target="../slideLayouts/slideLayout963.xml"/></Relationships>
</file>

<file path=ppt/slides/_rels/slide36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957.xml"/></Relationships>
</file>

<file path=ppt/slides/_rels/slide36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5.xml"/><Relationship Id="rId1" Type="http://schemas.openxmlformats.org/officeDocument/2006/relationships/slideLayout" Target="../slideLayouts/slideLayout957.xml"/><Relationship Id="rId5" Type="http://schemas.microsoft.com/office/2007/relationships/hdphoto" Target="../media/hdphoto4.wdp"/><Relationship Id="rId4" Type="http://schemas.openxmlformats.org/officeDocument/2006/relationships/image" Target="../media/image55.jpeg"/></Relationships>
</file>

<file path=ppt/slides/_rels/slide36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957.xml"/></Relationships>
</file>

<file path=ppt/slides/_rels/slide37.xml.rels><?xml version="1.0" encoding="UTF-8" standalone="yes"?>
<Relationships xmlns="http://schemas.openxmlformats.org/package/2006/relationships"><Relationship Id="rId2" Type="http://schemas.openxmlformats.org/officeDocument/2006/relationships/image" Target="../media/image72.jpeg"/><Relationship Id="rId1" Type="http://schemas.openxmlformats.org/officeDocument/2006/relationships/slideLayout" Target="../slideLayouts/slideLayout1814.xml"/></Relationships>
</file>

<file path=ppt/slides/_rels/slide37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957.xml"/></Relationships>
</file>

<file path=ppt/slides/_rels/slide371.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notesSlide" Target="../notesSlides/notesSlide296.xml"/><Relationship Id="rId1" Type="http://schemas.openxmlformats.org/officeDocument/2006/relationships/slideLayout" Target="../slideLayouts/slideLayout963.xml"/></Relationships>
</file>

<file path=ppt/slides/_rels/slide372.xml.rels><?xml version="1.0" encoding="UTF-8" standalone="yes"?>
<Relationships xmlns="http://schemas.openxmlformats.org/package/2006/relationships"><Relationship Id="rId2" Type="http://schemas.openxmlformats.org/officeDocument/2006/relationships/image" Target="../media/image261.png"/><Relationship Id="rId1" Type="http://schemas.openxmlformats.org/officeDocument/2006/relationships/slideLayout" Target="../slideLayouts/slideLayout963.xml"/></Relationships>
</file>

<file path=ppt/slides/_rels/slide373.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3" Type="http://schemas.openxmlformats.org/officeDocument/2006/relationships/notesSlide" Target="../notesSlides/notesSlide298.xml"/><Relationship Id="rId2" Type="http://schemas.openxmlformats.org/officeDocument/2006/relationships/slideLayout" Target="../slideLayouts/slideLayout2367.xml"/><Relationship Id="rId1" Type="http://schemas.openxmlformats.org/officeDocument/2006/relationships/themeOverride" Target="../theme/themeOverride47.xml"/><Relationship Id="rId4" Type="http://schemas.openxmlformats.org/officeDocument/2006/relationships/image" Target="../media/image263.png"/></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382.xml"/></Relationships>
</file>

<file path=ppt/slides/_rels/slide376.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notesSlide" Target="../notesSlides/notesSlide300.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3" Type="http://schemas.openxmlformats.org/officeDocument/2006/relationships/notesSlide" Target="../notesSlides/notesSlide301.xml"/><Relationship Id="rId2" Type="http://schemas.openxmlformats.org/officeDocument/2006/relationships/slideLayout" Target="../slideLayouts/slideLayout944.xml"/><Relationship Id="rId1" Type="http://schemas.openxmlformats.org/officeDocument/2006/relationships/themeOverride" Target="../theme/themeOverride48.xml"/><Relationship Id="rId4" Type="http://schemas.openxmlformats.org/officeDocument/2006/relationships/image" Target="../media/image265.GIF"/></Relationships>
</file>

<file path=ppt/slides/_rels/slide378.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5.xml"/><Relationship Id="rId1" Type="http://schemas.openxmlformats.org/officeDocument/2006/relationships/themeOverride" Target="../theme/themeOverride13.xml"/></Relationships>
</file>

<file path=ppt/slides/_rels/slide380.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304.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05.xml"/><Relationship Id="rId1" Type="http://schemas.openxmlformats.org/officeDocument/2006/relationships/slideLayout" Target="../slideLayouts/slideLayout2393.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3" Type="http://schemas.openxmlformats.org/officeDocument/2006/relationships/notesSlide" Target="../notesSlides/notesSlide307.xml"/><Relationship Id="rId2" Type="http://schemas.openxmlformats.org/officeDocument/2006/relationships/slideLayout" Target="../slideLayouts/slideLayout1.xml"/><Relationship Id="rId1" Type="http://schemas.openxmlformats.org/officeDocument/2006/relationships/themeOverride" Target="../theme/themeOverride49.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2404.xml"/></Relationships>
</file>

<file path=ppt/slides/_rels/slide3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0.xml"/><Relationship Id="rId1" Type="http://schemas.openxmlformats.org/officeDocument/2006/relationships/slideLayout" Target="../slideLayouts/slideLayout969.xml"/></Relationships>
</file>

<file path=ppt/slides/_rels/slide38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1.xml"/><Relationship Id="rId1" Type="http://schemas.openxmlformats.org/officeDocument/2006/relationships/slideLayout" Target="../slideLayouts/slideLayout969.xml"/><Relationship Id="rId5" Type="http://schemas.microsoft.com/office/2007/relationships/hdphoto" Target="../media/hdphoto4.wdp"/><Relationship Id="rId4" Type="http://schemas.openxmlformats.org/officeDocument/2006/relationships/image" Target="../media/image55.jpeg"/></Relationships>
</file>

<file path=ppt/slides/_rels/slide38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2.xml"/><Relationship Id="rId1" Type="http://schemas.openxmlformats.org/officeDocument/2006/relationships/slideLayout" Target="../slideLayouts/slideLayout969.xml"/><Relationship Id="rId4" Type="http://schemas.openxmlformats.org/officeDocument/2006/relationships/image" Target="../media/image56.jpg"/></Relationships>
</file>

<file path=ppt/slides/_rels/slide39.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slideLayout" Target="../slideLayouts/slideLayout1.xml"/><Relationship Id="rId1" Type="http://schemas.openxmlformats.org/officeDocument/2006/relationships/themeOverride" Target="../theme/themeOverride14.xml"/></Relationships>
</file>

<file path=ppt/slides/_rels/slide3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3.xml"/><Relationship Id="rId1" Type="http://schemas.openxmlformats.org/officeDocument/2006/relationships/slideLayout" Target="../slideLayouts/slideLayout969.xml"/><Relationship Id="rId4" Type="http://schemas.openxmlformats.org/officeDocument/2006/relationships/image" Target="../media/image111.jpeg"/></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417.xml"/></Relationships>
</file>

<file path=ppt/slides/_rels/slide392.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notesSlide" Target="../notesSlides/notesSlide315.xml"/><Relationship Id="rId1" Type="http://schemas.openxmlformats.org/officeDocument/2006/relationships/slideLayout" Target="../slideLayouts/slideLayout975.xml"/></Relationships>
</file>

<file path=ppt/slides/_rels/slide393.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notesSlide" Target="../notesSlides/notesSlide316.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notesSlide" Target="../notesSlides/notesSlide317.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3" Type="http://schemas.openxmlformats.org/officeDocument/2006/relationships/image" Target="../media/image272.jpeg"/><Relationship Id="rId2" Type="http://schemas.openxmlformats.org/officeDocument/2006/relationships/notesSlide" Target="../notesSlides/notesSlide318.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3" Type="http://schemas.openxmlformats.org/officeDocument/2006/relationships/notesSlide" Target="../notesSlides/notesSlide319.xml"/><Relationship Id="rId2" Type="http://schemas.openxmlformats.org/officeDocument/2006/relationships/slideLayout" Target="../slideLayouts/slideLayout1.xml"/><Relationship Id="rId1" Type="http://schemas.openxmlformats.org/officeDocument/2006/relationships/themeOverride" Target="../theme/themeOverride50.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2424.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435.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themeOverride" Target="../theme/themeOverride1.xml"/></Relationships>
</file>

<file path=ppt/slides/_rels/slide4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slideLayout" Target="../slideLayouts/slideLayout1.xml"/><Relationship Id="rId1" Type="http://schemas.openxmlformats.org/officeDocument/2006/relationships/themeOverride" Target="../theme/themeOverride15.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2435.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402.xml.rels><?xml version="1.0" encoding="UTF-8" standalone="yes"?>
<Relationships xmlns="http://schemas.openxmlformats.org/package/2006/relationships"><Relationship Id="rId2" Type="http://schemas.openxmlformats.org/officeDocument/2006/relationships/image" Target="../media/image273.jpeg"/><Relationship Id="rId1" Type="http://schemas.openxmlformats.org/officeDocument/2006/relationships/slideLayout" Target="../slideLayouts/slideLayout97.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944.xml"/></Relationships>
</file>

<file path=ppt/slides/_rels/slide40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1.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944.xml"/></Relationships>
</file>

<file path=ppt/slides/_rels/slide406.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26.xml"/><Relationship Id="rId1" Type="http://schemas.openxmlformats.org/officeDocument/2006/relationships/slideLayout" Target="../slideLayouts/slideLayout2452.xml"/></Relationships>
</file>

<file path=ppt/slides/_rels/slide40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27.xml"/><Relationship Id="rId1" Type="http://schemas.openxmlformats.org/officeDocument/2006/relationships/slideLayout" Target="../slideLayouts/slideLayout957.xml"/></Relationships>
</file>

<file path=ppt/slides/_rels/slide40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28.xml"/><Relationship Id="rId1" Type="http://schemas.openxmlformats.org/officeDocument/2006/relationships/slideLayout" Target="../slideLayouts/slideLayout957.xml"/><Relationship Id="rId4" Type="http://schemas.microsoft.com/office/2007/relationships/hdphoto" Target="../media/hdphoto4.wdp"/></Relationships>
</file>

<file path=ppt/slides/_rels/slide40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329.xml"/><Relationship Id="rId1" Type="http://schemas.openxmlformats.org/officeDocument/2006/relationships/slideLayout" Target="../slideLayouts/slideLayout95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67.xml"/></Relationships>
</file>

<file path=ppt/slides/_rels/slide41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30.xml"/><Relationship Id="rId1" Type="http://schemas.openxmlformats.org/officeDocument/2006/relationships/slideLayout" Target="../slideLayouts/slideLayout957.xml"/></Relationships>
</file>

<file path=ppt/slides/_rels/slide411.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31.xml"/><Relationship Id="rId1" Type="http://schemas.openxmlformats.org/officeDocument/2006/relationships/slideLayout" Target="../slideLayouts/slideLayout2454.xml"/></Relationships>
</file>

<file path=ppt/slides/_rels/slide412.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2.xml"/><Relationship Id="rId1" Type="http://schemas.openxmlformats.org/officeDocument/2006/relationships/slideLayout" Target="../slideLayouts/slideLayout963.xml"/></Relationships>
</file>

<file path=ppt/slides/_rels/slide413.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notesSlide" Target="../notesSlides/notesSlide333.xml"/><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334.xml"/><Relationship Id="rId1" Type="http://schemas.openxmlformats.org/officeDocument/2006/relationships/slideLayout" Target="../slideLayouts/slideLayout2441.xml"/></Relationships>
</file>

<file path=ppt/slides/_rels/slide415.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35.xml"/><Relationship Id="rId1" Type="http://schemas.openxmlformats.org/officeDocument/2006/relationships/slideLayout" Target="../slideLayouts/slideLayout2451.xml"/><Relationship Id="rId4" Type="http://schemas.openxmlformats.org/officeDocument/2006/relationships/image" Target="../media/image278.png"/></Relationships>
</file>

<file path=ppt/slides/_rels/slide416.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notesSlide" Target="../notesSlides/notesSlide336.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3" Type="http://schemas.openxmlformats.org/officeDocument/2006/relationships/image" Target="../media/image280.jpeg"/><Relationship Id="rId2" Type="http://schemas.openxmlformats.org/officeDocument/2006/relationships/notesSlide" Target="../notesSlides/notesSlide337.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23.xml"/><Relationship Id="rId1" Type="http://schemas.openxmlformats.org/officeDocument/2006/relationships/slideLayout" Target="../slideLayouts/slideLayout2200.xml"/><Relationship Id="rId5" Type="http://schemas.openxmlformats.org/officeDocument/2006/relationships/image" Target="../media/image77.png"/><Relationship Id="rId4" Type="http://schemas.openxmlformats.org/officeDocument/2006/relationships/image" Target="../media/image76.png"/></Relationships>
</file>

<file path=ppt/slides/_rels/slide420.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340.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422.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notesSlide" Target="../notesSlides/notesSlide341.xml"/><Relationship Id="rId1" Type="http://schemas.openxmlformats.org/officeDocument/2006/relationships/slideLayout" Target="../slideLayouts/slideLayout2455.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852.xml"/></Relationships>
</file>

<file path=ppt/slides/_rels/slide424.xml.rels><?xml version="1.0" encoding="UTF-8" standalone="yes"?>
<Relationships xmlns="http://schemas.openxmlformats.org/package/2006/relationships"><Relationship Id="rId3" Type="http://schemas.openxmlformats.org/officeDocument/2006/relationships/notesSlide" Target="../notesSlides/notesSlide343.xml"/><Relationship Id="rId2" Type="http://schemas.openxmlformats.org/officeDocument/2006/relationships/slideLayout" Target="../slideLayouts/slideLayout1.xml"/><Relationship Id="rId1" Type="http://schemas.openxmlformats.org/officeDocument/2006/relationships/themeOverride" Target="../theme/themeOverride52.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852.xml"/></Relationships>
</file>

<file path=ppt/slides/_rels/slide426.xml.rels><?xml version="1.0" encoding="UTF-8" standalone="yes"?>
<Relationships xmlns="http://schemas.openxmlformats.org/package/2006/relationships"><Relationship Id="rId3" Type="http://schemas.openxmlformats.org/officeDocument/2006/relationships/image" Target="../media/image283.emf"/><Relationship Id="rId2" Type="http://schemas.openxmlformats.org/officeDocument/2006/relationships/notesSlide" Target="../notesSlides/notesSlide345.xml"/><Relationship Id="rId1" Type="http://schemas.openxmlformats.org/officeDocument/2006/relationships/slideLayout" Target="../slideLayouts/slideLayout2476.xml"/><Relationship Id="rId4" Type="http://schemas.openxmlformats.org/officeDocument/2006/relationships/image" Target="../media/image284.emf"/></Relationships>
</file>

<file path=ppt/slides/_rels/slide4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46.xml"/><Relationship Id="rId1" Type="http://schemas.openxmlformats.org/officeDocument/2006/relationships/slideLayout" Target="../slideLayouts/slideLayout876.xml"/></Relationships>
</file>

<file path=ppt/slides/_rels/slide4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47.xml"/><Relationship Id="rId1" Type="http://schemas.openxmlformats.org/officeDocument/2006/relationships/slideLayout" Target="../slideLayouts/slideLayout876.xml"/><Relationship Id="rId4" Type="http://schemas.microsoft.com/office/2007/relationships/hdphoto" Target="../media/hdphoto4.wdp"/></Relationships>
</file>

<file path=ppt/slides/_rels/slide4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348.xml"/><Relationship Id="rId1" Type="http://schemas.openxmlformats.org/officeDocument/2006/relationships/slideLayout" Target="../slideLayouts/slideLayout87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288.xml"/></Relationships>
</file>

<file path=ppt/slides/_rels/slide4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49.xml"/><Relationship Id="rId1" Type="http://schemas.openxmlformats.org/officeDocument/2006/relationships/slideLayout" Target="../slideLayouts/slideLayout876.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351.xml"/><Relationship Id="rId1" Type="http://schemas.openxmlformats.org/officeDocument/2006/relationships/slideLayout" Target="../slideLayouts/slideLayout2476.xml"/></Relationships>
</file>

<file path=ppt/slides/_rels/slide433.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352.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3" Type="http://schemas.openxmlformats.org/officeDocument/2006/relationships/image" Target="../media/image287.jpeg"/><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2482.xml"/></Relationships>
</file>

<file path=ppt/slides/_rels/slide436.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437.xml.rels><?xml version="1.0" encoding="UTF-8" standalone="yes"?>
<Relationships xmlns="http://schemas.openxmlformats.org/package/2006/relationships"><Relationship Id="rId3" Type="http://schemas.openxmlformats.org/officeDocument/2006/relationships/image" Target="../media/image289.jpeg"/><Relationship Id="rId2" Type="http://schemas.openxmlformats.org/officeDocument/2006/relationships/notesSlide" Target="../notesSlides/notesSlide356.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2492.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xml"/><Relationship Id="rId1" Type="http://schemas.openxmlformats.org/officeDocument/2006/relationships/themeOverride" Target="../theme/themeOverride16.xml"/></Relationships>
</file>

<file path=ppt/slides/_rels/slide440.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notesSlide" Target="../notesSlides/notesSlide359.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2" Type="http://schemas.openxmlformats.org/officeDocument/2006/relationships/image" Target="../media/image292.png"/><Relationship Id="rId1" Type="http://schemas.openxmlformats.org/officeDocument/2006/relationships/slideLayout" Target="../slideLayouts/slideLayout2509.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2514.xml"/></Relationships>
</file>

<file path=ppt/slides/_rels/slide44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3.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361.xml"/><Relationship Id="rId1" Type="http://schemas.openxmlformats.org/officeDocument/2006/relationships/slideLayout" Target="../slideLayouts/slideLayout2514.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2528.xml"/></Relationships>
</file>

<file path=ppt/slides/_rels/slide44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4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44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208.xml"/></Relationships>
</file>

<file path=ppt/slides/_rels/slide450.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876.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2546.xml"/></Relationships>
</file>

<file path=ppt/slides/_rels/slide452.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363.xml"/><Relationship Id="rId1" Type="http://schemas.openxmlformats.org/officeDocument/2006/relationships/slideLayout" Target="../slideLayouts/slideLayout2546.xml"/></Relationships>
</file>

<file path=ppt/slides/_rels/slide453.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notesSlide" Target="../notesSlides/notesSlide365.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366.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notesSlide" Target="../notesSlides/notesSlide367.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3" Type="http://schemas.openxmlformats.org/officeDocument/2006/relationships/image" Target="../media/image298.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3" Type="http://schemas.openxmlformats.org/officeDocument/2006/relationships/image" Target="../media/image299.jpg"/><Relationship Id="rId2" Type="http://schemas.openxmlformats.org/officeDocument/2006/relationships/notesSlide" Target="../notesSlides/notesSlide369.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201.xml"/></Relationships>
</file>

<file path=ppt/slides/_rels/slide460.xml.rels><?xml version="1.0" encoding="UTF-8" standalone="yes"?>
<Relationships xmlns="http://schemas.openxmlformats.org/package/2006/relationships"><Relationship Id="rId3" Type="http://schemas.openxmlformats.org/officeDocument/2006/relationships/image" Target="../media/image300.emf"/><Relationship Id="rId2" Type="http://schemas.openxmlformats.org/officeDocument/2006/relationships/notesSlide" Target="../notesSlides/notesSlide371.xml"/><Relationship Id="rId1" Type="http://schemas.openxmlformats.org/officeDocument/2006/relationships/slideLayout" Target="../slideLayouts/slideLayout2546.xml"/><Relationship Id="rId4" Type="http://schemas.openxmlformats.org/officeDocument/2006/relationships/image" Target="../media/image301.pn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2" Type="http://schemas.openxmlformats.org/officeDocument/2006/relationships/image" Target="../media/image302.png"/><Relationship Id="rId1" Type="http://schemas.openxmlformats.org/officeDocument/2006/relationships/slideLayout" Target="../slideLayouts/slideLayout2557.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372.xml"/><Relationship Id="rId1" Type="http://schemas.openxmlformats.org/officeDocument/2006/relationships/slideLayout" Target="../slideLayouts/slideLayout852.xml"/></Relationships>
</file>

<file path=ppt/slides/_rels/slide4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4.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852.xml"/></Relationships>
</file>

<file path=ppt/slides/_rels/slide466.xml.rels><?xml version="1.0" encoding="UTF-8" standalone="yes"?>
<Relationships xmlns="http://schemas.openxmlformats.org/package/2006/relationships"><Relationship Id="rId3" Type="http://schemas.openxmlformats.org/officeDocument/2006/relationships/notesSlide" Target="../notesSlides/notesSlide374.xml"/><Relationship Id="rId2" Type="http://schemas.openxmlformats.org/officeDocument/2006/relationships/slideLayout" Target="../slideLayouts/slideLayout2568.xml"/><Relationship Id="rId1" Type="http://schemas.openxmlformats.org/officeDocument/2006/relationships/themeOverride" Target="../theme/themeOverride55.xml"/><Relationship Id="rId4" Type="http://schemas.openxmlformats.org/officeDocument/2006/relationships/image" Target="../media/image303.jpeg"/></Relationships>
</file>

<file path=ppt/slides/_rels/slide46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46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46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8.xml"/><Relationship Id="rId1" Type="http://schemas.openxmlformats.org/officeDocument/2006/relationships/slideLayout" Target="../slideLayouts/slideLayout2221.xml"/></Relationships>
</file>

<file path=ppt/slides/_rels/slide47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876.xml"/></Relationships>
</file>

<file path=ppt/slides/_rels/slide471.xml.rels><?xml version="1.0" encoding="UTF-8" standalone="yes"?>
<Relationships xmlns="http://schemas.openxmlformats.org/package/2006/relationships"><Relationship Id="rId3" Type="http://schemas.openxmlformats.org/officeDocument/2006/relationships/notesSlide" Target="../notesSlides/notesSlide375.xml"/><Relationship Id="rId2" Type="http://schemas.openxmlformats.org/officeDocument/2006/relationships/slideLayout" Target="../slideLayouts/slideLayout2568.xml"/><Relationship Id="rId1" Type="http://schemas.openxmlformats.org/officeDocument/2006/relationships/themeOverride" Target="../theme/themeOverride56.xml"/></Relationships>
</file>

<file path=ppt/slides/_rels/slide472.xml.rels><?xml version="1.0" encoding="UTF-8" standalone="yes"?>
<Relationships xmlns="http://schemas.openxmlformats.org/package/2006/relationships"><Relationship Id="rId3" Type="http://schemas.openxmlformats.org/officeDocument/2006/relationships/notesSlide" Target="../notesSlides/notesSlide376.xml"/><Relationship Id="rId2" Type="http://schemas.openxmlformats.org/officeDocument/2006/relationships/slideLayout" Target="../slideLayouts/slideLayout2568.xml"/><Relationship Id="rId1" Type="http://schemas.openxmlformats.org/officeDocument/2006/relationships/themeOverride" Target="../theme/themeOverride57.xml"/><Relationship Id="rId4" Type="http://schemas.openxmlformats.org/officeDocument/2006/relationships/image" Target="../media/image304.png"/></Relationships>
</file>

<file path=ppt/slides/_rels/slide473.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notesSlide" Target="../notesSlides/notesSlide377.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3" Type="http://schemas.openxmlformats.org/officeDocument/2006/relationships/image" Target="../media/image306.jpeg"/><Relationship Id="rId2" Type="http://schemas.openxmlformats.org/officeDocument/2006/relationships/notesSlide" Target="../notesSlides/notesSlide378.xml"/><Relationship Id="rId1" Type="http://schemas.openxmlformats.org/officeDocument/2006/relationships/slideLayout" Target="../slideLayouts/slideLayout2574.xml"/></Relationships>
</file>

<file path=ppt/slides/_rels/slide475.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379.xml"/><Relationship Id="rId1" Type="http://schemas.openxmlformats.org/officeDocument/2006/relationships/slideLayout" Target="../slideLayouts/slideLayout852.xml"/></Relationships>
</file>

<file path=ppt/slides/_rels/slide476.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80.xml"/><Relationship Id="rId1" Type="http://schemas.openxmlformats.org/officeDocument/2006/relationships/slideLayout" Target="../slideLayouts/slideLayout2589.xml"/></Relationships>
</file>

<file path=ppt/slides/_rels/slide477.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notesSlide" Target="../notesSlides/notesSlide381.xml"/><Relationship Id="rId1" Type="http://schemas.openxmlformats.org/officeDocument/2006/relationships/slideLayout" Target="../slideLayouts/slideLayout852.xml"/></Relationships>
</file>

<file path=ppt/slides/_rels/slide478.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82.xml"/><Relationship Id="rId1" Type="http://schemas.openxmlformats.org/officeDocument/2006/relationships/slideLayout" Target="../slideLayouts/slideLayout852.xml"/></Relationships>
</file>

<file path=ppt/slides/_rels/slide479.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83.xml"/><Relationship Id="rId1" Type="http://schemas.openxmlformats.org/officeDocument/2006/relationships/slideLayout" Target="../slideLayouts/slideLayout852.xml"/></Relationships>
</file>

<file path=ppt/slides/_rels/slide4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xml"/><Relationship Id="rId1" Type="http://schemas.openxmlformats.org/officeDocument/2006/relationships/slideLayout" Target="../slideLayouts/slideLayout2221.xml"/><Relationship Id="rId5" Type="http://schemas.microsoft.com/office/2007/relationships/hdphoto" Target="../media/hdphoto3.wdp"/><Relationship Id="rId4" Type="http://schemas.openxmlformats.org/officeDocument/2006/relationships/image" Target="../media/image55.jpeg"/></Relationships>
</file>

<file path=ppt/slides/_rels/slide480.xml.rels><?xml version="1.0" encoding="UTF-8" standalone="yes"?>
<Relationships xmlns="http://schemas.openxmlformats.org/package/2006/relationships"><Relationship Id="rId3" Type="http://schemas.openxmlformats.org/officeDocument/2006/relationships/image" Target="../media/image312.gif"/><Relationship Id="rId2" Type="http://schemas.openxmlformats.org/officeDocument/2006/relationships/notesSlide" Target="../notesSlides/notesSlide384.xml"/><Relationship Id="rId1" Type="http://schemas.openxmlformats.org/officeDocument/2006/relationships/slideLayout" Target="../slideLayouts/slideLayout2563.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3" Type="http://schemas.openxmlformats.org/officeDocument/2006/relationships/notesSlide" Target="../notesSlides/notesSlide385.xml"/><Relationship Id="rId2" Type="http://schemas.openxmlformats.org/officeDocument/2006/relationships/slideLayout" Target="../slideLayouts/slideLayout2601.xml"/><Relationship Id="rId1" Type="http://schemas.openxmlformats.org/officeDocument/2006/relationships/themeOverride" Target="../theme/themeOverride58.xml"/><Relationship Id="rId4" Type="http://schemas.openxmlformats.org/officeDocument/2006/relationships/image" Target="../media/image313.png"/></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386.xml"/><Relationship Id="rId1" Type="http://schemas.openxmlformats.org/officeDocument/2006/relationships/slideLayout" Target="../slideLayouts/slideLayout2607.xml"/></Relationships>
</file>

<file path=ppt/slides/_rels/slide4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9.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387.xml"/><Relationship Id="rId1" Type="http://schemas.openxmlformats.org/officeDocument/2006/relationships/slideLayout" Target="../slideLayouts/slideLayout2607.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388.xml"/><Relationship Id="rId1" Type="http://schemas.openxmlformats.org/officeDocument/2006/relationships/slideLayout" Target="../slideLayouts/slideLayout2626.xml"/></Relationships>
</file>

<file path=ppt/slides/_rels/slide48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631.xml"/></Relationships>
</file>

<file path=ppt/slides/_rels/slide48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2631.xml"/></Relationships>
</file>

<file path=ppt/slides/_rels/slide48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2631.xml"/></Relationships>
</file>

<file path=ppt/slides/_rels/slide4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0.xml"/><Relationship Id="rId1" Type="http://schemas.openxmlformats.org/officeDocument/2006/relationships/slideLayout" Target="../slideLayouts/slideLayout2221.xml"/><Relationship Id="rId4" Type="http://schemas.openxmlformats.org/officeDocument/2006/relationships/image" Target="../media/image56.jpg"/></Relationships>
</file>

<file path=ppt/slides/_rels/slide490.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2631.xml"/></Relationships>
</file>

<file path=ppt/slides/_rels/slide491.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89.xml"/><Relationship Id="rId1" Type="http://schemas.openxmlformats.org/officeDocument/2006/relationships/slideLayout" Target="../slideLayouts/slideLayout2626.xml"/></Relationships>
</file>

<file path=ppt/slides/_rels/slide492.xml.rels><?xml version="1.0" encoding="UTF-8" standalone="yes"?>
<Relationships xmlns="http://schemas.openxmlformats.org/package/2006/relationships"><Relationship Id="rId3" Type="http://schemas.openxmlformats.org/officeDocument/2006/relationships/image" Target="../media/image315.png"/><Relationship Id="rId2" Type="http://schemas.openxmlformats.org/officeDocument/2006/relationships/notesSlide" Target="../notesSlides/notesSlide390.xml"/><Relationship Id="rId1" Type="http://schemas.openxmlformats.org/officeDocument/2006/relationships/slideLayout" Target="../slideLayouts/slideLayout2626.xml"/></Relationships>
</file>

<file path=ppt/slides/_rels/slide493.xml.rels><?xml version="1.0" encoding="UTF-8" standalone="yes"?>
<Relationships xmlns="http://schemas.openxmlformats.org/package/2006/relationships"><Relationship Id="rId3" Type="http://schemas.openxmlformats.org/officeDocument/2006/relationships/image" Target="../media/image316.jpeg"/><Relationship Id="rId2" Type="http://schemas.openxmlformats.org/officeDocument/2006/relationships/notesSlide" Target="../notesSlides/notesSlide391.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392.xml"/><Relationship Id="rId1" Type="http://schemas.openxmlformats.org/officeDocument/2006/relationships/slideLayout" Target="../slideLayouts/slideLayout65.xml"/></Relationships>
</file>

<file path=ppt/slides/_rels/slide495.xml.rels><?xml version="1.0" encoding="UTF-8" standalone="yes"?>
<Relationships xmlns="http://schemas.openxmlformats.org/package/2006/relationships"><Relationship Id="rId3" Type="http://schemas.openxmlformats.org/officeDocument/2006/relationships/notesSlide" Target="../notesSlides/notesSlide393.xml"/><Relationship Id="rId2" Type="http://schemas.openxmlformats.org/officeDocument/2006/relationships/slideLayout" Target="../slideLayouts/slideLayout65.xml"/><Relationship Id="rId1" Type="http://schemas.openxmlformats.org/officeDocument/2006/relationships/themeOverride" Target="../theme/themeOverride60.xml"/><Relationship Id="rId4" Type="http://schemas.openxmlformats.org/officeDocument/2006/relationships/image" Target="../media/image318.png"/></Relationships>
</file>

<file path=ppt/slides/_rels/slide49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94.xml"/><Relationship Id="rId1" Type="http://schemas.openxmlformats.org/officeDocument/2006/relationships/slideLayout" Target="../slideLayouts/slideLayout2642.xml"/></Relationships>
</file>

<file path=ppt/slides/_rels/slide497.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395.xml"/><Relationship Id="rId1" Type="http://schemas.openxmlformats.org/officeDocument/2006/relationships/slideLayout" Target="../slideLayouts/slideLayout65.xml"/></Relationships>
</file>

<file path=ppt/slides/_rels/slide498.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notesSlide" Target="../notesSlides/notesSlide396.xml"/><Relationship Id="rId1" Type="http://schemas.openxmlformats.org/officeDocument/2006/relationships/slideLayout" Target="../slideLayouts/slideLayout2626.xml"/></Relationships>
</file>

<file path=ppt/slides/_rels/slide499.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397.xml"/><Relationship Id="rId1" Type="http://schemas.openxmlformats.org/officeDocument/2006/relationships/slideLayout" Target="../slideLayouts/slideLayout264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87.xml"/></Relationships>
</file>

<file path=ppt/slides/_rels/slide5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xml"/><Relationship Id="rId1" Type="http://schemas.openxmlformats.org/officeDocument/2006/relationships/slideLayout" Target="../slideLayouts/slideLayout2221.xml"/><Relationship Id="rId4" Type="http://schemas.openxmlformats.org/officeDocument/2006/relationships/image" Target="../media/image57.jpeg"/></Relationships>
</file>

<file path=ppt/slides/_rels/slide500.xml.rels><?xml version="1.0" encoding="UTF-8" standalone="yes"?>
<Relationships xmlns="http://schemas.openxmlformats.org/package/2006/relationships"><Relationship Id="rId3" Type="http://schemas.openxmlformats.org/officeDocument/2006/relationships/image" Target="../media/image322.emf"/><Relationship Id="rId2" Type="http://schemas.openxmlformats.org/officeDocument/2006/relationships/notesSlide" Target="../notesSlides/notesSlide398.xml"/><Relationship Id="rId1" Type="http://schemas.openxmlformats.org/officeDocument/2006/relationships/slideLayout" Target="../slideLayouts/slideLayout2626.xml"/><Relationship Id="rId4" Type="http://schemas.openxmlformats.org/officeDocument/2006/relationships/image" Target="../media/image323.jpeg"/></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502.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2645.xml"/></Relationships>
</file>

<file path=ppt/slides/_rels/slide503.xml.rels><?xml version="1.0" encoding="UTF-8" standalone="yes"?>
<Relationships xmlns="http://schemas.openxmlformats.org/package/2006/relationships"><Relationship Id="rId2" Type="http://schemas.openxmlformats.org/officeDocument/2006/relationships/slideLayout" Target="../slideLayouts/slideLayout2608.xml"/><Relationship Id="rId1" Type="http://schemas.openxmlformats.org/officeDocument/2006/relationships/themeOverride" Target="../theme/themeOverride62.xml"/></Relationships>
</file>

<file path=ppt/slides/_rels/slide50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3.xml"/></Relationships>
</file>

<file path=ppt/slides/_rels/slide505.xml.rels><?xml version="1.0" encoding="UTF-8" standalone="yes"?>
<Relationships xmlns="http://schemas.openxmlformats.org/package/2006/relationships"><Relationship Id="rId2" Type="http://schemas.openxmlformats.org/officeDocument/2006/relationships/slideLayout" Target="../slideLayouts/slideLayout2608.xml"/><Relationship Id="rId1" Type="http://schemas.openxmlformats.org/officeDocument/2006/relationships/themeOverride" Target="../theme/themeOverride64.xml"/></Relationships>
</file>

<file path=ppt/slides/_rels/slide506.xml.rels><?xml version="1.0" encoding="UTF-8" standalone="yes"?>
<Relationships xmlns="http://schemas.openxmlformats.org/package/2006/relationships"><Relationship Id="rId2" Type="http://schemas.openxmlformats.org/officeDocument/2006/relationships/image" Target="../media/image325.png"/><Relationship Id="rId1" Type="http://schemas.openxmlformats.org/officeDocument/2006/relationships/slideLayout" Target="../slideLayouts/slideLayout2667.xml"/></Relationships>
</file>

<file path=ppt/slides/_rels/slide5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678.xml"/></Relationships>
</file>

<file path=ppt/slides/_rels/slide508.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2678.xml"/></Relationships>
</file>

<file path=ppt/slides/_rels/slide50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267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01.xml"/></Relationships>
</file>

<file path=ppt/slides/_rels/slide51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2678.xml"/></Relationships>
</file>

<file path=ppt/slides/_rels/slide511.xml.rels><?xml version="1.0" encoding="UTF-8" standalone="yes"?>
<Relationships xmlns="http://schemas.openxmlformats.org/package/2006/relationships"><Relationship Id="rId3" Type="http://schemas.openxmlformats.org/officeDocument/2006/relationships/notesSlide" Target="../notesSlides/notesSlide399.xml"/><Relationship Id="rId2" Type="http://schemas.openxmlformats.org/officeDocument/2006/relationships/slideLayout" Target="../slideLayouts/slideLayout2694.xml"/><Relationship Id="rId1" Type="http://schemas.openxmlformats.org/officeDocument/2006/relationships/themeOverride" Target="../theme/themeOverride65.xml"/><Relationship Id="rId4" Type="http://schemas.openxmlformats.org/officeDocument/2006/relationships/image" Target="../media/image326.jpeg"/></Relationships>
</file>

<file path=ppt/slides/_rels/slide512.xml.rels><?xml version="1.0" encoding="UTF-8" standalone="yes"?>
<Relationships xmlns="http://schemas.openxmlformats.org/package/2006/relationships"><Relationship Id="rId2" Type="http://schemas.openxmlformats.org/officeDocument/2006/relationships/image" Target="../media/image327.png"/><Relationship Id="rId1" Type="http://schemas.openxmlformats.org/officeDocument/2006/relationships/slideLayout" Target="../slideLayouts/slideLayout2667.xml"/></Relationships>
</file>

<file path=ppt/slides/_rels/slide513.xml.rels><?xml version="1.0" encoding="UTF-8" standalone="yes"?>
<Relationships xmlns="http://schemas.openxmlformats.org/package/2006/relationships"><Relationship Id="rId2" Type="http://schemas.openxmlformats.org/officeDocument/2006/relationships/image" Target="../media/image328.jpeg"/><Relationship Id="rId1" Type="http://schemas.openxmlformats.org/officeDocument/2006/relationships/slideLayout" Target="../slideLayouts/slideLayout2703.xml"/></Relationships>
</file>

<file path=ppt/slides/_rels/slide514.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notesSlide" Target="../notesSlides/notesSlide400.xml"/><Relationship Id="rId1" Type="http://schemas.openxmlformats.org/officeDocument/2006/relationships/slideLayout" Target="../slideLayouts/slideLayout2656.xml"/></Relationships>
</file>

<file path=ppt/slides/_rels/slide515.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notesSlide" Target="../notesSlides/notesSlide401.xml"/><Relationship Id="rId1" Type="http://schemas.openxmlformats.org/officeDocument/2006/relationships/slideLayout" Target="../slideLayouts/slideLayout2656.xml"/></Relationships>
</file>

<file path=ppt/slides/_rels/slide516.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402.xml"/><Relationship Id="rId1" Type="http://schemas.openxmlformats.org/officeDocument/2006/relationships/slideLayout" Target="../slideLayouts/slideLayout2656.xml"/><Relationship Id="rId4" Type="http://schemas.openxmlformats.org/officeDocument/2006/relationships/image" Target="../media/image332.png"/></Relationships>
</file>

<file path=ppt/slides/_rels/slide517.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403.xml"/><Relationship Id="rId1" Type="http://schemas.openxmlformats.org/officeDocument/2006/relationships/slideLayout" Target="../slideLayouts/slideLayout2656.xml"/></Relationships>
</file>

<file path=ppt/slides/_rels/slide518.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notesSlide" Target="../notesSlides/notesSlide404.xml"/><Relationship Id="rId1" Type="http://schemas.openxmlformats.org/officeDocument/2006/relationships/slideLayout" Target="../slideLayouts/slideLayout2656.xml"/></Relationships>
</file>

<file path=ppt/slides/_rels/slide519.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405.xml"/><Relationship Id="rId1" Type="http://schemas.openxmlformats.org/officeDocument/2006/relationships/slideLayout" Target="../slideLayouts/slideLayout2656.xml"/></Relationships>
</file>

<file path=ppt/slides/_rels/slide5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33.xml"/><Relationship Id="rId1" Type="http://schemas.openxmlformats.org/officeDocument/2006/relationships/slideLayout" Target="../slideLayouts/slideLayout2201.xml"/></Relationships>
</file>

<file path=ppt/slides/_rels/slide520.xml.rels><?xml version="1.0" encoding="UTF-8" standalone="yes"?>
<Relationships xmlns="http://schemas.openxmlformats.org/package/2006/relationships"><Relationship Id="rId2" Type="http://schemas.openxmlformats.org/officeDocument/2006/relationships/image" Target="../media/image336.png"/><Relationship Id="rId1" Type="http://schemas.openxmlformats.org/officeDocument/2006/relationships/slideLayout" Target="../slideLayouts/slideLayout2667.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522.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notesSlide" Target="../notesSlides/notesSlide406.xml"/><Relationship Id="rId1" Type="http://schemas.openxmlformats.org/officeDocument/2006/relationships/slideLayout" Target="../slideLayouts/slideLayout2713.xml"/></Relationships>
</file>

<file path=ppt/slides/_rels/slide523.xml.rels><?xml version="1.0" encoding="UTF-8" standalone="yes"?>
<Relationships xmlns="http://schemas.openxmlformats.org/package/2006/relationships"><Relationship Id="rId2" Type="http://schemas.openxmlformats.org/officeDocument/2006/relationships/notesSlide" Target="../notesSlides/notesSlide407.xml"/><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6.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notesSlide" Target="../notesSlides/notesSlide409.xml"/><Relationship Id="rId1" Type="http://schemas.openxmlformats.org/officeDocument/2006/relationships/slideLayout" Target="../slideLayouts/slideLayout2715.xml"/></Relationships>
</file>

<file path=ppt/slides/_rels/slide52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969.xml"/></Relationships>
</file>

<file path=ppt/slides/_rels/slide52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969.xml"/></Relationships>
</file>

<file path=ppt/slides/_rels/slide52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969.xml"/></Relationships>
</file>

<file path=ppt/slides/_rels/slide53.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969.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410.xml"/><Relationship Id="rId1" Type="http://schemas.openxmlformats.org/officeDocument/2006/relationships/slideLayout" Target="../slideLayouts/slideLayout2715.xml"/></Relationships>
</file>

<file path=ppt/slides/_rels/slide532.xml.rels><?xml version="1.0" encoding="UTF-8" standalone="yes"?>
<Relationships xmlns="http://schemas.openxmlformats.org/package/2006/relationships"><Relationship Id="rId2" Type="http://schemas.openxmlformats.org/officeDocument/2006/relationships/image" Target="../media/image339.png"/><Relationship Id="rId1" Type="http://schemas.openxmlformats.org/officeDocument/2006/relationships/slideLayout" Target="../slideLayouts/slideLayout2715.xml"/></Relationships>
</file>

<file path=ppt/slides/_rels/slide533.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411.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3" Type="http://schemas.openxmlformats.org/officeDocument/2006/relationships/image" Target="../media/image342.jpeg"/><Relationship Id="rId2" Type="http://schemas.openxmlformats.org/officeDocument/2006/relationships/image" Target="../media/image341.jpeg"/><Relationship Id="rId1" Type="http://schemas.openxmlformats.org/officeDocument/2006/relationships/slideLayout" Target="../slideLayouts/slideLayout2732.xml"/></Relationships>
</file>

<file path=ppt/slides/_rels/slide535.xml.rels><?xml version="1.0" encoding="UTF-8" standalone="yes"?>
<Relationships xmlns="http://schemas.openxmlformats.org/package/2006/relationships"><Relationship Id="rId3" Type="http://schemas.openxmlformats.org/officeDocument/2006/relationships/image" Target="../media/image343.png"/><Relationship Id="rId2" Type="http://schemas.openxmlformats.org/officeDocument/2006/relationships/notesSlide" Target="../notesSlides/notesSlide412.xml"/><Relationship Id="rId1" Type="http://schemas.openxmlformats.org/officeDocument/2006/relationships/slideLayout" Target="../slideLayouts/slideLayout2744.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027.xml"/></Relationships>
</file>

<file path=ppt/slides/_rels/slide537.xml.rels><?xml version="1.0" encoding="UTF-8" standalone="yes"?>
<Relationships xmlns="http://schemas.openxmlformats.org/package/2006/relationships"><Relationship Id="rId3" Type="http://schemas.openxmlformats.org/officeDocument/2006/relationships/image" Target="../media/image344.jpeg"/><Relationship Id="rId2" Type="http://schemas.openxmlformats.org/officeDocument/2006/relationships/notesSlide" Target="../notesSlides/notesSlide413.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image" Target="../media/image345.jpeg"/><Relationship Id="rId1" Type="http://schemas.openxmlformats.org/officeDocument/2006/relationships/slideLayout" Target="../slideLayouts/slideLayout2754.xml"/></Relationships>
</file>

<file path=ppt/slides/_rels/slide539.xml.rels><?xml version="1.0" encoding="UTF-8" standalone="yes"?>
<Relationships xmlns="http://schemas.openxmlformats.org/package/2006/relationships"><Relationship Id="rId3" Type="http://schemas.openxmlformats.org/officeDocument/2006/relationships/notesSlide" Target="../notesSlides/notesSlide414.xml"/><Relationship Id="rId2" Type="http://schemas.openxmlformats.org/officeDocument/2006/relationships/slideLayout" Target="../slideLayouts/slideLayout1.xml"/><Relationship Id="rId1" Type="http://schemas.openxmlformats.org/officeDocument/2006/relationships/themeOverride" Target="../theme/themeOverride67.xml"/></Relationships>
</file>

<file path=ppt/slides/_rels/slide54.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notesSlide" Target="../notesSlides/notesSlide415.xml"/><Relationship Id="rId1" Type="http://schemas.openxmlformats.org/officeDocument/2006/relationships/slideLayout" Target="../slideLayouts/slideLayout2714.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542.xml.rels><?xml version="1.0" encoding="UTF-8" standalone="yes"?>
<Relationships xmlns="http://schemas.openxmlformats.org/package/2006/relationships"><Relationship Id="rId3" Type="http://schemas.openxmlformats.org/officeDocument/2006/relationships/image" Target="../media/image347.png"/><Relationship Id="rId2" Type="http://schemas.openxmlformats.org/officeDocument/2006/relationships/notesSlide" Target="../notesSlides/notesSlide416.xml"/><Relationship Id="rId1" Type="http://schemas.openxmlformats.org/officeDocument/2006/relationships/slideLayout" Target="../slideLayouts/slideLayout2714.xml"/><Relationship Id="rId4" Type="http://schemas.openxmlformats.org/officeDocument/2006/relationships/image" Target="../media/image348.png"/></Relationships>
</file>

<file path=ppt/slides/_rels/slide55.xml.rels><?xml version="1.0" encoding="UTF-8" standalone="yes"?>
<Relationships xmlns="http://schemas.openxmlformats.org/package/2006/relationships"><Relationship Id="rId3" Type="http://schemas.openxmlformats.org/officeDocument/2006/relationships/image" Target="../media/image81.jpe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82.gif"/><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38.xml"/><Relationship Id="rId1" Type="http://schemas.openxmlformats.org/officeDocument/2006/relationships/slideLayout" Target="../slideLayouts/slideLayout2233.xml"/></Relationships>
</file>

<file path=ppt/slides/_rels/slide58.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235.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xml"/><Relationship Id="rId1" Type="http://schemas.openxmlformats.org/officeDocument/2006/relationships/themeOverride" Target="../theme/themeOverride17.xml"/><Relationship Id="rId4" Type="http://schemas.openxmlformats.org/officeDocument/2006/relationships/image" Target="../media/image85.png"/></Relationships>
</file>

<file path=ppt/slides/_rels/slide6.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6.xml"/><Relationship Id="rId1" Type="http://schemas.openxmlformats.org/officeDocument/2006/relationships/slideLayout" Target="../slideLayouts/slideLayout1376.xml"/></Relationships>
</file>

<file path=ppt/slides/_rels/slide60.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41.xml"/><Relationship Id="rId1" Type="http://schemas.openxmlformats.org/officeDocument/2006/relationships/slideLayout" Target="../slideLayouts/slideLayout224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248.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8.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248.xml"/></Relationships>
</file>

<file path=ppt/slides/_rels/slide66.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44.xml"/><Relationship Id="rId1" Type="http://schemas.openxmlformats.org/officeDocument/2006/relationships/slideLayout" Target="../slideLayouts/slideLayout2261.xml"/></Relationships>
</file>

<file path=ppt/slides/_rels/slide6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6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2262.xml"/><Relationship Id="rId4" Type="http://schemas.microsoft.com/office/2007/relationships/hdphoto" Target="../media/hdphoto4.wdp"/></Relationships>
</file>

<file path=ppt/slides/_rels/slide6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xml"/><Relationship Id="rId1" Type="http://schemas.openxmlformats.org/officeDocument/2006/relationships/slideLayout" Target="../slideLayouts/slideLayout1400.xml"/></Relationships>
</file>

<file path=ppt/slides/_rels/slide7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242.xml"/></Relationships>
</file>

<file path=ppt/slides/_rels/slide72.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46.xml"/><Relationship Id="rId1" Type="http://schemas.openxmlformats.org/officeDocument/2006/relationships/slideLayout" Target="../slideLayouts/slideLayout2242.xml"/></Relationships>
</file>

<file path=ppt/slides/_rels/slide7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53.xml"/><Relationship Id="rId1" Type="http://schemas.openxmlformats.org/officeDocument/2006/relationships/slideLayout" Target="../slideLayouts/slideLayout2273.xml"/></Relationships>
</file>

<file path=ppt/slides/_rels/slide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8.xml"/><Relationship Id="rId1" Type="http://schemas.openxmlformats.org/officeDocument/2006/relationships/slideLayout" Target="../slideLayouts/slideLayout1400.xml"/><Relationship Id="rId5" Type="http://schemas.microsoft.com/office/2007/relationships/hdphoto" Target="../media/hdphoto2.wdp"/><Relationship Id="rId4" Type="http://schemas.openxmlformats.org/officeDocument/2006/relationships/image" Target="../media/image55.jpeg"/></Relationships>
</file>

<file path=ppt/slides/_rels/slide80.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54.xml"/><Relationship Id="rId1" Type="http://schemas.openxmlformats.org/officeDocument/2006/relationships/slideLayout" Target="../slideLayouts/slideLayout227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55.xml"/><Relationship Id="rId1" Type="http://schemas.openxmlformats.org/officeDocument/2006/relationships/slideLayout" Target="../slideLayouts/slideLayout228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288.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28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307.xml"/></Relationships>
</file>

<file path=ppt/slides/_rels/slide8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2312.xml"/><Relationship Id="rId4" Type="http://schemas.microsoft.com/office/2007/relationships/hdphoto" Target="../media/hdphoto4.wdp"/></Relationships>
</file>

<file path=ppt/slides/_rels/slide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xml"/><Relationship Id="rId1" Type="http://schemas.openxmlformats.org/officeDocument/2006/relationships/slideLayout" Target="../slideLayouts/slideLayout1400.xml"/><Relationship Id="rId4" Type="http://schemas.openxmlformats.org/officeDocument/2006/relationships/image" Target="../media/image56.jpg"/></Relationships>
</file>

<file path=ppt/slides/_rels/slide9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329.xml"/></Relationships>
</file>

<file path=ppt/slides/_rels/slide92.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0.xml"/><Relationship Id="rId1" Type="http://schemas.openxmlformats.org/officeDocument/2006/relationships/slideLayout" Target="../slideLayouts/slideLayout2340.xml"/><Relationship Id="rId4" Type="http://schemas.openxmlformats.org/officeDocument/2006/relationships/image" Target="../media/image100.jpeg"/></Relationships>
</file>

<file path=ppt/slides/_rels/slide93.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64.xml"/><Relationship Id="rId1" Type="http://schemas.openxmlformats.org/officeDocument/2006/relationships/slideLayout" Target="../slideLayouts/slideLayout1.xml"/><Relationship Id="rId5" Type="http://schemas.openxmlformats.org/officeDocument/2006/relationships/image" Target="../media/image106.jpeg"/><Relationship Id="rId4" Type="http://schemas.openxmlformats.org/officeDocument/2006/relationships/image" Target="../media/image105.jpeg"/></Relationships>
</file>

<file path=ppt/slides/_rels/slide97.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9DF3495C-2DA0-4D3B-93EE-5A91A07AE877}"/>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20000"/>
                    </a14:imgEffect>
                  </a14:imgLayer>
                </a14:imgProps>
              </a:ext>
            </a:extLst>
          </a:blip>
          <a:stretch>
            <a:fillRect/>
          </a:stretch>
        </p:blipFill>
        <p:spPr>
          <a:xfrm>
            <a:off x="218660" y="584200"/>
            <a:ext cx="8620539" cy="5747026"/>
          </a:xfrm>
          <a:prstGeom prst="rect">
            <a:avLst/>
          </a:prstGeom>
        </p:spPr>
      </p:pic>
      <p:sp>
        <p:nvSpPr>
          <p:cNvPr id="2" name="Title 1">
            <a:extLst>
              <a:ext uri="{FF2B5EF4-FFF2-40B4-BE49-F238E27FC236}">
                <a16:creationId xmlns:a16="http://schemas.microsoft.com/office/drawing/2014/main" id="{89BCFD81-195A-C7AD-440C-8F2331E5D9DE}"/>
              </a:ext>
            </a:extLst>
          </p:cNvPr>
          <p:cNvSpPr>
            <a:spLocks noGrp="1"/>
          </p:cNvSpPr>
          <p:nvPr>
            <p:ph type="title"/>
          </p:nvPr>
        </p:nvSpPr>
        <p:spPr>
          <a:xfrm>
            <a:off x="-1" y="1470991"/>
            <a:ext cx="9143999" cy="3551583"/>
          </a:xfrm>
        </p:spPr>
        <p:txBody>
          <a:bodyPr/>
          <a:lstStyle/>
          <a:p>
            <a:r>
              <a:rPr lang="ar-SA" sz="8000" dirty="0">
                <a:effectLst>
                  <a:glow rad="228600">
                    <a:schemeClr val="bg2">
                      <a:alpha val="88001"/>
                    </a:schemeClr>
                  </a:glow>
                  <a:outerShdw blurRad="38100" dist="38100" dir="2700000" algn="tl">
                    <a:srgbClr val="000000"/>
                  </a:outerShdw>
                </a:effectLst>
                <a:cs typeface="Arial" panose="020B0604020202020204" pitchFamily="34" charset="0"/>
              </a:rPr>
              <a:t>-نظرة عامة على اسفار العهد الجديد</a:t>
            </a:r>
            <a:endParaRPr lang="en-US" sz="8000" dirty="0">
              <a:effectLst>
                <a:glow rad="228600">
                  <a:schemeClr val="bg2">
                    <a:alpha val="88001"/>
                  </a:schemeClr>
                </a:glow>
                <a:outerShdw blurRad="38100" dist="38100" dir="2700000" algn="tl">
                  <a:srgbClr val="000000"/>
                </a:outerShdw>
              </a:effectLst>
              <a:cs typeface="Arial" panose="020B0604020202020204" pitchFamily="34" charset="0"/>
            </a:endParaRPr>
          </a:p>
        </p:txBody>
      </p:sp>
      <p:sp>
        <p:nvSpPr>
          <p:cNvPr id="3" name="Rectangle 2">
            <a:extLst>
              <a:ext uri="{FF2B5EF4-FFF2-40B4-BE49-F238E27FC236}">
                <a16:creationId xmlns:a16="http://schemas.microsoft.com/office/drawing/2014/main" id="{2FA1B31C-C800-603A-A64D-5B8840C66A94}"/>
              </a:ext>
            </a:extLst>
          </p:cNvPr>
          <p:cNvSpPr>
            <a:spLocks noChangeArrowheads="1"/>
          </p:cNvSpPr>
          <p:nvPr/>
        </p:nvSpPr>
        <p:spPr bwMode="auto">
          <a:xfrm>
            <a:off x="0" y="6206786"/>
            <a:ext cx="9144000" cy="651214"/>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553135961"/>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المسيا</a:t>
            </a:r>
            <a:endParaRPr lang="en-US" sz="2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أن يسوع كملك لإسرائيل مؤهل لنفس المملكة بشكل حرفي كالملوك الآخرين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 في سلسلة النسب (1: 1-17). لديه كل السلطة (19: 28؛ 28: 18)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وعليه يمكنه أن يأمر أتباعه لبسط تلك السلطة في جميع أنحاء العالم في المأمورية العظمى (28: 19-20).</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DD3B2EF-169D-FC43-BD23-E0F3BC45876B}"/>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47858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descr="KingdomBuilders-Theme-Blank.jpg">
            <a:extLst>
              <a:ext uri="{FF2B5EF4-FFF2-40B4-BE49-F238E27FC236}">
                <a16:creationId xmlns:a16="http://schemas.microsoft.com/office/drawing/2014/main" id="{9D8DA70C-E408-5D42-A9C5-25140779271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63" y="0"/>
            <a:ext cx="9139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3D394A14-94F7-B14A-AF99-CED41F52C576}"/>
              </a:ext>
            </a:extLst>
          </p:cNvPr>
          <p:cNvSpPr>
            <a:spLocks noGrp="1"/>
          </p:cNvSpPr>
          <p:nvPr>
            <p:ph type="ctrTitle"/>
          </p:nvPr>
        </p:nvSpPr>
        <p:spPr>
          <a:xfrm>
            <a:off x="685800" y="2060849"/>
            <a:ext cx="7774632" cy="2448272"/>
          </a:xfrm>
        </p:spPr>
        <p:txBody>
          <a:bodyPr/>
          <a:lstStyle/>
          <a:p>
            <a:pPr algn="r" rtl="1"/>
            <a:r>
              <a:rPr lang="ar-SA" sz="5400" b="1" dirty="0">
                <a:solidFill>
                  <a:srgbClr val="E4AF33"/>
                </a:solidFill>
                <a:latin typeface="Arial" panose="020B0604020202020204" pitchFamily="34" charset="0"/>
                <a:ea typeface="Arial" charset="0"/>
                <a:cs typeface="Arial" panose="020B0604020202020204" pitchFamily="34" charset="0"/>
              </a:rPr>
              <a:t> </a:t>
            </a:r>
            <a:r>
              <a:rPr lang="ar-SA" sz="6000" b="1" dirty="0" err="1">
                <a:solidFill>
                  <a:srgbClr val="E4AF33"/>
                </a:solidFill>
                <a:latin typeface="Arial" panose="020B0604020202020204" pitchFamily="34" charset="0"/>
                <a:ea typeface="Arial" charset="0"/>
                <a:cs typeface="Arial" panose="020B0604020202020204" pitchFamily="34" charset="0"/>
              </a:rPr>
              <a:t>ماهو</a:t>
            </a:r>
            <a:r>
              <a:rPr lang="ar-SA" sz="6000" b="1" dirty="0">
                <a:solidFill>
                  <a:srgbClr val="E4AF33"/>
                </a:solidFill>
                <a:latin typeface="Arial" panose="020B0604020202020204" pitchFamily="34" charset="0"/>
                <a:ea typeface="Arial" charset="0"/>
                <a:cs typeface="Arial" panose="020B0604020202020204" pitchFamily="34" charset="0"/>
              </a:rPr>
              <a:t> دورك في خطة الله التي بدأها في تاريخ الكنيسة المبكر؟</a:t>
            </a:r>
            <a:endParaRPr lang="en-US" sz="6000" b="1" dirty="0">
              <a:solidFill>
                <a:srgbClr val="E4AF33"/>
              </a:solidFill>
              <a:latin typeface="Arial" panose="020B0604020202020204" pitchFamily="34" charset="0"/>
              <a:ea typeface="Arial" charset="0"/>
              <a:cs typeface="Arial" panose="020B0604020202020204" pitchFamily="34" charset="0"/>
            </a:endParaRPr>
          </a:p>
        </p:txBody>
      </p:sp>
      <p:sp>
        <p:nvSpPr>
          <p:cNvPr id="4" name="Rectangle 2">
            <a:extLst>
              <a:ext uri="{FF2B5EF4-FFF2-40B4-BE49-F238E27FC236}">
                <a16:creationId xmlns:a16="http://schemas.microsoft.com/office/drawing/2014/main" id="{34A83C03-45CE-CB48-A66F-D8E42EBBE81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1"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704478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2748005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32414"/>
            <a:ext cx="9180512" cy="6858000"/>
          </a:xfrm>
          <a:prstGeom prst="rect">
            <a:avLst/>
          </a:prstGeom>
          <a:solidFill>
            <a:schemeClr val="bg2"/>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pitchFamily="-111" charset="0"/>
              <a:ea typeface="ＭＳ Ｐゴシック" charset="-128"/>
            </a:endParaRPr>
          </a:p>
        </p:txBody>
      </p:sp>
      <p:sp>
        <p:nvSpPr>
          <p:cNvPr id="558082" name="Rectangle 7"/>
          <p:cNvSpPr>
            <a:spLocks noGrp="1" noChangeArrowheads="1"/>
          </p:cNvSpPr>
          <p:nvPr>
            <p:ph type="title"/>
          </p:nvPr>
        </p:nvSpPr>
        <p:spPr/>
        <p:txBody>
          <a:bodyPr/>
          <a:lstStyle/>
          <a:p>
            <a:pPr eaLnBrk="1" hangingPunct="1"/>
            <a:r>
              <a:rPr lang="en-US">
                <a:latin typeface="Times New Roman" charset="0"/>
                <a:ea typeface="ＭＳ Ｐゴシック" charset="-128"/>
                <a:cs typeface="ＭＳ Ｐゴシック" charset="-128"/>
              </a:rPr>
              <a:t>The Book of Romans</a:t>
            </a:r>
          </a:p>
        </p:txBody>
      </p:sp>
      <p:pic>
        <p:nvPicPr>
          <p:cNvPr id="3" name="Picture 2" descr="Romans Title Hands Grasping.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39552" y="-41474"/>
            <a:ext cx="6912768" cy="6899474"/>
          </a:xfrm>
          <a:prstGeom prst="rect">
            <a:avLst/>
          </a:prstGeom>
        </p:spPr>
      </p:pic>
      <p:sp>
        <p:nvSpPr>
          <p:cNvPr id="6148" name="WordArt 4"/>
          <p:cNvSpPr>
            <a:spLocks noChangeArrowheads="1" noChangeShapeType="1" noTextEdit="1"/>
          </p:cNvSpPr>
          <p:nvPr/>
        </p:nvSpPr>
        <p:spPr bwMode="ltGray">
          <a:xfrm>
            <a:off x="1547664" y="332656"/>
            <a:ext cx="5731396" cy="1368152"/>
          </a:xfrm>
          <a:prstGeom prst="rect">
            <a:avLst/>
          </a:prstGeom>
        </p:spPr>
        <p:txBody>
          <a:bodyPr wrap="none" fromWordArt="1">
            <a:prstTxWarp prst="textFadeUp">
              <a:avLst>
                <a:gd name="adj" fmla="val 6727"/>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rPr>
              <a:t>رومية</a:t>
            </a:r>
            <a:endParaRPr kumimoji="0" lang="en-US"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endParaRPr>
          </a:p>
        </p:txBody>
      </p:sp>
      <p:sp>
        <p:nvSpPr>
          <p:cNvPr id="558086" name="Rectangle 5"/>
          <p:cNvSpPr>
            <a:spLocks noChangeArrowheads="1"/>
          </p:cNvSpPr>
          <p:nvPr/>
        </p:nvSpPr>
        <p:spPr bwMode="ltGray">
          <a:xfrm>
            <a:off x="1828800" y="1477963"/>
            <a:ext cx="9144000" cy="457200"/>
          </a:xfrm>
          <a:prstGeom prst="rect">
            <a:avLst/>
          </a:prstGeom>
          <a:noFill/>
          <a:ln w="9525">
            <a:noFill/>
            <a:miter lim="800000"/>
            <a:headEnd/>
            <a:tailEnd/>
          </a:ln>
        </p:spPr>
        <p:txBody>
          <a:bodyPr>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128"/>
            </a:endParaRPr>
          </a:p>
        </p:txBody>
      </p:sp>
      <p:sp>
        <p:nvSpPr>
          <p:cNvPr id="9" name="WordArt 4"/>
          <p:cNvSpPr>
            <a:spLocks noChangeArrowheads="1" noChangeShapeType="1" noTextEdit="1"/>
          </p:cNvSpPr>
          <p:nvPr/>
        </p:nvSpPr>
        <p:spPr bwMode="ltGray">
          <a:xfrm>
            <a:off x="539552" y="4509120"/>
            <a:ext cx="7776864" cy="1584176"/>
          </a:xfrm>
          <a:prstGeom prst="rect">
            <a:avLst/>
          </a:prstGeom>
        </p:spPr>
        <p:txBody>
          <a:bodyPr wrap="none" fromWordArt="1">
            <a:prstTxWarp prst="textFadeUp">
              <a:avLst>
                <a:gd name="adj" fmla="val 6727"/>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rPr>
              <a:t>إعلان بِرّ الله</a:t>
            </a:r>
            <a:endParaRPr kumimoji="0" lang="en-US"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endParaRPr>
          </a:p>
        </p:txBody>
      </p:sp>
      <p:sp>
        <p:nvSpPr>
          <p:cNvPr id="11" name="Rectangle 10">
            <a:extLst>
              <a:ext uri="{FF2B5EF4-FFF2-40B4-BE49-F238E27FC236}">
                <a16:creationId xmlns:a16="http://schemas.microsoft.com/office/drawing/2014/main" id="{DEF8A868-FD7C-5E46-970F-5A1DBF8A4462}"/>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128"/>
                <a:cs typeface="Arial" panose="020B0604020202020204" pitchFamily="34" charset="0"/>
              </a:rPr>
              <a:t> مؤسسة الدراسات اللاهوتية الأردنية.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128"/>
                <a:cs typeface="Arial" panose="020B0604020202020204" pitchFamily="34" charset="0"/>
              </a:rPr>
              <a:t>• BibleStudyDownloads.org</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ppt_x"/>
                                          </p:val>
                                        </p:tav>
                                        <p:tav tm="100000">
                                          <p:val>
                                            <p:strVal val="#ppt_x"/>
                                          </p:val>
                                        </p:tav>
                                      </p:tavLst>
                                    </p:anim>
                                    <p:anim calcmode="lin" valueType="num">
                                      <p:cBhvr additive="base">
                                        <p:cTn id="8" dur="500" fill="hold"/>
                                        <p:tgtEl>
                                          <p:spTgt spid="61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12795" y="227687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96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البِرّ</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55" y="65344"/>
            <a:ext cx="527007"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017538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4766" y="2060848"/>
            <a:ext cx="9144000" cy="33132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بِرّ الله من خلال الإيمان بالمسيح</a:t>
            </a:r>
            <a:br>
              <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sz="4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يساعدنا على قبول الآخرين</a:t>
            </a:r>
            <a:endParaRPr kumimoji="0" lang="en-SG"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5152924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a:effectLst>
                  <a:glow rad="127000">
                    <a:schemeClr val="tx1"/>
                  </a:glow>
                </a:effectLst>
                <a:ea typeface="ＭＳ Ｐゴシック" charset="0"/>
              </a:rPr>
              <a:t>الآيات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539552" y="1196752"/>
            <a:ext cx="8136904" cy="44644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8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16 لأني لست أستحي بإنجيل المسيح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لأنه قوة الله للخلاص لكل من يؤمن: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لليهودي أولا ثم لليوناني.</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17 لأن فيه معلن بر الله بإيمان، لإيمان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كما هو مكتوب: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أما البار فبالإيمان يحيا.</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53091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332622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0" y="494728"/>
            <a:ext cx="9144000" cy="762000"/>
          </a:xfrm>
          <a:effectLst>
            <a:outerShdw blurRad="63500" dist="35921" dir="2700000" algn="ctr" rotWithShape="0">
              <a:srgbClr val="000000">
                <a:alpha val="74998"/>
              </a:srgbClr>
            </a:outerShdw>
          </a:effectLst>
        </p:spPr>
        <p:txBody>
          <a:bodyPr/>
          <a:lstStyle/>
          <a:p>
            <a:pPr eaLnBrk="1" hangingPunct="1">
              <a:defRPr/>
            </a:pPr>
            <a:r>
              <a:rPr lang="ar-JO" sz="4000" u="sng">
                <a:ea typeface="ＭＳ Ｐゴシック" charset="-128"/>
              </a:rPr>
              <a:t>البيان الموجز</a:t>
            </a:r>
            <a:endParaRPr lang="en-US" sz="4000" dirty="0">
              <a:ea typeface="ＭＳ Ｐゴシック" charset="-128"/>
            </a:endParaRPr>
          </a:p>
        </p:txBody>
      </p:sp>
      <p:sp>
        <p:nvSpPr>
          <p:cNvPr id="134147" name="Text Box 3"/>
          <p:cNvSpPr txBox="1">
            <a:spLocks noChangeArrowheads="1"/>
          </p:cNvSpPr>
          <p:nvPr/>
        </p:nvSpPr>
        <p:spPr bwMode="auto">
          <a:xfrm>
            <a:off x="457200" y="1328736"/>
            <a:ext cx="8305800" cy="1452192"/>
          </a:xfrm>
          <a:prstGeom prst="rect">
            <a:avLst/>
          </a:prstGeom>
          <a:noFill/>
          <a:ln w="9525">
            <a:noFill/>
            <a:miter lim="800000"/>
            <a:headEnd/>
            <a:tailEnd/>
          </a:ln>
          <a:effectLst>
            <a:outerShdw blurRad="63500" dist="35921" dir="2700000" algn="ctr" rotWithShape="0">
              <a:srgbClr val="000000">
                <a:alpha val="74998"/>
              </a:srgbClr>
            </a:outerShdw>
          </a:effectLst>
        </p:spPr>
        <p:txBody>
          <a:bodyPr>
            <a:spAutoFit/>
          </a:bodyP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إن بِرّ الله الذي يتطلب تبريراً يكون فقط بالإيمان </a:t>
            </a:r>
            <a:r>
              <a:rPr kumimoji="0" lang="ar-JO" sz="2800" b="1" i="0" u="none" strike="noStrike" kern="1200" cap="none" spc="0" normalizeH="0" baseline="0" noProof="0">
                <a:ln>
                  <a:noFill/>
                </a:ln>
                <a:solidFill>
                  <a:srgbClr val="EAEAEA"/>
                </a:solidFill>
                <a:effectLst/>
                <a:uLnTx/>
                <a:uFillTx/>
                <a:latin typeface="Arial Unicode MS"/>
                <a:ea typeface="Calibri" panose="020F0502020204030204" pitchFamily="34" charset="0"/>
                <a:cs typeface="Arial" panose="020B0604020202020204" pitchFamily="34" charset="0"/>
              </a:rPr>
              <a:t>بالمسيح وليس بأعمال الناموس، يجب أن </a:t>
            </a: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يحل الصراعات بين المؤمنين من اليهود والأمم </a:t>
            </a:r>
            <a:r>
              <a:rPr kumimoji="0" lang="ar-JO" sz="2800" b="1" i="0" u="none" strike="noStrike" kern="1200" cap="none" spc="0" normalizeH="0" baseline="0" noProof="0">
                <a:ln>
                  <a:noFill/>
                </a:ln>
                <a:solidFill>
                  <a:srgbClr val="EAEAEA"/>
                </a:solidFill>
                <a:effectLst/>
                <a:uLnTx/>
                <a:uFillTx/>
                <a:latin typeface="Arial Unicode MS"/>
                <a:ea typeface="Calibri" panose="020F0502020204030204" pitchFamily="34" charset="0"/>
                <a:cs typeface="Arial" panose="020B0604020202020204" pitchFamily="34" charset="0"/>
              </a:rPr>
              <a:t>قبل وصول بولس قريباً.</a:t>
            </a:r>
            <a:endParaRPr kumimoji="0" lang="en-US" sz="1600" b="1" i="0" u="none" strike="noStrike" kern="1200" cap="none" spc="0" normalizeH="0" baseline="0" noProof="0" dirty="0">
              <a:ln>
                <a:noFill/>
              </a:ln>
              <a:solidFill>
                <a:srgbClr val="EAEAEA"/>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28740" name="Text Box 5"/>
          <p:cNvSpPr txBox="1">
            <a:spLocks noChangeArrowheads="1"/>
          </p:cNvSpPr>
          <p:nvPr/>
        </p:nvSpPr>
        <p:spPr bwMode="auto">
          <a:xfrm>
            <a:off x="838200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145</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5" name="Text Box 3"/>
          <p:cNvSpPr txBox="1">
            <a:spLocks noChangeArrowheads="1"/>
          </p:cNvSpPr>
          <p:nvPr/>
        </p:nvSpPr>
        <p:spPr bwMode="auto">
          <a:xfrm>
            <a:off x="323528" y="4010472"/>
            <a:ext cx="8515672" cy="1657377"/>
          </a:xfrm>
          <a:prstGeom prst="rect">
            <a:avLst/>
          </a:prstGeom>
          <a:noFill/>
          <a:ln w="9525">
            <a:noFill/>
            <a:miter lim="800000"/>
            <a:headEnd/>
            <a:tailEnd/>
          </a:ln>
          <a:effectLst>
            <a:outerShdw blurRad="63500" dist="35921" dir="2700000" algn="ctr" rotWithShape="0">
              <a:srgbClr val="000000">
                <a:alpha val="74998"/>
              </a:srgbClr>
            </a:outerShdw>
          </a:effectLst>
        </p:spPr>
        <p:txBody>
          <a:bodyPr wrap="square">
            <a:spAutoFit/>
          </a:bodyP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هل تختبر </a:t>
            </a: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سلاماً مع مؤمنين آخرين</a:t>
            </a: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 كمستقبلين لبر الله بالإيمان؟ </a:t>
            </a: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أم أن لديك صراعات معهم نابعة من الكبرياء؟</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 name="Rectangle 2"/>
          <p:cNvSpPr txBox="1">
            <a:spLocks noChangeArrowheads="1"/>
          </p:cNvSpPr>
          <p:nvPr/>
        </p:nvSpPr>
        <p:spPr bwMode="auto">
          <a:xfrm>
            <a:off x="0" y="3212976"/>
            <a:ext cx="9144000" cy="762000"/>
          </a:xfrm>
          <a:prstGeom prst="rect">
            <a:avLst/>
          </a:prstGeom>
          <a:noFill/>
          <a:ln w="9525">
            <a:noFill/>
            <a:miter lim="800000"/>
            <a:headEnd/>
            <a:tailEnd/>
          </a:ln>
          <a:effectLst>
            <a:outerShdw blurRad="63500" dist="35921" dir="2700000" algn="ctr" rotWithShape="0">
              <a:srgbClr val="000000">
                <a:alpha val="74998"/>
              </a:srgbClr>
            </a:outerShdw>
          </a:effectLst>
        </p:spPr>
        <p:txBody>
          <a:bodyPr anchor="ctr">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0" u="sng"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تطبيق الرسالة</a:t>
            </a:r>
            <a:endPar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8" name="Rectangle 2">
            <a:extLst>
              <a:ext uri="{FF2B5EF4-FFF2-40B4-BE49-F238E27FC236}">
                <a16:creationId xmlns:a16="http://schemas.microsoft.com/office/drawing/2014/main" id="{291320A5-19D2-1B41-9C52-B67B89CA4B7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178896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0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1602008"/>
            <a:ext cx="9144000" cy="369920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إن دعوة الله لدخول ملكوته هي</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استدعاء فعّال من خلال الكرازة بالإنجيل</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التي تضمن أن الناس سيخرجون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من ملكوت الظلام (8: 28-30)</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الذي هو عمل الرّوح (14: 17).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4779F80F-8C33-DA4C-A5A7-C0BE39FF261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3419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467544" y="1602007"/>
            <a:ext cx="8136903" cy="348317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كان للمؤمنين اليهود امتياز أن يكونوا أول من قبل الإنجيل (1: 16، قارن 2: 9-10)، لكن الأمم الآن قد طُعّموا في العهد الإبراهيمي (11: 11-24).</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B70B2E0-2E71-EC40-A5C3-A07C70D6C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78744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يسوع هو إله الأمم وكذلك إله اليهود (3: 29)</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لأن كلا المجموعتين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قد خلّصتا بالإيمان بالمسيح (1: 16- 17).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CD0FE2C8-15E4-AF42-9169-B5337701BC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16349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712" name="Rectangle 46"/>
          <p:cNvSpPr>
            <a:spLocks noGrp="1" noChangeArrowheads="1"/>
          </p:cNvSpPr>
          <p:nvPr>
            <p:ph type="title" idx="4294967295"/>
          </p:nvPr>
        </p:nvSpPr>
        <p:spPr>
          <a:xfrm>
            <a:off x="0" y="1"/>
            <a:ext cx="9144000" cy="830997"/>
          </a:xfrm>
          <a:solidFill>
            <a:schemeClr val="accent2"/>
          </a:solidFill>
        </p:spPr>
        <p:txBody>
          <a:bodyPr wrap="square" anchor="t">
            <a:spAutoFit/>
          </a:bodyPr>
          <a:lstStyle/>
          <a:p>
            <a:pPr eaLnBrk="1" hangingPunct="1">
              <a:spcBef>
                <a:spcPct val="50000"/>
              </a:spcBef>
            </a:pPr>
            <a:r>
              <a:rPr lang="ar-SA" sz="4800" dirty="0">
                <a:solidFill>
                  <a:schemeClr val="bg1"/>
                </a:solidFill>
                <a:ea typeface="ＭＳ Ｐゴシック" charset="0"/>
              </a:rPr>
              <a:t>متى</a:t>
            </a:r>
            <a:endParaRPr lang="en-US" sz="4800" dirty="0">
              <a:solidFill>
                <a:schemeClr val="bg1"/>
              </a:solidFill>
              <a:ea typeface="ＭＳ Ｐゴシック" charset="0"/>
            </a:endParaRPr>
          </a:p>
        </p:txBody>
      </p:sp>
      <p:sp>
        <p:nvSpPr>
          <p:cNvPr id="242689" name="Rectangle 2"/>
          <p:cNvSpPr>
            <a:spLocks noChangeArrowheads="1"/>
          </p:cNvSpPr>
          <p:nvPr/>
        </p:nvSpPr>
        <p:spPr bwMode="auto">
          <a:xfrm>
            <a:off x="0" y="838200"/>
            <a:ext cx="9144000" cy="6019800"/>
          </a:xfrm>
          <a:prstGeom prst="rect">
            <a:avLst/>
          </a:prstGeom>
          <a:solidFill>
            <a:srgbClr val="FFFFCC"/>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nvGrpSpPr>
          <p:cNvPr id="242690" name="Group 3"/>
          <p:cNvGrpSpPr>
            <a:grpSpLocks/>
          </p:cNvGrpSpPr>
          <p:nvPr/>
        </p:nvGrpSpPr>
        <p:grpSpPr bwMode="auto">
          <a:xfrm>
            <a:off x="72428" y="838200"/>
            <a:ext cx="9755109" cy="1060441"/>
            <a:chOff x="32" y="0"/>
            <a:chExt cx="4310" cy="696"/>
          </a:xfrm>
        </p:grpSpPr>
        <p:sp>
          <p:nvSpPr>
            <p:cNvPr id="242723" name="Rectangle 4"/>
            <p:cNvSpPr>
              <a:spLocks noChangeArrowheads="1"/>
            </p:cNvSpPr>
            <p:nvPr/>
          </p:nvSpPr>
          <p:spPr bwMode="auto">
            <a:xfrm>
              <a:off x="32" y="0"/>
              <a:ext cx="3976" cy="671"/>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المسيا والسلطان على الكنيسة</a:t>
              </a:r>
              <a:endPar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24" name="Rectangle 5"/>
            <p:cNvSpPr>
              <a:spLocks noChangeArrowheads="1"/>
            </p:cNvSpPr>
            <p:nvPr/>
          </p:nvSpPr>
          <p:spPr bwMode="auto">
            <a:xfrm>
              <a:off x="302" y="25"/>
              <a:ext cx="4040" cy="671"/>
            </a:xfrm>
            <a:prstGeom prst="rect">
              <a:avLst/>
            </a:prstGeom>
            <a:solidFill>
              <a:srgbClr val="FFFFCC">
                <a:alpha val="0"/>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242721" name="Rectangle 7"/>
          <p:cNvSpPr>
            <a:spLocks noChangeArrowheads="1"/>
          </p:cNvSpPr>
          <p:nvPr/>
        </p:nvSpPr>
        <p:spPr bwMode="auto">
          <a:xfrm>
            <a:off x="72428" y="1857127"/>
            <a:ext cx="2933308" cy="1139825"/>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دليل أولي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على أن يسوع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هو المسيا</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2" name="Rectangle 9"/>
          <p:cNvSpPr>
            <a:spLocks noChangeArrowheads="1"/>
          </p:cNvSpPr>
          <p:nvPr/>
        </p:nvSpPr>
        <p:spPr bwMode="auto">
          <a:xfrm>
            <a:off x="3151188" y="1857127"/>
            <a:ext cx="2932112" cy="1139825"/>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الرفض والفترة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بين المجيئين</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3" name="Rectangle 11"/>
          <p:cNvSpPr>
            <a:spLocks noChangeArrowheads="1"/>
          </p:cNvSpPr>
          <p:nvPr/>
        </p:nvSpPr>
        <p:spPr bwMode="auto">
          <a:xfrm>
            <a:off x="6229371" y="1857127"/>
            <a:ext cx="2841625" cy="1139825"/>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الدليل النهائي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على أن يسوع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هو المسيا</a:t>
            </a:r>
          </a:p>
        </p:txBody>
      </p:sp>
      <p:sp>
        <p:nvSpPr>
          <p:cNvPr id="242694" name="Rectangle 14"/>
          <p:cNvSpPr>
            <a:spLocks noChangeArrowheads="1"/>
          </p:cNvSpPr>
          <p:nvPr/>
        </p:nvSpPr>
        <p:spPr bwMode="auto">
          <a:xfrm>
            <a:off x="73046" y="3000396"/>
            <a:ext cx="2932113" cy="963613"/>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الاصحاحات 1-10</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5" name="Rectangle 16"/>
          <p:cNvSpPr>
            <a:spLocks noChangeArrowheads="1"/>
          </p:cNvSpPr>
          <p:nvPr/>
        </p:nvSpPr>
        <p:spPr bwMode="auto">
          <a:xfrm>
            <a:off x="3151188" y="3000396"/>
            <a:ext cx="2932112" cy="963613"/>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الاصحاحات 11-27</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6" name="Rectangle 18"/>
          <p:cNvSpPr>
            <a:spLocks noChangeArrowheads="1"/>
          </p:cNvSpPr>
          <p:nvPr/>
        </p:nvSpPr>
        <p:spPr bwMode="auto">
          <a:xfrm>
            <a:off x="6229371" y="3000396"/>
            <a:ext cx="2841625" cy="963613"/>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 28</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697" name="Rectangle 20"/>
          <p:cNvSpPr>
            <a:spLocks noChangeArrowheads="1"/>
          </p:cNvSpPr>
          <p:nvPr/>
        </p:nvSpPr>
        <p:spPr bwMode="auto">
          <a:xfrm>
            <a:off x="73046" y="4047976"/>
            <a:ext cx="2932113" cy="965200"/>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تقديم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8" name="Rectangle 22"/>
          <p:cNvSpPr>
            <a:spLocks noChangeArrowheads="1"/>
          </p:cNvSpPr>
          <p:nvPr/>
        </p:nvSpPr>
        <p:spPr bwMode="auto">
          <a:xfrm>
            <a:off x="3151188" y="4047976"/>
            <a:ext cx="2932112" cy="965200"/>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رفض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9" name="Rectangle 24"/>
          <p:cNvSpPr>
            <a:spLocks noChangeArrowheads="1"/>
          </p:cNvSpPr>
          <p:nvPr/>
        </p:nvSpPr>
        <p:spPr bwMode="auto">
          <a:xfrm>
            <a:off x="6019821" y="4047976"/>
            <a:ext cx="3051175" cy="965200"/>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إعادة تقديم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719" name="Rectangle 27"/>
          <p:cNvSpPr>
            <a:spLocks noChangeArrowheads="1"/>
          </p:cNvSpPr>
          <p:nvPr/>
        </p:nvSpPr>
        <p:spPr bwMode="auto">
          <a:xfrm>
            <a:off x="72429" y="5057676"/>
            <a:ext cx="2933308" cy="963612"/>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يعلم الجماهير</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nvGrpSpPr>
          <p:cNvPr id="242701" name="Group 29"/>
          <p:cNvGrpSpPr>
            <a:grpSpLocks/>
          </p:cNvGrpSpPr>
          <p:nvPr/>
        </p:nvGrpSpPr>
        <p:grpSpPr bwMode="auto">
          <a:xfrm>
            <a:off x="3150612" y="5057676"/>
            <a:ext cx="6174479" cy="963611"/>
            <a:chOff x="1392" y="2685"/>
            <a:chExt cx="2728" cy="633"/>
          </a:xfrm>
        </p:grpSpPr>
        <p:sp>
          <p:nvSpPr>
            <p:cNvPr id="242717" name="Rectangle 30"/>
            <p:cNvSpPr>
              <a:spLocks noChangeArrowheads="1"/>
            </p:cNvSpPr>
            <p:nvPr/>
          </p:nvSpPr>
          <p:spPr bwMode="auto">
            <a:xfrm>
              <a:off x="1392" y="2685"/>
              <a:ext cx="2616" cy="633"/>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يعلم التلاميذ</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18" name="Rectangle 31"/>
            <p:cNvSpPr>
              <a:spLocks noChangeArrowheads="1"/>
            </p:cNvSpPr>
            <p:nvPr/>
          </p:nvSpPr>
          <p:spPr bwMode="auto">
            <a:xfrm flipH="1">
              <a:off x="4040" y="2685"/>
              <a:ext cx="80" cy="633"/>
            </a:xfrm>
            <a:prstGeom prst="rect">
              <a:avLst/>
            </a:prstGeom>
            <a:solidFill>
              <a:srgbClr val="FFFFCC">
                <a:alpha val="0"/>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242715" name="Rectangle 33"/>
          <p:cNvSpPr>
            <a:spLocks noChangeArrowheads="1"/>
          </p:cNvSpPr>
          <p:nvPr/>
        </p:nvSpPr>
        <p:spPr bwMode="auto">
          <a:xfrm>
            <a:off x="72429" y="5992192"/>
            <a:ext cx="2933308" cy="965200"/>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موضعي</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713" name="Rectangle 36"/>
          <p:cNvSpPr>
            <a:spLocks noChangeArrowheads="1"/>
          </p:cNvSpPr>
          <p:nvPr/>
        </p:nvSpPr>
        <p:spPr bwMode="auto">
          <a:xfrm>
            <a:off x="3151477" y="5992191"/>
            <a:ext cx="5991660" cy="965200"/>
          </a:xfrm>
          <a:prstGeom prst="rect">
            <a:avLst/>
          </a:prstGeom>
          <a:solidFill>
            <a:srgbClr val="FFFFCC">
              <a:alpha val="50195"/>
            </a:srgbClr>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زمني</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04" name="Text Box 38"/>
          <p:cNvSpPr txBox="1">
            <a:spLocks noChangeArrowheads="1"/>
          </p:cNvSpPr>
          <p:nvPr/>
        </p:nvSpPr>
        <p:spPr bwMode="auto">
          <a:xfrm>
            <a:off x="8578855" y="44634"/>
            <a:ext cx="530715"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42705" name="Line 39"/>
          <p:cNvSpPr>
            <a:spLocks noChangeShapeType="1"/>
          </p:cNvSpPr>
          <p:nvPr/>
        </p:nvSpPr>
        <p:spPr bwMode="auto">
          <a:xfrm>
            <a:off x="0" y="1828800"/>
            <a:ext cx="91440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6" name="Line 40"/>
          <p:cNvSpPr>
            <a:spLocks noChangeShapeType="1"/>
          </p:cNvSpPr>
          <p:nvPr/>
        </p:nvSpPr>
        <p:spPr bwMode="auto">
          <a:xfrm>
            <a:off x="0" y="3048000"/>
            <a:ext cx="91440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7" name="Line 41"/>
          <p:cNvSpPr>
            <a:spLocks noChangeShapeType="1"/>
          </p:cNvSpPr>
          <p:nvPr/>
        </p:nvSpPr>
        <p:spPr bwMode="auto">
          <a:xfrm>
            <a:off x="0" y="3962400"/>
            <a:ext cx="91440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8" name="Line 42"/>
          <p:cNvSpPr>
            <a:spLocks noChangeShapeType="1"/>
          </p:cNvSpPr>
          <p:nvPr/>
        </p:nvSpPr>
        <p:spPr bwMode="auto">
          <a:xfrm>
            <a:off x="0" y="5029200"/>
            <a:ext cx="91440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9" name="Line 43"/>
          <p:cNvSpPr>
            <a:spLocks noChangeShapeType="1"/>
          </p:cNvSpPr>
          <p:nvPr/>
        </p:nvSpPr>
        <p:spPr bwMode="auto">
          <a:xfrm>
            <a:off x="0" y="5867400"/>
            <a:ext cx="914400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10" name="Line 44"/>
          <p:cNvSpPr>
            <a:spLocks noChangeShapeType="1"/>
          </p:cNvSpPr>
          <p:nvPr/>
        </p:nvSpPr>
        <p:spPr bwMode="auto">
          <a:xfrm>
            <a:off x="3124200" y="1828800"/>
            <a:ext cx="0" cy="50292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11" name="Line 45"/>
          <p:cNvSpPr>
            <a:spLocks noChangeShapeType="1"/>
          </p:cNvSpPr>
          <p:nvPr/>
        </p:nvSpPr>
        <p:spPr bwMode="auto">
          <a:xfrm>
            <a:off x="6019800" y="1828800"/>
            <a:ext cx="0" cy="320040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590522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2712"/>
                                        </p:tgtEl>
                                        <p:attrNameLst>
                                          <p:attrName>style.visibility</p:attrName>
                                        </p:attrNameLst>
                                      </p:cBhvr>
                                      <p:to>
                                        <p:strVal val="visible"/>
                                      </p:to>
                                    </p:set>
                                    <p:animEffect transition="in" filter="checkerboard(across)">
                                      <p:cBhvr>
                                        <p:cTn id="7" dur="500"/>
                                        <p:tgtEl>
                                          <p:spTgt spid="242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1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90720" y="1602007"/>
            <a:ext cx="8946974"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عند عودة المسيح ستثقُ به الأمّة اليهودية كرّبٍ عندما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ينزع الله خطاياهم (11: 26-27) في العهد الجديد</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الذي استُهِلّ مع إسرائيل في المملكة المسيّانية</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عندما تغفر خطاياها (إر 31: 34) وأعطي الرّوح للأمة</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(إش 59: 21؛ حز 36: 27).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F3C6B9F4-5A41-F547-8FC5-1E13849FCB2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23579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1.xml><?xml version="1.0" encoding="utf-8"?>
<p:sld xmlns:a="http://schemas.openxmlformats.org/drawingml/2006/main" xmlns:r="http://schemas.openxmlformats.org/officeDocument/2006/relationships" xmlns:p="http://schemas.openxmlformats.org/presentationml/2006/main">
  <p:cSld>
    <p:bg>
      <p:bgPr>
        <a:blipFill dpi="0" rotWithShape="0">
          <a:blip r:embed="rId3">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626690" name="Rectangle 2"/>
          <p:cNvSpPr>
            <a:spLocks noGrp="1" noChangeArrowheads="1"/>
          </p:cNvSpPr>
          <p:nvPr>
            <p:ph type="title"/>
          </p:nvPr>
        </p:nvSpPr>
        <p:spPr>
          <a:xfrm>
            <a:off x="0" y="304800"/>
            <a:ext cx="9144000" cy="838200"/>
          </a:xfrm>
        </p:spPr>
        <p:txBody>
          <a:bodyPr/>
          <a:lstStyle/>
          <a:p>
            <a:pPr lvl="0" defTabSz="457200">
              <a:defRPr/>
            </a:pPr>
            <a:r>
              <a:rPr lang="ar-JO" sz="7200">
                <a:solidFill>
                  <a:srgbClr val="FFFFFF"/>
                </a:solidFill>
                <a:effectLst>
                  <a:glow rad="127000">
                    <a:srgbClr val="000000"/>
                  </a:glow>
                </a:effectLst>
                <a:ea typeface="ＭＳ Ｐゴシック" charset="0"/>
                <a:cs typeface="Arial" panose="020B0604020202020204" pitchFamily="34" charset="0"/>
              </a:rPr>
              <a:t>البِرّ</a:t>
            </a:r>
            <a:endParaRPr lang="en-US" sz="5400" kern="1200" dirty="0">
              <a:solidFill>
                <a:srgbClr val="FFFFFF"/>
              </a:solidFill>
              <a:effectLst>
                <a:glow rad="127000">
                  <a:srgbClr val="000000"/>
                </a:glow>
              </a:effectLst>
              <a:ea typeface="ＭＳ Ｐゴシック" charset="0"/>
              <a:cs typeface="Arial" panose="020B0604020202020204" pitchFamily="34" charset="0"/>
            </a:endParaRPr>
          </a:p>
        </p:txBody>
      </p:sp>
      <p:sp>
        <p:nvSpPr>
          <p:cNvPr id="626691" name="Text Box 3"/>
          <p:cNvSpPr txBox="1">
            <a:spLocks noChangeArrowheads="1"/>
          </p:cNvSpPr>
          <p:nvPr/>
        </p:nvSpPr>
        <p:spPr bwMode="auto">
          <a:xfrm>
            <a:off x="838200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145</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aphicFrame>
        <p:nvGraphicFramePr>
          <p:cNvPr id="165892" name="Group 4"/>
          <p:cNvGraphicFramePr>
            <a:graphicFrameLocks noGrp="1"/>
          </p:cNvGraphicFramePr>
          <p:nvPr/>
        </p:nvGraphicFramePr>
        <p:xfrm>
          <a:off x="76200" y="1473200"/>
          <a:ext cx="8991600" cy="5232400"/>
        </p:xfrm>
        <a:graphic>
          <a:graphicData uri="http://schemas.openxmlformats.org/drawingml/2006/table">
            <a:tbl>
              <a:tblPr/>
              <a:tblGrid>
                <a:gridCol w="1143000">
                  <a:extLst>
                    <a:ext uri="{9D8B030D-6E8A-4147-A177-3AD203B41FA5}">
                      <a16:colId xmlns:a16="http://schemas.microsoft.com/office/drawing/2014/main" val="20000"/>
                    </a:ext>
                  </a:extLst>
                </a:gridCol>
                <a:gridCol w="1425575">
                  <a:extLst>
                    <a:ext uri="{9D8B030D-6E8A-4147-A177-3AD203B41FA5}">
                      <a16:colId xmlns:a16="http://schemas.microsoft.com/office/drawing/2014/main" val="20001"/>
                    </a:ext>
                  </a:extLst>
                </a:gridCol>
                <a:gridCol w="1284288">
                  <a:extLst>
                    <a:ext uri="{9D8B030D-6E8A-4147-A177-3AD203B41FA5}">
                      <a16:colId xmlns:a16="http://schemas.microsoft.com/office/drawing/2014/main" val="20002"/>
                    </a:ext>
                  </a:extLst>
                </a:gridCol>
                <a:gridCol w="1285875">
                  <a:extLst>
                    <a:ext uri="{9D8B030D-6E8A-4147-A177-3AD203B41FA5}">
                      <a16:colId xmlns:a16="http://schemas.microsoft.com/office/drawing/2014/main" val="20003"/>
                    </a:ext>
                  </a:extLst>
                </a:gridCol>
                <a:gridCol w="1284287">
                  <a:extLst>
                    <a:ext uri="{9D8B030D-6E8A-4147-A177-3AD203B41FA5}">
                      <a16:colId xmlns:a16="http://schemas.microsoft.com/office/drawing/2014/main" val="20004"/>
                    </a:ext>
                  </a:extLst>
                </a:gridCol>
                <a:gridCol w="1284288">
                  <a:extLst>
                    <a:ext uri="{9D8B030D-6E8A-4147-A177-3AD203B41FA5}">
                      <a16:colId xmlns:a16="http://schemas.microsoft.com/office/drawing/2014/main" val="20005"/>
                    </a:ext>
                  </a:extLst>
                </a:gridCol>
                <a:gridCol w="1284287">
                  <a:extLst>
                    <a:ext uri="{9D8B030D-6E8A-4147-A177-3AD203B41FA5}">
                      <a16:colId xmlns:a16="http://schemas.microsoft.com/office/drawing/2014/main" val="20006"/>
                    </a:ext>
                  </a:extLst>
                </a:gridCol>
              </a:tblGrid>
              <a:tr h="17430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الموضوع</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الحاجة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المتاح</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الممنوح</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الإثبات</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التطبيق</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المنتشر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7462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مقدمة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 1-17</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الدينونة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 18-</a:t>
                      </a:r>
                      <a:br>
                        <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rPr>
                      </a:b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 3: 20</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التبرير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3: 21-</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5: 21</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التقديس</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6-8</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الإختيار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9-11</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التغير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12: 1-</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15: 13</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النمو</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15: 14-</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16: 27</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7430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rPr>
                        <a:t>البداية</a:t>
                      </a:r>
                      <a:endParaRPr kumimoji="0" lang="en-US" sz="2000" b="1" i="0" u="none" strike="noStrike" cap="none" normalizeH="0" baseline="0" dirty="0">
                        <a:ln>
                          <a:noFill/>
                        </a:ln>
                        <a:solidFill>
                          <a:schemeClr val="bg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الخطية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الخلاص</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الإنفصال</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السيادة</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الخدمة</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الإرسال</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Rectangle 2">
            <a:extLst>
              <a:ext uri="{FF2B5EF4-FFF2-40B4-BE49-F238E27FC236}">
                <a16:creationId xmlns:a16="http://schemas.microsoft.com/office/drawing/2014/main" id="{D2420DB6-B457-2B4D-B983-E76E7A99CF8A}"/>
              </a:ext>
            </a:extLst>
          </p:cNvPr>
          <p:cNvSpPr txBox="1">
            <a:spLocks noChangeArrowheads="1"/>
          </p:cNvSpPr>
          <p:nvPr/>
        </p:nvSpPr>
        <p:spPr bwMode="auto">
          <a:xfrm>
            <a:off x="57960" y="-27384"/>
            <a:ext cx="1993759" cy="838200"/>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159828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F52C0B4-45FF-7C4C-8628-55172A774DF2}"/>
              </a:ext>
            </a:extLst>
          </p:cNvPr>
          <p:cNvGrpSpPr/>
          <p:nvPr/>
        </p:nvGrpSpPr>
        <p:grpSpPr>
          <a:xfrm>
            <a:off x="-1" y="426685"/>
            <a:ext cx="9111087" cy="6169868"/>
            <a:chOff x="-1" y="116632"/>
            <a:chExt cx="9111087" cy="6169868"/>
          </a:xfrm>
        </p:grpSpPr>
        <p:pic>
          <p:nvPicPr>
            <p:cNvPr id="12" name="Picture 11"/>
            <p:cNvPicPr/>
            <p:nvPr/>
          </p:nvPicPr>
          <p:blipFill rotWithShape="1">
            <a:blip r:embed="rId3">
              <a:extLst>
                <a:ext uri="{28A0092B-C50C-407E-A947-70E740481C1C}">
                  <a14:useLocalDpi xmlns:a14="http://schemas.microsoft.com/office/drawing/2010/main" val="0"/>
                </a:ext>
              </a:extLst>
            </a:blip>
            <a:srcRect l="4692" t="31351" r="7641" b="11388"/>
            <a:stretch/>
          </p:blipFill>
          <p:spPr bwMode="auto">
            <a:xfrm>
              <a:off x="-1" y="1935856"/>
              <a:ext cx="9111087" cy="4350644"/>
            </a:xfrm>
            <a:prstGeom prst="rect">
              <a:avLst/>
            </a:prstGeom>
            <a:noFill/>
            <a:ln>
              <a:noFill/>
            </a:ln>
          </p:spPr>
        </p:pic>
        <p:sp>
          <p:nvSpPr>
            <p:cNvPr id="3" name="Rectangle 2">
              <a:extLst>
                <a:ext uri="{FF2B5EF4-FFF2-40B4-BE49-F238E27FC236}">
                  <a16:creationId xmlns:a16="http://schemas.microsoft.com/office/drawing/2014/main" id="{5B9B2807-31F6-AB4C-A9E4-DEC3E1E2E9CD}"/>
                </a:ext>
              </a:extLst>
            </p:cNvPr>
            <p:cNvSpPr/>
            <p:nvPr/>
          </p:nvSpPr>
          <p:spPr bwMode="auto">
            <a:xfrm>
              <a:off x="1475656" y="116632"/>
              <a:ext cx="1512168" cy="463846"/>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grpSp>
      <p:sp>
        <p:nvSpPr>
          <p:cNvPr id="5"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المتوازن</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2" name="Title 1"/>
          <p:cNvSpPr>
            <a:spLocks noGrp="1"/>
          </p:cNvSpPr>
          <p:nvPr>
            <p:ph type="title"/>
          </p:nvPr>
        </p:nvSpPr>
        <p:spPr>
          <a:xfrm>
            <a:off x="-1" y="-48606"/>
            <a:ext cx="5184576" cy="504056"/>
          </a:xfrm>
          <a:solidFill>
            <a:schemeClr val="tx1"/>
          </a:solidFill>
        </p:spPr>
        <p:txBody>
          <a:bodyPr/>
          <a:lstStyle/>
          <a:p>
            <a:r>
              <a:rPr lang="ar-SA" sz="3200" dirty="0"/>
              <a:t>رومية</a:t>
            </a:r>
            <a:endParaRPr lang="en-US" sz="3200" dirty="0"/>
          </a:p>
        </p:txBody>
      </p:sp>
      <p:sp>
        <p:nvSpPr>
          <p:cNvPr id="6" name="Rectangle 5">
            <a:extLst>
              <a:ext uri="{FF2B5EF4-FFF2-40B4-BE49-F238E27FC236}">
                <a16:creationId xmlns:a16="http://schemas.microsoft.com/office/drawing/2014/main" id="{082CC6BC-044F-4AA7-BFB8-9727C560CC0B}"/>
              </a:ext>
            </a:extLst>
          </p:cNvPr>
          <p:cNvSpPr/>
          <p:nvPr/>
        </p:nvSpPr>
        <p:spPr bwMode="auto">
          <a:xfrm>
            <a:off x="-36512" y="548680"/>
            <a:ext cx="2952328" cy="925511"/>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 شهادة عن خطيئة الإنسان</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2- دينونة الإنسان على الخطية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3- أدلة على تبرير الله</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7" name="Rectangle 6">
            <a:extLst>
              <a:ext uri="{FF2B5EF4-FFF2-40B4-BE49-F238E27FC236}">
                <a16:creationId xmlns:a16="http://schemas.microsoft.com/office/drawing/2014/main" id="{CC555FFD-3438-490F-BC91-020BB10666F0}"/>
              </a:ext>
            </a:extLst>
          </p:cNvPr>
          <p:cNvSpPr/>
          <p:nvPr/>
        </p:nvSpPr>
        <p:spPr bwMode="auto">
          <a:xfrm>
            <a:off x="2483767" y="548680"/>
            <a:ext cx="3171019" cy="1756508"/>
          </a:xfrm>
          <a:prstGeom prst="rect">
            <a:avLst/>
          </a:prstGeom>
          <a:noFill/>
          <a:ln w="952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4- الله يحسب إبراهيم باراً</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5- نوال البر بالمسيح</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6- صلب الطبيعة الخاطئة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7- مشكلة الخطية المستمرة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8- اختبار الحرية في المسيح</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9- إظهار الحب لإسرائيل</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8" name="Rectangle 7">
            <a:extLst>
              <a:ext uri="{FF2B5EF4-FFF2-40B4-BE49-F238E27FC236}">
                <a16:creationId xmlns:a16="http://schemas.microsoft.com/office/drawing/2014/main" id="{429CF0DD-839D-4A04-9C28-76370BB8C3B3}"/>
              </a:ext>
            </a:extLst>
          </p:cNvPr>
          <p:cNvSpPr/>
          <p:nvPr/>
        </p:nvSpPr>
        <p:spPr bwMode="auto">
          <a:xfrm>
            <a:off x="5652120" y="44624"/>
            <a:ext cx="2952328" cy="648512"/>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10- فرصة لخلاص اليهود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11- ملء الأمم</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9" name="Rectangle 8">
            <a:extLst>
              <a:ext uri="{FF2B5EF4-FFF2-40B4-BE49-F238E27FC236}">
                <a16:creationId xmlns:a16="http://schemas.microsoft.com/office/drawing/2014/main" id="{F44564CA-C4C7-41C1-9161-D36D234A2ABA}"/>
              </a:ext>
            </a:extLst>
          </p:cNvPr>
          <p:cNvSpPr/>
          <p:nvPr/>
        </p:nvSpPr>
        <p:spPr bwMode="auto">
          <a:xfrm>
            <a:off x="5652120" y="796502"/>
            <a:ext cx="2952328" cy="1479509"/>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12- الفرح في ممارسة المواهب</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13- تأسيس سلطات الله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14- الأخوة الأقوياء والضعفاء</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15- الوحدة مع الكنيسة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16- التحيات المرسلة من بولس</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245649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48194" name="Picture 2" descr="https://www.incimages.com/uploaded_files/image/970x450/getty_614212068_370098.jpg">
            <a:extLst>
              <a:ext uri="{FF2B5EF4-FFF2-40B4-BE49-F238E27FC236}">
                <a16:creationId xmlns:a16="http://schemas.microsoft.com/office/drawing/2014/main" id="{40441580-9915-C544-9497-0AC1D29913E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9592" r="11860"/>
          <a:stretch/>
        </p:blipFill>
        <p:spPr bwMode="auto">
          <a:xfrm>
            <a:off x="23813" y="-1"/>
            <a:ext cx="9180590" cy="610408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800">
                <a:effectLst>
                  <a:glow rad="127000">
                    <a:schemeClr val="tx1"/>
                  </a:glow>
                </a:effectLst>
                <a:ea typeface="ＭＳ Ｐゴシック" charset="0"/>
              </a:rPr>
              <a:t>كن قابلاً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930833885"/>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7170" name="Picture 2" descr="https://i2.wp.com/www.marcandangel.com/images/7-stop-expecting-others.jpg?resize=500%2C393">
            <a:extLst>
              <a:ext uri="{FF2B5EF4-FFF2-40B4-BE49-F238E27FC236}">
                <a16:creationId xmlns:a16="http://schemas.microsoft.com/office/drawing/2014/main" id="{9EF4AD37-DF57-B94F-B5AB-2C94E342B2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2533" y="0"/>
            <a:ext cx="6350000" cy="49911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25760" y="548680"/>
            <a:ext cx="5958408" cy="3744416"/>
          </a:xfrm>
          <a:effectLst>
            <a:outerShdw blurRad="63500" dist="35921" dir="2700000" algn="ctr" rotWithShape="0">
              <a:schemeClr val="tx2">
                <a:alpha val="74998"/>
              </a:schemeClr>
            </a:outerShdw>
          </a:effectLst>
        </p:spPr>
        <p:txBody>
          <a:bodyPr/>
          <a:lstStyle/>
          <a:p>
            <a:pPr>
              <a:defRPr/>
            </a:pPr>
            <a:r>
              <a:rPr lang="ar-JO" sz="6000">
                <a:effectLst>
                  <a:glow rad="127000">
                    <a:schemeClr val="tx1"/>
                  </a:glow>
                </a:effectLst>
                <a:ea typeface="ＭＳ Ｐゴシック" charset="0"/>
              </a:rPr>
              <a:t>عادة لا نقبل</a:t>
            </a:r>
            <a:br>
              <a:rPr lang="ar-JO" sz="6000">
                <a:effectLst>
                  <a:glow rad="127000">
                    <a:schemeClr val="tx1"/>
                  </a:glow>
                </a:effectLst>
                <a:ea typeface="ＭＳ Ｐゴシック" charset="0"/>
              </a:rPr>
            </a:br>
            <a:r>
              <a:rPr lang="ar-JO" sz="6000">
                <a:effectLst>
                  <a:glow rad="127000">
                    <a:schemeClr val="tx1"/>
                  </a:glow>
                </a:effectLst>
                <a:ea typeface="ＭＳ Ｐゴシック" charset="0"/>
              </a:rPr>
              <a:t>الأشخاص المختلفين</a:t>
            </a:r>
            <a:endParaRPr lang="en-US" sz="6000" dirty="0">
              <a:effectLst>
                <a:glow rad="127000">
                  <a:schemeClr val="tx1"/>
                </a:glow>
              </a:effectLst>
              <a:ea typeface="ＭＳ Ｐゴシック" charset="0"/>
            </a:endParaRPr>
          </a:p>
        </p:txBody>
      </p:sp>
      <p:sp>
        <p:nvSpPr>
          <p:cNvPr id="6" name="Rectangle 2">
            <a:extLst>
              <a:ext uri="{FF2B5EF4-FFF2-40B4-BE49-F238E27FC236}">
                <a16:creationId xmlns:a16="http://schemas.microsoft.com/office/drawing/2014/main" id="{B5CF63AB-DAC4-2B49-A474-A0EA462C971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36683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https://lifejottings.files.wordpress.com/2013/06/accept-differences2.jpg">
            <a:extLst>
              <a:ext uri="{FF2B5EF4-FFF2-40B4-BE49-F238E27FC236}">
                <a16:creationId xmlns:a16="http://schemas.microsoft.com/office/drawing/2014/main" id="{EEDC1715-AFC1-A844-A2DB-A2A94FBB59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104"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620688"/>
            <a:ext cx="9144000" cy="1008112"/>
          </a:xfrm>
          <a:solidFill>
            <a:schemeClr val="tx1"/>
          </a:solidFill>
          <a:effectLst>
            <a:outerShdw blurRad="63500" dist="35921" dir="2700000" algn="ctr" rotWithShape="0">
              <a:schemeClr val="tx2">
                <a:alpha val="74998"/>
              </a:schemeClr>
            </a:outerShdw>
          </a:effectLst>
        </p:spPr>
        <p:txBody>
          <a:bodyPr anchor="ctr"/>
          <a:lstStyle/>
          <a:p>
            <a:pPr>
              <a:defRPr/>
            </a:pPr>
            <a:r>
              <a:rPr lang="ar-JO" sz="5400">
                <a:effectLst>
                  <a:glow rad="127000">
                    <a:schemeClr val="tx1"/>
                  </a:glow>
                </a:effectLst>
                <a:ea typeface="ＭＳ Ｐゴシック" charset="0"/>
              </a:rPr>
              <a:t>لماذا </a:t>
            </a:r>
            <a:r>
              <a:rPr lang="ar-JO" sz="5400">
                <a:solidFill>
                  <a:srgbClr val="FFFF00"/>
                </a:solidFill>
                <a:effectLst>
                  <a:glow rad="127000">
                    <a:schemeClr val="tx1"/>
                  </a:glow>
                </a:effectLst>
                <a:ea typeface="ＭＳ Ｐゴシック" charset="0"/>
              </a:rPr>
              <a:t>نقبل</a:t>
            </a:r>
            <a:r>
              <a:rPr lang="ar-JO" sz="5400">
                <a:effectLst>
                  <a:glow rad="127000">
                    <a:schemeClr val="tx1"/>
                  </a:glow>
                </a:effectLst>
                <a:ea typeface="ＭＳ Ｐゴシック" charset="0"/>
              </a:rPr>
              <a:t> بعضنا البعض؟</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EE4E88A9-53A4-644B-9542-CB465789D4C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08694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22594" name="Rectangle 2"/>
          <p:cNvSpPr>
            <a:spLocks noGrp="1" noChangeArrowheads="1"/>
          </p:cNvSpPr>
          <p:nvPr>
            <p:ph type="ctrTitle"/>
          </p:nvPr>
        </p:nvSpPr>
        <p:spPr>
          <a:xfrm>
            <a:off x="-2033" y="116208"/>
            <a:ext cx="2514600" cy="2209800"/>
          </a:xfrm>
          <a:effectLst/>
        </p:spPr>
        <p:txBody>
          <a:bodyPr/>
          <a:lstStyle/>
          <a:p>
            <a:pPr eaLnBrk="1" hangingPunct="1"/>
            <a:r>
              <a:rPr lang="ar-JO" sz="3600">
                <a:solidFill>
                  <a:schemeClr val="bg1"/>
                </a:solidFill>
                <a:effectLst>
                  <a:glow rad="101600">
                    <a:schemeClr val="tx1">
                      <a:alpha val="75000"/>
                    </a:schemeClr>
                  </a:glow>
                </a:effectLst>
                <a:cs typeface="Arial" panose="020B0604020202020204" pitchFamily="34" charset="0"/>
              </a:rPr>
              <a:t>لماذا </a:t>
            </a:r>
            <a:r>
              <a:rPr lang="ar-JO" sz="3600">
                <a:solidFill>
                  <a:srgbClr val="FFFF00"/>
                </a:solidFill>
                <a:effectLst>
                  <a:glow rad="101600">
                    <a:schemeClr val="tx1">
                      <a:alpha val="75000"/>
                    </a:schemeClr>
                  </a:glow>
                </a:effectLst>
                <a:cs typeface="Arial" panose="020B0604020202020204" pitchFamily="34" charset="0"/>
              </a:rPr>
              <a:t>نقبل</a:t>
            </a:r>
            <a:r>
              <a:rPr lang="ar-JO" sz="3600">
                <a:solidFill>
                  <a:schemeClr val="bg1"/>
                </a:solidFill>
                <a:effectLst>
                  <a:glow rad="101600">
                    <a:schemeClr val="tx1">
                      <a:alpha val="75000"/>
                    </a:schemeClr>
                  </a:glow>
                </a:effectLst>
                <a:cs typeface="Arial" panose="020B0604020202020204" pitchFamily="34" charset="0"/>
              </a:rPr>
              <a:t> بعضنا البعض؟</a:t>
            </a:r>
            <a:endParaRPr lang="en-US" dirty="0">
              <a:solidFill>
                <a:schemeClr val="bg1"/>
              </a:solidFill>
              <a:effectLst>
                <a:glow rad="101600">
                  <a:schemeClr val="tx1">
                    <a:alpha val="75000"/>
                  </a:schemeClr>
                </a:glow>
              </a:effectLst>
              <a:cs typeface="Arial" panose="020B0604020202020204" pitchFamily="34" charset="0"/>
            </a:endParaRPr>
          </a:p>
        </p:txBody>
      </p:sp>
      <p:sp>
        <p:nvSpPr>
          <p:cNvPr id="997381" name="Oval 5"/>
          <p:cNvSpPr>
            <a:spLocks noChangeAspect="1" noChangeArrowheads="1"/>
          </p:cNvSpPr>
          <p:nvPr/>
        </p:nvSpPr>
        <p:spPr bwMode="auto">
          <a:xfrm>
            <a:off x="2346325" y="609600"/>
            <a:ext cx="5959475" cy="5791200"/>
          </a:xfrm>
          <a:prstGeom prst="ellipse">
            <a:avLst/>
          </a:prstGeom>
          <a:gradFill rotWithShape="0">
            <a:gsLst>
              <a:gs pos="5000">
                <a:schemeClr val="tx1"/>
              </a:gs>
              <a:gs pos="100000">
                <a:srgbClr val="521B93"/>
              </a:gs>
            </a:gsLst>
            <a:path path="shape">
              <a:fillToRect l="50000" t="50000" r="50000" b="50000"/>
            </a:path>
          </a:gra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89" name="Line 13"/>
          <p:cNvSpPr>
            <a:spLocks noChangeShapeType="1"/>
          </p:cNvSpPr>
          <p:nvPr/>
        </p:nvSpPr>
        <p:spPr bwMode="auto">
          <a:xfrm flipV="1">
            <a:off x="5257800" y="609600"/>
            <a:ext cx="0" cy="28194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0" name="Line 14"/>
          <p:cNvSpPr>
            <a:spLocks noChangeShapeType="1"/>
          </p:cNvSpPr>
          <p:nvPr/>
        </p:nvSpPr>
        <p:spPr bwMode="auto">
          <a:xfrm flipV="1">
            <a:off x="5486400" y="1828800"/>
            <a:ext cx="2209800" cy="1447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1" name="Rectangle 15"/>
          <p:cNvSpPr>
            <a:spLocks noChangeArrowheads="1"/>
          </p:cNvSpPr>
          <p:nvPr/>
        </p:nvSpPr>
        <p:spPr bwMode="auto">
          <a:xfrm>
            <a:off x="5257799" y="1219200"/>
            <a:ext cx="2348357"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الحاجة إلى</a:t>
            </a:r>
            <a:r>
              <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الدينونة</a:t>
            </a:r>
            <a:endPar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 18-3: 20</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2" name="Line 16"/>
          <p:cNvSpPr>
            <a:spLocks noChangeShapeType="1"/>
          </p:cNvSpPr>
          <p:nvPr/>
        </p:nvSpPr>
        <p:spPr bwMode="auto">
          <a:xfrm>
            <a:off x="5562600" y="3581400"/>
            <a:ext cx="2209800" cy="16002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3" name="Rectangle 17"/>
          <p:cNvSpPr>
            <a:spLocks noChangeArrowheads="1"/>
          </p:cNvSpPr>
          <p:nvPr/>
        </p:nvSpPr>
        <p:spPr bwMode="auto">
          <a:xfrm>
            <a:off x="6400800" y="2971800"/>
            <a:ext cx="1828800" cy="1077218"/>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مزود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التبرير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3: 21-5: 21</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4" name="Line 18"/>
          <p:cNvSpPr>
            <a:spLocks noChangeShapeType="1"/>
          </p:cNvSpPr>
          <p:nvPr/>
        </p:nvSpPr>
        <p:spPr bwMode="auto">
          <a:xfrm>
            <a:off x="5257800" y="3429000"/>
            <a:ext cx="0" cy="2971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5" name="Rectangle 19"/>
          <p:cNvSpPr>
            <a:spLocks noChangeArrowheads="1"/>
          </p:cNvSpPr>
          <p:nvPr/>
        </p:nvSpPr>
        <p:spPr bwMode="auto">
          <a:xfrm>
            <a:off x="5257799" y="4648200"/>
            <a:ext cx="2103873"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متاح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التقديس</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6-8</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6" name="Line 20"/>
          <p:cNvSpPr>
            <a:spLocks noChangeShapeType="1"/>
          </p:cNvSpPr>
          <p:nvPr/>
        </p:nvSpPr>
        <p:spPr bwMode="auto">
          <a:xfrm flipH="1">
            <a:off x="2743200" y="3505200"/>
            <a:ext cx="2362200" cy="1447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7" name="Rectangle 21"/>
          <p:cNvSpPr>
            <a:spLocks noChangeArrowheads="1"/>
          </p:cNvSpPr>
          <p:nvPr/>
        </p:nvSpPr>
        <p:spPr bwMode="auto">
          <a:xfrm>
            <a:off x="3184525" y="4648200"/>
            <a:ext cx="1828800" cy="1015663"/>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محفوظ في</a:t>
            </a:r>
            <a:r>
              <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الإختيار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9-11</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8" name="Line 22"/>
          <p:cNvSpPr>
            <a:spLocks noChangeShapeType="1"/>
          </p:cNvSpPr>
          <p:nvPr/>
        </p:nvSpPr>
        <p:spPr bwMode="auto">
          <a:xfrm flipH="1" flipV="1">
            <a:off x="2803525" y="1905000"/>
            <a:ext cx="2209800" cy="15240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9" name="Rectangle 23"/>
          <p:cNvSpPr>
            <a:spLocks noChangeArrowheads="1"/>
          </p:cNvSpPr>
          <p:nvPr/>
        </p:nvSpPr>
        <p:spPr bwMode="auto">
          <a:xfrm>
            <a:off x="2193924" y="3011488"/>
            <a:ext cx="2057399"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مطبق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التغير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12: 1-15: 13</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0" name="Rectangle 24"/>
          <p:cNvSpPr>
            <a:spLocks noChangeArrowheads="1"/>
          </p:cNvSpPr>
          <p:nvPr/>
        </p:nvSpPr>
        <p:spPr bwMode="auto">
          <a:xfrm>
            <a:off x="3131840" y="1333217"/>
            <a:ext cx="2194769"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منتشر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التكاثر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15: 14-16: 27</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622608" name="Oval 6"/>
          <p:cNvSpPr>
            <a:spLocks noChangeAspect="1" noChangeArrowheads="1"/>
          </p:cNvSpPr>
          <p:nvPr/>
        </p:nvSpPr>
        <p:spPr bwMode="auto">
          <a:xfrm>
            <a:off x="4178300" y="2438400"/>
            <a:ext cx="2222500" cy="2133600"/>
          </a:xfrm>
          <a:prstGeom prst="ellipse">
            <a:avLst/>
          </a:prstGeom>
          <a:gradFill rotWithShape="0">
            <a:gsLst>
              <a:gs pos="0">
                <a:srgbClr val="007A01"/>
              </a:gs>
              <a:gs pos="100000">
                <a:srgbClr val="003800"/>
              </a:gs>
            </a:gsLst>
            <a:path path="shape">
              <a:fillToRect l="50000" t="50000" r="50000" b="50000"/>
            </a:path>
          </a:grad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Osaka" charset="-128"/>
              <a:cs typeface="Arial" panose="020B0604020202020204" pitchFamily="34" charset="0"/>
            </a:endParaRPr>
          </a:p>
        </p:txBody>
      </p:sp>
      <p:sp>
        <p:nvSpPr>
          <p:cNvPr id="997388" name="Rectangle 12"/>
          <p:cNvSpPr>
            <a:spLocks noChangeArrowheads="1"/>
          </p:cNvSpPr>
          <p:nvPr/>
        </p:nvSpPr>
        <p:spPr bwMode="auto">
          <a:xfrm>
            <a:off x="4267200" y="2996952"/>
            <a:ext cx="2057400" cy="1138773"/>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تساوي</a:t>
            </a:r>
            <a: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البر</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 1-17</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1" name="Rectangle 25"/>
          <p:cNvSpPr>
            <a:spLocks noChangeArrowheads="1"/>
          </p:cNvSpPr>
          <p:nvPr/>
        </p:nvSpPr>
        <p:spPr bwMode="auto">
          <a:xfrm rot="1943519">
            <a:off x="5957888" y="471488"/>
            <a:ext cx="1981200" cy="477837"/>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الخطية</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3" name="Rectangle 27"/>
          <p:cNvSpPr>
            <a:spLocks noChangeArrowheads="1"/>
          </p:cNvSpPr>
          <p:nvPr/>
        </p:nvSpPr>
        <p:spPr bwMode="auto">
          <a:xfrm rot="5384643">
            <a:off x="7577138" y="3227387"/>
            <a:ext cx="2057400" cy="47942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الخلاص</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4" name="Rectangle 28"/>
          <p:cNvSpPr>
            <a:spLocks noChangeArrowheads="1"/>
          </p:cNvSpPr>
          <p:nvPr/>
        </p:nvSpPr>
        <p:spPr bwMode="auto">
          <a:xfrm rot="19906728">
            <a:off x="5545138" y="5918200"/>
            <a:ext cx="2886075" cy="46037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الإنفصال</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5" name="Rectangle 29"/>
          <p:cNvSpPr>
            <a:spLocks noChangeArrowheads="1"/>
          </p:cNvSpPr>
          <p:nvPr/>
        </p:nvSpPr>
        <p:spPr bwMode="auto">
          <a:xfrm rot="2218303">
            <a:off x="2362200" y="5865813"/>
            <a:ext cx="2057400" cy="47942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الإختيار</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6" name="Rectangle 30"/>
          <p:cNvSpPr>
            <a:spLocks noChangeArrowheads="1"/>
          </p:cNvSpPr>
          <p:nvPr/>
        </p:nvSpPr>
        <p:spPr bwMode="auto">
          <a:xfrm rot="16200000">
            <a:off x="548549" y="3445817"/>
            <a:ext cx="2552700" cy="461665"/>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الخضوع والحساسية</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7" name="Rectangle 31"/>
          <p:cNvSpPr>
            <a:spLocks noChangeArrowheads="1"/>
          </p:cNvSpPr>
          <p:nvPr/>
        </p:nvSpPr>
        <p:spPr bwMode="auto">
          <a:xfrm rot="19777426">
            <a:off x="2338388" y="431155"/>
            <a:ext cx="2292350" cy="46166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النشر</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10" name="Rectangle 34"/>
          <p:cNvSpPr>
            <a:spLocks noChangeArrowheads="1"/>
          </p:cNvSpPr>
          <p:nvPr/>
        </p:nvSpPr>
        <p:spPr bwMode="auto">
          <a:xfrm>
            <a:off x="8077200" y="60325"/>
            <a:ext cx="990600" cy="45720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145</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25" name="Rectangle 2">
            <a:extLst>
              <a:ext uri="{FF2B5EF4-FFF2-40B4-BE49-F238E27FC236}">
                <a16:creationId xmlns:a16="http://schemas.microsoft.com/office/drawing/2014/main" id="{EF8A7416-DD4D-DA49-B48D-BBCDC0734D8D}"/>
              </a:ext>
            </a:extLst>
          </p:cNvPr>
          <p:cNvSpPr txBox="1">
            <a:spLocks noChangeArrowheads="1"/>
          </p:cNvSpPr>
          <p:nvPr/>
        </p:nvSpPr>
        <p:spPr bwMode="auto">
          <a:xfrm>
            <a:off x="323528" y="5920006"/>
            <a:ext cx="280831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9620191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97388"/>
                                        </p:tgtEl>
                                        <p:attrNameLst>
                                          <p:attrName>style.visibility</p:attrName>
                                        </p:attrNameLst>
                                      </p:cBhvr>
                                      <p:to>
                                        <p:strVal val="visible"/>
                                      </p:to>
                                    </p:set>
                                    <p:animEffect transition="in" filter="blinds(horizontal)">
                                      <p:cBhvr>
                                        <p:cTn id="7" dur="500"/>
                                        <p:tgtEl>
                                          <p:spTgt spid="99738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997389"/>
                                        </p:tgtEl>
                                        <p:attrNameLst>
                                          <p:attrName>style.visibility</p:attrName>
                                        </p:attrNameLst>
                                      </p:cBhvr>
                                      <p:to>
                                        <p:strVal val="visible"/>
                                      </p:to>
                                    </p:set>
                                    <p:animEffect transition="in" filter="wipe(down)">
                                      <p:cBhvr>
                                        <p:cTn id="12" dur="500"/>
                                        <p:tgtEl>
                                          <p:spTgt spid="997389"/>
                                        </p:tgtEl>
                                      </p:cBhvr>
                                    </p:animEffect>
                                  </p:childTnLst>
                                </p:cTn>
                              </p:par>
                              <p:par>
                                <p:cTn id="13" presetID="1" presetClass="entr" presetSubtype="0" fill="hold" grpId="0" nodeType="withEffect">
                                  <p:stCondLst>
                                    <p:cond delay="0"/>
                                  </p:stCondLst>
                                  <p:childTnLst>
                                    <p:set>
                                      <p:cBhvr>
                                        <p:cTn id="14" dur="1" fill="hold">
                                          <p:stCondLst>
                                            <p:cond delay="499"/>
                                          </p:stCondLst>
                                        </p:cTn>
                                        <p:tgtEl>
                                          <p:spTgt spid="997391">
                                            <p:txEl>
                                              <p:pRg st="0" end="0"/>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997391">
                                            <p:txEl>
                                              <p:pRg st="1" end="1"/>
                                            </p:txEl>
                                          </p:spTgt>
                                        </p:tgtEl>
                                        <p:attrNameLst>
                                          <p:attrName>style.visibility</p:attrName>
                                        </p:attrNameLst>
                                      </p:cBhvr>
                                      <p:to>
                                        <p:strVal val="visible"/>
                                      </p:to>
                                    </p:set>
                                  </p:childTnLst>
                                </p:cTn>
                              </p:par>
                              <p:par>
                                <p:cTn id="17" presetID="22" presetClass="entr" presetSubtype="8" fill="hold" grpId="0" nodeType="withEffect">
                                  <p:stCondLst>
                                    <p:cond delay="0"/>
                                  </p:stCondLst>
                                  <p:childTnLst>
                                    <p:set>
                                      <p:cBhvr>
                                        <p:cTn id="18" dur="1" fill="hold">
                                          <p:stCondLst>
                                            <p:cond delay="0"/>
                                          </p:stCondLst>
                                        </p:cTn>
                                        <p:tgtEl>
                                          <p:spTgt spid="997390"/>
                                        </p:tgtEl>
                                        <p:attrNameLst>
                                          <p:attrName>style.visibility</p:attrName>
                                        </p:attrNameLst>
                                      </p:cBhvr>
                                      <p:to>
                                        <p:strVal val="visible"/>
                                      </p:to>
                                    </p:set>
                                    <p:animEffect transition="in" filter="wipe(left)">
                                      <p:cBhvr>
                                        <p:cTn id="19" dur="500"/>
                                        <p:tgtEl>
                                          <p:spTgt spid="99739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997401">
                                            <p:txEl>
                                              <p:pRg st="0" end="0"/>
                                            </p:txEl>
                                          </p:spTgt>
                                        </p:tgtEl>
                                        <p:attrNameLst>
                                          <p:attrName>style.visibility</p:attrName>
                                        </p:attrNameLst>
                                      </p:cBhvr>
                                      <p:to>
                                        <p:strVal val="visible"/>
                                      </p:to>
                                    </p:set>
                                    <p:animEffect transition="in" filter="dissolve">
                                      <p:cBhvr>
                                        <p:cTn id="24" dur="500"/>
                                        <p:tgtEl>
                                          <p:spTgt spid="997401">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997393">
                                            <p:txEl>
                                              <p:pRg st="0" end="0"/>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499"/>
                                          </p:stCondLst>
                                        </p:cTn>
                                        <p:tgtEl>
                                          <p:spTgt spid="997393">
                                            <p:txEl>
                                              <p:pRg st="1" end="1"/>
                                            </p:txEl>
                                          </p:spTgt>
                                        </p:tgtEl>
                                        <p:attrNameLst>
                                          <p:attrName>style.visibility</p:attrName>
                                        </p:attrNameLst>
                                      </p:cBhvr>
                                      <p:to>
                                        <p:strVal val="visible"/>
                                      </p:to>
                                    </p:set>
                                  </p:childTnLst>
                                </p:cTn>
                              </p:par>
                              <p:par>
                                <p:cTn id="31" presetID="22" presetClass="entr" presetSubtype="8" fill="hold" grpId="0" nodeType="withEffect">
                                  <p:stCondLst>
                                    <p:cond delay="0"/>
                                  </p:stCondLst>
                                  <p:childTnLst>
                                    <p:set>
                                      <p:cBhvr>
                                        <p:cTn id="32" dur="1" fill="hold">
                                          <p:stCondLst>
                                            <p:cond delay="0"/>
                                          </p:stCondLst>
                                        </p:cTn>
                                        <p:tgtEl>
                                          <p:spTgt spid="997392"/>
                                        </p:tgtEl>
                                        <p:attrNameLst>
                                          <p:attrName>style.visibility</p:attrName>
                                        </p:attrNameLst>
                                      </p:cBhvr>
                                      <p:to>
                                        <p:strVal val="visible"/>
                                      </p:to>
                                    </p:set>
                                    <p:animEffect transition="in" filter="wipe(left)">
                                      <p:cBhvr>
                                        <p:cTn id="33" dur="500"/>
                                        <p:tgtEl>
                                          <p:spTgt spid="99739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97403">
                                            <p:txEl>
                                              <p:pRg st="0" end="0"/>
                                            </p:txEl>
                                          </p:spTgt>
                                        </p:tgtEl>
                                        <p:attrNameLst>
                                          <p:attrName>style.visibility</p:attrName>
                                        </p:attrNameLst>
                                      </p:cBhvr>
                                      <p:to>
                                        <p:strVal val="visible"/>
                                      </p:to>
                                    </p:set>
                                    <p:animEffect transition="in" filter="dissolve">
                                      <p:cBhvr>
                                        <p:cTn id="38" dur="500"/>
                                        <p:tgtEl>
                                          <p:spTgt spid="997403">
                                            <p:txEl>
                                              <p:pRg st="0" end="0"/>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997395">
                                            <p:txEl>
                                              <p:pRg st="0" end="0"/>
                                            </p:txEl>
                                          </p:spTgt>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499"/>
                                          </p:stCondLst>
                                        </p:cTn>
                                        <p:tgtEl>
                                          <p:spTgt spid="997395">
                                            <p:txEl>
                                              <p:pRg st="1" end="1"/>
                                            </p:txEl>
                                          </p:spTgt>
                                        </p:tgtEl>
                                        <p:attrNameLst>
                                          <p:attrName>style.visibility</p:attrName>
                                        </p:attrNameLst>
                                      </p:cBhvr>
                                      <p:to>
                                        <p:strVal val="visible"/>
                                      </p:to>
                                    </p:set>
                                  </p:childTnLst>
                                </p:cTn>
                              </p:par>
                              <p:par>
                                <p:cTn id="45" presetID="22" presetClass="entr" presetSubtype="1" fill="hold" grpId="0" nodeType="withEffect">
                                  <p:stCondLst>
                                    <p:cond delay="0"/>
                                  </p:stCondLst>
                                  <p:childTnLst>
                                    <p:set>
                                      <p:cBhvr>
                                        <p:cTn id="46" dur="1" fill="hold">
                                          <p:stCondLst>
                                            <p:cond delay="0"/>
                                          </p:stCondLst>
                                        </p:cTn>
                                        <p:tgtEl>
                                          <p:spTgt spid="997394"/>
                                        </p:tgtEl>
                                        <p:attrNameLst>
                                          <p:attrName>style.visibility</p:attrName>
                                        </p:attrNameLst>
                                      </p:cBhvr>
                                      <p:to>
                                        <p:strVal val="visible"/>
                                      </p:to>
                                    </p:set>
                                    <p:animEffect transition="in" filter="wipe(up)">
                                      <p:cBhvr>
                                        <p:cTn id="47" dur="500"/>
                                        <p:tgtEl>
                                          <p:spTgt spid="997394"/>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997404">
                                            <p:txEl>
                                              <p:pRg st="0" end="0"/>
                                            </p:txEl>
                                          </p:spTgt>
                                        </p:tgtEl>
                                        <p:attrNameLst>
                                          <p:attrName>style.visibility</p:attrName>
                                        </p:attrNameLst>
                                      </p:cBhvr>
                                      <p:to>
                                        <p:strVal val="visible"/>
                                      </p:to>
                                    </p:set>
                                    <p:animEffect transition="in" filter="dissolve">
                                      <p:cBhvr>
                                        <p:cTn id="52" dur="500"/>
                                        <p:tgtEl>
                                          <p:spTgt spid="997404">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499"/>
                                          </p:stCondLst>
                                        </p:cTn>
                                        <p:tgtEl>
                                          <p:spTgt spid="997397">
                                            <p:txEl>
                                              <p:pRg st="0" end="0"/>
                                            </p:txEl>
                                          </p:spTgt>
                                        </p:tgtEl>
                                        <p:attrNameLst>
                                          <p:attrName>style.visibility</p:attrName>
                                        </p:attrNameLst>
                                      </p:cBhvr>
                                      <p:to>
                                        <p:strVal val="visible"/>
                                      </p:to>
                                    </p:set>
                                  </p:childTnLst>
                                </p:cTn>
                              </p:par>
                              <p:par>
                                <p:cTn id="57" presetID="22" presetClass="entr" presetSubtype="2" fill="hold" grpId="0" nodeType="withEffect">
                                  <p:stCondLst>
                                    <p:cond delay="0"/>
                                  </p:stCondLst>
                                  <p:childTnLst>
                                    <p:set>
                                      <p:cBhvr>
                                        <p:cTn id="58" dur="1" fill="hold">
                                          <p:stCondLst>
                                            <p:cond delay="0"/>
                                          </p:stCondLst>
                                        </p:cTn>
                                        <p:tgtEl>
                                          <p:spTgt spid="997396"/>
                                        </p:tgtEl>
                                        <p:attrNameLst>
                                          <p:attrName>style.visibility</p:attrName>
                                        </p:attrNameLst>
                                      </p:cBhvr>
                                      <p:to>
                                        <p:strVal val="visible"/>
                                      </p:to>
                                    </p:set>
                                    <p:animEffect transition="in" filter="wipe(right)">
                                      <p:cBhvr>
                                        <p:cTn id="59" dur="500"/>
                                        <p:tgtEl>
                                          <p:spTgt spid="997396"/>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997405">
                                            <p:txEl>
                                              <p:pRg st="0" end="0"/>
                                            </p:txEl>
                                          </p:spTgt>
                                        </p:tgtEl>
                                        <p:attrNameLst>
                                          <p:attrName>style.visibility</p:attrName>
                                        </p:attrNameLst>
                                      </p:cBhvr>
                                      <p:to>
                                        <p:strVal val="visible"/>
                                      </p:to>
                                    </p:set>
                                    <p:animEffect transition="in" filter="dissolve">
                                      <p:cBhvr>
                                        <p:cTn id="64" dur="500"/>
                                        <p:tgtEl>
                                          <p:spTgt spid="997405">
                                            <p:txEl>
                                              <p:pRg st="0" end="0"/>
                                            </p:txEl>
                                          </p:spTgt>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499"/>
                                          </p:stCondLst>
                                        </p:cTn>
                                        <p:tgtEl>
                                          <p:spTgt spid="997399">
                                            <p:txEl>
                                              <p:pRg st="0" end="0"/>
                                            </p:txEl>
                                          </p:spTgt>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499"/>
                                          </p:stCondLst>
                                        </p:cTn>
                                        <p:tgtEl>
                                          <p:spTgt spid="997399">
                                            <p:txEl>
                                              <p:pRg st="1" end="1"/>
                                            </p:txEl>
                                          </p:spTgt>
                                        </p:tgtEl>
                                        <p:attrNameLst>
                                          <p:attrName>style.visibility</p:attrName>
                                        </p:attrNameLst>
                                      </p:cBhvr>
                                      <p:to>
                                        <p:strVal val="visible"/>
                                      </p:to>
                                    </p:set>
                                  </p:childTnLst>
                                </p:cTn>
                              </p:par>
                              <p:par>
                                <p:cTn id="71" presetID="22" presetClass="entr" presetSubtype="4" fill="hold" grpId="0" nodeType="withEffect">
                                  <p:stCondLst>
                                    <p:cond delay="0"/>
                                  </p:stCondLst>
                                  <p:childTnLst>
                                    <p:set>
                                      <p:cBhvr>
                                        <p:cTn id="72" dur="1" fill="hold">
                                          <p:stCondLst>
                                            <p:cond delay="0"/>
                                          </p:stCondLst>
                                        </p:cTn>
                                        <p:tgtEl>
                                          <p:spTgt spid="997398"/>
                                        </p:tgtEl>
                                        <p:attrNameLst>
                                          <p:attrName>style.visibility</p:attrName>
                                        </p:attrNameLst>
                                      </p:cBhvr>
                                      <p:to>
                                        <p:strVal val="visible"/>
                                      </p:to>
                                    </p:set>
                                    <p:animEffect transition="in" filter="wipe(down)">
                                      <p:cBhvr>
                                        <p:cTn id="73" dur="500"/>
                                        <p:tgtEl>
                                          <p:spTgt spid="99739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997406">
                                            <p:txEl>
                                              <p:pRg st="0" end="0"/>
                                            </p:txEl>
                                          </p:spTgt>
                                        </p:tgtEl>
                                        <p:attrNameLst>
                                          <p:attrName>style.visibility</p:attrName>
                                        </p:attrNameLst>
                                      </p:cBhvr>
                                      <p:to>
                                        <p:strVal val="visible"/>
                                      </p:to>
                                    </p:set>
                                    <p:animEffect transition="in" filter="dissolve">
                                      <p:cBhvr>
                                        <p:cTn id="78" dur="500"/>
                                        <p:tgtEl>
                                          <p:spTgt spid="997406">
                                            <p:txEl>
                                              <p:pRg st="0" end="0"/>
                                            </p:txEl>
                                          </p:spTgt>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499"/>
                                          </p:stCondLst>
                                        </p:cTn>
                                        <p:tgtEl>
                                          <p:spTgt spid="997400">
                                            <p:txEl>
                                              <p:pRg st="0" end="0"/>
                                            </p:txEl>
                                          </p:spTgt>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499"/>
                                          </p:stCondLst>
                                        </p:cTn>
                                        <p:tgtEl>
                                          <p:spTgt spid="997400">
                                            <p:txEl>
                                              <p:pRg st="1" end="1"/>
                                            </p:txEl>
                                          </p:spTgt>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9" presetClass="entr" presetSubtype="0" fill="hold" grpId="0" nodeType="clickEffect">
                                  <p:stCondLst>
                                    <p:cond delay="0"/>
                                  </p:stCondLst>
                                  <p:childTnLst>
                                    <p:set>
                                      <p:cBhvr>
                                        <p:cTn id="88" dur="1" fill="hold">
                                          <p:stCondLst>
                                            <p:cond delay="0"/>
                                          </p:stCondLst>
                                        </p:cTn>
                                        <p:tgtEl>
                                          <p:spTgt spid="997407">
                                            <p:txEl>
                                              <p:pRg st="0" end="0"/>
                                            </p:txEl>
                                          </p:spTgt>
                                        </p:tgtEl>
                                        <p:attrNameLst>
                                          <p:attrName>style.visibility</p:attrName>
                                        </p:attrNameLst>
                                      </p:cBhvr>
                                      <p:to>
                                        <p:strVal val="visible"/>
                                      </p:to>
                                    </p:set>
                                    <p:animEffect transition="in" filter="dissolve">
                                      <p:cBhvr>
                                        <p:cTn id="89" dur="500"/>
                                        <p:tgtEl>
                                          <p:spTgt spid="997407">
                                            <p:txEl>
                                              <p:pRg st="0" end="0"/>
                                            </p:txEl>
                                          </p:spTgt>
                                        </p:tgtEl>
                                      </p:cBhvr>
                                    </p:animEffect>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7389" grpId="0" animBg="1"/>
      <p:bldP spid="997390" grpId="0" animBg="1"/>
      <p:bldP spid="997391" grpId="0" build="p" autoUpdateAnimBg="0"/>
      <p:bldP spid="997392" grpId="0" animBg="1"/>
      <p:bldP spid="997393" grpId="0" uiExpand="1" build="p" autoUpdateAnimBg="0"/>
      <p:bldP spid="997394" grpId="0" animBg="1"/>
      <p:bldP spid="997395" grpId="0" uiExpand="1" build="p" autoUpdateAnimBg="0"/>
      <p:bldP spid="997396" grpId="0" animBg="1"/>
      <p:bldP spid="997397" grpId="0" build="p" autoUpdateAnimBg="0"/>
      <p:bldP spid="997398" grpId="0" animBg="1"/>
      <p:bldP spid="997399" grpId="0" uiExpand="1" build="p" autoUpdateAnimBg="0"/>
      <p:bldP spid="997400" grpId="0" uiExpand="1" build="p" autoUpdateAnimBg="0"/>
      <p:bldP spid="997388" grpId="0"/>
      <p:bldP spid="997401" grpId="0" build="p" autoUpdateAnimBg="0"/>
      <p:bldP spid="997403" grpId="0" build="p" autoUpdateAnimBg="0"/>
      <p:bldP spid="997404" grpId="0" build="p" autoUpdateAnimBg="0"/>
      <p:bldP spid="997405" grpId="0" build="p" autoUpdateAnimBg="0"/>
      <p:bldP spid="997406" grpId="0" build="p" autoUpdateAnimBg="0"/>
      <p:bldP spid="997407" grpId="0" build="p" autoUpdateAnimBg="0"/>
      <p:bldP spid="25"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4" name="Text Box 20"/>
          <p:cNvSpPr txBox="1">
            <a:spLocks noChangeArrowheads="1"/>
          </p:cNvSpPr>
          <p:nvPr/>
        </p:nvSpPr>
        <p:spPr bwMode="auto">
          <a:xfrm>
            <a:off x="8296279" y="2381979"/>
            <a:ext cx="77152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 الكنيسة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إلى أقصى الأرض (أع 1: 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أع</a:t>
            </a: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9</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13</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14</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15</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16</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18</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21</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27</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7091" name="Text Box 16"/>
          <p:cNvSpPr txBox="1">
            <a:spLocks noChangeArrowheads="1"/>
          </p:cNvSpPr>
          <p:nvPr/>
        </p:nvSpPr>
        <p:spPr bwMode="auto">
          <a:xfrm>
            <a:off x="1828800" y="2340749"/>
            <a:ext cx="838200" cy="5539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49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المجمع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آب 59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المحاكمات</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3" name="Line 19"/>
          <p:cNvSpPr>
            <a:spLocks noChangeShapeType="1"/>
          </p:cNvSpPr>
          <p:nvPr/>
        </p:nvSpPr>
        <p:spPr bwMode="auto">
          <a:xfrm>
            <a:off x="0" y="2590799"/>
            <a:ext cx="9144000" cy="60321"/>
          </a:xfrm>
          <a:prstGeom prst="line">
            <a:avLst/>
          </a:prstGeom>
          <a:noFill/>
          <a:ln w="76200">
            <a:solidFill>
              <a:schemeClr val="bg1"/>
            </a:solidFill>
            <a:round/>
            <a:headEnd/>
            <a:tailEnd type="triangle" w="med" len="med"/>
          </a:ln>
          <a:extLst>
            <a:ext uri="{909E8E84-426E-40dd-AFC4-6F175D3DCCD1}">
              <a14:hiddenFill xmlns:a14="http://schemas.microsoft.com/office/drawing/2010/main" xmlns="">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49</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53</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95</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6" name="Text Box 7"/>
          <p:cNvSpPr txBox="1">
            <a:spLocks noChangeAspect="1" noChangeArrowheads="1"/>
          </p:cNvSpPr>
          <p:nvPr/>
        </p:nvSpPr>
        <p:spPr bwMode="auto">
          <a:xfrm>
            <a:off x="9144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48-</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49</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7" name="Text Box 9"/>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53-</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ايار 57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3</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أسيا</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70" name="Text Box 10"/>
          <p:cNvSpPr txBox="1">
            <a:spLocks noChangeAspect="1" noChangeArrowheads="1"/>
          </p:cNvSpPr>
          <p:nvPr/>
        </p:nvSpPr>
        <p:spPr bwMode="auto">
          <a:xfrm>
            <a:off x="5286380" y="1965752"/>
            <a:ext cx="987552" cy="1338828"/>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شباط 60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 آذار 62</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71" name="Text Box 11"/>
          <p:cNvSpPr txBox="1">
            <a:spLocks noChangeAspect="1" noChangeArrowheads="1"/>
          </p:cNvSpPr>
          <p:nvPr/>
        </p:nvSpPr>
        <p:spPr bwMode="auto">
          <a:xfrm>
            <a:off x="7315200" y="1965752"/>
            <a:ext cx="987552" cy="133882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67 –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spect="1" noChangeArrowheads="1"/>
          </p:cNvSpPr>
          <p:nvPr/>
        </p:nvSpPr>
        <p:spPr bwMode="auto">
          <a:xfrm>
            <a:off x="6324600" y="1965752"/>
            <a:ext cx="987552" cy="133882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62 -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خريف 67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4</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إسبانيا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9" name="Text Box 19"/>
          <p:cNvSpPr txBox="1">
            <a:spLocks noChangeArrowheads="1"/>
          </p:cNvSpPr>
          <p:nvPr/>
        </p:nvSpPr>
        <p:spPr bwMode="auto">
          <a:xfrm>
            <a:off x="9906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0" name="Text Box 20"/>
          <p:cNvSpPr txBox="1">
            <a:spLocks noChangeArrowheads="1"/>
          </p:cNvSpPr>
          <p:nvPr/>
        </p:nvSpPr>
        <p:spPr bwMode="auto">
          <a:xfrm>
            <a:off x="2713038"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 name="Text Box 21"/>
          <p:cNvSpPr txBox="1">
            <a:spLocks noChangeArrowheads="1"/>
          </p:cNvSpPr>
          <p:nvPr/>
        </p:nvSpPr>
        <p:spPr bwMode="auto">
          <a:xfrm>
            <a:off x="2713038"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2" name="Text Box 22"/>
          <p:cNvSpPr txBox="1">
            <a:spLocks noChangeArrowheads="1"/>
          </p:cNvSpPr>
          <p:nvPr/>
        </p:nvSpPr>
        <p:spPr bwMode="auto">
          <a:xfrm>
            <a:off x="38100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3" name="Text Box 23"/>
          <p:cNvSpPr txBox="1">
            <a:spLocks noChangeArrowheads="1"/>
          </p:cNvSpPr>
          <p:nvPr/>
        </p:nvSpPr>
        <p:spPr bwMode="auto">
          <a:xfrm>
            <a:off x="38100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 name="Text Box 24"/>
          <p:cNvSpPr txBox="1">
            <a:spLocks noChangeArrowheads="1"/>
          </p:cNvSpPr>
          <p:nvPr/>
        </p:nvSpPr>
        <p:spPr bwMode="auto">
          <a:xfrm>
            <a:off x="38100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 name="Text Box 25"/>
          <p:cNvSpPr txBox="1">
            <a:spLocks noChangeArrowheads="1"/>
          </p:cNvSpPr>
          <p:nvPr/>
        </p:nvSpPr>
        <p:spPr bwMode="auto">
          <a:xfrm>
            <a:off x="54864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أف</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6" name="Text Box 26"/>
          <p:cNvSpPr txBox="1">
            <a:spLocks noChangeArrowheads="1"/>
          </p:cNvSpPr>
          <p:nvPr/>
        </p:nvSpPr>
        <p:spPr bwMode="auto">
          <a:xfrm>
            <a:off x="54864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7" name="Text Box 27"/>
          <p:cNvSpPr txBox="1">
            <a:spLocks noChangeArrowheads="1"/>
          </p:cNvSpPr>
          <p:nvPr/>
        </p:nvSpPr>
        <p:spPr bwMode="auto">
          <a:xfrm>
            <a:off x="54864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في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8" name="Text Box 28"/>
          <p:cNvSpPr txBox="1">
            <a:spLocks noChangeArrowheads="1"/>
          </p:cNvSpPr>
          <p:nvPr/>
        </p:nvSpPr>
        <p:spPr bwMode="auto">
          <a:xfrm>
            <a:off x="5486406" y="55712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فيل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 name="Text Box 29"/>
          <p:cNvSpPr txBox="1">
            <a:spLocks noChangeArrowheads="1"/>
          </p:cNvSpPr>
          <p:nvPr/>
        </p:nvSpPr>
        <p:spPr bwMode="auto">
          <a:xfrm>
            <a:off x="6516882"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0" name="Text Box 30"/>
          <p:cNvSpPr txBox="1">
            <a:spLocks noChangeArrowheads="1"/>
          </p:cNvSpPr>
          <p:nvPr/>
        </p:nvSpPr>
        <p:spPr bwMode="auto">
          <a:xfrm>
            <a:off x="6516882"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1" name="Text Box 31"/>
          <p:cNvSpPr txBox="1">
            <a:spLocks noChangeArrowheads="1"/>
          </p:cNvSpPr>
          <p:nvPr/>
        </p:nvSpPr>
        <p:spPr bwMode="auto">
          <a:xfrm>
            <a:off x="7461450"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مت</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6" name="Text Box 31"/>
          <p:cNvSpPr txBox="1">
            <a:spLocks noChangeArrowheads="1"/>
          </p:cNvSpPr>
          <p:nvPr/>
        </p:nvSpPr>
        <p:spPr bwMode="auto">
          <a:xfrm>
            <a:off x="74614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7" name="Text Box 29"/>
          <p:cNvSpPr txBox="1">
            <a:spLocks noChangeArrowheads="1"/>
          </p:cNvSpPr>
          <p:nvPr/>
        </p:nvSpPr>
        <p:spPr bwMode="auto">
          <a:xfrm>
            <a:off x="6516882"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0" name="Text Box 19"/>
          <p:cNvSpPr txBox="1">
            <a:spLocks noChangeArrowheads="1"/>
          </p:cNvSpPr>
          <p:nvPr/>
        </p:nvSpPr>
        <p:spPr bwMode="auto">
          <a:xfrm>
            <a:off x="152400" y="5760736"/>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الأناجيل والأعمال</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1" name="Text Box 19"/>
          <p:cNvSpPr txBox="1">
            <a:spLocks noChangeArrowheads="1"/>
          </p:cNvSpPr>
          <p:nvPr/>
        </p:nvSpPr>
        <p:spPr bwMode="auto">
          <a:xfrm>
            <a:off x="152400" y="6229052"/>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الرسائل البولسية</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Pauline Categories</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36" name="Text Box 7"/>
          <p:cNvSpPr txBox="1">
            <a:spLocks noChangeAspect="1" noChangeArrowheads="1"/>
          </p:cNvSpPr>
          <p:nvPr/>
        </p:nvSpPr>
        <p:spPr bwMode="auto">
          <a:xfrm>
            <a:off x="2667000" y="1987844"/>
            <a:ext cx="987552" cy="1311697"/>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50-</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52</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بحر إيجة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37" name="Text Box 17"/>
          <p:cNvSpPr txBox="1">
            <a:spLocks noChangeArrowheads="1"/>
          </p:cNvSpPr>
          <p:nvPr/>
        </p:nvSpPr>
        <p:spPr bwMode="auto">
          <a:xfrm>
            <a:off x="-76200" y="2340749"/>
            <a:ext cx="990600" cy="800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صيف 35-37</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دمشق</a:t>
            </a:r>
            <a:br>
              <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أنطاكية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الرحلات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1 2 3 4</a:t>
            </a: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السجون</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54" name="Group 7"/>
          <p:cNvGrpSpPr>
            <a:grpSpLocks/>
          </p:cNvGrpSpPr>
          <p:nvPr/>
        </p:nvGrpSpPr>
        <p:grpSpPr bwMode="auto">
          <a:xfrm>
            <a:off x="838200" y="4123460"/>
            <a:ext cx="3886200" cy="1452563"/>
            <a:chOff x="144" y="2736"/>
            <a:chExt cx="2544" cy="1104"/>
          </a:xfrm>
        </p:grpSpPr>
        <p:sp>
          <p:nvSpPr>
            <p:cNvPr id="55" name="Rectangle 8"/>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6" name="Text Box 9"/>
            <p:cNvSpPr txBox="1">
              <a:spLocks noChangeArrowheads="1"/>
            </p:cNvSpPr>
            <p:nvPr/>
          </p:nvSpPr>
          <p:spPr bwMode="auto">
            <a:xfrm>
              <a:off x="593" y="3456"/>
              <a:ext cx="1494" cy="35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الإرسالية</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57" name="Group 10"/>
          <p:cNvGrpSpPr>
            <a:grpSpLocks/>
          </p:cNvGrpSpPr>
          <p:nvPr/>
        </p:nvGrpSpPr>
        <p:grpSpPr bwMode="auto">
          <a:xfrm>
            <a:off x="5181600" y="4123456"/>
            <a:ext cx="1371600" cy="2401888"/>
            <a:chOff x="3024" y="2736"/>
            <a:chExt cx="724" cy="1392"/>
          </a:xfrm>
        </p:grpSpPr>
        <p:sp>
          <p:nvSpPr>
            <p:cNvPr id="58" name="Rectangle 11"/>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9" name="Text Box 12"/>
            <p:cNvSpPr txBox="1">
              <a:spLocks noChangeArrowheads="1"/>
            </p:cNvSpPr>
            <p:nvPr/>
          </p:nvSpPr>
          <p:spPr bwMode="auto">
            <a:xfrm>
              <a:off x="3024" y="3859"/>
              <a:ext cx="724" cy="2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9900"/>
                  </a:solidFill>
                  <a:effectLst/>
                  <a:uLnTx/>
                  <a:uFillTx/>
                  <a:latin typeface="Arial" panose="020B0604020202020204" pitchFamily="34" charset="0"/>
                  <a:ea typeface="ＭＳ Ｐゴシック" charset="0"/>
                  <a:cs typeface="Arial" panose="020B0604020202020204" pitchFamily="34" charset="0"/>
                </a:rPr>
                <a:t>السجن</a:t>
              </a:r>
              <a:endParaRPr kumimoji="0" lang="en-US" sz="2400" b="1" i="0" u="none" strike="noStrike" kern="1200" cap="none" spc="0" normalizeH="0" baseline="0" noProof="0" dirty="0">
                <a:ln>
                  <a:noFill/>
                </a:ln>
                <a:solidFill>
                  <a:srgbClr val="FF99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60" name="Group 13"/>
          <p:cNvGrpSpPr>
            <a:grpSpLocks/>
          </p:cNvGrpSpPr>
          <p:nvPr/>
        </p:nvGrpSpPr>
        <p:grpSpPr bwMode="auto">
          <a:xfrm>
            <a:off x="6442272" y="4123454"/>
            <a:ext cx="1981201" cy="1431144"/>
            <a:chOff x="3630" y="2736"/>
            <a:chExt cx="1248" cy="753"/>
          </a:xfrm>
        </p:grpSpPr>
        <p:sp>
          <p:nvSpPr>
            <p:cNvPr id="61" name="Rectangle 14"/>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2" name="Text Box 15"/>
            <p:cNvSpPr txBox="1">
              <a:spLocks noChangeArrowheads="1"/>
            </p:cNvSpPr>
            <p:nvPr/>
          </p:nvSpPr>
          <p:spPr bwMode="auto">
            <a:xfrm>
              <a:off x="3638" y="3204"/>
              <a:ext cx="1240" cy="2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الرعوية</a:t>
              </a:r>
              <a:endParaRPr kumimoji="0" lang="en-US"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p:txBody>
        </p:sp>
      </p:grpSp>
      <p:sp>
        <p:nvSpPr>
          <p:cNvPr id="52" name="Text Box 16">
            <a:extLst>
              <a:ext uri="{FF2B5EF4-FFF2-40B4-BE49-F238E27FC236}">
                <a16:creationId xmlns:a16="http://schemas.microsoft.com/office/drawing/2014/main" id="{C886AE25-5AE3-2649-8140-178E3C5C5DFA}"/>
              </a:ext>
            </a:extLst>
          </p:cNvPr>
          <p:cNvSpPr txBox="1">
            <a:spLocks noChangeArrowheads="1"/>
          </p:cNvSpPr>
          <p:nvPr/>
        </p:nvSpPr>
        <p:spPr bwMode="auto">
          <a:xfrm rot="21076536">
            <a:off x="1444136" y="650630"/>
            <a:ext cx="7123195" cy="1077218"/>
          </a:xfrm>
          <a:prstGeom prst="rect">
            <a:avLst/>
          </a:prstGeom>
          <a:solidFill>
            <a:srgbClr val="000090"/>
          </a:solidFill>
          <a:ln>
            <a:noFill/>
          </a:ln>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JO" sz="3200" b="1" i="0" u="none" strike="noStrike" kern="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رومية هي الرسالة الأخيرة في الرسائل التبشيرية لكنها الأولى في ترتيب رسائل العهد الجديد</a:t>
            </a:r>
            <a:endParaRPr kumimoji="0" lang="en-US" sz="32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dissolv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dissolve">
                                      <p:cBhvr>
                                        <p:cTn id="17" dur="500"/>
                                        <p:tgtEl>
                                          <p:spTgt spid="60"/>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 calcmode="lin" valueType="num">
                                      <p:cBhvr>
                                        <p:cTn id="22" dur="1000" fill="hold"/>
                                        <p:tgtEl>
                                          <p:spTgt spid="52"/>
                                        </p:tgtEl>
                                        <p:attrNameLst>
                                          <p:attrName>ppt_w</p:attrName>
                                        </p:attrNameLst>
                                      </p:cBhvr>
                                      <p:tavLst>
                                        <p:tav tm="0">
                                          <p:val>
                                            <p:fltVal val="0"/>
                                          </p:val>
                                        </p:tav>
                                        <p:tav tm="100000">
                                          <p:val>
                                            <p:strVal val="#ppt_w"/>
                                          </p:val>
                                        </p:tav>
                                      </p:tavLst>
                                    </p:anim>
                                    <p:anim calcmode="lin" valueType="num">
                                      <p:cBhvr>
                                        <p:cTn id="23" dur="1000" fill="hold"/>
                                        <p:tgtEl>
                                          <p:spTgt spid="52"/>
                                        </p:tgtEl>
                                        <p:attrNameLst>
                                          <p:attrName>ppt_h</p:attrName>
                                        </p:attrNameLst>
                                      </p:cBhvr>
                                      <p:tavLst>
                                        <p:tav tm="0">
                                          <p:val>
                                            <p:fltVal val="0"/>
                                          </p:val>
                                        </p:tav>
                                        <p:tav tm="100000">
                                          <p:val>
                                            <p:strVal val="#ppt_h"/>
                                          </p:val>
                                        </p:tav>
                                      </p:tavLst>
                                    </p:anim>
                                    <p:anim calcmode="lin" valueType="num">
                                      <p:cBhvr>
                                        <p:cTn id="24" dur="1000" fill="hold"/>
                                        <p:tgtEl>
                                          <p:spTgt spid="52"/>
                                        </p:tgtEl>
                                        <p:attrNameLst>
                                          <p:attrName>style.rotation</p:attrName>
                                        </p:attrNameLst>
                                      </p:cBhvr>
                                      <p:tavLst>
                                        <p:tav tm="0">
                                          <p:val>
                                            <p:fltVal val="90"/>
                                          </p:val>
                                        </p:tav>
                                        <p:tav tm="100000">
                                          <p:val>
                                            <p:fltVal val="0"/>
                                          </p:val>
                                        </p:tav>
                                      </p:tavLst>
                                    </p:anim>
                                    <p:animEffect transition="in" filter="fade">
                                      <p:cBhvr>
                                        <p:cTn id="25"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Paul's Greeting of “Grace and Peace” | United Church of God">
            <a:extLst>
              <a:ext uri="{FF2B5EF4-FFF2-40B4-BE49-F238E27FC236}">
                <a16:creationId xmlns:a16="http://schemas.microsoft.com/office/drawing/2014/main" id="{D04A7DE0-CC70-154E-99A2-664CF148468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922" r="7791"/>
          <a:stretch/>
        </p:blipFill>
        <p:spPr bwMode="auto">
          <a:xfrm>
            <a:off x="-58497" y="0"/>
            <a:ext cx="9239009" cy="6858000"/>
          </a:xfrm>
          <a:prstGeom prst="rect">
            <a:avLst/>
          </a:prstGeom>
          <a:noFill/>
          <a:extLst>
            <a:ext uri="{909E8E84-426E-40DD-AFC4-6F175D3DCCD1}">
              <a14:hiddenFill xmlns:a14="http://schemas.microsoft.com/office/drawing/2010/main">
                <a:solidFill>
                  <a:srgbClr val="FFFFFF"/>
                </a:solidFill>
              </a14:hiddenFill>
            </a:ext>
          </a:extLst>
        </p:spPr>
      </p:pic>
      <p:sp>
        <p:nvSpPr>
          <p:cNvPr id="616450" name="Rectangle 2"/>
          <p:cNvSpPr>
            <a:spLocks noGrp="1" noChangeArrowheads="1"/>
          </p:cNvSpPr>
          <p:nvPr>
            <p:ph type="title"/>
          </p:nvPr>
        </p:nvSpPr>
        <p:spPr>
          <a:xfrm>
            <a:off x="755576" y="228600"/>
            <a:ext cx="7702624" cy="838200"/>
          </a:xfrm>
        </p:spPr>
        <p:txBody>
          <a:bodyPr/>
          <a:lstStyle/>
          <a:p>
            <a:pPr algn="ctr" eaLnBrk="1" hangingPunct="1"/>
            <a:r>
              <a:rPr lang="ar-JO" sz="4800">
                <a:effectLst>
                  <a:glow rad="228600">
                    <a:srgbClr val="000000">
                      <a:alpha val="40000"/>
                    </a:srgbClr>
                  </a:glow>
                </a:effectLst>
                <a:ea typeface="ＭＳ Ｐゴシック" charset="-128"/>
                <a:cs typeface="Arial" panose="020B0604020202020204" pitchFamily="34" charset="0"/>
              </a:rPr>
              <a:t>المناسبة</a:t>
            </a:r>
            <a:endParaRPr lang="en-US" sz="4800" dirty="0">
              <a:effectLst>
                <a:glow rad="228600">
                  <a:srgbClr val="000000">
                    <a:alpha val="40000"/>
                  </a:srgbClr>
                </a:glow>
              </a:effectLst>
              <a:ea typeface="ＭＳ Ｐゴシック" charset="-128"/>
              <a:cs typeface="Arial" panose="020B0604020202020204" pitchFamily="34" charset="0"/>
            </a:endParaRPr>
          </a:p>
        </p:txBody>
      </p:sp>
      <p:sp>
        <p:nvSpPr>
          <p:cNvPr id="616456" name="Text Box 8"/>
          <p:cNvSpPr txBox="1">
            <a:spLocks noChangeArrowheads="1"/>
          </p:cNvSpPr>
          <p:nvPr/>
        </p:nvSpPr>
        <p:spPr bwMode="auto">
          <a:xfrm>
            <a:off x="842645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Arial" charset="0"/>
                <a:cs typeface="Arial" panose="020B0604020202020204" pitchFamily="34" charset="0"/>
              </a:rPr>
              <a:t>147</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12" name="AutoShape 6">
            <a:extLst>
              <a:ext uri="{FF2B5EF4-FFF2-40B4-BE49-F238E27FC236}">
                <a16:creationId xmlns:a16="http://schemas.microsoft.com/office/drawing/2014/main" id="{30270ED5-E471-F246-B366-CC3153C779CC}"/>
              </a:ext>
            </a:extLst>
          </p:cNvPr>
          <p:cNvSpPr>
            <a:spLocks noChangeArrowheads="1"/>
          </p:cNvSpPr>
          <p:nvPr/>
        </p:nvSpPr>
        <p:spPr bwMode="auto">
          <a:xfrm>
            <a:off x="115525" y="2060848"/>
            <a:ext cx="8662944" cy="3581400"/>
          </a:xfrm>
          <a:prstGeom prst="wedgeRoundRectCallout">
            <a:avLst>
              <a:gd name="adj1" fmla="val -50185"/>
              <a:gd name="adj2" fmla="val 8629"/>
              <a:gd name="adj3" fmla="val 16667"/>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القصد من كتابة هذه الرسالة هو :</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1.</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لأخبارهم أني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أريد أن آتي وأراهم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هذا سوف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يكمل الدعم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من كنيسة رومية للخدمة في إسبانيا .</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2.</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لأقدم عرض واضح وكامل لعقيدة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الخلاص بالإيمان</a:t>
            </a:r>
            <a:endParaRPr kumimoji="0" lang="en-US" sz="2800" b="1" i="0" u="none" strike="noStrike" kern="1200" cap="none" spc="0" normalizeH="0" baseline="0" noProof="0" dirty="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3.</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لشفاء الإنقسام بين اليهود والأمم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في المجتمع المسيحي في روما</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4.</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شرح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بر</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الله</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10500726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checkerboard(across)">
                                      <p:cBhvr>
                                        <p:cTn id="7" dur="500"/>
                                        <p:tgtEl>
                                          <p:spTgt spid="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12">
                                            <p:txEl>
                                              <p:pRg st="1" end="1"/>
                                            </p:txEl>
                                          </p:spTgt>
                                        </p:tgtEl>
                                        <p:attrNameLst>
                                          <p:attrName>style.visibility</p:attrName>
                                        </p:attrNameLst>
                                      </p:cBhvr>
                                      <p:to>
                                        <p:strVal val="visible"/>
                                      </p:to>
                                    </p:set>
                                    <p:animEffect transition="in" filter="checkerboard(across)">
                                      <p:cBhvr>
                                        <p:cTn id="12" dur="500"/>
                                        <p:tgtEl>
                                          <p:spTgt spid="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12">
                                            <p:txEl>
                                              <p:pRg st="2" end="2"/>
                                            </p:txEl>
                                          </p:spTgt>
                                        </p:tgtEl>
                                        <p:attrNameLst>
                                          <p:attrName>style.visibility</p:attrName>
                                        </p:attrNameLst>
                                      </p:cBhvr>
                                      <p:to>
                                        <p:strVal val="visible"/>
                                      </p:to>
                                    </p:set>
                                    <p:animEffect transition="in" filter="checkerboard(across)">
                                      <p:cBhvr>
                                        <p:cTn id="17" dur="500"/>
                                        <p:tgtEl>
                                          <p:spTgt spid="1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12">
                                            <p:txEl>
                                              <p:pRg st="3" end="3"/>
                                            </p:txEl>
                                          </p:spTgt>
                                        </p:tgtEl>
                                        <p:attrNameLst>
                                          <p:attrName>style.visibility</p:attrName>
                                        </p:attrNameLst>
                                      </p:cBhvr>
                                      <p:to>
                                        <p:strVal val="visible"/>
                                      </p:to>
                                    </p:set>
                                    <p:animEffect transition="in" filter="checkerboard(across)">
                                      <p:cBhvr>
                                        <p:cTn id="22" dur="500"/>
                                        <p:tgtEl>
                                          <p:spTgt spid="1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12">
                                            <p:txEl>
                                              <p:pRg st="4" end="4"/>
                                            </p:txEl>
                                          </p:spTgt>
                                        </p:tgtEl>
                                        <p:attrNameLst>
                                          <p:attrName>style.visibility</p:attrName>
                                        </p:attrNameLst>
                                      </p:cBhvr>
                                      <p:to>
                                        <p:strVal val="visible"/>
                                      </p:to>
                                    </p:set>
                                    <p:animEffect transition="in" filter="checkerboard(across)">
                                      <p:cBhvr>
                                        <p:cTn id="27"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589241"/>
            <a:ext cx="9144000" cy="1268760"/>
          </a:xfrm>
          <a:effectLst>
            <a:outerShdw blurRad="63500" dist="35921" dir="2700000" algn="ctr" rotWithShape="0">
              <a:schemeClr val="tx2">
                <a:alpha val="74998"/>
              </a:schemeClr>
            </a:outerShdw>
          </a:effectLst>
        </p:spPr>
        <p:txBody>
          <a:bodyPr/>
          <a:lstStyle/>
          <a:p>
            <a:pPr>
              <a:defRPr/>
            </a:pPr>
            <a:r>
              <a:rPr lang="ar-JO" sz="5400">
                <a:effectLst>
                  <a:glow rad="127000">
                    <a:schemeClr val="tx1"/>
                  </a:glow>
                </a:effectLst>
                <a:ea typeface="ＭＳ Ｐゴシック" charset="0"/>
              </a:rPr>
              <a:t>الفكرة الرئيسية في رومية</a:t>
            </a:r>
            <a:endParaRPr lang="en-US" sz="5400" dirty="0">
              <a:effectLst>
                <a:glow rad="127000">
                  <a:schemeClr val="tx1"/>
                </a:glow>
              </a:effectLst>
              <a:ea typeface="ＭＳ Ｐゴシック" charset="0"/>
            </a:endParaRPr>
          </a:p>
        </p:txBody>
      </p:sp>
      <p:pic>
        <p:nvPicPr>
          <p:cNvPr id="656388" name="Picture 4" descr="https://roberthugheschannelling.files.wordpress.com/2015/02/globe-hands-light.jpg">
            <a:extLst>
              <a:ext uri="{FF2B5EF4-FFF2-40B4-BE49-F238E27FC236}">
                <a16:creationId xmlns:a16="http://schemas.microsoft.com/office/drawing/2014/main" id="{EBC9E476-2769-784B-AFDB-369B9AFBE7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476672"/>
            <a:ext cx="5030937" cy="405493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bwMode="auto">
          <a:xfrm>
            <a:off x="3923928" y="232008"/>
            <a:ext cx="5220072" cy="55012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نقبل بعضنا البعض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لأن بر الله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أتى إلينا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بالتساوي</a:t>
            </a:r>
            <a:endParaRPr kumimoji="0" lang="en-US" sz="5400" b="1" i="0"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057896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21" name="Picture 2"/>
          <p:cNvPicPr>
            <a:picLocks noChangeAspect="1" noChangeArrowheads="1"/>
          </p:cNvPicPr>
          <p:nvPr/>
        </p:nvPicPr>
        <p:blipFill rotWithShape="1">
          <a:blip r:embed="rId3" cstate="screen">
            <a:grayscl/>
            <a:extLst>
              <a:ext uri="{28A0092B-C50C-407E-A947-70E740481C1C}">
                <a14:useLocalDpi xmlns:a14="http://schemas.microsoft.com/office/drawing/2010/main"/>
              </a:ext>
            </a:extLst>
          </a:blip>
          <a:srcRect t="3999"/>
          <a:stretch/>
        </p:blipFill>
        <p:spPr bwMode="auto">
          <a:xfrm>
            <a:off x="0" y="567556"/>
            <a:ext cx="9144000" cy="64618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35523" name="TextBox 3"/>
          <p:cNvSpPr txBox="1">
            <a:spLocks noChangeArrowheads="1"/>
          </p:cNvSpPr>
          <p:nvPr/>
        </p:nvSpPr>
        <p:spPr bwMode="auto">
          <a:xfrm>
            <a:off x="34945" y="620287"/>
            <a:ext cx="2520831" cy="2031226"/>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نسب يسوع المسيح</a:t>
            </a:r>
            <a:r>
              <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endPar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معارضة الملك هيرودس</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حلول الروح على يسوع</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4- السيطرة على تجارب الشيطان</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5- شرح الموعظة على الجبل</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6- دروس حول الأولويات المناسبة</a:t>
            </a:r>
          </a:p>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خلاصة العلاقات الشخصية</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إيمان قائد المئة </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35524" name="TextBox 4"/>
          <p:cNvSpPr txBox="1">
            <a:spLocks noChangeArrowheads="1"/>
          </p:cNvSpPr>
          <p:nvPr/>
        </p:nvSpPr>
        <p:spPr bwMode="auto">
          <a:xfrm>
            <a:off x="2555776" y="620267"/>
            <a:ext cx="2592309" cy="1600339"/>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9- دعوة متى من يسوع</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10-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إرسال التلاميذ للتبشير</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شهادة عن رسالة يوحنا</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12-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المسيا الحقيقي يسمى شيطاناً</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13-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الرسالة المخفية للأمثال</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14-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إعدام يوحنا المعمدان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15-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الحكمة في الرد على الفريسسيين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35526" name="TextBox 6"/>
          <p:cNvSpPr txBox="1">
            <a:spLocks noChangeArrowheads="1"/>
          </p:cNvSpPr>
          <p:nvPr/>
        </p:nvSpPr>
        <p:spPr bwMode="auto">
          <a:xfrm>
            <a:off x="6191671" y="4817704"/>
            <a:ext cx="2952329" cy="181578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22-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دفع الضرائب لقيصر</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23-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إدانة النفاق بالويلات</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24-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أحداث المجيء الثاني</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25-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دينونة الأمم</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26-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أحداث عشية الجلجثة</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طريق الصليب</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قيامة المخلص ومأموريته</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7651" name="Rectangle 3"/>
          <p:cNvSpPr>
            <a:spLocks noGrp="1" noChangeArrowheads="1"/>
          </p:cNvSpPr>
          <p:nvPr>
            <p:ph type="title" idx="4294967295"/>
          </p:nvPr>
        </p:nvSpPr>
        <p:spPr>
          <a:xfrm>
            <a:off x="-36512" y="6428184"/>
            <a:ext cx="5849887" cy="457200"/>
          </a:xfrm>
          <a:solidFill>
            <a:srgbClr val="000000"/>
          </a:solidFill>
          <a:effectLst>
            <a:outerShdw blurRad="63500" dist="35921" dir="2700000" algn="ctr" rotWithShape="0">
              <a:schemeClr val="bg2">
                <a:alpha val="74998"/>
              </a:schemeClr>
            </a:outerShdw>
          </a:effectLst>
        </p:spPr>
        <p:txBody>
          <a:bodyPr/>
          <a:lstStyle/>
          <a:p>
            <a:pPr eaLnBrk="1" hangingPunct="1">
              <a:defRPr/>
            </a:pPr>
            <a:r>
              <a:rPr lang="ar-JO" sz="2000" dirty="0">
                <a:solidFill>
                  <a:schemeClr val="bg1"/>
                </a:solidFill>
                <a:cs typeface="Arial" panose="020B0604020202020204" pitchFamily="34" charset="0"/>
              </a:rPr>
              <a:t>باري هدلستون. الكتاب المقدس المتوازي</a:t>
            </a:r>
            <a:endParaRPr lang="en-US" sz="2000" dirty="0">
              <a:solidFill>
                <a:schemeClr val="bg1"/>
              </a:solidFill>
              <a:cs typeface="Arial" panose="020B0604020202020204" pitchFamily="34" charset="0"/>
            </a:endParaRPr>
          </a:p>
        </p:txBody>
      </p:sp>
      <p:sp>
        <p:nvSpPr>
          <p:cNvPr id="8" name="Rectangle 3">
            <a:extLst>
              <a:ext uri="{FF2B5EF4-FFF2-40B4-BE49-F238E27FC236}">
                <a16:creationId xmlns:a16="http://schemas.microsoft.com/office/drawing/2014/main" id="{39DCD747-C8C7-B44F-8998-A74446B917A3}"/>
              </a:ext>
            </a:extLst>
          </p:cNvPr>
          <p:cNvSpPr txBox="1">
            <a:spLocks noChangeArrowheads="1"/>
          </p:cNvSpPr>
          <p:nvPr/>
        </p:nvSpPr>
        <p:spPr bwMode="auto">
          <a:xfrm>
            <a:off x="0" y="-2461"/>
            <a:ext cx="9144000" cy="622728"/>
          </a:xfrm>
          <a:prstGeom prst="rect">
            <a:avLst/>
          </a:prstGeom>
          <a:solidFill>
            <a:srgbClr val="000000"/>
          </a:solidFill>
          <a:ln>
            <a:noFill/>
          </a:ln>
          <a:effectLst>
            <a:outerShdw blurRad="63500" dist="35921" dir="2700000" algn="ctr" rotWithShape="0">
              <a:schemeClr val="bg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متى</a:t>
            </a:r>
            <a:r>
              <a:rPr kumimoji="0" lang="ar-JO"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متى</a:t>
            </a:r>
            <a:endParaRPr kumimoji="0" lang="en-US"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235525" name="TextBox 5"/>
          <p:cNvSpPr txBox="1">
            <a:spLocks noChangeArrowheads="1"/>
          </p:cNvSpPr>
          <p:nvPr/>
        </p:nvSpPr>
        <p:spPr bwMode="auto">
          <a:xfrm>
            <a:off x="3923949" y="4817704"/>
            <a:ext cx="2448272" cy="1600339"/>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16-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مفاتيح الملكوت</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أثر تجلي يسوع</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الحاجة لغفران حقيقي</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19-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توضيح أسباب الطلاق</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20-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الفرص في الكرم</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لعن شجرة التين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608858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018240" cy="1080120"/>
          </a:xfrm>
          <a:solidFill>
            <a:schemeClr val="accent2"/>
          </a:solidFill>
          <a:effectLst>
            <a:outerShdw blurRad="63500" dist="35921" dir="2700000" algn="ctr" rotWithShape="0">
              <a:schemeClr val="tx2">
                <a:alpha val="74998"/>
              </a:schemeClr>
            </a:outerShdw>
          </a:effectLst>
        </p:spPr>
        <p:txBody>
          <a:bodyPr/>
          <a:lstStyle/>
          <a:p>
            <a:pPr>
              <a:defRPr/>
            </a:pPr>
            <a:r>
              <a:rPr lang="ar-JO">
                <a:effectLst>
                  <a:glow rad="127000">
                    <a:schemeClr val="tx1"/>
                  </a:glow>
                </a:effectLst>
                <a:ea typeface="ＭＳ Ｐゴシック" charset="0"/>
              </a:rPr>
              <a:t>نقبل بعضنا البعض ... كيف؟</a:t>
            </a:r>
            <a:endParaRPr lang="en-US"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20181D75-40BD-3F48-B96C-E97732187970}"/>
              </a:ext>
            </a:extLst>
          </p:cNvPr>
          <p:cNvSpPr txBox="1">
            <a:spLocks noChangeArrowheads="1"/>
          </p:cNvSpPr>
          <p:nvPr/>
        </p:nvSpPr>
        <p:spPr bwMode="auto">
          <a:xfrm>
            <a:off x="755576" y="1080120"/>
            <a:ext cx="8355468" cy="577787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1. هل قبلت غفران الله المقدم مجاناً من خلال الثقة بالمسيح؟</a:t>
            </a:r>
            <a:endPar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2. إذا حصل ذلك هل ترى نفسك بوضوح أي باتضاع؟</a:t>
            </a:r>
            <a:r>
              <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3. أم تظن نفسك أفضل من شخص آخر؟ من؟</a:t>
            </a:r>
            <a:endPar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4. من هو الشخص المؤمن الذي لا تقبله؟ كيف يمكنك أن تقبل</a:t>
            </a: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    هذا الشخص بشكل أفضل؟</a:t>
            </a:r>
            <a:endParaRPr kumimoji="0" lang="en-SG"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p:txBody>
      </p:sp>
    </p:spTree>
    <p:extLst>
      <p:ext uri="{BB962C8B-B14F-4D97-AF65-F5344CB8AC3E}">
        <p14:creationId xmlns:p14="http://schemas.microsoft.com/office/powerpoint/2010/main" val="171849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126201095"/>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2" name="Group 6"/>
          <p:cNvGrpSpPr/>
          <p:nvPr/>
        </p:nvGrpSpPr>
        <p:grpSpPr>
          <a:xfrm>
            <a:off x="-24777" y="468533"/>
            <a:ext cx="9168779" cy="5970491"/>
            <a:chOff x="0" y="0"/>
            <a:chExt cx="9168778" cy="5970489"/>
          </a:xfrm>
        </p:grpSpPr>
        <p:pic>
          <p:nvPicPr>
            <p:cNvPr id="11160" name="Picture 3" descr="Picture 3"/>
            <p:cNvPicPr>
              <a:picLocks noChangeAspect="1"/>
            </p:cNvPicPr>
            <p:nvPr/>
          </p:nvPicPr>
          <p:blipFill>
            <a:blip r:embed="rId3" cstate="print"/>
            <a:srcRect r="13533"/>
            <a:stretch>
              <a:fillRect/>
            </a:stretch>
          </p:blipFill>
          <p:spPr>
            <a:xfrm>
              <a:off x="0" y="0"/>
              <a:ext cx="9168779" cy="5970490"/>
            </a:xfrm>
            <a:prstGeom prst="rect">
              <a:avLst/>
            </a:prstGeom>
            <a:ln w="12700" cap="flat">
              <a:noFill/>
              <a:miter lim="400000"/>
            </a:ln>
            <a:effectLst/>
          </p:spPr>
        </p:pic>
        <p:sp>
          <p:nvSpPr>
            <p:cNvPr id="11161" name="Rounded Rectangle 2"/>
            <p:cNvSpPr/>
            <p:nvPr/>
          </p:nvSpPr>
          <p:spPr>
            <a:xfrm>
              <a:off x="564329" y="2744441"/>
              <a:ext cx="5976665" cy="2181992"/>
            </a:xfrm>
            <a:prstGeom prst="roundRect">
              <a:avLst>
                <a:gd name="adj" fmla="val 16667"/>
              </a:avLst>
            </a:prstGeom>
            <a:solidFill>
              <a:srgbClr val="000000"/>
            </a:solidFill>
            <a:ln w="9525" cap="flat">
              <a:solidFill>
                <a:srgbClr val="000000"/>
              </a:solidFill>
              <a:prstDash val="solid"/>
              <a:round/>
              <a:tailEnd type="stealth" w="med" len="med"/>
            </a:ln>
            <a:effectLst/>
          </p:spPr>
          <p:txBody>
            <a:bodyPr wrap="square" lIns="45719" tIns="45719" rIns="45719" bIns="45719"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pSp>
      <p:sp>
        <p:nvSpPr>
          <p:cNvPr id="11163" name="Title 1"/>
          <p:cNvSpPr txBox="1">
            <a:spLocks noGrp="1"/>
          </p:cNvSpPr>
          <p:nvPr>
            <p:ph type="title"/>
          </p:nvPr>
        </p:nvSpPr>
        <p:spPr>
          <a:xfrm>
            <a:off x="689526" y="3212975"/>
            <a:ext cx="5676716" cy="2181992"/>
          </a:xfrm>
          <a:prstGeom prst="rect">
            <a:avLst/>
          </a:prstGeom>
        </p:spPr>
        <p:txBody>
          <a:bodyPr anchor="ctr"/>
          <a:lstStyle>
            <a:lvl1pPr>
              <a:defRPr sz="6000" b="1"/>
            </a:lvl1pPr>
          </a:lstStyle>
          <a:p>
            <a:pPr algn="ctr"/>
            <a:r>
              <a:rPr>
                <a:solidFill>
                  <a:schemeClr val="bg1"/>
                </a:solidFill>
              </a:rPr>
              <a:t>١ كورنثوس</a:t>
            </a:r>
          </a:p>
        </p:txBody>
      </p:sp>
      <p:grpSp>
        <p:nvGrpSpPr>
          <p:cNvPr id="11166" name="Text Box 3"/>
          <p:cNvGrpSpPr/>
          <p:nvPr/>
        </p:nvGrpSpPr>
        <p:grpSpPr>
          <a:xfrm>
            <a:off x="0" y="6381750"/>
            <a:ext cx="9144000" cy="476250"/>
            <a:chOff x="0" y="0"/>
            <a:chExt cx="9144000" cy="476250"/>
          </a:xfrm>
        </p:grpSpPr>
        <p:sp>
          <p:nvSpPr>
            <p:cNvPr id="11164" name="Rectangle"/>
            <p:cNvSpPr/>
            <p:nvPr/>
          </p:nvSpPr>
          <p:spPr>
            <a:xfrm>
              <a:off x="0" y="0"/>
              <a:ext cx="9144000" cy="476250"/>
            </a:xfrm>
            <a:prstGeom prst="rect">
              <a:avLst/>
            </a:prstGeom>
            <a:solidFill>
              <a:srgbClr val="0000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1000">
                  <a:solidFill>
                    <a:srgbClr val="8F8F8F">
                      <a:lumOff val="44000"/>
                    </a:srgbClr>
                  </a:solidFill>
                  <a:effectLst>
                    <a:outerShdw blurRad="38100" dist="38100" dir="2700000" rotWithShape="0">
                      <a:srgbClr val="000000"/>
                    </a:outerShdw>
                  </a:effectLst>
                  <a:latin typeface="Arial"/>
                  <a:ea typeface="Arial"/>
                  <a:cs typeface="Arial"/>
                  <a:sym typeface="Arial"/>
                </a:defRPr>
              </a:pPr>
              <a:endParaRPr kumimoji="0" sz="10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sp>
          <p:nvSpPr>
            <p:cNvPr id="11165" name="BibleStudyDownloads.orgد. ريك جريفيث . كلية سنغافوره للكتاب المقدس"/>
            <p:cNvSpPr txBox="1"/>
            <p:nvPr/>
          </p:nvSpPr>
          <p:spPr>
            <a:xfrm>
              <a:off x="45719" y="53460"/>
              <a:ext cx="9052561" cy="369330"/>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lvl1pPr>
                <a:defRPr sz="1800">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r>
                <a:rPr kumimoji="0" lang="en-US"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 </a:t>
              </a: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د. ريك جريفيث . </a:t>
              </a:r>
              <a:r>
                <a:rPr kumimoji="0" lang="ar-JO"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مؤسسة الدراسات اللاهوتية الأردنية</a:t>
              </a: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p:txBody>
        </p:sp>
      </p:grpSp>
      <p:grpSp>
        <p:nvGrpSpPr>
          <p:cNvPr id="11169" name="Text Box 3"/>
          <p:cNvGrpSpPr/>
          <p:nvPr/>
        </p:nvGrpSpPr>
        <p:grpSpPr>
          <a:xfrm>
            <a:off x="-35498" y="0"/>
            <a:ext cx="9251417" cy="602943"/>
            <a:chOff x="-1" y="-12352"/>
            <a:chExt cx="9251416" cy="602942"/>
          </a:xfrm>
        </p:grpSpPr>
        <p:sp>
          <p:nvSpPr>
            <p:cNvPr id="11167" name="Rectangle"/>
            <p:cNvSpPr/>
            <p:nvPr/>
          </p:nvSpPr>
          <p:spPr>
            <a:xfrm>
              <a:off x="-1" y="-12352"/>
              <a:ext cx="9251416" cy="548681"/>
            </a:xfrm>
            <a:prstGeom prst="rect">
              <a:avLst/>
            </a:prstGeom>
            <a:solidFill>
              <a:srgbClr val="0000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1600" i="1">
                  <a:solidFill>
                    <a:srgbClr val="8F8F8F">
                      <a:lumOff val="44000"/>
                    </a:srgbClr>
                  </a:solidFill>
                  <a:effectLst>
                    <a:outerShdw blurRad="38100" dist="38100" dir="2700000" rotWithShape="0">
                      <a:srgbClr val="000000"/>
                    </a:outerShdw>
                  </a:effectLst>
                  <a:latin typeface="Arial"/>
                  <a:ea typeface="Arial"/>
                  <a:cs typeface="Arial"/>
                  <a:sym typeface="Arial"/>
                </a:defRPr>
              </a:pPr>
              <a:endParaRPr kumimoji="0" sz="16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sp>
          <p:nvSpPr>
            <p:cNvPr id="11168" name="الكنيسة الأكثر جسدية في العهد الجديد"/>
            <p:cNvSpPr/>
            <p:nvPr/>
          </p:nvSpPr>
          <p:spPr>
            <a:xfrm>
              <a:off x="45719" y="5818"/>
              <a:ext cx="9052561" cy="584772"/>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lvl1pPr>
                <a:defRPr sz="3200" i="1">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الكنيسة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الأكثر</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جسدية</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في</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العهد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الجديد</a:t>
              </a:r>
              <a:endPar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gr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iterate>
                                    <p:tmAbs val="0"/>
                                  </p:iterate>
                                  <p:childTnLst>
                                    <p:set>
                                      <p:cBhvr>
                                        <p:cTn id="6" fill="hold"/>
                                        <p:tgtEl>
                                          <p:spTgt spid="11163"/>
                                        </p:tgtEl>
                                        <p:attrNameLst>
                                          <p:attrName>style.visibility</p:attrName>
                                        </p:attrNameLst>
                                      </p:cBhvr>
                                      <p:to>
                                        <p:strVal val="visible"/>
                                      </p:to>
                                    </p:set>
                                    <p:anim calcmode="lin" valueType="num">
                                      <p:cBhvr>
                                        <p:cTn id="7" dur="455" fill="hold"/>
                                        <p:tgtEl>
                                          <p:spTgt spid="11163"/>
                                        </p:tgtEl>
                                        <p:attrNameLst>
                                          <p:attrName>ppt_x</p:attrName>
                                        </p:attrNameLst>
                                      </p:cBhvr>
                                      <p:tavLst>
                                        <p:tav tm="0">
                                          <p:val>
                                            <p:strVal val="#ppt_x"/>
                                          </p:val>
                                        </p:tav>
                                        <p:tav tm="100000">
                                          <p:val>
                                            <p:strVal val="#ppt_x"/>
                                          </p:val>
                                        </p:tav>
                                      </p:tavLst>
                                    </p:anim>
                                    <p:anim calcmode="lin" valueType="num">
                                      <p:cBhvr>
                                        <p:cTn id="8" dur="455" fill="hold"/>
                                        <p:tgtEl>
                                          <p:spTgt spid="111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3" grpId="0" animBg="1" advAuto="0"/>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50267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9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التقديس</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١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7" name="Text Box 24"/>
          <p:cNvSpPr txBox="1">
            <a:spLocks noChangeArrowheads="1"/>
          </p:cNvSpPr>
          <p:nvPr/>
        </p:nvSpPr>
        <p:spPr bwMode="auto">
          <a:xfrm>
            <a:off x="8448755"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sym typeface="Times New Roman"/>
              </a:rPr>
              <a:t>120</a:t>
            </a:r>
            <a:endParaRPr kumimoji="0" lang="en-US" sz="24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2729668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11176" name="Title 1"/>
          <p:cNvSpPr txBox="1">
            <a:spLocks noGrp="1"/>
          </p:cNvSpPr>
          <p:nvPr>
            <p:ph type="title"/>
          </p:nvPr>
        </p:nvSpPr>
        <p:spPr>
          <a:xfrm>
            <a:off x="-18653" y="-7615"/>
            <a:ext cx="9162651" cy="1012618"/>
          </a:xfrm>
          <a:prstGeom prst="rect">
            <a:avLst/>
          </a:prstGeom>
        </p:spPr>
        <p:txBody>
          <a:bodyPr/>
          <a:lstStyle>
            <a:lvl1pPr>
              <a:defRPr sz="4800" b="1"/>
            </a:lvl1pPr>
          </a:lstStyle>
          <a:p>
            <a:r>
              <a:rPr dirty="0"/>
              <a:t>الموضوع الرئيسي</a:t>
            </a:r>
          </a:p>
        </p:txBody>
      </p:sp>
      <p:sp>
        <p:nvSpPr>
          <p:cNvPr id="11177" name="Rectangle 2"/>
          <p:cNvSpPr txBox="1"/>
          <p:nvPr/>
        </p:nvSpPr>
        <p:spPr>
          <a:xfrm>
            <a:off x="60486" y="2942477"/>
            <a:ext cx="9052560"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defTabSz="457200">
              <a:defRPr sz="4800">
                <a:solidFill>
                  <a:schemeClr val="accent3">
                    <a:lumOff val="44000"/>
                  </a:schemeClr>
                </a:solidFill>
                <a:latin typeface="Arial"/>
                <a:ea typeface="Arial"/>
                <a:cs typeface="Arial"/>
                <a:sym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سير الكنيسة الجيد</a:t>
            </a:r>
          </a:p>
        </p:txBody>
      </p:sp>
      <p:sp>
        <p:nvSpPr>
          <p:cNvPr id="11178"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٢٣</a:t>
            </a:r>
          </a:p>
        </p:txBody>
      </p:sp>
      <p:sp>
        <p:nvSpPr>
          <p:cNvPr id="11179" name="Rectangle 2"/>
          <p:cNvSpPr txBox="1"/>
          <p:nvPr/>
        </p:nvSpPr>
        <p:spPr>
          <a:xfrm>
            <a:off x="1324919" y="5959394"/>
            <a:ext cx="74205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1</a:t>
            </a:r>
            <a:r>
              <a:rPr kumimoji="0" lang="en-US"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FFFFFF">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 </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179"/>
                                        </p:tgtEl>
                                        <p:attrNameLst>
                                          <p:attrName>style.visibility</p:attrName>
                                        </p:attrNameLst>
                                      </p:cBhvr>
                                      <p:to>
                                        <p:strVal val="visible"/>
                                      </p:to>
                                    </p:set>
                                    <p:anim calcmode="lin" valueType="num">
                                      <p:cBhvr>
                                        <p:cTn id="7" dur="500" fill="hold"/>
                                        <p:tgtEl>
                                          <p:spTgt spid="11179"/>
                                        </p:tgtEl>
                                        <p:attrNameLst>
                                          <p:attrName>ppt_x</p:attrName>
                                        </p:attrNameLst>
                                      </p:cBhvr>
                                      <p:tavLst>
                                        <p:tav tm="0">
                                          <p:val>
                                            <p:strVal val="#ppt_x"/>
                                          </p:val>
                                        </p:tav>
                                        <p:tav tm="100000">
                                          <p:val>
                                            <p:strVal val="#ppt_x"/>
                                          </p:val>
                                        </p:tav>
                                      </p:tavLst>
                                    </p:anim>
                                    <p:anim calcmode="lin" valueType="num">
                                      <p:cBhvr>
                                        <p:cTn id="8" dur="500" fill="hold"/>
                                        <p:tgtEl>
                                          <p:spTgt spid="111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79" grpId="0" animBg="1" advAuto="0"/>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00"/>
            </a:gs>
            <a:gs pos="100000">
              <a:srgbClr val="000090"/>
            </a:gs>
          </a:gsLst>
          <a:path path="circle">
            <a:fillToRect l="50000" t="50000" r="50000" b="50000"/>
          </a:path>
        </a:gradFill>
        <a:effectLst/>
      </p:bgPr>
    </p:bg>
    <p:spTree>
      <p:nvGrpSpPr>
        <p:cNvPr id="1" name=""/>
        <p:cNvGrpSpPr/>
        <p:nvPr/>
      </p:nvGrpSpPr>
      <p:grpSpPr>
        <a:xfrm>
          <a:off x="0" y="0"/>
          <a:ext cx="0" cy="0"/>
          <a:chOff x="0" y="0"/>
          <a:chExt cx="0" cy="0"/>
        </a:xfrm>
      </p:grpSpPr>
      <p:sp>
        <p:nvSpPr>
          <p:cNvPr id="11181"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r>
              <a:rPr dirty="0"/>
              <a:t>الآية المفتاحية</a:t>
            </a:r>
          </a:p>
        </p:txBody>
      </p:sp>
      <p:sp>
        <p:nvSpPr>
          <p:cNvPr id="11183" name="Rectangle 2"/>
          <p:cNvSpPr txBox="1"/>
          <p:nvPr/>
        </p:nvSpPr>
        <p:spPr>
          <a:xfrm>
            <a:off x="45719" y="5959394"/>
            <a:ext cx="9084114"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 </a:t>
            </a:r>
            <a:r>
              <a:rPr kumimoji="0" lang="en-US"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p>
        </p:txBody>
      </p:sp>
      <p:sp>
        <p:nvSpPr>
          <p:cNvPr id="11184" name="Text Box 24"/>
          <p:cNvSpPr txBox="1"/>
          <p:nvPr/>
        </p:nvSpPr>
        <p:spPr>
          <a:xfrm>
            <a:off x="8518129" y="65344"/>
            <a:ext cx="61170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lgn="l">
              <a:defRPr>
                <a:solidFill>
                  <a:srgbClr val="EAEAEA"/>
                </a:solidFill>
                <a:latin typeface="Arial"/>
                <a:ea typeface="Arial"/>
                <a:cs typeface="Arial"/>
                <a:sym typeface="Aria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١٢٠</a:t>
            </a:r>
          </a:p>
        </p:txBody>
      </p:sp>
      <p:sp>
        <p:nvSpPr>
          <p:cNvPr id="6" name="Rectangle 2">
            <a:extLst>
              <a:ext uri="{FF2B5EF4-FFF2-40B4-BE49-F238E27FC236}">
                <a16:creationId xmlns:a16="http://schemas.microsoft.com/office/drawing/2014/main" id="{4D141C59-38AF-3640-A7AD-0BB2ADF9687A}"/>
              </a:ext>
            </a:extLst>
          </p:cNvPr>
          <p:cNvSpPr txBox="1"/>
          <p:nvPr/>
        </p:nvSpPr>
        <p:spPr>
          <a:xfrm>
            <a:off x="385927" y="2060848"/>
            <a:ext cx="8441001" cy="2308324"/>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3600">
                <a:solidFill>
                  <a:srgbClr val="8F8F8F">
                    <a:lumOff val="44000"/>
                  </a:srgbClr>
                </a:solidFill>
                <a:effectLst>
                  <a:outerShdw blurRad="38100" dist="38100" dir="2700000" rotWithShape="0">
                    <a:srgbClr val="000000"/>
                  </a:outerShdw>
                </a:effectLst>
                <a:latin typeface="Arial"/>
                <a:ea typeface="Arial"/>
                <a:cs typeface="Arial"/>
                <a:sym typeface="Arial"/>
              </a:defRPr>
            </a:pPr>
            <a:r>
              <a:rPr kumimoji="0" lang="ar-SA" sz="3600" b="1" i="0" u="none" strike="noStrike" kern="0" cap="none" spc="0" normalizeH="0" baseline="3000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19</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أم لستم تعلمون أن جسدكم هو هيكل للروح القدس الذي فيكم، الذي لكم من الله وأنكم لستم لأنفسكم؟</a:t>
            </a:r>
          </a:p>
          <a:p>
            <a:pPr marL="0" marR="0" lvl="0" indent="0" algn="ctr" defTabSz="457200" rtl="1" eaLnBrk="1" fontAlgn="auto" latinLnBrk="0" hangingPunct="0">
              <a:lnSpc>
                <a:spcPct val="100000"/>
              </a:lnSpc>
              <a:spcBef>
                <a:spcPts val="0"/>
              </a:spcBef>
              <a:spcAft>
                <a:spcPts val="0"/>
              </a:spcAft>
              <a:buClrTx/>
              <a:buSzTx/>
              <a:buFontTx/>
              <a:buNone/>
              <a:tabLst/>
              <a:defRPr sz="3600">
                <a:solidFill>
                  <a:srgbClr val="8F8F8F">
                    <a:lumOff val="44000"/>
                  </a:srgbClr>
                </a:solidFill>
                <a:effectLst>
                  <a:outerShdw blurRad="38100" dist="38100" dir="2700000" rotWithShape="0">
                    <a:srgbClr val="000000"/>
                  </a:outerShdw>
                </a:effectLst>
                <a:latin typeface="Arial"/>
                <a:ea typeface="Arial"/>
                <a:cs typeface="Arial"/>
                <a:sym typeface="Arial"/>
              </a:defRPr>
            </a:pPr>
            <a:r>
              <a:rPr kumimoji="0" lang="ar-SA" sz="3600" b="1" i="0" u="none" strike="noStrike" kern="0" cap="none" spc="0" normalizeH="0" baseline="3000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20</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لأنكم قد اشتريتم بثمن</a:t>
            </a:r>
            <a:r>
              <a:rPr kumimoji="0" lang="ar-JO"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فمجدوا الله في أجسادكم وفي أرواحكم التي هي لله</a:t>
            </a:r>
            <a:r>
              <a:rPr kumimoji="0" lang="en-US"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٦ : ١٩-٢٠</a:t>
            </a:r>
            <a:r>
              <a:rPr kumimoji="0" lang="en-US"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11183"/>
                                        </p:tgtEl>
                                        <p:attrNameLst>
                                          <p:attrName>style.visibility</p:attrName>
                                        </p:attrNameLst>
                                      </p:cBhvr>
                                      <p:to>
                                        <p:strVal val="visible"/>
                                      </p:to>
                                    </p:set>
                                    <p:animEffect transition="in" filter="blinds(horizontal)">
                                      <p:cBhvr>
                                        <p:cTn id="7" dur="500"/>
                                        <p:tgtEl>
                                          <p:spTgt spid="11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83" grpId="0" animBg="1" advAuto="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3"/>
          <a:stretch>
            <a:fillRect/>
          </a:stretch>
        </p:blipFill>
        <p:spPr>
          <a:xfrm>
            <a:off x="0" y="-55468"/>
            <a:ext cx="2734333" cy="1996167"/>
          </a:xfrm>
          <a:prstGeom prst="rect">
            <a:avLst/>
          </a:prstGeom>
        </p:spPr>
      </p:pic>
      <p:sp>
        <p:nvSpPr>
          <p:cNvPr id="13" name="Rectangle 2"/>
          <p:cNvSpPr txBox="1">
            <a:spLocks noChangeArrowheads="1"/>
          </p:cNvSpPr>
          <p:nvPr/>
        </p:nvSpPr>
        <p:spPr bwMode="auto">
          <a:xfrm>
            <a:off x="573527" y="2184729"/>
            <a:ext cx="8029380" cy="3741347"/>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sz="2800">
                <a:latin typeface="Arial"/>
                <a:ea typeface="Arial"/>
                <a:cs typeface="Arial"/>
                <a:sym typeface="Arial"/>
              </a:defRPr>
            </a:pPr>
            <a:r>
              <a:rPr kumimoji="0" lang="ar-SA" sz="4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رداً على التقارير المتعلقة بانقسامات أهل كورنثوس واضطراباتهم وصعوباتهم العقائدية يشرح بولس الأداء السليم للكنيسة للتأكد من أن الكنيسة تجعل تقديسها المقامي عملياً</a:t>
            </a:r>
          </a:p>
        </p:txBody>
      </p:sp>
      <p:sp>
        <p:nvSpPr>
          <p:cNvPr id="2" name="Title 1"/>
          <p:cNvSpPr>
            <a:spLocks noGrp="1"/>
          </p:cNvSpPr>
          <p:nvPr>
            <p:ph type="title" idx="4294967295"/>
          </p:nvPr>
        </p:nvSpPr>
        <p:spPr>
          <a:xfrm>
            <a:off x="2734334" y="567524"/>
            <a:ext cx="5868572" cy="1373175"/>
          </a:xfrm>
          <a:prstGeom prst="rect">
            <a:avLst/>
          </a:prstGeom>
          <a:solidFill>
            <a:srgbClr val="000000"/>
          </a:solidFill>
        </p:spPr>
        <p:txBody>
          <a:bodyPr anchor="ctr"/>
          <a:lstStyle/>
          <a:p>
            <a:pPr lvl="0" algn="ctr" eaLnBrk="1" hangingPunct="1">
              <a:spcBef>
                <a:spcPct val="50000"/>
              </a:spcBef>
              <a:defRPr/>
            </a:pPr>
            <a:r>
              <a:rPr lang="ar-AE" altLang="zh-CN" b="1" kern="1200" dirty="0">
                <a:solidFill>
                  <a:srgbClr val="FFFFFF"/>
                </a:solidFill>
                <a:effectLst/>
                <a:latin typeface="Arial" panose="020B0604020202020204" pitchFamily="34" charset="0"/>
                <a:cs typeface="Arial" panose="020B0604020202020204" pitchFamily="34" charset="0"/>
              </a:rPr>
              <a:t>البيان الموجز</a:t>
            </a:r>
          </a:p>
        </p:txBody>
      </p:sp>
      <p:sp>
        <p:nvSpPr>
          <p:cNvPr id="9" name="Text Box 3"/>
          <p:cNvSpPr txBox="1">
            <a:spLocks noChangeArrowheads="1"/>
          </p:cNvSpPr>
          <p:nvPr/>
        </p:nvSpPr>
        <p:spPr bwMode="auto">
          <a:xfrm>
            <a:off x="8348658" y="-3380"/>
            <a:ext cx="699230" cy="461665"/>
          </a:xfrm>
          <a:prstGeom prst="rect">
            <a:avLst/>
          </a:prstGeom>
          <a:solidFill>
            <a:srgbClr val="F1F7E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0" cap="none" spc="0" normalizeH="0" baseline="0" noProof="0" dirty="0">
                <a:ln>
                  <a:noFill/>
                </a:ln>
                <a:solidFill>
                  <a:srgbClr val="000000"/>
                </a:solidFill>
                <a:effectLst/>
                <a:uLnTx/>
                <a:uFillTx/>
                <a:latin typeface="Arial" charset="0"/>
                <a:ea typeface="ＭＳ Ｐゴシック" charset="0"/>
                <a:cs typeface="MS PGothic" charset="0"/>
                <a:sym typeface="Times New Roman"/>
              </a:rPr>
              <a:t>120</a:t>
            </a:r>
          </a:p>
        </p:txBody>
      </p:sp>
      <p:sp>
        <p:nvSpPr>
          <p:cNvPr id="3" name="Rectangle 2">
            <a:extLst>
              <a:ext uri="{FF2B5EF4-FFF2-40B4-BE49-F238E27FC236}">
                <a16:creationId xmlns:a16="http://schemas.microsoft.com/office/drawing/2014/main" id="{56012C54-680B-A0B6-E987-95ABFB4DF344}"/>
              </a:ext>
            </a:extLst>
          </p:cNvPr>
          <p:cNvSpPr txBox="1"/>
          <p:nvPr/>
        </p:nvSpPr>
        <p:spPr>
          <a:xfrm>
            <a:off x="45719" y="5959394"/>
            <a:ext cx="9084114"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١ </a:t>
            </a:r>
            <a:r>
              <a:rPr kumimoji="0" lang="en-US"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r>
              <a:rPr kumimoji="0" lang="ar-JO"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B1B1B1">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p>
        </p:txBody>
      </p:sp>
    </p:spTree>
    <p:extLst>
      <p:ext uri="{BB962C8B-B14F-4D97-AF65-F5344CB8AC3E}">
        <p14:creationId xmlns:p14="http://schemas.microsoft.com/office/powerpoint/2010/main" val="203290949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dvAuto="0"/>
    </p:bldLst>
  </p:timing>
</p:sld>
</file>

<file path=ppt/slides/slide127.xml><?xml version="1.0" encoding="utf-8"?>
<p:sld xmlns:a="http://schemas.openxmlformats.org/drawingml/2006/main" xmlns:r="http://schemas.openxmlformats.org/officeDocument/2006/relationships" xmlns:p="http://schemas.openxmlformats.org/presentationml/2006/main">
  <p:cSld>
    <p:bg>
      <p:bgPr>
        <a:blipFill rotWithShape="1">
          <a:blip r:embed="rId3" cstate="print"/>
          <a:srcRect/>
          <a:stretch>
            <a:fillRect/>
          </a:stretch>
        </a:blipFill>
        <a:effectLst/>
      </p:bgPr>
    </p:bg>
    <p:spTree>
      <p:nvGrpSpPr>
        <p:cNvPr id="1" name=""/>
        <p:cNvGrpSpPr/>
        <p:nvPr/>
      </p:nvGrpSpPr>
      <p:grpSpPr>
        <a:xfrm>
          <a:off x="0" y="0"/>
          <a:ext cx="0" cy="0"/>
          <a:chOff x="0" y="0"/>
          <a:chExt cx="0" cy="0"/>
        </a:xfrm>
      </p:grpSpPr>
      <p:sp>
        <p:nvSpPr>
          <p:cNvPr id="11192" name="Title 1"/>
          <p:cNvSpPr txBox="1">
            <a:spLocks noGrp="1"/>
          </p:cNvSpPr>
          <p:nvPr>
            <p:ph type="title"/>
          </p:nvPr>
        </p:nvSpPr>
        <p:spPr>
          <a:xfrm>
            <a:off x="14765" y="102580"/>
            <a:ext cx="8590369" cy="799421"/>
          </a:xfrm>
          <a:prstGeom prst="rect">
            <a:avLst/>
          </a:prstGeom>
          <a:solidFill>
            <a:srgbClr val="000000"/>
          </a:solidFill>
        </p:spPr>
        <p:txBody>
          <a:bodyPr/>
          <a:lstStyle>
            <a:lvl1pPr>
              <a:defRPr sz="3600" b="1">
                <a:solidFill>
                  <a:schemeClr val="accent3">
                    <a:lumOff val="44000"/>
                  </a:schemeClr>
                </a:solidFill>
                <a:latin typeface="Arial"/>
                <a:ea typeface="Arial"/>
                <a:cs typeface="Arial"/>
                <a:sym typeface="Arial"/>
              </a:defRPr>
            </a:lvl1pPr>
          </a:lstStyle>
          <a:p>
            <a:r>
              <a:rPr dirty="0">
                <a:latin typeface="Arial" panose="020B0604020202020204" pitchFamily="34" charset="0"/>
                <a:cs typeface="Arial" panose="020B0604020202020204" pitchFamily="34" charset="0"/>
              </a:rPr>
              <a:t>بيان الملكوت</a:t>
            </a:r>
          </a:p>
        </p:txBody>
      </p:sp>
      <p:sp>
        <p:nvSpPr>
          <p:cNvPr id="11193" name="Rectangle 2"/>
          <p:cNvSpPr txBox="1"/>
          <p:nvPr/>
        </p:nvSpPr>
        <p:spPr>
          <a:xfrm>
            <a:off x="55943" y="2151727"/>
            <a:ext cx="9052561" cy="2554545"/>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defTabSz="457200">
              <a:defRPr sz="3200">
                <a:solidFill>
                  <a:schemeClr val="accent3">
                    <a:lumOff val="44000"/>
                  </a:schemeClr>
                </a:solidFill>
                <a:latin typeface="Arial"/>
                <a:ea typeface="Arial"/>
                <a:cs typeface="Arial"/>
                <a:sym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سوف</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يسلم</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المسيح</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مملكته</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إلى</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الآب</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بحيث</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يكون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للثالوث</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سلطان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على</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كل</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شيء</a:t>
            </a:r>
            <a:endPar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endParaRPr>
          </a:p>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(15: 27ب-28)</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endPar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endParaRPr>
          </a:p>
          <a:p>
            <a:pPr marL="0" marR="0" lvl="0" indent="0" algn="ctr" defTabSz="457200" rtl="0" eaLnBrk="1" fontAlgn="auto" latinLnBrk="0" hangingPunct="0">
              <a:lnSpc>
                <a:spcPct val="100000"/>
              </a:lnSpc>
              <a:spcBef>
                <a:spcPts val="0"/>
              </a:spcBef>
              <a:spcAft>
                <a:spcPts val="0"/>
              </a:spcAft>
              <a:buClrTx/>
              <a:buSzTx/>
              <a:buFontTx/>
              <a:buNone/>
              <a:tabLst/>
              <a:defRPr/>
            </a:pP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بما</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في</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ذلك</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المؤمنين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بأجساد</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مقام</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ة</a:t>
            </a:r>
          </a:p>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50</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15</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p>
        </p:txBody>
      </p:sp>
      <p:sp>
        <p:nvSpPr>
          <p:cNvPr id="11194"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195"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195"/>
                                        </p:tgtEl>
                                        <p:attrNameLst>
                                          <p:attrName>style.visibility</p:attrName>
                                        </p:attrNameLst>
                                      </p:cBhvr>
                                      <p:to>
                                        <p:strVal val="visible"/>
                                      </p:to>
                                    </p:set>
                                    <p:anim calcmode="lin" valueType="num">
                                      <p:cBhvr>
                                        <p:cTn id="7" dur="500" fill="hold"/>
                                        <p:tgtEl>
                                          <p:spTgt spid="11195"/>
                                        </p:tgtEl>
                                        <p:attrNameLst>
                                          <p:attrName>ppt_x</p:attrName>
                                        </p:attrNameLst>
                                      </p:cBhvr>
                                      <p:tavLst>
                                        <p:tav tm="0">
                                          <p:val>
                                            <p:strVal val="#ppt_x"/>
                                          </p:val>
                                        </p:tav>
                                        <p:tav tm="100000">
                                          <p:val>
                                            <p:strVal val="#ppt_x"/>
                                          </p:val>
                                        </p:tav>
                                      </p:tavLst>
                                    </p:anim>
                                    <p:anim calcmode="lin" valueType="num">
                                      <p:cBhvr>
                                        <p:cTn id="8" dur="500" fill="hold"/>
                                        <p:tgtEl>
                                          <p:spTgt spid="111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95" grpId="0" animBg="1" advAuto="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97" name="Picture 8" descr="Picture 8"/>
          <p:cNvPicPr>
            <a:picLocks noChangeAspect="1"/>
          </p:cNvPicPr>
          <p:nvPr/>
        </p:nvPicPr>
        <p:blipFill>
          <a:blip r:embed="rId3" cstate="print"/>
          <a:stretch>
            <a:fillRect/>
          </a:stretch>
        </p:blipFill>
        <p:spPr>
          <a:xfrm>
            <a:off x="0" y="317517"/>
            <a:ext cx="9144000" cy="6540482"/>
          </a:xfrm>
          <a:prstGeom prst="rect">
            <a:avLst/>
          </a:prstGeom>
          <a:ln w="12700">
            <a:miter lim="400000"/>
          </a:ln>
        </p:spPr>
      </p:pic>
      <p:sp>
        <p:nvSpPr>
          <p:cNvPr id="11198" name="Title 1"/>
          <p:cNvSpPr txBox="1">
            <a:spLocks noGrp="1"/>
          </p:cNvSpPr>
          <p:nvPr>
            <p:ph type="title"/>
          </p:nvPr>
        </p:nvSpPr>
        <p:spPr>
          <a:xfrm>
            <a:off x="0" y="0"/>
            <a:ext cx="9144000" cy="902000"/>
          </a:xfrm>
          <a:prstGeom prst="rect">
            <a:avLst/>
          </a:prstGeom>
          <a:solidFill>
            <a:srgbClr val="000000"/>
          </a:solidFill>
        </p:spPr>
        <p:txBody>
          <a:bodyPr/>
          <a:lstStyle>
            <a:lvl1pPr>
              <a:defRPr sz="3600" b="1">
                <a:solidFill>
                  <a:schemeClr val="accent3">
                    <a:lumOff val="44000"/>
                  </a:schemeClr>
                </a:solidFill>
                <a:latin typeface="Arial"/>
                <a:ea typeface="Arial"/>
                <a:cs typeface="Arial"/>
                <a:sym typeface="Arial"/>
              </a:defRPr>
            </a:lvl1pPr>
          </a:lstStyle>
          <a:p>
            <a:r>
              <a:rPr dirty="0">
                <a:latin typeface="Arial" panose="020B0604020202020204" pitchFamily="34" charset="0"/>
                <a:cs typeface="Arial" panose="020B0604020202020204" pitchFamily="34" charset="0"/>
              </a:rPr>
              <a:t>العهد</a:t>
            </a:r>
          </a:p>
        </p:txBody>
      </p:sp>
      <p:sp>
        <p:nvSpPr>
          <p:cNvPr id="11199" name="Rectangle 2"/>
          <p:cNvSpPr txBox="1"/>
          <p:nvPr/>
        </p:nvSpPr>
        <p:spPr>
          <a:xfrm>
            <a:off x="833132" y="2568783"/>
            <a:ext cx="7477736" cy="1754326"/>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طريقة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a:t>
            </a:r>
            <a:r>
              <a:rPr kumimoji="0" lang="ar-JO"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حتفال</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بعشاء</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الرب</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بطريقة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لائقة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هي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نتطلع</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إلى</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الأمام</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بإعلان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مجيء</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المسيح</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الثاني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لسن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العهد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الجديد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١١: ٢٦</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endPar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00"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201"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01"/>
                                        </p:tgtEl>
                                        <p:attrNameLst>
                                          <p:attrName>style.visibility</p:attrName>
                                        </p:attrNameLst>
                                      </p:cBhvr>
                                      <p:to>
                                        <p:strVal val="visible"/>
                                      </p:to>
                                    </p:set>
                                    <p:anim calcmode="lin" valueType="num">
                                      <p:cBhvr>
                                        <p:cTn id="7" dur="500" fill="hold"/>
                                        <p:tgtEl>
                                          <p:spTgt spid="11201"/>
                                        </p:tgtEl>
                                        <p:attrNameLst>
                                          <p:attrName>ppt_x</p:attrName>
                                        </p:attrNameLst>
                                      </p:cBhvr>
                                      <p:tavLst>
                                        <p:tav tm="0">
                                          <p:val>
                                            <p:strVal val="#ppt_x"/>
                                          </p:val>
                                        </p:tav>
                                        <p:tav tm="100000">
                                          <p:val>
                                            <p:strVal val="#ppt_x"/>
                                          </p:val>
                                        </p:tav>
                                      </p:tavLst>
                                    </p:anim>
                                    <p:anim calcmode="lin" valueType="num">
                                      <p:cBhvr>
                                        <p:cTn id="8" dur="500" fill="hold"/>
                                        <p:tgtEl>
                                          <p:spTgt spid="112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01" grpId="0" animBg="1" advAuto="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03" name="Picture 5" descr="Picture 5"/>
          <p:cNvPicPr>
            <a:picLocks noChangeAspect="1"/>
          </p:cNvPicPr>
          <p:nvPr/>
        </p:nvPicPr>
        <p:blipFill>
          <a:blip r:embed="rId3" cstate="print"/>
          <a:stretch>
            <a:fillRect/>
          </a:stretch>
        </p:blipFill>
        <p:spPr>
          <a:xfrm>
            <a:off x="-103261" y="14057"/>
            <a:ext cx="9240152" cy="6933191"/>
          </a:xfrm>
          <a:prstGeom prst="rect">
            <a:avLst/>
          </a:prstGeom>
          <a:ln w="12700">
            <a:miter lim="400000"/>
          </a:ln>
        </p:spPr>
      </p:pic>
      <p:sp>
        <p:nvSpPr>
          <p:cNvPr id="11204" name="Title 1"/>
          <p:cNvSpPr txBox="1">
            <a:spLocks noGrp="1"/>
          </p:cNvSpPr>
          <p:nvPr>
            <p:ph type="title"/>
          </p:nvPr>
        </p:nvSpPr>
        <p:spPr>
          <a:xfrm>
            <a:off x="180966" y="102580"/>
            <a:ext cx="8236819" cy="799421"/>
          </a:xfrm>
          <a:prstGeom prst="rect">
            <a:avLst/>
          </a:prstGeom>
          <a:solidFill>
            <a:srgbClr val="000000"/>
          </a:solidFill>
        </p:spPr>
        <p:txBody>
          <a:bodyPr>
            <a:normAutofit/>
          </a:bodyPr>
          <a:lstStyle>
            <a:lvl1pPr>
              <a:defRPr sz="3600" b="1">
                <a:solidFill>
                  <a:schemeClr val="accent3">
                    <a:lumOff val="44000"/>
                  </a:schemeClr>
                </a:solidFill>
                <a:latin typeface="Arial"/>
                <a:ea typeface="Arial"/>
                <a:cs typeface="Arial"/>
                <a:sym typeface="Arial"/>
              </a:defRPr>
            </a:lvl1pPr>
          </a:lstStyle>
          <a:p>
            <a:r>
              <a:rPr sz="4000" dirty="0">
                <a:latin typeface="Arial" panose="020B0604020202020204" pitchFamily="34" charset="0"/>
                <a:cs typeface="Arial" panose="020B0604020202020204" pitchFamily="34" charset="0"/>
              </a:rPr>
              <a:t>الفداء</a:t>
            </a:r>
          </a:p>
        </p:txBody>
      </p:sp>
      <p:sp>
        <p:nvSpPr>
          <p:cNvPr id="11205" name="Rectangle 2"/>
          <p:cNvSpPr txBox="1"/>
          <p:nvPr/>
        </p:nvSpPr>
        <p:spPr>
          <a:xfrm>
            <a:off x="179512" y="2348880"/>
            <a:ext cx="8191579" cy="2862322"/>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rtl="1">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يحتوي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الإنجيل</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بشر</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بولس</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على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ثلاثة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عناصر</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رئيسية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موت</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المسيح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بالنيابة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ودفنه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وقيامته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 ٣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-٨</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بحيث</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يكون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المؤمنون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آمنين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في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هذا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الخلاص</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يمكن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أن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يُفقد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أبدًا</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 ٨-٩ ؛ ٣: ١٢-١٥ ؛ ٥: ٤-٥ ؛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a:t>
            </a:r>
            <a:r>
              <a:rPr kumimoji="0" lang="ar-SA"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٥٨)</a:t>
            </a:r>
            <a:endPar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06"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207"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07"/>
                                        </p:tgtEl>
                                        <p:attrNameLst>
                                          <p:attrName>style.visibility</p:attrName>
                                        </p:attrNameLst>
                                      </p:cBhvr>
                                      <p:to>
                                        <p:strVal val="visible"/>
                                      </p:to>
                                    </p:set>
                                    <p:anim calcmode="lin" valueType="num">
                                      <p:cBhvr>
                                        <p:cTn id="7" dur="500" fill="hold"/>
                                        <p:tgtEl>
                                          <p:spTgt spid="11207"/>
                                        </p:tgtEl>
                                        <p:attrNameLst>
                                          <p:attrName>ppt_x</p:attrName>
                                        </p:attrNameLst>
                                      </p:cBhvr>
                                      <p:tavLst>
                                        <p:tav tm="0">
                                          <p:val>
                                            <p:strVal val="#ppt_x"/>
                                          </p:val>
                                        </p:tav>
                                        <p:tav tm="100000">
                                          <p:val>
                                            <p:strVal val="#ppt_x"/>
                                          </p:val>
                                        </p:tav>
                                      </p:tavLst>
                                    </p:anim>
                                    <p:anim calcmode="lin" valueType="num">
                                      <p:cBhvr>
                                        <p:cTn id="8" dur="500" fill="hold"/>
                                        <p:tgtEl>
                                          <p:spTgt spid="112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07" grpId="0" animBg="1" advAuto="0"/>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 name="Picture 2" descr="Image result">
            <a:extLst>
              <a:ext uri="{FF2B5EF4-FFF2-40B4-BE49-F238E27FC236}">
                <a16:creationId xmlns:a16="http://schemas.microsoft.com/office/drawing/2014/main" id="{40666AA5-2B6A-0CBF-C2B7-27DAE879489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0612"/>
          <a:stretch/>
        </p:blipFill>
        <p:spPr bwMode="auto">
          <a:xfrm>
            <a:off x="1" y="0"/>
            <a:ext cx="9155088" cy="6741368"/>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27954" y="4159829"/>
            <a:ext cx="9144000" cy="72008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2366" y="476672"/>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Accordance" panose="00000400000000000000" pitchFamily="2" charset="-78"/>
              </a:rPr>
              <a:t>كُن خدومًا</a:t>
            </a:r>
            <a:endParaRPr lang="en-US" sz="8800" dirty="0">
              <a:effectLst>
                <a:glow rad="127000">
                  <a:schemeClr val="tx1"/>
                </a:glow>
              </a:effectLst>
              <a:ea typeface="Accordance" panose="00000400000000000000" pitchFamily="2" charset="-78"/>
            </a:endParaRPr>
          </a:p>
        </p:txBody>
      </p:sp>
      <p:sp>
        <p:nvSpPr>
          <p:cNvPr id="6" name="Text Box 5">
            <a:extLst>
              <a:ext uri="{FF2B5EF4-FFF2-40B4-BE49-F238E27FC236}">
                <a16:creationId xmlns:a16="http://schemas.microsoft.com/office/drawing/2014/main" id="{EC5E8F96-20EA-4D4F-9786-21B617AFBD60}"/>
              </a:ext>
            </a:extLst>
          </p:cNvPr>
          <p:cNvSpPr txBox="1">
            <a:spLocks noChangeArrowheads="1"/>
          </p:cNvSpPr>
          <p:nvPr/>
        </p:nvSpPr>
        <p:spPr bwMode="auto">
          <a:xfrm>
            <a:off x="0" y="6092825"/>
            <a:ext cx="9144000"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د. ريك جريفيث</a:t>
            </a:r>
            <a:endPar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 BibleStudyDownloads.org</a:t>
            </a:r>
          </a:p>
        </p:txBody>
      </p:sp>
    </p:spTree>
    <p:extLst>
      <p:ext uri="{BB962C8B-B14F-4D97-AF65-F5344CB8AC3E}">
        <p14:creationId xmlns:p14="http://schemas.microsoft.com/office/powerpoint/2010/main" val="10422608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09" name="Picture 5" descr="Picture 5"/>
          <p:cNvPicPr>
            <a:picLocks noChangeAspect="1"/>
          </p:cNvPicPr>
          <p:nvPr/>
        </p:nvPicPr>
        <p:blipFill>
          <a:blip r:embed="rId3" cstate="print"/>
          <a:srcRect l="24847"/>
          <a:stretch>
            <a:fillRect/>
          </a:stretch>
        </p:blipFill>
        <p:spPr>
          <a:xfrm>
            <a:off x="-18655" y="0"/>
            <a:ext cx="9162655" cy="6858000"/>
          </a:xfrm>
          <a:prstGeom prst="rect">
            <a:avLst/>
          </a:prstGeom>
          <a:ln w="12700">
            <a:miter lim="400000"/>
          </a:ln>
        </p:spPr>
      </p:pic>
      <p:sp>
        <p:nvSpPr>
          <p:cNvPr id="11210" name="Title 1"/>
          <p:cNvSpPr txBox="1">
            <a:spLocks noGrp="1"/>
          </p:cNvSpPr>
          <p:nvPr>
            <p:ph type="title"/>
          </p:nvPr>
        </p:nvSpPr>
        <p:spPr>
          <a:xfrm>
            <a:off x="-18653" y="-27384"/>
            <a:ext cx="9162651" cy="1397998"/>
          </a:xfrm>
          <a:prstGeom prst="rect">
            <a:avLst/>
          </a:prstGeom>
          <a:solidFill>
            <a:srgbClr val="000000"/>
          </a:solidFill>
        </p:spPr>
        <p:txBody>
          <a:bodyPr/>
          <a:lstStyle/>
          <a:p>
            <a:pPr>
              <a:defRPr sz="3600" b="1">
                <a:solidFill>
                  <a:schemeClr val="accent3">
                    <a:lumOff val="44000"/>
                  </a:schemeClr>
                </a:solidFill>
                <a:latin typeface="Arial"/>
                <a:ea typeface="Arial"/>
                <a:cs typeface="Arial"/>
                <a:sym typeface="Arial"/>
              </a:defRPr>
            </a:pPr>
            <a:r>
              <a:rPr lang="ar-JO" b="1" dirty="0">
                <a:latin typeface="Arial" panose="020B0604020202020204" pitchFamily="34" charset="0"/>
                <a:cs typeface="Arial" panose="020B0604020202020204" pitchFamily="34" charset="0"/>
              </a:rPr>
              <a:t>ال</a:t>
            </a:r>
            <a:r>
              <a:rPr b="1" dirty="0" err="1">
                <a:latin typeface="Arial" panose="020B0604020202020204" pitchFamily="34" charset="0"/>
                <a:cs typeface="Arial" panose="020B0604020202020204" pitchFamily="34" charset="0"/>
              </a:rPr>
              <a:t>نبوة</a:t>
            </a:r>
            <a:br>
              <a:rPr b="1" dirty="0">
                <a:latin typeface="Arial" panose="020B0604020202020204" pitchFamily="34" charset="0"/>
                <a:cs typeface="Arial" panose="020B0604020202020204" pitchFamily="34" charset="0"/>
              </a:rPr>
            </a:br>
            <a:r>
              <a:rPr b="1" dirty="0">
                <a:latin typeface="Arial" panose="020B0604020202020204" pitchFamily="34" charset="0"/>
                <a:cs typeface="Arial" panose="020B0604020202020204" pitchFamily="34" charset="0"/>
              </a:rPr>
              <a:t>(الرب ، </a:t>
            </a:r>
            <a:r>
              <a:rPr b="1" dirty="0" err="1">
                <a:latin typeface="Arial" panose="020B0604020202020204" pitchFamily="34" charset="0"/>
                <a:cs typeface="Arial" panose="020B0604020202020204" pitchFamily="34" charset="0"/>
              </a:rPr>
              <a:t>ال</a:t>
            </a:r>
            <a:r>
              <a:rPr lang="ar-JO" b="1" dirty="0">
                <a:latin typeface="Arial" panose="020B0604020202020204" pitchFamily="34" charset="0"/>
                <a:cs typeface="Arial" panose="020B0604020202020204" pitchFamily="34" charset="0"/>
              </a:rPr>
              <a:t>إله</a:t>
            </a:r>
            <a:r>
              <a:rPr b="1" dirty="0">
                <a:latin typeface="Arial" panose="020B0604020202020204" pitchFamily="34" charset="0"/>
                <a:cs typeface="Arial" panose="020B0604020202020204" pitchFamily="34" charset="0"/>
              </a:rPr>
              <a:t>)</a:t>
            </a:r>
          </a:p>
        </p:txBody>
      </p:sp>
      <p:sp>
        <p:nvSpPr>
          <p:cNvPr id="11211" name="Rectangle 2"/>
          <p:cNvSpPr txBox="1"/>
          <p:nvPr/>
        </p:nvSpPr>
        <p:spPr>
          <a:xfrm>
            <a:off x="45719" y="3426618"/>
            <a:ext cx="9052561" cy="1323439"/>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rtl="1">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1" eaLnBrk="1" fontAlgn="auto" latinLnBrk="0" hangingPunct="0">
              <a:lnSpc>
                <a:spcPct val="100000"/>
              </a:lnSpc>
              <a:spcBef>
                <a:spcPts val="0"/>
              </a:spcBef>
              <a:spcAft>
                <a:spcPts val="0"/>
              </a:spcAft>
              <a:buClrTx/>
              <a:buSzTx/>
              <a:buFontTx/>
              <a:buNone/>
              <a:tabLst/>
              <a:defRPr/>
            </a:pP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أولئك</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يحبون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الرب</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ملعونون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١٦: ٢٢</a:t>
            </a:r>
            <a:r>
              <a:rPr kumimoji="0" lang="en-US"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b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br>
            <a: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ينما</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جميع</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المؤمنين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بالمسيح</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سيُقامون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 ٥٠</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endPar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12"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 </a:t>
            </a:r>
          </a:p>
        </p:txBody>
      </p:sp>
      <p:sp>
        <p:nvSpPr>
          <p:cNvPr id="11213"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13"/>
                                        </p:tgtEl>
                                        <p:attrNameLst>
                                          <p:attrName>style.visibility</p:attrName>
                                        </p:attrNameLst>
                                      </p:cBhvr>
                                      <p:to>
                                        <p:strVal val="visible"/>
                                      </p:to>
                                    </p:set>
                                    <p:anim calcmode="lin" valueType="num">
                                      <p:cBhvr>
                                        <p:cTn id="7" dur="500" fill="hold"/>
                                        <p:tgtEl>
                                          <p:spTgt spid="11213"/>
                                        </p:tgtEl>
                                        <p:attrNameLst>
                                          <p:attrName>ppt_x</p:attrName>
                                        </p:attrNameLst>
                                      </p:cBhvr>
                                      <p:tavLst>
                                        <p:tav tm="0">
                                          <p:val>
                                            <p:strVal val="#ppt_x"/>
                                          </p:val>
                                        </p:tav>
                                        <p:tav tm="100000">
                                          <p:val>
                                            <p:strVal val="#ppt_x"/>
                                          </p:val>
                                        </p:tav>
                                      </p:tavLst>
                                    </p:anim>
                                    <p:anim calcmode="lin" valueType="num">
                                      <p:cBhvr>
                                        <p:cTn id="8" dur="500" fill="hold"/>
                                        <p:tgtEl>
                                          <p:spTgt spid="112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3" grpId="0" animBg="1" advAuto="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5" name="Rectangle 93"/>
          <p:cNvSpPr txBox="1">
            <a:spLocks noGrp="1"/>
          </p:cNvSpPr>
          <p:nvPr>
            <p:ph type="title" idx="4294967295"/>
          </p:nvPr>
        </p:nvSpPr>
        <p:spPr>
          <a:xfrm>
            <a:off x="0" y="0"/>
            <a:ext cx="9144000" cy="838200"/>
          </a:xfrm>
          <a:prstGeom prst="rect">
            <a:avLst/>
          </a:prstGeom>
          <a:solidFill>
            <a:srgbClr val="0000FF"/>
          </a:solidFill>
        </p:spPr>
        <p:txBody>
          <a:bodyPr anchor="ctr"/>
          <a:lstStyle>
            <a:lvl1pPr algn="ctr">
              <a:defRPr sz="3600" b="1">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r>
              <a:rPr lang="ar-JO" dirty="0">
                <a:latin typeface="Arial" panose="020B0604020202020204" pitchFamily="34" charset="0"/>
                <a:cs typeface="Arial" panose="020B0604020202020204" pitchFamily="34" charset="0"/>
              </a:rPr>
              <a:t>1</a:t>
            </a:r>
            <a:r>
              <a:rPr dirty="0">
                <a:latin typeface="Arial" panose="020B0604020202020204" pitchFamily="34" charset="0"/>
                <a:cs typeface="Arial" panose="020B0604020202020204" pitchFamily="34" charset="0"/>
              </a:rPr>
              <a:t> كورنثوس </a:t>
            </a:r>
          </a:p>
        </p:txBody>
      </p:sp>
      <p:sp>
        <p:nvSpPr>
          <p:cNvPr id="11216" name="Text Box 94"/>
          <p:cNvSpPr txBox="1"/>
          <p:nvPr/>
        </p:nvSpPr>
        <p:spPr>
          <a:xfrm>
            <a:off x="8346023" y="76200"/>
            <a:ext cx="611704" cy="461665"/>
          </a:xfrm>
          <a:prstGeom prst="rect">
            <a:avLst/>
          </a:prstGeom>
          <a:ln w="12700">
            <a:miter lim="400000"/>
          </a:ln>
          <a:effectLst>
            <a:outerShdw blurRad="50800" dist="38100" dir="2700000" rotWithShape="0">
              <a:srgbClr val="000000">
                <a:alpha val="43000"/>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defRPr>
                <a:solidFill>
                  <a:schemeClr val="accent3">
                    <a:lumOff val="44000"/>
                  </a:schemeClr>
                </a:solidFill>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١٥٦</a:t>
            </a:r>
          </a:p>
        </p:txBody>
      </p:sp>
      <p:graphicFrame>
        <p:nvGraphicFramePr>
          <p:cNvPr id="11217" name="Table 94"/>
          <p:cNvGraphicFramePr/>
          <p:nvPr/>
        </p:nvGraphicFramePr>
        <p:xfrm>
          <a:off x="0" y="838201"/>
          <a:ext cx="9144000" cy="6064571"/>
        </p:xfrm>
        <a:graphic>
          <a:graphicData uri="http://schemas.openxmlformats.org/drawingml/2006/table">
            <a:tbl>
              <a:tblPr/>
              <a:tblGrid>
                <a:gridCol w="8382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762000">
                  <a:extLst>
                    <a:ext uri="{9D8B030D-6E8A-4147-A177-3AD203B41FA5}">
                      <a16:colId xmlns:a16="http://schemas.microsoft.com/office/drawing/2014/main" val="20002"/>
                    </a:ext>
                  </a:extLst>
                </a:gridCol>
                <a:gridCol w="762000">
                  <a:extLst>
                    <a:ext uri="{9D8B030D-6E8A-4147-A177-3AD203B41FA5}">
                      <a16:colId xmlns:a16="http://schemas.microsoft.com/office/drawing/2014/main" val="20003"/>
                    </a:ext>
                  </a:extLst>
                </a:gridCol>
                <a:gridCol w="685800">
                  <a:extLst>
                    <a:ext uri="{9D8B030D-6E8A-4147-A177-3AD203B41FA5}">
                      <a16:colId xmlns:a16="http://schemas.microsoft.com/office/drawing/2014/main" val="20004"/>
                    </a:ext>
                  </a:extLst>
                </a:gridCol>
                <a:gridCol w="685800">
                  <a:extLst>
                    <a:ext uri="{9D8B030D-6E8A-4147-A177-3AD203B41FA5}">
                      <a16:colId xmlns:a16="http://schemas.microsoft.com/office/drawing/2014/main" val="20005"/>
                    </a:ext>
                  </a:extLst>
                </a:gridCol>
                <a:gridCol w="762000">
                  <a:extLst>
                    <a:ext uri="{9D8B030D-6E8A-4147-A177-3AD203B41FA5}">
                      <a16:colId xmlns:a16="http://schemas.microsoft.com/office/drawing/2014/main" val="20006"/>
                    </a:ext>
                  </a:extLst>
                </a:gridCol>
                <a:gridCol w="838200">
                  <a:extLst>
                    <a:ext uri="{9D8B030D-6E8A-4147-A177-3AD203B41FA5}">
                      <a16:colId xmlns:a16="http://schemas.microsoft.com/office/drawing/2014/main" val="20007"/>
                    </a:ext>
                  </a:extLst>
                </a:gridCol>
                <a:gridCol w="762000">
                  <a:extLst>
                    <a:ext uri="{9D8B030D-6E8A-4147-A177-3AD203B41FA5}">
                      <a16:colId xmlns:a16="http://schemas.microsoft.com/office/drawing/2014/main" val="20008"/>
                    </a:ext>
                  </a:extLst>
                </a:gridCol>
                <a:gridCol w="609600">
                  <a:extLst>
                    <a:ext uri="{9D8B030D-6E8A-4147-A177-3AD203B41FA5}">
                      <a16:colId xmlns:a16="http://schemas.microsoft.com/office/drawing/2014/main" val="20009"/>
                    </a:ext>
                  </a:extLst>
                </a:gridCol>
                <a:gridCol w="762000">
                  <a:extLst>
                    <a:ext uri="{9D8B030D-6E8A-4147-A177-3AD203B41FA5}">
                      <a16:colId xmlns:a16="http://schemas.microsoft.com/office/drawing/2014/main" val="20010"/>
                    </a:ext>
                  </a:extLst>
                </a:gridCol>
                <a:gridCol w="762000">
                  <a:extLst>
                    <a:ext uri="{9D8B030D-6E8A-4147-A177-3AD203B41FA5}">
                      <a16:colId xmlns:a16="http://schemas.microsoft.com/office/drawing/2014/main" val="20011"/>
                    </a:ext>
                  </a:extLst>
                </a:gridCol>
              </a:tblGrid>
              <a:tr h="729358">
                <a:tc gridSpan="12">
                  <a:txBody>
                    <a:bodyPr/>
                    <a:lstStyle/>
                    <a:p>
                      <a:pPr>
                        <a:defRPr sz="1800"/>
                      </a:pPr>
                      <a:r>
                        <a:rPr sz="3200" b="1" dirty="0" err="1">
                          <a:solidFill>
                            <a:schemeClr val="accent3">
                              <a:lumOff val="44000"/>
                            </a:schemeClr>
                          </a:solidFill>
                          <a:latin typeface="Arial Narrow"/>
                          <a:ea typeface="Arial Narrow"/>
                          <a:cs typeface="Arial Narrow"/>
                          <a:sym typeface="Arial Narrow"/>
                        </a:rPr>
                        <a:t>سير</a:t>
                      </a:r>
                      <a:r>
                        <a:rPr sz="3200" b="1" dirty="0">
                          <a:solidFill>
                            <a:schemeClr val="accent3">
                              <a:lumOff val="44000"/>
                            </a:schemeClr>
                          </a:solidFill>
                          <a:latin typeface="Arial Narrow"/>
                          <a:ea typeface="Arial Narrow"/>
                          <a:cs typeface="Arial Narrow"/>
                          <a:sym typeface="Arial Narrow"/>
                        </a:rPr>
                        <a:t> </a:t>
                      </a:r>
                      <a:r>
                        <a:rPr sz="3200" b="1" dirty="0" err="1">
                          <a:solidFill>
                            <a:schemeClr val="accent3">
                              <a:lumOff val="44000"/>
                            </a:schemeClr>
                          </a:solidFill>
                          <a:latin typeface="Arial Narrow"/>
                          <a:ea typeface="Arial Narrow"/>
                          <a:cs typeface="Arial Narrow"/>
                          <a:sym typeface="Arial Narrow"/>
                        </a:rPr>
                        <a:t>الكنيسة</a:t>
                      </a:r>
                      <a:r>
                        <a:rPr sz="3200" b="1" dirty="0">
                          <a:solidFill>
                            <a:schemeClr val="accent3">
                              <a:lumOff val="44000"/>
                            </a:schemeClr>
                          </a:solidFill>
                          <a:latin typeface="Arial Narrow"/>
                          <a:ea typeface="Arial Narrow"/>
                          <a:cs typeface="Arial Narrow"/>
                          <a:sym typeface="Arial Narrow"/>
                        </a:rPr>
                        <a:t> </a:t>
                      </a:r>
                      <a:r>
                        <a:rPr sz="3200" b="1" dirty="0" err="1">
                          <a:solidFill>
                            <a:schemeClr val="accent3">
                              <a:lumOff val="44000"/>
                            </a:schemeClr>
                          </a:solidFill>
                          <a:latin typeface="Arial Narrow"/>
                          <a:ea typeface="Arial Narrow"/>
                          <a:cs typeface="Arial Narrow"/>
                          <a:sym typeface="Arial Narrow"/>
                        </a:rPr>
                        <a:t>الجيد</a:t>
                      </a:r>
                      <a:endParaRPr sz="3200" b="1" dirty="0">
                        <a:solidFill>
                          <a:schemeClr val="accent3">
                            <a:lumOff val="44000"/>
                          </a:schemeClr>
                        </a:solidFill>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solidFill>
                      <a:srgbClr val="000000"/>
                    </a:solid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0"/>
                  </a:ext>
                </a:extLst>
              </a:tr>
              <a:tr h="555411">
                <a:tc gridSpan="2">
                  <a:txBody>
                    <a:bodyPr/>
                    <a:lstStyle/>
                    <a:p>
                      <a:pPr>
                        <a:defRPr sz="1800"/>
                      </a:pPr>
                      <a:r>
                        <a:rPr sz="2400" b="1">
                          <a:latin typeface="Arial Narrow"/>
                          <a:ea typeface="Arial Narrow"/>
                          <a:cs typeface="Arial Narrow"/>
                          <a:sym typeface="Arial Narrow"/>
                        </a:rPr>
                        <a:t>الإنقسامات</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400" b="1" dirty="0" err="1">
                          <a:latin typeface="Arial Narrow"/>
                          <a:ea typeface="Arial Narrow"/>
                          <a:cs typeface="Arial Narrow"/>
                          <a:sym typeface="Arial Narrow"/>
                        </a:rPr>
                        <a:t>ال</a:t>
                      </a:r>
                      <a:r>
                        <a:rPr lang="ar-JO" sz="2400" b="1" dirty="0">
                          <a:latin typeface="Arial Narrow"/>
                          <a:ea typeface="Arial Narrow"/>
                          <a:cs typeface="Arial Narrow"/>
                          <a:sym typeface="Arial Narrow"/>
                        </a:rPr>
                        <a:t>إ</a:t>
                      </a:r>
                      <a:r>
                        <a:rPr sz="2400" b="1" dirty="0" err="1">
                          <a:latin typeface="Arial Narrow"/>
                          <a:ea typeface="Arial Narrow"/>
                          <a:cs typeface="Arial Narrow"/>
                          <a:sym typeface="Arial Narrow"/>
                        </a:rPr>
                        <a:t>ضطرابات</a:t>
                      </a:r>
                      <a:endParaRPr sz="24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400" b="1">
                          <a:latin typeface="Arial Narrow"/>
                          <a:ea typeface="Arial Narrow"/>
                          <a:cs typeface="Arial Narrow"/>
                          <a:sym typeface="Arial Narrow"/>
                        </a:rPr>
                        <a:t>العقيدة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1"/>
                  </a:ext>
                </a:extLst>
              </a:tr>
              <a:tr h="1054670">
                <a:tc gridSpan="2">
                  <a:txBody>
                    <a:bodyPr/>
                    <a:lstStyle/>
                    <a:p>
                      <a:pPr>
                        <a:defRPr sz="1800"/>
                      </a:pPr>
                      <a:r>
                        <a:rPr b="1" dirty="0" err="1">
                          <a:latin typeface="Arial Narrow"/>
                          <a:ea typeface="Arial Narrow"/>
                          <a:cs typeface="Arial Narrow"/>
                          <a:sym typeface="Arial Narrow"/>
                        </a:rPr>
                        <a:t>تقرير</a:t>
                      </a:r>
                      <a:r>
                        <a:rPr b="1" dirty="0">
                          <a:latin typeface="Arial Narrow"/>
                          <a:ea typeface="Arial Narrow"/>
                          <a:cs typeface="Arial Narrow"/>
                          <a:sym typeface="Arial Narrow"/>
                        </a:rPr>
                        <a:t> </a:t>
                      </a:r>
                      <a:r>
                        <a:rPr b="1" dirty="0" err="1">
                          <a:latin typeface="Arial Narrow"/>
                          <a:ea typeface="Arial Narrow"/>
                          <a:cs typeface="Arial Narrow"/>
                          <a:sym typeface="Arial Narrow"/>
                        </a:rPr>
                        <a:t>بأجوبة</a:t>
                      </a:r>
                      <a:r>
                        <a:rPr b="1" dirty="0">
                          <a:latin typeface="Arial Narrow"/>
                          <a:ea typeface="Arial Narrow"/>
                          <a:cs typeface="Arial Narrow"/>
                          <a:sym typeface="Arial Narrow"/>
                        </a:rPr>
                        <a:t> </a:t>
                      </a:r>
                      <a:r>
                        <a:rPr b="1" dirty="0" err="1">
                          <a:latin typeface="Arial Narrow"/>
                          <a:ea typeface="Arial Narrow"/>
                          <a:cs typeface="Arial Narrow"/>
                          <a:sym typeface="Arial Narrow"/>
                        </a:rPr>
                        <a:t>من</a:t>
                      </a:r>
                      <a:r>
                        <a:rPr b="1" dirty="0">
                          <a:latin typeface="Arial Narrow"/>
                          <a:ea typeface="Arial Narrow"/>
                          <a:cs typeface="Arial Narrow"/>
                          <a:sym typeface="Arial Narrow"/>
                        </a:rPr>
                        <a:t> </a:t>
                      </a:r>
                      <a:r>
                        <a:rPr b="1" dirty="0" err="1">
                          <a:latin typeface="Arial Narrow"/>
                          <a:ea typeface="Arial Narrow"/>
                          <a:cs typeface="Arial Narrow"/>
                          <a:sym typeface="Arial Narrow"/>
                        </a:rPr>
                        <a:t>أهل</a:t>
                      </a:r>
                      <a:r>
                        <a:rPr b="1" dirty="0">
                          <a:latin typeface="Arial Narrow"/>
                          <a:ea typeface="Arial Narrow"/>
                          <a:cs typeface="Arial Narrow"/>
                          <a:sym typeface="Arial Narrow"/>
                        </a:rPr>
                        <a:t> </a:t>
                      </a:r>
                      <a:r>
                        <a:rPr b="1" dirty="0" err="1">
                          <a:latin typeface="Arial Narrow"/>
                          <a:ea typeface="Arial Narrow"/>
                          <a:cs typeface="Arial Narrow"/>
                          <a:sym typeface="Arial Narrow"/>
                        </a:rPr>
                        <a:t>خلوي</a:t>
                      </a:r>
                      <a:r>
                        <a:rPr b="1" dirty="0">
                          <a:latin typeface="Arial Narrow"/>
                          <a:ea typeface="Arial Narrow"/>
                          <a:cs typeface="Arial Narrow"/>
                          <a:sym typeface="Arial Narrow"/>
                        </a:rPr>
                        <a:t>
 ( ١: ١١)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b="1" dirty="0">
                          <a:latin typeface="Arial Narrow"/>
                          <a:ea typeface="Arial Narrow"/>
                          <a:cs typeface="Arial Narrow"/>
                          <a:sym typeface="Arial Narrow"/>
                        </a:rPr>
                        <a:t>تقرير بأجوبة من
 أهل خلوي
 ( ٥: ١، ١١: ١  )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b="1">
                          <a:latin typeface="Arial Narrow"/>
                          <a:ea typeface="Arial Narrow"/>
                          <a:cs typeface="Arial Narrow"/>
                          <a:sym typeface="Arial Narrow"/>
                        </a:rPr>
                        <a:t>رسالة بها أجوبة من الكنيسة 
(٧: ١ ; ٨: ١; ١٢: ١; ١٥: ١; ١٦ :١)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2"/>
                  </a:ext>
                </a:extLst>
              </a:tr>
              <a:tr h="555411">
                <a:tc gridSpan="2">
                  <a:txBody>
                    <a:bodyPr/>
                    <a:lstStyle/>
                    <a:p>
                      <a:pPr>
                        <a:defRPr sz="1800"/>
                      </a:pPr>
                      <a:r>
                        <a:rPr sz="2000" b="1">
                          <a:latin typeface="Arial Narrow"/>
                          <a:ea typeface="Arial Narrow"/>
                          <a:cs typeface="Arial Narrow"/>
                          <a:sym typeface="Arial Narrow"/>
                        </a:rPr>
                        <a:t>القيادة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000" b="1">
                          <a:latin typeface="Arial Narrow"/>
                          <a:ea typeface="Arial Narrow"/>
                          <a:cs typeface="Arial Narrow"/>
                          <a:sym typeface="Arial Narrow"/>
                        </a:rPr>
                        <a:t>العلاقات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000" b="1">
                          <a:latin typeface="Arial Narrow"/>
                          <a:ea typeface="Arial Narrow"/>
                          <a:cs typeface="Arial Narrow"/>
                          <a:sym typeface="Arial Narrow"/>
                        </a:rPr>
                        <a:t>لاهوت</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3"/>
                  </a:ext>
                </a:extLst>
              </a:tr>
              <a:tr h="555411">
                <a:tc gridSpan="2">
                  <a:txBody>
                    <a:bodyPr/>
                    <a:lstStyle/>
                    <a:p>
                      <a:pPr>
                        <a:defRPr sz="1800"/>
                      </a:pPr>
                      <a:r>
                        <a:rPr sz="2000" b="1">
                          <a:latin typeface="Arial Narrow"/>
                          <a:ea typeface="Arial Narrow"/>
                          <a:cs typeface="Arial Narrow"/>
                          <a:sym typeface="Arial Narrow"/>
                        </a:rPr>
                        <a:t>الكبرياء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000" b="1">
                          <a:latin typeface="Arial Narrow"/>
                          <a:ea typeface="Arial Narrow"/>
                          <a:cs typeface="Arial Narrow"/>
                          <a:sym typeface="Arial Narrow"/>
                        </a:rPr>
                        <a:t>الفجور</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000" b="1">
                          <a:latin typeface="Arial Narrow"/>
                          <a:ea typeface="Arial Narrow"/>
                          <a:cs typeface="Arial Narrow"/>
                          <a:sym typeface="Arial Narrow"/>
                        </a:rPr>
                        <a:t>الانانية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4"/>
                  </a:ext>
                </a:extLst>
              </a:tr>
              <a:tr h="729358">
                <a:tc>
                  <a:txBody>
                    <a:bodyPr/>
                    <a:lstStyle/>
                    <a:p>
                      <a:pPr>
                        <a:defRPr sz="1800"/>
                      </a:pPr>
                      <a:r>
                        <a:rPr sz="1600" b="1">
                          <a:latin typeface="Arial Narrow"/>
                          <a:ea typeface="Arial Narrow"/>
                          <a:cs typeface="Arial Narrow"/>
                          <a:sym typeface="Arial Narrow"/>
                        </a:rPr>
                        <a:t>تحية 
و
مشاكل</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سوء فهم</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نكاح الاقارب</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دعاوي قضائية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بغاء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زواج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حرية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غطاء الرأس</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عشاء الرب</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هدايا</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القيامة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تقديم الإنجيل</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extLst>
                  <a:ext uri="{0D108BD9-81ED-4DB2-BD59-A6C34878D82A}">
                    <a16:rowId xmlns:a16="http://schemas.microsoft.com/office/drawing/2014/main" val="10005"/>
                  </a:ext>
                </a:extLst>
              </a:tr>
              <a:tr h="729358">
                <a:tc>
                  <a:txBody>
                    <a:bodyPr/>
                    <a:lstStyle/>
                    <a:p>
                      <a:pPr rtl="1">
                        <a:defRPr sz="1800"/>
                      </a:pPr>
                      <a:r>
                        <a:rPr sz="1600" b="1" dirty="0">
                          <a:latin typeface="Arial Narrow"/>
                          <a:ea typeface="Arial Narrow"/>
                          <a:cs typeface="Arial Narrow"/>
                          <a:sym typeface="Arial Narrow"/>
                        </a:rPr>
                        <a:t>١: ١ - ١٧</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 ١٨ </a:t>
                      </a:r>
                      <a:r>
                        <a:rPr lang="en-US" sz="1600" b="1" dirty="0">
                          <a:latin typeface="Arial Narrow"/>
                          <a:ea typeface="Arial Narrow"/>
                          <a:cs typeface="Arial Narrow"/>
                          <a:sym typeface="Arial Narrow"/>
                        </a:rPr>
                        <a:t>-</a:t>
                      </a:r>
                      <a:r>
                        <a:rPr sz="1600" b="1" dirty="0">
                          <a:latin typeface="Arial Narrow"/>
                          <a:ea typeface="Arial Narrow"/>
                          <a:cs typeface="Arial Narrow"/>
                          <a:sym typeface="Arial Narrow"/>
                        </a:rPr>
                        <a:t> ٤: ٢١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٥</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٦: ١- ١١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٦: ١٢ - ٢٠</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٧</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٨: ١ </a:t>
                      </a:r>
                      <a:r>
                        <a:rPr lang="en-US" sz="1600" b="1" dirty="0">
                          <a:latin typeface="Arial Narrow"/>
                          <a:ea typeface="Arial Narrow"/>
                          <a:cs typeface="Arial Narrow"/>
                          <a:sym typeface="Arial Narrow"/>
                        </a:rPr>
                        <a:t>-</a:t>
                      </a:r>
                      <a:r>
                        <a:rPr sz="1600" b="1" dirty="0">
                          <a:latin typeface="Arial Narrow"/>
                          <a:ea typeface="Arial Narrow"/>
                          <a:cs typeface="Arial Narrow"/>
                          <a:sym typeface="Arial Narrow"/>
                        </a:rPr>
                        <a:t> ١١: 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١١: ٢ - ١٦</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١١: ١٧ - ٣٤</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١٢ - ١٤</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١٥</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١٦</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extLst>
                  <a:ext uri="{0D108BD9-81ED-4DB2-BD59-A6C34878D82A}">
                    <a16:rowId xmlns:a16="http://schemas.microsoft.com/office/drawing/2014/main" val="10006"/>
                  </a:ext>
                </a:extLst>
              </a:tr>
              <a:tr h="555411">
                <a:tc gridSpan="12">
                  <a:txBody>
                    <a:bodyPr/>
                    <a:lstStyle/>
                    <a:p>
                      <a:pPr>
                        <a:defRPr sz="1800"/>
                      </a:pPr>
                      <a:r>
                        <a:rPr b="1">
                          <a:latin typeface="Arial Narrow"/>
                          <a:ea typeface="Arial Narrow"/>
                          <a:cs typeface="Arial Narrow"/>
                          <a:sym typeface="Arial Narrow"/>
                        </a:rPr>
                        <a:t>افسس</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7"/>
                  </a:ext>
                </a:extLst>
              </a:tr>
              <a:tr h="555411">
                <a:tc gridSpan="12">
                  <a:txBody>
                    <a:bodyPr/>
                    <a:lstStyle/>
                    <a:p>
                      <a:pPr rtl="1">
                        <a:defRPr sz="1800"/>
                      </a:pPr>
                      <a:r>
                        <a:rPr b="1" dirty="0" err="1">
                          <a:latin typeface="Arial Narrow"/>
                          <a:ea typeface="Arial Narrow"/>
                          <a:cs typeface="Arial Narrow"/>
                          <a:sym typeface="Arial Narrow"/>
                        </a:rPr>
                        <a:t>مايو</a:t>
                      </a:r>
                      <a:r>
                        <a:rPr b="1" dirty="0">
                          <a:latin typeface="Arial Narrow"/>
                          <a:ea typeface="Arial Narrow"/>
                          <a:cs typeface="Arial Narrow"/>
                          <a:sym typeface="Arial Narrow"/>
                        </a:rPr>
                        <a:t> ٥٦ </a:t>
                      </a:r>
                      <a:r>
                        <a:rPr lang="ar-JO" b="1" dirty="0">
                          <a:latin typeface="Arial Narrow"/>
                          <a:ea typeface="Arial Narrow"/>
                          <a:cs typeface="Arial Narrow"/>
                          <a:sym typeface="Arial Narrow"/>
                        </a:rPr>
                        <a:t>(</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الرحلة</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التبشيرية</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الثالثة</a:t>
                      </a:r>
                      <a:r>
                        <a:rPr b="1" dirty="0">
                          <a:latin typeface="Arial Narrow"/>
                          <a:ea typeface="Arial Narrow"/>
                          <a:cs typeface="Arial Narrow"/>
                          <a:sym typeface="Arial Narrow"/>
                        </a:rPr>
                        <a:t> </a:t>
                      </a:r>
                      <a:r>
                        <a:rPr lang="ar-JO" b="1" dirty="0">
                          <a:latin typeface="Arial Narrow"/>
                          <a:ea typeface="Arial Narrow"/>
                          <a:cs typeface="Arial Narrow"/>
                          <a:sym typeface="Arial Narrow"/>
                        </a:rPr>
                        <a:t>)</a:t>
                      </a:r>
                      <a:r>
                        <a:rPr b="1" dirty="0">
                          <a:latin typeface="Arial Narrow"/>
                          <a:ea typeface="Arial Narrow"/>
                          <a:cs typeface="Arial Narrow"/>
                          <a:sym typeface="Arial Narrow"/>
                        </a:rPr>
                        <a:t>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8"/>
                  </a:ext>
                </a:extLst>
              </a:tr>
            </a:tbl>
          </a:graphicData>
        </a:graphic>
      </p:graphicFrame>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11215"/>
                                        </p:tgtEl>
                                        <p:attrNameLst>
                                          <p:attrName>style.visibility</p:attrName>
                                        </p:attrNameLst>
                                      </p:cBhvr>
                                      <p:to>
                                        <p:strVal val="visible"/>
                                      </p:to>
                                    </p:set>
                                    <p:animEffect transition="in" filter="blinds(horizontal)">
                                      <p:cBhvr>
                                        <p:cTn id="7" dur="500"/>
                                        <p:tgtEl>
                                          <p:spTgt spid="112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5" grpId="0" animBg="1" advAuto="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19" name="Picture 8" descr="Picture 8"/>
          <p:cNvPicPr>
            <a:picLocks noChangeAspect="1"/>
          </p:cNvPicPr>
          <p:nvPr/>
        </p:nvPicPr>
        <p:blipFill rotWithShape="1">
          <a:blip r:embed="rId3" cstate="print"/>
          <a:srcRect l="20998" t="37192" r="984" b="10529"/>
          <a:stretch/>
        </p:blipFill>
        <p:spPr>
          <a:xfrm>
            <a:off x="398252" y="799275"/>
            <a:ext cx="6417300" cy="6058725"/>
          </a:xfrm>
          <a:prstGeom prst="rect">
            <a:avLst/>
          </a:prstGeom>
          <a:ln w="12700" cap="flat">
            <a:noFill/>
            <a:miter lim="400000"/>
          </a:ln>
          <a:effectLst/>
        </p:spPr>
      </p:pic>
      <p:sp>
        <p:nvSpPr>
          <p:cNvPr id="11220" name="Text Box 8"/>
          <p:cNvSpPr txBox="1"/>
          <p:nvPr/>
        </p:nvSpPr>
        <p:spPr>
          <a:xfrm>
            <a:off x="281861" y="328677"/>
            <a:ext cx="6533692" cy="686454"/>
          </a:xfrm>
          <a:prstGeom prst="rect">
            <a:avLst/>
          </a:prstGeom>
          <a:solidFill>
            <a:schemeClr val="accent3">
              <a:lumOff val="44000"/>
            </a:schemeClr>
          </a:solid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65020" tIns="65020" rIns="65020" bIns="65020" numCol="1" anchor="t">
            <a:noAutofit/>
          </a:bodyPr>
          <a:lstStyle>
            <a:lvl1pPr defTabSz="1300162">
              <a:defRPr sz="3600">
                <a:effectLst>
                  <a:outerShdw blurRad="38100" dist="38100" dir="2700000" rotWithShape="0">
                    <a:srgbClr val="DDDDDD"/>
                  </a:outerShdw>
                </a:effectLst>
                <a:latin typeface="Arial"/>
                <a:ea typeface="Arial"/>
                <a:cs typeface="Arial"/>
                <a:sym typeface="Arial"/>
              </a:defRPr>
            </a:lvl1pPr>
          </a:lstStyle>
          <a:p>
            <a:pPr marL="0" marR="0" lvl="0" indent="0" algn="ctr" defTabSz="1300162" rtl="0"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rPr>
              <a:t>كورنثوس </a:t>
            </a:r>
            <a:r>
              <a:rPr kumimoji="0" sz="3600" b="1" i="0" u="none" strike="noStrike" kern="0" cap="none" spc="0" normalizeH="0" baseline="0" noProof="0" dirty="0" err="1">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rPr>
              <a:t>الأولى</a:t>
            </a:r>
            <a:endParaRPr kumimoji="0" sz="3600" b="1" i="0" u="none" strike="noStrike" kern="0" cap="none" spc="0" normalizeH="0" baseline="0" noProof="0" dirty="0">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endParaRPr>
          </a:p>
        </p:txBody>
      </p:sp>
      <p:sp>
        <p:nvSpPr>
          <p:cNvPr id="11221" name="TextBox 7"/>
          <p:cNvSpPr txBox="1"/>
          <p:nvPr/>
        </p:nvSpPr>
        <p:spPr>
          <a:xfrm>
            <a:off x="5455432" y="371590"/>
            <a:ext cx="3369923" cy="2917121"/>
          </a:xfrm>
          <a:prstGeom prst="rect">
            <a:avLst/>
          </a:prstGeom>
          <a:solidFill>
            <a:schemeClr val="accent3">
              <a:lumOff val="44000"/>
            </a:schemeClr>
          </a:solid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65020" tIns="65020" rIns="65020" bIns="65020" numCol="1" anchor="t">
            <a:noAutofit/>
          </a:bodyPr>
          <a:lstStyle/>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الإرشاد</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إلى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الوحدة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المسيحية</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٢.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تجاوب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الإنسان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الطبيعي</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٣.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اسباب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تجعل</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المؤمن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جسدي</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٤.  </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a:t>
            </a:r>
            <a:r>
              <a:rPr kumimoji="0" lang="ar-JO"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لا</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حظات</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خدمة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بولس</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٥.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توبيخ</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الفجور</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في</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الكنيسة</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٦.</a:t>
            </a:r>
            <a:r>
              <a:rPr kumimoji="0" sz="1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خطايا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ضد</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الجسد</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٧.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تعليمات</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ل</a:t>
            </a:r>
            <a:r>
              <a:rPr kumimoji="0" lang="ar-JO"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أ</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جل</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المتزوجين</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٨.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أبداً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تكون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حجرة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عثرة</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sp>
        <p:nvSpPr>
          <p:cNvPr id="11222" name="TextBox 9"/>
          <p:cNvSpPr txBox="1"/>
          <p:nvPr/>
        </p:nvSpPr>
        <p:spPr>
          <a:xfrm>
            <a:off x="5410207" y="3176497"/>
            <a:ext cx="3460373" cy="3217921"/>
          </a:xfrm>
          <a:prstGeom prst="rect">
            <a:avLst/>
          </a:prstGeom>
          <a:solidFill>
            <a:schemeClr val="accent3">
              <a:lumOff val="44000"/>
            </a:schemeClr>
          </a:solid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65020" tIns="65020" rIns="65020" bIns="65020" numCol="1" anchor="t">
            <a:noAutofit/>
          </a:bodyPr>
          <a:lstStyle/>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٩.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يجب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المؤمنين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إعلان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الحق</a:t>
            </a:r>
            <a:endPar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١٠.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توقع</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الإنتصار</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الإغراء</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١١.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كيف</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تتقدم</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للمائدة</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١٢.الإمكانيات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داخل</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جسد</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المسيح</a:t>
            </a: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١٣.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نقاء</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الحقيقي</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١٤.تعليمات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باستعمال</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الالسنة</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١٥.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ترتيب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القيامة</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١٦.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تذكير</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بالمساعديين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الروحيين</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grpSp>
        <p:nvGrpSpPr>
          <p:cNvPr id="11226" name="Rectangle 3"/>
          <p:cNvGrpSpPr/>
          <p:nvPr/>
        </p:nvGrpSpPr>
        <p:grpSpPr>
          <a:xfrm>
            <a:off x="0" y="6335104"/>
            <a:ext cx="9144000" cy="522897"/>
            <a:chOff x="0" y="-1"/>
            <a:chExt cx="9144000" cy="522896"/>
          </a:xfrm>
        </p:grpSpPr>
        <p:sp>
          <p:nvSpPr>
            <p:cNvPr id="11224" name="Rectangle"/>
            <p:cNvSpPr/>
            <p:nvPr/>
          </p:nvSpPr>
          <p:spPr>
            <a:xfrm>
              <a:off x="0" y="-1"/>
              <a:ext cx="9144000" cy="522896"/>
            </a:xfrm>
            <a:prstGeom prst="rect">
              <a:avLst/>
            </a:prstGeom>
            <a:solidFill>
              <a:srgbClr val="000000"/>
            </a:solidFill>
            <a:ln w="12700" cap="flat">
              <a:noFill/>
              <a:miter lim="400000"/>
            </a:ln>
            <a:effectLst>
              <a:outerShdw blurRad="63500" dist="35921" dir="2700000" rotWithShape="0">
                <a:srgbClr val="808080">
                  <a:alpha val="74998"/>
                </a:srgbClr>
              </a:outerShdw>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8F8F8F">
                      <a:lumOff val="44000"/>
                    </a:srgbClr>
                  </a:solidFill>
                  <a:effectLst>
                    <a:outerShdw blurRad="38100" dist="38100" dir="2700000" rotWithShape="0">
                      <a:srgbClr val="000000">
                        <a:alpha val="43137"/>
                      </a:srgbClr>
                    </a:outerShdw>
                  </a:effectLst>
                  <a:latin typeface="Arial"/>
                  <a:ea typeface="Arial"/>
                  <a:cs typeface="Arial"/>
                  <a:sym typeface="Arial"/>
                </a:defRPr>
              </a:pPr>
              <a:endPar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endParaRPr>
            </a:p>
          </p:txBody>
        </p:sp>
        <p:sp>
          <p:nvSpPr>
            <p:cNvPr id="11225" name="باري هدلستون ، الكتاب المقدس الأبجدي"/>
            <p:cNvSpPr txBox="1"/>
            <p:nvPr/>
          </p:nvSpPr>
          <p:spPr>
            <a:xfrm>
              <a:off x="45719" y="30616"/>
              <a:ext cx="9052561" cy="4616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lvl1pPr>
                <a:defRPr>
                  <a:solidFill>
                    <a:schemeClr val="accent3">
                      <a:lumOff val="44000"/>
                    </a:schemeClr>
                  </a:solidFill>
                  <a:effectLst>
                    <a:outerShdw blurRad="38100" dist="38100" dir="2700000" rotWithShape="0">
                      <a:srgbClr val="000000">
                        <a:alpha val="43137"/>
                      </a:srgbClr>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باري هدلستون ،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الكتاب</a:t>
              </a: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المقدس</a:t>
              </a: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الأبجدي</a:t>
              </a:r>
              <a:endPar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220"/>
                                        </p:tgtEl>
                                        <p:attrNameLst>
                                          <p:attrName>style.visibility</p:attrName>
                                        </p:attrNameLst>
                                      </p:cBhvr>
                                      <p:to>
                                        <p:strVal val="visible"/>
                                      </p:to>
                                    </p:set>
                                    <p:animEffect transition="in" filter="checkerboard(across)">
                                      <p:cBhvr>
                                        <p:cTn id="7" dur="500"/>
                                        <p:tgtEl>
                                          <p:spTgt spid="11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20"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455F7461-9CD0-D79C-3900-B9E7D7E0EF4C}"/>
              </a:ext>
            </a:extLst>
          </p:cNvPr>
          <p:cNvGrpSpPr/>
          <p:nvPr/>
        </p:nvGrpSpPr>
        <p:grpSpPr>
          <a:xfrm>
            <a:off x="-36314" y="-1"/>
            <a:ext cx="9144198" cy="5800725"/>
            <a:chOff x="-36314" y="-1"/>
            <a:chExt cx="9144198" cy="5800725"/>
          </a:xfrm>
        </p:grpSpPr>
        <p:pic>
          <p:nvPicPr>
            <p:cNvPr id="4098" name="Picture 2" descr="https://i1.wp.com/love-quotes-and-quotations.com/wp-content/uploads/2018/12/Inspiring-Quotes-About-Being-Different.jpg?fit=681%2C432&amp;ssl=1">
              <a:extLst>
                <a:ext uri="{FF2B5EF4-FFF2-40B4-BE49-F238E27FC236}">
                  <a16:creationId xmlns:a16="http://schemas.microsoft.com/office/drawing/2014/main" id="{DA2C14D3-05DF-D042-AE7E-C853B1307A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314" y="-1"/>
              <a:ext cx="9144198" cy="5800725"/>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2" descr="https://i1.wp.com/love-quotes-and-quotations.com/wp-content/uploads/2018/12/Inspiring-Quotes-About-Being-Different.jpg?fit=681%2C432&amp;ssl=1">
              <a:extLst>
                <a:ext uri="{FF2B5EF4-FFF2-40B4-BE49-F238E27FC236}">
                  <a16:creationId xmlns:a16="http://schemas.microsoft.com/office/drawing/2014/main" id="{C0FC4952-A9C8-7CCE-2BFC-1580ADA1634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1388028"/>
              <a:ext cx="9144198" cy="5784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https://i1.wp.com/love-quotes-and-quotations.com/wp-content/uploads/2018/12/Inspiring-Quotes-About-Being-Different.jpg?fit=681%2C432&amp;ssl=1">
              <a:extLst>
                <a:ext uri="{FF2B5EF4-FFF2-40B4-BE49-F238E27FC236}">
                  <a16:creationId xmlns:a16="http://schemas.microsoft.com/office/drawing/2014/main" id="{8A138916-3F21-28D9-1CBF-A3001FCD533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977481"/>
              <a:ext cx="9144198" cy="578499"/>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https://i1.wp.com/love-quotes-and-quotations.com/wp-content/uploads/2018/12/Inspiring-Quotes-About-Being-Different.jpg?fit=681%2C432&amp;ssl=1">
              <a:extLst>
                <a:ext uri="{FF2B5EF4-FFF2-40B4-BE49-F238E27FC236}">
                  <a16:creationId xmlns:a16="http://schemas.microsoft.com/office/drawing/2014/main" id="{03F471F4-CFC9-DFA4-7145-9C5E0847481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492289"/>
              <a:ext cx="9144198" cy="578499"/>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Rectangle 2"/>
          <p:cNvSpPr txBox="1">
            <a:spLocks noChangeArrowheads="1"/>
          </p:cNvSpPr>
          <p:nvPr/>
        </p:nvSpPr>
        <p:spPr bwMode="auto">
          <a:xfrm>
            <a:off x="36512" y="3933056"/>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١ كورنثوس</a:t>
            </a:r>
            <a:endParaRPr kumimoji="0" lang="en-US" sz="6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23813" y="174"/>
            <a:ext cx="9120187" cy="1954614"/>
          </a:xfrm>
          <a:noFill/>
          <a:ln>
            <a:noFill/>
          </a:ln>
          <a:effectLst>
            <a:outerShdw blurRad="63500" dist="35921" dir="2700000" algn="ctr" rotWithShape="0">
              <a:schemeClr val="tx2">
                <a:alpha val="74998"/>
              </a:schemeClr>
            </a:outerShdw>
          </a:effectLst>
        </p:spPr>
        <p:txBody>
          <a:bodyPr anchor="ctr"/>
          <a:lstStyle/>
          <a:p>
            <a:r>
              <a:rPr lang="ar-JO" sz="8000" kern="1200" dirty="0">
                <a:solidFill>
                  <a:srgbClr val="FFFFFF"/>
                </a:solidFill>
                <a:effectLst>
                  <a:glow rad="127000">
                    <a:srgbClr val="000000"/>
                  </a:glow>
                </a:effectLst>
                <a:ea typeface="ＭＳ Ｐゴシック" charset="0"/>
              </a:rPr>
              <a:t>كن مختلفاً</a:t>
            </a:r>
            <a:endParaRPr lang="en-US" sz="8000" kern="1200" dirty="0">
              <a:solidFill>
                <a:srgbClr val="FFFFFF"/>
              </a:solidFill>
              <a:effectLst>
                <a:glow rad="127000">
                  <a:srgbClr val="000000"/>
                </a:glow>
              </a:effectLst>
              <a:ea typeface="ＭＳ Ｐゴシック" charset="0"/>
            </a:endParaRPr>
          </a:p>
        </p:txBody>
      </p:sp>
      <p:sp>
        <p:nvSpPr>
          <p:cNvPr id="5" name="Text Box 5"/>
          <p:cNvSpPr txBox="1">
            <a:spLocks noChangeArrowheads="1"/>
          </p:cNvSpPr>
          <p:nvPr/>
        </p:nvSpPr>
        <p:spPr bwMode="auto">
          <a:xfrm>
            <a:off x="-23813" y="5800725"/>
            <a:ext cx="9228216" cy="1057276"/>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BibleStudyDownloads.org</a:t>
            </a:r>
          </a:p>
        </p:txBody>
      </p:sp>
    </p:spTree>
    <p:extLst>
      <p:ext uri="{BB962C8B-B14F-4D97-AF65-F5344CB8AC3E}">
        <p14:creationId xmlns:p14="http://schemas.microsoft.com/office/powerpoint/2010/main" val="23363190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2290" name="Picture 2" descr="http://argentcapital.com/wp-content/uploads/2017/08/herd-mentality_resized4web.jpg">
            <a:extLst>
              <a:ext uri="{FF2B5EF4-FFF2-40B4-BE49-F238E27FC236}">
                <a16:creationId xmlns:a16="http://schemas.microsoft.com/office/drawing/2014/main" id="{C0DF05CE-E6C0-1A45-8970-3DFF8A1846C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9413"/>
            <a:ext cx="9144000" cy="6099175"/>
          </a:xfrm>
          <a:prstGeom prst="rect">
            <a:avLst/>
          </a:prstGeom>
          <a:noFill/>
          <a:extLst>
            <a:ext uri="{909E8E84-426E-40DD-AFC4-6F175D3DCCD1}">
              <a14:hiddenFill xmlns:a14="http://schemas.microsoft.com/office/drawing/2010/main">
                <a:solidFill>
                  <a:srgbClr val="FFFFFF"/>
                </a:solidFill>
              </a14:hiddenFill>
            </a:ext>
          </a:extLst>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0" y="368300"/>
            <a:ext cx="9143999" cy="1080120"/>
          </a:xfrm>
          <a:effectLst/>
        </p:spPr>
        <p:txBody>
          <a:bodyPr/>
          <a:lstStyle/>
          <a:p>
            <a:pPr>
              <a:defRPr/>
            </a:pPr>
            <a:r>
              <a:rPr lang="ar-JO" dirty="0">
                <a:solidFill>
                  <a:schemeClr val="tx2"/>
                </a:solidFill>
                <a:effectLst>
                  <a:glow rad="127000">
                    <a:schemeClr val="bg1"/>
                  </a:glow>
                </a:effectLst>
                <a:ea typeface="ＭＳ Ｐゴシック" charset="0"/>
              </a:rPr>
              <a:t>عقلية القطيع</a:t>
            </a:r>
            <a:endParaRPr lang="en-US" dirty="0">
              <a:solidFill>
                <a:schemeClr val="tx2"/>
              </a:solidFill>
              <a:effectLst>
                <a:glow rad="127000">
                  <a:schemeClr val="bg1"/>
                </a:glow>
              </a:effectLst>
              <a:ea typeface="ＭＳ Ｐゴシック" charset="0"/>
            </a:endParaRPr>
          </a:p>
        </p:txBody>
      </p:sp>
    </p:spTree>
    <p:extLst>
      <p:ext uri="{BB962C8B-B14F-4D97-AF65-F5344CB8AC3E}">
        <p14:creationId xmlns:p14="http://schemas.microsoft.com/office/powerpoint/2010/main" val="1079777679"/>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https://images.martechadvisor.com/images/uploads/content_images/be_different_57f7c1ee70eab.jpg">
            <a:extLst>
              <a:ext uri="{FF2B5EF4-FFF2-40B4-BE49-F238E27FC236}">
                <a16:creationId xmlns:a16="http://schemas.microsoft.com/office/drawing/2014/main" id="{D7A1F30B-7D44-DF47-B9ED-67EB0F4AA4B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44" y="13360"/>
            <a:ext cx="9144000" cy="608806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347864" y="2688407"/>
            <a:ext cx="5796136" cy="3413016"/>
          </a:xfrm>
          <a:effectLst>
            <a:outerShdw blurRad="63500" dist="35921" dir="2700000" algn="ctr" rotWithShape="0">
              <a:schemeClr val="tx2">
                <a:alpha val="74998"/>
              </a:schemeClr>
            </a:outerShdw>
          </a:effectLst>
        </p:spPr>
        <p:txBody>
          <a:bodyPr anchor="t"/>
          <a:lstStyle/>
          <a:p>
            <a:pPr>
              <a:defRPr/>
            </a:pPr>
            <a:r>
              <a:rPr lang="ar-JO" sz="5400" dirty="0">
                <a:effectLst>
                  <a:glow rad="127000">
                    <a:schemeClr val="tx1"/>
                  </a:glow>
                </a:effectLst>
                <a:ea typeface="ＭＳ Ｐゴシック" charset="0"/>
              </a:rPr>
              <a:t>كيف يجب أن نكون </a:t>
            </a:r>
            <a:r>
              <a:rPr lang="ar-JO" sz="5400" dirty="0">
                <a:solidFill>
                  <a:srgbClr val="FFFF00"/>
                </a:solidFill>
                <a:effectLst>
                  <a:glow rad="127000">
                    <a:schemeClr val="tx1"/>
                  </a:glow>
                </a:effectLst>
                <a:ea typeface="ＭＳ Ｐゴシック" charset="0"/>
              </a:rPr>
              <a:t>مختلفين</a:t>
            </a:r>
            <a:r>
              <a:rPr lang="ar-JO" sz="5400" dirty="0">
                <a:effectLst>
                  <a:glow rad="127000">
                    <a:schemeClr val="tx1"/>
                  </a:glow>
                </a:effectLst>
                <a:ea typeface="ＭＳ Ｐゴシック" charset="0"/>
              </a:rPr>
              <a:t> عن غير المؤمنين؟</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27858671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45" name="Picture 2" descr="Picture 2"/>
          <p:cNvPicPr>
            <a:picLocks noChangeAspect="1"/>
          </p:cNvPicPr>
          <p:nvPr/>
        </p:nvPicPr>
        <p:blipFill>
          <a:blip r:embed="rId3" cstate="print"/>
          <a:stretch>
            <a:fillRect/>
          </a:stretch>
        </p:blipFill>
        <p:spPr>
          <a:xfrm>
            <a:off x="0" y="0"/>
            <a:ext cx="9144000" cy="6858000"/>
          </a:xfrm>
          <a:prstGeom prst="rect">
            <a:avLst/>
          </a:prstGeom>
          <a:ln w="12700">
            <a:miter lim="400000"/>
          </a:ln>
        </p:spPr>
      </p:pic>
      <p:sp>
        <p:nvSpPr>
          <p:cNvPr id="11246" name="Rectangle 3"/>
          <p:cNvSpPr txBox="1">
            <a:spLocks noGrp="1"/>
          </p:cNvSpPr>
          <p:nvPr>
            <p:ph type="title"/>
          </p:nvPr>
        </p:nvSpPr>
        <p:spPr>
          <a:xfrm>
            <a:off x="0" y="0"/>
            <a:ext cx="9144000" cy="914400"/>
          </a:xfrm>
          <a:prstGeom prst="rect">
            <a:avLst/>
          </a:prstGeom>
          <a:solidFill>
            <a:srgbClr val="482400"/>
          </a:solidFill>
        </p:spPr>
        <p:txBody>
          <a:bodyPr anchor="ctr"/>
          <a:lstStyle/>
          <a:p>
            <a:pPr algn="ctr" rtl="1">
              <a:defRPr sz="3600">
                <a:solidFill>
                  <a:schemeClr val="accent3">
                    <a:lumOff val="44000"/>
                  </a:schemeClr>
                </a:solidFill>
                <a:latin typeface="Arial"/>
                <a:ea typeface="Arial"/>
                <a:cs typeface="Arial"/>
                <a:sym typeface="Arial"/>
              </a:defRPr>
            </a:pPr>
            <a:r>
              <a:rPr b="1" dirty="0">
                <a:latin typeface="Arial" panose="020B0604020202020204" pitchFamily="34" charset="0"/>
                <a:ea typeface="ＭＳ Ｐゴシック"/>
                <a:cs typeface="Arial" panose="020B0604020202020204" pitchFamily="34" charset="0"/>
                <a:sym typeface="ＭＳ Ｐゴシック"/>
              </a:rPr>
              <a:t>كورنثوس </a:t>
            </a:r>
            <a:r>
              <a:rPr b="1" dirty="0">
                <a:latin typeface="Arial" panose="020B0604020202020204" pitchFamily="34" charset="0"/>
                <a:cs typeface="Arial" panose="020B0604020202020204" pitchFamily="34" charset="0"/>
              </a:rPr>
              <a:t>: </a:t>
            </a:r>
            <a:r>
              <a:rPr b="1" dirty="0" err="1">
                <a:latin typeface="Arial" panose="020B0604020202020204" pitchFamily="34" charset="0"/>
                <a:ea typeface="ＭＳ Ｐゴシック"/>
                <a:cs typeface="Arial" panose="020B0604020202020204" pitchFamily="34" charset="0"/>
                <a:sym typeface="ＭＳ Ｐゴシック"/>
              </a:rPr>
              <a:t>تقاطع</a:t>
            </a:r>
            <a:r>
              <a:rPr b="1" dirty="0">
                <a:latin typeface="Arial" panose="020B0604020202020204" pitchFamily="34" charset="0"/>
                <a:ea typeface="ＭＳ Ｐゴシック"/>
                <a:cs typeface="Arial" panose="020B0604020202020204" pitchFamily="34" charset="0"/>
                <a:sym typeface="ＭＳ Ｐゴシック"/>
              </a:rPr>
              <a:t> </a:t>
            </a:r>
            <a:r>
              <a:rPr b="1" dirty="0" err="1">
                <a:latin typeface="Arial" panose="020B0604020202020204" pitchFamily="34" charset="0"/>
                <a:ea typeface="ＭＳ Ｐゴシック"/>
                <a:cs typeface="Arial" panose="020B0604020202020204" pitchFamily="34" charset="0"/>
                <a:sym typeface="ＭＳ Ｐゴシック"/>
              </a:rPr>
              <a:t>الفجور</a:t>
            </a:r>
            <a:endParaRPr b="1" dirty="0">
              <a:latin typeface="Arial" panose="020B0604020202020204" pitchFamily="34" charset="0"/>
              <a:ea typeface="ＭＳ Ｐゴシック"/>
              <a:cs typeface="Arial" panose="020B0604020202020204" pitchFamily="34" charset="0"/>
              <a:sym typeface="ＭＳ Ｐゴシック"/>
            </a:endParaRPr>
          </a:p>
        </p:txBody>
      </p:sp>
      <p:sp>
        <p:nvSpPr>
          <p:cNvPr id="11248" name="Freeform 5"/>
          <p:cNvSpPr/>
          <p:nvPr/>
        </p:nvSpPr>
        <p:spPr>
          <a:xfrm>
            <a:off x="-381000" y="457200"/>
            <a:ext cx="5105400" cy="5795629"/>
          </a:xfrm>
          <a:custGeom>
            <a:avLst/>
            <a:gdLst/>
            <a:ahLst/>
            <a:cxnLst>
              <a:cxn ang="0">
                <a:pos x="wd2" y="hd2"/>
              </a:cxn>
              <a:cxn ang="5400000">
                <a:pos x="wd2" y="hd2"/>
              </a:cxn>
              <a:cxn ang="10800000">
                <a:pos x="wd2" y="hd2"/>
              </a:cxn>
              <a:cxn ang="16200000">
                <a:pos x="wd2" y="hd2"/>
              </a:cxn>
            </a:cxnLst>
            <a:rect l="0" t="0" r="r" b="b"/>
            <a:pathLst>
              <a:path w="21600" h="21522" extrusionOk="0">
                <a:moveTo>
                  <a:pt x="21600" y="16003"/>
                </a:moveTo>
                <a:cubicBezTo>
                  <a:pt x="20841" y="17512"/>
                  <a:pt x="20081" y="19020"/>
                  <a:pt x="19237" y="19938"/>
                </a:cubicBezTo>
                <a:cubicBezTo>
                  <a:pt x="18394" y="20857"/>
                  <a:pt x="17269" y="21425"/>
                  <a:pt x="16537" y="21513"/>
                </a:cubicBezTo>
                <a:cubicBezTo>
                  <a:pt x="15806" y="21600"/>
                  <a:pt x="15469" y="21075"/>
                  <a:pt x="14850" y="20463"/>
                </a:cubicBezTo>
                <a:cubicBezTo>
                  <a:pt x="14231" y="19851"/>
                  <a:pt x="13275" y="18496"/>
                  <a:pt x="12825" y="17840"/>
                </a:cubicBezTo>
                <a:cubicBezTo>
                  <a:pt x="12375" y="17184"/>
                  <a:pt x="13767" y="18845"/>
                  <a:pt x="12150" y="16528"/>
                </a:cubicBezTo>
                <a:cubicBezTo>
                  <a:pt x="10533" y="14211"/>
                  <a:pt x="5161" y="6690"/>
                  <a:pt x="3136" y="3935"/>
                </a:cubicBezTo>
                <a:cubicBezTo>
                  <a:pt x="1111" y="1181"/>
                  <a:pt x="555" y="590"/>
                  <a:pt x="0" y="0"/>
                </a:cubicBezTo>
              </a:path>
            </a:pathLst>
          </a:custGeom>
          <a:ln w="76200">
            <a:solidFill>
              <a:srgbClr val="0000FF"/>
            </a:solidFill>
          </a:ln>
        </p:spPr>
        <p:txBody>
          <a:bodyPr lIns="45719" rIns="45719"/>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49" name="Text Box 6"/>
          <p:cNvSpPr txBox="1"/>
          <p:nvPr/>
        </p:nvSpPr>
        <p:spPr>
          <a:xfrm>
            <a:off x="3310287" y="5029200"/>
            <a:ext cx="1058941" cy="461665"/>
          </a:xfrm>
          <a:prstGeom prst="rect">
            <a:avLst/>
          </a:prstGeom>
          <a:solidFill>
            <a:schemeClr val="tx1"/>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defRPr>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ar-SA" sz="24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كورنثوس</a:t>
            </a:r>
            <a:endParaRPr kumimoji="0" sz="24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11250" name="Text Box 7"/>
          <p:cNvSpPr txBox="1"/>
          <p:nvPr/>
        </p:nvSpPr>
        <p:spPr>
          <a:xfrm>
            <a:off x="8492074" y="0"/>
            <a:ext cx="61170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defRPr>
                <a:solidFill>
                  <a:schemeClr val="accent3">
                    <a:lumOff val="44000"/>
                  </a:schemeClr>
                </a:solidFill>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١٤٢</a:t>
            </a:r>
          </a:p>
        </p:txBody>
      </p:sp>
      <p:sp>
        <p:nvSpPr>
          <p:cNvPr id="11247" name="AutoShape 4"/>
          <p:cNvSpPr/>
          <p:nvPr/>
        </p:nvSpPr>
        <p:spPr>
          <a:xfrm>
            <a:off x="3352800" y="4800600"/>
            <a:ext cx="609600" cy="457200"/>
          </a:xfrm>
          <a:custGeom>
            <a:avLst/>
            <a:gdLst/>
            <a:ahLst/>
            <a:cxnLst>
              <a:cxn ang="0">
                <a:pos x="wd2" y="hd2"/>
              </a:cxn>
              <a:cxn ang="5400000">
                <a:pos x="wd2" y="hd2"/>
              </a:cxn>
              <a:cxn ang="10800000">
                <a:pos x="wd2" y="hd2"/>
              </a:cxn>
              <a:cxn ang="16200000">
                <a:pos x="wd2" y="hd2"/>
              </a:cxn>
            </a:cxnLst>
            <a:rect l="0" t="0" r="r" b="b"/>
            <a:pathLst>
              <a:path w="21600" h="21600" extrusionOk="0">
                <a:moveTo>
                  <a:pt x="11462" y="4342"/>
                </a:moveTo>
                <a:lnTo>
                  <a:pt x="14790" y="0"/>
                </a:lnTo>
                <a:lnTo>
                  <a:pt x="14525" y="5777"/>
                </a:lnTo>
                <a:lnTo>
                  <a:pt x="18007" y="3172"/>
                </a:lnTo>
                <a:lnTo>
                  <a:pt x="16380" y="6532"/>
                </a:lnTo>
                <a:lnTo>
                  <a:pt x="21600" y="6645"/>
                </a:lnTo>
                <a:lnTo>
                  <a:pt x="16985" y="9402"/>
                </a:lnTo>
                <a:lnTo>
                  <a:pt x="18270" y="11290"/>
                </a:lnTo>
                <a:lnTo>
                  <a:pt x="16380" y="12310"/>
                </a:lnTo>
                <a:lnTo>
                  <a:pt x="18877" y="15632"/>
                </a:lnTo>
                <a:lnTo>
                  <a:pt x="14640" y="14350"/>
                </a:lnTo>
                <a:lnTo>
                  <a:pt x="14942" y="17370"/>
                </a:lnTo>
                <a:lnTo>
                  <a:pt x="12180" y="15935"/>
                </a:lnTo>
                <a:lnTo>
                  <a:pt x="11612" y="18842"/>
                </a:lnTo>
                <a:lnTo>
                  <a:pt x="9872" y="17370"/>
                </a:lnTo>
                <a:lnTo>
                  <a:pt x="8700" y="19712"/>
                </a:lnTo>
                <a:lnTo>
                  <a:pt x="7527" y="18125"/>
                </a:lnTo>
                <a:lnTo>
                  <a:pt x="4917" y="21600"/>
                </a:lnTo>
                <a:lnTo>
                  <a:pt x="4805" y="18240"/>
                </a:lnTo>
                <a:lnTo>
                  <a:pt x="1285" y="17825"/>
                </a:lnTo>
                <a:lnTo>
                  <a:pt x="3330" y="15370"/>
                </a:lnTo>
                <a:lnTo>
                  <a:pt x="0" y="12877"/>
                </a:lnTo>
                <a:lnTo>
                  <a:pt x="3935" y="11592"/>
                </a:lnTo>
                <a:lnTo>
                  <a:pt x="1172" y="8270"/>
                </a:lnTo>
                <a:lnTo>
                  <a:pt x="5372" y="7817"/>
                </a:lnTo>
                <a:lnTo>
                  <a:pt x="4502" y="3625"/>
                </a:lnTo>
                <a:lnTo>
                  <a:pt x="8550" y="6382"/>
                </a:lnTo>
                <a:lnTo>
                  <a:pt x="9722" y="1887"/>
                </a:lnTo>
                <a:close/>
              </a:path>
            </a:pathLst>
          </a:custGeom>
          <a:solidFill>
            <a:srgbClr val="FFCC00"/>
          </a:solidFill>
          <a:ln>
            <a:solidFill>
              <a:srgbClr val="000000"/>
            </a:solidFill>
            <a:miter/>
          </a:ln>
        </p:spPr>
        <p:txBody>
          <a:bodyPr lIns="45719" rIns="45719" anchor="ctr"/>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p:tmAbs val="0"/>
                                  </p:iterate>
                                  <p:childTnLst>
                                    <p:set>
                                      <p:cBhvr>
                                        <p:cTn id="6" fill="hold"/>
                                        <p:tgtEl>
                                          <p:spTgt spid="11248"/>
                                        </p:tgtEl>
                                        <p:attrNameLst>
                                          <p:attrName>style.visibility</p:attrName>
                                        </p:attrNameLst>
                                      </p:cBhvr>
                                      <p:to>
                                        <p:strVal val="visible"/>
                                      </p:to>
                                    </p:set>
                                    <p:animEffect transition="in" filter="wipe(left)">
                                      <p:cBhvr>
                                        <p:cTn id="7" dur="5000"/>
                                        <p:tgtEl>
                                          <p:spTgt spid="11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48" grpId="0" animBg="1" advAuto="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4" name="Rectangle 2"/>
          <p:cNvSpPr/>
          <p:nvPr/>
        </p:nvSpPr>
        <p:spPr>
          <a:xfrm>
            <a:off x="0" y="0"/>
            <a:ext cx="9144000" cy="6858000"/>
          </a:xfrm>
          <a:prstGeom prst="rect">
            <a:avLst/>
          </a:prstGeom>
          <a:blipFill>
            <a:blip r:embed="rId3" cstate="print"/>
          </a:blipFill>
          <a:ln>
            <a:solidFill>
              <a:srgbClr val="000000"/>
            </a:solidFill>
            <a:miter/>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5" name="Freeform 3"/>
          <p:cNvSpPr/>
          <p:nvPr/>
        </p:nvSpPr>
        <p:spPr>
          <a:xfrm>
            <a:off x="-147187" y="-218435"/>
            <a:ext cx="6343906" cy="2440735"/>
          </a:xfrm>
          <a:custGeom>
            <a:avLst/>
            <a:gdLst/>
            <a:ahLst/>
            <a:cxnLst>
              <a:cxn ang="0">
                <a:pos x="wd2" y="hd2"/>
              </a:cxn>
              <a:cxn ang="5400000">
                <a:pos x="wd2" y="hd2"/>
              </a:cxn>
              <a:cxn ang="10800000">
                <a:pos x="wd2" y="hd2"/>
              </a:cxn>
              <a:cxn ang="16200000">
                <a:pos x="wd2" y="hd2"/>
              </a:cxn>
            </a:cxnLst>
            <a:rect l="0" t="0" r="r" b="b"/>
            <a:pathLst>
              <a:path w="21323" h="21152" extrusionOk="0">
                <a:moveTo>
                  <a:pt x="265" y="1893"/>
                </a:moveTo>
                <a:cubicBezTo>
                  <a:pt x="-231" y="3737"/>
                  <a:pt x="121" y="2278"/>
                  <a:pt x="121" y="7754"/>
                </a:cubicBezTo>
                <a:cubicBezTo>
                  <a:pt x="121" y="10395"/>
                  <a:pt x="169" y="10616"/>
                  <a:pt x="217" y="12776"/>
                </a:cubicBezTo>
                <a:cubicBezTo>
                  <a:pt x="244" y="13807"/>
                  <a:pt x="57" y="15169"/>
                  <a:pt x="495" y="15527"/>
                </a:cubicBezTo>
                <a:cubicBezTo>
                  <a:pt x="559" y="15706"/>
                  <a:pt x="601" y="15967"/>
                  <a:pt x="681" y="16132"/>
                </a:cubicBezTo>
                <a:cubicBezTo>
                  <a:pt x="692" y="16146"/>
                  <a:pt x="938" y="16353"/>
                  <a:pt x="959" y="16366"/>
                </a:cubicBezTo>
                <a:cubicBezTo>
                  <a:pt x="1343" y="16628"/>
                  <a:pt x="1727" y="16834"/>
                  <a:pt x="2117" y="17082"/>
                </a:cubicBezTo>
                <a:cubicBezTo>
                  <a:pt x="2250" y="17426"/>
                  <a:pt x="2416" y="17770"/>
                  <a:pt x="2581" y="18045"/>
                </a:cubicBezTo>
                <a:cubicBezTo>
                  <a:pt x="2752" y="18636"/>
                  <a:pt x="2757" y="18719"/>
                  <a:pt x="3045" y="18884"/>
                </a:cubicBezTo>
                <a:cubicBezTo>
                  <a:pt x="3477" y="19641"/>
                  <a:pt x="3872" y="19723"/>
                  <a:pt x="4390" y="19957"/>
                </a:cubicBezTo>
                <a:cubicBezTo>
                  <a:pt x="4657" y="20067"/>
                  <a:pt x="4892" y="20425"/>
                  <a:pt x="5137" y="20673"/>
                </a:cubicBezTo>
                <a:cubicBezTo>
                  <a:pt x="5356" y="20879"/>
                  <a:pt x="5649" y="20948"/>
                  <a:pt x="5879" y="21030"/>
                </a:cubicBezTo>
                <a:cubicBezTo>
                  <a:pt x="6210" y="20948"/>
                  <a:pt x="6402" y="20824"/>
                  <a:pt x="6711" y="20673"/>
                </a:cubicBezTo>
                <a:cubicBezTo>
                  <a:pt x="7042" y="20095"/>
                  <a:pt x="7181" y="19916"/>
                  <a:pt x="7549" y="19599"/>
                </a:cubicBezTo>
                <a:cubicBezTo>
                  <a:pt x="7554" y="19599"/>
                  <a:pt x="7842" y="19778"/>
                  <a:pt x="7874" y="19833"/>
                </a:cubicBezTo>
                <a:cubicBezTo>
                  <a:pt x="8082" y="20164"/>
                  <a:pt x="7821" y="20040"/>
                  <a:pt x="8104" y="20205"/>
                </a:cubicBezTo>
                <a:cubicBezTo>
                  <a:pt x="8813" y="20590"/>
                  <a:pt x="8408" y="20246"/>
                  <a:pt x="8755" y="20563"/>
                </a:cubicBezTo>
                <a:cubicBezTo>
                  <a:pt x="9075" y="21388"/>
                  <a:pt x="9059" y="21140"/>
                  <a:pt x="9635" y="21030"/>
                </a:cubicBezTo>
                <a:cubicBezTo>
                  <a:pt x="10067" y="20673"/>
                  <a:pt x="10425" y="20425"/>
                  <a:pt x="10889" y="20315"/>
                </a:cubicBezTo>
                <a:cubicBezTo>
                  <a:pt x="11268" y="20012"/>
                  <a:pt x="11604" y="19875"/>
                  <a:pt x="12004" y="19723"/>
                </a:cubicBezTo>
                <a:cubicBezTo>
                  <a:pt x="12538" y="19242"/>
                  <a:pt x="12671" y="18526"/>
                  <a:pt x="13072" y="17687"/>
                </a:cubicBezTo>
                <a:cubicBezTo>
                  <a:pt x="13237" y="17316"/>
                  <a:pt x="13477" y="17013"/>
                  <a:pt x="13627" y="16614"/>
                </a:cubicBezTo>
                <a:cubicBezTo>
                  <a:pt x="13653" y="16531"/>
                  <a:pt x="13669" y="16380"/>
                  <a:pt x="13717" y="16366"/>
                </a:cubicBezTo>
                <a:cubicBezTo>
                  <a:pt x="13947" y="16256"/>
                  <a:pt x="14181" y="16284"/>
                  <a:pt x="14416" y="16256"/>
                </a:cubicBezTo>
                <a:cubicBezTo>
                  <a:pt x="14784" y="15513"/>
                  <a:pt x="15019" y="15899"/>
                  <a:pt x="15526" y="16009"/>
                </a:cubicBezTo>
                <a:cubicBezTo>
                  <a:pt x="15676" y="16394"/>
                  <a:pt x="15836" y="16669"/>
                  <a:pt x="16038" y="16848"/>
                </a:cubicBezTo>
                <a:cubicBezTo>
                  <a:pt x="16209" y="16807"/>
                  <a:pt x="16380" y="16779"/>
                  <a:pt x="16551" y="16724"/>
                </a:cubicBezTo>
                <a:cubicBezTo>
                  <a:pt x="16711" y="16655"/>
                  <a:pt x="16801" y="16325"/>
                  <a:pt x="16967" y="16256"/>
                </a:cubicBezTo>
                <a:cubicBezTo>
                  <a:pt x="17143" y="16174"/>
                  <a:pt x="17644" y="16050"/>
                  <a:pt x="17805" y="16009"/>
                </a:cubicBezTo>
                <a:cubicBezTo>
                  <a:pt x="18023" y="15128"/>
                  <a:pt x="18450" y="15018"/>
                  <a:pt x="18685" y="14220"/>
                </a:cubicBezTo>
                <a:cubicBezTo>
                  <a:pt x="18792" y="13835"/>
                  <a:pt x="18882" y="13450"/>
                  <a:pt x="19011" y="13133"/>
                </a:cubicBezTo>
                <a:cubicBezTo>
                  <a:pt x="19043" y="12844"/>
                  <a:pt x="19213" y="11757"/>
                  <a:pt x="19288" y="11579"/>
                </a:cubicBezTo>
                <a:cubicBezTo>
                  <a:pt x="19347" y="11413"/>
                  <a:pt x="19437" y="11331"/>
                  <a:pt x="19517" y="11221"/>
                </a:cubicBezTo>
                <a:cubicBezTo>
                  <a:pt x="19560" y="11056"/>
                  <a:pt x="19597" y="10891"/>
                  <a:pt x="19656" y="10753"/>
                </a:cubicBezTo>
                <a:cubicBezTo>
                  <a:pt x="19710" y="10602"/>
                  <a:pt x="19790" y="10533"/>
                  <a:pt x="19843" y="10382"/>
                </a:cubicBezTo>
                <a:cubicBezTo>
                  <a:pt x="19902" y="10203"/>
                  <a:pt x="19923" y="9969"/>
                  <a:pt x="19982" y="9790"/>
                </a:cubicBezTo>
                <a:cubicBezTo>
                  <a:pt x="20110" y="9364"/>
                  <a:pt x="20296" y="8868"/>
                  <a:pt x="20446" y="8469"/>
                </a:cubicBezTo>
                <a:cubicBezTo>
                  <a:pt x="20542" y="7726"/>
                  <a:pt x="20606" y="6832"/>
                  <a:pt x="20771" y="6199"/>
                </a:cubicBezTo>
                <a:cubicBezTo>
                  <a:pt x="20841" y="5154"/>
                  <a:pt x="21011" y="3723"/>
                  <a:pt x="21236" y="2856"/>
                </a:cubicBezTo>
                <a:cubicBezTo>
                  <a:pt x="21300" y="2168"/>
                  <a:pt x="21369" y="1838"/>
                  <a:pt x="21284" y="1054"/>
                </a:cubicBezTo>
                <a:cubicBezTo>
                  <a:pt x="21209" y="435"/>
                  <a:pt x="20787" y="751"/>
                  <a:pt x="20542" y="696"/>
                </a:cubicBezTo>
                <a:cubicBezTo>
                  <a:pt x="19453" y="476"/>
                  <a:pt x="20649" y="641"/>
                  <a:pt x="18962" y="462"/>
                </a:cubicBezTo>
                <a:cubicBezTo>
                  <a:pt x="18226" y="77"/>
                  <a:pt x="17479" y="256"/>
                  <a:pt x="16737" y="338"/>
                </a:cubicBezTo>
                <a:cubicBezTo>
                  <a:pt x="16375" y="586"/>
                  <a:pt x="16033" y="256"/>
                  <a:pt x="15670" y="214"/>
                </a:cubicBezTo>
                <a:cubicBezTo>
                  <a:pt x="14880" y="159"/>
                  <a:pt x="14091" y="146"/>
                  <a:pt x="13301" y="104"/>
                </a:cubicBezTo>
                <a:cubicBezTo>
                  <a:pt x="12783" y="-61"/>
                  <a:pt x="12287" y="146"/>
                  <a:pt x="11770" y="214"/>
                </a:cubicBezTo>
                <a:cubicBezTo>
                  <a:pt x="10046" y="146"/>
                  <a:pt x="8424" y="8"/>
                  <a:pt x="6711" y="104"/>
                </a:cubicBezTo>
                <a:cubicBezTo>
                  <a:pt x="6156" y="311"/>
                  <a:pt x="5559" y="600"/>
                  <a:pt x="4998" y="572"/>
                </a:cubicBezTo>
                <a:cubicBezTo>
                  <a:pt x="4390" y="545"/>
                  <a:pt x="3184" y="338"/>
                  <a:pt x="3184" y="338"/>
                </a:cubicBezTo>
                <a:cubicBezTo>
                  <a:pt x="2373" y="-212"/>
                  <a:pt x="1439" y="-61"/>
                  <a:pt x="633" y="572"/>
                </a:cubicBezTo>
                <a:cubicBezTo>
                  <a:pt x="479" y="1012"/>
                  <a:pt x="335" y="1494"/>
                  <a:pt x="169" y="1893"/>
                </a:cubicBezTo>
                <a:cubicBezTo>
                  <a:pt x="73" y="2622"/>
                  <a:pt x="121" y="2113"/>
                  <a:pt x="121" y="3448"/>
                </a:cubicBezTo>
              </a:path>
            </a:pathLst>
          </a:custGeom>
          <a:blipFill>
            <a:blip r:embed="rId4" cstate="print"/>
          </a:blip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6" name="Freeform 4"/>
          <p:cNvSpPr/>
          <p:nvPr/>
        </p:nvSpPr>
        <p:spPr>
          <a:xfrm>
            <a:off x="7476329" y="2668587"/>
            <a:ext cx="1774034" cy="4040189"/>
          </a:xfrm>
          <a:custGeom>
            <a:avLst/>
            <a:gdLst/>
            <a:ahLst/>
            <a:cxnLst>
              <a:cxn ang="0">
                <a:pos x="wd2" y="hd2"/>
              </a:cxn>
              <a:cxn ang="5400000">
                <a:pos x="wd2" y="hd2"/>
              </a:cxn>
              <a:cxn ang="10800000">
                <a:pos x="wd2" y="hd2"/>
              </a:cxn>
              <a:cxn ang="16200000">
                <a:pos x="wd2" y="hd2"/>
              </a:cxn>
            </a:cxnLst>
            <a:rect l="0" t="0" r="r" b="b"/>
            <a:pathLst>
              <a:path w="20773" h="21600" extrusionOk="0">
                <a:moveTo>
                  <a:pt x="20476" y="2470"/>
                </a:moveTo>
                <a:cubicBezTo>
                  <a:pt x="19583" y="2062"/>
                  <a:pt x="20476" y="2393"/>
                  <a:pt x="19416" y="2190"/>
                </a:cubicBezTo>
                <a:cubicBezTo>
                  <a:pt x="18896" y="2088"/>
                  <a:pt x="18505" y="1850"/>
                  <a:pt x="18059" y="1714"/>
                </a:cubicBezTo>
                <a:cubicBezTo>
                  <a:pt x="16999" y="1782"/>
                  <a:pt x="16070" y="1799"/>
                  <a:pt x="15066" y="1647"/>
                </a:cubicBezTo>
                <a:cubicBezTo>
                  <a:pt x="14750" y="1256"/>
                  <a:pt x="14918" y="1604"/>
                  <a:pt x="15066" y="1231"/>
                </a:cubicBezTo>
                <a:cubicBezTo>
                  <a:pt x="15215" y="806"/>
                  <a:pt x="14899" y="475"/>
                  <a:pt x="15810" y="339"/>
                </a:cubicBezTo>
                <a:cubicBezTo>
                  <a:pt x="15847" y="272"/>
                  <a:pt x="16014" y="195"/>
                  <a:pt x="15959" y="136"/>
                </a:cubicBezTo>
                <a:cubicBezTo>
                  <a:pt x="15884" y="68"/>
                  <a:pt x="15661" y="76"/>
                  <a:pt x="15512" y="68"/>
                </a:cubicBezTo>
                <a:cubicBezTo>
                  <a:pt x="15196" y="34"/>
                  <a:pt x="14899" y="17"/>
                  <a:pt x="14602" y="0"/>
                </a:cubicBezTo>
                <a:lnTo>
                  <a:pt x="12947" y="407"/>
                </a:lnTo>
                <a:cubicBezTo>
                  <a:pt x="12947" y="407"/>
                  <a:pt x="12947" y="407"/>
                  <a:pt x="12947" y="407"/>
                </a:cubicBezTo>
                <a:cubicBezTo>
                  <a:pt x="12650" y="450"/>
                  <a:pt x="12055" y="543"/>
                  <a:pt x="12055" y="543"/>
                </a:cubicBezTo>
                <a:cubicBezTo>
                  <a:pt x="11237" y="416"/>
                  <a:pt x="11869" y="433"/>
                  <a:pt x="11460" y="687"/>
                </a:cubicBezTo>
                <a:cubicBezTo>
                  <a:pt x="11107" y="891"/>
                  <a:pt x="10549" y="1010"/>
                  <a:pt x="10252" y="1231"/>
                </a:cubicBezTo>
                <a:cubicBezTo>
                  <a:pt x="10047" y="1366"/>
                  <a:pt x="9769" y="1485"/>
                  <a:pt x="9657" y="1647"/>
                </a:cubicBezTo>
                <a:cubicBezTo>
                  <a:pt x="9601" y="1714"/>
                  <a:pt x="9601" y="1791"/>
                  <a:pt x="9508" y="1850"/>
                </a:cubicBezTo>
                <a:cubicBezTo>
                  <a:pt x="9285" y="1978"/>
                  <a:pt x="8746" y="2190"/>
                  <a:pt x="8746" y="2190"/>
                </a:cubicBezTo>
                <a:cubicBezTo>
                  <a:pt x="8226" y="2673"/>
                  <a:pt x="8635" y="3548"/>
                  <a:pt x="8746" y="4040"/>
                </a:cubicBezTo>
                <a:cubicBezTo>
                  <a:pt x="8765" y="4133"/>
                  <a:pt x="8746" y="4244"/>
                  <a:pt x="8895" y="4320"/>
                </a:cubicBezTo>
                <a:cubicBezTo>
                  <a:pt x="9341" y="4558"/>
                  <a:pt x="10140" y="4626"/>
                  <a:pt x="10698" y="4795"/>
                </a:cubicBezTo>
                <a:cubicBezTo>
                  <a:pt x="10735" y="5389"/>
                  <a:pt x="9787" y="6722"/>
                  <a:pt x="11609" y="6993"/>
                </a:cubicBezTo>
                <a:cubicBezTo>
                  <a:pt x="11702" y="7061"/>
                  <a:pt x="11776" y="7138"/>
                  <a:pt x="11906" y="7197"/>
                </a:cubicBezTo>
                <a:cubicBezTo>
                  <a:pt x="12018" y="7248"/>
                  <a:pt x="12222" y="7265"/>
                  <a:pt x="12352" y="7333"/>
                </a:cubicBezTo>
                <a:cubicBezTo>
                  <a:pt x="12575" y="7452"/>
                  <a:pt x="12668" y="7630"/>
                  <a:pt x="12947" y="7749"/>
                </a:cubicBezTo>
                <a:cubicBezTo>
                  <a:pt x="13040" y="7791"/>
                  <a:pt x="13152" y="7834"/>
                  <a:pt x="13263" y="7885"/>
                </a:cubicBezTo>
                <a:cubicBezTo>
                  <a:pt x="13356" y="8020"/>
                  <a:pt x="13338" y="8182"/>
                  <a:pt x="13561" y="8292"/>
                </a:cubicBezTo>
                <a:cubicBezTo>
                  <a:pt x="13802" y="8402"/>
                  <a:pt x="14304" y="8640"/>
                  <a:pt x="14304" y="8640"/>
                </a:cubicBezTo>
                <a:cubicBezTo>
                  <a:pt x="13821" y="8954"/>
                  <a:pt x="14155" y="8818"/>
                  <a:pt x="13114" y="8979"/>
                </a:cubicBezTo>
                <a:cubicBezTo>
                  <a:pt x="12947" y="8996"/>
                  <a:pt x="12650" y="9047"/>
                  <a:pt x="12650" y="9047"/>
                </a:cubicBezTo>
                <a:cubicBezTo>
                  <a:pt x="12371" y="9438"/>
                  <a:pt x="12594" y="9209"/>
                  <a:pt x="11609" y="9667"/>
                </a:cubicBezTo>
                <a:cubicBezTo>
                  <a:pt x="11404" y="9752"/>
                  <a:pt x="10995" y="9939"/>
                  <a:pt x="10995" y="9939"/>
                </a:cubicBezTo>
                <a:cubicBezTo>
                  <a:pt x="10884" y="10329"/>
                  <a:pt x="11070" y="10634"/>
                  <a:pt x="10252" y="10762"/>
                </a:cubicBezTo>
                <a:cubicBezTo>
                  <a:pt x="9936" y="10736"/>
                  <a:pt x="9638" y="10677"/>
                  <a:pt x="9341" y="10694"/>
                </a:cubicBezTo>
                <a:cubicBezTo>
                  <a:pt x="8876" y="10711"/>
                  <a:pt x="8523" y="11169"/>
                  <a:pt x="8300" y="11313"/>
                </a:cubicBezTo>
                <a:cubicBezTo>
                  <a:pt x="8114" y="11644"/>
                  <a:pt x="7780" y="11899"/>
                  <a:pt x="7240" y="12137"/>
                </a:cubicBezTo>
                <a:cubicBezTo>
                  <a:pt x="6906" y="12587"/>
                  <a:pt x="6441" y="12459"/>
                  <a:pt x="5437" y="12408"/>
                </a:cubicBezTo>
                <a:cubicBezTo>
                  <a:pt x="4415" y="12247"/>
                  <a:pt x="3132" y="12391"/>
                  <a:pt x="2147" y="12544"/>
                </a:cubicBezTo>
                <a:cubicBezTo>
                  <a:pt x="1850" y="12918"/>
                  <a:pt x="2036" y="12943"/>
                  <a:pt x="2891" y="13028"/>
                </a:cubicBezTo>
                <a:cubicBezTo>
                  <a:pt x="3430" y="13401"/>
                  <a:pt x="3504" y="13656"/>
                  <a:pt x="2445" y="13783"/>
                </a:cubicBezTo>
                <a:cubicBezTo>
                  <a:pt x="2277" y="13758"/>
                  <a:pt x="2129" y="13715"/>
                  <a:pt x="1980" y="13715"/>
                </a:cubicBezTo>
                <a:cubicBezTo>
                  <a:pt x="1366" y="13715"/>
                  <a:pt x="641" y="13605"/>
                  <a:pt x="195" y="13783"/>
                </a:cubicBezTo>
                <a:cubicBezTo>
                  <a:pt x="-511" y="14046"/>
                  <a:pt x="902" y="14657"/>
                  <a:pt x="1236" y="14810"/>
                </a:cubicBezTo>
                <a:cubicBezTo>
                  <a:pt x="1106" y="15269"/>
                  <a:pt x="1050" y="15447"/>
                  <a:pt x="641" y="15837"/>
                </a:cubicBezTo>
                <a:cubicBezTo>
                  <a:pt x="846" y="16550"/>
                  <a:pt x="827" y="16177"/>
                  <a:pt x="1534" y="16660"/>
                </a:cubicBezTo>
                <a:cubicBezTo>
                  <a:pt x="1701" y="16907"/>
                  <a:pt x="1943" y="17008"/>
                  <a:pt x="2296" y="17212"/>
                </a:cubicBezTo>
                <a:cubicBezTo>
                  <a:pt x="2500" y="17339"/>
                  <a:pt x="2891" y="17619"/>
                  <a:pt x="2891" y="17619"/>
                </a:cubicBezTo>
                <a:cubicBezTo>
                  <a:pt x="3058" y="17950"/>
                  <a:pt x="2946" y="18528"/>
                  <a:pt x="3950" y="18587"/>
                </a:cubicBezTo>
                <a:cubicBezTo>
                  <a:pt x="4638" y="18621"/>
                  <a:pt x="5344" y="18629"/>
                  <a:pt x="6051" y="18655"/>
                </a:cubicBezTo>
                <a:cubicBezTo>
                  <a:pt x="7129" y="18816"/>
                  <a:pt x="6627" y="18757"/>
                  <a:pt x="7556" y="18859"/>
                </a:cubicBezTo>
                <a:cubicBezTo>
                  <a:pt x="7854" y="18943"/>
                  <a:pt x="8319" y="18969"/>
                  <a:pt x="8449" y="19130"/>
                </a:cubicBezTo>
                <a:cubicBezTo>
                  <a:pt x="8597" y="19342"/>
                  <a:pt x="8523" y="19368"/>
                  <a:pt x="9044" y="19478"/>
                </a:cubicBezTo>
                <a:cubicBezTo>
                  <a:pt x="9936" y="19656"/>
                  <a:pt x="10401" y="19631"/>
                  <a:pt x="11460" y="19682"/>
                </a:cubicBezTo>
                <a:cubicBezTo>
                  <a:pt x="11850" y="19860"/>
                  <a:pt x="12018" y="20149"/>
                  <a:pt x="12501" y="20301"/>
                </a:cubicBezTo>
                <a:cubicBezTo>
                  <a:pt x="13226" y="20531"/>
                  <a:pt x="13988" y="20751"/>
                  <a:pt x="14750" y="20980"/>
                </a:cubicBezTo>
                <a:cubicBezTo>
                  <a:pt x="16219" y="20896"/>
                  <a:pt x="17408" y="20980"/>
                  <a:pt x="18821" y="21193"/>
                </a:cubicBezTo>
                <a:cubicBezTo>
                  <a:pt x="19119" y="21277"/>
                  <a:pt x="19416" y="21371"/>
                  <a:pt x="19713" y="21464"/>
                </a:cubicBezTo>
                <a:cubicBezTo>
                  <a:pt x="19862" y="21507"/>
                  <a:pt x="20160" y="21600"/>
                  <a:pt x="20160" y="21600"/>
                </a:cubicBezTo>
                <a:cubicBezTo>
                  <a:pt x="20587" y="20997"/>
                  <a:pt x="20327" y="20352"/>
                  <a:pt x="20011" y="19750"/>
                </a:cubicBezTo>
                <a:cubicBezTo>
                  <a:pt x="19918" y="19037"/>
                  <a:pt x="19695" y="18587"/>
                  <a:pt x="20160" y="17967"/>
                </a:cubicBezTo>
                <a:cubicBezTo>
                  <a:pt x="20624" y="16626"/>
                  <a:pt x="20606" y="15269"/>
                  <a:pt x="20773" y="13919"/>
                </a:cubicBezTo>
                <a:cubicBezTo>
                  <a:pt x="20717" y="12519"/>
                  <a:pt x="20624" y="11127"/>
                  <a:pt x="20624" y="9735"/>
                </a:cubicBezTo>
                <a:cubicBezTo>
                  <a:pt x="20624" y="8385"/>
                  <a:pt x="21089" y="8589"/>
                  <a:pt x="20308" y="7749"/>
                </a:cubicBezTo>
                <a:cubicBezTo>
                  <a:pt x="20048" y="6671"/>
                  <a:pt x="20420" y="5568"/>
                  <a:pt x="19862" y="4524"/>
                </a:cubicBezTo>
                <a:cubicBezTo>
                  <a:pt x="19658" y="3650"/>
                  <a:pt x="19620" y="3828"/>
                  <a:pt x="19862" y="2809"/>
                </a:cubicBezTo>
                <a:cubicBezTo>
                  <a:pt x="19918" y="2538"/>
                  <a:pt x="19862" y="2190"/>
                  <a:pt x="20476" y="2470"/>
                </a:cubicBezTo>
                <a:close/>
              </a:path>
            </a:pathLst>
          </a:custGeom>
          <a:blipFill>
            <a:blip r:embed="rId4" cstate="print"/>
          </a:blip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7" name="Text Box 5"/>
          <p:cNvSpPr txBox="1"/>
          <p:nvPr/>
        </p:nvSpPr>
        <p:spPr>
          <a:xfrm>
            <a:off x="2669858" y="3584575"/>
            <a:ext cx="2008823" cy="646331"/>
          </a:xfrm>
          <a:prstGeom prst="rect">
            <a:avLst/>
          </a:prstGeom>
          <a:ln w="12700">
            <a:miter lim="400000"/>
          </a:ln>
          <a:effectLst>
            <a:outerShdw blurRad="63500" dist="35921" dir="2700000" rotWithShape="0">
              <a:srgbClr val="000000"/>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كورنثوس</a:t>
            </a:r>
          </a:p>
        </p:txBody>
      </p:sp>
      <p:sp>
        <p:nvSpPr>
          <p:cNvPr id="11258" name="Freeform 6"/>
          <p:cNvSpPr/>
          <p:nvPr/>
        </p:nvSpPr>
        <p:spPr>
          <a:xfrm>
            <a:off x="957581" y="3373437"/>
            <a:ext cx="1723708" cy="1744663"/>
          </a:xfrm>
          <a:custGeom>
            <a:avLst/>
            <a:gdLst/>
            <a:ahLst/>
            <a:cxnLst>
              <a:cxn ang="0">
                <a:pos x="wd2" y="hd2"/>
              </a:cxn>
              <a:cxn ang="5400000">
                <a:pos x="wd2" y="hd2"/>
              </a:cxn>
              <a:cxn ang="10800000">
                <a:pos x="wd2" y="hd2"/>
              </a:cxn>
              <a:cxn ang="16200000">
                <a:pos x="wd2" y="hd2"/>
              </a:cxn>
            </a:cxnLst>
            <a:rect l="0" t="0" r="r" b="b"/>
            <a:pathLst>
              <a:path w="21399" h="21600" extrusionOk="0">
                <a:moveTo>
                  <a:pt x="18364" y="0"/>
                </a:moveTo>
                <a:cubicBezTo>
                  <a:pt x="17654" y="216"/>
                  <a:pt x="17004" y="550"/>
                  <a:pt x="16295" y="806"/>
                </a:cubicBezTo>
                <a:cubicBezTo>
                  <a:pt x="16137" y="845"/>
                  <a:pt x="15822" y="963"/>
                  <a:pt x="15822" y="963"/>
                </a:cubicBezTo>
                <a:cubicBezTo>
                  <a:pt x="15290" y="1730"/>
                  <a:pt x="14462" y="2241"/>
                  <a:pt x="13595" y="2535"/>
                </a:cubicBezTo>
                <a:cubicBezTo>
                  <a:pt x="12905" y="3243"/>
                  <a:pt x="13595" y="2634"/>
                  <a:pt x="11998" y="3184"/>
                </a:cubicBezTo>
                <a:cubicBezTo>
                  <a:pt x="10875" y="3538"/>
                  <a:pt x="9752" y="3656"/>
                  <a:pt x="8648" y="3970"/>
                </a:cubicBezTo>
                <a:cubicBezTo>
                  <a:pt x="8273" y="4068"/>
                  <a:pt x="7899" y="4167"/>
                  <a:pt x="7544" y="4285"/>
                </a:cubicBezTo>
                <a:cubicBezTo>
                  <a:pt x="7209" y="4363"/>
                  <a:pt x="6579" y="4599"/>
                  <a:pt x="6579" y="4599"/>
                </a:cubicBezTo>
                <a:cubicBezTo>
                  <a:pt x="5968" y="5228"/>
                  <a:pt x="5179" y="5759"/>
                  <a:pt x="4352" y="6034"/>
                </a:cubicBezTo>
                <a:cubicBezTo>
                  <a:pt x="4076" y="5975"/>
                  <a:pt x="3819" y="5936"/>
                  <a:pt x="3563" y="5877"/>
                </a:cubicBezTo>
                <a:cubicBezTo>
                  <a:pt x="3228" y="5778"/>
                  <a:pt x="2598" y="5562"/>
                  <a:pt x="2598" y="5562"/>
                </a:cubicBezTo>
                <a:cubicBezTo>
                  <a:pt x="2164" y="6820"/>
                  <a:pt x="2499" y="6447"/>
                  <a:pt x="1336" y="6840"/>
                </a:cubicBezTo>
                <a:cubicBezTo>
                  <a:pt x="331" y="8176"/>
                  <a:pt x="351" y="7626"/>
                  <a:pt x="863" y="9061"/>
                </a:cubicBezTo>
                <a:cubicBezTo>
                  <a:pt x="745" y="9218"/>
                  <a:pt x="666" y="9395"/>
                  <a:pt x="528" y="9532"/>
                </a:cubicBezTo>
                <a:cubicBezTo>
                  <a:pt x="390" y="9650"/>
                  <a:pt x="95" y="9650"/>
                  <a:pt x="55" y="9847"/>
                </a:cubicBezTo>
                <a:cubicBezTo>
                  <a:pt x="-201" y="10810"/>
                  <a:pt x="489" y="10947"/>
                  <a:pt x="1021" y="11439"/>
                </a:cubicBezTo>
                <a:cubicBezTo>
                  <a:pt x="1297" y="12598"/>
                  <a:pt x="1277" y="13797"/>
                  <a:pt x="1652" y="14937"/>
                </a:cubicBezTo>
                <a:cubicBezTo>
                  <a:pt x="1592" y="15252"/>
                  <a:pt x="1533" y="15566"/>
                  <a:pt x="1494" y="15881"/>
                </a:cubicBezTo>
                <a:cubicBezTo>
                  <a:pt x="1376" y="16411"/>
                  <a:pt x="1179" y="17473"/>
                  <a:pt x="1179" y="17473"/>
                </a:cubicBezTo>
                <a:cubicBezTo>
                  <a:pt x="1415" y="18475"/>
                  <a:pt x="1494" y="17925"/>
                  <a:pt x="2125" y="18593"/>
                </a:cubicBezTo>
                <a:cubicBezTo>
                  <a:pt x="2302" y="19143"/>
                  <a:pt x="2203" y="19772"/>
                  <a:pt x="2440" y="20322"/>
                </a:cubicBezTo>
                <a:cubicBezTo>
                  <a:pt x="2617" y="20755"/>
                  <a:pt x="3642" y="20833"/>
                  <a:pt x="4036" y="20971"/>
                </a:cubicBezTo>
                <a:cubicBezTo>
                  <a:pt x="5613" y="20657"/>
                  <a:pt x="5495" y="21187"/>
                  <a:pt x="6756" y="21443"/>
                </a:cubicBezTo>
                <a:cubicBezTo>
                  <a:pt x="7308" y="21541"/>
                  <a:pt x="7899" y="21541"/>
                  <a:pt x="8490" y="21600"/>
                </a:cubicBezTo>
                <a:cubicBezTo>
                  <a:pt x="9614" y="20873"/>
                  <a:pt x="8963" y="20126"/>
                  <a:pt x="9456" y="19065"/>
                </a:cubicBezTo>
                <a:cubicBezTo>
                  <a:pt x="9673" y="18534"/>
                  <a:pt x="11230" y="18455"/>
                  <a:pt x="11525" y="18416"/>
                </a:cubicBezTo>
                <a:cubicBezTo>
                  <a:pt x="12787" y="17767"/>
                  <a:pt x="14284" y="17787"/>
                  <a:pt x="15506" y="17001"/>
                </a:cubicBezTo>
                <a:cubicBezTo>
                  <a:pt x="15546" y="16844"/>
                  <a:pt x="15565" y="16667"/>
                  <a:pt x="15664" y="16529"/>
                </a:cubicBezTo>
                <a:cubicBezTo>
                  <a:pt x="15723" y="16392"/>
                  <a:pt x="15900" y="16313"/>
                  <a:pt x="15979" y="16195"/>
                </a:cubicBezTo>
                <a:cubicBezTo>
                  <a:pt x="16925" y="14230"/>
                  <a:pt x="15743" y="15999"/>
                  <a:pt x="16630" y="14780"/>
                </a:cubicBezTo>
                <a:cubicBezTo>
                  <a:pt x="16886" y="13974"/>
                  <a:pt x="17221" y="13974"/>
                  <a:pt x="18049" y="13817"/>
                </a:cubicBezTo>
                <a:cubicBezTo>
                  <a:pt x="18344" y="13620"/>
                  <a:pt x="18719" y="13561"/>
                  <a:pt x="19014" y="13345"/>
                </a:cubicBezTo>
                <a:cubicBezTo>
                  <a:pt x="20019" y="12520"/>
                  <a:pt x="18600" y="13109"/>
                  <a:pt x="19803" y="12716"/>
                </a:cubicBezTo>
                <a:cubicBezTo>
                  <a:pt x="19842" y="12539"/>
                  <a:pt x="19960" y="12382"/>
                  <a:pt x="19960" y="12225"/>
                </a:cubicBezTo>
                <a:cubicBezTo>
                  <a:pt x="19921" y="11891"/>
                  <a:pt x="19645" y="11282"/>
                  <a:pt x="19645" y="11282"/>
                </a:cubicBezTo>
                <a:cubicBezTo>
                  <a:pt x="19822" y="9336"/>
                  <a:pt x="19783" y="9552"/>
                  <a:pt x="20768" y="8098"/>
                </a:cubicBezTo>
                <a:cubicBezTo>
                  <a:pt x="20946" y="6958"/>
                  <a:pt x="21241" y="5916"/>
                  <a:pt x="21399" y="4776"/>
                </a:cubicBezTo>
                <a:cubicBezTo>
                  <a:pt x="21340" y="4344"/>
                  <a:pt x="21399" y="3892"/>
                  <a:pt x="21241" y="3498"/>
                </a:cubicBezTo>
                <a:cubicBezTo>
                  <a:pt x="21044" y="3007"/>
                  <a:pt x="19803" y="2870"/>
                  <a:pt x="19803" y="2870"/>
                </a:cubicBezTo>
                <a:cubicBezTo>
                  <a:pt x="19113" y="2142"/>
                  <a:pt x="19448" y="0"/>
                  <a:pt x="18364" y="0"/>
                </a:cubicBezTo>
                <a:close/>
              </a:path>
            </a:pathLst>
          </a:custGeom>
          <a:solidFill>
            <a:schemeClr val="accent3">
              <a:lumOff val="44000"/>
            </a:schemeClr>
          </a:solid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9" name="Freeform 7"/>
          <p:cNvSpPr/>
          <p:nvPr/>
        </p:nvSpPr>
        <p:spPr>
          <a:xfrm>
            <a:off x="1295400" y="4746625"/>
            <a:ext cx="512763" cy="409575"/>
          </a:xfrm>
          <a:custGeom>
            <a:avLst/>
            <a:gdLst/>
            <a:ahLst/>
            <a:cxnLst>
              <a:cxn ang="0">
                <a:pos x="wd2" y="hd2"/>
              </a:cxn>
              <a:cxn ang="5400000">
                <a:pos x="wd2" y="hd2"/>
              </a:cxn>
              <a:cxn ang="10800000">
                <a:pos x="wd2" y="hd2"/>
              </a:cxn>
              <a:cxn ang="16200000">
                <a:pos x="wd2" y="hd2"/>
              </a:cxn>
            </a:cxnLst>
            <a:rect l="0" t="0" r="r" b="b"/>
            <a:pathLst>
              <a:path w="21600" h="21600" extrusionOk="0">
                <a:moveTo>
                  <a:pt x="535" y="16912"/>
                </a:moveTo>
                <a:cubicBezTo>
                  <a:pt x="936" y="14484"/>
                  <a:pt x="1471" y="12391"/>
                  <a:pt x="2207" y="10130"/>
                </a:cubicBezTo>
                <a:cubicBezTo>
                  <a:pt x="1538" y="6447"/>
                  <a:pt x="802" y="6447"/>
                  <a:pt x="0" y="3349"/>
                </a:cubicBezTo>
                <a:cubicBezTo>
                  <a:pt x="535" y="2847"/>
                  <a:pt x="1003" y="2260"/>
                  <a:pt x="1605" y="2009"/>
                </a:cubicBezTo>
                <a:cubicBezTo>
                  <a:pt x="2608" y="1423"/>
                  <a:pt x="4882" y="670"/>
                  <a:pt x="4882" y="670"/>
                </a:cubicBezTo>
                <a:cubicBezTo>
                  <a:pt x="5417" y="837"/>
                  <a:pt x="6085" y="837"/>
                  <a:pt x="6487" y="1340"/>
                </a:cubicBezTo>
                <a:cubicBezTo>
                  <a:pt x="6821" y="1758"/>
                  <a:pt x="6754" y="2679"/>
                  <a:pt x="7022" y="3349"/>
                </a:cubicBezTo>
                <a:cubicBezTo>
                  <a:pt x="7690" y="5023"/>
                  <a:pt x="8159" y="5442"/>
                  <a:pt x="9228" y="6781"/>
                </a:cubicBezTo>
                <a:cubicBezTo>
                  <a:pt x="9897" y="6530"/>
                  <a:pt x="10767" y="6614"/>
                  <a:pt x="11368" y="6028"/>
                </a:cubicBezTo>
                <a:cubicBezTo>
                  <a:pt x="12305" y="4940"/>
                  <a:pt x="12238" y="2428"/>
                  <a:pt x="13508" y="2009"/>
                </a:cubicBezTo>
                <a:cubicBezTo>
                  <a:pt x="14578" y="1507"/>
                  <a:pt x="15648" y="1088"/>
                  <a:pt x="16785" y="670"/>
                </a:cubicBezTo>
                <a:cubicBezTo>
                  <a:pt x="17320" y="419"/>
                  <a:pt x="18390" y="0"/>
                  <a:pt x="18390" y="0"/>
                </a:cubicBezTo>
                <a:cubicBezTo>
                  <a:pt x="20931" y="2093"/>
                  <a:pt x="19527" y="251"/>
                  <a:pt x="20530" y="4688"/>
                </a:cubicBezTo>
                <a:cubicBezTo>
                  <a:pt x="20798" y="6028"/>
                  <a:pt x="21600" y="8791"/>
                  <a:pt x="21600" y="8791"/>
                </a:cubicBezTo>
                <a:cubicBezTo>
                  <a:pt x="15581" y="11219"/>
                  <a:pt x="19126" y="19172"/>
                  <a:pt x="13508" y="21600"/>
                </a:cubicBezTo>
                <a:cubicBezTo>
                  <a:pt x="10900" y="20512"/>
                  <a:pt x="8092" y="18921"/>
                  <a:pt x="5417" y="18251"/>
                </a:cubicBezTo>
                <a:cubicBezTo>
                  <a:pt x="4480" y="18000"/>
                  <a:pt x="3611" y="17749"/>
                  <a:pt x="2742" y="17581"/>
                </a:cubicBezTo>
                <a:cubicBezTo>
                  <a:pt x="1939" y="17330"/>
                  <a:pt x="535" y="16912"/>
                  <a:pt x="535" y="16912"/>
                </a:cubicBezTo>
                <a:close/>
              </a:path>
            </a:pathLst>
          </a:custGeom>
          <a:solidFill>
            <a:srgbClr val="FF0000"/>
          </a:solid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0" name="Rectangle 8"/>
          <p:cNvSpPr txBox="1">
            <a:spLocks noGrp="1"/>
          </p:cNvSpPr>
          <p:nvPr>
            <p:ph type="title"/>
          </p:nvPr>
        </p:nvSpPr>
        <p:spPr>
          <a:xfrm>
            <a:off x="6248400" y="685800"/>
            <a:ext cx="3200400" cy="1200329"/>
          </a:xfrm>
          <a:prstGeom prst="rect">
            <a:avLst/>
          </a:prstGeom>
          <a:effectLst>
            <a:outerShdw blurRad="63500" dist="35921" dir="2700000" rotWithShape="0">
              <a:srgbClr val="000000"/>
            </a:outerShdw>
          </a:effectLst>
        </p:spPr>
        <p:txBody>
          <a:bodyPr anchor="t"/>
          <a:lstStyle>
            <a:lvl1pPr rtl="1">
              <a:defRPr sz="3600" b="1">
                <a:solidFill>
                  <a:schemeClr val="accent3">
                    <a:lumOff val="44000"/>
                  </a:schemeClr>
                </a:solidFill>
                <a:latin typeface="Arial"/>
                <a:ea typeface="Arial"/>
                <a:cs typeface="Arial"/>
                <a:sym typeface="Arial"/>
              </a:defRPr>
            </a:lvl1pPr>
          </a:lstStyle>
          <a:p>
            <a:r>
              <a:rPr dirty="0" err="1">
                <a:latin typeface="Arial" panose="020B0604020202020204" pitchFamily="34" charset="0"/>
                <a:cs typeface="Arial" panose="020B0604020202020204" pitchFamily="34" charset="0"/>
              </a:rPr>
              <a:t>معبر</a:t>
            </a:r>
            <a:r>
              <a:rPr dirty="0">
                <a:latin typeface="Arial" panose="020B0604020202020204" pitchFamily="34" charset="0"/>
                <a:cs typeface="Arial" panose="020B0604020202020204" pitchFamily="34" charset="0"/>
              </a:rPr>
              <a:t>        كورنثوس</a:t>
            </a:r>
          </a:p>
        </p:txBody>
      </p:sp>
      <p:grpSp>
        <p:nvGrpSpPr>
          <p:cNvPr id="11263" name="AutoShape 9"/>
          <p:cNvGrpSpPr/>
          <p:nvPr/>
        </p:nvGrpSpPr>
        <p:grpSpPr>
          <a:xfrm>
            <a:off x="5357812" y="1592262"/>
            <a:ext cx="3276603" cy="838201"/>
            <a:chOff x="-36218" y="825029"/>
            <a:chExt cx="3276601" cy="838201"/>
          </a:xfrm>
        </p:grpSpPr>
        <p:sp>
          <p:nvSpPr>
            <p:cNvPr id="11261" name="Double Arrow"/>
            <p:cNvSpPr/>
            <p:nvPr/>
          </p:nvSpPr>
          <p:spPr>
            <a:xfrm rot="1981080">
              <a:off x="-36218" y="825029"/>
              <a:ext cx="3276601" cy="838201"/>
            </a:xfrm>
            <a:prstGeom prst="leftRightArrow">
              <a:avLst>
                <a:gd name="adj1" fmla="val 50000"/>
                <a:gd name="adj2" fmla="val 78182"/>
              </a:avLst>
            </a:prstGeom>
            <a:solidFill>
              <a:srgbClr val="000000"/>
            </a:solidFill>
            <a:ln w="9525" cap="flat">
              <a:solidFill>
                <a:srgbClr val="000000"/>
              </a:solidFill>
              <a:prstDash val="solid"/>
              <a:miter lim="8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2" name="7 كم"/>
            <p:cNvSpPr txBox="1"/>
            <p:nvPr/>
          </p:nvSpPr>
          <p:spPr>
            <a:xfrm rot="1981080">
              <a:off x="1275391" y="982520"/>
              <a:ext cx="653382" cy="523218"/>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tIns="45719" rIns="45719" bIns="45719" numCol="1" anchor="ctr">
              <a:spAutoFit/>
            </a:bodyPr>
            <a:lstStyle>
              <a:lvl1pPr rtl="1">
                <a:defRPr sz="28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lang="ar-JO"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7</a:t>
              </a:r>
              <a:r>
                <a:rPr kumimoji="0"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28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كم</a:t>
              </a:r>
              <a:endParaRPr kumimoji="0"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endParaRPr>
            </a:p>
          </p:txBody>
        </p:sp>
      </p:grpSp>
      <p:grpSp>
        <p:nvGrpSpPr>
          <p:cNvPr id="11267" name="AutoShape 10"/>
          <p:cNvGrpSpPr/>
          <p:nvPr/>
        </p:nvGrpSpPr>
        <p:grpSpPr>
          <a:xfrm>
            <a:off x="1550114" y="580466"/>
            <a:ext cx="4402018" cy="3239839"/>
            <a:chOff x="0" y="0"/>
            <a:chExt cx="4402017" cy="3239838"/>
          </a:xfrm>
        </p:grpSpPr>
        <p:sp>
          <p:nvSpPr>
            <p:cNvPr id="11264" name="Shape"/>
            <p:cNvSpPr/>
            <p:nvPr/>
          </p:nvSpPr>
          <p:spPr>
            <a:xfrm rot="8901611">
              <a:off x="-76572" y="1120541"/>
              <a:ext cx="4555161" cy="998756"/>
            </a:xfrm>
            <a:custGeom>
              <a:avLst/>
              <a:gdLst/>
              <a:ahLst/>
              <a:cxnLst>
                <a:cxn ang="0">
                  <a:pos x="wd2" y="hd2"/>
                </a:cxn>
                <a:cxn ang="5400000">
                  <a:pos x="wd2" y="hd2"/>
                </a:cxn>
                <a:cxn ang="10800000">
                  <a:pos x="wd2" y="hd2"/>
                </a:cxn>
                <a:cxn ang="16200000">
                  <a:pos x="wd2" y="hd2"/>
                </a:cxn>
              </a:cxnLst>
              <a:rect l="0" t="0" r="r" b="b"/>
              <a:pathLst>
                <a:path w="21600" h="19454" extrusionOk="0">
                  <a:moveTo>
                    <a:pt x="17633" y="0"/>
                  </a:moveTo>
                  <a:lnTo>
                    <a:pt x="21600" y="6483"/>
                  </a:lnTo>
                  <a:lnTo>
                    <a:pt x="19396" y="6483"/>
                  </a:lnTo>
                  <a:cubicBezTo>
                    <a:pt x="18026" y="16254"/>
                    <a:pt x="13858" y="21600"/>
                    <a:pt x="9919" y="18639"/>
                  </a:cubicBezTo>
                  <a:lnTo>
                    <a:pt x="9919" y="18639"/>
                  </a:lnTo>
                  <a:cubicBezTo>
                    <a:pt x="12282" y="16863"/>
                    <a:pt x="14166" y="12345"/>
                    <a:pt x="14988" y="6483"/>
                  </a:cubicBezTo>
                  <a:lnTo>
                    <a:pt x="12784" y="6483"/>
                  </a:lnTo>
                  <a:close/>
                  <a:moveTo>
                    <a:pt x="7714" y="19450"/>
                  </a:moveTo>
                  <a:cubicBezTo>
                    <a:pt x="3454" y="19450"/>
                    <a:pt x="0" y="10742"/>
                    <a:pt x="0" y="0"/>
                  </a:cubicBezTo>
                  <a:lnTo>
                    <a:pt x="4408" y="0"/>
                  </a:lnTo>
                  <a:cubicBezTo>
                    <a:pt x="4408" y="10742"/>
                    <a:pt x="7862" y="19450"/>
                    <a:pt x="12123" y="19450"/>
                  </a:cubicBezTo>
                  <a:close/>
                </a:path>
              </a:pathLst>
            </a:custGeom>
            <a:solidFill>
              <a:srgbClr val="0000FF"/>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5" name="Shape"/>
            <p:cNvSpPr/>
            <p:nvPr/>
          </p:nvSpPr>
          <p:spPr>
            <a:xfrm rot="8901611">
              <a:off x="1773599" y="596519"/>
              <a:ext cx="2556511" cy="998538"/>
            </a:xfrm>
            <a:custGeom>
              <a:avLst/>
              <a:gdLst/>
              <a:ahLst/>
              <a:cxnLst>
                <a:cxn ang="0">
                  <a:pos x="wd2" y="hd2"/>
                </a:cxn>
                <a:cxn ang="5400000">
                  <a:pos x="wd2" y="hd2"/>
                </a:cxn>
                <a:cxn ang="10800000">
                  <a:pos x="wd2" y="hd2"/>
                </a:cxn>
                <a:cxn ang="16200000">
                  <a:pos x="wd2" y="hd2"/>
                </a:cxn>
              </a:cxnLst>
              <a:rect l="0" t="0" r="r" b="b"/>
              <a:pathLst>
                <a:path w="21600" h="21600" extrusionOk="0">
                  <a:moveTo>
                    <a:pt x="13745" y="21600"/>
                  </a:moveTo>
                  <a:cubicBezTo>
                    <a:pt x="6154" y="21600"/>
                    <a:pt x="0" y="11929"/>
                    <a:pt x="0" y="0"/>
                  </a:cubicBezTo>
                  <a:lnTo>
                    <a:pt x="7855" y="0"/>
                  </a:lnTo>
                  <a:cubicBezTo>
                    <a:pt x="7855" y="11929"/>
                    <a:pt x="14009" y="21600"/>
                    <a:pt x="21600" y="21600"/>
                  </a:cubicBezTo>
                  <a:close/>
                </a:path>
              </a:pathLst>
            </a:custGeom>
            <a:solidFill>
              <a:srgbClr val="000000">
                <a:alpha val="20000"/>
              </a:srgbClr>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6" name="Line"/>
            <p:cNvSpPr/>
            <p:nvPr/>
          </p:nvSpPr>
          <p:spPr>
            <a:xfrm rot="8901611">
              <a:off x="-76514" y="1120743"/>
              <a:ext cx="4555161" cy="998538"/>
            </a:xfrm>
            <a:custGeom>
              <a:avLst/>
              <a:gdLst/>
              <a:ahLst/>
              <a:cxnLst>
                <a:cxn ang="0">
                  <a:pos x="wd2" y="hd2"/>
                </a:cxn>
                <a:cxn ang="5400000">
                  <a:pos x="wd2" y="hd2"/>
                </a:cxn>
                <a:cxn ang="10800000">
                  <a:pos x="wd2" y="hd2"/>
                </a:cxn>
                <a:cxn ang="16200000">
                  <a:pos x="wd2" y="hd2"/>
                </a:cxn>
              </a:cxnLst>
              <a:rect l="0" t="0" r="r" b="b"/>
              <a:pathLst>
                <a:path w="21600" h="21600" extrusionOk="0">
                  <a:moveTo>
                    <a:pt x="9919" y="20700"/>
                  </a:moveTo>
                  <a:lnTo>
                    <a:pt x="9919" y="20700"/>
                  </a:lnTo>
                  <a:cubicBezTo>
                    <a:pt x="12282" y="18727"/>
                    <a:pt x="14166" y="13710"/>
                    <a:pt x="14988" y="7200"/>
                  </a:cubicBezTo>
                  <a:lnTo>
                    <a:pt x="12784" y="7200"/>
                  </a:lnTo>
                  <a:lnTo>
                    <a:pt x="17633" y="0"/>
                  </a:lnTo>
                  <a:lnTo>
                    <a:pt x="21600" y="7200"/>
                  </a:lnTo>
                  <a:lnTo>
                    <a:pt x="19396" y="7200"/>
                  </a:lnTo>
                  <a:cubicBezTo>
                    <a:pt x="18306" y="15830"/>
                    <a:pt x="15392" y="21600"/>
                    <a:pt x="12123" y="21600"/>
                  </a:cubicBezTo>
                  <a:lnTo>
                    <a:pt x="7714" y="21600"/>
                  </a:lnTo>
                  <a:cubicBezTo>
                    <a:pt x="3454" y="21600"/>
                    <a:pt x="0" y="11929"/>
                    <a:pt x="0" y="0"/>
                  </a:cubicBezTo>
                  <a:lnTo>
                    <a:pt x="4408" y="0"/>
                  </a:lnTo>
                  <a:cubicBezTo>
                    <a:pt x="4408" y="11929"/>
                    <a:pt x="7862" y="21600"/>
                    <a:pt x="12123" y="21600"/>
                  </a:cubicBezTo>
                </a:path>
              </a:pathLst>
            </a:custGeom>
            <a:noFill/>
            <a:ln w="9525" cap="flat">
              <a:solidFill>
                <a:srgbClr val="000000"/>
              </a:solidFill>
              <a:prstDash val="solid"/>
              <a:miter lim="8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1271" name="AutoShape 11"/>
          <p:cNvGrpSpPr/>
          <p:nvPr/>
        </p:nvGrpSpPr>
        <p:grpSpPr>
          <a:xfrm>
            <a:off x="2256095" y="2957028"/>
            <a:ext cx="7426851" cy="2570504"/>
            <a:chOff x="0" y="0"/>
            <a:chExt cx="7426849" cy="2570503"/>
          </a:xfrm>
        </p:grpSpPr>
        <p:sp>
          <p:nvSpPr>
            <p:cNvPr id="11268" name="Shape"/>
            <p:cNvSpPr/>
            <p:nvPr/>
          </p:nvSpPr>
          <p:spPr>
            <a:xfrm rot="20851465">
              <a:off x="20672" y="785931"/>
              <a:ext cx="7385506" cy="998642"/>
            </a:xfrm>
            <a:custGeom>
              <a:avLst/>
              <a:gdLst/>
              <a:ahLst/>
              <a:cxnLst>
                <a:cxn ang="0">
                  <a:pos x="wd2" y="hd2"/>
                </a:cxn>
                <a:cxn ang="5400000">
                  <a:pos x="wd2" y="hd2"/>
                </a:cxn>
                <a:cxn ang="10800000">
                  <a:pos x="wd2" y="hd2"/>
                </a:cxn>
                <a:cxn ang="16200000">
                  <a:pos x="wd2" y="hd2"/>
                </a:cxn>
              </a:cxnLst>
              <a:rect l="0" t="0" r="r" b="b"/>
              <a:pathLst>
                <a:path w="21600" h="20147" extrusionOk="0">
                  <a:moveTo>
                    <a:pt x="17650" y="0"/>
                  </a:moveTo>
                  <a:lnTo>
                    <a:pt x="21600" y="6715"/>
                  </a:lnTo>
                  <a:lnTo>
                    <a:pt x="18648" y="6715"/>
                  </a:lnTo>
                  <a:cubicBezTo>
                    <a:pt x="17322" y="16047"/>
                    <a:pt x="13468" y="21600"/>
                    <a:pt x="9555" y="19814"/>
                  </a:cubicBezTo>
                  <a:lnTo>
                    <a:pt x="9555" y="19814"/>
                  </a:lnTo>
                  <a:cubicBezTo>
                    <a:pt x="12407" y="18513"/>
                    <a:pt x="14761" y="13517"/>
                    <a:pt x="15727" y="6715"/>
                  </a:cubicBezTo>
                  <a:lnTo>
                    <a:pt x="12775" y="6715"/>
                  </a:lnTo>
                  <a:close/>
                  <a:moveTo>
                    <a:pt x="8095" y="20145"/>
                  </a:moveTo>
                  <a:cubicBezTo>
                    <a:pt x="3624" y="20145"/>
                    <a:pt x="0" y="11126"/>
                    <a:pt x="0" y="0"/>
                  </a:cubicBezTo>
                  <a:lnTo>
                    <a:pt x="2920" y="0"/>
                  </a:lnTo>
                  <a:cubicBezTo>
                    <a:pt x="2920" y="11126"/>
                    <a:pt x="6545" y="20145"/>
                    <a:pt x="11015" y="20145"/>
                  </a:cubicBezTo>
                  <a:close/>
                </a:path>
              </a:pathLst>
            </a:custGeom>
            <a:solidFill>
              <a:srgbClr val="0000FF"/>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9" name="Shape"/>
            <p:cNvSpPr/>
            <p:nvPr/>
          </p:nvSpPr>
          <p:spPr>
            <a:xfrm rot="20851465">
              <a:off x="63387" y="1176836"/>
              <a:ext cx="3766424" cy="998538"/>
            </a:xfrm>
            <a:custGeom>
              <a:avLst/>
              <a:gdLst/>
              <a:ahLst/>
              <a:cxnLst>
                <a:cxn ang="0">
                  <a:pos x="wd2" y="hd2"/>
                </a:cxn>
                <a:cxn ang="5400000">
                  <a:pos x="wd2" y="hd2"/>
                </a:cxn>
                <a:cxn ang="10800000">
                  <a:pos x="wd2" y="hd2"/>
                </a:cxn>
                <a:cxn ang="16200000">
                  <a:pos x="wd2" y="hd2"/>
                </a:cxn>
              </a:cxnLst>
              <a:rect l="0" t="0" r="r" b="b"/>
              <a:pathLst>
                <a:path w="21600" h="21600" extrusionOk="0">
                  <a:moveTo>
                    <a:pt x="15874" y="21600"/>
                  </a:moveTo>
                  <a:cubicBezTo>
                    <a:pt x="7107" y="21600"/>
                    <a:pt x="0" y="11929"/>
                    <a:pt x="0" y="0"/>
                  </a:cubicBezTo>
                  <a:lnTo>
                    <a:pt x="5726" y="0"/>
                  </a:lnTo>
                  <a:cubicBezTo>
                    <a:pt x="5726" y="11929"/>
                    <a:pt x="12833" y="21600"/>
                    <a:pt x="21600" y="21600"/>
                  </a:cubicBezTo>
                  <a:close/>
                </a:path>
              </a:pathLst>
            </a:custGeom>
            <a:solidFill>
              <a:srgbClr val="000000">
                <a:alpha val="20000"/>
              </a:srgbClr>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70" name="Line"/>
            <p:cNvSpPr/>
            <p:nvPr/>
          </p:nvSpPr>
          <p:spPr>
            <a:xfrm rot="20851465">
              <a:off x="20661" y="785932"/>
              <a:ext cx="7385506" cy="998538"/>
            </a:xfrm>
            <a:custGeom>
              <a:avLst/>
              <a:gdLst/>
              <a:ahLst/>
              <a:cxnLst>
                <a:cxn ang="0">
                  <a:pos x="wd2" y="hd2"/>
                </a:cxn>
                <a:cxn ang="5400000">
                  <a:pos x="wd2" y="hd2"/>
                </a:cxn>
                <a:cxn ang="10800000">
                  <a:pos x="wd2" y="hd2"/>
                </a:cxn>
                <a:cxn ang="16200000">
                  <a:pos x="wd2" y="hd2"/>
                </a:cxn>
              </a:cxnLst>
              <a:rect l="0" t="0" r="r" b="b"/>
              <a:pathLst>
                <a:path w="21600" h="21600" extrusionOk="0">
                  <a:moveTo>
                    <a:pt x="9555" y="21246"/>
                  </a:moveTo>
                  <a:lnTo>
                    <a:pt x="9555" y="21246"/>
                  </a:lnTo>
                  <a:cubicBezTo>
                    <a:pt x="12407" y="19850"/>
                    <a:pt x="14761" y="14493"/>
                    <a:pt x="15727" y="7200"/>
                  </a:cubicBezTo>
                  <a:lnTo>
                    <a:pt x="12775" y="7200"/>
                  </a:lnTo>
                  <a:lnTo>
                    <a:pt x="17650" y="0"/>
                  </a:lnTo>
                  <a:lnTo>
                    <a:pt x="21600" y="7200"/>
                  </a:lnTo>
                  <a:lnTo>
                    <a:pt x="18648" y="7200"/>
                  </a:lnTo>
                  <a:cubicBezTo>
                    <a:pt x="17504" y="15830"/>
                    <a:pt x="14446" y="21600"/>
                    <a:pt x="11015" y="21600"/>
                  </a:cubicBezTo>
                  <a:lnTo>
                    <a:pt x="8095" y="21600"/>
                  </a:lnTo>
                  <a:cubicBezTo>
                    <a:pt x="3624" y="21600"/>
                    <a:pt x="0" y="11929"/>
                    <a:pt x="0" y="0"/>
                  </a:cubicBezTo>
                  <a:lnTo>
                    <a:pt x="2920" y="0"/>
                  </a:lnTo>
                  <a:cubicBezTo>
                    <a:pt x="2920" y="11929"/>
                    <a:pt x="6545" y="21600"/>
                    <a:pt x="11015" y="21600"/>
                  </a:cubicBezTo>
                </a:path>
              </a:pathLst>
            </a:custGeom>
            <a:noFill/>
            <a:ln w="9525" cap="flat">
              <a:solidFill>
                <a:srgbClr val="000000"/>
              </a:solidFill>
              <a:prstDash val="solid"/>
              <a:miter lim="8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1272" name="Text Box 12"/>
          <p:cNvSpPr txBox="1"/>
          <p:nvPr/>
        </p:nvSpPr>
        <p:spPr>
          <a:xfrm>
            <a:off x="-30481" y="5029200"/>
            <a:ext cx="3337561" cy="646331"/>
          </a:xfrm>
          <a:prstGeom prst="rect">
            <a:avLst/>
          </a:prstGeom>
          <a:ln w="12700">
            <a:miter lim="400000"/>
          </a:ln>
          <a:effectLst>
            <a:outerShdw blurRad="63500" dist="35921" dir="2700000" rotWithShape="0">
              <a:srgbClr val="000000"/>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عبر</a:t>
            </a: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a:t>
            </a:r>
          </a:p>
        </p:txBody>
      </p:sp>
      <p:pic>
        <p:nvPicPr>
          <p:cNvPr id="11273" name="Picture 13" descr="Picture 13"/>
          <p:cNvPicPr>
            <a:picLocks noChangeAspect="1"/>
          </p:cNvPicPr>
          <p:nvPr/>
        </p:nvPicPr>
        <p:blipFill>
          <a:blip r:embed="rId5" cstate="print"/>
          <a:stretch>
            <a:fillRect/>
          </a:stretch>
        </p:blipFill>
        <p:spPr>
          <a:xfrm>
            <a:off x="4343400" y="228600"/>
            <a:ext cx="1003300" cy="1308100"/>
          </a:xfrm>
          <a:prstGeom prst="rect">
            <a:avLst/>
          </a:prstGeom>
          <a:ln w="12700">
            <a:miter lim="400000"/>
          </a:ln>
        </p:spPr>
      </p:pic>
      <p:pic>
        <p:nvPicPr>
          <p:cNvPr id="11274" name="Picture 14" descr="Picture 14"/>
          <p:cNvPicPr>
            <a:picLocks noChangeAspect="1"/>
          </p:cNvPicPr>
          <p:nvPr/>
        </p:nvPicPr>
        <p:blipFill>
          <a:blip r:embed="rId5" cstate="print"/>
          <a:stretch>
            <a:fillRect/>
          </a:stretch>
        </p:blipFill>
        <p:spPr>
          <a:xfrm>
            <a:off x="5562600" y="1295400"/>
            <a:ext cx="1003300" cy="1308100"/>
          </a:xfrm>
          <a:prstGeom prst="rect">
            <a:avLst/>
          </a:prstGeom>
          <a:ln w="12700">
            <a:miter lim="400000"/>
          </a:ln>
        </p:spPr>
      </p:pic>
      <p:pic>
        <p:nvPicPr>
          <p:cNvPr id="11275" name="Picture 15" descr="Picture 15"/>
          <p:cNvPicPr>
            <a:picLocks noChangeAspect="1"/>
          </p:cNvPicPr>
          <p:nvPr/>
        </p:nvPicPr>
        <p:blipFill>
          <a:blip r:embed="rId5" cstate="print"/>
          <a:stretch>
            <a:fillRect/>
          </a:stretch>
        </p:blipFill>
        <p:spPr>
          <a:xfrm>
            <a:off x="6858000" y="2286000"/>
            <a:ext cx="1003300" cy="1308100"/>
          </a:xfrm>
          <a:prstGeom prst="rect">
            <a:avLst/>
          </a:prstGeom>
          <a:ln w="12700">
            <a:miter lim="400000"/>
          </a:ln>
        </p:spPr>
      </p:pic>
      <p:pic>
        <p:nvPicPr>
          <p:cNvPr id="11276" name="Picture 16" descr="Picture 16"/>
          <p:cNvPicPr>
            <a:picLocks noChangeAspect="1"/>
          </p:cNvPicPr>
          <p:nvPr/>
        </p:nvPicPr>
        <p:blipFill>
          <a:blip r:embed="rId5" cstate="print"/>
          <a:stretch>
            <a:fillRect/>
          </a:stretch>
        </p:blipFill>
        <p:spPr>
          <a:xfrm>
            <a:off x="8140700" y="3276600"/>
            <a:ext cx="1003300" cy="1308100"/>
          </a:xfrm>
          <a:prstGeom prst="rect">
            <a:avLst/>
          </a:prstGeom>
          <a:ln w="12700">
            <a:miter lim="400000"/>
          </a:ln>
        </p:spPr>
      </p:pic>
      <p:sp>
        <p:nvSpPr>
          <p:cNvPr id="11277" name="Text Box 17"/>
          <p:cNvSpPr txBox="1"/>
          <p:nvPr/>
        </p:nvSpPr>
        <p:spPr>
          <a:xfrm>
            <a:off x="-106680" y="5562600"/>
            <a:ext cx="3337560" cy="646331"/>
          </a:xfrm>
          <a:prstGeom prst="rect">
            <a:avLst/>
          </a:prstGeom>
          <a:ln w="12700">
            <a:miter lim="400000"/>
          </a:ln>
          <a:effectLst>
            <a:outerShdw blurRad="63500" dist="35921" dir="2700000" rotWithShape="0">
              <a:srgbClr val="000000"/>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هيكل</a:t>
            </a: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أفروديت</a:t>
            </a:r>
            <a:endPar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endParaRPr>
          </a:p>
        </p:txBody>
      </p:sp>
      <p:sp>
        <p:nvSpPr>
          <p:cNvPr id="11278" name="Text Box 18"/>
          <p:cNvSpPr txBox="1"/>
          <p:nvPr/>
        </p:nvSpPr>
        <p:spPr>
          <a:xfrm>
            <a:off x="8254800" y="76200"/>
            <a:ext cx="763989" cy="461665"/>
          </a:xfrm>
          <a:prstGeom prst="rect">
            <a:avLst/>
          </a:prstGeom>
          <a:solidFill>
            <a:srgbClr val="482400"/>
          </a:solidFill>
          <a:ln w="12700">
            <a:miter lim="400000"/>
          </a:ln>
          <a:effectLst>
            <a:outerShdw blurRad="63500" dist="35921" dir="2700000" rotWithShape="0">
              <a:srgbClr val="80808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rtl="1">
              <a:defRPr>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١٦١ أ</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7" presetClass="entr" presetSubtype="1" fill="hold" grpId="0" nodeType="afterEffect">
                                  <p:stCondLst>
                                    <p:cond delay="0"/>
                                  </p:stCondLst>
                                  <p:iterate>
                                    <p:tmAbs val="0"/>
                                  </p:iterate>
                                  <p:childTnLst>
                                    <p:set>
                                      <p:cBhvr>
                                        <p:cTn id="6" fill="hold"/>
                                        <p:tgtEl>
                                          <p:spTgt spid="11273"/>
                                        </p:tgtEl>
                                        <p:attrNameLst>
                                          <p:attrName>style.visibility</p:attrName>
                                        </p:attrNameLst>
                                      </p:cBhvr>
                                      <p:to>
                                        <p:strVal val="visible"/>
                                      </p:to>
                                    </p:set>
                                    <p:anim calcmode="lin" valueType="num">
                                      <p:cBhvr>
                                        <p:cTn id="7" dur="2000" fill="hold"/>
                                        <p:tgtEl>
                                          <p:spTgt spid="11273"/>
                                        </p:tgtEl>
                                        <p:attrNameLst>
                                          <p:attrName>ppt_x</p:attrName>
                                        </p:attrNameLst>
                                      </p:cBhvr>
                                      <p:tavLst>
                                        <p:tav tm="0">
                                          <p:val>
                                            <p:strVal val="#ppt_x"/>
                                          </p:val>
                                        </p:tav>
                                        <p:tav tm="100000">
                                          <p:val>
                                            <p:strVal val="#ppt_x"/>
                                          </p:val>
                                        </p:tav>
                                      </p:tavLst>
                                    </p:anim>
                                    <p:anim calcmode="lin" valueType="num">
                                      <p:cBhvr>
                                        <p:cTn id="8" dur="2000" fill="hold"/>
                                        <p:tgtEl>
                                          <p:spTgt spid="11273"/>
                                        </p:tgtEl>
                                        <p:attrNameLst>
                                          <p:attrName>ppt_y</p:attrName>
                                        </p:attrNameLst>
                                      </p:cBhvr>
                                      <p:tavLst>
                                        <p:tav tm="0">
                                          <p:val>
                                            <p:strVal val="0-#ppt_h/2"/>
                                          </p:val>
                                        </p:tav>
                                        <p:tav tm="100000">
                                          <p:val>
                                            <p:strVal val="#ppt_y"/>
                                          </p:val>
                                        </p:tav>
                                      </p:tavLst>
                                    </p:anim>
                                  </p:childTnLst>
                                </p:cTn>
                              </p:par>
                            </p:childTnLst>
                          </p:cTn>
                        </p:par>
                        <p:par>
                          <p:cTn id="9" fill="hold">
                            <p:stCondLst>
                              <p:cond delay="2000"/>
                            </p:stCondLst>
                            <p:childTnLst>
                              <p:par>
                                <p:cTn id="10" presetID="22" presetClass="exit" presetSubtype="4" fill="hold" grpId="1" nodeType="afterEffect">
                                  <p:stCondLst>
                                    <p:cond delay="0"/>
                                  </p:stCondLst>
                                  <p:iterate>
                                    <p:tmAbs val="0"/>
                                  </p:iterate>
                                  <p:childTnLst>
                                    <p:animEffect transition="out" filter="wipe(down)">
                                      <p:cBhvr>
                                        <p:cTn id="11" dur="2000" fill="hold"/>
                                        <p:tgtEl>
                                          <p:spTgt spid="11273"/>
                                        </p:tgtEl>
                                      </p:cBhvr>
                                    </p:animEffect>
                                    <p:set>
                                      <p:cBhvr>
                                        <p:cTn id="12" fill="hold">
                                          <p:stCondLst>
                                            <p:cond delay="1999"/>
                                          </p:stCondLst>
                                        </p:cTn>
                                        <p:tgtEl>
                                          <p:spTgt spid="11273"/>
                                        </p:tgtEl>
                                        <p:attrNameLst>
                                          <p:attrName>style.visibility</p:attrName>
                                        </p:attrNameLst>
                                      </p:cBhvr>
                                      <p:to>
                                        <p:strVal val="hidden"/>
                                      </p:to>
                                    </p:set>
                                  </p:childTnLst>
                                </p:cTn>
                              </p:par>
                            </p:childTnLst>
                          </p:cTn>
                        </p:par>
                        <p:par>
                          <p:cTn id="13" fill="hold">
                            <p:stCondLst>
                              <p:cond delay="4000"/>
                            </p:stCondLst>
                            <p:childTnLst>
                              <p:par>
                                <p:cTn id="14" presetID="1" presetClass="entr" presetSubtype="0" fill="hold" grpId="0" nodeType="afterEffect">
                                  <p:stCondLst>
                                    <p:cond delay="0"/>
                                  </p:stCondLst>
                                  <p:iterate>
                                    <p:tmAbs val="0"/>
                                  </p:iterate>
                                  <p:childTnLst>
                                    <p:set>
                                      <p:cBhvr>
                                        <p:cTn id="15" fill="hold"/>
                                        <p:tgtEl>
                                          <p:spTgt spid="11274"/>
                                        </p:tgtEl>
                                        <p:attrNameLst>
                                          <p:attrName>style.visibility</p:attrName>
                                        </p:attrNameLst>
                                      </p:cBhvr>
                                      <p:to>
                                        <p:strVal val="visible"/>
                                      </p:to>
                                    </p:set>
                                  </p:childTnLst>
                                </p:cTn>
                              </p:par>
                            </p:childTnLst>
                          </p:cTn>
                        </p:par>
                        <p:par>
                          <p:cTn id="16" fill="hold">
                            <p:stCondLst>
                              <p:cond delay="4000"/>
                            </p:stCondLst>
                            <p:childTnLst>
                              <p:par>
                                <p:cTn id="17" presetID="22" presetClass="exit" presetSubtype="4" fill="hold" grpId="1" nodeType="afterEffect">
                                  <p:stCondLst>
                                    <p:cond delay="0"/>
                                  </p:stCondLst>
                                  <p:iterate>
                                    <p:tmAbs val="0"/>
                                  </p:iterate>
                                  <p:childTnLst>
                                    <p:animEffect transition="out" filter="wipe(down)">
                                      <p:cBhvr>
                                        <p:cTn id="18" dur="2000" fill="hold"/>
                                        <p:tgtEl>
                                          <p:spTgt spid="11274"/>
                                        </p:tgtEl>
                                      </p:cBhvr>
                                    </p:animEffect>
                                    <p:set>
                                      <p:cBhvr>
                                        <p:cTn id="19" fill="hold">
                                          <p:stCondLst>
                                            <p:cond delay="1999"/>
                                          </p:stCondLst>
                                        </p:cTn>
                                        <p:tgtEl>
                                          <p:spTgt spid="11274"/>
                                        </p:tgtEl>
                                        <p:attrNameLst>
                                          <p:attrName>style.visibility</p:attrName>
                                        </p:attrNameLst>
                                      </p:cBhvr>
                                      <p:to>
                                        <p:strVal val="hidden"/>
                                      </p:to>
                                    </p:set>
                                  </p:childTnLst>
                                </p:cTn>
                              </p:par>
                            </p:childTnLst>
                          </p:cTn>
                        </p:par>
                        <p:par>
                          <p:cTn id="20" fill="hold">
                            <p:stCondLst>
                              <p:cond delay="6000"/>
                            </p:stCondLst>
                            <p:childTnLst>
                              <p:par>
                                <p:cTn id="21" presetID="1" presetClass="entr" presetSubtype="0" fill="hold" grpId="0" nodeType="afterEffect">
                                  <p:stCondLst>
                                    <p:cond delay="0"/>
                                  </p:stCondLst>
                                  <p:iterate>
                                    <p:tmAbs val="0"/>
                                  </p:iterate>
                                  <p:childTnLst>
                                    <p:set>
                                      <p:cBhvr>
                                        <p:cTn id="22" fill="hold"/>
                                        <p:tgtEl>
                                          <p:spTgt spid="11275"/>
                                        </p:tgtEl>
                                        <p:attrNameLst>
                                          <p:attrName>style.visibility</p:attrName>
                                        </p:attrNameLst>
                                      </p:cBhvr>
                                      <p:to>
                                        <p:strVal val="visible"/>
                                      </p:to>
                                    </p:set>
                                  </p:childTnLst>
                                </p:cTn>
                              </p:par>
                            </p:childTnLst>
                          </p:cTn>
                        </p:par>
                        <p:par>
                          <p:cTn id="23" fill="hold">
                            <p:stCondLst>
                              <p:cond delay="6000"/>
                            </p:stCondLst>
                            <p:childTnLst>
                              <p:par>
                                <p:cTn id="24" presetID="22" presetClass="exit" presetSubtype="4" fill="hold" grpId="1" nodeType="afterEffect">
                                  <p:stCondLst>
                                    <p:cond delay="0"/>
                                  </p:stCondLst>
                                  <p:iterate>
                                    <p:tmAbs val="0"/>
                                  </p:iterate>
                                  <p:childTnLst>
                                    <p:animEffect transition="out" filter="wipe(down)">
                                      <p:cBhvr>
                                        <p:cTn id="25" dur="2000" fill="hold"/>
                                        <p:tgtEl>
                                          <p:spTgt spid="11275"/>
                                        </p:tgtEl>
                                      </p:cBhvr>
                                    </p:animEffect>
                                    <p:set>
                                      <p:cBhvr>
                                        <p:cTn id="26" fill="hold">
                                          <p:stCondLst>
                                            <p:cond delay="1999"/>
                                          </p:stCondLst>
                                        </p:cTn>
                                        <p:tgtEl>
                                          <p:spTgt spid="11275"/>
                                        </p:tgtEl>
                                        <p:attrNameLst>
                                          <p:attrName>style.visibility</p:attrName>
                                        </p:attrNameLst>
                                      </p:cBhvr>
                                      <p:to>
                                        <p:strVal val="hidden"/>
                                      </p:to>
                                    </p:set>
                                  </p:childTnLst>
                                </p:cTn>
                              </p:par>
                            </p:childTnLst>
                          </p:cTn>
                        </p:par>
                        <p:par>
                          <p:cTn id="27" fill="hold">
                            <p:stCondLst>
                              <p:cond delay="8000"/>
                            </p:stCondLst>
                            <p:childTnLst>
                              <p:par>
                                <p:cTn id="28" presetID="1" presetClass="entr" presetSubtype="0" fill="hold" grpId="0" nodeType="afterEffect">
                                  <p:stCondLst>
                                    <p:cond delay="0"/>
                                  </p:stCondLst>
                                  <p:iterate>
                                    <p:tmAbs val="0"/>
                                  </p:iterate>
                                  <p:childTnLst>
                                    <p:set>
                                      <p:cBhvr>
                                        <p:cTn id="29" fill="hold"/>
                                        <p:tgtEl>
                                          <p:spTgt spid="11276"/>
                                        </p:tgtEl>
                                        <p:attrNameLst>
                                          <p:attrName>style.visibility</p:attrName>
                                        </p:attrNameLst>
                                      </p:cBhvr>
                                      <p:to>
                                        <p:strVal val="visible"/>
                                      </p:to>
                                    </p:set>
                                  </p:childTnLst>
                                </p:cTn>
                              </p:par>
                            </p:childTnLst>
                          </p:cTn>
                        </p:par>
                        <p:par>
                          <p:cTn id="30" fill="hold">
                            <p:stCondLst>
                              <p:cond delay="8000"/>
                            </p:stCondLst>
                            <p:childTnLst>
                              <p:par>
                                <p:cTn id="31" presetID="22" presetClass="entr" presetSubtype="2" fill="hold" grpId="0" nodeType="afterEffect">
                                  <p:stCondLst>
                                    <p:cond delay="0"/>
                                  </p:stCondLst>
                                  <p:iterate>
                                    <p:tmAbs val="0"/>
                                  </p:iterate>
                                  <p:childTnLst>
                                    <p:set>
                                      <p:cBhvr>
                                        <p:cTn id="32" fill="hold"/>
                                        <p:tgtEl>
                                          <p:spTgt spid="11267"/>
                                        </p:tgtEl>
                                        <p:attrNameLst>
                                          <p:attrName>style.visibility</p:attrName>
                                        </p:attrNameLst>
                                      </p:cBhvr>
                                      <p:to>
                                        <p:strVal val="visible"/>
                                      </p:to>
                                    </p:set>
                                    <p:animEffect transition="in" filter="wipe(right)">
                                      <p:cBhvr>
                                        <p:cTn id="33" dur="3000"/>
                                        <p:tgtEl>
                                          <p:spTgt spid="11267"/>
                                        </p:tgtEl>
                                      </p:cBhvr>
                                    </p:animEffect>
                                  </p:childTnLst>
                                </p:cTn>
                              </p:par>
                            </p:childTnLst>
                          </p:cTn>
                        </p:par>
                        <p:par>
                          <p:cTn id="34" fill="hold">
                            <p:stCondLst>
                              <p:cond delay="11000"/>
                            </p:stCondLst>
                            <p:childTnLst>
                              <p:par>
                                <p:cTn id="35" presetID="22" presetClass="entr" presetSubtype="8" fill="hold" grpId="0" nodeType="afterEffect">
                                  <p:stCondLst>
                                    <p:cond delay="0"/>
                                  </p:stCondLst>
                                  <p:iterate>
                                    <p:tmAbs val="0"/>
                                  </p:iterate>
                                  <p:childTnLst>
                                    <p:set>
                                      <p:cBhvr>
                                        <p:cTn id="36" fill="hold"/>
                                        <p:tgtEl>
                                          <p:spTgt spid="11271"/>
                                        </p:tgtEl>
                                        <p:attrNameLst>
                                          <p:attrName>style.visibility</p:attrName>
                                        </p:attrNameLst>
                                      </p:cBhvr>
                                      <p:to>
                                        <p:strVal val="visible"/>
                                      </p:to>
                                    </p:set>
                                    <p:animEffect transition="in" filter="wipe(left)">
                                      <p:cBhvr>
                                        <p:cTn id="37" dur="3000"/>
                                        <p:tgtEl>
                                          <p:spTgt spid="11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dvAuto="0"/>
      <p:bldP spid="11271" grpId="0" animBg="1" advAuto="0"/>
      <p:bldP spid="11273" grpId="0" animBg="1" advAuto="0"/>
      <p:bldP spid="11273" grpId="1" animBg="1" advAuto="0"/>
      <p:bldP spid="11274" grpId="0" animBg="1" advAuto="0"/>
      <p:bldP spid="11274" grpId="1" animBg="1" advAuto="0"/>
      <p:bldP spid="11275" grpId="0" animBg="1" advAuto="0"/>
      <p:bldP spid="11275" grpId="1" animBg="1" advAuto="0"/>
      <p:bldP spid="11276" grpId="0" animBg="1" advAuto="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https://notedcareers.com.au/wp-content/uploads/standing-out.jpg">
            <a:extLst>
              <a:ext uri="{FF2B5EF4-FFF2-40B4-BE49-F238E27FC236}">
                <a16:creationId xmlns:a16="http://schemas.microsoft.com/office/drawing/2014/main" id="{7E44B806-101F-6E4E-8D46-8449732B04E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3689"/>
          <a:stretch/>
        </p:blipFill>
        <p:spPr bwMode="auto">
          <a:xfrm>
            <a:off x="0" y="507140"/>
            <a:ext cx="9144000" cy="587418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796116" y="57101"/>
            <a:ext cx="5220072" cy="426887"/>
          </a:xfrm>
          <a:effectLst>
            <a:outerShdw blurRad="63500" dist="35921" dir="2700000" algn="ctr" rotWithShape="0">
              <a:schemeClr val="tx2">
                <a:alpha val="74998"/>
              </a:schemeClr>
            </a:outerShdw>
          </a:effectLst>
        </p:spPr>
        <p:txBody>
          <a:bodyPr anchor="ctr"/>
          <a:lstStyle/>
          <a:p>
            <a:pPr algn="r">
              <a:defRPr/>
            </a:pPr>
            <a:r>
              <a:rPr lang="ar-JO" sz="3200" dirty="0">
                <a:effectLst>
                  <a:glow rad="127000">
                    <a:schemeClr val="tx1"/>
                  </a:glow>
                </a:effectLst>
                <a:ea typeface="ＭＳ Ｐゴシック" charset="0"/>
              </a:rPr>
              <a:t>كيف يجب أن نكون ...</a:t>
            </a:r>
            <a:endParaRPr lang="en-US" sz="32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B33A0B84-3A7C-DD46-AABB-D3E788989778}"/>
              </a:ext>
            </a:extLst>
          </p:cNvPr>
          <p:cNvSpPr txBox="1">
            <a:spLocks noChangeArrowheads="1"/>
          </p:cNvSpPr>
          <p:nvPr/>
        </p:nvSpPr>
        <p:spPr bwMode="auto">
          <a:xfrm>
            <a:off x="2056234" y="2152268"/>
            <a:ext cx="4748014"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مختلفين</a:t>
            </a:r>
            <a:endParaRPr kumimoji="0" lang="en-US"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6" name="Rectangle 2">
            <a:extLst>
              <a:ext uri="{FF2B5EF4-FFF2-40B4-BE49-F238E27FC236}">
                <a16:creationId xmlns:a16="http://schemas.microsoft.com/office/drawing/2014/main" id="{C91B329B-10E4-3B49-8644-55EB6192D550}"/>
              </a:ext>
            </a:extLst>
          </p:cNvPr>
          <p:cNvSpPr txBox="1">
            <a:spLocks noChangeArrowheads="1"/>
          </p:cNvSpPr>
          <p:nvPr/>
        </p:nvSpPr>
        <p:spPr bwMode="auto">
          <a:xfrm>
            <a:off x="2843808" y="6296857"/>
            <a:ext cx="6181824" cy="57338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عن غير المؤمنين؟</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7" name="Rectangle 2">
            <a:extLst>
              <a:ext uri="{FF2B5EF4-FFF2-40B4-BE49-F238E27FC236}">
                <a16:creationId xmlns:a16="http://schemas.microsoft.com/office/drawing/2014/main" id="{B44D5CD2-B388-0D46-8D40-7AEA3E0220F4}"/>
              </a:ext>
            </a:extLst>
          </p:cNvPr>
          <p:cNvSpPr txBox="1">
            <a:spLocks noChangeArrowheads="1"/>
          </p:cNvSpPr>
          <p:nvPr/>
        </p:nvSpPr>
        <p:spPr bwMode="auto">
          <a:xfrm>
            <a:off x="-1" y="786130"/>
            <a:ext cx="3008337"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متحدين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1-4</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2" name="Down Arrow 1">
            <a:extLst>
              <a:ext uri="{FF2B5EF4-FFF2-40B4-BE49-F238E27FC236}">
                <a16:creationId xmlns:a16="http://schemas.microsoft.com/office/drawing/2014/main" id="{497D00CE-964C-EE41-A53C-3F427AFBA0FE}"/>
              </a:ext>
            </a:extLst>
          </p:cNvPr>
          <p:cNvSpPr/>
          <p:nvPr/>
        </p:nvSpPr>
        <p:spPr bwMode="auto">
          <a:xfrm rot="7630003">
            <a:off x="2414894" y="1965875"/>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 name="Rectangle 2">
            <a:extLst>
              <a:ext uri="{FF2B5EF4-FFF2-40B4-BE49-F238E27FC236}">
                <a16:creationId xmlns:a16="http://schemas.microsoft.com/office/drawing/2014/main" id="{026EBFA3-B6F4-5E44-A44A-A8DB2F598772}"/>
              </a:ext>
            </a:extLst>
          </p:cNvPr>
          <p:cNvSpPr txBox="1">
            <a:spLocks noChangeArrowheads="1"/>
          </p:cNvSpPr>
          <p:nvPr/>
        </p:nvSpPr>
        <p:spPr bwMode="auto">
          <a:xfrm>
            <a:off x="5724130" y="786130"/>
            <a:ext cx="3419870"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خلوقين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5-6</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10" name="Down Arrow 9">
            <a:extLst>
              <a:ext uri="{FF2B5EF4-FFF2-40B4-BE49-F238E27FC236}">
                <a16:creationId xmlns:a16="http://schemas.microsoft.com/office/drawing/2014/main" id="{05B85287-23FD-A347-9DB6-80B1D4015076}"/>
              </a:ext>
            </a:extLst>
          </p:cNvPr>
          <p:cNvSpPr/>
          <p:nvPr/>
        </p:nvSpPr>
        <p:spPr bwMode="auto">
          <a:xfrm rot="13648222">
            <a:off x="5656430" y="1960725"/>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11" name="Rectangle 2">
            <a:extLst>
              <a:ext uri="{FF2B5EF4-FFF2-40B4-BE49-F238E27FC236}">
                <a16:creationId xmlns:a16="http://schemas.microsoft.com/office/drawing/2014/main" id="{68414B0D-090C-0040-A9D2-47D26B6FA86E}"/>
              </a:ext>
            </a:extLst>
          </p:cNvPr>
          <p:cNvSpPr txBox="1">
            <a:spLocks noChangeArrowheads="1"/>
          </p:cNvSpPr>
          <p:nvPr/>
        </p:nvSpPr>
        <p:spPr bwMode="auto">
          <a:xfrm>
            <a:off x="1979712" y="4587488"/>
            <a:ext cx="4896544"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غير أنانيين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7-16</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12" name="Down Arrow 11">
            <a:extLst>
              <a:ext uri="{FF2B5EF4-FFF2-40B4-BE49-F238E27FC236}">
                <a16:creationId xmlns:a16="http://schemas.microsoft.com/office/drawing/2014/main" id="{ADCA541C-A88C-6145-B6FB-D4D668ADCDBB}"/>
              </a:ext>
            </a:extLst>
          </p:cNvPr>
          <p:cNvSpPr/>
          <p:nvPr/>
        </p:nvSpPr>
        <p:spPr bwMode="auto">
          <a:xfrm>
            <a:off x="3962189" y="3960653"/>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13" name="Rectangle 2">
            <a:extLst>
              <a:ext uri="{FF2B5EF4-FFF2-40B4-BE49-F238E27FC236}">
                <a16:creationId xmlns:a16="http://schemas.microsoft.com/office/drawing/2014/main" id="{4C6900FF-4A2F-AA4D-A602-5E82D3DB91F6}"/>
              </a:ext>
            </a:extLst>
          </p:cNvPr>
          <p:cNvSpPr txBox="1">
            <a:spLocks noChangeArrowheads="1"/>
          </p:cNvSpPr>
          <p:nvPr/>
        </p:nvSpPr>
        <p:spPr bwMode="auto">
          <a:xfrm>
            <a:off x="5573055" y="5448404"/>
            <a:ext cx="3443133"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 كورنثوس</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11055738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down)">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down)">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up)">
                                      <p:cBhvr>
                                        <p:cTn id="27" dur="500"/>
                                        <p:tgtEl>
                                          <p:spTgt spid="12"/>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up)">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fill="hold"/>
                                        <p:tgtEl>
                                          <p:spTgt spid="13"/>
                                        </p:tgtEl>
                                        <p:attrNameLst>
                                          <p:attrName>ppt_x</p:attrName>
                                        </p:attrNameLst>
                                      </p:cBhvr>
                                      <p:tavLst>
                                        <p:tav tm="0">
                                          <p:val>
                                            <p:strVal val="#ppt_x"/>
                                          </p:val>
                                        </p:tav>
                                        <p:tav tm="100000">
                                          <p:val>
                                            <p:strVal val="#ppt_x"/>
                                          </p:val>
                                        </p:tav>
                                      </p:tavLst>
                                    </p:anim>
                                    <p:anim calcmode="lin" valueType="num">
                                      <p:cBhvr additive="base">
                                        <p:cTn id="3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2" grpId="0" animBg="1"/>
      <p:bldP spid="9" grpId="0"/>
      <p:bldP spid="10" grpId="0" animBg="1"/>
      <p:bldP spid="11" grpId="0"/>
      <p:bldP spid="12" grpId="0" animBg="1"/>
      <p:bldP spid="13"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s://billmuehlenberg.com/wp-content/uploads/2017/07/different.jpg">
            <a:extLst>
              <a:ext uri="{FF2B5EF4-FFF2-40B4-BE49-F238E27FC236}">
                <a16:creationId xmlns:a16="http://schemas.microsoft.com/office/drawing/2014/main" id="{3023D63E-655E-2444-8504-BAD24810B50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0"/>
            <a:ext cx="9144000" cy="514667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2100290"/>
            <a:ext cx="9144000" cy="233682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كن </a:t>
            </a:r>
            <a:r>
              <a:rPr kumimoji="0" lang="ar-JO" sz="5400" b="1" i="0"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مختلفاً</a:t>
            </a: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بأن تكون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متحداً، خلوقاً وغير أناني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5" name="Rectangle 2">
            <a:extLst>
              <a:ext uri="{FF2B5EF4-FFF2-40B4-BE49-F238E27FC236}">
                <a16:creationId xmlns:a16="http://schemas.microsoft.com/office/drawing/2014/main" id="{B4BB4007-CDCF-5444-B408-8882AA0745A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1827911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bwMode="auto">
          <a:xfrm>
            <a:off x="0" y="0"/>
            <a:ext cx="9144000" cy="6858000"/>
          </a:xfrm>
          <a:prstGeom prst="rect">
            <a:avLst/>
          </a:prstGeom>
          <a:solidFill>
            <a:schemeClr val="accent4">
              <a:lumMod val="95000"/>
              <a:lumOff val="5000"/>
            </a:schemeClr>
          </a:solidFill>
          <a:ln w="9525" cap="flat" cmpd="sng" algn="ctr">
            <a:solidFill>
              <a:schemeClr val="tx1"/>
            </a:solidFill>
            <a:prstDash val="solid"/>
            <a:round/>
            <a:headEnd type="none" w="med" len="med"/>
            <a:tailEnd type="none" w="med" len="med"/>
          </a:ln>
          <a:effectLst/>
        </p:spPr>
        <p:txBody>
          <a:bodyPr lIns="91341" tIns="45671" rIns="91341" bIns="4567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12" charset="-128"/>
              <a:cs typeface="ＭＳ Ｐゴシック" pitchFamily="-112" charset="-128"/>
            </a:endParaRPr>
          </a:p>
        </p:txBody>
      </p:sp>
      <p:pic>
        <p:nvPicPr>
          <p:cNvPr id="215042" name="Picture 4" descr="Matthew jesus king 707930_crown.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368800" y="3276600"/>
            <a:ext cx="4775200" cy="358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410" name="Rectangle 2"/>
          <p:cNvSpPr>
            <a:spLocks noGrp="1" noChangeArrowheads="1"/>
          </p:cNvSpPr>
          <p:nvPr>
            <p:ph type="title"/>
          </p:nvPr>
        </p:nvSpPr>
        <p:spPr>
          <a:xfrm>
            <a:off x="0" y="46038"/>
            <a:ext cx="9144000" cy="1143000"/>
          </a:xfrm>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a typeface="ＭＳ Ｐゴシック" charset="0"/>
                <a:cs typeface="Arial" panose="020B0604020202020204" pitchFamily="34" charset="0"/>
              </a:rPr>
              <a:t>في مجموعتك الصغيرة ...</a:t>
            </a:r>
            <a:endParaRPr lang="en-US" dirty="0">
              <a:solidFill>
                <a:schemeClr val="bg1"/>
              </a:solidFill>
              <a:ea typeface="ＭＳ Ｐゴシック" charset="0"/>
              <a:cs typeface="Arial" panose="020B0604020202020204" pitchFamily="34" charset="0"/>
            </a:endParaRPr>
          </a:p>
        </p:txBody>
      </p:sp>
      <p:sp>
        <p:nvSpPr>
          <p:cNvPr id="4" name="Rectangle 3"/>
          <p:cNvSpPr txBox="1">
            <a:spLocks noChangeArrowheads="1"/>
          </p:cNvSpPr>
          <p:nvPr/>
        </p:nvSpPr>
        <p:spPr bwMode="auto">
          <a:xfrm>
            <a:off x="381000" y="1447800"/>
            <a:ext cx="8763000" cy="2895600"/>
          </a:xfrm>
          <a:prstGeom prst="rect">
            <a:avLst/>
          </a:prstGeom>
          <a:noFill/>
          <a:ln w="9525">
            <a:noFill/>
            <a:miter lim="800000"/>
            <a:headEnd/>
            <a:tailEnd/>
          </a:ln>
          <a:effectLst>
            <a:outerShdw blurRad="63500" dist="35921" dir="2700000" algn="ctr" rotWithShape="0">
              <a:schemeClr val="tx2">
                <a:alpha val="74998"/>
              </a:schemeClr>
            </a:outerShdw>
          </a:effectLst>
        </p:spPr>
        <p:txBody>
          <a:bodyPr lIns="91341" tIns="45671" rIns="91341" bIns="45671"/>
          <a:lstStyle/>
          <a:p>
            <a:pPr marL="342543" marR="0" lvl="0" indent="-342543" algn="r" defTabSz="914400" rtl="1" eaLnBrk="1" fontAlgn="base" latinLnBrk="0" hangingPunct="1">
              <a:lnSpc>
                <a:spcPct val="100000"/>
              </a:lnSpc>
              <a:spcBef>
                <a:spcPct val="20000"/>
              </a:spcBef>
              <a:spcAft>
                <a:spcPct val="0"/>
              </a:spcAft>
              <a:buClrTx/>
              <a:buSzTx/>
              <a:buFontTx/>
              <a:buChar char="•"/>
              <a:tabLst/>
              <a:defRPr/>
            </a:pPr>
            <a:r>
              <a:rPr kumimoji="0" lang="ar-JO"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يقدم المؤلف يسوع كملك لإسرائيل. هل تعتقد أن المسيحيين اليوم يجدون وقتًا صعبًا للتفكير في المسيح كملك؟</a:t>
            </a:r>
            <a:endPar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ＭＳ Ｐゴシック" charset="-128"/>
            </a:endParaRPr>
          </a:p>
          <a:p>
            <a:pPr marL="342543" marR="0" lvl="0" indent="-342543" algn="r" defTabSz="914400" rtl="1" eaLnBrk="1" fontAlgn="base" latinLnBrk="0" hangingPunct="1">
              <a:lnSpc>
                <a:spcPct val="100000"/>
              </a:lnSpc>
              <a:spcBef>
                <a:spcPct val="20000"/>
              </a:spcBef>
              <a:spcAft>
                <a:spcPct val="0"/>
              </a:spcAft>
              <a:buClrTx/>
              <a:buSzTx/>
              <a:buFontTx/>
              <a:buChar char="•"/>
              <a:tabLst/>
              <a:defRPr/>
            </a:pPr>
            <a:r>
              <a:rPr kumimoji="0" lang="ar-JO"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لماذا ولما لا؟</a:t>
            </a:r>
            <a:endPar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7" name="Rectangle 2">
            <a:extLst>
              <a:ext uri="{FF2B5EF4-FFF2-40B4-BE49-F238E27FC236}">
                <a16:creationId xmlns:a16="http://schemas.microsoft.com/office/drawing/2014/main" id="{8B41BF08-FE92-CE46-BB56-2DD17E533A7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542563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http://www.topdesignmag.com/wp-content/uploads/2014/08/17.jpg">
            <a:extLst>
              <a:ext uri="{FF2B5EF4-FFF2-40B4-BE49-F238E27FC236}">
                <a16:creationId xmlns:a16="http://schemas.microsoft.com/office/drawing/2014/main" id="{D53E8996-41A6-EB4D-9ABA-75F44E1A0BE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241709" y="116632"/>
            <a:ext cx="8820472" cy="1728192"/>
          </a:xfrm>
          <a:noFill/>
          <a:ln>
            <a:noFill/>
          </a:ln>
          <a:effectLst/>
        </p:spPr>
        <p:txBody>
          <a:bodyPr vert="horz" wrap="square" lIns="91440" tIns="45720" rIns="91440" bIns="45720" numCol="1" anchor="ctr" anchorCtr="0" compatLnSpc="1">
            <a:prstTxWarp prst="textNoShape">
              <a:avLst/>
            </a:prstTxWarp>
          </a:bodyPr>
          <a:lstStyle/>
          <a:p>
            <a:r>
              <a:rPr lang="ar-JO" sz="6600" dirty="0">
                <a:solidFill>
                  <a:schemeClr val="tx2"/>
                </a:solidFill>
                <a:effectLst>
                  <a:glow rad="127000">
                    <a:schemeClr val="bg1"/>
                  </a:glow>
                </a:effectLst>
                <a:ea typeface="ＭＳ Ｐゴシック" charset="0"/>
              </a:rPr>
              <a:t>مقدس = ميزه الله ملكاً له</a:t>
            </a:r>
            <a:endParaRPr lang="en-US" sz="6600" dirty="0">
              <a:solidFill>
                <a:schemeClr val="tx2"/>
              </a:solidFill>
              <a:effectLst>
                <a:glow rad="127000">
                  <a:schemeClr val="bg1"/>
                </a:glow>
              </a:effectLst>
              <a:ea typeface="ＭＳ Ｐゴシック" charset="0"/>
            </a:endParaRPr>
          </a:p>
        </p:txBody>
      </p:sp>
      <p:sp>
        <p:nvSpPr>
          <p:cNvPr id="6" name="Rectangle 2">
            <a:extLst>
              <a:ext uri="{FF2B5EF4-FFF2-40B4-BE49-F238E27FC236}">
                <a16:creationId xmlns:a16="http://schemas.microsoft.com/office/drawing/2014/main" id="{EF984B90-3F85-4440-AE8F-11FEF41671D7}"/>
              </a:ext>
            </a:extLst>
          </p:cNvPr>
          <p:cNvSpPr txBox="1">
            <a:spLocks noChangeArrowheads="1"/>
          </p:cNvSpPr>
          <p:nvPr/>
        </p:nvSpPr>
        <p:spPr bwMode="auto">
          <a:xfrm>
            <a:off x="241709" y="4020812"/>
            <a:ext cx="8820472" cy="1728192"/>
          </a:xfrm>
          <a:prstGeom prst="rect">
            <a:avLst/>
          </a:prstGeom>
          <a:noFill/>
          <a:ln>
            <a:noFill/>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sym typeface="Times New Roman"/>
              </a:rPr>
              <a:t>هل تعيش بهذه الطريقة؟</a:t>
            </a:r>
            <a:endParaRPr kumimoji="0" lang="en-US" sz="6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969457878"/>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2667222478"/>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10"/>
          <p:cNvSpPr>
            <a:spLocks noGrp="1" noChangeArrowheads="1"/>
          </p:cNvSpPr>
          <p:nvPr>
            <p:ph type="ctrTitle"/>
          </p:nvPr>
        </p:nvSpPr>
        <p:spPr>
          <a:xfrm>
            <a:off x="685800" y="2286000"/>
            <a:ext cx="7772400" cy="1143000"/>
          </a:xfrm>
        </p:spPr>
        <p:txBody>
          <a:bodyPr/>
          <a:lstStyle/>
          <a:p>
            <a:pPr eaLnBrk="1" hangingPunct="1"/>
            <a:r>
              <a:rPr lang="ar-SA" dirty="0">
                <a:latin typeface="Arial" panose="020B0604020202020204" pitchFamily="34" charset="0"/>
                <a:cs typeface="Arial" panose="020B0604020202020204" pitchFamily="34" charset="0"/>
              </a:rPr>
              <a:t>2 </a:t>
            </a:r>
            <a:r>
              <a:rPr lang="ar-SA" dirty="0" err="1">
                <a:latin typeface="Arial" panose="020B0604020202020204" pitchFamily="34" charset="0"/>
                <a:cs typeface="Arial" panose="020B0604020202020204" pitchFamily="34" charset="0"/>
              </a:rPr>
              <a:t>كورنثوس</a:t>
            </a:r>
            <a:endParaRPr lang="en-US" dirty="0">
              <a:latin typeface="Arial" panose="020B0604020202020204" pitchFamily="34" charset="0"/>
              <a:cs typeface="Arial" panose="020B0604020202020204" pitchFamily="34" charset="0"/>
            </a:endParaRPr>
          </a:p>
        </p:txBody>
      </p:sp>
      <p:pic>
        <p:nvPicPr>
          <p:cNvPr id="95235" name="Picture 2"/>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95241" name="WordArt 9"/>
          <p:cNvSpPr>
            <a:spLocks noChangeArrowheads="1" noChangeShapeType="1" noTextEdit="1"/>
          </p:cNvSpPr>
          <p:nvPr/>
        </p:nvSpPr>
        <p:spPr bwMode="auto">
          <a:xfrm rot="20964968">
            <a:off x="791230" y="992993"/>
            <a:ext cx="7561539" cy="4007914"/>
          </a:xfrm>
          <a:prstGeom prst="rect">
            <a:avLst/>
          </a:prstGeom>
        </p:spPr>
        <p:txBody>
          <a:bodyPr wrap="none" fromWordArt="1">
            <a:prstTxWarp prst="textCascadeUp">
              <a:avLst>
                <a:gd name="adj" fmla="val 42717"/>
              </a:avLst>
            </a:prstTxWarp>
            <a:scene3d>
              <a:camera prst="legacyPerspectiveFront">
                <a:rot lat="20519971" lon="1080000" rev="0"/>
              </a:camera>
              <a:lightRig rig="legacyHarsh2" dir="b"/>
            </a:scene3d>
            <a:sp3d extrusionH="430200" prstMaterial="legacyMatte">
              <a:extrusionClr>
                <a:srgbClr val="FF6600"/>
              </a:extrusion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3600" b="1" i="0" u="none" strike="noStrike" kern="10" cap="none" spc="0" normalizeH="0" baseline="0" noProof="0" dirty="0">
                <a:ln w="9525">
                  <a:round/>
                  <a:headEnd/>
                  <a:tailEnd/>
                </a:ln>
                <a:solidFill>
                  <a:srgbClr val="FF0066"/>
                </a:solidFill>
                <a:effectLst/>
                <a:uLnTx/>
                <a:uFillTx/>
                <a:latin typeface="Impact"/>
                <a:ea typeface="ＭＳ Ｐゴシック" charset="0"/>
              </a:rPr>
              <a:t>٢ كورنثوس</a:t>
            </a:r>
          </a:p>
        </p:txBody>
      </p:sp>
      <p:sp>
        <p:nvSpPr>
          <p:cNvPr id="6" name="Rectangle 5">
            <a:extLst>
              <a:ext uri="{FF2B5EF4-FFF2-40B4-BE49-F238E27FC236}">
                <a16:creationId xmlns:a16="http://schemas.microsoft.com/office/drawing/2014/main" id="{BBB44203-E199-5E41-A1EC-5001CCE10C90}"/>
              </a:ext>
            </a:extLst>
          </p:cNvPr>
          <p:cNvSpPr>
            <a:spLocks noChangeArrowheads="1"/>
          </p:cNvSpPr>
          <p:nvPr/>
        </p:nvSpPr>
        <p:spPr bwMode="auto">
          <a:xfrm>
            <a:off x="0" y="6337905"/>
            <a:ext cx="9144000" cy="53122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 typeface="Wingdings" charset="0"/>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541047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95241"/>
                                        </p:tgtEl>
                                        <p:attrNameLst>
                                          <p:attrName>style.visibility</p:attrName>
                                        </p:attrNameLst>
                                      </p:cBhvr>
                                      <p:to>
                                        <p:strVal val="visible"/>
                                      </p:to>
                                    </p:set>
                                    <p:animEffect transition="in" filter="circle(in)">
                                      <p:cBhvr>
                                        <p:cTn id="7" dur="2000"/>
                                        <p:tgtEl>
                                          <p:spTgt spid="95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1" grpId="0"/>
    </p:bldLst>
  </p:timing>
</p:sld>
</file>

<file path=ppt/slides/slide1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الكلمة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0" y="230395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الرسولية</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Text Box 24"/>
          <p:cNvSpPr txBox="1">
            <a:spLocks noChangeArrowheads="1"/>
          </p:cNvSpPr>
          <p:nvPr/>
        </p:nvSpPr>
        <p:spPr bwMode="auto">
          <a:xfrm>
            <a:off x="8362644" y="65344"/>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972272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ea typeface="Accordance" panose="00000400000000000000" pitchFamily="2" charset="-78"/>
              </a:rPr>
              <a:t>الموضوع الرئيسي</a:t>
            </a:r>
            <a:endParaRPr lang="en-US" sz="4800" dirty="0">
              <a:solidFill>
                <a:schemeClr val="bg1"/>
              </a:solidFill>
              <a:effectLst>
                <a:glow rad="101600">
                  <a:schemeClr val="tx1">
                    <a:alpha val="99000"/>
                  </a:schemeClr>
                </a:glow>
              </a:effectLst>
              <a:ea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302028" y="1341867"/>
            <a:ext cx="8489194"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800" b="1" i="0" u="none" strike="noStrike" kern="1200" cap="none" spc="0" normalizeH="0" baseline="0" noProof="0" dirty="0">
                <a:ln>
                  <a:noFill/>
                </a:ln>
                <a:solidFill>
                  <a:srgbClr val="F8F8F8"/>
                </a:solidFill>
                <a:effectLst/>
                <a:uLnTx/>
                <a:uFillTx/>
                <a:latin typeface="Arial" panose="020B0604020202020204" pitchFamily="34" charset="0"/>
                <a:ea typeface="Accordance" panose="00000400000000000000" pitchFamily="2" charset="-78"/>
                <a:cs typeface="Arial" panose="020B0604020202020204" pitchFamily="34" charset="0"/>
              </a:rPr>
              <a:t>الدفاع عن السلطة الرسولية</a:t>
            </a:r>
            <a:endParaRPr kumimoji="0" lang="en-US" sz="48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2">
            <a:extLst>
              <a:ext uri="{FF2B5EF4-FFF2-40B4-BE49-F238E27FC236}">
                <a16:creationId xmlns:a16="http://schemas.microsoft.com/office/drawing/2014/main" id="{45B40956-2548-7640-9BFB-3D327084311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28846824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الآية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216024" y="1602008"/>
            <a:ext cx="8604448" cy="341116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50000"/>
              </a:lnSpc>
              <a:spcBef>
                <a:spcPct val="0"/>
              </a:spcBef>
              <a:spcAft>
                <a:spcPct val="0"/>
              </a:spcAft>
              <a:buClrTx/>
              <a:buSzTx/>
              <a:buFontTx/>
              <a:buNone/>
              <a:tabLst/>
              <a:defRPr/>
            </a:pPr>
            <a:r>
              <a:rPr kumimoji="0" lang="ar-JO" altLang="zh-CN"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5 فإننا لسنا نكرز بأنفسنا، بل بالمسيح يسوع رباً، ولكن بأنفسنا عبيداً لكم من أجل يسوع 6 لأن الله الذي قال: أن يشرق نور من ظلمة، هو الذي أشرق في قلوبنا، لإنارة معرفة مجد الله في وجه يسوع المسيح (4: 5-6)</a:t>
            </a:r>
            <a:endParaRPr kumimoji="0" lang="en-US" altLang="zh-CN"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Text Box 24"/>
          <p:cNvSpPr txBox="1">
            <a:spLocks noChangeArrowheads="1"/>
          </p:cNvSpPr>
          <p:nvPr/>
        </p:nvSpPr>
        <p:spPr bwMode="auto">
          <a:xfrm>
            <a:off x="8386299" y="65344"/>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627353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3841" name="Text Box 2"/>
          <p:cNvSpPr txBox="1">
            <a:spLocks noChangeArrowheads="1"/>
          </p:cNvSpPr>
          <p:nvPr/>
        </p:nvSpPr>
        <p:spPr bwMode="auto">
          <a:xfrm>
            <a:off x="8302260" y="76200"/>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163842" name="Text Box 3"/>
          <p:cNvSpPr txBox="1">
            <a:spLocks noChangeArrowheads="1"/>
          </p:cNvSpPr>
          <p:nvPr/>
        </p:nvSpPr>
        <p:spPr bwMode="auto">
          <a:xfrm>
            <a:off x="3760260" y="228600"/>
            <a:ext cx="1612942" cy="52322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0" fontAlgn="auto" latinLnBrk="0" hangingPunct="0">
              <a:lnSpc>
                <a:spcPct val="100000"/>
              </a:lnSpc>
              <a:spcBef>
                <a:spcPts val="0"/>
              </a:spcBef>
              <a:spcAft>
                <a:spcPts val="0"/>
              </a:spcAft>
              <a:buClrTx/>
              <a:buSzTx/>
              <a:buFontTx/>
              <a:buNone/>
              <a:tabLst/>
              <a:defRPr/>
            </a:pPr>
            <a:r>
              <a:rPr kumimoji="0" lang="ar-SA"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163843" name="Text Box 6"/>
          <p:cNvSpPr txBox="1">
            <a:spLocks noChangeArrowheads="1"/>
          </p:cNvSpPr>
          <p:nvPr/>
        </p:nvSpPr>
        <p:spPr bwMode="auto">
          <a:xfrm>
            <a:off x="1371600" y="1447800"/>
            <a:ext cx="6400800" cy="3046988"/>
          </a:xfrm>
          <a:prstGeom prst="rect">
            <a:avLst/>
          </a:prstGeom>
          <a:solidFill>
            <a:srgbClr val="F8F8F8"/>
          </a:solidFill>
          <a:ln w="9525">
            <a:solidFill>
              <a:schemeClr val="hlink"/>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3200" b="1" i="0" u="sng"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يدافع بولس عن </a:t>
            </a:r>
            <a:r>
              <a:rPr kumimoji="0" lang="ar-JO" altLang="zh-CN" sz="3200" b="1" i="0" u="none" strike="noStrike" kern="1200" cap="none" spc="0" normalizeH="0" baseline="0" noProof="0" dirty="0">
                <a:ln>
                  <a:noFill/>
                </a:ln>
                <a:solidFill>
                  <a:srgbClr val="7030A0"/>
                </a:solidFill>
                <a:effectLst/>
                <a:uLnTx/>
                <a:uFillTx/>
                <a:latin typeface="Arial" panose="020B0604020202020204" pitchFamily="34" charset="0"/>
                <a:ea typeface="Accordance" panose="00000400000000000000" pitchFamily="2" charset="-78"/>
                <a:cs typeface="Arial" panose="020B0604020202020204" pitchFamily="34" charset="0"/>
              </a:rPr>
              <a:t>رسوليته</a:t>
            </a: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 ضد هجمات المعلمين الكذبة، لضمان كل من </a:t>
            </a:r>
            <a:r>
              <a:rPr kumimoji="0" lang="ar-JO" altLang="zh-CN" sz="3200" b="1" i="0" u="none" strike="noStrike" kern="1200" cap="none" spc="0" normalizeH="0" baseline="0" noProof="0" dirty="0">
                <a:ln>
                  <a:noFill/>
                </a:ln>
                <a:solidFill>
                  <a:srgbClr val="7030A0"/>
                </a:solidFill>
                <a:effectLst/>
                <a:uLnTx/>
                <a:uFillTx/>
                <a:latin typeface="Arial" panose="020B0604020202020204" pitchFamily="34" charset="0"/>
                <a:ea typeface="Accordance" panose="00000400000000000000" pitchFamily="2" charset="-78"/>
                <a:cs typeface="Arial" panose="020B0604020202020204" pitchFamily="34" charset="0"/>
              </a:rPr>
              <a:t>الأساس العقائدي </a:t>
            </a: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لأهل كورنثوس، والوعد لقديسي أورشليم، بالتالي يقدم مثال على الإحترام والعطاء لقادة الكنيسة اليوم. </a:t>
            </a:r>
          </a:p>
        </p:txBody>
      </p:sp>
      <p:sp>
        <p:nvSpPr>
          <p:cNvPr id="2" name="Title 1"/>
          <p:cNvSpPr>
            <a:spLocks noGrp="1"/>
          </p:cNvSpPr>
          <p:nvPr>
            <p:ph type="title" idx="4294967295"/>
          </p:nvPr>
        </p:nvSpPr>
        <p:spPr>
          <a:xfrm>
            <a:off x="827088" y="1373188"/>
            <a:ext cx="7620000" cy="542925"/>
          </a:xfrm>
        </p:spPr>
        <p:txBody>
          <a:bodyPr/>
          <a:lstStyle/>
          <a:p>
            <a:pPr eaLnBrk="1" hangingPunct="1">
              <a:defRPr/>
            </a:pPr>
            <a:r>
              <a:rPr lang="ar-JO" sz="3200" u="sng" kern="1200" dirty="0">
                <a:solidFill>
                  <a:srgbClr val="000000"/>
                </a:solidFill>
                <a:ea typeface="Accordance" panose="00000400000000000000" pitchFamily="2" charset="-78"/>
              </a:rPr>
              <a:t>البيان الموجز</a:t>
            </a:r>
            <a:endParaRPr lang="en-US" dirty="0">
              <a:ea typeface="Accordance" panose="00000400000000000000" pitchFamily="2" charset="-78"/>
            </a:endParaRPr>
          </a:p>
        </p:txBody>
      </p:sp>
    </p:spTree>
    <p:extLst>
      <p:ext uri="{BB962C8B-B14F-4D97-AF65-F5344CB8AC3E}">
        <p14:creationId xmlns:p14="http://schemas.microsoft.com/office/powerpoint/2010/main" val="3379815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63842"/>
                                        </p:tgtEl>
                                        <p:attrNameLst>
                                          <p:attrName>style.visibility</p:attrName>
                                        </p:attrNameLst>
                                      </p:cBhvr>
                                      <p:to>
                                        <p:strVal val="visible"/>
                                      </p:to>
                                    </p:set>
                                    <p:animEffect transition="in" filter="wipe(down)">
                                      <p:cBhvr>
                                        <p:cTn id="7" dur="500"/>
                                        <p:tgtEl>
                                          <p:spTgt spid="1638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42"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382226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يشارك بولس الأحداث عن عمله في الملكوت، و التي لم تكن معروفة لولا تلك الإضطهادات والمصاعب، غير المكتوبة في أعمال الرسل (11: 23-27)، تفاصيل إضافية عن هروبه من دمشق (11: 32-33)، إعلان الله عن الفردوس له في رؤيا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(12: 1-7)، والشوكة التي في جسده (12: 7-10).</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a:extLst>
              <a:ext uri="{FF2B5EF4-FFF2-40B4-BE49-F238E27FC236}">
                <a16:creationId xmlns:a16="http://schemas.microsoft.com/office/drawing/2014/main" id="{A5F13C74-3F1E-D044-895C-D9CCA8A0F20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237927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عمل بولس والرسل كخدام للعهد الجديد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(3: 1- 6: 10)، وهو أحد أطول أقسام الميثاق الجديد في العهد الجديد.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E59AD17E-A56B-2645-87A6-DA7CD1BEF2F2}"/>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3172082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المؤمنين محفوظون في خلاص لا يمكن فقدانه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(1: 21-22، 5: 10)</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AEF64966-5317-924E-A484-6724857A1C9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60782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9749" y="195831"/>
            <a:ext cx="8078585" cy="6343792"/>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xmlns="" w="9525">
                <a:solidFill>
                  <a:srgbClr val="000000"/>
                </a:solidFill>
                <a:round/>
                <a:headEnd/>
                <a:tailEnd/>
              </a14:hiddenLine>
            </a:ext>
          </a:extLst>
        </p:spPr>
      </p:pic>
      <p:sp>
        <p:nvSpPr>
          <p:cNvPr id="60418" name="Rectangle 2"/>
          <p:cNvSpPr>
            <a:spLocks noChangeArrowheads="1"/>
          </p:cNvSpPr>
          <p:nvPr/>
        </p:nvSpPr>
        <p:spPr bwMode="auto">
          <a:xfrm>
            <a:off x="410457" y="6463489"/>
            <a:ext cx="1245336" cy="2052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8141" tIns="39070" rIns="78141" bIns="39070" anchor="ctr"/>
          <a:lstStyle/>
          <a:p>
            <a:pPr defTabSz="887553" eaLnBrk="0" fontAlgn="base" hangingPunct="0">
              <a:spcBef>
                <a:spcPct val="0"/>
              </a:spcBef>
              <a:spcAft>
                <a:spcPct val="0"/>
              </a:spcAft>
              <a:defRPr/>
            </a:pPr>
            <a:endParaRPr lang="en-US" sz="2056" b="1" dirty="0">
              <a:solidFill>
                <a:srgbClr val="000000"/>
              </a:solidFill>
              <a:latin typeface="Arial" panose="020B0604020202020204" pitchFamily="34" charset="0"/>
              <a:ea typeface="ＭＳ Ｐゴシック" charset="0"/>
            </a:endParaRPr>
          </a:p>
        </p:txBody>
      </p:sp>
      <p:sp>
        <p:nvSpPr>
          <p:cNvPr id="60454" name="Text Box 58"/>
          <p:cNvSpPr txBox="1">
            <a:spLocks noChangeArrowheads="1"/>
          </p:cNvSpPr>
          <p:nvPr/>
        </p:nvSpPr>
        <p:spPr bwMode="auto">
          <a:xfrm>
            <a:off x="7819935" y="6447174"/>
            <a:ext cx="157706" cy="2093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8141" tIns="39070" rIns="78141" bIns="39070"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defTabSz="887553" eaLnBrk="0" fontAlgn="base" hangingPunct="0">
              <a:spcBef>
                <a:spcPct val="0"/>
              </a:spcBef>
              <a:spcAft>
                <a:spcPct val="0"/>
              </a:spcAft>
              <a:defRPr/>
            </a:pPr>
            <a:endParaRPr lang="en-US" sz="2142" dirty="0">
              <a:solidFill>
                <a:srgbClr val="000000"/>
              </a:solidFill>
            </a:endParaRPr>
          </a:p>
        </p:txBody>
      </p:sp>
      <p:sp>
        <p:nvSpPr>
          <p:cNvPr id="60455" name="Text Box 60"/>
          <p:cNvSpPr txBox="1">
            <a:spLocks noChangeArrowheads="1"/>
          </p:cNvSpPr>
          <p:nvPr/>
        </p:nvSpPr>
        <p:spPr bwMode="auto">
          <a:xfrm>
            <a:off x="8341998" y="6055626"/>
            <a:ext cx="157706" cy="315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8141" tIns="39070" rIns="78141" bIns="39070"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defTabSz="887553" eaLnBrk="0" fontAlgn="base" hangingPunct="0">
              <a:spcBef>
                <a:spcPct val="0"/>
              </a:spcBef>
              <a:spcAft>
                <a:spcPct val="0"/>
              </a:spcAft>
              <a:defRPr/>
            </a:pPr>
            <a:endParaRPr lang="en-US" sz="2142" dirty="0">
              <a:solidFill>
                <a:srgbClr val="000000"/>
              </a:solidFill>
            </a:endParaRPr>
          </a:p>
        </p:txBody>
      </p:sp>
      <p:sp>
        <p:nvSpPr>
          <p:cNvPr id="60456" name="Text Box 61"/>
          <p:cNvSpPr txBox="1">
            <a:spLocks noChangeArrowheads="1"/>
          </p:cNvSpPr>
          <p:nvPr/>
        </p:nvSpPr>
        <p:spPr bwMode="auto">
          <a:xfrm>
            <a:off x="8196298" y="6450384"/>
            <a:ext cx="289974" cy="2124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6910" tIns="39989" rIns="76910" bIns="39989" anchor="ctr">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742950" indent="-28575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marL="11430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marL="16002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marL="20574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887553" eaLnBrk="0" fontAlgn="base" hangingPunct="0">
              <a:spcBef>
                <a:spcPts val="536"/>
              </a:spcBef>
              <a:spcAft>
                <a:spcPct val="0"/>
              </a:spcAft>
              <a:buClr>
                <a:srgbClr val="FFFFFF"/>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en-GB" sz="856" b="1" dirty="0">
                <a:solidFill>
                  <a:srgbClr val="FFFFFF"/>
                </a:solidFill>
                <a:latin typeface="Comic Sans MS" charset="0"/>
              </a:rPr>
              <a:t>27</a:t>
            </a:r>
          </a:p>
        </p:txBody>
      </p:sp>
      <p:sp>
        <p:nvSpPr>
          <p:cNvPr id="60457" name="Text Box 62"/>
          <p:cNvSpPr txBox="1">
            <a:spLocks noChangeArrowheads="1"/>
          </p:cNvSpPr>
          <p:nvPr/>
        </p:nvSpPr>
        <p:spPr bwMode="auto">
          <a:xfrm>
            <a:off x="8456032" y="6392470"/>
            <a:ext cx="262724" cy="291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76910" tIns="39989" rIns="76910" bIns="39989" anchor="ctr">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742950" indent="-28575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marL="11430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marL="16002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marL="20574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887553" eaLnBrk="0" fontAlgn="base" hangingPunct="0">
              <a:spcBef>
                <a:spcPts val="856"/>
              </a:spcBef>
              <a:spcAft>
                <a:spcPct val="0"/>
              </a:spcAft>
              <a:buClr>
                <a:srgbClr val="FFFFFF"/>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en-GB" sz="1370" b="1" dirty="0">
                <a:solidFill>
                  <a:srgbClr val="FFFFFF"/>
                </a:solidFill>
                <a:latin typeface="Comic Sans MS" charset="0"/>
              </a:rPr>
              <a:t>4</a:t>
            </a:r>
          </a:p>
        </p:txBody>
      </p:sp>
      <p:sp>
        <p:nvSpPr>
          <p:cNvPr id="65" name="Rectangle 3">
            <a:extLst>
              <a:ext uri="{FF2B5EF4-FFF2-40B4-BE49-F238E27FC236}">
                <a16:creationId xmlns:a16="http://schemas.microsoft.com/office/drawing/2014/main" id="{F60C7AFE-751D-75AC-8BDB-AE3A94866A93}"/>
              </a:ext>
            </a:extLst>
          </p:cNvPr>
          <p:cNvSpPr>
            <a:spLocks noChangeArrowheads="1"/>
          </p:cNvSpPr>
          <p:nvPr/>
        </p:nvSpPr>
        <p:spPr bwMode="auto">
          <a:xfrm>
            <a:off x="1287165" y="633396"/>
            <a:ext cx="6760381" cy="5629965"/>
          </a:xfrm>
          <a:prstGeom prst="rect">
            <a:avLst/>
          </a:prstGeom>
          <a:gradFill rotWithShape="0">
            <a:gsLst>
              <a:gs pos="0">
                <a:srgbClr val="000000"/>
              </a:gs>
              <a:gs pos="50000">
                <a:srgbClr val="00279F"/>
              </a:gs>
              <a:gs pos="100000">
                <a:srgbClr val="000000"/>
              </a:gs>
            </a:gsLst>
            <a:lin ang="5400000" scaled="1"/>
          </a:gradFill>
          <a:ln w="12600">
            <a:solidFill>
              <a:srgbClr val="000000"/>
            </a:solidFill>
            <a:miter lim="800000"/>
            <a:headEnd/>
            <a:tailEnd/>
          </a:ln>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6" name="AutoShape 4">
            <a:extLst>
              <a:ext uri="{FF2B5EF4-FFF2-40B4-BE49-F238E27FC236}">
                <a16:creationId xmlns:a16="http://schemas.microsoft.com/office/drawing/2014/main" id="{96CB1AFD-2D44-3D1B-0393-B531C394F4F6}"/>
              </a:ext>
            </a:extLst>
          </p:cNvPr>
          <p:cNvSpPr>
            <a:spLocks noChangeArrowheads="1"/>
          </p:cNvSpPr>
          <p:nvPr/>
        </p:nvSpPr>
        <p:spPr bwMode="auto">
          <a:xfrm>
            <a:off x="5116075" y="899982"/>
            <a:ext cx="3162738" cy="237416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7" name="AutoShape 5">
            <a:extLst>
              <a:ext uri="{FF2B5EF4-FFF2-40B4-BE49-F238E27FC236}">
                <a16:creationId xmlns:a16="http://schemas.microsoft.com/office/drawing/2014/main" id="{3BC7FF77-7EB8-8510-BE4A-A4250C0E3270}"/>
              </a:ext>
            </a:extLst>
          </p:cNvPr>
          <p:cNvSpPr>
            <a:spLocks noChangeArrowheads="1"/>
          </p:cNvSpPr>
          <p:nvPr/>
        </p:nvSpPr>
        <p:spPr bwMode="auto">
          <a:xfrm>
            <a:off x="1499796" y="3709317"/>
            <a:ext cx="3162739" cy="237550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8" name="AutoShape 6">
            <a:extLst>
              <a:ext uri="{FF2B5EF4-FFF2-40B4-BE49-F238E27FC236}">
                <a16:creationId xmlns:a16="http://schemas.microsoft.com/office/drawing/2014/main" id="{DF7C88FA-5E53-EE5B-42D8-7E4BBA905AA7}"/>
              </a:ext>
            </a:extLst>
          </p:cNvPr>
          <p:cNvSpPr>
            <a:spLocks noChangeArrowheads="1"/>
          </p:cNvSpPr>
          <p:nvPr/>
        </p:nvSpPr>
        <p:spPr bwMode="auto">
          <a:xfrm>
            <a:off x="1498256" y="892142"/>
            <a:ext cx="3164259" cy="2375509"/>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72" name="Rectangle 10">
            <a:extLst>
              <a:ext uri="{FF2B5EF4-FFF2-40B4-BE49-F238E27FC236}">
                <a16:creationId xmlns:a16="http://schemas.microsoft.com/office/drawing/2014/main" id="{2D7647C8-3C67-716F-5373-9A2EB184C853}"/>
              </a:ext>
            </a:extLst>
          </p:cNvPr>
          <p:cNvSpPr>
            <a:spLocks noChangeArrowheads="1"/>
          </p:cNvSpPr>
          <p:nvPr/>
        </p:nvSpPr>
        <p:spPr bwMode="auto">
          <a:xfrm>
            <a:off x="1916176" y="1594549"/>
            <a:ext cx="1755719" cy="4452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en-GB" sz="2330" b="1" dirty="0">
                <a:solidFill>
                  <a:srgbClr val="3659B6"/>
                </a:solidFill>
                <a:effectLst>
                  <a:outerShdw blurRad="38100" dist="38100" dir="2700000" algn="tl">
                    <a:srgbClr val="000000">
                      <a:alpha val="43137"/>
                    </a:srgbClr>
                  </a:outerShdw>
                </a:effectLst>
                <a:latin typeface="Helvetica" charset="0"/>
                <a:ea typeface="MS Gothic" charset="0"/>
                <a:cs typeface="MS Gothic" charset="0"/>
              </a:rPr>
              <a:t>   </a:t>
            </a: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اليهود</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3" name="Rectangle 11">
            <a:extLst>
              <a:ext uri="{FF2B5EF4-FFF2-40B4-BE49-F238E27FC236}">
                <a16:creationId xmlns:a16="http://schemas.microsoft.com/office/drawing/2014/main" id="{D025A0AF-1591-D07F-575E-08E6269C44E1}"/>
              </a:ext>
            </a:extLst>
          </p:cNvPr>
          <p:cNvSpPr>
            <a:spLocks noChangeArrowheads="1"/>
          </p:cNvSpPr>
          <p:nvPr/>
        </p:nvSpPr>
        <p:spPr bwMode="auto">
          <a:xfrm>
            <a:off x="5782065" y="1605334"/>
            <a:ext cx="1874777" cy="4452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الرومانيين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4" name="Rectangle 12">
            <a:extLst>
              <a:ext uri="{FF2B5EF4-FFF2-40B4-BE49-F238E27FC236}">
                <a16:creationId xmlns:a16="http://schemas.microsoft.com/office/drawing/2014/main" id="{EB1EBCB5-C6A0-657A-4ECA-A3392CCA720B}"/>
              </a:ext>
            </a:extLst>
          </p:cNvPr>
          <p:cNvSpPr>
            <a:spLocks noChangeArrowheads="1"/>
          </p:cNvSpPr>
          <p:nvPr/>
        </p:nvSpPr>
        <p:spPr bwMode="auto">
          <a:xfrm>
            <a:off x="2125846" y="4447717"/>
            <a:ext cx="2173960" cy="4452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اليونانيين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5" name="Rectangle 13">
            <a:extLst>
              <a:ext uri="{FF2B5EF4-FFF2-40B4-BE49-F238E27FC236}">
                <a16:creationId xmlns:a16="http://schemas.microsoft.com/office/drawing/2014/main" id="{23170DD5-631F-C484-65DC-B5E633CC4BCE}"/>
              </a:ext>
            </a:extLst>
          </p:cNvPr>
          <p:cNvSpPr>
            <a:spLocks noChangeArrowheads="1"/>
          </p:cNvSpPr>
          <p:nvPr/>
        </p:nvSpPr>
        <p:spPr bwMode="auto">
          <a:xfrm>
            <a:off x="3453759" y="1681747"/>
            <a:ext cx="589544" cy="3853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6" name="Rectangle 14">
            <a:extLst>
              <a:ext uri="{FF2B5EF4-FFF2-40B4-BE49-F238E27FC236}">
                <a16:creationId xmlns:a16="http://schemas.microsoft.com/office/drawing/2014/main" id="{AA692B9D-EC6E-C818-525B-E422BC3DCA50}"/>
              </a:ext>
            </a:extLst>
          </p:cNvPr>
          <p:cNvSpPr>
            <a:spLocks noChangeArrowheads="1"/>
          </p:cNvSpPr>
          <p:nvPr/>
        </p:nvSpPr>
        <p:spPr bwMode="auto">
          <a:xfrm>
            <a:off x="1834154" y="2830709"/>
            <a:ext cx="885031" cy="1479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77" name="Rectangle 15">
            <a:extLst>
              <a:ext uri="{FF2B5EF4-FFF2-40B4-BE49-F238E27FC236}">
                <a16:creationId xmlns:a16="http://schemas.microsoft.com/office/drawing/2014/main" id="{6B872084-BCE1-4021-1D7E-16BE30EAB3A3}"/>
              </a:ext>
            </a:extLst>
          </p:cNvPr>
          <p:cNvSpPr>
            <a:spLocks noChangeArrowheads="1"/>
          </p:cNvSpPr>
          <p:nvPr/>
        </p:nvSpPr>
        <p:spPr bwMode="auto">
          <a:xfrm>
            <a:off x="7088044" y="1681747"/>
            <a:ext cx="659829" cy="3853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8" name="Rectangle 16">
            <a:extLst>
              <a:ext uri="{FF2B5EF4-FFF2-40B4-BE49-F238E27FC236}">
                <a16:creationId xmlns:a16="http://schemas.microsoft.com/office/drawing/2014/main" id="{2B4D8A35-DD0E-B49C-DF32-EABD6FBF852D}"/>
              </a:ext>
            </a:extLst>
          </p:cNvPr>
          <p:cNvSpPr>
            <a:spLocks noChangeArrowheads="1"/>
          </p:cNvSpPr>
          <p:nvPr/>
        </p:nvSpPr>
        <p:spPr bwMode="auto">
          <a:xfrm>
            <a:off x="5482789" y="2843036"/>
            <a:ext cx="886466" cy="1479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79" name="Group 17">
            <a:extLst>
              <a:ext uri="{FF2B5EF4-FFF2-40B4-BE49-F238E27FC236}">
                <a16:creationId xmlns:a16="http://schemas.microsoft.com/office/drawing/2014/main" id="{621D9454-3E47-6BF3-E151-67CD2FFDCD1F}"/>
              </a:ext>
            </a:extLst>
          </p:cNvPr>
          <p:cNvGrpSpPr>
            <a:grpSpLocks/>
          </p:cNvGrpSpPr>
          <p:nvPr/>
        </p:nvGrpSpPr>
        <p:grpSpPr bwMode="auto">
          <a:xfrm>
            <a:off x="2350685" y="2155407"/>
            <a:ext cx="1689736" cy="447216"/>
            <a:chOff x="1778" y="1478"/>
            <a:chExt cx="1178" cy="373"/>
          </a:xfrm>
        </p:grpSpPr>
        <p:sp>
          <p:nvSpPr>
            <p:cNvPr id="80" name="Rectangle 18">
              <a:extLst>
                <a:ext uri="{FF2B5EF4-FFF2-40B4-BE49-F238E27FC236}">
                  <a16:creationId xmlns:a16="http://schemas.microsoft.com/office/drawing/2014/main" id="{2FDD71C6-E3E2-CBBE-C367-1A9D9F045D7F}"/>
                </a:ext>
              </a:extLst>
            </p:cNvPr>
            <p:cNvSpPr>
              <a:spLocks noChangeArrowheads="1"/>
            </p:cNvSpPr>
            <p:nvPr/>
          </p:nvSpPr>
          <p:spPr bwMode="auto">
            <a:xfrm>
              <a:off x="2545" y="1530"/>
              <a:ext cx="411" cy="3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1" name="Rectangle 19">
              <a:extLst>
                <a:ext uri="{FF2B5EF4-FFF2-40B4-BE49-F238E27FC236}">
                  <a16:creationId xmlns:a16="http://schemas.microsoft.com/office/drawing/2014/main" id="{E45429EA-67B7-7947-0CD6-D33FC0FC4A5E}"/>
                </a:ext>
              </a:extLst>
            </p:cNvPr>
            <p:cNvSpPr>
              <a:spLocks noChangeArrowheads="1"/>
            </p:cNvSpPr>
            <p:nvPr/>
          </p:nvSpPr>
          <p:spPr bwMode="auto">
            <a:xfrm>
              <a:off x="1778" y="1478"/>
              <a:ext cx="1126" cy="3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ملك</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82" name="Group 20">
            <a:extLst>
              <a:ext uri="{FF2B5EF4-FFF2-40B4-BE49-F238E27FC236}">
                <a16:creationId xmlns:a16="http://schemas.microsoft.com/office/drawing/2014/main" id="{CD941841-7863-7F45-18A2-E5A8560304C6}"/>
              </a:ext>
            </a:extLst>
          </p:cNvPr>
          <p:cNvGrpSpPr>
            <a:grpSpLocks/>
          </p:cNvGrpSpPr>
          <p:nvPr/>
        </p:nvGrpSpPr>
        <p:grpSpPr bwMode="auto">
          <a:xfrm>
            <a:off x="6293613" y="2149237"/>
            <a:ext cx="1381338" cy="461882"/>
            <a:chOff x="4337" y="1474"/>
            <a:chExt cx="963" cy="384"/>
          </a:xfrm>
        </p:grpSpPr>
        <p:sp>
          <p:nvSpPr>
            <p:cNvPr id="83" name="Rectangle 21">
              <a:extLst>
                <a:ext uri="{FF2B5EF4-FFF2-40B4-BE49-F238E27FC236}">
                  <a16:creationId xmlns:a16="http://schemas.microsoft.com/office/drawing/2014/main" id="{6E2EEAAC-3A3F-1B0F-E543-82D17FDA9CB3}"/>
                </a:ext>
              </a:extLst>
            </p:cNvPr>
            <p:cNvSpPr>
              <a:spLocks noChangeArrowheads="1"/>
            </p:cNvSpPr>
            <p:nvPr/>
          </p:nvSpPr>
          <p:spPr bwMode="auto">
            <a:xfrm>
              <a:off x="4840" y="1538"/>
              <a:ext cx="460"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4" name="Rectangle 22">
              <a:extLst>
                <a:ext uri="{FF2B5EF4-FFF2-40B4-BE49-F238E27FC236}">
                  <a16:creationId xmlns:a16="http://schemas.microsoft.com/office/drawing/2014/main" id="{CBDF78E8-244B-973B-EC82-89C09F0D8A4A}"/>
                </a:ext>
              </a:extLst>
            </p:cNvPr>
            <p:cNvSpPr>
              <a:spLocks noChangeArrowheads="1"/>
            </p:cNvSpPr>
            <p:nvPr/>
          </p:nvSpPr>
          <p:spPr bwMode="auto">
            <a:xfrm>
              <a:off x="4337" y="1474"/>
              <a:ext cx="963"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خادم</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85" name="Rectangle 23">
            <a:extLst>
              <a:ext uri="{FF2B5EF4-FFF2-40B4-BE49-F238E27FC236}">
                <a16:creationId xmlns:a16="http://schemas.microsoft.com/office/drawing/2014/main" id="{65436E54-53CF-3722-69F3-552225167C7B}"/>
              </a:ext>
            </a:extLst>
          </p:cNvPr>
          <p:cNvSpPr>
            <a:spLocks noChangeArrowheads="1"/>
          </p:cNvSpPr>
          <p:nvPr/>
        </p:nvSpPr>
        <p:spPr bwMode="auto">
          <a:xfrm>
            <a:off x="3655772" y="4441413"/>
            <a:ext cx="589544" cy="3853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6" name="Rectangle 24">
            <a:extLst>
              <a:ext uri="{FF2B5EF4-FFF2-40B4-BE49-F238E27FC236}">
                <a16:creationId xmlns:a16="http://schemas.microsoft.com/office/drawing/2014/main" id="{C1465345-AC5D-DE1F-2995-43DC1215B284}"/>
              </a:ext>
            </a:extLst>
          </p:cNvPr>
          <p:cNvSpPr>
            <a:spLocks noChangeArrowheads="1"/>
          </p:cNvSpPr>
          <p:nvPr/>
        </p:nvSpPr>
        <p:spPr bwMode="auto">
          <a:xfrm>
            <a:off x="1858807" y="5776736"/>
            <a:ext cx="885031" cy="1479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87" name="Group 25">
            <a:extLst>
              <a:ext uri="{FF2B5EF4-FFF2-40B4-BE49-F238E27FC236}">
                <a16:creationId xmlns:a16="http://schemas.microsoft.com/office/drawing/2014/main" id="{29D1E093-5CC7-40D2-E5B6-7DF45D56C5E8}"/>
              </a:ext>
            </a:extLst>
          </p:cNvPr>
          <p:cNvGrpSpPr>
            <a:grpSpLocks/>
          </p:cNvGrpSpPr>
          <p:nvPr/>
        </p:nvGrpSpPr>
        <p:grpSpPr bwMode="auto">
          <a:xfrm>
            <a:off x="2211452" y="4996248"/>
            <a:ext cx="2126772" cy="444857"/>
            <a:chOff x="1691" y="3381"/>
            <a:chExt cx="1262" cy="371"/>
          </a:xfrm>
        </p:grpSpPr>
        <p:sp>
          <p:nvSpPr>
            <p:cNvPr id="88" name="Rectangle 26">
              <a:extLst>
                <a:ext uri="{FF2B5EF4-FFF2-40B4-BE49-F238E27FC236}">
                  <a16:creationId xmlns:a16="http://schemas.microsoft.com/office/drawing/2014/main" id="{E41BC7AC-B099-967B-E463-349D76347C42}"/>
                </a:ext>
              </a:extLst>
            </p:cNvPr>
            <p:cNvSpPr>
              <a:spLocks noChangeArrowheads="1"/>
            </p:cNvSpPr>
            <p:nvPr/>
          </p:nvSpPr>
          <p:spPr bwMode="auto">
            <a:xfrm>
              <a:off x="2542" y="3388"/>
              <a:ext cx="411" cy="3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9" name="Rectangle 27">
              <a:extLst>
                <a:ext uri="{FF2B5EF4-FFF2-40B4-BE49-F238E27FC236}">
                  <a16:creationId xmlns:a16="http://schemas.microsoft.com/office/drawing/2014/main" id="{665A64DE-8F4E-B3C6-E6EE-0136B1D05E8C}"/>
                </a:ext>
              </a:extLst>
            </p:cNvPr>
            <p:cNvSpPr>
              <a:spLocks noChangeArrowheads="1"/>
            </p:cNvSpPr>
            <p:nvPr/>
          </p:nvSpPr>
          <p:spPr bwMode="auto">
            <a:xfrm>
              <a:off x="1691" y="3381"/>
              <a:ext cx="1224" cy="3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الله/الإنسان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90" name="Rectangle 28">
            <a:extLst>
              <a:ext uri="{FF2B5EF4-FFF2-40B4-BE49-F238E27FC236}">
                <a16:creationId xmlns:a16="http://schemas.microsoft.com/office/drawing/2014/main" id="{720FFAE2-2DEE-6BF5-933E-B969612464EB}"/>
              </a:ext>
            </a:extLst>
          </p:cNvPr>
          <p:cNvSpPr>
            <a:spLocks noChangeArrowheads="1"/>
          </p:cNvSpPr>
          <p:nvPr/>
        </p:nvSpPr>
        <p:spPr bwMode="auto">
          <a:xfrm>
            <a:off x="5421157" y="5776736"/>
            <a:ext cx="885031" cy="1479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91" name="Group 29">
            <a:extLst>
              <a:ext uri="{FF2B5EF4-FFF2-40B4-BE49-F238E27FC236}">
                <a16:creationId xmlns:a16="http://schemas.microsoft.com/office/drawing/2014/main" id="{9C50A548-4A41-AA97-2F40-E22835C082AF}"/>
              </a:ext>
            </a:extLst>
          </p:cNvPr>
          <p:cNvGrpSpPr>
            <a:grpSpLocks/>
          </p:cNvGrpSpPr>
          <p:nvPr/>
        </p:nvGrpSpPr>
        <p:grpSpPr bwMode="auto">
          <a:xfrm>
            <a:off x="2202767" y="2673563"/>
            <a:ext cx="1823135" cy="642305"/>
            <a:chOff x="1682" y="1811"/>
            <a:chExt cx="1271" cy="534"/>
          </a:xfrm>
        </p:grpSpPr>
        <p:sp>
          <p:nvSpPr>
            <p:cNvPr id="92" name="Rectangle 30">
              <a:extLst>
                <a:ext uri="{FF2B5EF4-FFF2-40B4-BE49-F238E27FC236}">
                  <a16:creationId xmlns:a16="http://schemas.microsoft.com/office/drawing/2014/main" id="{8A2F2FB0-6760-30DE-4B1E-ED79B02B2563}"/>
                </a:ext>
              </a:extLst>
            </p:cNvPr>
            <p:cNvSpPr>
              <a:spLocks noChangeArrowheads="1"/>
            </p:cNvSpPr>
            <p:nvPr/>
          </p:nvSpPr>
          <p:spPr bwMode="auto">
            <a:xfrm>
              <a:off x="2488" y="1826"/>
              <a:ext cx="465" cy="5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algn="ct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Helvetica" charset="0"/>
                  <a:ea typeface="MS Gothic" charset="0"/>
                  <a:cs typeface="MS Gothic" charset="0"/>
                </a:rPr>
                <a:t>م</a:t>
              </a: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Helvetica" charset="0"/>
                <a:ea typeface="MS Gothic" charset="0"/>
                <a:cs typeface="MS Gothic" charset="0"/>
              </a:endParaRPr>
            </a:p>
          </p:txBody>
        </p:sp>
        <p:sp>
          <p:nvSpPr>
            <p:cNvPr id="93" name="Rectangle 31">
              <a:extLst>
                <a:ext uri="{FF2B5EF4-FFF2-40B4-BE49-F238E27FC236}">
                  <a16:creationId xmlns:a16="http://schemas.microsoft.com/office/drawing/2014/main" id="{9DEB1E07-C452-7F5B-66BC-4B0514E38FF4}"/>
                </a:ext>
              </a:extLst>
            </p:cNvPr>
            <p:cNvSpPr>
              <a:spLocks noChangeArrowheads="1"/>
            </p:cNvSpPr>
            <p:nvPr/>
          </p:nvSpPr>
          <p:spPr bwMode="auto">
            <a:xfrm>
              <a:off x="1682" y="1811"/>
              <a:ext cx="1224"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قال</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94" name="Group 32">
            <a:extLst>
              <a:ext uri="{FF2B5EF4-FFF2-40B4-BE49-F238E27FC236}">
                <a16:creationId xmlns:a16="http://schemas.microsoft.com/office/drawing/2014/main" id="{95EC84E3-8D69-4E47-5C3C-0983803A86D9}"/>
              </a:ext>
            </a:extLst>
          </p:cNvPr>
          <p:cNvGrpSpPr>
            <a:grpSpLocks/>
          </p:cNvGrpSpPr>
          <p:nvPr/>
        </p:nvGrpSpPr>
        <p:grpSpPr bwMode="auto">
          <a:xfrm>
            <a:off x="2272333" y="5455881"/>
            <a:ext cx="2131829" cy="445043"/>
            <a:chOff x="1731" y="3669"/>
            <a:chExt cx="1265" cy="370"/>
          </a:xfrm>
        </p:grpSpPr>
        <p:sp>
          <p:nvSpPr>
            <p:cNvPr id="95" name="Rectangle 33">
              <a:extLst>
                <a:ext uri="{FF2B5EF4-FFF2-40B4-BE49-F238E27FC236}">
                  <a16:creationId xmlns:a16="http://schemas.microsoft.com/office/drawing/2014/main" id="{5E12903E-7B24-2F9A-B128-CA814D0AF407}"/>
                </a:ext>
              </a:extLst>
            </p:cNvPr>
            <p:cNvSpPr>
              <a:spLocks noChangeArrowheads="1"/>
            </p:cNvSpPr>
            <p:nvPr/>
          </p:nvSpPr>
          <p:spPr bwMode="auto">
            <a:xfrm>
              <a:off x="1731" y="3669"/>
              <a:ext cx="864"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شَعَرَ</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96" name="Rectangle 34">
              <a:extLst>
                <a:ext uri="{FF2B5EF4-FFF2-40B4-BE49-F238E27FC236}">
                  <a16:creationId xmlns:a16="http://schemas.microsoft.com/office/drawing/2014/main" id="{700D8BF6-0A74-521F-0C07-69ECCE932940}"/>
                </a:ext>
              </a:extLst>
            </p:cNvPr>
            <p:cNvSpPr>
              <a:spLocks noChangeArrowheads="1"/>
            </p:cNvSpPr>
            <p:nvPr/>
          </p:nvSpPr>
          <p:spPr bwMode="auto">
            <a:xfrm>
              <a:off x="2542" y="3716"/>
              <a:ext cx="454" cy="2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97" name="Group 35">
            <a:extLst>
              <a:ext uri="{FF2B5EF4-FFF2-40B4-BE49-F238E27FC236}">
                <a16:creationId xmlns:a16="http://schemas.microsoft.com/office/drawing/2014/main" id="{09ADDB27-CBA9-E53E-308A-E0238775AE8A}"/>
              </a:ext>
            </a:extLst>
          </p:cNvPr>
          <p:cNvGrpSpPr>
            <a:grpSpLocks/>
          </p:cNvGrpSpPr>
          <p:nvPr/>
        </p:nvGrpSpPr>
        <p:grpSpPr bwMode="auto">
          <a:xfrm>
            <a:off x="6293613" y="2603798"/>
            <a:ext cx="1356956" cy="445043"/>
            <a:chOff x="4091" y="1753"/>
            <a:chExt cx="1192" cy="370"/>
          </a:xfrm>
        </p:grpSpPr>
        <p:sp>
          <p:nvSpPr>
            <p:cNvPr id="98" name="Rectangle 36">
              <a:extLst>
                <a:ext uri="{FF2B5EF4-FFF2-40B4-BE49-F238E27FC236}">
                  <a16:creationId xmlns:a16="http://schemas.microsoft.com/office/drawing/2014/main" id="{B7E08243-D0E4-19A0-312E-68D55EB2C323}"/>
                </a:ext>
              </a:extLst>
            </p:cNvPr>
            <p:cNvSpPr>
              <a:spLocks noChangeArrowheads="1"/>
            </p:cNvSpPr>
            <p:nvPr/>
          </p:nvSpPr>
          <p:spPr bwMode="auto">
            <a:xfrm flipH="1">
              <a:off x="4709" y="1826"/>
              <a:ext cx="574" cy="2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99" name="Rectangle 37">
              <a:extLst>
                <a:ext uri="{FF2B5EF4-FFF2-40B4-BE49-F238E27FC236}">
                  <a16:creationId xmlns:a16="http://schemas.microsoft.com/office/drawing/2014/main" id="{03D9C5B0-8AF2-883E-BDC0-98E440241A2A}"/>
                </a:ext>
              </a:extLst>
            </p:cNvPr>
            <p:cNvSpPr>
              <a:spLocks noChangeArrowheads="1"/>
            </p:cNvSpPr>
            <p:nvPr/>
          </p:nvSpPr>
          <p:spPr bwMode="auto">
            <a:xfrm>
              <a:off x="4091" y="1753"/>
              <a:ext cx="807"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فعل</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100" name="AutoShape 38">
            <a:extLst>
              <a:ext uri="{FF2B5EF4-FFF2-40B4-BE49-F238E27FC236}">
                <a16:creationId xmlns:a16="http://schemas.microsoft.com/office/drawing/2014/main" id="{08151A66-0AAB-C887-1B16-E42C629637E8}"/>
              </a:ext>
            </a:extLst>
          </p:cNvPr>
          <p:cNvSpPr>
            <a:spLocks noChangeArrowheads="1"/>
          </p:cNvSpPr>
          <p:nvPr/>
        </p:nvSpPr>
        <p:spPr bwMode="auto">
          <a:xfrm>
            <a:off x="5114534" y="3687745"/>
            <a:ext cx="3162739" cy="237550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107" name="Rectangle 45">
            <a:extLst>
              <a:ext uri="{FF2B5EF4-FFF2-40B4-BE49-F238E27FC236}">
                <a16:creationId xmlns:a16="http://schemas.microsoft.com/office/drawing/2014/main" id="{79560958-FC7D-1C7C-8165-C76A05F66DB0}"/>
              </a:ext>
            </a:extLst>
          </p:cNvPr>
          <p:cNvSpPr>
            <a:spLocks noChangeArrowheads="1"/>
          </p:cNvSpPr>
          <p:nvPr/>
        </p:nvSpPr>
        <p:spPr bwMode="auto">
          <a:xfrm>
            <a:off x="5480571" y="4461585"/>
            <a:ext cx="3426641" cy="4452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الكنيسة</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08" name="Rectangle 46">
            <a:extLst>
              <a:ext uri="{FF2B5EF4-FFF2-40B4-BE49-F238E27FC236}">
                <a16:creationId xmlns:a16="http://schemas.microsoft.com/office/drawing/2014/main" id="{31367FE3-F932-937D-F8A3-A9975871C85C}"/>
              </a:ext>
            </a:extLst>
          </p:cNvPr>
          <p:cNvSpPr>
            <a:spLocks noChangeArrowheads="1"/>
          </p:cNvSpPr>
          <p:nvPr/>
        </p:nvSpPr>
        <p:spPr bwMode="auto">
          <a:xfrm>
            <a:off x="7227824" y="4547242"/>
            <a:ext cx="634008" cy="3853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nvGrpSpPr>
          <p:cNvPr id="109" name="Group 47">
            <a:extLst>
              <a:ext uri="{FF2B5EF4-FFF2-40B4-BE49-F238E27FC236}">
                <a16:creationId xmlns:a16="http://schemas.microsoft.com/office/drawing/2014/main" id="{33356484-D16A-E8D5-5AF3-FF8F30278B25}"/>
              </a:ext>
            </a:extLst>
          </p:cNvPr>
          <p:cNvGrpSpPr>
            <a:grpSpLocks/>
          </p:cNvGrpSpPr>
          <p:nvPr/>
        </p:nvGrpSpPr>
        <p:grpSpPr bwMode="auto">
          <a:xfrm>
            <a:off x="5876968" y="4997787"/>
            <a:ext cx="2123823" cy="464288"/>
            <a:chOff x="4091" y="3376"/>
            <a:chExt cx="1221" cy="386"/>
          </a:xfrm>
        </p:grpSpPr>
        <p:sp>
          <p:nvSpPr>
            <p:cNvPr id="110" name="Rectangle 48">
              <a:extLst>
                <a:ext uri="{FF2B5EF4-FFF2-40B4-BE49-F238E27FC236}">
                  <a16:creationId xmlns:a16="http://schemas.microsoft.com/office/drawing/2014/main" id="{D9F5220C-1489-9E4C-2952-0E41BDB6850E}"/>
                </a:ext>
              </a:extLst>
            </p:cNvPr>
            <p:cNvSpPr>
              <a:spLocks noChangeArrowheads="1"/>
            </p:cNvSpPr>
            <p:nvPr/>
          </p:nvSpPr>
          <p:spPr bwMode="auto">
            <a:xfrm>
              <a:off x="4898" y="3442"/>
              <a:ext cx="414"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11" name="Rectangle 49">
              <a:extLst>
                <a:ext uri="{FF2B5EF4-FFF2-40B4-BE49-F238E27FC236}">
                  <a16:creationId xmlns:a16="http://schemas.microsoft.com/office/drawing/2014/main" id="{549D2F96-AD15-9A9F-7ADF-79FB679014E7}"/>
                </a:ext>
              </a:extLst>
            </p:cNvPr>
            <p:cNvSpPr>
              <a:spLocks noChangeArrowheads="1"/>
            </p:cNvSpPr>
            <p:nvPr/>
          </p:nvSpPr>
          <p:spPr bwMode="auto">
            <a:xfrm>
              <a:off x="4091" y="3376"/>
              <a:ext cx="744"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الله</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112" name="Group 50">
            <a:extLst>
              <a:ext uri="{FF2B5EF4-FFF2-40B4-BE49-F238E27FC236}">
                <a16:creationId xmlns:a16="http://schemas.microsoft.com/office/drawing/2014/main" id="{EA26EFDE-FD9F-3587-A3B2-4C658FD0AC5B}"/>
              </a:ext>
            </a:extLst>
          </p:cNvPr>
          <p:cNvGrpSpPr>
            <a:grpSpLocks/>
          </p:cNvGrpSpPr>
          <p:nvPr/>
        </p:nvGrpSpPr>
        <p:grpSpPr bwMode="auto">
          <a:xfrm>
            <a:off x="5879130" y="5456384"/>
            <a:ext cx="2129041" cy="445044"/>
            <a:chOff x="4093" y="3662"/>
            <a:chExt cx="1224" cy="370"/>
          </a:xfrm>
        </p:grpSpPr>
        <p:sp>
          <p:nvSpPr>
            <p:cNvPr id="113" name="Rectangle 51">
              <a:extLst>
                <a:ext uri="{FF2B5EF4-FFF2-40B4-BE49-F238E27FC236}">
                  <a16:creationId xmlns:a16="http://schemas.microsoft.com/office/drawing/2014/main" id="{BFD25F7B-0843-89EE-E82A-DED8DA18AE79}"/>
                </a:ext>
              </a:extLst>
            </p:cNvPr>
            <p:cNvSpPr>
              <a:spLocks noChangeArrowheads="1"/>
            </p:cNvSpPr>
            <p:nvPr/>
          </p:nvSpPr>
          <p:spPr bwMode="auto">
            <a:xfrm>
              <a:off x="4093" y="3662"/>
              <a:ext cx="1224" cy="37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عنى</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14" name="Rectangle 52">
              <a:extLst>
                <a:ext uri="{FF2B5EF4-FFF2-40B4-BE49-F238E27FC236}">
                  <a16:creationId xmlns:a16="http://schemas.microsoft.com/office/drawing/2014/main" id="{64C4009E-0161-8F9F-0761-8EA527447B38}"/>
                </a:ext>
              </a:extLst>
            </p:cNvPr>
            <p:cNvSpPr>
              <a:spLocks noChangeArrowheads="1"/>
            </p:cNvSpPr>
            <p:nvPr/>
          </p:nvSpPr>
          <p:spPr bwMode="auto">
            <a:xfrm>
              <a:off x="4870" y="3715"/>
              <a:ext cx="442" cy="2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67592" name="Rectangle 7"/>
          <p:cNvSpPr>
            <a:spLocks noChangeArrowheads="1"/>
          </p:cNvSpPr>
          <p:nvPr/>
        </p:nvSpPr>
        <p:spPr bwMode="auto">
          <a:xfrm>
            <a:off x="2616102" y="3776487"/>
            <a:ext cx="1918307" cy="1025653"/>
          </a:xfrm>
          <a:prstGeom prst="rect">
            <a:avLst/>
          </a:prstGeom>
          <a:noFill/>
          <a:ln w="9525">
            <a:noFill/>
            <a:round/>
            <a:headEnd/>
            <a:tailEnd/>
          </a:ln>
          <a:effectLst>
            <a:outerShdw blurRad="63500" dist="35921" dir="2700000" algn="ctr" rotWithShape="0">
              <a:schemeClr val="tx1">
                <a:alpha val="74998"/>
              </a:schemeClr>
            </a:outerShdw>
          </a:effectLst>
        </p:spPr>
        <p:txBody>
          <a:bodyPr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3</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لوقا </a:t>
            </a:r>
            <a:endParaRPr lang="en-GB" sz="3084" b="1" dirty="0">
              <a:solidFill>
                <a:srgbClr val="66FF99"/>
              </a:solidFill>
              <a:latin typeface="Helvetica" charset="0"/>
              <a:ea typeface="ＭＳ Ｐゴシック" charset="0"/>
            </a:endParaRPr>
          </a:p>
        </p:txBody>
      </p:sp>
      <p:sp>
        <p:nvSpPr>
          <p:cNvPr id="67593" name="Rectangle 8"/>
          <p:cNvSpPr>
            <a:spLocks noChangeArrowheads="1"/>
          </p:cNvSpPr>
          <p:nvPr/>
        </p:nvSpPr>
        <p:spPr bwMode="auto">
          <a:xfrm>
            <a:off x="2117149" y="1052737"/>
            <a:ext cx="2218765" cy="1025653"/>
          </a:xfrm>
          <a:prstGeom prst="rect">
            <a:avLst/>
          </a:prstGeom>
          <a:noFill/>
          <a:ln w="9525">
            <a:noFill/>
            <a:round/>
            <a:headEnd/>
            <a:tailEnd/>
          </a:ln>
          <a:effectLst>
            <a:outerShdw blurRad="63500" dist="35921" dir="2700000" algn="ctr" rotWithShape="0">
              <a:schemeClr val="tx1">
                <a:alpha val="74998"/>
              </a:schemeClr>
            </a:outerShdw>
          </a:effectLst>
        </p:spPr>
        <p:txBody>
          <a:bodyPr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1</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متى</a:t>
            </a:r>
            <a:endParaRPr lang="en-GB" sz="3084" b="1" dirty="0">
              <a:solidFill>
                <a:srgbClr val="66FF99"/>
              </a:solidFill>
              <a:latin typeface="Helvetica" charset="0"/>
              <a:ea typeface="ＭＳ Ｐゴシック" charset="0"/>
            </a:endParaRPr>
          </a:p>
        </p:txBody>
      </p:sp>
      <p:sp>
        <p:nvSpPr>
          <p:cNvPr id="67594" name="Rectangle 9"/>
          <p:cNvSpPr>
            <a:spLocks noChangeArrowheads="1"/>
          </p:cNvSpPr>
          <p:nvPr/>
        </p:nvSpPr>
        <p:spPr bwMode="auto">
          <a:xfrm>
            <a:off x="5165234" y="1073130"/>
            <a:ext cx="2478437" cy="1025653"/>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66FF99"/>
                </a:solidFill>
                <a:latin typeface="Helvetica" charset="0"/>
                <a:ea typeface="ＭＳ Ｐゴシック" charset="0"/>
              </a:rPr>
              <a:t>  </a:t>
            </a:r>
            <a:r>
              <a:rPr lang="ar-JO" sz="3084" b="1" dirty="0">
                <a:solidFill>
                  <a:srgbClr val="FFFF00"/>
                </a:solidFill>
                <a:latin typeface="Helvetica" charset="0"/>
                <a:ea typeface="ＭＳ Ｐゴシック" charset="0"/>
              </a:rPr>
              <a:t>2</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مرقس</a:t>
            </a:r>
            <a:endParaRPr lang="en-GB" sz="3084" b="1" dirty="0">
              <a:solidFill>
                <a:srgbClr val="66FF99"/>
              </a:solidFill>
              <a:latin typeface="Helvetica" charset="0"/>
              <a:ea typeface="ＭＳ Ｐゴシック" charset="0"/>
            </a:endParaRPr>
          </a:p>
        </p:txBody>
      </p:sp>
      <p:sp>
        <p:nvSpPr>
          <p:cNvPr id="67613" name="Rectangle 44"/>
          <p:cNvSpPr>
            <a:spLocks noChangeArrowheads="1"/>
          </p:cNvSpPr>
          <p:nvPr/>
        </p:nvSpPr>
        <p:spPr bwMode="auto">
          <a:xfrm>
            <a:off x="5293029" y="3768329"/>
            <a:ext cx="1984924" cy="551036"/>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4</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يوحنا</a:t>
            </a:r>
            <a:endParaRPr lang="en-GB" sz="3084" b="1" dirty="0">
              <a:solidFill>
                <a:srgbClr val="66FF99"/>
              </a:solidFill>
              <a:latin typeface="Helvetica" charset="0"/>
              <a:ea typeface="ＭＳ Ｐゴシック" charset="0"/>
            </a:endParaRPr>
          </a:p>
        </p:txBody>
      </p:sp>
      <p:sp>
        <p:nvSpPr>
          <p:cNvPr id="29750" name="Text Box 54"/>
          <p:cNvSpPr txBox="1">
            <a:spLocks noChangeArrowheads="1"/>
          </p:cNvSpPr>
          <p:nvPr/>
        </p:nvSpPr>
        <p:spPr bwMode="auto">
          <a:xfrm>
            <a:off x="1975759" y="4359729"/>
            <a:ext cx="2439010" cy="1395221"/>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891"/>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271" b="1" dirty="0">
                <a:solidFill>
                  <a:srgbClr val="FFEA18"/>
                </a:solidFill>
                <a:latin typeface="Arial" panose="020B0604020202020204" pitchFamily="34" charset="0"/>
                <a:cs typeface="Arial" panose="020B0604020202020204" pitchFamily="34" charset="0"/>
              </a:rPr>
              <a:t>57 – 59</a:t>
            </a:r>
            <a:br>
              <a:rPr lang="en-US" sz="4271" b="1" dirty="0">
                <a:solidFill>
                  <a:srgbClr val="FFEA18"/>
                </a:solidFill>
                <a:latin typeface="Arial" panose="020B0604020202020204" pitchFamily="34" charset="0"/>
                <a:cs typeface="Arial" panose="020B0604020202020204" pitchFamily="34" charset="0"/>
              </a:rPr>
            </a:br>
            <a:r>
              <a:rPr lang="ar-JO" sz="4271" b="1" dirty="0">
                <a:solidFill>
                  <a:srgbClr val="FFEA18"/>
                </a:solidFill>
                <a:latin typeface="Arial" panose="020B0604020202020204" pitchFamily="34" charset="0"/>
                <a:cs typeface="Arial" panose="020B0604020202020204" pitchFamily="34" charset="0"/>
              </a:rPr>
              <a:t>ب. م</a:t>
            </a:r>
            <a:endParaRPr lang="en-GB" sz="4271" b="1" dirty="0">
              <a:solidFill>
                <a:srgbClr val="FFEA18"/>
              </a:solidFill>
              <a:latin typeface="Arial" panose="020B0604020202020204" pitchFamily="34" charset="0"/>
              <a:cs typeface="Arial" panose="020B0604020202020204" pitchFamily="34" charset="0"/>
            </a:endParaRPr>
          </a:p>
        </p:txBody>
      </p:sp>
      <p:sp>
        <p:nvSpPr>
          <p:cNvPr id="29751" name="Text Box 55"/>
          <p:cNvSpPr txBox="1">
            <a:spLocks noChangeArrowheads="1"/>
          </p:cNvSpPr>
          <p:nvPr/>
        </p:nvSpPr>
        <p:spPr bwMode="auto">
          <a:xfrm>
            <a:off x="5341994" y="4443037"/>
            <a:ext cx="2724513" cy="1217289"/>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eaLnBrk="0" fontAlgn="base" hangingPunct="0">
              <a:spcBef>
                <a:spcPts val="1927"/>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3084" b="1" dirty="0">
                <a:solidFill>
                  <a:srgbClr val="FFEA18"/>
                </a:solidFill>
                <a:latin typeface="Arial" panose="020B0604020202020204" pitchFamily="34" charset="0"/>
                <a:cs typeface="Arial" panose="020B0604020202020204" pitchFamily="34" charset="0"/>
              </a:rPr>
              <a:t>69 ب. م</a:t>
            </a:r>
          </a:p>
          <a:p>
            <a:pPr algn="ctr" defTabSz="388140" eaLnBrk="0" fontAlgn="base" hangingPunct="0">
              <a:spcBef>
                <a:spcPts val="1927"/>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2718" b="1" dirty="0">
                <a:solidFill>
                  <a:srgbClr val="FFFFFF"/>
                </a:solidFill>
                <a:latin typeface="Arial" panose="020B0604020202020204" pitchFamily="34" charset="0"/>
                <a:cs typeface="Arial" panose="020B0604020202020204" pitchFamily="34" charset="0"/>
              </a:rPr>
              <a:t>بعد الأناجيل الإزائية</a:t>
            </a:r>
          </a:p>
        </p:txBody>
      </p:sp>
      <p:sp>
        <p:nvSpPr>
          <p:cNvPr id="29752" name="Text Box 56"/>
          <p:cNvSpPr txBox="1">
            <a:spLocks noChangeArrowheads="1"/>
          </p:cNvSpPr>
          <p:nvPr/>
        </p:nvSpPr>
        <p:spPr bwMode="auto">
          <a:xfrm>
            <a:off x="5509470" y="1681748"/>
            <a:ext cx="2145349" cy="1478065"/>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891"/>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540" b="1" dirty="0">
                <a:solidFill>
                  <a:srgbClr val="FFEA18"/>
                </a:solidFill>
                <a:latin typeface="Comic Sans MS" charset="0"/>
              </a:rPr>
              <a:t>64 -68</a:t>
            </a:r>
            <a:br>
              <a:rPr lang="en-US" sz="4540" b="1" dirty="0">
                <a:solidFill>
                  <a:srgbClr val="FFEA18"/>
                </a:solidFill>
                <a:latin typeface="Comic Sans MS" charset="0"/>
              </a:rPr>
            </a:br>
            <a:r>
              <a:rPr lang="ar-JO" sz="4540" b="1" dirty="0">
                <a:solidFill>
                  <a:srgbClr val="FFEA18"/>
                </a:solidFill>
                <a:latin typeface="Arial" panose="020B0604020202020204" pitchFamily="34" charset="0"/>
                <a:cs typeface="Arial" panose="020B0604020202020204" pitchFamily="34" charset="0"/>
              </a:rPr>
              <a:t>ب. م</a:t>
            </a:r>
            <a:endParaRPr lang="en-GB" sz="3883" b="1" dirty="0">
              <a:solidFill>
                <a:srgbClr val="FFEA18"/>
              </a:solidFill>
              <a:latin typeface="Arial" panose="020B0604020202020204" pitchFamily="34" charset="0"/>
              <a:cs typeface="Arial" panose="020B0604020202020204" pitchFamily="34" charset="0"/>
            </a:endParaRPr>
          </a:p>
        </p:txBody>
      </p:sp>
      <p:sp>
        <p:nvSpPr>
          <p:cNvPr id="29753" name="Text Box 57"/>
          <p:cNvSpPr txBox="1">
            <a:spLocks noChangeArrowheads="1"/>
          </p:cNvSpPr>
          <p:nvPr/>
        </p:nvSpPr>
        <p:spPr bwMode="auto">
          <a:xfrm>
            <a:off x="1966244" y="1721172"/>
            <a:ext cx="2439010" cy="1346362"/>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568"/>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112" b="1" dirty="0">
                <a:solidFill>
                  <a:srgbClr val="FFEA18"/>
                </a:solidFill>
                <a:latin typeface="Arial" panose="020B0604020202020204" pitchFamily="34" charset="0"/>
                <a:cs typeface="Arial" panose="020B0604020202020204" pitchFamily="34" charset="0"/>
              </a:rPr>
              <a:t>السنة</a:t>
            </a:r>
            <a:br>
              <a:rPr lang="en-US" sz="4112" b="1" dirty="0">
                <a:solidFill>
                  <a:srgbClr val="FFEA18"/>
                </a:solidFill>
                <a:latin typeface="Arial" panose="020B0604020202020204" pitchFamily="34" charset="0"/>
                <a:cs typeface="Arial" panose="020B0604020202020204" pitchFamily="34" charset="0"/>
              </a:rPr>
            </a:br>
            <a:r>
              <a:rPr lang="ar-JO" sz="4112" b="1" dirty="0">
                <a:solidFill>
                  <a:srgbClr val="FFEA18"/>
                </a:solidFill>
                <a:latin typeface="Arial" panose="020B0604020202020204" pitchFamily="34" charset="0"/>
                <a:cs typeface="Arial" panose="020B0604020202020204" pitchFamily="34" charset="0"/>
              </a:rPr>
              <a:t>40 ب. م</a:t>
            </a:r>
            <a:endParaRPr lang="en-GB" sz="4112" b="1" dirty="0">
              <a:solidFill>
                <a:srgbClr val="FFEA18"/>
              </a:solidFill>
              <a:latin typeface="Arial" panose="020B0604020202020204" pitchFamily="34" charset="0"/>
              <a:cs typeface="Arial" panose="020B0604020202020204" pitchFamily="34" charset="0"/>
            </a:endParaRPr>
          </a:p>
        </p:txBody>
      </p:sp>
      <p:sp>
        <p:nvSpPr>
          <p:cNvPr id="64" name="Title 63"/>
          <p:cNvSpPr>
            <a:spLocks noGrp="1"/>
          </p:cNvSpPr>
          <p:nvPr>
            <p:ph type="title" idx="4294967295"/>
          </p:nvPr>
        </p:nvSpPr>
        <p:spPr bwMode="auto">
          <a:xfrm>
            <a:off x="695960" y="322460"/>
            <a:ext cx="7752081" cy="591398"/>
          </a:xfrm>
          <a:prstGeom prst="rect">
            <a:avLst/>
          </a:prstGeo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87079" tIns="43541" rIns="87079" bIns="43541"/>
          <a:lstStyle/>
          <a:p>
            <a:r>
              <a:rPr lang="ar-JO" sz="2741" b="1" dirty="0">
                <a:solidFill>
                  <a:srgbClr val="FFEA18"/>
                </a:solidFill>
                <a:latin typeface="Arial" panose="020B0604020202020204" pitchFamily="34" charset="0"/>
                <a:cs typeface="Arial" panose="020B0604020202020204" pitchFamily="34" charset="0"/>
              </a:rPr>
              <a:t>متى أعتقد أنهم كتبوا؟...</a:t>
            </a:r>
            <a:endParaRPr lang="en-US" b="1" dirty="0">
              <a:latin typeface="Arial" panose="020B0604020202020204" pitchFamily="34" charset="0"/>
              <a:cs typeface="Arial" panose="020B0604020202020204" pitchFamily="34"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1" presetClass="entr" presetSubtype="0" fill="hold" grpId="0" nodeType="withEffect">
                                  <p:stCondLst>
                                    <p:cond delay="0"/>
                                  </p:stCondLst>
                                  <p:iterate type="lt">
                                    <p:tmPct val="10000"/>
                                  </p:iterate>
                                  <p:childTnLst>
                                    <p:set>
                                      <p:cBhvr>
                                        <p:cTn id="6" dur="1" fill="hold">
                                          <p:stCondLst>
                                            <p:cond delay="0"/>
                                          </p:stCondLst>
                                        </p:cTn>
                                        <p:tgtEl>
                                          <p:spTgt spid="64"/>
                                        </p:tgtEl>
                                        <p:attrNameLst>
                                          <p:attrName>style.visibility</p:attrName>
                                        </p:attrNameLst>
                                      </p:cBhvr>
                                      <p:to>
                                        <p:strVal val="visible"/>
                                      </p:to>
                                    </p:set>
                                    <p:anim calcmode="lin" valueType="num">
                                      <p:cBhvr>
                                        <p:cTn id="7" dur="500" fill="hold"/>
                                        <p:tgtEl>
                                          <p:spTgt spid="64"/>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4"/>
                                        </p:tgtEl>
                                        <p:attrNameLst>
                                          <p:attrName>ppt_y</p:attrName>
                                        </p:attrNameLst>
                                      </p:cBhvr>
                                      <p:tavLst>
                                        <p:tav tm="0">
                                          <p:val>
                                            <p:strVal val="#ppt_y"/>
                                          </p:val>
                                        </p:tav>
                                        <p:tav tm="100000">
                                          <p:val>
                                            <p:strVal val="#ppt_y"/>
                                          </p:val>
                                        </p:tav>
                                      </p:tavLst>
                                    </p:anim>
                                    <p:anim calcmode="lin" valueType="num">
                                      <p:cBhvr>
                                        <p:cTn id="9" dur="500" fill="hold"/>
                                        <p:tgtEl>
                                          <p:spTgt spid="64"/>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4"/>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fill="hold" nodeType="clickEffect">
                                  <p:stCondLst>
                                    <p:cond delay="0"/>
                                  </p:stCondLst>
                                  <p:childTnLst>
                                    <p:set>
                                      <p:cBhvr>
                                        <p:cTn id="15" dur="1" fill="hold">
                                          <p:stCondLst>
                                            <p:cond delay="0"/>
                                          </p:stCondLst>
                                        </p:cTn>
                                        <p:tgtEl>
                                          <p:spTgt spid="29753"/>
                                        </p:tgtEl>
                                        <p:attrNameLst>
                                          <p:attrName>style.visibility</p:attrName>
                                        </p:attrNameLst>
                                      </p:cBhvr>
                                      <p:to>
                                        <p:strVal val="visible"/>
                                      </p:to>
                                    </p:set>
                                    <p:animEffect transition="in" filter="fade">
                                      <p:cBhvr>
                                        <p:cTn id="16" dur="1000"/>
                                        <p:tgtEl>
                                          <p:spTgt spid="2975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fill="hold" nodeType="clickEffect">
                                  <p:stCondLst>
                                    <p:cond delay="0"/>
                                  </p:stCondLst>
                                  <p:childTnLst>
                                    <p:set>
                                      <p:cBhvr>
                                        <p:cTn id="20" dur="1" fill="hold">
                                          <p:stCondLst>
                                            <p:cond delay="0"/>
                                          </p:stCondLst>
                                        </p:cTn>
                                        <p:tgtEl>
                                          <p:spTgt spid="29750"/>
                                        </p:tgtEl>
                                        <p:attrNameLst>
                                          <p:attrName>style.visibility</p:attrName>
                                        </p:attrNameLst>
                                      </p:cBhvr>
                                      <p:to>
                                        <p:strVal val="visible"/>
                                      </p:to>
                                    </p:set>
                                    <p:animEffect transition="in" filter="fade">
                                      <p:cBhvr>
                                        <p:cTn id="21" dur="1000"/>
                                        <p:tgtEl>
                                          <p:spTgt spid="2975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ntr" fill="hold" nodeType="clickEffect">
                                  <p:stCondLst>
                                    <p:cond delay="0"/>
                                  </p:stCondLst>
                                  <p:childTnLst>
                                    <p:set>
                                      <p:cBhvr>
                                        <p:cTn id="25" dur="1" fill="hold">
                                          <p:stCondLst>
                                            <p:cond delay="0"/>
                                          </p:stCondLst>
                                        </p:cTn>
                                        <p:tgtEl>
                                          <p:spTgt spid="29752"/>
                                        </p:tgtEl>
                                        <p:attrNameLst>
                                          <p:attrName>style.visibility</p:attrName>
                                        </p:attrNameLst>
                                      </p:cBhvr>
                                      <p:to>
                                        <p:strVal val="visible"/>
                                      </p:to>
                                    </p:set>
                                    <p:animEffect transition="in" filter="fade">
                                      <p:cBhvr>
                                        <p:cTn id="26" dur="1000"/>
                                        <p:tgtEl>
                                          <p:spTgt spid="2975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0" presetClass="entr" fill="hold" nodeType="clickEffect">
                                  <p:stCondLst>
                                    <p:cond delay="0"/>
                                  </p:stCondLst>
                                  <p:childTnLst>
                                    <p:set>
                                      <p:cBhvr>
                                        <p:cTn id="30" dur="1" fill="hold">
                                          <p:stCondLst>
                                            <p:cond delay="0"/>
                                          </p:stCondLst>
                                        </p:cTn>
                                        <p:tgtEl>
                                          <p:spTgt spid="29751"/>
                                        </p:tgtEl>
                                        <p:attrNameLst>
                                          <p:attrName>style.visibility</p:attrName>
                                        </p:attrNameLst>
                                      </p:cBhvr>
                                      <p:to>
                                        <p:strVal val="visible"/>
                                      </p:to>
                                    </p:set>
                                    <p:animEffect transition="in" filter="fade">
                                      <p:cBhvr>
                                        <p:cTn id="31" dur="1000"/>
                                        <p:tgtEl>
                                          <p:spTgt spid="297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99392"/>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المسيا</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5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5 فإننا لسنا نكرز بأنفسنا، بل بالمسيح يسوع رباً، ولكن بأنفسنا عبيداً لكم من أجل يسوع 6 لأن الله الذي قال: أن يشرق نور من ظلمة، هو الذي أشرق في قلوبنا، لإنارة معرفة مجد الله في وجه يسوع المسيح (4: 5-6)</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F5B14E84-7E92-E340-A498-05DD6D872D5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3829809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25"/>
          <p:cNvSpPr>
            <a:spLocks noGrp="1" noChangeArrowheads="1"/>
          </p:cNvSpPr>
          <p:nvPr>
            <p:ph type="title" idx="4294967295"/>
          </p:nvPr>
        </p:nvSpPr>
        <p:spPr>
          <a:xfrm>
            <a:off x="250825" y="-423863"/>
            <a:ext cx="3744913" cy="396875"/>
          </a:xfrm>
        </p:spPr>
        <p:txBody>
          <a:bodyPr/>
          <a:lstStyle/>
          <a:p>
            <a:pPr eaLnBrk="1" hangingPunct="1"/>
            <a:r>
              <a:rPr lang="ar-SA" sz="2000" dirty="0">
                <a:ea typeface="Accordance" panose="00000400000000000000" pitchFamily="2" charset="-78"/>
              </a:rPr>
              <a:t>2 </a:t>
            </a:r>
            <a:r>
              <a:rPr lang="ar-SA" sz="2000" dirty="0" err="1">
                <a:ea typeface="Accordance" panose="00000400000000000000" pitchFamily="2" charset="-78"/>
              </a:rPr>
              <a:t>كورنثوس</a:t>
            </a:r>
            <a:r>
              <a:rPr lang="en-US" sz="2000" dirty="0">
                <a:ea typeface="Accordance" panose="00000400000000000000" pitchFamily="2" charset="-78"/>
              </a:rPr>
              <a:t> Book Chart</a:t>
            </a:r>
          </a:p>
        </p:txBody>
      </p:sp>
      <p:graphicFrame>
        <p:nvGraphicFramePr>
          <p:cNvPr id="25" name="Table 24"/>
          <p:cNvGraphicFramePr>
            <a:graphicFrameLocks noGrp="1"/>
          </p:cNvGraphicFramePr>
          <p:nvPr/>
        </p:nvGraphicFramePr>
        <p:xfrm>
          <a:off x="-2" y="-27383"/>
          <a:ext cx="9180514" cy="6885386"/>
        </p:xfrm>
        <a:graphic>
          <a:graphicData uri="http://schemas.openxmlformats.org/drawingml/2006/table">
            <a:tbl>
              <a:tblPr/>
              <a:tblGrid>
                <a:gridCol w="765043">
                  <a:extLst>
                    <a:ext uri="{9D8B030D-6E8A-4147-A177-3AD203B41FA5}">
                      <a16:colId xmlns:a16="http://schemas.microsoft.com/office/drawing/2014/main" val="20000"/>
                    </a:ext>
                  </a:extLst>
                </a:gridCol>
                <a:gridCol w="765043">
                  <a:extLst>
                    <a:ext uri="{9D8B030D-6E8A-4147-A177-3AD203B41FA5}">
                      <a16:colId xmlns:a16="http://schemas.microsoft.com/office/drawing/2014/main" val="20001"/>
                    </a:ext>
                  </a:extLst>
                </a:gridCol>
                <a:gridCol w="765043">
                  <a:extLst>
                    <a:ext uri="{9D8B030D-6E8A-4147-A177-3AD203B41FA5}">
                      <a16:colId xmlns:a16="http://schemas.microsoft.com/office/drawing/2014/main" val="20002"/>
                    </a:ext>
                  </a:extLst>
                </a:gridCol>
                <a:gridCol w="849218">
                  <a:extLst>
                    <a:ext uri="{9D8B030D-6E8A-4147-A177-3AD203B41FA5}">
                      <a16:colId xmlns:a16="http://schemas.microsoft.com/office/drawing/2014/main" val="20003"/>
                    </a:ext>
                  </a:extLst>
                </a:gridCol>
                <a:gridCol w="563559">
                  <a:extLst>
                    <a:ext uri="{9D8B030D-6E8A-4147-A177-3AD203B41FA5}">
                      <a16:colId xmlns:a16="http://schemas.microsoft.com/office/drawing/2014/main" val="20004"/>
                    </a:ext>
                  </a:extLst>
                </a:gridCol>
                <a:gridCol w="773398">
                  <a:extLst>
                    <a:ext uri="{9D8B030D-6E8A-4147-A177-3AD203B41FA5}">
                      <a16:colId xmlns:a16="http://schemas.microsoft.com/office/drawing/2014/main" val="20005"/>
                    </a:ext>
                  </a:extLst>
                </a:gridCol>
                <a:gridCol w="867546">
                  <a:extLst>
                    <a:ext uri="{9D8B030D-6E8A-4147-A177-3AD203B41FA5}">
                      <a16:colId xmlns:a16="http://schemas.microsoft.com/office/drawing/2014/main" val="20006"/>
                    </a:ext>
                  </a:extLst>
                </a:gridCol>
                <a:gridCol w="722955">
                  <a:extLst>
                    <a:ext uri="{9D8B030D-6E8A-4147-A177-3AD203B41FA5}">
                      <a16:colId xmlns:a16="http://schemas.microsoft.com/office/drawing/2014/main" val="20007"/>
                    </a:ext>
                  </a:extLst>
                </a:gridCol>
                <a:gridCol w="650660">
                  <a:extLst>
                    <a:ext uri="{9D8B030D-6E8A-4147-A177-3AD203B41FA5}">
                      <a16:colId xmlns:a16="http://schemas.microsoft.com/office/drawing/2014/main" val="20008"/>
                    </a:ext>
                  </a:extLst>
                </a:gridCol>
                <a:gridCol w="795251">
                  <a:extLst>
                    <a:ext uri="{9D8B030D-6E8A-4147-A177-3AD203B41FA5}">
                      <a16:colId xmlns:a16="http://schemas.microsoft.com/office/drawing/2014/main" val="20009"/>
                    </a:ext>
                  </a:extLst>
                </a:gridCol>
                <a:gridCol w="897755">
                  <a:extLst>
                    <a:ext uri="{9D8B030D-6E8A-4147-A177-3AD203B41FA5}">
                      <a16:colId xmlns:a16="http://schemas.microsoft.com/office/drawing/2014/main" val="20010"/>
                    </a:ext>
                  </a:extLst>
                </a:gridCol>
                <a:gridCol w="765043">
                  <a:extLst>
                    <a:ext uri="{9D8B030D-6E8A-4147-A177-3AD203B41FA5}">
                      <a16:colId xmlns:a16="http://schemas.microsoft.com/office/drawing/2014/main" val="20011"/>
                    </a:ext>
                  </a:extLst>
                </a:gridCol>
              </a:tblGrid>
              <a:tr h="660446">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F8F8F8"/>
                          </a:solidFill>
                          <a:effectLst/>
                          <a:latin typeface="Arial" panose="020B0604020202020204" pitchFamily="34" charset="0"/>
                          <a:ea typeface="Accordance" panose="00000400000000000000" pitchFamily="2" charset="-78"/>
                          <a:cs typeface="Arial" panose="020B0604020202020204" pitchFamily="34" charset="0"/>
                        </a:rPr>
                        <a:t>الدفاع عن السلطة الرسولية</a:t>
                      </a:r>
                      <a:endParaRPr kumimoji="0" lang="en-US" sz="2400" b="1" i="0" u="none" strike="noStrike" cap="none" normalizeH="0" baseline="0" dirty="0">
                        <a:ln>
                          <a:noFill/>
                        </a:ln>
                        <a:solidFill>
                          <a:srgbClr val="FFFFFF"/>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33339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631461">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الصدق في الخدمة</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العطاء</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سلطة الخدمة</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96265">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الإصحاحات 1-7</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الإصحاحان 8-9</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الإصحاحات 10-13</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834770">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دوافع بولس</a:t>
                      </a:r>
                      <a:endParaRPr kumimoji="1"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قيمة بولس</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سمات بولس</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43884">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شخصية بولس</a:t>
                      </a:r>
                      <a:endParaRPr kumimoji="1" lang="en-GB"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تقدمة للقديسين</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شهادات بولس</a:t>
                      </a:r>
                      <a:endParaRPr kumimoji="1" lang="en-GB"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181879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ترحيب</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السلوك</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الخدمة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استعادة الثقة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مثال</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غاية</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ترتيبات</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SA"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فوائد</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SA"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دفاع</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هجوم</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تحذير</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اختتام</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extLst>
                  <a:ext uri="{0D108BD9-81ED-4DB2-BD59-A6C34878D82A}">
                    <a16:rowId xmlns:a16="http://schemas.microsoft.com/office/drawing/2014/main" val="10005"/>
                  </a:ext>
                </a:extLst>
              </a:tr>
              <a:tr h="643884">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 1-11</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 12</a:t>
                      </a:r>
                      <a: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a:t>
                      </a:r>
                      <a:b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b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2: 16</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3: 1-6: 10</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6: 11-7: 16</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1-9</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5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10-16</a:t>
                      </a:r>
                      <a:endParaRPr kumimoji="0" lang="en-US" sz="15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16- 9: 5</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9: 6-15</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10</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11: 1-12: 18</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12: 19-13: 10</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13: 11-14</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527943">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مقدونية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527943">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خريف 56م</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161795" name="Text Box 24"/>
          <p:cNvSpPr txBox="1">
            <a:spLocks noChangeArrowheads="1"/>
          </p:cNvSpPr>
          <p:nvPr/>
        </p:nvSpPr>
        <p:spPr bwMode="auto">
          <a:xfrm>
            <a:off x="8411798" y="74950"/>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Rectangle 2">
            <a:extLst>
              <a:ext uri="{FF2B5EF4-FFF2-40B4-BE49-F238E27FC236}">
                <a16:creationId xmlns:a16="http://schemas.microsoft.com/office/drawing/2014/main" id="{C32F7A34-3B3C-694A-AFE4-EE963F4499AE}"/>
              </a:ext>
            </a:extLst>
          </p:cNvPr>
          <p:cNvSpPr txBox="1">
            <a:spLocks noChangeArrowheads="1"/>
          </p:cNvSpPr>
          <p:nvPr/>
        </p:nvSpPr>
        <p:spPr bwMode="auto">
          <a:xfrm>
            <a:off x="-468560" y="-171400"/>
            <a:ext cx="3101895"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438152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92658E1-9273-BD42-B930-EA8CDDEDFC8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51520" y="960583"/>
            <a:ext cx="8356600" cy="55753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16632"/>
            <a:ext cx="9143999" cy="1512168"/>
          </a:xfrm>
          <a:effectLst/>
        </p:spPr>
        <p:txBody>
          <a:bodyPr anchor="t"/>
          <a:lstStyle/>
          <a:p>
            <a:pPr>
              <a:defRPr/>
            </a:pPr>
            <a:r>
              <a:rPr lang="ar-JO"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كيف يمكن أن نكون </a:t>
            </a:r>
            <a:r>
              <a:rPr lang="ar-JO" sz="3600" b="1" dirty="0">
                <a:solidFill>
                  <a:srgbClr val="C00000"/>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أصحاب سمعة حسنة </a:t>
            </a:r>
            <a:r>
              <a:rPr lang="ar-JO"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في وسط الكثير من التعليم الكاذب اليوم ؟</a:t>
            </a:r>
            <a:endParaRPr lang="en-US"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305B8B84-E6D7-4D3F-B0C1-6206AAE4F6FE}"/>
                  </a:ext>
                </a:extLst>
              </p:cNvPr>
              <p:cNvGraphicFramePr>
                <a:graphicFrameLocks noChangeAspect="1"/>
              </p:cNvGraphicFramePr>
              <p:nvPr>
                <p:extLst>
                  <p:ext uri="{D42A27DB-BD31-4B8C-83A1-F6EECF244321}">
                    <p14:modId xmlns:p14="http://schemas.microsoft.com/office/powerpoint/2010/main" val="3371719488"/>
                  </p:ext>
                </p:extLst>
              </p:nvPr>
            </p:nvGraphicFramePr>
            <p:xfrm>
              <a:off x="-2277533" y="1970617"/>
              <a:ext cx="2286000" cy="1714500"/>
            </p:xfrm>
            <a:graphic>
              <a:graphicData uri="http://schemas.microsoft.com/office/powerpoint/2016/slidezoom">
                <pslz:sldZm>
                  <pslz:sldZmObj sldId="3831" cId="3898557261">
                    <pslz:zmPr id="{B86BC634-3003-49A0-A053-D8E1F9BF76AC}" returnToParent="0" transitionDur="1000">
                      <p166:blipFill xmlns:p166="http://schemas.microsoft.com/office/powerpoint/2016/6/main">
                        <a:blip r:embed="rId4"/>
                        <a:stretch>
                          <a:fillRect/>
                        </a:stretch>
                      </p166:blipFill>
                      <p166:spPr xmlns:p166="http://schemas.microsoft.com/office/powerpoint/2016/6/main">
                        <a:xfrm>
                          <a:off x="0" y="0"/>
                          <a:ext cx="2286000" cy="1714500"/>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xmlns="" xmlns:pslz="http://schemas.microsoft.com/office/powerpoint/2016/slidezoom" id="{305B8B84-E6D7-4D3F-B0C1-6206AAE4F6FE}"/>
                  </a:ext>
                </a:extLst>
              </p:cNvPr>
              <p:cNvPicPr>
                <a:picLocks noGrp="1" noRot="1" noChangeAspect="1" noMove="1" noResize="1" noEditPoints="1" noAdjustHandles="1" noChangeArrowheads="1" noChangeShapeType="1"/>
              </p:cNvPicPr>
              <p:nvPr/>
            </p:nvPicPr>
            <p:blipFill>
              <a:blip r:embed="rId6"/>
              <a:stretch>
                <a:fillRect/>
              </a:stretch>
            </p:blipFill>
            <p:spPr>
              <a:xfrm>
                <a:off x="-2277533" y="1970617"/>
                <a:ext cx="2286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898557261"/>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52577"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b="4275"/>
          <a:stretch/>
        </p:blipFill>
        <p:spPr bwMode="auto">
          <a:xfrm>
            <a:off x="2882900" y="2209801"/>
            <a:ext cx="5111750" cy="453156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2579" name="Title 4"/>
          <p:cNvSpPr>
            <a:spLocks noGrp="1"/>
          </p:cNvSpPr>
          <p:nvPr>
            <p:ph type="title" idx="4294967295"/>
          </p:nvPr>
        </p:nvSpPr>
        <p:spPr>
          <a:xfrm>
            <a:off x="0" y="4221088"/>
            <a:ext cx="3131840" cy="1951112"/>
          </a:xfrm>
          <a:solidFill>
            <a:schemeClr val="tx1"/>
          </a:solidFill>
        </p:spPr>
        <p:txBody>
          <a:bodyPr/>
          <a:lstStyle/>
          <a:p>
            <a:r>
              <a:rPr lang="ar-JO" sz="3600" dirty="0">
                <a:solidFill>
                  <a:schemeClr val="bg1"/>
                </a:solidFill>
                <a:ea typeface="Accordance" panose="00000400000000000000" pitchFamily="2" charset="-78"/>
              </a:rPr>
              <a:t>مخطط</a:t>
            </a:r>
            <a:br>
              <a:rPr lang="en-US" sz="3600" dirty="0">
                <a:solidFill>
                  <a:schemeClr val="bg1"/>
                </a:solidFill>
                <a:ea typeface="Accordance" panose="00000400000000000000" pitchFamily="2" charset="-78"/>
              </a:rPr>
            </a:br>
            <a:r>
              <a:rPr lang="ar-SA" sz="3600" dirty="0">
                <a:solidFill>
                  <a:srgbClr val="FFFFFF"/>
                </a:solidFill>
                <a:effectLst>
                  <a:glow rad="127000">
                    <a:srgbClr val="000000"/>
                  </a:glow>
                </a:effectLst>
                <a:ea typeface="Accordance" panose="00000400000000000000" pitchFamily="2" charset="-78"/>
              </a:rPr>
              <a:t>٢ </a:t>
            </a:r>
            <a:r>
              <a:rPr lang="ar-SA" sz="3600" kern="1200" dirty="0">
                <a:solidFill>
                  <a:srgbClr val="FFFFFF"/>
                </a:solidFill>
                <a:effectLst>
                  <a:glow rad="127000">
                    <a:srgbClr val="000000"/>
                  </a:glow>
                </a:effectLst>
                <a:ea typeface="Accordance" panose="00000400000000000000" pitchFamily="2" charset="-78"/>
              </a:rPr>
              <a:t>كورنثوس</a:t>
            </a:r>
            <a:endParaRPr lang="en-US" sz="3600" dirty="0">
              <a:solidFill>
                <a:schemeClr val="bg1"/>
              </a:solidFill>
              <a:ea typeface="Accordance" panose="00000400000000000000" pitchFamily="2" charset="-78"/>
            </a:endParaRPr>
          </a:p>
        </p:txBody>
      </p:sp>
      <p:sp>
        <p:nvSpPr>
          <p:cNvPr id="6" name="Title 4"/>
          <p:cNvSpPr txBox="1">
            <a:spLocks/>
          </p:cNvSpPr>
          <p:nvPr/>
        </p:nvSpPr>
        <p:spPr bwMode="auto">
          <a:xfrm rot="21115848">
            <a:off x="4851691" y="31430"/>
            <a:ext cx="4114800" cy="2819400"/>
          </a:xfrm>
          <a:prstGeom prst="rect">
            <a:avLst/>
          </a:prstGeom>
          <a:solidFill>
            <a:srgbClr val="FEFEEF"/>
          </a:solidFill>
          <a:ln w="9525">
            <a:noFill/>
            <a:miter lim="800000"/>
            <a:headEnd/>
            <a:tailEnd/>
          </a:ln>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 شهادة لصدق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2 ثقل قلب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3 تميّز الميثاق الجديد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4 الخدمة المؤقتة مقابل الخدمة الأبدية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5 المصالحة قُدمت للجميع</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6 تحريم الوحدة مع غير المؤمنين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7 حض على القداسة الكاملة</a:t>
            </a:r>
          </a:p>
        </p:txBody>
      </p:sp>
      <p:sp>
        <p:nvSpPr>
          <p:cNvPr id="7" name="Title 4"/>
          <p:cNvSpPr txBox="1">
            <a:spLocks/>
          </p:cNvSpPr>
          <p:nvPr/>
        </p:nvSpPr>
        <p:spPr bwMode="auto">
          <a:xfrm rot="21115848">
            <a:off x="-74273" y="131904"/>
            <a:ext cx="3962400" cy="2819400"/>
          </a:xfrm>
          <a:prstGeom prst="rect">
            <a:avLst/>
          </a:prstGeom>
          <a:solidFill>
            <a:srgbClr val="FEFEEF"/>
          </a:solidFill>
          <a:ln w="9525">
            <a:noFill/>
            <a:miter lim="800000"/>
            <a:headEnd/>
            <a:tailEnd/>
          </a:ln>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8 كرم المقدونيين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9 فرصة للعطاء ببهجة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10 السلطة الروحية لبولس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11 افتخار بولس بالمسيح</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12 اختبار شوكة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13  أرواح تحتمل الاختبار</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ccordance" panose="00000400000000000000" pitchFamily="2" charset="-78"/>
                <a:cs typeface="Arial" panose="020B0604020202020204" pitchFamily="34" charset="0"/>
              </a:rPr>
              <a:t>باري هدلستون، الكتاب المقدس المتناغم </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853539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2579"/>
                                        </p:tgtEl>
                                        <p:attrNameLst>
                                          <p:attrName>style.visibility</p:attrName>
                                        </p:attrNameLst>
                                      </p:cBhvr>
                                      <p:to>
                                        <p:strVal val="visible"/>
                                      </p:to>
                                    </p:set>
                                    <p:animEffect transition="in" filter="blinds(horizontal)">
                                      <p:cBhvr>
                                        <p:cTn id="7" dur="500"/>
                                        <p:tgtEl>
                                          <p:spTgt spid="1525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57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E8F8C32-4E69-1A4B-B104-6487962E39D8}"/>
              </a:ext>
            </a:extLst>
          </p:cNvPr>
          <p:cNvGrpSpPr/>
          <p:nvPr/>
        </p:nvGrpSpPr>
        <p:grpSpPr>
          <a:xfrm>
            <a:off x="4788024" y="52972"/>
            <a:ext cx="4896543" cy="4338122"/>
            <a:chOff x="-324544" y="0"/>
            <a:chExt cx="4896543" cy="4338122"/>
          </a:xfrm>
        </p:grpSpPr>
        <p:pic>
          <p:nvPicPr>
            <p:cNvPr id="7" name="Graphic 6">
              <a:extLst>
                <a:ext uri="{FF2B5EF4-FFF2-40B4-BE49-F238E27FC236}">
                  <a16:creationId xmlns:a16="http://schemas.microsoft.com/office/drawing/2014/main" id="{E3F4A0A9-33E1-AA4B-B242-36CE03E96218}"/>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324544" y="0"/>
              <a:ext cx="4896543" cy="4338122"/>
            </a:xfrm>
            <a:prstGeom prst="rect">
              <a:avLst/>
            </a:prstGeom>
          </p:spPr>
        </p:pic>
        <p:sp>
          <p:nvSpPr>
            <p:cNvPr id="2" name="Oval 1">
              <a:extLst>
                <a:ext uri="{FF2B5EF4-FFF2-40B4-BE49-F238E27FC236}">
                  <a16:creationId xmlns:a16="http://schemas.microsoft.com/office/drawing/2014/main" id="{D586688F-ED6D-3340-B876-1EDDB392B750}"/>
                </a:ext>
              </a:extLst>
            </p:cNvPr>
            <p:cNvSpPr/>
            <p:nvPr/>
          </p:nvSpPr>
          <p:spPr bwMode="auto">
            <a:xfrm>
              <a:off x="899592" y="1052937"/>
              <a:ext cx="2160240" cy="2232248"/>
            </a:xfrm>
            <a:prstGeom prst="ellipse">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grpSp>
      <p:sp>
        <p:nvSpPr>
          <p:cNvPr id="900098" name="Rectangle 2"/>
          <p:cNvSpPr>
            <a:spLocks noGrp="1" noChangeArrowheads="1"/>
          </p:cNvSpPr>
          <p:nvPr>
            <p:ph type="ctrTitle"/>
          </p:nvPr>
        </p:nvSpPr>
        <p:spPr>
          <a:xfrm>
            <a:off x="-36512" y="3632504"/>
            <a:ext cx="9143999" cy="1080120"/>
          </a:xfrm>
          <a:effectLst/>
        </p:spPr>
        <p:txBody>
          <a:bodyPr/>
          <a:lstStyle/>
          <a:p>
            <a:pPr>
              <a:defRPr/>
            </a:pPr>
            <a:r>
              <a:rPr lang="ar-JO" sz="13800" dirty="0">
                <a:solidFill>
                  <a:schemeClr val="tx2"/>
                </a:solidFill>
                <a:effectLst>
                  <a:glow rad="127000">
                    <a:schemeClr val="bg1"/>
                  </a:glow>
                </a:effectLst>
                <a:ea typeface="ＭＳ Ｐゴシック" charset="0"/>
              </a:rPr>
              <a:t>متجاوباً</a:t>
            </a:r>
            <a:endParaRPr lang="en-US" sz="13800" dirty="0">
              <a:solidFill>
                <a:schemeClr val="tx2"/>
              </a:solidFill>
              <a:effectLst>
                <a:glow rad="127000">
                  <a:schemeClr val="bg1"/>
                </a:glow>
              </a:effectLst>
              <a:ea typeface="ＭＳ Ｐゴシック" charset="0"/>
            </a:endParaRPr>
          </a:p>
        </p:txBody>
      </p:sp>
      <p:sp>
        <p:nvSpPr>
          <p:cNvPr id="9" name="Rectangle 2">
            <a:extLst>
              <a:ext uri="{FF2B5EF4-FFF2-40B4-BE49-F238E27FC236}">
                <a16:creationId xmlns:a16="http://schemas.microsoft.com/office/drawing/2014/main" id="{F7669E60-D32A-714B-B639-82C9391973F7}"/>
              </a:ext>
            </a:extLst>
          </p:cNvPr>
          <p:cNvSpPr txBox="1">
            <a:spLocks noChangeArrowheads="1"/>
          </p:cNvSpPr>
          <p:nvPr/>
        </p:nvSpPr>
        <p:spPr bwMode="auto">
          <a:xfrm>
            <a:off x="-36512" y="4941168"/>
            <a:ext cx="9144000" cy="11509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8800" b="1">
                <a:solidFill>
                  <a:schemeClr val="tx2"/>
                </a:solidFill>
                <a:effectLst>
                  <a:glow rad="127000">
                    <a:schemeClr val="bg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٢ كورنثوس</a:t>
            </a:r>
          </a:p>
        </p:txBody>
      </p:sp>
      <p:sp>
        <p:nvSpPr>
          <p:cNvPr id="10" name="Text Box 5">
            <a:extLst>
              <a:ext uri="{FF2B5EF4-FFF2-40B4-BE49-F238E27FC236}">
                <a16:creationId xmlns:a16="http://schemas.microsoft.com/office/drawing/2014/main" id="{6FF45E72-4F06-3945-B6F0-2DD2EA08CAAF}"/>
              </a:ext>
            </a:extLst>
          </p:cNvPr>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
        <p:nvSpPr>
          <p:cNvPr id="6" name="Rectangle 2">
            <a:extLst>
              <a:ext uri="{FF2B5EF4-FFF2-40B4-BE49-F238E27FC236}">
                <a16:creationId xmlns:a16="http://schemas.microsoft.com/office/drawing/2014/main" id="{C32AE8B0-3A6D-B34E-8B52-61087E3824C8}"/>
              </a:ext>
            </a:extLst>
          </p:cNvPr>
          <p:cNvSpPr txBox="1">
            <a:spLocks noChangeArrowheads="1"/>
          </p:cNvSpPr>
          <p:nvPr/>
        </p:nvSpPr>
        <p:spPr bwMode="auto">
          <a:xfrm>
            <a:off x="5166320" y="1520435"/>
            <a:ext cx="3851919" cy="1080120"/>
          </a:xfrm>
          <a:prstGeom prst="rect">
            <a:avLst/>
          </a:prstGeom>
          <a:noFill/>
          <a:ln>
            <a:noFill/>
          </a:ln>
          <a:effectLst>
            <a:glow rad="127000">
              <a:schemeClr val="tx1"/>
            </a:glo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66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كن</a:t>
            </a:r>
            <a:endParaRPr kumimoji="0" lang="en-US" sz="166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2">
            <a:extLst>
              <a:ext uri="{FF2B5EF4-FFF2-40B4-BE49-F238E27FC236}">
                <a16:creationId xmlns:a16="http://schemas.microsoft.com/office/drawing/2014/main" id="{E3A81433-15B3-8347-B18F-2ED64439B9EE}"/>
              </a:ext>
            </a:extLst>
          </p:cNvPr>
          <p:cNvSpPr txBox="1">
            <a:spLocks noChangeArrowheads="1"/>
          </p:cNvSpPr>
          <p:nvPr/>
        </p:nvSpPr>
        <p:spPr bwMode="auto">
          <a:xfrm>
            <a:off x="-466539" y="-1461804"/>
            <a:ext cx="9143999" cy="10801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كن</a:t>
            </a:r>
            <a:r>
              <a:rPr kumimoji="0" lang="en-US"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 </a:t>
            </a:r>
            <a:r>
              <a:rPr kumimoji="0" lang="ar-JO"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متجاوباً</a:t>
            </a:r>
            <a:endParaRPr kumimoji="0" lang="en-US"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88865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transformationllc.com/wp-content/uploads/2014/10/Conflict-Transformation-Open-vs-Closed-Receiving-Feedback.png">
            <a:extLst>
              <a:ext uri="{FF2B5EF4-FFF2-40B4-BE49-F238E27FC236}">
                <a16:creationId xmlns:a16="http://schemas.microsoft.com/office/drawing/2014/main" id="{EA6DB941-16FC-3449-ACF8-F0C1F51609C0}"/>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382587"/>
            <a:ext cx="3851920" cy="609282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517149"/>
            <a:ext cx="4355976" cy="1086599"/>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منفتح</a:t>
            </a:r>
            <a:endParaRPr lang="en-US" sz="4800" dirty="0">
              <a:effectLst>
                <a:glow rad="127000">
                  <a:schemeClr val="tx1"/>
                </a:glow>
              </a:effectLst>
              <a:ea typeface="ＭＳ Ｐゴシック" charset="0"/>
            </a:endParaRPr>
          </a:p>
        </p:txBody>
      </p:sp>
      <p:grpSp>
        <p:nvGrpSpPr>
          <p:cNvPr id="2" name="Group 1">
            <a:extLst>
              <a:ext uri="{FF2B5EF4-FFF2-40B4-BE49-F238E27FC236}">
                <a16:creationId xmlns:a16="http://schemas.microsoft.com/office/drawing/2014/main" id="{557634F0-E45A-A642-B55B-69B3B2925588}"/>
              </a:ext>
            </a:extLst>
          </p:cNvPr>
          <p:cNvGrpSpPr/>
          <p:nvPr/>
        </p:nvGrpSpPr>
        <p:grpSpPr>
          <a:xfrm>
            <a:off x="3851920" y="382587"/>
            <a:ext cx="5073489" cy="6092825"/>
            <a:chOff x="3851920" y="382587"/>
            <a:chExt cx="5073489" cy="6092825"/>
          </a:xfrm>
        </p:grpSpPr>
        <p:pic>
          <p:nvPicPr>
            <p:cNvPr id="5" name="Picture 4" descr="http://transformationllc.com/wp-content/uploads/2014/10/Conflict-Transformation-Open-vs-Closed-Receiving-Feedback.png">
              <a:extLst>
                <a:ext uri="{FF2B5EF4-FFF2-40B4-BE49-F238E27FC236}">
                  <a16:creationId xmlns:a16="http://schemas.microsoft.com/office/drawing/2014/main" id="{ACD48931-7746-ED42-B220-DD3BDD954A28}"/>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851920" y="382587"/>
              <a:ext cx="5073489" cy="6092825"/>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46E3AFD0-EF9C-EB41-9077-2FA8431BAA36}"/>
                </a:ext>
              </a:extLst>
            </p:cNvPr>
            <p:cNvSpPr txBox="1">
              <a:spLocks noChangeArrowheads="1"/>
            </p:cNvSpPr>
            <p:nvPr/>
          </p:nvSpPr>
          <p:spPr bwMode="auto">
            <a:xfrm>
              <a:off x="4067944" y="517149"/>
              <a:ext cx="4355976" cy="108659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منغلق</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grpSp>
    </p:spTree>
    <p:extLst>
      <p:ext uri="{BB962C8B-B14F-4D97-AF65-F5344CB8AC3E}">
        <p14:creationId xmlns:p14="http://schemas.microsoft.com/office/powerpoint/2010/main" val="3930716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66" name="Text Box 6"/>
          <p:cNvSpPr txBox="1">
            <a:spLocks noChangeArrowheads="1"/>
          </p:cNvSpPr>
          <p:nvPr/>
        </p:nvSpPr>
        <p:spPr bwMode="auto">
          <a:xfrm>
            <a:off x="76200" y="1143000"/>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rIns="0">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إلى أقصى الأرض (أعمال 1: 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أع</a:t>
            </a: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9</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13</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14</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15</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16</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21</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27</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4387" name="Text Box 16"/>
          <p:cNvSpPr txBox="1">
            <a:spLocks noChangeArrowheads="1"/>
          </p:cNvSpPr>
          <p:nvPr/>
        </p:nvSpPr>
        <p:spPr bwMode="auto">
          <a:xfrm>
            <a:off x="1828800" y="2338388"/>
            <a:ext cx="838200" cy="5539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49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المجمع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88" name="Text Box 17"/>
          <p:cNvSpPr txBox="1">
            <a:spLocks noChangeArrowheads="1"/>
          </p:cNvSpPr>
          <p:nvPr/>
        </p:nvSpPr>
        <p:spPr bwMode="auto">
          <a:xfrm>
            <a:off x="4724400" y="2133600"/>
            <a:ext cx="685800"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57 –آب 59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المحاكمات</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89" name="Line 19"/>
          <p:cNvSpPr>
            <a:spLocks noChangeShapeType="1"/>
          </p:cNvSpPr>
          <p:nvPr/>
        </p:nvSpPr>
        <p:spPr bwMode="auto">
          <a:xfrm>
            <a:off x="0" y="2590800"/>
            <a:ext cx="9067800" cy="0"/>
          </a:xfrm>
          <a:prstGeom prst="line">
            <a:avLst/>
          </a:prstGeom>
          <a:noFill/>
          <a:ln w="76200">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390" name="Text Box 20"/>
          <p:cNvSpPr txBox="1">
            <a:spLocks noChangeArrowheads="1"/>
          </p:cNvSpPr>
          <p:nvPr/>
        </p:nvSpPr>
        <p:spPr bwMode="auto">
          <a:xfrm>
            <a:off x="8296275" y="2324100"/>
            <a:ext cx="847725" cy="5078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إتساع الكنيسة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1" name="Text Box 21"/>
          <p:cNvSpPr txBox="1">
            <a:spLocks noChangeArrowheads="1"/>
          </p:cNvSpPr>
          <p:nvPr/>
        </p:nvSpPr>
        <p:spPr bwMode="auto">
          <a:xfrm>
            <a:off x="0" y="3276600"/>
            <a:ext cx="9144000"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49</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53</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95</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2" name="Text Box 7"/>
          <p:cNvSpPr txBox="1">
            <a:spLocks noChangeArrowheads="1"/>
          </p:cNvSpPr>
          <p:nvPr/>
        </p:nvSpPr>
        <p:spPr bwMode="auto">
          <a:xfrm>
            <a:off x="914400"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48 -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49</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393" name="Text Box 9"/>
          <p:cNvSpPr txBox="1">
            <a:spLocks noChangeArrowheads="1"/>
          </p:cNvSpPr>
          <p:nvPr/>
        </p:nvSpPr>
        <p:spPr bwMode="auto">
          <a:xfrm>
            <a:off x="3743325"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53 -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أيار 57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أسيا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70" name="Text Box 10"/>
          <p:cNvSpPr txBox="1">
            <a:spLocks noChangeArrowheads="1"/>
          </p:cNvSpPr>
          <p:nvPr/>
        </p:nvSpPr>
        <p:spPr bwMode="auto">
          <a:xfrm>
            <a:off x="5334000" y="1981200"/>
            <a:ext cx="990600" cy="135413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شباط 60</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62</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71" name="Text Box 11"/>
          <p:cNvSpPr txBox="1">
            <a:spLocks noChangeArrowheads="1"/>
          </p:cNvSpPr>
          <p:nvPr/>
        </p:nvSpPr>
        <p:spPr bwMode="auto">
          <a:xfrm>
            <a:off x="7315200" y="1981200"/>
            <a:ext cx="990600" cy="135413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67 -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6" name="TextBox 27"/>
          <p:cNvSpPr txBox="1">
            <a:spLocks noChangeArrowheads="1"/>
          </p:cNvSpPr>
          <p:nvPr/>
        </p:nvSpPr>
        <p:spPr bwMode="auto">
          <a:xfrm>
            <a:off x="7924800" y="71438"/>
            <a:ext cx="1155700" cy="101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7" name="Text Box 9"/>
          <p:cNvSpPr txBox="1">
            <a:spLocks noChangeArrowheads="1"/>
          </p:cNvSpPr>
          <p:nvPr/>
        </p:nvSpPr>
        <p:spPr bwMode="auto">
          <a:xfrm>
            <a:off x="6324600"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62 -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خريف 67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4</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إسبانيا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4" name="Title 33"/>
          <p:cNvSpPr>
            <a:spLocks noGrp="1"/>
          </p:cNvSpPr>
          <p:nvPr>
            <p:ph type="title" idx="4294967295"/>
          </p:nvPr>
        </p:nvSpPr>
        <p:spPr>
          <a:xfrm>
            <a:off x="152400" y="21848"/>
            <a:ext cx="7772400" cy="1077218"/>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نظرة عامة على العهد الجديد </a:t>
            </a:r>
            <a:b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br>
            <a: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(الكلمات المفتاحية للرسائل البولسية)</a:t>
            </a:r>
            <a:endParaRPr lang="en-US" sz="3200" b="1" dirty="0">
              <a:solidFill>
                <a:srgbClr val="FFFFFF"/>
              </a:solidFill>
              <a:latin typeface="Arial" panose="020B0604020202020204" pitchFamily="34" charset="0"/>
              <a:cs typeface="Arial" panose="020B0604020202020204" pitchFamily="34" charset="0"/>
            </a:endParaRPr>
          </a:p>
        </p:txBody>
      </p:sp>
      <p:sp>
        <p:nvSpPr>
          <p:cNvPr id="50" name="Text Box 19"/>
          <p:cNvSpPr txBox="1">
            <a:spLocks noChangeArrowheads="1"/>
          </p:cNvSpPr>
          <p:nvPr/>
        </p:nvSpPr>
        <p:spPr bwMode="auto">
          <a:xfrm>
            <a:off x="152400" y="5486400"/>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الأناجيل و الأعمال</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1" name="Text Box 19"/>
          <p:cNvSpPr txBox="1">
            <a:spLocks noChangeArrowheads="1"/>
          </p:cNvSpPr>
          <p:nvPr/>
        </p:nvSpPr>
        <p:spPr bwMode="auto">
          <a:xfrm>
            <a:off x="152400" y="5954713"/>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الرسائل البولسية</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13" name="Text Box 20"/>
          <p:cNvSpPr txBox="1">
            <a:spLocks noChangeArrowheads="1"/>
          </p:cNvSpPr>
          <p:nvPr/>
        </p:nvSpPr>
        <p:spPr bwMode="auto">
          <a:xfrm>
            <a:off x="6477000" y="6553200"/>
            <a:ext cx="2447925" cy="1846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رحلات بولس التبشيرية والكلمات المفتاحية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4" name="Text Box 7"/>
          <p:cNvSpPr txBox="1">
            <a:spLocks noChangeArrowheads="1"/>
          </p:cNvSpPr>
          <p:nvPr/>
        </p:nvSpPr>
        <p:spPr bwMode="auto">
          <a:xfrm>
            <a:off x="2667000" y="1981200"/>
            <a:ext cx="990600" cy="13223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50 -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52</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بحر إيجة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25" name="Text Box 17"/>
          <p:cNvSpPr txBox="1">
            <a:spLocks noChangeArrowheads="1"/>
          </p:cNvSpPr>
          <p:nvPr/>
        </p:nvSpPr>
        <p:spPr bwMode="auto">
          <a:xfrm>
            <a:off x="-76200" y="2133600"/>
            <a:ext cx="990600"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صيف</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35-37</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دمشق</a:t>
            </a:r>
            <a:br>
              <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أنطاكية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2" name="Text Box 10"/>
          <p:cNvSpPr txBox="1">
            <a:spLocks noChangeArrowheads="1"/>
          </p:cNvSpPr>
          <p:nvPr/>
        </p:nvSpPr>
        <p:spPr bwMode="auto">
          <a:xfrm>
            <a:off x="2286000" y="6324600"/>
            <a:ext cx="990600" cy="36988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7"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الرحلات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8" name="Text Box 9"/>
          <p:cNvSpPr txBox="1">
            <a:spLocks noChangeArrowheads="1"/>
          </p:cNvSpPr>
          <p:nvPr/>
        </p:nvSpPr>
        <p:spPr bwMode="auto">
          <a:xfrm>
            <a:off x="2286000" y="5861050"/>
            <a:ext cx="990600" cy="3698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1 2 3 4</a:t>
            </a: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29"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السجن المتكرر</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5" name="Text Box 19">
            <a:extLst>
              <a:ext uri="{FF2B5EF4-FFF2-40B4-BE49-F238E27FC236}">
                <a16:creationId xmlns:a16="http://schemas.microsoft.com/office/drawing/2014/main" id="{47999B5B-D8B5-5546-8C88-9A6C89B16635}"/>
              </a:ext>
            </a:extLst>
          </p:cNvPr>
          <p:cNvSpPr txBox="1">
            <a:spLocks noChangeArrowheads="1"/>
          </p:cNvSpPr>
          <p:nvPr/>
        </p:nvSpPr>
        <p:spPr bwMode="auto">
          <a:xfrm>
            <a:off x="9906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6" name="Text Box 20">
            <a:extLst>
              <a:ext uri="{FF2B5EF4-FFF2-40B4-BE49-F238E27FC236}">
                <a16:creationId xmlns:a16="http://schemas.microsoft.com/office/drawing/2014/main" id="{D756F298-57B9-9F42-8A99-0188C25BE9DF}"/>
              </a:ext>
            </a:extLst>
          </p:cNvPr>
          <p:cNvSpPr txBox="1">
            <a:spLocks noChangeArrowheads="1"/>
          </p:cNvSpPr>
          <p:nvPr/>
        </p:nvSpPr>
        <p:spPr bwMode="auto">
          <a:xfrm>
            <a:off x="27130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7" name="Text Box 21">
            <a:extLst>
              <a:ext uri="{FF2B5EF4-FFF2-40B4-BE49-F238E27FC236}">
                <a16:creationId xmlns:a16="http://schemas.microsoft.com/office/drawing/2014/main" id="{9523A642-CF2F-1F49-9A1C-ADB6AA55310B}"/>
              </a:ext>
            </a:extLst>
          </p:cNvPr>
          <p:cNvSpPr txBox="1">
            <a:spLocks noChangeArrowheads="1"/>
          </p:cNvSpPr>
          <p:nvPr/>
        </p:nvSpPr>
        <p:spPr bwMode="auto">
          <a:xfrm>
            <a:off x="27130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2" name="Text Box 22">
            <a:extLst>
              <a:ext uri="{FF2B5EF4-FFF2-40B4-BE49-F238E27FC236}">
                <a16:creationId xmlns:a16="http://schemas.microsoft.com/office/drawing/2014/main" id="{1196505D-D0E3-0147-B94A-28F0299D999A}"/>
              </a:ext>
            </a:extLst>
          </p:cNvPr>
          <p:cNvSpPr txBox="1">
            <a:spLocks noChangeArrowheads="1"/>
          </p:cNvSpPr>
          <p:nvPr/>
        </p:nvSpPr>
        <p:spPr bwMode="auto">
          <a:xfrm>
            <a:off x="38100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4" name="Text Box 23">
            <a:extLst>
              <a:ext uri="{FF2B5EF4-FFF2-40B4-BE49-F238E27FC236}">
                <a16:creationId xmlns:a16="http://schemas.microsoft.com/office/drawing/2014/main" id="{05DEEAE1-845C-E14E-91A0-754B989E84E0}"/>
              </a:ext>
            </a:extLst>
          </p:cNvPr>
          <p:cNvSpPr txBox="1">
            <a:spLocks noChangeArrowheads="1"/>
          </p:cNvSpPr>
          <p:nvPr/>
        </p:nvSpPr>
        <p:spPr bwMode="auto">
          <a:xfrm>
            <a:off x="38100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8" name="Text Box 19">
            <a:extLst>
              <a:ext uri="{FF2B5EF4-FFF2-40B4-BE49-F238E27FC236}">
                <a16:creationId xmlns:a16="http://schemas.microsoft.com/office/drawing/2014/main" id="{8774E739-4085-4142-A8C4-6E76906706EA}"/>
              </a:ext>
            </a:extLst>
          </p:cNvPr>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مت</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9" name="Text Box 22">
            <a:extLst>
              <a:ext uri="{FF2B5EF4-FFF2-40B4-BE49-F238E27FC236}">
                <a16:creationId xmlns:a16="http://schemas.microsoft.com/office/drawing/2014/main" id="{EDBA7DB5-4969-9849-8925-DD182E6A0A0A}"/>
              </a:ext>
            </a:extLst>
          </p:cNvPr>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0" name="Text Box 31">
            <a:extLst>
              <a:ext uri="{FF2B5EF4-FFF2-40B4-BE49-F238E27FC236}">
                <a16:creationId xmlns:a16="http://schemas.microsoft.com/office/drawing/2014/main" id="{4D41E696-B30A-C141-8C14-FA03928EC1D9}"/>
              </a:ext>
            </a:extLst>
          </p:cNvPr>
          <p:cNvSpPr txBox="1">
            <a:spLocks noChangeArrowheads="1"/>
          </p:cNvSpPr>
          <p:nvPr/>
        </p:nvSpPr>
        <p:spPr bwMode="auto">
          <a:xfrm>
            <a:off x="7391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1" name="Text Box 29">
            <a:extLst>
              <a:ext uri="{FF2B5EF4-FFF2-40B4-BE49-F238E27FC236}">
                <a16:creationId xmlns:a16="http://schemas.microsoft.com/office/drawing/2014/main" id="{F4364E60-30CB-E14D-AB77-DC74BDD6C1A0}"/>
              </a:ext>
            </a:extLst>
          </p:cNvPr>
          <p:cNvSpPr txBox="1">
            <a:spLocks noChangeArrowheads="1"/>
          </p:cNvSpPr>
          <p:nvPr/>
        </p:nvSpPr>
        <p:spPr bwMode="auto">
          <a:xfrm>
            <a:off x="644683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2" name="Text Box 22">
            <a:extLst>
              <a:ext uri="{FF2B5EF4-FFF2-40B4-BE49-F238E27FC236}">
                <a16:creationId xmlns:a16="http://schemas.microsoft.com/office/drawing/2014/main" id="{EDC265FA-CF06-7844-AF78-F8A472713DC7}"/>
              </a:ext>
            </a:extLst>
          </p:cNvPr>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9" name="Text Box 19"/>
          <p:cNvSpPr txBox="1">
            <a:spLocks noChangeArrowheads="1"/>
          </p:cNvSpPr>
          <p:nvPr/>
        </p:nvSpPr>
        <p:spPr bwMode="auto">
          <a:xfrm>
            <a:off x="990606" y="4098537"/>
            <a:ext cx="792163" cy="369888"/>
          </a:xfrm>
          <a:prstGeom prst="rect">
            <a:avLst/>
          </a:prstGeom>
          <a:solidFill>
            <a:srgbClr val="CCFFFF"/>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التبرير</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3" name="Text Box 20"/>
          <p:cNvSpPr txBox="1">
            <a:spLocks noChangeArrowheads="1"/>
          </p:cNvSpPr>
          <p:nvPr/>
        </p:nvSpPr>
        <p:spPr bwMode="auto">
          <a:xfrm>
            <a:off x="2713044" y="4098537"/>
            <a:ext cx="792162" cy="369888"/>
          </a:xfrm>
          <a:prstGeom prst="rect">
            <a:avLst/>
          </a:prstGeom>
          <a:solidFill>
            <a:srgbClr val="CCFFFF"/>
          </a:solidFill>
          <a:ln w="12700">
            <a:no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الإختطاف</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5" name="Text Box 21"/>
          <p:cNvSpPr txBox="1">
            <a:spLocks noChangeArrowheads="1"/>
          </p:cNvSpPr>
          <p:nvPr/>
        </p:nvSpPr>
        <p:spPr bwMode="auto">
          <a:xfrm>
            <a:off x="2713044" y="4555737"/>
            <a:ext cx="792162" cy="307975"/>
          </a:xfrm>
          <a:prstGeom prst="rect">
            <a:avLst/>
          </a:prstGeom>
          <a:solidFill>
            <a:srgbClr val="CCFFFF"/>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الضيقة</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6" name="Text Box 22"/>
          <p:cNvSpPr txBox="1">
            <a:spLocks noChangeArrowheads="1"/>
          </p:cNvSpPr>
          <p:nvPr/>
        </p:nvSpPr>
        <p:spPr bwMode="auto">
          <a:xfrm>
            <a:off x="3810006" y="4141400"/>
            <a:ext cx="792163" cy="338137"/>
          </a:xfrm>
          <a:prstGeom prst="rect">
            <a:avLst/>
          </a:prstGeom>
          <a:solidFill>
            <a:srgbClr val="CCFFFF"/>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التقديس</a:t>
            </a:r>
            <a:endPar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7" name="Text Box 23"/>
          <p:cNvSpPr txBox="1">
            <a:spLocks noChangeArrowheads="1"/>
          </p:cNvSpPr>
          <p:nvPr/>
        </p:nvSpPr>
        <p:spPr bwMode="auto">
          <a:xfrm>
            <a:off x="3810006" y="4584312"/>
            <a:ext cx="792163" cy="368300"/>
          </a:xfrm>
          <a:prstGeom prst="rect">
            <a:avLst/>
          </a:prstGeom>
          <a:solidFill>
            <a:srgbClr val="CCFFFF"/>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الرسول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 name="TextBox 1">
            <a:extLst>
              <a:ext uri="{FF2B5EF4-FFF2-40B4-BE49-F238E27FC236}">
                <a16:creationId xmlns:a16="http://schemas.microsoft.com/office/drawing/2014/main" id="{A698233B-2031-E848-BE60-8B435E4913AE}"/>
              </a:ext>
            </a:extLst>
          </p:cNvPr>
          <p:cNvSpPr txBox="1"/>
          <p:nvPr/>
        </p:nvSpPr>
        <p:spPr>
          <a:xfrm>
            <a:off x="1803042" y="-1210614"/>
            <a:ext cx="184731" cy="461665"/>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3" grpId="0" animBg="1"/>
      <p:bldP spid="55" grpId="0" animBg="1"/>
      <p:bldP spid="56" grpId="0" animBg="1"/>
      <p:bldP spid="57"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7937" name="Picture 1026" descr="38 3rd MJ"/>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7539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703" name="Text Box 1031"/>
          <p:cNvSpPr txBox="1">
            <a:spLocks noChangeArrowheads="1"/>
          </p:cNvSpPr>
          <p:nvPr/>
        </p:nvSpPr>
        <p:spPr bwMode="auto">
          <a:xfrm>
            <a:off x="1652909" y="152400"/>
            <a:ext cx="1050289" cy="830997"/>
          </a:xfrm>
          <a:prstGeom prst="rect">
            <a:avLst/>
          </a:prstGeom>
          <a:solidFill>
            <a:srgbClr val="8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الأصل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مكدونية</a:t>
            </a:r>
            <a:endParaRPr kumimoji="0" lang="en-US"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endParaRPr>
          </a:p>
        </p:txBody>
      </p:sp>
      <p:sp>
        <p:nvSpPr>
          <p:cNvPr id="29704" name="Text Box 1032"/>
          <p:cNvSpPr txBox="1">
            <a:spLocks noChangeArrowheads="1"/>
          </p:cNvSpPr>
          <p:nvPr/>
        </p:nvSpPr>
        <p:spPr bwMode="auto">
          <a:xfrm>
            <a:off x="431616" y="3048000"/>
            <a:ext cx="1154483" cy="830997"/>
          </a:xfrm>
          <a:prstGeom prst="rect">
            <a:avLst/>
          </a:prstGeom>
          <a:solidFill>
            <a:srgbClr val="8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الوجهة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كورنثوس</a:t>
            </a:r>
            <a:endParaRPr kumimoji="0" lang="en-US"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endParaRPr>
          </a:p>
        </p:txBody>
      </p:sp>
      <p:sp>
        <p:nvSpPr>
          <p:cNvPr id="29705" name="AutoShape 1033"/>
          <p:cNvSpPr>
            <a:spLocks noChangeArrowheads="1"/>
          </p:cNvSpPr>
          <p:nvPr/>
        </p:nvSpPr>
        <p:spPr bwMode="auto">
          <a:xfrm>
            <a:off x="990600" y="381000"/>
            <a:ext cx="457200" cy="228600"/>
          </a:xfrm>
          <a:prstGeom prst="irregularSeal2">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6" name="AutoShape 1034"/>
          <p:cNvSpPr>
            <a:spLocks noChangeArrowheads="1"/>
          </p:cNvSpPr>
          <p:nvPr/>
        </p:nvSpPr>
        <p:spPr bwMode="auto">
          <a:xfrm>
            <a:off x="228600" y="2438400"/>
            <a:ext cx="457200" cy="228600"/>
          </a:xfrm>
          <a:prstGeom prst="irregularSeal2">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7" name="AutoShape 1035"/>
          <p:cNvSpPr>
            <a:spLocks noChangeArrowheads="1"/>
          </p:cNvSpPr>
          <p:nvPr/>
        </p:nvSpPr>
        <p:spPr bwMode="auto">
          <a:xfrm rot="-3950652" flipH="1" flipV="1">
            <a:off x="171450" y="1466850"/>
            <a:ext cx="2171700" cy="685800"/>
          </a:xfrm>
          <a:prstGeom prst="curvedDownArrow">
            <a:avLst>
              <a:gd name="adj1" fmla="val 63333"/>
              <a:gd name="adj2" fmla="val 126667"/>
              <a:gd name="adj3" fmla="val 33333"/>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67943" name="Text Box 1036"/>
          <p:cNvSpPr txBox="1">
            <a:spLocks noChangeArrowheads="1"/>
          </p:cNvSpPr>
          <p:nvPr/>
        </p:nvSpPr>
        <p:spPr bwMode="auto">
          <a:xfrm>
            <a:off x="8370524" y="76200"/>
            <a:ext cx="699230" cy="461665"/>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163</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9" name="Text Box 1037"/>
          <p:cNvSpPr txBox="1">
            <a:spLocks noChangeArrowheads="1"/>
          </p:cNvSpPr>
          <p:nvPr/>
        </p:nvSpPr>
        <p:spPr bwMode="auto">
          <a:xfrm rot="-1200000">
            <a:off x="381000" y="3894604"/>
            <a:ext cx="5121275" cy="1938992"/>
          </a:xfrm>
          <a:prstGeom prst="rect">
            <a:avLst/>
          </a:prstGeom>
          <a:solidFill>
            <a:srgbClr val="FFCC99"/>
          </a:solidFill>
          <a:ln w="9525">
            <a:solidFill>
              <a:schemeClr val="tx1"/>
            </a:solidFill>
            <a:miter lim="800000"/>
            <a:headEnd/>
            <a:tailEnd/>
          </a:ln>
        </p:spPr>
        <p:txBody>
          <a:bodyPr>
            <a:spAutoFit/>
          </a:bodyPr>
          <a:lstStyle>
            <a:lvl1pPr marL="285750" indent="-285750"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285750" marR="0" lvl="0" indent="-285750" algn="ctr" defTabSz="914400" rtl="1" eaLnBrk="1" fontAlgn="base" latinLnBrk="0" hangingPunct="1">
              <a:lnSpc>
                <a:spcPct val="100000"/>
              </a:lnSpc>
              <a:spcBef>
                <a:spcPct val="0"/>
              </a:spcBef>
              <a:spcAft>
                <a:spcPct val="0"/>
              </a:spcAft>
              <a:buClrTx/>
              <a:buSzTx/>
              <a:buFontTx/>
              <a:buNone/>
              <a:tabLst/>
              <a:defRPr/>
            </a:pPr>
            <a:r>
              <a:rPr kumimoji="0" lang="ar-JO" altLang="zh-CN" sz="2400" b="1" i="0" u="sng"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التاريخ</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285750" marR="0" lvl="0" indent="-285750" algn="r" defTabSz="914400" rtl="1" eaLnBrk="1" fontAlgn="base" latinLnBrk="0" hangingPunct="1">
              <a:lnSpc>
                <a:spcPct val="100000"/>
              </a:lnSpc>
              <a:spcBef>
                <a:spcPct val="0"/>
              </a:spcBef>
              <a:spcAft>
                <a:spcPct val="0"/>
              </a:spcAft>
              <a:buClrTx/>
              <a:buSzTx/>
              <a:buFont typeface="Wingdings" charset="0"/>
              <a:buChar char="Ø"/>
              <a:tabLst/>
              <a:defRPr/>
            </a:pPr>
            <a:r>
              <a:rPr kumimoji="0" lang="ar-JO"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كورنثوس كتبت بعد أقل من سنة على كتابة 1 كورنثوس (2 كو 8: 10، 9: 2)</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285750" marR="0" lvl="0" indent="-285750" algn="r" defTabSz="914400" rtl="1" eaLnBrk="1" fontAlgn="base" latinLnBrk="0" hangingPunct="1">
              <a:lnSpc>
                <a:spcPct val="100000"/>
              </a:lnSpc>
              <a:spcBef>
                <a:spcPct val="0"/>
              </a:spcBef>
              <a:spcAft>
                <a:spcPct val="0"/>
              </a:spcAft>
              <a:buClrTx/>
              <a:buSzTx/>
              <a:buFont typeface="Wingdings" charset="0"/>
              <a:buChar char="Ø"/>
              <a:tabLst/>
              <a:defRPr/>
            </a:pPr>
            <a:r>
              <a:rPr kumimoji="0" lang="ar-JO"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كورنثوس كتبت في شهر أيار 56م، رسالة 2 كورنثوس تبعتها في خريف 56م</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9710" name="Text Box 1038"/>
          <p:cNvSpPr txBox="1">
            <a:spLocks noChangeArrowheads="1"/>
          </p:cNvSpPr>
          <p:nvPr/>
        </p:nvSpPr>
        <p:spPr bwMode="auto">
          <a:xfrm rot="1200000">
            <a:off x="4191000" y="2116048"/>
            <a:ext cx="4914900" cy="1200329"/>
          </a:xfrm>
          <a:prstGeom prst="rect">
            <a:avLst/>
          </a:prstGeom>
          <a:solidFill>
            <a:schemeClr val="bg1"/>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sng" strike="noStrike" kern="1200" cap="none" spc="0" normalizeH="0" baseline="0" noProof="0" dirty="0">
                <a:ln>
                  <a:noFill/>
                </a:ln>
                <a:solidFill>
                  <a:srgbClr val="010000"/>
                </a:solidFill>
                <a:effectLst/>
                <a:uLnTx/>
                <a:uFillTx/>
                <a:latin typeface="Arial" panose="020B0604020202020204" pitchFamily="34" charset="0"/>
                <a:ea typeface="SimSun" charset="0"/>
                <a:cs typeface="Arial" panose="020B0604020202020204" pitchFamily="34" charset="0"/>
              </a:rPr>
              <a:t>الأصل / المستلمين</a:t>
            </a:r>
            <a:endParaRPr kumimoji="0" lang="en-US" altLang="zh-CN" sz="2400" b="1" i="0" u="none" strike="noStrike" kern="1200" cap="none" spc="0" normalizeH="0" baseline="0" noProof="0" dirty="0">
              <a:ln>
                <a:noFill/>
              </a:ln>
              <a:solidFill>
                <a:srgbClr val="01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وجه بولس هذه الرسالة الثانية إلى الكنيسة في كورنثوس من مقاطعة مكدونية شمال كورنثوس</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 name="Title 1"/>
          <p:cNvSpPr>
            <a:spLocks noGrp="1"/>
          </p:cNvSpPr>
          <p:nvPr>
            <p:ph type="title" idx="4294967295"/>
          </p:nvPr>
        </p:nvSpPr>
        <p:spPr>
          <a:xfrm>
            <a:off x="3492500" y="44450"/>
            <a:ext cx="4895850" cy="504825"/>
          </a:xfrm>
          <a:solidFill>
            <a:srgbClr val="4C2B09"/>
          </a:solidFill>
        </p:spPr>
        <p:txBody>
          <a:bodyPr/>
          <a:lstStyle/>
          <a:p>
            <a:pPr eaLnBrk="1" hangingPunct="1">
              <a:defRPr/>
            </a:pPr>
            <a:r>
              <a:rPr lang="ar-JO" sz="2800" kern="1200" dirty="0">
                <a:solidFill>
                  <a:srgbClr val="FFFFFF"/>
                </a:solidFill>
                <a:ea typeface="SimSun"/>
              </a:rPr>
              <a:t>سياق ٢ كورنثوس</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29703"/>
                                        </p:tgtEl>
                                        <p:attrNameLst>
                                          <p:attrName>style.visibility</p:attrName>
                                        </p:attrNameLst>
                                      </p:cBhvr>
                                      <p:to>
                                        <p:strVal val="visible"/>
                                      </p:to>
                                    </p:set>
                                    <p:anim calcmode="lin" valueType="num">
                                      <p:cBhvr>
                                        <p:cTn id="7" dur="1000" fill="hold"/>
                                        <p:tgtEl>
                                          <p:spTgt spid="29703"/>
                                        </p:tgtEl>
                                        <p:attrNameLst>
                                          <p:attrName>ppt_w</p:attrName>
                                        </p:attrNameLst>
                                      </p:cBhvr>
                                      <p:tavLst>
                                        <p:tav tm="0">
                                          <p:val>
                                            <p:fltVal val="0"/>
                                          </p:val>
                                        </p:tav>
                                        <p:tav tm="100000">
                                          <p:val>
                                            <p:strVal val="#ppt_w"/>
                                          </p:val>
                                        </p:tav>
                                      </p:tavLst>
                                    </p:anim>
                                    <p:anim calcmode="lin" valueType="num">
                                      <p:cBhvr>
                                        <p:cTn id="8" dur="1000" fill="hold"/>
                                        <p:tgtEl>
                                          <p:spTgt spid="29703"/>
                                        </p:tgtEl>
                                        <p:attrNameLst>
                                          <p:attrName>ppt_h</p:attrName>
                                        </p:attrNameLst>
                                      </p:cBhvr>
                                      <p:tavLst>
                                        <p:tav tm="0">
                                          <p:val>
                                            <p:fltVal val="0"/>
                                          </p:val>
                                        </p:tav>
                                        <p:tav tm="100000">
                                          <p:val>
                                            <p:strVal val="#ppt_h"/>
                                          </p:val>
                                        </p:tav>
                                      </p:tavLst>
                                    </p:anim>
                                    <p:anim calcmode="lin" valueType="num">
                                      <p:cBhvr>
                                        <p:cTn id="9" dur="1000" fill="hold"/>
                                        <p:tgtEl>
                                          <p:spTgt spid="29703"/>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9703"/>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grpId="0" nodeType="withEffect">
                                  <p:stCondLst>
                                    <p:cond delay="0"/>
                                  </p:stCondLst>
                                  <p:childTnLst>
                                    <p:set>
                                      <p:cBhvr>
                                        <p:cTn id="12" dur="1" fill="hold">
                                          <p:stCondLst>
                                            <p:cond delay="0"/>
                                          </p:stCondLst>
                                        </p:cTn>
                                        <p:tgtEl>
                                          <p:spTgt spid="29705"/>
                                        </p:tgtEl>
                                        <p:attrNameLst>
                                          <p:attrName>style.visibility</p:attrName>
                                        </p:attrNameLst>
                                      </p:cBhvr>
                                      <p:to>
                                        <p:strVal val="visible"/>
                                      </p:to>
                                    </p:set>
                                    <p:anim calcmode="lin" valueType="num">
                                      <p:cBhvr>
                                        <p:cTn id="13" dur="1000" fill="hold"/>
                                        <p:tgtEl>
                                          <p:spTgt spid="29705"/>
                                        </p:tgtEl>
                                        <p:attrNameLst>
                                          <p:attrName>ppt_w</p:attrName>
                                        </p:attrNameLst>
                                      </p:cBhvr>
                                      <p:tavLst>
                                        <p:tav tm="0">
                                          <p:val>
                                            <p:fltVal val="0"/>
                                          </p:val>
                                        </p:tav>
                                        <p:tav tm="100000">
                                          <p:val>
                                            <p:strVal val="#ppt_w"/>
                                          </p:val>
                                        </p:tav>
                                      </p:tavLst>
                                    </p:anim>
                                    <p:anim calcmode="lin" valueType="num">
                                      <p:cBhvr>
                                        <p:cTn id="14" dur="1000" fill="hold"/>
                                        <p:tgtEl>
                                          <p:spTgt spid="29705"/>
                                        </p:tgtEl>
                                        <p:attrNameLst>
                                          <p:attrName>ppt_h</p:attrName>
                                        </p:attrNameLst>
                                      </p:cBhvr>
                                      <p:tavLst>
                                        <p:tav tm="0">
                                          <p:val>
                                            <p:fltVal val="0"/>
                                          </p:val>
                                        </p:tav>
                                        <p:tav tm="100000">
                                          <p:val>
                                            <p:strVal val="#ppt_h"/>
                                          </p:val>
                                        </p:tav>
                                      </p:tavLst>
                                    </p:anim>
                                    <p:anim calcmode="lin" valueType="num">
                                      <p:cBhvr>
                                        <p:cTn id="15" dur="1000" fill="hold"/>
                                        <p:tgtEl>
                                          <p:spTgt spid="29705"/>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2970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29707"/>
                                        </p:tgtEl>
                                        <p:attrNameLst>
                                          <p:attrName>style.visibility</p:attrName>
                                        </p:attrNameLst>
                                      </p:cBhvr>
                                      <p:to>
                                        <p:strVal val="visible"/>
                                      </p:to>
                                    </p:set>
                                    <p:animEffect transition="in" filter="wipe(right)">
                                      <p:cBhvr>
                                        <p:cTn id="21" dur="500"/>
                                        <p:tgtEl>
                                          <p:spTgt spid="29707"/>
                                        </p:tgtEl>
                                      </p:cBhvr>
                                    </p:animEffect>
                                  </p:childTnLst>
                                </p:cTn>
                              </p:par>
                              <p:par>
                                <p:cTn id="22" presetID="15" presetClass="entr" presetSubtype="0" fill="hold" grpId="0" nodeType="withEffect">
                                  <p:stCondLst>
                                    <p:cond delay="0"/>
                                  </p:stCondLst>
                                  <p:childTnLst>
                                    <p:set>
                                      <p:cBhvr>
                                        <p:cTn id="23" dur="1" fill="hold">
                                          <p:stCondLst>
                                            <p:cond delay="0"/>
                                          </p:stCondLst>
                                        </p:cTn>
                                        <p:tgtEl>
                                          <p:spTgt spid="29706"/>
                                        </p:tgtEl>
                                        <p:attrNameLst>
                                          <p:attrName>style.visibility</p:attrName>
                                        </p:attrNameLst>
                                      </p:cBhvr>
                                      <p:to>
                                        <p:strVal val="visible"/>
                                      </p:to>
                                    </p:set>
                                    <p:anim calcmode="lin" valueType="num">
                                      <p:cBhvr>
                                        <p:cTn id="24" dur="1000" fill="hold"/>
                                        <p:tgtEl>
                                          <p:spTgt spid="29706"/>
                                        </p:tgtEl>
                                        <p:attrNameLst>
                                          <p:attrName>ppt_w</p:attrName>
                                        </p:attrNameLst>
                                      </p:cBhvr>
                                      <p:tavLst>
                                        <p:tav tm="0">
                                          <p:val>
                                            <p:fltVal val="0"/>
                                          </p:val>
                                        </p:tav>
                                        <p:tav tm="100000">
                                          <p:val>
                                            <p:strVal val="#ppt_w"/>
                                          </p:val>
                                        </p:tav>
                                      </p:tavLst>
                                    </p:anim>
                                    <p:anim calcmode="lin" valueType="num">
                                      <p:cBhvr>
                                        <p:cTn id="25" dur="1000" fill="hold"/>
                                        <p:tgtEl>
                                          <p:spTgt spid="29706"/>
                                        </p:tgtEl>
                                        <p:attrNameLst>
                                          <p:attrName>ppt_h</p:attrName>
                                        </p:attrNameLst>
                                      </p:cBhvr>
                                      <p:tavLst>
                                        <p:tav tm="0">
                                          <p:val>
                                            <p:fltVal val="0"/>
                                          </p:val>
                                        </p:tav>
                                        <p:tav tm="100000">
                                          <p:val>
                                            <p:strVal val="#ppt_h"/>
                                          </p:val>
                                        </p:tav>
                                      </p:tavLst>
                                    </p:anim>
                                    <p:anim calcmode="lin" valueType="num">
                                      <p:cBhvr>
                                        <p:cTn id="26" dur="1000" fill="hold"/>
                                        <p:tgtEl>
                                          <p:spTgt spid="29706"/>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29706"/>
                                        </p:tgtEl>
                                        <p:attrNameLst>
                                          <p:attrName>ppt_y</p:attrName>
                                        </p:attrNameLst>
                                      </p:cBhvr>
                                      <p:tavLst>
                                        <p:tav tm="0" fmla="#ppt_y+(sin(-2*pi*(1-$))*-#ppt_x+cos(-2*pi*(1-$))*(1-#ppt_y))*(1-$)">
                                          <p:val>
                                            <p:fltVal val="0"/>
                                          </p:val>
                                        </p:tav>
                                        <p:tav tm="100000">
                                          <p:val>
                                            <p:fltVal val="1"/>
                                          </p:val>
                                        </p:tav>
                                      </p:tavLst>
                                    </p:anim>
                                  </p:childTnLst>
                                </p:cTn>
                              </p:par>
                              <p:par>
                                <p:cTn id="28" presetID="15" presetClass="entr" presetSubtype="0" fill="hold" grpId="0" nodeType="withEffect">
                                  <p:stCondLst>
                                    <p:cond delay="0"/>
                                  </p:stCondLst>
                                  <p:childTnLst>
                                    <p:set>
                                      <p:cBhvr>
                                        <p:cTn id="29" dur="1" fill="hold">
                                          <p:stCondLst>
                                            <p:cond delay="0"/>
                                          </p:stCondLst>
                                        </p:cTn>
                                        <p:tgtEl>
                                          <p:spTgt spid="29704"/>
                                        </p:tgtEl>
                                        <p:attrNameLst>
                                          <p:attrName>style.visibility</p:attrName>
                                        </p:attrNameLst>
                                      </p:cBhvr>
                                      <p:to>
                                        <p:strVal val="visible"/>
                                      </p:to>
                                    </p:set>
                                    <p:anim calcmode="lin" valueType="num">
                                      <p:cBhvr>
                                        <p:cTn id="30" dur="1000" fill="hold"/>
                                        <p:tgtEl>
                                          <p:spTgt spid="29704"/>
                                        </p:tgtEl>
                                        <p:attrNameLst>
                                          <p:attrName>ppt_w</p:attrName>
                                        </p:attrNameLst>
                                      </p:cBhvr>
                                      <p:tavLst>
                                        <p:tav tm="0">
                                          <p:val>
                                            <p:fltVal val="0"/>
                                          </p:val>
                                        </p:tav>
                                        <p:tav tm="100000">
                                          <p:val>
                                            <p:strVal val="#ppt_w"/>
                                          </p:val>
                                        </p:tav>
                                      </p:tavLst>
                                    </p:anim>
                                    <p:anim calcmode="lin" valueType="num">
                                      <p:cBhvr>
                                        <p:cTn id="31" dur="1000" fill="hold"/>
                                        <p:tgtEl>
                                          <p:spTgt spid="29704"/>
                                        </p:tgtEl>
                                        <p:attrNameLst>
                                          <p:attrName>ppt_h</p:attrName>
                                        </p:attrNameLst>
                                      </p:cBhvr>
                                      <p:tavLst>
                                        <p:tav tm="0">
                                          <p:val>
                                            <p:fltVal val="0"/>
                                          </p:val>
                                        </p:tav>
                                        <p:tav tm="100000">
                                          <p:val>
                                            <p:strVal val="#ppt_h"/>
                                          </p:val>
                                        </p:tav>
                                      </p:tavLst>
                                    </p:anim>
                                    <p:anim calcmode="lin" valueType="num">
                                      <p:cBhvr>
                                        <p:cTn id="32" dur="1000" fill="hold"/>
                                        <p:tgtEl>
                                          <p:spTgt spid="29704"/>
                                        </p:tgtEl>
                                        <p:attrNameLst>
                                          <p:attrName>ppt_x</p:attrName>
                                        </p:attrNameLst>
                                      </p:cBhvr>
                                      <p:tavLst>
                                        <p:tav tm="0" fmla="#ppt_x+(cos(-2*pi*(1-$))*-#ppt_x-sin(-2*pi*(1-$))*(1-#ppt_y))*(1-$)">
                                          <p:val>
                                            <p:fltVal val="0"/>
                                          </p:val>
                                        </p:tav>
                                        <p:tav tm="100000">
                                          <p:val>
                                            <p:fltVal val="1"/>
                                          </p:val>
                                        </p:tav>
                                      </p:tavLst>
                                    </p:anim>
                                    <p:anim calcmode="lin" valueType="num">
                                      <p:cBhvr>
                                        <p:cTn id="33" dur="1000" fill="hold"/>
                                        <p:tgtEl>
                                          <p:spTgt spid="29704"/>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29709"/>
                                        </p:tgtEl>
                                        <p:attrNameLst>
                                          <p:attrName>style.visibility</p:attrName>
                                        </p:attrNameLst>
                                      </p:cBhvr>
                                      <p:to>
                                        <p:strVal val="visible"/>
                                      </p:to>
                                    </p:set>
                                    <p:anim calcmode="lin" valueType="num">
                                      <p:cBhvr additive="base">
                                        <p:cTn id="38" dur="500" fill="hold"/>
                                        <p:tgtEl>
                                          <p:spTgt spid="29709"/>
                                        </p:tgtEl>
                                        <p:attrNameLst>
                                          <p:attrName>ppt_x</p:attrName>
                                        </p:attrNameLst>
                                      </p:cBhvr>
                                      <p:tavLst>
                                        <p:tav tm="0">
                                          <p:val>
                                            <p:strVal val="0-#ppt_w/2"/>
                                          </p:val>
                                        </p:tav>
                                        <p:tav tm="100000">
                                          <p:val>
                                            <p:strVal val="#ppt_x"/>
                                          </p:val>
                                        </p:tav>
                                      </p:tavLst>
                                    </p:anim>
                                    <p:anim calcmode="lin" valueType="num">
                                      <p:cBhvr additive="base">
                                        <p:cTn id="39" dur="500" fill="hold"/>
                                        <p:tgtEl>
                                          <p:spTgt spid="29709"/>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2" fill="hold" grpId="0" nodeType="clickEffect">
                                  <p:stCondLst>
                                    <p:cond delay="0"/>
                                  </p:stCondLst>
                                  <p:childTnLst>
                                    <p:set>
                                      <p:cBhvr>
                                        <p:cTn id="43" dur="1" fill="hold">
                                          <p:stCondLst>
                                            <p:cond delay="0"/>
                                          </p:stCondLst>
                                        </p:cTn>
                                        <p:tgtEl>
                                          <p:spTgt spid="29710"/>
                                        </p:tgtEl>
                                        <p:attrNameLst>
                                          <p:attrName>style.visibility</p:attrName>
                                        </p:attrNameLst>
                                      </p:cBhvr>
                                      <p:to>
                                        <p:strVal val="visible"/>
                                      </p:to>
                                    </p:set>
                                    <p:anim calcmode="lin" valueType="num">
                                      <p:cBhvr additive="base">
                                        <p:cTn id="44" dur="500" fill="hold"/>
                                        <p:tgtEl>
                                          <p:spTgt spid="29710"/>
                                        </p:tgtEl>
                                        <p:attrNameLst>
                                          <p:attrName>ppt_x</p:attrName>
                                        </p:attrNameLst>
                                      </p:cBhvr>
                                      <p:tavLst>
                                        <p:tav tm="0">
                                          <p:val>
                                            <p:strVal val="1+#ppt_w/2"/>
                                          </p:val>
                                        </p:tav>
                                        <p:tav tm="100000">
                                          <p:val>
                                            <p:strVal val="#ppt_x"/>
                                          </p:val>
                                        </p:tav>
                                      </p:tavLst>
                                    </p:anim>
                                    <p:anim calcmode="lin" valueType="num">
                                      <p:cBhvr additive="base">
                                        <p:cTn id="45" dur="500" fill="hold"/>
                                        <p:tgtEl>
                                          <p:spTgt spid="297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3" grpId="0" animBg="1"/>
      <p:bldP spid="29704" grpId="0" animBg="1"/>
      <p:bldP spid="29705" grpId="0" animBg="1"/>
      <p:bldP spid="29706" grpId="0" animBg="1"/>
      <p:bldP spid="29707" grpId="0" animBg="1"/>
      <p:bldP spid="29709" grpId="0" animBg="1" autoUpdateAnimBg="0"/>
      <p:bldP spid="29710" grpId="0" animBg="1" autoUpdateAnimBg="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14500"/>
          </a:xfrm>
          <a:solidFill>
            <a:schemeClr val="tx1"/>
          </a:solidFill>
          <a:effectLst>
            <a:outerShdw blurRad="63500" dist="35921" dir="2700000" algn="ctr" rotWithShape="0">
              <a:schemeClr val="tx2">
                <a:alpha val="74998"/>
              </a:schemeClr>
            </a:outerShdw>
          </a:effectLst>
        </p:spPr>
        <p:txBody>
          <a:bodyPr anchor="ctr"/>
          <a:lstStyle/>
          <a:p>
            <a:pPr>
              <a:defRPr/>
            </a:pPr>
            <a:r>
              <a:rPr lang="ar-JO" dirty="0">
                <a:effectLst>
                  <a:glow rad="127000">
                    <a:schemeClr val="tx1"/>
                  </a:glow>
                </a:effectLst>
                <a:ea typeface="ＭＳ Ｐゴシック" charset="0"/>
              </a:rPr>
              <a:t>الله ليس غير مبالٍ بك</a:t>
            </a:r>
            <a:r>
              <a:rPr lang="en-US" dirty="0">
                <a:effectLst>
                  <a:glow rad="127000">
                    <a:schemeClr val="tx1"/>
                  </a:glow>
                </a:effectLst>
                <a:ea typeface="ＭＳ Ｐゴシック" charset="0"/>
              </a:rPr>
              <a:t> </a:t>
            </a:r>
          </a:p>
        </p:txBody>
      </p:sp>
      <p:pic>
        <p:nvPicPr>
          <p:cNvPr id="415746" name="Picture 2" descr="https://dg.imgix.net/god-works-in-those-who-wait-42mntclt-en/landscape/god-works-in-those-who-wait-42mntclt.jpg?ts=1469201289&amp;ixlib=rails-3.0.2&amp;auto=format%2Ccompress&amp;fit=min&amp;w=700&amp;h=394&amp;dpr=2&amp;ch=Width%2CDPR">
            <a:extLst>
              <a:ext uri="{FF2B5EF4-FFF2-40B4-BE49-F238E27FC236}">
                <a16:creationId xmlns:a16="http://schemas.microsoft.com/office/drawing/2014/main" id="{083256E9-F2C6-2449-8BAB-8941EDC80C7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714500"/>
            <a:ext cx="91440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42586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blogs.constantcontact.com/wp-content/uploads/2012/06/11-reasons-people-arent-responding-to-your-facebook-posts-712x372.png">
            <a:extLst>
              <a:ext uri="{FF2B5EF4-FFF2-40B4-BE49-F238E27FC236}">
                <a16:creationId xmlns:a16="http://schemas.microsoft.com/office/drawing/2014/main" id="{BA4894A7-9061-2647-B5D1-5A806104561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0800" y="2133418"/>
            <a:ext cx="9042400" cy="47244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44000" cy="2780928"/>
          </a:xfrm>
          <a:solidFill>
            <a:schemeClr val="tx1"/>
          </a:solidFill>
          <a:effectLst>
            <a:outerShdw blurRad="63500" dist="35921" dir="2700000" algn="ctr" rotWithShape="0">
              <a:schemeClr val="tx2">
                <a:alpha val="74998"/>
              </a:schemeClr>
            </a:outerShdw>
          </a:effectLst>
        </p:spPr>
        <p:txBody>
          <a:bodyPr anchor="t"/>
          <a:lstStyle/>
          <a:p>
            <a:pPr>
              <a:defRPr/>
            </a:pPr>
            <a:r>
              <a:rPr lang="ar-JO" sz="5400" dirty="0">
                <a:effectLst>
                  <a:glow rad="127000">
                    <a:schemeClr val="tx1"/>
                  </a:glow>
                </a:effectLst>
                <a:ea typeface="ＭＳ Ｐゴシック" charset="0"/>
              </a:rPr>
              <a:t>كيف يمكنك أن</a:t>
            </a:r>
            <a:br>
              <a:rPr lang="ar-JO" sz="5400" dirty="0">
                <a:effectLst>
                  <a:glow rad="127000">
                    <a:schemeClr val="tx1"/>
                  </a:glow>
                </a:effectLst>
                <a:ea typeface="ＭＳ Ｐゴシック" charset="0"/>
              </a:rPr>
            </a:br>
            <a:r>
              <a:rPr lang="ar-JO" sz="5400" dirty="0">
                <a:solidFill>
                  <a:srgbClr val="FFFF00"/>
                </a:solidFill>
                <a:effectLst>
                  <a:glow rad="127000">
                    <a:schemeClr val="tx1"/>
                  </a:glow>
                </a:effectLst>
                <a:ea typeface="ＭＳ Ｐゴシック" charset="0"/>
              </a:rPr>
              <a:t>تكون متجاوباً </a:t>
            </a:r>
            <a:br>
              <a:rPr lang="ar-JO" sz="5400" dirty="0">
                <a:effectLst>
                  <a:glow rad="127000">
                    <a:schemeClr val="tx1"/>
                  </a:glow>
                </a:effectLst>
                <a:ea typeface="ＭＳ Ｐゴシック" charset="0"/>
              </a:rPr>
            </a:br>
            <a:r>
              <a:rPr lang="ar-JO" sz="5400" dirty="0">
                <a:effectLst>
                  <a:glow rad="127000">
                    <a:schemeClr val="tx1"/>
                  </a:glow>
                </a:effectLst>
                <a:ea typeface="ＭＳ Ｐゴシック" charset="0"/>
              </a:rPr>
              <a:t>مع قلب الله نحوك؟</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31681456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5506" name="Picture 2" descr="Related image">
            <a:extLst>
              <a:ext uri="{FF2B5EF4-FFF2-40B4-BE49-F238E27FC236}">
                <a16:creationId xmlns:a16="http://schemas.microsoft.com/office/drawing/2014/main" id="{024B3F18-807F-E942-99D4-E7E5B4857EB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484188"/>
            <a:ext cx="9144000" cy="588803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Arial" panose="020B0604020202020204" pitchFamily="34" charset="0"/>
              </a:rPr>
              <a:t>افتح قلبك إلى</a:t>
            </a:r>
            <a:endParaRPr lang="en-US" sz="4800" dirty="0">
              <a:effectLst>
                <a:glow rad="127000">
                  <a:schemeClr val="tx1"/>
                </a:glow>
              </a:effectLst>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139CC8AC-8EB0-7449-84C3-3C4FCA4DBDF3}"/>
              </a:ext>
            </a:extLst>
          </p:cNvPr>
          <p:cNvSpPr txBox="1">
            <a:spLocks noChangeArrowheads="1"/>
          </p:cNvSpPr>
          <p:nvPr/>
        </p:nvSpPr>
        <p:spPr bwMode="auto">
          <a:xfrm>
            <a:off x="-129129" y="1270052"/>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قادت</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1-7</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6" name="Rectangle 2">
            <a:extLst>
              <a:ext uri="{FF2B5EF4-FFF2-40B4-BE49-F238E27FC236}">
                <a16:creationId xmlns:a16="http://schemas.microsoft.com/office/drawing/2014/main" id="{EB51EF20-33E2-4541-9384-C0DFF322C31E}"/>
              </a:ext>
            </a:extLst>
          </p:cNvPr>
          <p:cNvSpPr txBox="1">
            <a:spLocks noChangeArrowheads="1"/>
          </p:cNvSpPr>
          <p:nvPr/>
        </p:nvSpPr>
        <p:spPr bwMode="auto">
          <a:xfrm>
            <a:off x="28600" y="4225427"/>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من هم في </a:t>
            </a: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حاجة</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8-9</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7" name="Rectangle 2">
            <a:extLst>
              <a:ext uri="{FF2B5EF4-FFF2-40B4-BE49-F238E27FC236}">
                <a16:creationId xmlns:a16="http://schemas.microsoft.com/office/drawing/2014/main" id="{0BDFB58C-E8CB-2243-B91F-4A8372C7AFF9}"/>
              </a:ext>
            </a:extLst>
          </p:cNvPr>
          <p:cNvSpPr txBox="1">
            <a:spLocks noChangeArrowheads="1"/>
          </p:cNvSpPr>
          <p:nvPr/>
        </p:nvSpPr>
        <p:spPr bwMode="auto">
          <a:xfrm>
            <a:off x="4710958" y="2238972"/>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الله</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10-13</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8" name="Rectangle 2">
            <a:extLst>
              <a:ext uri="{FF2B5EF4-FFF2-40B4-BE49-F238E27FC236}">
                <a16:creationId xmlns:a16="http://schemas.microsoft.com/office/drawing/2014/main" id="{6F2D7C9C-1047-CF47-AD28-72B135421D8B}"/>
              </a:ext>
            </a:extLst>
          </p:cNvPr>
          <p:cNvSpPr txBox="1">
            <a:spLocks noChangeArrowheads="1"/>
          </p:cNvSpPr>
          <p:nvPr/>
        </p:nvSpPr>
        <p:spPr bwMode="auto">
          <a:xfrm>
            <a:off x="28600" y="5920006"/>
            <a:ext cx="908680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الفكرة الرئيسية في </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45129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6838" y="2420888"/>
            <a:ext cx="9144000" cy="2033256"/>
          </a:xfrm>
          <a:effectLst>
            <a:outerShdw blurRad="63500" dist="35921" dir="2700000" algn="ctr" rotWithShape="0">
              <a:schemeClr val="tx2">
                <a:alpha val="74998"/>
              </a:schemeClr>
            </a:outerShdw>
          </a:effectLst>
        </p:spPr>
        <p:txBody>
          <a:bodyPr anchor="ctr"/>
          <a:lstStyle/>
          <a:p>
            <a:pPr>
              <a:defRPr/>
            </a:pPr>
            <a:r>
              <a:rPr lang="ar-JO" sz="5400" dirty="0">
                <a:effectLst>
                  <a:glow rad="127000">
                    <a:schemeClr val="tx1"/>
                  </a:glow>
                </a:effectLst>
                <a:ea typeface="ＭＳ Ｐゴシック" charset="0"/>
              </a:rPr>
              <a:t>لماذا </a:t>
            </a:r>
            <a:r>
              <a:rPr lang="ar-JO" sz="5400" dirty="0">
                <a:solidFill>
                  <a:srgbClr val="FFFF00"/>
                </a:solidFill>
                <a:effectLst>
                  <a:glow rad="127000">
                    <a:schemeClr val="tx1"/>
                  </a:glow>
                </a:effectLst>
                <a:ea typeface="ＭＳ Ｐゴシック" charset="0"/>
              </a:rPr>
              <a:t>تخدم</a:t>
            </a:r>
            <a:r>
              <a:rPr lang="ar-JO" sz="5400" dirty="0">
                <a:effectLst>
                  <a:glow rad="127000">
                    <a:schemeClr val="tx1"/>
                  </a:glow>
                </a:effectLst>
                <a:ea typeface="ＭＳ Ｐゴシック" charset="0"/>
              </a:rPr>
              <a:t> يسوع؟</a:t>
            </a:r>
            <a:r>
              <a:rPr lang="en-US" sz="5400" dirty="0">
                <a:effectLst>
                  <a:glow rad="127000">
                    <a:schemeClr val="tx1"/>
                  </a:glow>
                </a:effectLst>
                <a:ea typeface="ＭＳ Ｐゴシック" charset="0"/>
                <a:cs typeface="ＭＳ Ｐゴシック" charset="0"/>
              </a:rPr>
              <a:t>?</a:t>
            </a:r>
          </a:p>
        </p:txBody>
      </p:sp>
      <p:sp>
        <p:nvSpPr>
          <p:cNvPr id="3" name="Rectangle 2">
            <a:extLst>
              <a:ext uri="{FF2B5EF4-FFF2-40B4-BE49-F238E27FC236}">
                <a16:creationId xmlns:a16="http://schemas.microsoft.com/office/drawing/2014/main" id="{FE9947AC-DE9A-B440-B3CB-292491CE32D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40593643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6770" name="Picture 2" descr="https://www.scarymommy.com/wp-content/uploads/2015/04/how-to-talk-to-your-kids-about-god-when-youre-not-religious-featured.jpg?w=700">
            <a:extLst>
              <a:ext uri="{FF2B5EF4-FFF2-40B4-BE49-F238E27FC236}">
                <a16:creationId xmlns:a16="http://schemas.microsoft.com/office/drawing/2014/main" id="{0AAD35FE-6CD5-F74C-A9F1-891998E086E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8600" y="1231200"/>
            <a:ext cx="9086800" cy="5606461"/>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Arial" panose="020B0604020202020204" pitchFamily="34" charset="0"/>
              </a:rPr>
              <a:t>أستطيع أن أنفتح نحو قلب لله بشكل أفضل من خلال ...</a:t>
            </a:r>
            <a:endParaRPr lang="en-US" sz="3600" dirty="0">
              <a:effectLst>
                <a:glow rad="127000">
                  <a:schemeClr val="tx1"/>
                </a:glow>
              </a:effectLst>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F2D7C9C-1047-CF47-AD28-72B135421D8B}"/>
              </a:ext>
            </a:extLst>
          </p:cNvPr>
          <p:cNvSpPr txBox="1">
            <a:spLocks noChangeArrowheads="1"/>
          </p:cNvSpPr>
          <p:nvPr/>
        </p:nvSpPr>
        <p:spPr bwMode="auto">
          <a:xfrm>
            <a:off x="28600" y="5920006"/>
            <a:ext cx="908680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تطبيق </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81509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strVal val="#ppt_w*0.70"/>
                                          </p:val>
                                        </p:tav>
                                        <p:tav tm="100000">
                                          <p:val>
                                            <p:strVal val="#ppt_w"/>
                                          </p:val>
                                        </p:tav>
                                      </p:tavLst>
                                    </p:anim>
                                    <p:anim calcmode="lin" valueType="num">
                                      <p:cBhvr>
                                        <p:cTn id="8" dur="1000" fill="hold"/>
                                        <p:tgtEl>
                                          <p:spTgt spid="8"/>
                                        </p:tgtEl>
                                        <p:attrNameLst>
                                          <p:attrName>ppt_h</p:attrName>
                                        </p:attrNameLst>
                                      </p:cBhvr>
                                      <p:tavLst>
                                        <p:tav tm="0">
                                          <p:val>
                                            <p:strVal val="#ppt_h"/>
                                          </p:val>
                                        </p:tav>
                                        <p:tav tm="100000">
                                          <p:val>
                                            <p:strVal val="#ppt_h"/>
                                          </p:val>
                                        </p:tav>
                                      </p:tavLst>
                                    </p:anim>
                                    <p:animEffect transition="in" filter="fade">
                                      <p:cBhvr>
                                        <p:cTn id="9"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798733605"/>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4"/>
          <a:srcRect b="18827"/>
          <a:stretch/>
        </p:blipFill>
        <p:spPr>
          <a:xfrm>
            <a:off x="469900" y="-183140"/>
            <a:ext cx="8204200" cy="5484348"/>
          </a:xfrm>
          <a:prstGeom prst="rect">
            <a:avLst/>
          </a:prstGeom>
        </p:spPr>
      </p:pic>
      <p:sp>
        <p:nvSpPr>
          <p:cNvPr id="7" name="Title 5"/>
          <p:cNvSpPr txBox="1">
            <a:spLocks/>
          </p:cNvSpPr>
          <p:nvPr/>
        </p:nvSpPr>
        <p:spPr bwMode="auto">
          <a:xfrm>
            <a:off x="0" y="6236871"/>
            <a:ext cx="9144000" cy="648513"/>
          </a:xfrm>
          <a:prstGeom prst="rect">
            <a:avLst/>
          </a:prstGeom>
          <a:solidFill>
            <a:schemeClr val="tx1"/>
          </a:solidFill>
          <a:ln w="9525">
            <a:noFill/>
            <a:miter lim="800000"/>
            <a:headEnd/>
            <a:tailEnd/>
          </a:ln>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عندما يكون أفضل ما لديك ليس جيداً بما يكفي</a:t>
            </a:r>
            <a:endParaRPr kumimoji="0" lang="en-GB"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Title 5"/>
          <p:cNvSpPr>
            <a:spLocks noGrp="1"/>
          </p:cNvSpPr>
          <p:nvPr>
            <p:ph type="title" idx="4294967295"/>
          </p:nvPr>
        </p:nvSpPr>
        <p:spPr>
          <a:xfrm>
            <a:off x="0" y="5335588"/>
            <a:ext cx="9144000" cy="901700"/>
          </a:xfrm>
          <a:solidFill>
            <a:schemeClr val="tx1"/>
          </a:solidFill>
        </p:spPr>
        <p:txBody>
          <a:bodyPr/>
          <a:lstStyle/>
          <a:p>
            <a:pPr>
              <a:defRPr/>
            </a:pPr>
            <a:r>
              <a:rPr lang="ar-SA" sz="6000" dirty="0">
                <a:solidFill>
                  <a:srgbClr val="FFFFFF"/>
                </a:solidFill>
                <a:ea typeface="ＭＳ Ｐゴシック" charset="0"/>
              </a:rPr>
              <a:t>غلاطية</a:t>
            </a:r>
            <a:endParaRPr lang="en-GB" sz="4800" dirty="0">
              <a:solidFill>
                <a:srgbClr val="FFFFFF"/>
              </a:solidFill>
              <a:ea typeface="ＭＳ Ｐゴシック" charset="0"/>
            </a:endParaRPr>
          </a:p>
        </p:txBody>
      </p:sp>
      <p:sp>
        <p:nvSpPr>
          <p:cNvPr id="9" name="Text Box 5">
            <a:extLst>
              <a:ext uri="{FF2B5EF4-FFF2-40B4-BE49-F238E27FC236}">
                <a16:creationId xmlns:a16="http://schemas.microsoft.com/office/drawing/2014/main" id="{3CE25FB3-20A8-554A-B98C-DE7B62F84941}"/>
              </a:ext>
            </a:extLst>
          </p:cNvPr>
          <p:cNvSpPr txBox="1">
            <a:spLocks noChangeArrowheads="1"/>
          </p:cNvSpPr>
          <p:nvPr/>
        </p:nvSpPr>
        <p:spPr bwMode="auto">
          <a:xfrm>
            <a:off x="827584" y="238541"/>
            <a:ext cx="5184576" cy="765175"/>
          </a:xfrm>
          <a:prstGeom prst="rect">
            <a:avLst/>
          </a:prstGeom>
          <a:solidFill>
            <a:srgbClr val="050A00"/>
          </a:solidFill>
          <a:ln w="9525">
            <a:noFill/>
            <a:miter lim="800000"/>
            <a:headEnd/>
            <a:tailEnd/>
          </a:ln>
          <a:effectLst/>
        </p:spPr>
        <p:txBody>
          <a:bodyPr lIns="91435" tIns="45718" rIns="91435" bIns="45718"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353"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353"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08983895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6000" dirty="0">
                <a:solidFill>
                  <a:srgbClr val="FFFFFF"/>
                </a:solidFill>
                <a:ea typeface="ＭＳ Ｐゴシック" charset="0"/>
              </a:rPr>
              <a:t>الكلمة المفتاحية</a:t>
            </a:r>
            <a:endParaRPr lang="en-US" sz="6000" dirty="0">
              <a:solidFill>
                <a:srgbClr val="FFFFFF"/>
              </a:solidFill>
              <a:ea typeface="ＭＳ Ｐゴシック" charset="0"/>
            </a:endParaRPr>
          </a:p>
        </p:txBody>
      </p:sp>
      <p:sp>
        <p:nvSpPr>
          <p:cNvPr id="5" name="Rectangle 2"/>
          <p:cNvSpPr txBox="1">
            <a:spLocks noChangeArrowheads="1"/>
          </p:cNvSpPr>
          <p:nvPr/>
        </p:nvSpPr>
        <p:spPr bwMode="auto">
          <a:xfrm>
            <a:off x="-17413" y="242331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التبرير</a:t>
            </a:r>
            <a:r>
              <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55"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١٦٩</a:t>
            </a:r>
          </a:p>
        </p:txBody>
      </p:sp>
    </p:spTree>
    <p:extLst>
      <p:ext uri="{BB962C8B-B14F-4D97-AF65-F5344CB8AC3E}">
        <p14:creationId xmlns:p14="http://schemas.microsoft.com/office/powerpoint/2010/main" val="14176991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pPr>
              <a:defRPr/>
            </a:pPr>
            <a:r>
              <a:rPr lang="ar-SA" sz="6000" dirty="0">
                <a:solidFill>
                  <a:srgbClr val="FFFFFF"/>
                </a:solidFill>
                <a:ea typeface="ＭＳ Ｐゴシック" charset="0"/>
              </a:rPr>
              <a:t>الموضوع الرئيسي</a:t>
            </a:r>
            <a:endParaRPr lang="en-US" sz="6000" dirty="0">
              <a:solidFill>
                <a:srgbClr val="FFFFFF"/>
              </a:solidFill>
              <a:ea typeface="ＭＳ Ｐゴシック"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8653" y="2060415"/>
            <a:ext cx="9144000" cy="273716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التبرير بالإيمان</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701178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6000" dirty="0">
                <a:solidFill>
                  <a:srgbClr val="FFFFFF"/>
                </a:solidFill>
                <a:ea typeface="ＭＳ Ｐゴシック" charset="0"/>
              </a:rPr>
              <a:t>الآية المفتاحية</a:t>
            </a:r>
            <a:endParaRPr lang="en-US" sz="6000" dirty="0">
              <a:solidFill>
                <a:srgbClr val="FFFFFF"/>
              </a:solidFill>
              <a:ea typeface="ＭＳ Ｐゴシック" charset="0"/>
            </a:endParaRPr>
          </a:p>
        </p:txBody>
      </p:sp>
      <p:sp>
        <p:nvSpPr>
          <p:cNvPr id="5" name="Rectangle 2"/>
          <p:cNvSpPr txBox="1">
            <a:spLocks noChangeArrowheads="1"/>
          </p:cNvSpPr>
          <p:nvPr/>
        </p:nvSpPr>
        <p:spPr bwMode="auto">
          <a:xfrm>
            <a:off x="0" y="1602008"/>
            <a:ext cx="9144000" cy="355518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إذ نعلم أن الإنسان لا يتبرر بأعمال الناموس بل بإيمان يسوع المسيح آمنا نحن أيضاً بيسوع المسيح لنتبرر بإيمان يسوع لا بأعمال الناموس لأنه بأعمال الناموس لا يتبرر جسد ما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 ١٦)</a:t>
            </a:r>
            <a:endParaRPr kumimoji="0" lang="en-US"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08089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Text Box 2"/>
          <p:cNvSpPr txBox="1">
            <a:spLocks noChangeArrowheads="1"/>
          </p:cNvSpPr>
          <p:nvPr/>
        </p:nvSpPr>
        <p:spPr bwMode="auto">
          <a:xfrm>
            <a:off x="8274050" y="228600"/>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5366" name="Text Box 6"/>
          <p:cNvSpPr txBox="1">
            <a:spLocks noChangeArrowheads="1"/>
          </p:cNvSpPr>
          <p:nvPr/>
        </p:nvSpPr>
        <p:spPr bwMode="auto">
          <a:xfrm>
            <a:off x="304800" y="1628775"/>
            <a:ext cx="8534400" cy="2308324"/>
          </a:xfrm>
          <a:prstGeom prst="rect">
            <a:avLst/>
          </a:prstGeom>
          <a:solidFill>
            <a:srgbClr val="000000"/>
          </a:solidFill>
          <a:ln>
            <a:noFill/>
          </a:ln>
          <a:extLs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السبب وراء عدم قدرتنا على الخلاص بطاعة الناموس، هو أن دعوة بولس ولاهوته وممارسته كلها تدعم التبرير بالإيمان.</a:t>
            </a:r>
          </a:p>
        </p:txBody>
      </p:sp>
      <p:sp>
        <p:nvSpPr>
          <p:cNvPr id="15367" name="Text Box 7"/>
          <p:cNvSpPr txBox="1">
            <a:spLocks noChangeArrowheads="1"/>
          </p:cNvSpPr>
          <p:nvPr/>
        </p:nvSpPr>
        <p:spPr bwMode="auto">
          <a:xfrm>
            <a:off x="304800" y="4383088"/>
            <a:ext cx="8610600" cy="2062103"/>
          </a:xfrm>
          <a:prstGeom prst="rect">
            <a:avLst/>
          </a:prstGeom>
          <a:solidFill>
            <a:schemeClr val="tx2"/>
          </a:solidFill>
          <a:ln>
            <a:noFill/>
          </a:ln>
          <a:extLs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altLang="zh-CN"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هل تقوم بإضافة أية متطلبات أخرى للخلاص غير الإيمان بالمسيح كالمعمودية، التكلم بألسنة، الأعمال الصالحة؟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النتيجة المنطقية للتبرير بالإيمان هي التقوى</a:t>
            </a:r>
            <a:endParaRPr kumimoji="0" lang="en-US"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endParaRPr>
          </a:p>
        </p:txBody>
      </p:sp>
      <p:sp>
        <p:nvSpPr>
          <p:cNvPr id="15368" name="Text Box 8"/>
          <p:cNvSpPr txBox="1">
            <a:spLocks noChangeArrowheads="1"/>
          </p:cNvSpPr>
          <p:nvPr/>
        </p:nvSpPr>
        <p:spPr bwMode="auto">
          <a:xfrm>
            <a:off x="3582935" y="304800"/>
            <a:ext cx="1947970" cy="1015663"/>
          </a:xfrm>
          <a:prstGeom prst="rect">
            <a:avLst/>
          </a:prstGeom>
          <a:gradFill rotWithShape="1">
            <a:gsLst>
              <a:gs pos="0">
                <a:srgbClr val="9933FF"/>
              </a:gs>
              <a:gs pos="50000">
                <a:schemeClr val="bg2"/>
              </a:gs>
              <a:gs pos="100000">
                <a:srgbClr val="9933FF"/>
              </a:gs>
            </a:gsLst>
            <a:lin ang="5400000" scaled="1"/>
          </a:gradFill>
          <a:ln w="12700">
            <a:noFill/>
            <a:miter lim="800000"/>
            <a:headEnd type="none" w="sm" len="sm"/>
            <a:tailEnd type="none" w="sm" len="sm"/>
          </a:ln>
          <a:effec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5369" name="Rectangle 9"/>
          <p:cNvSpPr>
            <a:spLocks noGrp="1" noChangeArrowheads="1"/>
          </p:cNvSpPr>
          <p:nvPr>
            <p:ph type="title" idx="4294967295"/>
          </p:nvPr>
        </p:nvSpPr>
        <p:spPr>
          <a:xfrm>
            <a:off x="304800" y="1600200"/>
            <a:ext cx="8458200" cy="533400"/>
          </a:xfrm>
        </p:spPr>
        <p:txBody>
          <a:bodyPr/>
          <a:lstStyle/>
          <a:p>
            <a:pPr algn="ctr">
              <a:defRPr/>
            </a:pPr>
            <a:r>
              <a:rPr lang="ar-JO" altLang="zh-CN" sz="3200" b="1" dirty="0">
                <a:solidFill>
                  <a:srgbClr val="FFFFFF"/>
                </a:solidFill>
                <a:latin typeface="Arial" panose="020B0604020202020204" pitchFamily="34" charset="0"/>
                <a:ea typeface="ＭＳ Ｐゴシック" charset="0"/>
                <a:cs typeface="Arial" panose="020B0604020202020204" pitchFamily="34" charset="0"/>
              </a:rPr>
              <a:t>البيان الموجز</a:t>
            </a:r>
            <a:endParaRPr lang="en-US" sz="3200" b="1" dirty="0">
              <a:solidFill>
                <a:srgbClr val="FFFFFF"/>
              </a:solidFill>
              <a:latin typeface="Arial" panose="020B0604020202020204" pitchFamily="34" charset="0"/>
              <a:ea typeface="ＭＳ Ｐゴシック" charset="0"/>
              <a:cs typeface="Arial" panose="020B0604020202020204" pitchFamily="34" charset="0"/>
            </a:endParaRPr>
          </a:p>
        </p:txBody>
      </p:sp>
    </p:spTree>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5366">
                                            <p:txEl>
                                              <p:charRg st="4294967295" end="4294967295"/>
                                            </p:txEl>
                                          </p:spTgt>
                                        </p:tgtEl>
                                        <p:attrNameLst>
                                          <p:attrName>style.visibility</p:attrName>
                                        </p:attrNameLst>
                                      </p:cBhvr>
                                      <p:to>
                                        <p:strVal val="visible"/>
                                      </p:to>
                                    </p:set>
                                    <p:anim calcmode="lin" valueType="num">
                                      <p:cBhvr>
                                        <p:cTn id="7" dur="500" fill="hold"/>
                                        <p:tgtEl>
                                          <p:spTgt spid="15366">
                                            <p:txEl>
                                              <p:charRg st="4294967295" end="4294967295"/>
                                            </p:txEl>
                                          </p:spTgt>
                                        </p:tgtEl>
                                        <p:attrNameLst>
                                          <p:attrName>ppt_w</p:attrName>
                                        </p:attrNameLst>
                                      </p:cBhvr>
                                      <p:tavLst>
                                        <p:tav tm="0">
                                          <p:val>
                                            <p:fltVal val="0"/>
                                          </p:val>
                                        </p:tav>
                                        <p:tav tm="100000">
                                          <p:val>
                                            <p:strVal val="#ppt_w"/>
                                          </p:val>
                                        </p:tav>
                                      </p:tavLst>
                                    </p:anim>
                                    <p:anim calcmode="lin" valueType="num">
                                      <p:cBhvr>
                                        <p:cTn id="8" dur="500" fill="hold"/>
                                        <p:tgtEl>
                                          <p:spTgt spid="15366">
                                            <p:txEl>
                                              <p:charRg st="4294967295" end="4294967295"/>
                                            </p:txEl>
                                          </p:spTgt>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15367"/>
                                        </p:tgtEl>
                                        <p:attrNameLst>
                                          <p:attrName>style.visibility</p:attrName>
                                        </p:attrNameLst>
                                      </p:cBhvr>
                                      <p:to>
                                        <p:strVal val="visible"/>
                                      </p:to>
                                    </p:set>
                                    <p:animEffect transition="in" filter="checkerboard(across)">
                                      <p:cBhvr>
                                        <p:cTn id="13"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6" grpId="0" autoUpdateAnimBg="0"/>
      <p:bldP spid="15367" grpId="0" animBg="1" autoUpdateAnimBg="0"/>
    </p:bldLst>
  </p:timing>
</p:sld>
</file>

<file path=ppt/slides/slide167.xml><?xml version="1.0" encoding="utf-8"?>
<p:sld xmlns:a="http://schemas.openxmlformats.org/drawingml/2006/main" xmlns:r="http://schemas.openxmlformats.org/officeDocument/2006/relationships" xmlns:p="http://schemas.openxmlformats.org/presentationml/2006/main">
  <p:cSld>
    <p:bg>
      <p:bgPr>
        <a:blipFill dpi="0" rotWithShape="0">
          <a:blip r:embed="rId4"/>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المملكة</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8"/>
            <a:ext cx="9144000" cy="42261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خدع المعلمون الكذبة بصيغة الإيمان بالإضافة إلى الأعمال  للدخول إلى الملكوت بإضافة أعمال الناموس لتحقيق الإهتداء - وخاصة الختان (٥: ٦) - ولكن المهم هو أن تكون خليقة جديدة بالإيمان   (٦: ١٤-١٥)</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DFA2CD7-3ECF-B14E-B8C1-24D4CEE63C5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220569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خدم العهد الموسوي بشكل جيد ليعلن الخطية لإسرائيل (3: 23-25)، لكنه لم يخلصهم كما لم يخلص مؤمني العهد الجديد اليوم (4: 21-31)، كون الخلاص بالإيمان حتى خلال 430 سنة بين وعد يعقوب وإعطاء الناموس (3: 15-29)</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
        <p:nvSpPr>
          <p:cNvPr id="7" name="Rectangle 2">
            <a:extLst>
              <a:ext uri="{FF2B5EF4-FFF2-40B4-BE49-F238E27FC236}">
                <a16:creationId xmlns:a16="http://schemas.microsoft.com/office/drawing/2014/main" id="{7FC780C3-798F-E44C-93DC-0AA058E1C884}"/>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0"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23677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كان الخلاص دائماً بالإيمان - حتى في العهد القديم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(٢ :١٦ ؛ ٣: ٦-٩) لأن الناموس لا يخلص الكنيسة ولا ينطبق على الكنيسة اليوم، لذا فإن المسيحيين اليهود الذين يعتنقون هذا الآن هم حقاً إسرائيل الله (٦:١٦).</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30E49C9-7EE3-144A-8D04-C05DA702256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370804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ar-JO" sz="4000" dirty="0">
                <a:effectLst>
                  <a:glow rad="127000">
                    <a:schemeClr val="tx1"/>
                  </a:glow>
                </a:effectLst>
                <a:ea typeface="ＭＳ Ｐゴシック" charset="0"/>
              </a:rPr>
              <a:t>أسماء مدهشة</a:t>
            </a:r>
            <a:endParaRPr lang="en-US" sz="4000" dirty="0">
              <a:effectLst>
                <a:glow rad="127000">
                  <a:schemeClr val="tx1"/>
                </a:glow>
              </a:effectLst>
              <a:ea typeface="ＭＳ Ｐゴシック" charset="0"/>
            </a:endParaRP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الرب</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يسوع</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2" name="Up Arrow Callout 1">
            <a:extLst>
              <a:ext uri="{FF2B5EF4-FFF2-40B4-BE49-F238E27FC236}">
                <a16:creationId xmlns:a16="http://schemas.microsoft.com/office/drawing/2014/main" id="{C011FF71-433A-5A41-8482-3D1BAFDCA7BC}"/>
              </a:ext>
            </a:extLst>
          </p:cNvPr>
          <p:cNvSpPr/>
          <p:nvPr/>
        </p:nvSpPr>
        <p:spPr bwMode="auto">
          <a:xfrm>
            <a:off x="5265" y="4906436"/>
            <a:ext cx="6552728" cy="1842143"/>
          </a:xfrm>
          <a:prstGeom prst="upArrowCallou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قدّم يسوع الخلاص من خلال</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انتصاره على </a:t>
            </a:r>
            <a:r>
              <a:rPr kumimoji="0" lang="ar-JO" sz="3600" b="1"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الموت</a:t>
            </a: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(28).</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3" name="Down Arrow Callout 12">
            <a:extLst>
              <a:ext uri="{FF2B5EF4-FFF2-40B4-BE49-F238E27FC236}">
                <a16:creationId xmlns:a16="http://schemas.microsoft.com/office/drawing/2014/main" id="{2DE4248D-5338-5040-AB46-BE6247C72D7C}"/>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يسوع هو أعلى سلطة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في </a:t>
            </a:r>
            <a:r>
              <a:rPr kumimoji="0" lang="ar-JO" sz="3600" b="1"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الكنيسة</a:t>
            </a: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(11-27).</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4" name="Down Arrow Callout 13">
            <a:extLst>
              <a:ext uri="{FF2B5EF4-FFF2-40B4-BE49-F238E27FC236}">
                <a16:creationId xmlns:a16="http://schemas.microsoft.com/office/drawing/2014/main" id="{CA27B60C-6E40-2049-BCA3-7D3FE0AB6E17}"/>
              </a:ext>
            </a:extLst>
          </p:cNvPr>
          <p:cNvSpPr/>
          <p:nvPr/>
        </p:nvSpPr>
        <p:spPr bwMode="auto">
          <a:xfrm>
            <a:off x="2339752" y="288300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يسوع هو أعلى حاكم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في </a:t>
            </a:r>
            <a:r>
              <a:rPr kumimoji="0" lang="ar-JO" sz="36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العالم</a:t>
            </a: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(1-10).</a:t>
            </a:r>
            <a:endParaRPr kumimoji="0" lang="en-US"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5" name="Rectangle 2">
            <a:extLst>
              <a:ext uri="{FF2B5EF4-FFF2-40B4-BE49-F238E27FC236}">
                <a16:creationId xmlns:a16="http://schemas.microsoft.com/office/drawing/2014/main" id="{269B2A39-D9EA-E745-9235-3EF557AEA3F5}"/>
              </a:ext>
            </a:extLst>
          </p:cNvPr>
          <p:cNvSpPr txBox="1">
            <a:spLocks noChangeArrowheads="1"/>
          </p:cNvSpPr>
          <p:nvPr/>
        </p:nvSpPr>
        <p:spPr bwMode="auto">
          <a:xfrm>
            <a:off x="5847726" y="5920006"/>
            <a:ext cx="318877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064308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checkerboard(across)">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checkerboard(across)">
                                      <p:cBhvr>
                                        <p:cTn id="12" dur="1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 grpId="0" animBg="1"/>
      <p:bldP spid="14" grpId="0" animBg="1"/>
      <p:bldP spid="15" grpId="0"/>
    </p:bldLst>
  </p:timing>
</p:sld>
</file>

<file path=ppt/slides/slide17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نبوة</a:t>
            </a:r>
            <a:b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رب ، </a:t>
            </a:r>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إله)</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يفسر بولس بشكل مجازي بركة الله لإسحق (العهد الإبراهيمي) بدلاً من إسماعيل (العهد الموسوي) ليكشف أن قرائه كانوا يعملون تحت سليل إبراهيم الخاطئ باتباع الشريعة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(٤: ٢١-٣١ ؛ راجع ص ١٧٤ أ)، والتي كانت مؤقتة فقط         (٣ :١٩).</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8A5981E-2AF8-164F-9CB4-0DA7273697C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1709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Rectangle 3" descr="EXPTEXTB"/>
          <p:cNvSpPr>
            <a:spLocks noChangeArrowheads="1"/>
          </p:cNvSpPr>
          <p:nvPr/>
        </p:nvSpPr>
        <p:spPr bwMode="auto">
          <a:xfrm>
            <a:off x="0" y="0"/>
            <a:ext cx="9144000" cy="6858000"/>
          </a:xfrm>
          <a:prstGeom prst="rect">
            <a:avLst/>
          </a:prstGeom>
          <a:gradFill flip="none" rotWithShape="1">
            <a:gsLst>
              <a:gs pos="0">
                <a:srgbClr val="000090"/>
              </a:gs>
              <a:gs pos="100000">
                <a:srgbClr val="000000"/>
              </a:gs>
            </a:gsLst>
            <a:path path="shape">
              <a:fillToRect l="50000" t="50000" r="50000" b="50000"/>
            </a:path>
            <a:tileRect/>
          </a:gradFill>
          <a:ln w="9525">
            <a:noFill/>
            <a:miter lim="800000"/>
            <a:headEnd/>
            <a:tailEnd/>
          </a:ln>
          <a:effectLst/>
        </p:spPr>
        <p:txBody>
          <a:bodyPr wrap="none"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aphicFrame>
        <p:nvGraphicFramePr>
          <p:cNvPr id="62" name="Table 61"/>
          <p:cNvGraphicFramePr>
            <a:graphicFrameLocks noGrp="1"/>
          </p:cNvGraphicFramePr>
          <p:nvPr/>
        </p:nvGraphicFramePr>
        <p:xfrm>
          <a:off x="29307" y="0"/>
          <a:ext cx="9114693" cy="6974444"/>
        </p:xfrm>
        <a:graphic>
          <a:graphicData uri="http://schemas.openxmlformats.org/drawingml/2006/table">
            <a:tbl>
              <a:tblPr/>
              <a:tblGrid>
                <a:gridCol w="1302099">
                  <a:extLst>
                    <a:ext uri="{9D8B030D-6E8A-4147-A177-3AD203B41FA5}">
                      <a16:colId xmlns:a16="http://schemas.microsoft.com/office/drawing/2014/main" val="20000"/>
                    </a:ext>
                  </a:extLst>
                </a:gridCol>
                <a:gridCol w="1455287">
                  <a:extLst>
                    <a:ext uri="{9D8B030D-6E8A-4147-A177-3AD203B41FA5}">
                      <a16:colId xmlns:a16="http://schemas.microsoft.com/office/drawing/2014/main" val="20001"/>
                    </a:ext>
                  </a:extLst>
                </a:gridCol>
                <a:gridCol w="1302099">
                  <a:extLst>
                    <a:ext uri="{9D8B030D-6E8A-4147-A177-3AD203B41FA5}">
                      <a16:colId xmlns:a16="http://schemas.microsoft.com/office/drawing/2014/main" val="20002"/>
                    </a:ext>
                  </a:extLst>
                </a:gridCol>
                <a:gridCol w="1455287">
                  <a:extLst>
                    <a:ext uri="{9D8B030D-6E8A-4147-A177-3AD203B41FA5}">
                      <a16:colId xmlns:a16="http://schemas.microsoft.com/office/drawing/2014/main" val="20003"/>
                    </a:ext>
                  </a:extLst>
                </a:gridCol>
                <a:gridCol w="1128167">
                  <a:extLst>
                    <a:ext uri="{9D8B030D-6E8A-4147-A177-3AD203B41FA5}">
                      <a16:colId xmlns:a16="http://schemas.microsoft.com/office/drawing/2014/main" val="20004"/>
                    </a:ext>
                  </a:extLst>
                </a:gridCol>
                <a:gridCol w="1169655">
                  <a:extLst>
                    <a:ext uri="{9D8B030D-6E8A-4147-A177-3AD203B41FA5}">
                      <a16:colId xmlns:a16="http://schemas.microsoft.com/office/drawing/2014/main" val="20005"/>
                    </a:ext>
                  </a:extLst>
                </a:gridCol>
                <a:gridCol w="1302099">
                  <a:extLst>
                    <a:ext uri="{9D8B030D-6E8A-4147-A177-3AD203B41FA5}">
                      <a16:colId xmlns:a16="http://schemas.microsoft.com/office/drawing/2014/main" val="20006"/>
                    </a:ext>
                  </a:extLst>
                </a:gridCol>
              </a:tblGrid>
              <a:tr h="523639">
                <a:tc gridSpan="7">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3600" b="1" i="0" u="none" strike="noStrike" cap="none" normalizeH="0" baseline="0" dirty="0">
                          <a:ln>
                            <a:noFill/>
                          </a:ln>
                          <a:solidFill>
                            <a:srgbClr val="000033"/>
                          </a:solidFill>
                          <a:effectLst/>
                          <a:latin typeface="Arial" panose="020B0604020202020204" pitchFamily="34" charset="0"/>
                          <a:ea typeface="ＭＳ Ｐゴシック" charset="0"/>
                          <a:cs typeface="Arial" panose="020B0604020202020204" pitchFamily="34" charset="0"/>
                        </a:rPr>
                        <a:t>التبرير بالإيمان</a:t>
                      </a:r>
                      <a:endParaRPr kumimoji="0" lang="en-US" sz="3600" b="1" i="0" u="none" strike="noStrike" cap="none" normalizeH="0" baseline="0" dirty="0">
                        <a:ln>
                          <a:noFill/>
                        </a:ln>
                        <a:solidFill>
                          <a:srgbClr val="000033"/>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00E5E5"/>
                        </a:gs>
                        <a:gs pos="100000">
                          <a:srgbClr val="FFFFFF"/>
                        </a:gs>
                      </a:gsLst>
                      <a:path path="rect">
                        <a:fillToRect l="100000" t="100000"/>
                      </a:path>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25139">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١ </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يعلم بولس هذه العقيدة بسلطته الخاصة</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٢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هذا تعليم جديد مخالف للعهد القديم</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٣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التعليم عن التبرير بالإيمان وحده سوف يشجع على نمط حياة خاطئ</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325139">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الله دعاني والرسل الإثني عشر أكدوا ذلك</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كان الخلاص دائماً بالإيمان حتى في العهد القديم</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لا فالتبرير بالإيمان سوف يقود بشكل طبيعي إلى حياة تقية</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447596">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سيرة ذاتية</a:t>
                      </a:r>
                      <a:endParaRPr kumimoji="0" lang="en-US"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لاهوتي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تطبيقي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449200">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 ١-٢ </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 ٣- ٤</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a:t>
                      </a:r>
                      <a:r>
                        <a:rPr kumimoji="0" lang="ar-JO"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٥-٦ </a:t>
                      </a:r>
                      <a:endParaRPr kumimoji="0" lang="en-US"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468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الرسولية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التبرير بالإيمان</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a:t>
                      </a:r>
                    </a:p>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المسؤوليات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646848">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توبيخ</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علاقات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تأكيد</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توضيح</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توازن</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خدمة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تحذيرات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extLst>
                  <a:ext uri="{0D108BD9-81ED-4DB2-BD59-A6C34878D82A}">
                    <a16:rowId xmlns:a16="http://schemas.microsoft.com/office/drawing/2014/main" val="10006"/>
                  </a:ext>
                </a:extLst>
              </a:tr>
              <a:tr h="53904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١: ١- 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١: ١٠-٢: ٢١</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٣</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٤</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٥</a:t>
                      </a:r>
                      <a:endParaRPr kumimoji="0" lang="en-US"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٦: ١-١٠</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٦: ١١-١٨</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extLst>
                  <a:ext uri="{0D108BD9-81ED-4DB2-BD59-A6C34878D82A}">
                    <a16:rowId xmlns:a16="http://schemas.microsoft.com/office/drawing/2014/main" val="10007"/>
                  </a:ext>
                </a:extLst>
              </a:tr>
              <a:tr h="415510">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أنطاكية - سوريا</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r h="539040">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خريف ٤٩ م  (بعد الرحلة التبشيرية الأولى)</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bl>
          </a:graphicData>
        </a:graphic>
      </p:graphicFrame>
      <p:sp>
        <p:nvSpPr>
          <p:cNvPr id="336950" name="Text Box 42"/>
          <p:cNvSpPr txBox="1">
            <a:spLocks noChangeArrowheads="1"/>
          </p:cNvSpPr>
          <p:nvPr/>
        </p:nvSpPr>
        <p:spPr bwMode="auto">
          <a:xfrm>
            <a:off x="8369300" y="71438"/>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33"/>
                </a:solidFill>
                <a:effectLst/>
                <a:uLnTx/>
                <a:uFillTx/>
                <a:latin typeface="Arial" panose="020B0604020202020204" pitchFamily="34" charset="0"/>
                <a:ea typeface="ＭＳ Ｐゴシック" charset="0"/>
                <a:cs typeface="Arial" panose="020B0604020202020204" pitchFamily="34" charset="0"/>
              </a:rPr>
              <a:t>167</a:t>
            </a:r>
            <a:endParaRPr kumimoji="0" lang="en-US" sz="2400" b="1" i="0" u="none" strike="noStrike" kern="1200" cap="none" spc="0" normalizeH="0" baseline="0" noProof="0" dirty="0">
              <a:ln>
                <a:noFill/>
              </a:ln>
              <a:solidFill>
                <a:srgbClr val="000033"/>
              </a:solidFill>
              <a:effectLst/>
              <a:uLnTx/>
              <a:uFillTx/>
              <a:latin typeface="Arial" panose="020B0604020202020204" pitchFamily="34" charset="0"/>
              <a:ea typeface="ＭＳ Ｐゴシック" charset="0"/>
              <a:cs typeface="Arial" panose="020B0604020202020204" pitchFamily="34" charset="0"/>
            </a:endParaRPr>
          </a:p>
        </p:txBody>
      </p:sp>
      <p:sp>
        <p:nvSpPr>
          <p:cNvPr id="65" name="Title 64"/>
          <p:cNvSpPr>
            <a:spLocks noGrp="1"/>
          </p:cNvSpPr>
          <p:nvPr>
            <p:ph type="title" idx="4294967295"/>
          </p:nvPr>
        </p:nvSpPr>
        <p:spPr>
          <a:xfrm>
            <a:off x="304800" y="-819472"/>
            <a:ext cx="7772400" cy="762000"/>
          </a:xfrm>
        </p:spPr>
        <p:txBody>
          <a:bodyPr/>
          <a:lstStyle/>
          <a:p>
            <a:pPr>
              <a:defRPr/>
            </a:pPr>
            <a:r>
              <a:rPr lang="ar-JO" b="1" dirty="0">
                <a:latin typeface="Arial" panose="020B0604020202020204" pitchFamily="34" charset="0"/>
                <a:ea typeface="ＭＳ Ｐゴシック" charset="0"/>
                <a:cs typeface="Arial" panose="020B0604020202020204" pitchFamily="34" charset="0"/>
              </a:rPr>
              <a:t>جدول السفر</a:t>
            </a:r>
            <a:endParaRPr lang="en-US" b="1" dirty="0">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A1E4824A-4955-FE4A-A919-79C3F14A318D}"/>
              </a:ext>
            </a:extLst>
          </p:cNvPr>
          <p:cNvSpPr txBox="1">
            <a:spLocks noChangeArrowheads="1"/>
          </p:cNvSpPr>
          <p:nvPr/>
        </p:nvSpPr>
        <p:spPr bwMode="auto">
          <a:xfrm>
            <a:off x="76200" y="44624"/>
            <a:ext cx="2843808" cy="46196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غلاطية</a:t>
            </a:r>
          </a:p>
        </p:txBody>
      </p:sp>
    </p:spTree>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2.xml><?xml version="1.0" encoding="utf-8"?>
<p:sld xmlns:a="http://schemas.openxmlformats.org/drawingml/2006/main" xmlns:r="http://schemas.openxmlformats.org/officeDocument/2006/relationships" xmlns:p="http://schemas.openxmlformats.org/presentationml/2006/main" showMasterSp="0">
  <p:cSld>
    <p:bg>
      <p:bgPr>
        <a:solidFill>
          <a:schemeClr val="bg2">
            <a:alpha val="0"/>
          </a:schemeClr>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3" name="Group 2"/>
          <p:cNvGrpSpPr/>
          <p:nvPr/>
        </p:nvGrpSpPr>
        <p:grpSpPr>
          <a:xfrm>
            <a:off x="2194114" y="959230"/>
            <a:ext cx="6958112" cy="5898770"/>
            <a:chOff x="2194114" y="959230"/>
            <a:chExt cx="6958112" cy="5898770"/>
          </a:xfrm>
        </p:grpSpPr>
        <p:pic>
          <p:nvPicPr>
            <p:cNvPr id="8" name="Picture 7"/>
            <p:cNvPicPr/>
            <p:nvPr/>
          </p:nvPicPr>
          <p:blipFill rotWithShape="1">
            <a:blip r:embed="rId3" cstate="screen">
              <a:extLst>
                <a:ext uri="{28A0092B-C50C-407E-A947-70E740481C1C}">
                  <a14:useLocalDpi xmlns:a14="http://schemas.microsoft.com/office/drawing/2010/main"/>
                </a:ext>
              </a:extLst>
            </a:blip>
            <a:srcRect l="16124" t="11659" r="1685" b="35272"/>
            <a:stretch/>
          </p:blipFill>
          <p:spPr bwMode="auto">
            <a:xfrm>
              <a:off x="2194114" y="959230"/>
              <a:ext cx="6958112" cy="5898770"/>
            </a:xfrm>
            <a:prstGeom prst="rect">
              <a:avLst/>
            </a:prstGeom>
            <a:noFill/>
            <a:ln>
              <a:noFill/>
            </a:ln>
          </p:spPr>
        </p:pic>
        <p:sp>
          <p:nvSpPr>
            <p:cNvPr id="26" name="Rectangle 25"/>
            <p:cNvSpPr/>
            <p:nvPr/>
          </p:nvSpPr>
          <p:spPr bwMode="auto">
            <a:xfrm rot="19921994">
              <a:off x="3815752" y="2961208"/>
              <a:ext cx="1337976" cy="1118711"/>
            </a:xfrm>
            <a:prstGeom prst="rect">
              <a:avLst/>
            </a:prstGeom>
            <a:solidFill>
              <a:srgbClr val="FFFFFF"/>
            </a:solidFill>
            <a:ln w="12700" cap="flat" cmpd="sng" algn="ctr">
              <a:solidFill>
                <a:srgbClr val="FFFFFF"/>
              </a:solid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24" name="Title 5"/>
          <p:cNvSpPr txBox="1">
            <a:spLocks/>
          </p:cNvSpPr>
          <p:nvPr/>
        </p:nvSpPr>
        <p:spPr bwMode="auto">
          <a:xfrm rot="20662300">
            <a:off x="3525216" y="2927907"/>
            <a:ext cx="1593350" cy="864096"/>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الناموس</a:t>
            </a:r>
            <a:endParaRPr kumimoji="0" lang="en-GB" sz="3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 name="Text Box 6"/>
          <p:cNvSpPr txBox="1">
            <a:spLocks noChangeArrowheads="1"/>
          </p:cNvSpPr>
          <p:nvPr/>
        </p:nvSpPr>
        <p:spPr bwMode="auto">
          <a:xfrm>
            <a:off x="-36512" y="77834"/>
            <a:ext cx="4636956" cy="1152525"/>
          </a:xfrm>
          <a:prstGeom prst="rect">
            <a:avLst/>
          </a:prstGeom>
          <a:noFill/>
          <a:ln>
            <a:noFill/>
          </a:ln>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٤. الناموس مقابل الحرية الحقيقية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٥. مواقف مقادة بالروح</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٦. استرداد المؤمنين المخطئين</a:t>
            </a:r>
          </a:p>
        </p:txBody>
      </p:sp>
      <p:sp>
        <p:nvSpPr>
          <p:cNvPr id="14" name="Text Box 6"/>
          <p:cNvSpPr txBox="1">
            <a:spLocks noChangeArrowheads="1"/>
          </p:cNvSpPr>
          <p:nvPr/>
        </p:nvSpPr>
        <p:spPr bwMode="auto">
          <a:xfrm>
            <a:off x="4334356" y="77834"/>
            <a:ext cx="4636956" cy="1152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١. التحول عن الإنجيل الحقيقي</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٢. مراءاة بطرس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٣. مثال من إيمان إبراهيم</a:t>
            </a:r>
          </a:p>
        </p:txBody>
      </p:sp>
      <p:sp>
        <p:nvSpPr>
          <p:cNvPr id="16"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هادلستون،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10" name="Rectangle 2">
            <a:extLst>
              <a:ext uri="{FF2B5EF4-FFF2-40B4-BE49-F238E27FC236}">
                <a16:creationId xmlns:a16="http://schemas.microsoft.com/office/drawing/2014/main" id="{5546A278-2EF0-6A4D-A3EE-F473B8557487}"/>
              </a:ext>
            </a:extLst>
          </p:cNvPr>
          <p:cNvSpPr txBox="1">
            <a:spLocks noChangeArrowheads="1"/>
          </p:cNvSpPr>
          <p:nvPr/>
        </p:nvSpPr>
        <p:spPr bwMode="auto">
          <a:xfrm>
            <a:off x="-14126" y="1700808"/>
            <a:ext cx="2929942" cy="864096"/>
          </a:xfrm>
          <a:prstGeom prst="rect">
            <a:avLst/>
          </a:prstGeom>
          <a:solidFill>
            <a:schemeClr val="tx2"/>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p>
        </p:txBody>
      </p:sp>
    </p:spTree>
    <p:extLst>
      <p:ext uri="{BB962C8B-B14F-4D97-AF65-F5344CB8AC3E}">
        <p14:creationId xmlns:p14="http://schemas.microsoft.com/office/powerpoint/2010/main" val="2066524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checkerboard(across)">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75812" name="Picture 4" descr="Related image">
            <a:extLst>
              <a:ext uri="{FF2B5EF4-FFF2-40B4-BE49-F238E27FC236}">
                <a16:creationId xmlns:a16="http://schemas.microsoft.com/office/drawing/2014/main" id="{767432AB-F858-8A45-B87E-85A01B0A6F3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647" r="3824"/>
          <a:stretch/>
        </p:blipFill>
        <p:spPr bwMode="auto">
          <a:xfrm>
            <a:off x="-35496" y="7910"/>
            <a:ext cx="9179496" cy="539870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5496" y="3645023"/>
            <a:ext cx="9144000" cy="86409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lIns="91435" tIns="45718" rIns="91435" bIns="45718"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353" rtl="0" eaLnBrk="0" fontAlgn="base" latinLnBrk="0" hangingPunct="0">
              <a:lnSpc>
                <a:spcPct val="100000"/>
              </a:lnSpc>
              <a:spcBef>
                <a:spcPct val="0"/>
              </a:spcBef>
              <a:spcAft>
                <a:spcPct val="0"/>
              </a:spcAft>
              <a:buClrTx/>
              <a:buSzTx/>
              <a:buFontTx/>
              <a:buNone/>
              <a:tabLst/>
              <a:defRPr/>
            </a:pPr>
            <a:r>
              <a:rPr kumimoji="0" lang="ar-JO" sz="6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1" y="1046827"/>
            <a:ext cx="9120187" cy="1446653"/>
          </a:xfrm>
          <a:effectLst>
            <a:outerShdw blurRad="63500" dist="35921" dir="2700000" algn="ctr" rotWithShape="0">
              <a:schemeClr val="tx2">
                <a:alpha val="74998"/>
              </a:schemeClr>
            </a:outerShdw>
          </a:effectLst>
        </p:spPr>
        <p:txBody>
          <a:bodyPr/>
          <a:lstStyle/>
          <a:p>
            <a:pPr>
              <a:defRPr/>
            </a:pPr>
            <a:r>
              <a:rPr lang="ar-JO" sz="9600" dirty="0">
                <a:solidFill>
                  <a:srgbClr val="FFFFFF"/>
                </a:solidFill>
                <a:ea typeface="ＭＳ Ｐゴシック" charset="0"/>
              </a:rPr>
              <a:t>كن حراً</a:t>
            </a:r>
            <a:endParaRPr lang="en-US" sz="9600" dirty="0">
              <a:solidFill>
                <a:srgbClr val="FFFFFF"/>
              </a:solidFill>
              <a:ea typeface="ＭＳ Ｐゴシック" charset="0"/>
            </a:endParaRPr>
          </a:p>
        </p:txBody>
      </p:sp>
      <p:sp>
        <p:nvSpPr>
          <p:cNvPr id="5" name="Text Box 5"/>
          <p:cNvSpPr txBox="1">
            <a:spLocks noChangeArrowheads="1"/>
          </p:cNvSpPr>
          <p:nvPr/>
        </p:nvSpPr>
        <p:spPr bwMode="auto">
          <a:xfrm>
            <a:off x="-23813" y="5949280"/>
            <a:ext cx="9228216" cy="765175"/>
          </a:xfrm>
          <a:prstGeom prst="rect">
            <a:avLst/>
          </a:prstGeom>
          <a:solidFill>
            <a:srgbClr val="050A00"/>
          </a:solidFill>
          <a:ln w="9525">
            <a:noFill/>
            <a:miter lim="800000"/>
            <a:headEnd/>
            <a:tailEnd/>
          </a:ln>
          <a:effectLst/>
        </p:spPr>
        <p:txBody>
          <a:bodyPr lIns="91435" tIns="45718" rIns="91435" bIns="45718"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353"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353"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629831126"/>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7860" name="Picture 4" descr="Related image">
            <a:extLst>
              <a:ext uri="{FF2B5EF4-FFF2-40B4-BE49-F238E27FC236}">
                <a16:creationId xmlns:a16="http://schemas.microsoft.com/office/drawing/2014/main" id="{C2315403-8934-9042-A0E8-F9A6A5F944E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725"/>
          <a:stretch/>
        </p:blipFill>
        <p:spPr bwMode="auto">
          <a:xfrm>
            <a:off x="0" y="0"/>
            <a:ext cx="4139952" cy="428148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571868" y="232009"/>
            <a:ext cx="5572132" cy="4205103"/>
          </a:xfrm>
          <a:effectLst>
            <a:outerShdw blurRad="63500" dist="35921" dir="2700000" algn="ctr" rotWithShape="0">
              <a:schemeClr val="tx2">
                <a:alpha val="74998"/>
              </a:schemeClr>
            </a:outerShdw>
          </a:effectLst>
        </p:spPr>
        <p:txBody>
          <a:bodyPr/>
          <a:lstStyle/>
          <a:p>
            <a:pPr>
              <a:defRPr/>
            </a:pPr>
            <a:br>
              <a:rPr lang="en-US" sz="5400" dirty="0">
                <a:solidFill>
                  <a:srgbClr val="FFFFFF"/>
                </a:solidFill>
                <a:ea typeface="ＭＳ Ｐゴシック" charset="0"/>
              </a:rPr>
            </a:br>
            <a:r>
              <a:rPr lang="ar-JO" sz="5400" dirty="0">
                <a:solidFill>
                  <a:srgbClr val="FFFFFF"/>
                </a:solidFill>
                <a:ea typeface="ＭＳ Ｐゴシック" charset="0"/>
              </a:rPr>
              <a:t>عبودية التعاليم الخاطئة هي العبودية الأسوأ</a:t>
            </a:r>
            <a:endParaRPr lang="en-US" sz="5400" dirty="0">
              <a:solidFill>
                <a:srgbClr val="FFFFFF"/>
              </a:solidFill>
              <a:ea typeface="ＭＳ Ｐゴシック" charset="0"/>
            </a:endParaRPr>
          </a:p>
        </p:txBody>
      </p:sp>
      <p:sp>
        <p:nvSpPr>
          <p:cNvPr id="2" name="Rectangle 2">
            <a:extLst>
              <a:ext uri="{FF2B5EF4-FFF2-40B4-BE49-F238E27FC236}">
                <a16:creationId xmlns:a16="http://schemas.microsoft.com/office/drawing/2014/main" id="{97C635EC-8E1A-B323-11D2-1B208D86530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5628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2" descr="Image result for be free from sin">
            <a:extLst>
              <a:ext uri="{FF2B5EF4-FFF2-40B4-BE49-F238E27FC236}">
                <a16:creationId xmlns:a16="http://schemas.microsoft.com/office/drawing/2014/main" id="{D0191574-A7F3-FA4A-9190-1DFF19D183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39944" cy="609329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JO" sz="5400" dirty="0">
                <a:solidFill>
                  <a:srgbClr val="FFFFFF"/>
                </a:solidFill>
                <a:ea typeface="ＭＳ Ｐゴシック" charset="0"/>
              </a:rPr>
              <a:t>لماذا يجب أن يكون الخلاص      بالإيمان وحده؟</a:t>
            </a:r>
            <a:endParaRPr lang="en-US" sz="5400" dirty="0">
              <a:solidFill>
                <a:srgbClr val="FFFFFF"/>
              </a:solidFill>
              <a:ea typeface="ＭＳ Ｐゴシック" charset="0"/>
            </a:endParaRPr>
          </a:p>
        </p:txBody>
      </p:sp>
      <p:sp>
        <p:nvSpPr>
          <p:cNvPr id="4" name="Rectangle 2">
            <a:extLst>
              <a:ext uri="{FF2B5EF4-FFF2-40B4-BE49-F238E27FC236}">
                <a16:creationId xmlns:a16="http://schemas.microsoft.com/office/drawing/2014/main" id="{899E8807-FF5D-7D46-A408-BBF5F19827AD}"/>
              </a:ext>
            </a:extLst>
          </p:cNvPr>
          <p:cNvSpPr txBox="1">
            <a:spLocks noChangeArrowheads="1"/>
          </p:cNvSpPr>
          <p:nvPr/>
        </p:nvSpPr>
        <p:spPr bwMode="auto">
          <a:xfrm>
            <a:off x="3635896" y="3284984"/>
            <a:ext cx="5343004" cy="1888192"/>
          </a:xfrm>
          <a:prstGeom prst="rect">
            <a:avLst/>
          </a:prstGeom>
          <a:noFill/>
          <a:ln>
            <a:noFill/>
          </a:ln>
          <a:effectLst>
            <a:outerShdw blurRad="63500" dist="35921" dir="2700000" algn="ctr" rotWithShape="0">
              <a:schemeClr val="tx2">
                <a:alpha val="74998"/>
              </a:schemeClr>
            </a:outerShdw>
          </a:effectLst>
        </p:spPr>
        <p:txBody>
          <a:bodyPr vert="horz" wrap="square" lIns="91435" tIns="45718" rIns="91435" bIns="45718"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يقدم بولس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٣ أسباب</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2">
            <a:extLst>
              <a:ext uri="{FF2B5EF4-FFF2-40B4-BE49-F238E27FC236}">
                <a16:creationId xmlns:a16="http://schemas.microsoft.com/office/drawing/2014/main" id="{88DFF851-4A5A-38B2-DFA5-DBE97C0727F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23744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2083071"/>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١. دعا يسوع بولس ليعلم الخلاص بالإيمان (غل ١-٢)</a:t>
            </a:r>
            <a:endParaRPr lang="en-US" sz="4800" dirty="0">
              <a:solidFill>
                <a:srgbClr val="FFFFFF"/>
              </a:solidFill>
              <a:ea typeface="ＭＳ Ｐゴシック" charset="0"/>
            </a:endParaRPr>
          </a:p>
        </p:txBody>
      </p:sp>
      <p:pic>
        <p:nvPicPr>
          <p:cNvPr id="374786" name="Picture 2" descr="Image result for paul damascus">
            <a:extLst>
              <a:ext uri="{FF2B5EF4-FFF2-40B4-BE49-F238E27FC236}">
                <a16:creationId xmlns:a16="http://schemas.microsoft.com/office/drawing/2014/main" id="{1A245020-9CA2-CE46-9B70-BA0608F794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700808"/>
            <a:ext cx="9175057" cy="51600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54499840"/>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1867047"/>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٢. الخلاص كان دائماً بالإيمان (غل ٣-٤)</a:t>
            </a:r>
            <a:endParaRPr lang="en-US" sz="4800" dirty="0">
              <a:solidFill>
                <a:srgbClr val="FFFFFF"/>
              </a:solidFill>
              <a:ea typeface="ＭＳ Ｐゴシック" charset="0"/>
            </a:endParaRPr>
          </a:p>
        </p:txBody>
      </p:sp>
      <p:pic>
        <p:nvPicPr>
          <p:cNvPr id="5" name="Picture 1028" descr="Crosses">
            <a:extLst>
              <a:ext uri="{FF2B5EF4-FFF2-40B4-BE49-F238E27FC236}">
                <a16:creationId xmlns:a16="http://schemas.microsoft.com/office/drawing/2014/main" id="{6FD6A3B6-889C-414A-B2C6-26BD022C523A}"/>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914800" y="2808474"/>
            <a:ext cx="1447800" cy="3997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1029">
            <a:extLst>
              <a:ext uri="{FF2B5EF4-FFF2-40B4-BE49-F238E27FC236}">
                <a16:creationId xmlns:a16="http://schemas.microsoft.com/office/drawing/2014/main" id="{1CB2488B-150B-8049-82F1-0DD28EF482E5}"/>
              </a:ext>
            </a:extLst>
          </p:cNvPr>
          <p:cNvSpPr>
            <a:spLocks noChangeArrowheads="1"/>
          </p:cNvSpPr>
          <p:nvPr/>
        </p:nvSpPr>
        <p:spPr bwMode="auto">
          <a:xfrm>
            <a:off x="5158680" y="3875274"/>
            <a:ext cx="3048000" cy="1905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101600" algn="ctr" defTabSz="914400" rtl="0" eaLnBrk="1" fontAlgn="base" latinLnBrk="0" hangingPunct="1">
              <a:lnSpc>
                <a:spcPct val="110000"/>
              </a:lnSpc>
              <a:spcBef>
                <a:spcPct val="20000"/>
              </a:spcBef>
              <a:spcAft>
                <a:spcPct val="0"/>
              </a:spcAft>
              <a:buClr>
                <a:srgbClr val="960000"/>
              </a:buClr>
              <a:buSzPct val="100000"/>
              <a:buFont typeface="Wingdings" charset="0"/>
              <a:buNone/>
              <a:tabLst/>
              <a:defRPr/>
            </a:pPr>
            <a:endParaRPr kumimoji="0" lang="en-US" sz="3200" b="1" i="0" u="none" strike="noStrike" kern="1200" cap="none" spc="0" normalizeH="0" baseline="0" noProof="0">
              <a:ln>
                <a:noFill/>
              </a:ln>
              <a:solidFill>
                <a:srgbClr val="FFFFFF"/>
              </a:solidFill>
              <a:effectLst/>
              <a:uLnTx/>
              <a:uFillTx/>
              <a:latin typeface="Arial" panose="020B0604020202020204" pitchFamily="34" charset="0"/>
              <a:ea typeface="Osaka" charset="0"/>
              <a:cs typeface="Arial" panose="020B0604020202020204" pitchFamily="34" charset="0"/>
            </a:endParaRPr>
          </a:p>
        </p:txBody>
      </p:sp>
      <p:sp>
        <p:nvSpPr>
          <p:cNvPr id="7" name="AutoShape 1031">
            <a:extLst>
              <a:ext uri="{FF2B5EF4-FFF2-40B4-BE49-F238E27FC236}">
                <a16:creationId xmlns:a16="http://schemas.microsoft.com/office/drawing/2014/main" id="{79EE29ED-DC33-EA46-9E34-7603866D2715}"/>
              </a:ext>
            </a:extLst>
          </p:cNvPr>
          <p:cNvSpPr>
            <a:spLocks noChangeArrowheads="1"/>
          </p:cNvSpPr>
          <p:nvPr/>
        </p:nvSpPr>
        <p:spPr bwMode="auto">
          <a:xfrm>
            <a:off x="2928698" y="4111668"/>
            <a:ext cx="990600" cy="1295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8" name="AutoShape 1032">
            <a:extLst>
              <a:ext uri="{FF2B5EF4-FFF2-40B4-BE49-F238E27FC236}">
                <a16:creationId xmlns:a16="http://schemas.microsoft.com/office/drawing/2014/main" id="{40415C8C-17C9-844C-BF75-E6B00626C01A}"/>
              </a:ext>
            </a:extLst>
          </p:cNvPr>
          <p:cNvSpPr>
            <a:spLocks noChangeArrowheads="1"/>
          </p:cNvSpPr>
          <p:nvPr/>
        </p:nvSpPr>
        <p:spPr bwMode="auto">
          <a:xfrm rot="10800000">
            <a:off x="5453608" y="4103874"/>
            <a:ext cx="990600" cy="1295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WordArt 1033">
            <a:extLst>
              <a:ext uri="{FF2B5EF4-FFF2-40B4-BE49-F238E27FC236}">
                <a16:creationId xmlns:a16="http://schemas.microsoft.com/office/drawing/2014/main" id="{580E28B7-127E-D54F-AC57-D95F3A7A8DED}"/>
              </a:ext>
            </a:extLst>
          </p:cNvPr>
          <p:cNvSpPr>
            <a:spLocks noChangeArrowheads="1" noChangeShapeType="1" noTextEdit="1"/>
          </p:cNvSpPr>
          <p:nvPr/>
        </p:nvSpPr>
        <p:spPr bwMode="auto">
          <a:xfrm>
            <a:off x="1475656" y="2046474"/>
            <a:ext cx="6731000" cy="6477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مركزية الصليب</a:t>
            </a:r>
            <a:endParaRPr kumimoji="0" lang="en-US"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Rectangle 1034">
            <a:extLst>
              <a:ext uri="{FF2B5EF4-FFF2-40B4-BE49-F238E27FC236}">
                <a16:creationId xmlns:a16="http://schemas.microsoft.com/office/drawing/2014/main" id="{AF2A0788-FB53-744C-B883-06A3858CB35F}"/>
              </a:ext>
            </a:extLst>
          </p:cNvPr>
          <p:cNvSpPr>
            <a:spLocks noChangeArrowheads="1"/>
          </p:cNvSpPr>
          <p:nvPr/>
        </p:nvSpPr>
        <p:spPr bwMode="auto">
          <a:xfrm>
            <a:off x="53280" y="3951474"/>
            <a:ext cx="2895600" cy="281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قبل الميلاد</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الإيمان ينظر إلى الأمام نحو صليب يسوع المسيح</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1035">
            <a:extLst>
              <a:ext uri="{FF2B5EF4-FFF2-40B4-BE49-F238E27FC236}">
                <a16:creationId xmlns:a16="http://schemas.microsoft.com/office/drawing/2014/main" id="{109D65E0-00DD-7D41-BA15-277005A3BFA0}"/>
              </a:ext>
            </a:extLst>
          </p:cNvPr>
          <p:cNvSpPr>
            <a:spLocks noChangeArrowheads="1"/>
          </p:cNvSpPr>
          <p:nvPr/>
        </p:nvSpPr>
        <p:spPr bwMode="auto">
          <a:xfrm>
            <a:off x="6156176" y="3966590"/>
            <a:ext cx="2956681" cy="281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بعد الميلاد</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الإيمان ينظر إلى الخلف نحو صليب يسوع المسيح</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45891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nodePh="1">
                                  <p:stCondLst>
                                    <p:cond delay="0"/>
                                  </p:stCondLst>
                                  <p:endCondLst>
                                    <p:cond evt="begin" delay="0">
                                      <p:tn val="12"/>
                                    </p:cond>
                                  </p:endCondLst>
                                  <p:childTnLst>
                                    <p:set>
                                      <p:cBhvr>
                                        <p:cTn id="13" dur="1" fill="hold">
                                          <p:stCondLst>
                                            <p:cond delay="0"/>
                                          </p:stCondLst>
                                        </p:cTn>
                                        <p:tgtEl>
                                          <p:spTgt spid="6"/>
                                        </p:tgtEl>
                                        <p:attrNameLst>
                                          <p:attrName>style.visibility</p:attrName>
                                        </p:attrNameLst>
                                      </p:cBhvr>
                                      <p:to>
                                        <p:strVal val="visible"/>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3"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p:bldP spid="11"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2011063"/>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3. الخلاص بالإيمان وحده يغيرنا داخلياً    (غل ٥-٦)</a:t>
            </a:r>
            <a:endParaRPr lang="en-US" sz="4800" dirty="0">
              <a:solidFill>
                <a:srgbClr val="FFFFFF"/>
              </a:solidFill>
              <a:ea typeface="ＭＳ Ｐゴシック" charset="0"/>
            </a:endParaRPr>
          </a:p>
        </p:txBody>
      </p:sp>
      <p:pic>
        <p:nvPicPr>
          <p:cNvPr id="384002" name="Picture 2" descr="Image result for salvation by faith">
            <a:extLst>
              <a:ext uri="{FF2B5EF4-FFF2-40B4-BE49-F238E27FC236}">
                <a16:creationId xmlns:a16="http://schemas.microsoft.com/office/drawing/2014/main" id="{40F1966F-0773-8D4C-87E1-FBA080289F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850" y="1772816"/>
            <a:ext cx="8242300" cy="4546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92219548"/>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Image result for Salvation has always been by faith">
            <a:extLst>
              <a:ext uri="{FF2B5EF4-FFF2-40B4-BE49-F238E27FC236}">
                <a16:creationId xmlns:a16="http://schemas.microsoft.com/office/drawing/2014/main" id="{10772E5A-9208-8A4C-A46C-069075644B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24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9"/>
            <a:ext cx="9144000" cy="769349"/>
          </a:xfrm>
          <a:effectLst>
            <a:outerShdw blurRad="63500" dist="35921" dir="2700000" algn="ctr" rotWithShape="0">
              <a:schemeClr val="tx2">
                <a:alpha val="74998"/>
              </a:schemeClr>
            </a:outerShdw>
          </a:effectLst>
        </p:spPr>
        <p:txBody>
          <a:bodyPr/>
          <a:lstStyle/>
          <a:p>
            <a:pPr>
              <a:defRPr/>
            </a:pPr>
            <a:r>
              <a:rPr lang="ar-JO" sz="6000" dirty="0">
                <a:solidFill>
                  <a:srgbClr val="FFFFFF"/>
                </a:solidFill>
                <a:ea typeface="ＭＳ Ｐゴシック" charset="0"/>
              </a:rPr>
              <a:t>الفكرة الرئيسية في غلاطية</a:t>
            </a:r>
            <a:endParaRPr lang="en-US" sz="6000" dirty="0">
              <a:solidFill>
                <a:srgbClr val="FFFFFF"/>
              </a:solidFill>
              <a:ea typeface="ＭＳ Ｐゴシック" charset="0"/>
            </a:endParaRPr>
          </a:p>
        </p:txBody>
      </p:sp>
      <p:sp>
        <p:nvSpPr>
          <p:cNvPr id="3" name="Rectangle 2"/>
          <p:cNvSpPr txBox="1">
            <a:spLocks noChangeArrowheads="1"/>
          </p:cNvSpPr>
          <p:nvPr/>
        </p:nvSpPr>
        <p:spPr bwMode="auto">
          <a:xfrm>
            <a:off x="0" y="2100291"/>
            <a:ext cx="9144000" cy="334493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الخلاص بالإيمان يحررنا من الناموس ليعطينا حرية في المسيح</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5530618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ar-JO" sz="4000" dirty="0">
                <a:effectLst>
                  <a:glow rad="127000">
                    <a:schemeClr val="tx1"/>
                  </a:glow>
                </a:effectLst>
                <a:ea typeface="ＭＳ Ｐゴシック" charset="0"/>
              </a:rPr>
              <a:t>الفكرة الرئيسية لـ</a:t>
            </a:r>
            <a:r>
              <a:rPr lang="ar-SA" sz="4000" dirty="0">
                <a:effectLst>
                  <a:glow rad="127000">
                    <a:schemeClr val="tx1"/>
                  </a:glow>
                </a:effectLst>
                <a:ea typeface="ＭＳ Ｐゴシック" charset="0"/>
                <a:cs typeface="ＭＳ Ｐゴシック" charset="0"/>
              </a:rPr>
              <a:t>متى</a:t>
            </a:r>
            <a:endParaRPr lang="en-US" sz="4000" dirty="0">
              <a:effectLst>
                <a:glow rad="127000">
                  <a:schemeClr val="tx1"/>
                </a:glow>
              </a:effectLst>
              <a:ea typeface="ＭＳ Ｐゴシック" charset="0"/>
              <a:cs typeface="ＭＳ Ｐゴシック" charset="0"/>
            </a:endParaRP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الرب</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يسوع</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13" name="Rectangle 2">
            <a:extLst>
              <a:ext uri="{FF2B5EF4-FFF2-40B4-BE49-F238E27FC236}">
                <a16:creationId xmlns:a16="http://schemas.microsoft.com/office/drawing/2014/main" id="{8B223065-7D93-9C43-8AFF-765D2E991943}"/>
              </a:ext>
            </a:extLst>
          </p:cNvPr>
          <p:cNvSpPr txBox="1">
            <a:spLocks noChangeArrowheads="1"/>
          </p:cNvSpPr>
          <p:nvPr/>
        </p:nvSpPr>
        <p:spPr bwMode="auto">
          <a:xfrm>
            <a:off x="0" y="857920"/>
            <a:ext cx="9144000" cy="769349"/>
          </a:xfrm>
          <a:prstGeom prst="rect">
            <a:avLst/>
          </a:prstGeom>
          <a:gradFill>
            <a:gsLst>
              <a:gs pos="0">
                <a:srgbClr val="00699D"/>
              </a:gs>
              <a:gs pos="100000">
                <a:schemeClr val="tx1"/>
              </a:gs>
            </a:gsLst>
            <a:path path="rect">
              <a:fillToRect l="50000" t="50000" r="50000" b="50000"/>
            </a:path>
          </a:gra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خدمة الرب يسوع المسيح</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4" name="Rectangle 2">
            <a:extLst>
              <a:ext uri="{FF2B5EF4-FFF2-40B4-BE49-F238E27FC236}">
                <a16:creationId xmlns:a16="http://schemas.microsoft.com/office/drawing/2014/main" id="{071A9983-FC32-F944-9111-0140B2928230}"/>
              </a:ext>
            </a:extLst>
          </p:cNvPr>
          <p:cNvSpPr txBox="1">
            <a:spLocks noChangeArrowheads="1"/>
          </p:cNvSpPr>
          <p:nvPr/>
        </p:nvSpPr>
        <p:spPr bwMode="auto">
          <a:xfrm>
            <a:off x="0" y="5224623"/>
            <a:ext cx="3131840" cy="648512"/>
          </a:xfrm>
          <a:prstGeom prst="rec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المخلص</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5" name="Rectangle 2">
            <a:extLst>
              <a:ext uri="{FF2B5EF4-FFF2-40B4-BE49-F238E27FC236}">
                <a16:creationId xmlns:a16="http://schemas.microsoft.com/office/drawing/2014/main" id="{0DD883B5-FA07-8340-9694-3625BA9E5F37}"/>
              </a:ext>
            </a:extLst>
          </p:cNvPr>
          <p:cNvSpPr txBox="1">
            <a:spLocks noChangeArrowheads="1"/>
          </p:cNvSpPr>
          <p:nvPr/>
        </p:nvSpPr>
        <p:spPr bwMode="auto">
          <a:xfrm>
            <a:off x="1219200" y="1741195"/>
            <a:ext cx="3131840" cy="648512"/>
          </a:xfrm>
          <a:prstGeom prst="rect">
            <a:avLst/>
          </a:prstGeom>
          <a:gradFill flip="none" rotWithShape="1">
            <a:gsLst>
              <a:gs pos="0">
                <a:schemeClr val="tx1"/>
              </a:gs>
              <a:gs pos="97000">
                <a:srgbClr val="3333D1"/>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الله</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6" name="Rectangle 2">
            <a:extLst>
              <a:ext uri="{FF2B5EF4-FFF2-40B4-BE49-F238E27FC236}">
                <a16:creationId xmlns:a16="http://schemas.microsoft.com/office/drawing/2014/main" id="{E185220C-1DAB-8A46-8FAF-854C576DE4C6}"/>
              </a:ext>
            </a:extLst>
          </p:cNvPr>
          <p:cNvSpPr txBox="1">
            <a:spLocks noChangeArrowheads="1"/>
          </p:cNvSpPr>
          <p:nvPr/>
        </p:nvSpPr>
        <p:spPr bwMode="auto">
          <a:xfrm>
            <a:off x="5747657" y="3352280"/>
            <a:ext cx="3131840" cy="648512"/>
          </a:xfrm>
          <a:prstGeom prst="rect">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الملك</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8828271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6"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down)">
                                      <p:cBhvr>
                                        <p:cTn id="22" dur="580">
                                          <p:stCondLst>
                                            <p:cond delay="0"/>
                                          </p:stCondLst>
                                        </p:cTn>
                                        <p:tgtEl>
                                          <p:spTgt spid="15"/>
                                        </p:tgtEl>
                                      </p:cBhvr>
                                    </p:animEffect>
                                    <p:anim calcmode="lin" valueType="num">
                                      <p:cBhvr>
                                        <p:cTn id="23"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24"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25"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26"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27"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28" dur="26">
                                          <p:stCondLst>
                                            <p:cond delay="650"/>
                                          </p:stCondLst>
                                        </p:cTn>
                                        <p:tgtEl>
                                          <p:spTgt spid="15"/>
                                        </p:tgtEl>
                                      </p:cBhvr>
                                      <p:to x="100000" y="60000"/>
                                    </p:animScale>
                                    <p:animScale>
                                      <p:cBhvr>
                                        <p:cTn id="29" dur="166" decel="50000">
                                          <p:stCondLst>
                                            <p:cond delay="676"/>
                                          </p:stCondLst>
                                        </p:cTn>
                                        <p:tgtEl>
                                          <p:spTgt spid="15"/>
                                        </p:tgtEl>
                                      </p:cBhvr>
                                      <p:to x="100000" y="100000"/>
                                    </p:animScale>
                                    <p:animScale>
                                      <p:cBhvr>
                                        <p:cTn id="30" dur="26">
                                          <p:stCondLst>
                                            <p:cond delay="1312"/>
                                          </p:stCondLst>
                                        </p:cTn>
                                        <p:tgtEl>
                                          <p:spTgt spid="15"/>
                                        </p:tgtEl>
                                      </p:cBhvr>
                                      <p:to x="100000" y="80000"/>
                                    </p:animScale>
                                    <p:animScale>
                                      <p:cBhvr>
                                        <p:cTn id="31" dur="166" decel="50000">
                                          <p:stCondLst>
                                            <p:cond delay="1338"/>
                                          </p:stCondLst>
                                        </p:cTn>
                                        <p:tgtEl>
                                          <p:spTgt spid="15"/>
                                        </p:tgtEl>
                                      </p:cBhvr>
                                      <p:to x="100000" y="100000"/>
                                    </p:animScale>
                                    <p:animScale>
                                      <p:cBhvr>
                                        <p:cTn id="32" dur="26">
                                          <p:stCondLst>
                                            <p:cond delay="1642"/>
                                          </p:stCondLst>
                                        </p:cTn>
                                        <p:tgtEl>
                                          <p:spTgt spid="15"/>
                                        </p:tgtEl>
                                      </p:cBhvr>
                                      <p:to x="100000" y="90000"/>
                                    </p:animScale>
                                    <p:animScale>
                                      <p:cBhvr>
                                        <p:cTn id="33" dur="166" decel="50000">
                                          <p:stCondLst>
                                            <p:cond delay="1668"/>
                                          </p:stCondLst>
                                        </p:cTn>
                                        <p:tgtEl>
                                          <p:spTgt spid="15"/>
                                        </p:tgtEl>
                                      </p:cBhvr>
                                      <p:to x="100000" y="100000"/>
                                    </p:animScale>
                                    <p:animScale>
                                      <p:cBhvr>
                                        <p:cTn id="34" dur="26">
                                          <p:stCondLst>
                                            <p:cond delay="1808"/>
                                          </p:stCondLst>
                                        </p:cTn>
                                        <p:tgtEl>
                                          <p:spTgt spid="15"/>
                                        </p:tgtEl>
                                      </p:cBhvr>
                                      <p:to x="100000" y="95000"/>
                                    </p:animScale>
                                    <p:animScale>
                                      <p:cBhvr>
                                        <p:cTn id="35" dur="166" decel="50000">
                                          <p:stCondLst>
                                            <p:cond delay="1834"/>
                                          </p:stCondLst>
                                        </p:cTn>
                                        <p:tgtEl>
                                          <p:spTgt spid="15"/>
                                        </p:tgtEl>
                                      </p:cBhvr>
                                      <p:to x="100000" y="100000"/>
                                    </p:animScale>
                                  </p:childTnLst>
                                </p:cTn>
                              </p:par>
                            </p:childTnLst>
                          </p:cTn>
                        </p:par>
                      </p:childTnLst>
                    </p:cTn>
                  </p:par>
                  <p:par>
                    <p:cTn id="36" fill="hold">
                      <p:stCondLst>
                        <p:cond delay="indefinite"/>
                      </p:stCondLst>
                      <p:childTnLst>
                        <p:par>
                          <p:cTn id="37" fill="hold">
                            <p:stCondLst>
                              <p:cond delay="0"/>
                            </p:stCondLst>
                            <p:childTnLst>
                              <p:par>
                                <p:cTn id="38" presetID="26" presetClass="entr" presetSubtype="0" fill="hold" grpId="0"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wipe(down)">
                                      <p:cBhvr>
                                        <p:cTn id="40" dur="580">
                                          <p:stCondLst>
                                            <p:cond delay="0"/>
                                          </p:stCondLst>
                                        </p:cTn>
                                        <p:tgtEl>
                                          <p:spTgt spid="14"/>
                                        </p:tgtEl>
                                      </p:cBhvr>
                                    </p:animEffect>
                                    <p:anim calcmode="lin" valueType="num">
                                      <p:cBhvr>
                                        <p:cTn id="41"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42"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43"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44"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45"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46" dur="26">
                                          <p:stCondLst>
                                            <p:cond delay="650"/>
                                          </p:stCondLst>
                                        </p:cTn>
                                        <p:tgtEl>
                                          <p:spTgt spid="14"/>
                                        </p:tgtEl>
                                      </p:cBhvr>
                                      <p:to x="100000" y="60000"/>
                                    </p:animScale>
                                    <p:animScale>
                                      <p:cBhvr>
                                        <p:cTn id="47" dur="166" decel="50000">
                                          <p:stCondLst>
                                            <p:cond delay="676"/>
                                          </p:stCondLst>
                                        </p:cTn>
                                        <p:tgtEl>
                                          <p:spTgt spid="14"/>
                                        </p:tgtEl>
                                      </p:cBhvr>
                                      <p:to x="100000" y="100000"/>
                                    </p:animScale>
                                    <p:animScale>
                                      <p:cBhvr>
                                        <p:cTn id="48" dur="26">
                                          <p:stCondLst>
                                            <p:cond delay="1312"/>
                                          </p:stCondLst>
                                        </p:cTn>
                                        <p:tgtEl>
                                          <p:spTgt spid="14"/>
                                        </p:tgtEl>
                                      </p:cBhvr>
                                      <p:to x="100000" y="80000"/>
                                    </p:animScale>
                                    <p:animScale>
                                      <p:cBhvr>
                                        <p:cTn id="49" dur="166" decel="50000">
                                          <p:stCondLst>
                                            <p:cond delay="1338"/>
                                          </p:stCondLst>
                                        </p:cTn>
                                        <p:tgtEl>
                                          <p:spTgt spid="14"/>
                                        </p:tgtEl>
                                      </p:cBhvr>
                                      <p:to x="100000" y="100000"/>
                                    </p:animScale>
                                    <p:animScale>
                                      <p:cBhvr>
                                        <p:cTn id="50" dur="26">
                                          <p:stCondLst>
                                            <p:cond delay="1642"/>
                                          </p:stCondLst>
                                        </p:cTn>
                                        <p:tgtEl>
                                          <p:spTgt spid="14"/>
                                        </p:tgtEl>
                                      </p:cBhvr>
                                      <p:to x="100000" y="90000"/>
                                    </p:animScale>
                                    <p:animScale>
                                      <p:cBhvr>
                                        <p:cTn id="51" dur="166" decel="50000">
                                          <p:stCondLst>
                                            <p:cond delay="1668"/>
                                          </p:stCondLst>
                                        </p:cTn>
                                        <p:tgtEl>
                                          <p:spTgt spid="14"/>
                                        </p:tgtEl>
                                      </p:cBhvr>
                                      <p:to x="100000" y="100000"/>
                                    </p:animScale>
                                    <p:animScale>
                                      <p:cBhvr>
                                        <p:cTn id="52" dur="26">
                                          <p:stCondLst>
                                            <p:cond delay="1808"/>
                                          </p:stCondLst>
                                        </p:cTn>
                                        <p:tgtEl>
                                          <p:spTgt spid="14"/>
                                        </p:tgtEl>
                                      </p:cBhvr>
                                      <p:to x="100000" y="95000"/>
                                    </p:animScale>
                                    <p:animScale>
                                      <p:cBhvr>
                                        <p:cTn id="53" dur="166" decel="50000">
                                          <p:stCondLst>
                                            <p:cond delay="1834"/>
                                          </p:stCondLst>
                                        </p:cTn>
                                        <p:tgtEl>
                                          <p:spTgt spid="14"/>
                                        </p:tgtEl>
                                      </p:cBhvr>
                                      <p:to x="100000" y="100000"/>
                                    </p:animScale>
                                  </p:childTnLst>
                                </p:cTn>
                              </p:par>
                            </p:childTnLst>
                          </p:cTn>
                        </p:par>
                      </p:childTnLst>
                    </p:cTn>
                  </p:par>
                  <p:par>
                    <p:cTn id="54" fill="hold">
                      <p:stCondLst>
                        <p:cond delay="indefinite"/>
                      </p:stCondLst>
                      <p:childTnLst>
                        <p:par>
                          <p:cTn id="55" fill="hold">
                            <p:stCondLst>
                              <p:cond delay="0"/>
                            </p:stCondLst>
                            <p:childTnLst>
                              <p:par>
                                <p:cTn id="56" presetID="26"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wipe(down)">
                                      <p:cBhvr>
                                        <p:cTn id="58" dur="580">
                                          <p:stCondLst>
                                            <p:cond delay="0"/>
                                          </p:stCondLst>
                                        </p:cTn>
                                        <p:tgtEl>
                                          <p:spTgt spid="16"/>
                                        </p:tgtEl>
                                      </p:cBhvr>
                                    </p:animEffect>
                                    <p:anim calcmode="lin" valueType="num">
                                      <p:cBhvr>
                                        <p:cTn id="59"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60"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61"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62"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63"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64" dur="26">
                                          <p:stCondLst>
                                            <p:cond delay="650"/>
                                          </p:stCondLst>
                                        </p:cTn>
                                        <p:tgtEl>
                                          <p:spTgt spid="16"/>
                                        </p:tgtEl>
                                      </p:cBhvr>
                                      <p:to x="100000" y="60000"/>
                                    </p:animScale>
                                    <p:animScale>
                                      <p:cBhvr>
                                        <p:cTn id="65" dur="166" decel="50000">
                                          <p:stCondLst>
                                            <p:cond delay="676"/>
                                          </p:stCondLst>
                                        </p:cTn>
                                        <p:tgtEl>
                                          <p:spTgt spid="16"/>
                                        </p:tgtEl>
                                      </p:cBhvr>
                                      <p:to x="100000" y="100000"/>
                                    </p:animScale>
                                    <p:animScale>
                                      <p:cBhvr>
                                        <p:cTn id="66" dur="26">
                                          <p:stCondLst>
                                            <p:cond delay="1312"/>
                                          </p:stCondLst>
                                        </p:cTn>
                                        <p:tgtEl>
                                          <p:spTgt spid="16"/>
                                        </p:tgtEl>
                                      </p:cBhvr>
                                      <p:to x="100000" y="80000"/>
                                    </p:animScale>
                                    <p:animScale>
                                      <p:cBhvr>
                                        <p:cTn id="67" dur="166" decel="50000">
                                          <p:stCondLst>
                                            <p:cond delay="1338"/>
                                          </p:stCondLst>
                                        </p:cTn>
                                        <p:tgtEl>
                                          <p:spTgt spid="16"/>
                                        </p:tgtEl>
                                      </p:cBhvr>
                                      <p:to x="100000" y="100000"/>
                                    </p:animScale>
                                    <p:animScale>
                                      <p:cBhvr>
                                        <p:cTn id="68" dur="26">
                                          <p:stCondLst>
                                            <p:cond delay="1642"/>
                                          </p:stCondLst>
                                        </p:cTn>
                                        <p:tgtEl>
                                          <p:spTgt spid="16"/>
                                        </p:tgtEl>
                                      </p:cBhvr>
                                      <p:to x="100000" y="90000"/>
                                    </p:animScale>
                                    <p:animScale>
                                      <p:cBhvr>
                                        <p:cTn id="69" dur="166" decel="50000">
                                          <p:stCondLst>
                                            <p:cond delay="1668"/>
                                          </p:stCondLst>
                                        </p:cTn>
                                        <p:tgtEl>
                                          <p:spTgt spid="16"/>
                                        </p:tgtEl>
                                      </p:cBhvr>
                                      <p:to x="100000" y="100000"/>
                                    </p:animScale>
                                    <p:animScale>
                                      <p:cBhvr>
                                        <p:cTn id="70" dur="26">
                                          <p:stCondLst>
                                            <p:cond delay="1808"/>
                                          </p:stCondLst>
                                        </p:cTn>
                                        <p:tgtEl>
                                          <p:spTgt spid="16"/>
                                        </p:tgtEl>
                                      </p:cBhvr>
                                      <p:to x="100000" y="95000"/>
                                    </p:animScale>
                                    <p:animScale>
                                      <p:cBhvr>
                                        <p:cTn id="71" dur="166" decel="50000">
                                          <p:stCondLst>
                                            <p:cond delay="1834"/>
                                          </p:stCondLst>
                                        </p:cTn>
                                        <p:tgtEl>
                                          <p:spTgt spid="16"/>
                                        </p:tgtEl>
                                      </p:cBhvr>
                                      <p:to x="100000" y="100000"/>
                                    </p:animScale>
                                  </p:childTnLst>
                                </p:cTn>
                              </p:par>
                            </p:childTnLst>
                          </p:cTn>
                        </p:par>
                      </p:childTnLst>
                    </p:cTn>
                  </p:par>
                  <p:par>
                    <p:cTn id="72" fill="hold">
                      <p:stCondLst>
                        <p:cond delay="indefinite"/>
                      </p:stCondLst>
                      <p:childTnLst>
                        <p:par>
                          <p:cTn id="73" fill="hold">
                            <p:stCondLst>
                              <p:cond delay="0"/>
                            </p:stCondLst>
                            <p:childTnLst>
                              <p:par>
                                <p:cTn id="74" presetID="5" presetClass="entr" presetSubtype="10" fill="hold" grpId="0" nodeType="clickEffect">
                                  <p:stCondLst>
                                    <p:cond delay="0"/>
                                  </p:stCondLst>
                                  <p:childTnLst>
                                    <p:set>
                                      <p:cBhvr>
                                        <p:cTn id="75" dur="1" fill="hold">
                                          <p:stCondLst>
                                            <p:cond delay="0"/>
                                          </p:stCondLst>
                                        </p:cTn>
                                        <p:tgtEl>
                                          <p:spTgt spid="900098"/>
                                        </p:tgtEl>
                                        <p:attrNameLst>
                                          <p:attrName>style.visibility</p:attrName>
                                        </p:attrNameLst>
                                      </p:cBhvr>
                                      <p:to>
                                        <p:strVal val="visible"/>
                                      </p:to>
                                    </p:set>
                                    <p:animEffect transition="in" filter="checkerboard(across)">
                                      <p:cBhvr>
                                        <p:cTn id="76" dur="5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P spid="14" grpId="0" animBg="1"/>
      <p:bldP spid="15" grpId="0" animBg="1"/>
      <p:bldP spid="16"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5810" name="Picture 2" descr="Image result for Be free from the slavery of legalism so you can live for Christ">
            <a:extLst>
              <a:ext uri="{FF2B5EF4-FFF2-40B4-BE49-F238E27FC236}">
                <a16:creationId xmlns:a16="http://schemas.microsoft.com/office/drawing/2014/main" id="{BB4F5EB5-70C7-9C4B-B9AD-A05333FF4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6096" y="1340768"/>
            <a:ext cx="3704332" cy="342011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1001358"/>
          </a:xfrm>
          <a:solidFill>
            <a:srgbClr val="056A04"/>
          </a:solidFill>
          <a:effectLst>
            <a:outerShdw blurRad="63500" dist="35921" dir="2700000" algn="ctr" rotWithShape="0">
              <a:schemeClr val="tx2">
                <a:alpha val="74998"/>
              </a:schemeClr>
            </a:outerShdw>
          </a:effectLst>
        </p:spPr>
        <p:txBody>
          <a:bodyPr/>
          <a:lstStyle/>
          <a:p>
            <a:pPr>
              <a:defRPr/>
            </a:pPr>
            <a:r>
              <a:rPr lang="ar-JO" sz="6000" dirty="0">
                <a:solidFill>
                  <a:srgbClr val="FFFFFF"/>
                </a:solidFill>
                <a:ea typeface="ＭＳ Ｐゴシック" charset="0"/>
              </a:rPr>
              <a:t>تطبيق غلاطية</a:t>
            </a:r>
            <a:endParaRPr lang="en-US" sz="6000" dirty="0">
              <a:solidFill>
                <a:srgbClr val="FFFFFF"/>
              </a:solidFill>
              <a:ea typeface="ＭＳ Ｐゴシック" charset="0"/>
            </a:endParaRPr>
          </a:p>
        </p:txBody>
      </p:sp>
      <p:sp>
        <p:nvSpPr>
          <p:cNvPr id="3" name="Rectangle 2"/>
          <p:cNvSpPr txBox="1">
            <a:spLocks noChangeArrowheads="1"/>
          </p:cNvSpPr>
          <p:nvPr/>
        </p:nvSpPr>
        <p:spPr bwMode="auto">
          <a:xfrm>
            <a:off x="0" y="1340769"/>
            <a:ext cx="5432524" cy="201622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كن حراً من عبودية الناموس</a:t>
            </a:r>
            <a:endParaRPr kumimoji="0" lang="en-US"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93D908B4-F0B0-0440-A7A3-64C1A87921D7}"/>
              </a:ext>
            </a:extLst>
          </p:cNvPr>
          <p:cNvSpPr txBox="1">
            <a:spLocks noChangeArrowheads="1"/>
          </p:cNvSpPr>
          <p:nvPr/>
        </p:nvSpPr>
        <p:spPr bwMode="auto">
          <a:xfrm>
            <a:off x="5436096" y="4760882"/>
            <a:ext cx="3707904" cy="209711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حتى تستطيع </a:t>
            </a:r>
          </a:p>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العيش للمسيح</a:t>
            </a:r>
            <a:endParaRPr kumimoji="0" lang="en-US"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375812" name="Picture 4" descr="Image result for Be free from the slavery of legalism so you can live for Christ">
            <a:extLst>
              <a:ext uri="{FF2B5EF4-FFF2-40B4-BE49-F238E27FC236}">
                <a16:creationId xmlns:a16="http://schemas.microsoft.com/office/drawing/2014/main" id="{DE1B7065-1888-EA4C-995F-B38F476D87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96" y="3140968"/>
            <a:ext cx="5294083" cy="29211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3015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75810"/>
                                        </p:tgtEl>
                                        <p:attrNameLst>
                                          <p:attrName>style.visibility</p:attrName>
                                        </p:attrNameLst>
                                      </p:cBhvr>
                                      <p:to>
                                        <p:strVal val="visible"/>
                                      </p:to>
                                    </p:set>
                                    <p:anim calcmode="lin" valueType="num">
                                      <p:cBhvr additive="base">
                                        <p:cTn id="7" dur="500" fill="hold"/>
                                        <p:tgtEl>
                                          <p:spTgt spid="375810"/>
                                        </p:tgtEl>
                                        <p:attrNameLst>
                                          <p:attrName>ppt_x</p:attrName>
                                        </p:attrNameLst>
                                      </p:cBhvr>
                                      <p:tavLst>
                                        <p:tav tm="0">
                                          <p:val>
                                            <p:strVal val="#ppt_x"/>
                                          </p:val>
                                        </p:tav>
                                        <p:tav tm="100000">
                                          <p:val>
                                            <p:strVal val="#ppt_x"/>
                                          </p:val>
                                        </p:tav>
                                      </p:tavLst>
                                    </p:anim>
                                    <p:anim calcmode="lin" valueType="num">
                                      <p:cBhvr additive="base">
                                        <p:cTn id="8" dur="500" fill="hold"/>
                                        <p:tgtEl>
                                          <p:spTgt spid="3758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4066148520"/>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6627" name="Rectangle 3"/>
          <p:cNvSpPr>
            <a:spLocks noGrp="1" noChangeArrowheads="1"/>
          </p:cNvSpPr>
          <p:nvPr>
            <p:ph type="ctrTitle"/>
          </p:nvPr>
        </p:nvSpPr>
        <p:spPr>
          <a:xfrm>
            <a:off x="0" y="4572000"/>
            <a:ext cx="9144000" cy="1016000"/>
          </a:xfrm>
          <a:extLst>
            <a:ext uri="{AF507438-7753-43e0-B8FC-AC1667EBCBE1}">
              <a14:hiddenEffects xmlns="" xmlns:a14="http://schemas.microsoft.com/office/drawing/2010/main">
                <a:effectLst>
                  <a:outerShdw blurRad="63500" dist="38099" dir="2700000" algn="ctr" rotWithShape="0">
                    <a:schemeClr val="bg2">
                      <a:alpha val="74997"/>
                    </a:schemeClr>
                  </a:outerShdw>
                </a:effectLst>
              </a14:hiddenEffects>
            </a:ext>
          </a:extLst>
        </p:spPr>
        <p:txBody>
          <a:bodyPr wrap="square" anchor="t">
            <a:spAutoFit/>
          </a:bodyPr>
          <a:lstStyle/>
          <a:p>
            <a:pPr eaLnBrk="1" hangingPunct="1">
              <a:defRPr/>
            </a:pPr>
            <a:r>
              <a:rPr lang="ar-SA" sz="6000" dirty="0">
                <a:solidFill>
                  <a:srgbClr val="FFCC00"/>
                </a:solidFill>
                <a:effectLst>
                  <a:outerShdw blurRad="50800" dist="101600" dir="2700000" algn="tl" rotWithShape="0">
                    <a:srgbClr val="000000"/>
                  </a:outerShdw>
                </a:effectLst>
                <a:ea typeface="+mj-ea"/>
                <a:cs typeface="Arial" panose="020B0604020202020204" pitchFamily="34" charset="0"/>
              </a:rPr>
              <a:t>أفـــــســـــــــــس</a:t>
            </a:r>
            <a:endParaRPr lang="en-US" sz="6000" dirty="0">
              <a:solidFill>
                <a:srgbClr val="FFCC00"/>
              </a:solidFill>
              <a:effectLst>
                <a:outerShdw blurRad="50800" dist="101600" dir="2700000" algn="tl" rotWithShape="0">
                  <a:srgbClr val="000000"/>
                </a:outerShdw>
              </a:effectLst>
              <a:ea typeface="+mj-ea"/>
              <a:cs typeface="Arial" panose="020B0604020202020204" pitchFamily="34" charset="0"/>
            </a:endParaRPr>
          </a:p>
        </p:txBody>
      </p:sp>
      <p:pic>
        <p:nvPicPr>
          <p:cNvPr id="646146" name="Picture 2" descr="Image result for unity">
            <a:extLst>
              <a:ext uri="{FF2B5EF4-FFF2-40B4-BE49-F238E27FC236}">
                <a16:creationId xmlns:a16="http://schemas.microsoft.com/office/drawing/2014/main" id="{34B83553-D0CE-3A43-9E71-3A8D9B596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048543"/>
            <a:ext cx="9144000" cy="319881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
            <a:extLst>
              <a:ext uri="{FF2B5EF4-FFF2-40B4-BE49-F238E27FC236}">
                <a16:creationId xmlns:a16="http://schemas.microsoft.com/office/drawing/2014/main" id="{F21851E1-3834-D74C-837D-CAA8C27C1442}"/>
              </a:ext>
            </a:extLst>
          </p:cNvPr>
          <p:cNvSpPr txBox="1">
            <a:spLocks noChangeArrowheads="1"/>
          </p:cNvSpPr>
          <p:nvPr/>
        </p:nvSpPr>
        <p:spPr bwMode="auto">
          <a:xfrm>
            <a:off x="0" y="70339"/>
            <a:ext cx="9144000" cy="1015651"/>
          </a:xfrm>
          <a:prstGeom prst="rect">
            <a:avLst/>
          </a:prstGeom>
          <a:noFill/>
          <a:ln>
            <a:noFill/>
          </a:ln>
          <a:extLst>
            <a:ext uri="{AF507438-7753-43e0-B8FC-AC1667EBCBE1}">
              <a14:hiddenEffects xmlns="" xmlns:a14="http://schemas.microsoft.com/office/drawing/2010/main">
                <a:effectLst>
                  <a:outerShdw blurRad="63500" dist="38099" dir="2700000" algn="ctr" rotWithShape="0">
                    <a:schemeClr val="bg2">
                      <a:alpha val="74997"/>
                    </a:schemeClr>
                  </a:outerShdw>
                </a:effectLst>
              </a14:hiddenEffects>
            </a:ext>
          </a:extLst>
        </p:spPr>
        <p:txBody>
          <a:bodyPr vert="horz" wrap="square" lIns="91427" tIns="45714" rIns="91427" bIns="45714" numCol="1" anchor="t" anchorCtr="0" compatLnSpc="1">
            <a:prstTxWarp prst="textNoShape">
              <a:avLst/>
            </a:prstTxWarp>
            <a:spAutoFit/>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5pPr>
            <a:lvl6pPr marL="457132" algn="ctr" rtl="0" fontAlgn="base">
              <a:spcBef>
                <a:spcPct val="0"/>
              </a:spcBef>
              <a:spcAft>
                <a:spcPct val="0"/>
              </a:spcAft>
              <a:defRPr sz="4400">
                <a:solidFill>
                  <a:schemeClr val="tx2"/>
                </a:solidFill>
                <a:latin typeface="Arial" pitchFamily="-111" charset="0"/>
              </a:defRPr>
            </a:lvl6pPr>
            <a:lvl7pPr marL="914265" algn="ctr" rtl="0" fontAlgn="base">
              <a:spcBef>
                <a:spcPct val="0"/>
              </a:spcBef>
              <a:spcAft>
                <a:spcPct val="0"/>
              </a:spcAft>
              <a:defRPr sz="4400">
                <a:solidFill>
                  <a:schemeClr val="tx2"/>
                </a:solidFill>
                <a:latin typeface="Arial" pitchFamily="-111" charset="0"/>
              </a:defRPr>
            </a:lvl7pPr>
            <a:lvl8pPr marL="1371396" algn="ctr" rtl="0" fontAlgn="base">
              <a:spcBef>
                <a:spcPct val="0"/>
              </a:spcBef>
              <a:spcAft>
                <a:spcPct val="0"/>
              </a:spcAft>
              <a:defRPr sz="4400">
                <a:solidFill>
                  <a:schemeClr val="tx2"/>
                </a:solidFill>
                <a:latin typeface="Arial" pitchFamily="-111" charset="0"/>
              </a:defRPr>
            </a:lvl8pPr>
            <a:lvl9pPr marL="1828530" algn="ctr" rtl="0" fontAlgn="base">
              <a:spcBef>
                <a:spcPct val="0"/>
              </a:spcBef>
              <a:spcAft>
                <a:spcPct val="0"/>
              </a:spcAft>
              <a:defRPr sz="4400">
                <a:solidFill>
                  <a:schemeClr val="tx2"/>
                </a:solidFill>
                <a:latin typeface="Arial" pitchFamily="-111"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6000" b="1" u="none" strike="noStrike" kern="0" cap="none" spc="0" normalizeH="0" baseline="0" noProof="0" dirty="0">
                <a:ln>
                  <a:noFill/>
                </a:ln>
                <a:solidFill>
                  <a:srgbClr val="FFCC00"/>
                </a:solidFill>
                <a:effectLst>
                  <a:outerShdw blurRad="50800" dist="101600" dir="2700000" algn="tl" rotWithShape="0">
                    <a:srgbClr val="000000"/>
                  </a:outerShdw>
                </a:effectLst>
                <a:uLnTx/>
                <a:uFillTx/>
                <a:latin typeface="Arial" panose="020B0604020202020204" pitchFamily="34" charset="0"/>
                <a:ea typeface="ＭＳ Ｐゴシック" pitchFamily="-112" charset="-128"/>
                <a:cs typeface="Arial" panose="020B0604020202020204" pitchFamily="34" charset="0"/>
              </a:rPr>
              <a:t>الاتحاد بحب</a:t>
            </a:r>
            <a:endParaRPr kumimoji="0" lang="en-US" sz="6000" b="1" u="none" strike="noStrike" kern="0" cap="none" spc="0" normalizeH="0" baseline="0" noProof="0" dirty="0">
              <a:ln>
                <a:noFill/>
              </a:ln>
              <a:solidFill>
                <a:srgbClr val="FFCC00"/>
              </a:solidFill>
              <a:effectLst>
                <a:outerShdw blurRad="50800" dist="101600" dir="2700000" algn="tl" rotWithShape="0">
                  <a:srgbClr val="000000"/>
                </a:outerShdw>
              </a:effectLst>
              <a:uLnTx/>
              <a:uFillTx/>
              <a:latin typeface="Arial" panose="020B0604020202020204" pitchFamily="34" charset="0"/>
              <a:ea typeface="ＭＳ Ｐゴシック" pitchFamily="-112" charset="-128"/>
              <a:cs typeface="Arial" panose="020B0604020202020204" pitchFamily="34" charset="0"/>
            </a:endParaRPr>
          </a:p>
        </p:txBody>
      </p:sp>
      <p:sp>
        <p:nvSpPr>
          <p:cNvPr id="7" name="Rectangle 6">
            <a:extLst>
              <a:ext uri="{FF2B5EF4-FFF2-40B4-BE49-F238E27FC236}">
                <a16:creationId xmlns:a16="http://schemas.microsoft.com/office/drawing/2014/main" id="{AA241D44-A4BC-0A4D-9FFC-DA00F64F8977}"/>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1" eaLnBrk="1" fontAlgn="auto" latinLnBrk="0" hangingPunct="1">
              <a:lnSpc>
                <a:spcPct val="100000"/>
              </a:lnSpc>
              <a:spcBef>
                <a:spcPct val="20000"/>
              </a:spcBef>
              <a:spcAft>
                <a:spcPts val="0"/>
              </a:spcAft>
              <a:buClr>
                <a:srgbClr val="FFCC00"/>
              </a:buClr>
              <a:buSzPct val="70000"/>
              <a:buFontTx/>
              <a:buNone/>
              <a:tabLst/>
              <a:defRPr/>
            </a:pP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المدرسة اللاهوتية الإنجيلية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470560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ntr" presetSubtype="0" fill="hold" grpId="0" nodeType="clickEffect">
                                  <p:stCondLst>
                                    <p:cond delay="0"/>
                                  </p:stCondLst>
                                  <p:childTnLst>
                                    <p:set>
                                      <p:cBhvr>
                                        <p:cTn id="6" dur="1" fill="hold">
                                          <p:stCondLst>
                                            <p:cond delay="0"/>
                                          </p:stCondLst>
                                        </p:cTn>
                                        <p:tgtEl>
                                          <p:spTgt spid="26627"/>
                                        </p:tgtEl>
                                        <p:attrNameLst>
                                          <p:attrName>style.visibility</p:attrName>
                                        </p:attrNameLst>
                                      </p:cBhvr>
                                      <p:to>
                                        <p:strVal val="visible"/>
                                      </p:to>
                                    </p:set>
                                    <p:animEffect transition="in" filter="fade">
                                      <p:cBhvr>
                                        <p:cTn id="7" dur="2000"/>
                                        <p:tgtEl>
                                          <p:spTgt spid="26627"/>
                                        </p:tgtEl>
                                      </p:cBhvr>
                                    </p:animEffect>
                                    <p:anim calcmode="lin" valueType="num">
                                      <p:cBhvr>
                                        <p:cTn id="8" dur="2000" fill="hold"/>
                                        <p:tgtEl>
                                          <p:spTgt spid="26627"/>
                                        </p:tgtEl>
                                        <p:attrNameLst>
                                          <p:attrName>style.rotation</p:attrName>
                                        </p:attrNameLst>
                                      </p:cBhvr>
                                      <p:tavLst>
                                        <p:tav tm="0">
                                          <p:val>
                                            <p:fltVal val="720"/>
                                          </p:val>
                                        </p:tav>
                                        <p:tav tm="100000">
                                          <p:val>
                                            <p:fltVal val="0"/>
                                          </p:val>
                                        </p:tav>
                                      </p:tavLst>
                                    </p:anim>
                                    <p:anim calcmode="lin" valueType="num">
                                      <p:cBhvr>
                                        <p:cTn id="9" dur="2000" fill="hold"/>
                                        <p:tgtEl>
                                          <p:spTgt spid="26627"/>
                                        </p:tgtEl>
                                        <p:attrNameLst>
                                          <p:attrName>ppt_h</p:attrName>
                                        </p:attrNameLst>
                                      </p:cBhvr>
                                      <p:tavLst>
                                        <p:tav tm="0">
                                          <p:val>
                                            <p:fltVal val="0"/>
                                          </p:val>
                                        </p:tav>
                                        <p:tav tm="100000">
                                          <p:val>
                                            <p:strVal val="#ppt_h"/>
                                          </p:val>
                                        </p:tav>
                                      </p:tavLst>
                                    </p:anim>
                                    <p:anim calcmode="lin" valueType="num">
                                      <p:cBhvr>
                                        <p:cTn id="10" dur="2000" fill="hold"/>
                                        <p:tgtEl>
                                          <p:spTgt spid="26627"/>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p:bldLst>
  </p:timing>
</p:sld>
</file>

<file path=ppt/slides/slide1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rtl="1">
              <a:defRPr/>
            </a:pPr>
            <a:r>
              <a:rPr lang="ar-SA" sz="6000" dirty="0">
                <a:effectLst>
                  <a:glow rad="127000">
                    <a:schemeClr val="tx1"/>
                  </a:glow>
                </a:effectLst>
                <a:ea typeface="Arial" charset="0"/>
              </a:rPr>
              <a:t>الكلمة المفتاحية</a:t>
            </a:r>
            <a:endParaRPr lang="en-US" sz="6000" dirty="0">
              <a:effectLst>
                <a:glow rad="127000">
                  <a:schemeClr val="tx1"/>
                </a:glow>
              </a:effectLst>
              <a:ea typeface="Arial" charset="0"/>
            </a:endParaRPr>
          </a:p>
        </p:txBody>
      </p:sp>
      <p:sp>
        <p:nvSpPr>
          <p:cNvPr id="5" name="Rectangle 2"/>
          <p:cNvSpPr txBox="1">
            <a:spLocks noChangeArrowheads="1"/>
          </p:cNvSpPr>
          <p:nvPr/>
        </p:nvSpPr>
        <p:spPr bwMode="auto">
          <a:xfrm>
            <a:off x="0" y="2554268"/>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الوحدة</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360254" y="65344"/>
            <a:ext cx="70401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780496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السمة</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الوحدة بين اليهود والأمم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تظهر في الحب</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9584677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rtl="1">
              <a:defRPr/>
            </a:pPr>
            <a:r>
              <a:rPr lang="ar-SA" sz="4800" dirty="0">
                <a:effectLst>
                  <a:glow rad="127000">
                    <a:schemeClr val="tx1"/>
                  </a:glow>
                </a:effectLst>
                <a:ea typeface="Arial" charset="0"/>
              </a:rPr>
              <a:t>الآية المفتاحية</a:t>
            </a:r>
            <a:endParaRPr lang="en-US" sz="4800" dirty="0">
              <a:effectLst>
                <a:glow rad="127000">
                  <a:schemeClr val="tx1"/>
                </a:glow>
              </a:effectLst>
              <a:ea typeface="Arial" charset="0"/>
            </a:endParaRPr>
          </a:p>
        </p:txBody>
      </p:sp>
      <p:sp>
        <p:nvSpPr>
          <p:cNvPr id="5" name="Rectangle 2"/>
          <p:cNvSpPr txBox="1">
            <a:spLocks noChangeArrowheads="1"/>
          </p:cNvSpPr>
          <p:nvPr/>
        </p:nvSpPr>
        <p:spPr bwMode="auto">
          <a:xfrm>
            <a:off x="0" y="1340768"/>
            <a:ext cx="9144000" cy="4203256"/>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فأطلُبُ إلَيكُمْ، أنا الأسيرَ في الرَّبِّ: أنْ تسلُكوا كما يَحِقُّ للدَّعوَةِ الّتي دُعيتُمْ بها.</a:t>
            </a:r>
            <a:b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b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بكُلِّ تواضُعٍ ووداعَةٍ وبطول أناةٍ، مُحتَمِلينَ بَعضُكُمْ بَعضًا في المَحَبَّةِ.</a:t>
            </a:r>
            <a:b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b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مُجتَهِدينَ أنْ تحفَظوا وحدانيَّةَ الرّوحِ برِباطِ السَّلامِ.</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أفسس ٤ : ١-٣</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472411" y="65344"/>
            <a:ext cx="70401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527976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5" name="Text Box 3"/>
          <p:cNvSpPr txBox="1">
            <a:spLocks noChangeArrowheads="1"/>
          </p:cNvSpPr>
          <p:nvPr/>
        </p:nvSpPr>
        <p:spPr bwMode="auto">
          <a:xfrm>
            <a:off x="2555776" y="680876"/>
            <a:ext cx="5112567" cy="646319"/>
          </a:xfrm>
          <a:prstGeom prst="rect">
            <a:avLst/>
          </a:prstGeom>
          <a:solidFill>
            <a:srgbClr val="070214"/>
          </a:solidFill>
          <a:ln w="12700">
            <a:noFill/>
            <a:miter lim="800000"/>
            <a:headEnd type="none" w="sm" len="sm"/>
            <a:tailEnd type="none" w="sm" len="sm"/>
          </a:ln>
          <a:effectLst/>
        </p:spPr>
        <p:txBody>
          <a:bodyPr wrap="square" lIns="91427" tIns="45714" rIns="91427"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 name="Rectangle 2"/>
          <p:cNvSpPr/>
          <p:nvPr/>
        </p:nvSpPr>
        <p:spPr>
          <a:xfrm>
            <a:off x="1587580" y="1846192"/>
            <a:ext cx="7232293" cy="4103088"/>
          </a:xfrm>
          <a:prstGeom prst="rect">
            <a:avLst/>
          </a:prstGeom>
          <a:noFill/>
          <a:ln>
            <a:noFill/>
          </a:ln>
          <a:effectLst/>
        </p:spPr>
        <p:txBody>
          <a:bodyPr vert="horz" wrap="square" lIns="91427" tIns="45714" rIns="91427" bIns="45714" numCol="1" anchor="t" anchorCtr="0" compatLnSpc="1">
            <a:prstTxWarp prst="textNoShape">
              <a:avLst/>
            </a:prstTxWarp>
          </a:body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إن السبيل إلى </a:t>
            </a:r>
            <a:r>
              <a:rPr kumimoji="0" lang="ar-SA" sz="5400" b="1" u="none" strike="noStrike" kern="1200" cap="none" spc="0" normalizeH="0" baseline="0" noProof="0" dirty="0">
                <a:ln>
                  <a:noFill/>
                </a:ln>
                <a:solidFill>
                  <a:srgbClr val="FFCC66"/>
                </a:solidFill>
                <a:effectLst>
                  <a:glow rad="127000">
                    <a:srgbClr val="000000"/>
                  </a:glow>
                </a:effectLst>
                <a:uLnTx/>
                <a:uFillTx/>
                <a:latin typeface="Arial" panose="020B0604020202020204" pitchFamily="34" charset="0"/>
                <a:ea typeface="Arial" charset="0"/>
                <a:cs typeface="Arial" panose="020B0604020202020204" pitchFamily="34" charset="0"/>
              </a:rPr>
              <a:t>الوحدة</a:t>
            </a: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بين اليهود المؤمنين والأمم هو أن نرى مساواتهم وأن يحبوا بعضهم البعض </a:t>
            </a:r>
            <a:r>
              <a:rPr kumimoji="0" lang="ar-SA" sz="5400" b="1" u="none" strike="noStrike" kern="1200" cap="none" spc="0" normalizeH="0" baseline="0" noProof="0" dirty="0">
                <a:ln>
                  <a:noFill/>
                </a:ln>
                <a:solidFill>
                  <a:srgbClr val="FFCC66"/>
                </a:solidFill>
                <a:effectLst>
                  <a:glow rad="127000">
                    <a:srgbClr val="000000"/>
                  </a:glow>
                </a:effectLst>
                <a:uLnTx/>
                <a:uFillTx/>
                <a:latin typeface="Arial" panose="020B0604020202020204" pitchFamily="34" charset="0"/>
                <a:ea typeface="Arial" charset="0"/>
                <a:cs typeface="Arial" panose="020B0604020202020204" pitchFamily="34" charset="0"/>
              </a:rPr>
              <a:t>كشهود</a:t>
            </a: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للعالم</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4" name="Text Box 24"/>
          <p:cNvSpPr txBox="1">
            <a:spLocks noChangeArrowheads="1"/>
          </p:cNvSpPr>
          <p:nvPr/>
        </p:nvSpPr>
        <p:spPr bwMode="auto">
          <a:xfrm>
            <a:off x="8360254" y="65344"/>
            <a:ext cx="70401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0582A5F-A96D-554F-97F5-2A715A7CA18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110558730"/>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pPr rtl="1"/>
            <a:r>
              <a:rPr lang="ar-SA" sz="6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6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30260" y="1602008"/>
            <a:ext cx="8803424" cy="237064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سيكون المسيح هو الحاكم على كل من السماء والأرض في عصر لاحق</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١: ٩- ١٠) والذي يعلنه رؤيا ٢٠: ١-٦ أنه سيكون ١٠٠٠ عام  ( الملك الألفي )</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2A354E4E-5111-5A40-B86C-F1A1B9C214B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824064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العـــهـــــد</a:t>
            </a:r>
            <a:endParaRPr lang="en-US"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10"/>
            <a:ext cx="7569177"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ألغى المسيح ” في جسده الناموس بوصاياه وشرائعه " (٢: ١٥) ، وهكذا ألغى موت المسيح الناموس الموسوي (راجع رومية ٧: ٧) .</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01A4BFA6-6B4A-C348-B0EB-55E8AC0030D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62031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30440"/>
            <a:ext cx="9180511" cy="688844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الخــــلاص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73680" y="1602010"/>
            <a:ext cx="8770859"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أوضح نص في العهد الجديد يعلّم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عن </a:t>
            </a: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عصر الكنيسة كتدبير (٣: ٢-٦) أن الخلاص يجعل اليهود والأمم متساوين في جسد واحد ، الكنيسة (٢: ١٤ ،١٩)</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E8D6BF3-175A-8646-8F14-1918A829A84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4144138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2000"/>
                                        <p:tgtEl>
                                          <p:spTgt spid="8"/>
                                        </p:tgtEl>
                                      </p:cBhvr>
                                    </p:animEffect>
                                    <p:anim calcmode="lin" valueType="num">
                                      <p:cBhvr>
                                        <p:cTn id="8" dur="2000" fill="hold"/>
                                        <p:tgtEl>
                                          <p:spTgt spid="8"/>
                                        </p:tgtEl>
                                        <p:attrNameLst>
                                          <p:attrName>ppt_w</p:attrName>
                                        </p:attrNameLst>
                                      </p:cBhvr>
                                      <p:tavLst>
                                        <p:tav tm="0" fmla="#ppt_w*sin(2.5*pi*$)">
                                          <p:val>
                                            <p:fltVal val="0"/>
                                          </p:val>
                                        </p:tav>
                                        <p:tav tm="100000">
                                          <p:val>
                                            <p:fltVal val="1"/>
                                          </p:val>
                                        </p:tav>
                                      </p:tavLst>
                                    </p:anim>
                                    <p:anim calcmode="lin" valueType="num">
                                      <p:cBhvr>
                                        <p:cTn id="9" dur="2000" fill="hold"/>
                                        <p:tgtEl>
                                          <p:spTgt spid="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ext Box 2"/>
          <p:cNvSpPr txBox="1">
            <a:spLocks noChangeArrowheads="1"/>
          </p:cNvSpPr>
          <p:nvPr/>
        </p:nvSpPr>
        <p:spPr bwMode="auto">
          <a:xfrm>
            <a:off x="2226013" y="228600"/>
            <a:ext cx="4179221" cy="492378"/>
          </a:xfrm>
          <a:prstGeom prst="rect">
            <a:avLst/>
          </a:prstGeom>
          <a:solidFill>
            <a:srgbClr val="FFCC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376" tIns="45688" rIns="91376" bIns="45688">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600" b="1" u="none" strike="noStrike" kern="1200" cap="none" spc="0" normalizeH="0" baseline="0" noProof="0" dirty="0">
                <a:ln>
                  <a:noFill/>
                </a:ln>
                <a:solidFill>
                  <a:srgbClr val="003366"/>
                </a:solidFill>
                <a:effectLst/>
                <a:uLnTx/>
                <a:uFillTx/>
                <a:latin typeface="Arial" panose="020B0604020202020204" pitchFamily="34" charset="0"/>
                <a:ea typeface="SimSun" charset="0"/>
                <a:cs typeface="SimSun" charset="0"/>
              </a:rPr>
              <a:t>بيانات الرسالة لأسفار العهد الجديد</a:t>
            </a:r>
            <a:endParaRPr kumimoji="0" lang="en-US" sz="2600" b="1" u="none" strike="noStrike" kern="1200" cap="none" spc="0" normalizeH="0" baseline="0" noProof="0" dirty="0">
              <a:ln>
                <a:noFill/>
              </a:ln>
              <a:solidFill>
                <a:srgbClr val="003366"/>
              </a:solidFill>
              <a:effectLst/>
              <a:uLnTx/>
              <a:uFillTx/>
              <a:latin typeface="Arial" panose="020B0604020202020204" pitchFamily="34" charset="0"/>
              <a:ea typeface="SimSun" charset="0"/>
              <a:cs typeface="SimSun" charset="0"/>
            </a:endParaRPr>
          </a:p>
        </p:txBody>
      </p:sp>
      <p:sp>
        <p:nvSpPr>
          <p:cNvPr id="252930" name="Text Box 3"/>
          <p:cNvSpPr txBox="1">
            <a:spLocks noChangeArrowheads="1"/>
          </p:cNvSpPr>
          <p:nvPr/>
        </p:nvSpPr>
        <p:spPr bwMode="auto">
          <a:xfrm>
            <a:off x="8610604" y="87314"/>
            <a:ext cx="526878" cy="8309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376" tIns="45688" rIns="91376" bIns="45688">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25</a:t>
            </a:r>
            <a:br>
              <a:rPr kumimoji="0" lang="en-US"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4341" name="Text Box 5"/>
          <p:cNvSpPr txBox="1">
            <a:spLocks noChangeArrowheads="1"/>
          </p:cNvSpPr>
          <p:nvPr/>
        </p:nvSpPr>
        <p:spPr bwMode="auto">
          <a:xfrm>
            <a:off x="0" y="914405"/>
            <a:ext cx="9144000" cy="1107931"/>
          </a:xfrm>
          <a:prstGeom prst="rect">
            <a:avLst/>
          </a:prstGeom>
          <a:solidFill>
            <a:srgbClr val="FFCC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a:tabLst>
                <a:tab pos="1431925" algn="ctr"/>
                <a:tab pos="2601913" algn="ctr"/>
                <a:tab pos="3673475" algn="ctr"/>
                <a:tab pos="5018088" algn="ctr"/>
                <a:tab pos="6548438" algn="ctr"/>
              </a:tabLst>
              <a:defRPr sz="2400">
                <a:solidFill>
                  <a:schemeClr val="tx1"/>
                </a:solidFill>
                <a:latin typeface="Arial" charset="0"/>
                <a:ea typeface="ＭＳ Ｐゴシック" charset="0"/>
                <a:cs typeface="ＭＳ Ｐゴシック" charset="0"/>
              </a:defRPr>
            </a:lvl1pPr>
            <a:lvl2pPr marL="742950" indent="-285750">
              <a:tabLst>
                <a:tab pos="1431925" algn="ctr"/>
                <a:tab pos="2601913" algn="ctr"/>
                <a:tab pos="3673475" algn="ctr"/>
                <a:tab pos="5018088" algn="ctr"/>
                <a:tab pos="6548438" algn="ctr"/>
              </a:tabLst>
              <a:defRPr sz="2400">
                <a:solidFill>
                  <a:schemeClr val="tx1"/>
                </a:solidFill>
                <a:latin typeface="Arial" charset="0"/>
                <a:ea typeface="ＭＳ Ｐゴシック" charset="0"/>
              </a:defRPr>
            </a:lvl2pPr>
            <a:lvl3pPr marL="11430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3pPr>
            <a:lvl4pPr marL="16002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4pPr>
            <a:lvl5pPr marL="20574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5pPr>
            <a:lvl6pPr marL="25146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6pPr>
            <a:lvl7pPr marL="29718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7pPr>
            <a:lvl8pPr marL="34290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8pPr>
            <a:lvl9pPr marL="38862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tab pos="1913183" algn="ctr"/>
                <a:tab pos="3413903" algn="ctr"/>
                <a:tab pos="4486300" algn="ctr"/>
                <a:tab pos="5791898" algn="ctr"/>
                <a:tab pos="7400493" algn="ctr"/>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الموضوع             +    القصد            = الرسالة</a:t>
            </a:r>
          </a:p>
          <a:p>
            <a:pPr marL="0" marR="0" lvl="0" indent="0" algn="ctr" defTabSz="914400" rtl="0" eaLnBrk="1" fontAlgn="base" latinLnBrk="0" hangingPunct="1">
              <a:lnSpc>
                <a:spcPct val="100000"/>
              </a:lnSpc>
              <a:spcBef>
                <a:spcPct val="0"/>
              </a:spcBef>
              <a:spcAft>
                <a:spcPct val="0"/>
              </a:spcAft>
              <a:buClrTx/>
              <a:buSzTx/>
              <a:buFontTx/>
              <a:buNone/>
              <a:tabLst>
                <a:tab pos="1965533" algn="ctr"/>
                <a:tab pos="4486300" algn="ctr"/>
                <a:tab pos="7400493" algn="ctr"/>
              </a:tabLst>
              <a:defRPr/>
            </a:pP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ماذا يقول السفر           لماذا يقول ذلك          الفكرة الرئيسية</a:t>
            </a:r>
          </a:p>
          <a:p>
            <a:pPr marL="0" marR="0" lvl="0" indent="0" algn="ctr" defTabSz="914400" rtl="0" eaLnBrk="1" fontAlgn="base" latinLnBrk="0" hangingPunct="1">
              <a:lnSpc>
                <a:spcPct val="100000"/>
              </a:lnSpc>
              <a:spcBef>
                <a:spcPct val="0"/>
              </a:spcBef>
              <a:spcAft>
                <a:spcPct val="0"/>
              </a:spcAft>
              <a:buClrTx/>
              <a:buSzTx/>
              <a:buFontTx/>
              <a:buNone/>
              <a:tabLst>
                <a:tab pos="1965533" algn="ctr"/>
                <a:tab pos="4486300" algn="ctr"/>
                <a:tab pos="7400493" algn="ctr"/>
              </a:tabLst>
              <a:defRPr/>
            </a:pP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(الموضوع)               (السبب)              (البيان الموجز)</a:t>
            </a:r>
          </a:p>
        </p:txBody>
      </p:sp>
      <p:sp>
        <p:nvSpPr>
          <p:cNvPr id="14343" name="Rectangle 7"/>
          <p:cNvSpPr>
            <a:spLocks noGrp="1" noChangeArrowheads="1"/>
          </p:cNvSpPr>
          <p:nvPr>
            <p:ph type="body" idx="1"/>
          </p:nvPr>
        </p:nvSpPr>
        <p:spPr>
          <a:xfrm>
            <a:off x="0" y="2209800"/>
            <a:ext cx="9144000" cy="4648200"/>
          </a:xfrm>
          <a:solidFill>
            <a:srgbClr val="CAE2CA"/>
          </a:solidFill>
        </p:spPr>
        <p:txBody>
          <a:bodyPr/>
          <a:lstStyle/>
          <a:p>
            <a:pPr marL="0" indent="0" algn="r" rtl="1" eaLnBrk="1" hangingPunct="1">
              <a:buNone/>
              <a:defRPr/>
            </a:pPr>
            <a:r>
              <a:rPr lang="ar-JO" altLang="zh-CN" u="sng" dirty="0">
                <a:solidFill>
                  <a:srgbClr val="000000"/>
                </a:solidFill>
                <a:ea typeface="SimSun" charset="0"/>
                <a:cs typeface="Arial" panose="020B0604020202020204" pitchFamily="34" charset="0"/>
              </a:rPr>
              <a:t>متى</a:t>
            </a:r>
            <a:endParaRPr lang="en-US" altLang="zh-CN" dirty="0">
              <a:solidFill>
                <a:srgbClr val="000000"/>
              </a:solidFill>
              <a:ea typeface="SimSun" charset="0"/>
              <a:cs typeface="Arial" panose="020B0604020202020204" pitchFamily="34" charset="0"/>
            </a:endParaRPr>
          </a:p>
          <a:p>
            <a:pPr algn="r" rtl="1" eaLnBrk="1" hangingPunct="1">
              <a:defRPr/>
            </a:pPr>
            <a:r>
              <a:rPr lang="ar-JO" altLang="zh-CN" dirty="0">
                <a:solidFill>
                  <a:srgbClr val="000000"/>
                </a:solidFill>
                <a:ea typeface="SimSun" charset="0"/>
                <a:cs typeface="Arial" panose="020B0604020202020204" pitchFamily="34" charset="0"/>
              </a:rPr>
              <a:t>يثبت متى أن يسوع هو </a:t>
            </a:r>
            <a:r>
              <a:rPr lang="ar-JO" altLang="zh-CN" dirty="0">
                <a:solidFill>
                  <a:srgbClr val="C00000"/>
                </a:solidFill>
                <a:ea typeface="SimSun" charset="0"/>
                <a:cs typeface="Arial" panose="020B0604020202020204" pitchFamily="34" charset="0"/>
              </a:rPr>
              <a:t>المسيا</a:t>
            </a:r>
            <a:r>
              <a:rPr lang="ar-JO" altLang="zh-CN" dirty="0">
                <a:solidFill>
                  <a:srgbClr val="000000"/>
                </a:solidFill>
                <a:ea typeface="SimSun" charset="0"/>
                <a:cs typeface="Arial" panose="020B0604020202020204" pitchFamily="34" charset="0"/>
              </a:rPr>
              <a:t> حتى </a:t>
            </a:r>
            <a:r>
              <a:rPr lang="ar-JO" altLang="zh-CN" dirty="0">
                <a:solidFill>
                  <a:srgbClr val="C00000"/>
                </a:solidFill>
                <a:ea typeface="SimSun" charset="0"/>
                <a:cs typeface="Arial" panose="020B0604020202020204" pitchFamily="34" charset="0"/>
              </a:rPr>
              <a:t>يؤمن اليهود غير المؤمنين به</a:t>
            </a:r>
            <a:r>
              <a:rPr lang="en-US" altLang="zh-CN" dirty="0">
                <a:solidFill>
                  <a:srgbClr val="C00000"/>
                </a:solidFill>
                <a:ea typeface="SimSun" charset="0"/>
                <a:cs typeface="Arial" panose="020B0604020202020204" pitchFamily="34" charset="0"/>
              </a:rPr>
              <a:t> </a:t>
            </a:r>
          </a:p>
          <a:p>
            <a:pPr algn="r" rtl="1" eaLnBrk="1" hangingPunct="1">
              <a:defRPr/>
            </a:pPr>
            <a:r>
              <a:rPr lang="ar-JO" altLang="zh-CN" dirty="0">
                <a:solidFill>
                  <a:srgbClr val="000000"/>
                </a:solidFill>
                <a:ea typeface="SimSun" charset="0"/>
                <a:cs typeface="Arial" panose="020B0604020202020204" pitchFamily="34" charset="0"/>
              </a:rPr>
              <a:t>يوضح متى أيضاً أن </a:t>
            </a:r>
            <a:r>
              <a:rPr lang="ar-JO" altLang="zh-CN" dirty="0">
                <a:solidFill>
                  <a:srgbClr val="C00000"/>
                </a:solidFill>
                <a:ea typeface="SimSun" charset="0"/>
                <a:cs typeface="Arial" panose="020B0604020202020204" pitchFamily="34" charset="0"/>
              </a:rPr>
              <a:t>المملكة الأرضية تأجلت </a:t>
            </a:r>
            <a:r>
              <a:rPr lang="ar-JO" altLang="zh-CN" dirty="0">
                <a:solidFill>
                  <a:srgbClr val="000000"/>
                </a:solidFill>
                <a:ea typeface="SimSun" charset="0"/>
                <a:cs typeface="Arial" panose="020B0604020202020204" pitchFamily="34" charset="0"/>
              </a:rPr>
              <a:t>لأن إسرائيل رفضت المسيح باعتباره ملكهم</a:t>
            </a:r>
            <a:endParaRPr lang="en-US" altLang="zh-CN" dirty="0">
              <a:solidFill>
                <a:srgbClr val="000000"/>
              </a:solidFill>
              <a:ea typeface="SimSun" charset="0"/>
              <a:cs typeface="Arial" panose="020B0604020202020204" pitchFamily="34" charset="0"/>
            </a:endParaRPr>
          </a:p>
          <a:p>
            <a:pPr algn="r" rtl="1" eaLnBrk="1" hangingPunct="1">
              <a:defRPr/>
            </a:pPr>
            <a:r>
              <a:rPr lang="ar-JO" altLang="zh-CN" dirty="0">
                <a:solidFill>
                  <a:srgbClr val="000000"/>
                </a:solidFill>
                <a:ea typeface="SimSun" charset="0"/>
                <a:cs typeface="Arial" panose="020B0604020202020204" pitchFamily="34" charset="0"/>
              </a:rPr>
              <a:t>هذا التوضيح لإقناع </a:t>
            </a:r>
            <a:r>
              <a:rPr lang="ar-JO" altLang="zh-CN" dirty="0">
                <a:solidFill>
                  <a:srgbClr val="C00000"/>
                </a:solidFill>
                <a:ea typeface="SimSun" charset="0"/>
                <a:cs typeface="Arial" panose="020B0604020202020204" pitchFamily="34" charset="0"/>
              </a:rPr>
              <a:t>اليهود المؤمنين </a:t>
            </a:r>
            <a:r>
              <a:rPr lang="ar-JO" altLang="zh-CN" dirty="0">
                <a:solidFill>
                  <a:srgbClr val="000000"/>
                </a:solidFill>
                <a:ea typeface="SimSun" charset="0"/>
                <a:cs typeface="Arial" panose="020B0604020202020204" pitchFamily="34" charset="0"/>
              </a:rPr>
              <a:t>أن سلطة مملكة المسيح الحاضرة موجودة في </a:t>
            </a:r>
            <a:r>
              <a:rPr lang="ar-JO" altLang="zh-CN" dirty="0">
                <a:solidFill>
                  <a:srgbClr val="C00000"/>
                </a:solidFill>
                <a:ea typeface="SimSun" charset="0"/>
                <a:cs typeface="Arial" panose="020B0604020202020204" pitchFamily="34" charset="0"/>
              </a:rPr>
              <a:t>الكنيسة</a:t>
            </a:r>
            <a:endParaRPr lang="en-US" altLang="zh-CN" dirty="0">
              <a:solidFill>
                <a:srgbClr val="C00000"/>
              </a:solidFill>
              <a:ea typeface="SimSun" charset="0"/>
              <a:cs typeface="Arial" panose="020B0604020202020204" pitchFamily="34" charset="0"/>
            </a:endParaRPr>
          </a:p>
        </p:txBody>
      </p:sp>
    </p:spTree>
    <p:extLst>
      <p:ext uri="{BB962C8B-B14F-4D97-AF65-F5344CB8AC3E}">
        <p14:creationId xmlns:p14="http://schemas.microsoft.com/office/powerpoint/2010/main" val="11568945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4343">
                                            <p:txEl>
                                              <p:pRg st="0" end="0"/>
                                            </p:txEl>
                                          </p:spTgt>
                                        </p:tgtEl>
                                        <p:attrNameLst>
                                          <p:attrName>style.visibility</p:attrName>
                                        </p:attrNameLst>
                                      </p:cBhvr>
                                      <p:to>
                                        <p:strVal val="visible"/>
                                      </p:to>
                                    </p:set>
                                    <p:anim calcmode="lin" valueType="num">
                                      <p:cBhvr additive="base">
                                        <p:cTn id="7" dur="500" fill="hold"/>
                                        <p:tgtEl>
                                          <p:spTgt spid="1434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34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4343">
                                            <p:txEl>
                                              <p:pRg st="1" end="1"/>
                                            </p:txEl>
                                          </p:spTgt>
                                        </p:tgtEl>
                                        <p:attrNameLst>
                                          <p:attrName>style.visibility</p:attrName>
                                        </p:attrNameLst>
                                      </p:cBhvr>
                                      <p:to>
                                        <p:strVal val="visible"/>
                                      </p:to>
                                    </p:set>
                                    <p:anim calcmode="lin" valueType="num">
                                      <p:cBhvr additive="base">
                                        <p:cTn id="13" dur="500" fill="hold"/>
                                        <p:tgtEl>
                                          <p:spTgt spid="1434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3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4343">
                                            <p:txEl>
                                              <p:pRg st="2" end="2"/>
                                            </p:txEl>
                                          </p:spTgt>
                                        </p:tgtEl>
                                        <p:attrNameLst>
                                          <p:attrName>style.visibility</p:attrName>
                                        </p:attrNameLst>
                                      </p:cBhvr>
                                      <p:to>
                                        <p:strVal val="visible"/>
                                      </p:to>
                                    </p:set>
                                    <p:anim calcmode="lin" valueType="num">
                                      <p:cBhvr additive="base">
                                        <p:cTn id="19" dur="500" fill="hold"/>
                                        <p:tgtEl>
                                          <p:spTgt spid="14343">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434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4343">
                                            <p:txEl>
                                              <p:pRg st="3" end="3"/>
                                            </p:txEl>
                                          </p:spTgt>
                                        </p:tgtEl>
                                        <p:attrNameLst>
                                          <p:attrName>style.visibility</p:attrName>
                                        </p:attrNameLst>
                                      </p:cBhvr>
                                      <p:to>
                                        <p:strVal val="visible"/>
                                      </p:to>
                                    </p:set>
                                    <p:anim calcmode="lin" valueType="num">
                                      <p:cBhvr additive="base">
                                        <p:cTn id="25" dur="500" fill="hold"/>
                                        <p:tgtEl>
                                          <p:spTgt spid="14343">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34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3" grpId="0" build="p" bldLvl="2" autoUpdateAnimBg="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8"/>
            <a:ext cx="9162651" cy="1397996"/>
          </a:xfrm>
          <a:solidFill>
            <a:schemeClr val="tx1"/>
          </a:solidFill>
        </p:spPr>
        <p:txBody>
          <a:bodyPr/>
          <a:lstStyle/>
          <a:p>
            <a:pPr rtl="1"/>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 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10"/>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يمكن للمسيح أن يفعل أكثر مما يمكن لأي منا أن يتخيل</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(٣: ٢٠) في الوصف الأكثر اكتمالاً للشياطين في جميع كتابات بولس (٢:٢ ؛ ٦: ١١-١٦) من خلال شخص الروح القدس وعمله (١: ١٣-١٤ ؛ ٢:١٨ ؛ ٣: ٥ ، ١٦ ؛ ٤: ٣-٤ ، ٣٠ ؛ ٥:١٨ ؛ ٦: ١٧-١٨).</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0C7824A-802F-2040-8E11-CE61FFE4504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98775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29" name="Rectangle 25"/>
          <p:cNvSpPr>
            <a:spLocks noGrp="1" noChangeArrowheads="1"/>
          </p:cNvSpPr>
          <p:nvPr>
            <p:ph type="title" idx="4294967295"/>
          </p:nvPr>
        </p:nvSpPr>
        <p:spPr>
          <a:xfrm>
            <a:off x="0" y="0"/>
            <a:ext cx="2590800" cy="304800"/>
          </a:xfr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r>
              <a:rPr lang="en-US" sz="2000" dirty="0">
                <a:effectLst/>
                <a:ea typeface="ＭＳ Ｐゴシック" charset="0"/>
              </a:rPr>
              <a:t>Book Chart</a:t>
            </a:r>
          </a:p>
        </p:txBody>
      </p:sp>
      <p:graphicFrame>
        <p:nvGraphicFramePr>
          <p:cNvPr id="25" name="Table 24"/>
          <p:cNvGraphicFramePr>
            <a:graphicFrameLocks noGrp="1"/>
          </p:cNvGraphicFramePr>
          <p:nvPr/>
        </p:nvGraphicFramePr>
        <p:xfrm>
          <a:off x="0" y="0"/>
          <a:ext cx="9144000" cy="6882092"/>
        </p:xfrm>
        <a:graphic>
          <a:graphicData uri="http://schemas.openxmlformats.org/drawingml/2006/table">
            <a:tbl>
              <a:tblPr/>
              <a:tblGrid>
                <a:gridCol w="1115616">
                  <a:extLst>
                    <a:ext uri="{9D8B030D-6E8A-4147-A177-3AD203B41FA5}">
                      <a16:colId xmlns:a16="http://schemas.microsoft.com/office/drawing/2014/main" val="20000"/>
                    </a:ext>
                  </a:extLst>
                </a:gridCol>
                <a:gridCol w="1008112">
                  <a:extLst>
                    <a:ext uri="{9D8B030D-6E8A-4147-A177-3AD203B41FA5}">
                      <a16:colId xmlns:a16="http://schemas.microsoft.com/office/drawing/2014/main" val="20001"/>
                    </a:ext>
                  </a:extLst>
                </a:gridCol>
                <a:gridCol w="1152128">
                  <a:extLst>
                    <a:ext uri="{9D8B030D-6E8A-4147-A177-3AD203B41FA5}">
                      <a16:colId xmlns:a16="http://schemas.microsoft.com/office/drawing/2014/main" val="20002"/>
                    </a:ext>
                  </a:extLst>
                </a:gridCol>
                <a:gridCol w="864096">
                  <a:extLst>
                    <a:ext uri="{9D8B030D-6E8A-4147-A177-3AD203B41FA5}">
                      <a16:colId xmlns:a16="http://schemas.microsoft.com/office/drawing/2014/main" val="20003"/>
                    </a:ext>
                  </a:extLst>
                </a:gridCol>
                <a:gridCol w="864096">
                  <a:extLst>
                    <a:ext uri="{9D8B030D-6E8A-4147-A177-3AD203B41FA5}">
                      <a16:colId xmlns:a16="http://schemas.microsoft.com/office/drawing/2014/main" val="20004"/>
                    </a:ext>
                  </a:extLst>
                </a:gridCol>
                <a:gridCol w="1152128">
                  <a:extLst>
                    <a:ext uri="{9D8B030D-6E8A-4147-A177-3AD203B41FA5}">
                      <a16:colId xmlns:a16="http://schemas.microsoft.com/office/drawing/2014/main" val="1130641549"/>
                    </a:ext>
                  </a:extLst>
                </a:gridCol>
                <a:gridCol w="1195204">
                  <a:extLst>
                    <a:ext uri="{9D8B030D-6E8A-4147-A177-3AD203B41FA5}">
                      <a16:colId xmlns:a16="http://schemas.microsoft.com/office/drawing/2014/main" val="3286881385"/>
                    </a:ext>
                  </a:extLst>
                </a:gridCol>
                <a:gridCol w="965036">
                  <a:extLst>
                    <a:ext uri="{9D8B030D-6E8A-4147-A177-3AD203B41FA5}">
                      <a16:colId xmlns:a16="http://schemas.microsoft.com/office/drawing/2014/main" val="20005"/>
                    </a:ext>
                  </a:extLst>
                </a:gridCol>
                <a:gridCol w="827584">
                  <a:extLst>
                    <a:ext uri="{9D8B030D-6E8A-4147-A177-3AD203B41FA5}">
                      <a16:colId xmlns:a16="http://schemas.microsoft.com/office/drawing/2014/main" val="20006"/>
                    </a:ext>
                  </a:extLst>
                </a:gridCol>
              </a:tblGrid>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2400" b="1" i="0" u="none" strike="noStrike" cap="none" normalizeH="0" baseline="0" dirty="0">
                          <a:ln>
                            <a:solidFill>
                              <a:schemeClr val="tx1"/>
                            </a:solidFill>
                          </a:ln>
                          <a:solidFill>
                            <a:schemeClr val="tx1"/>
                          </a:solidFill>
                          <a:effectLst/>
                          <a:latin typeface="Arial" panose="020B0604020202020204" pitchFamily="34" charset="0"/>
                          <a:ea typeface="Arial" charset="0"/>
                          <a:cs typeface="Arial" panose="020B0604020202020204" pitchFamily="34" charset="0"/>
                        </a:rPr>
                        <a:t>تظهر الوحدة بين اليهود والأمم في المحبة</a:t>
                      </a:r>
                      <a:endParaRPr kumimoji="0" lang="en-US" sz="2400" b="1" i="0" u="none" strike="noStrike" cap="none" normalizeH="0" baseline="0" dirty="0">
                        <a:ln>
                          <a:solidFill>
                            <a:schemeClr val="tx1"/>
                          </a:solidFill>
                        </a:ln>
                        <a:solidFill>
                          <a:schemeClr val="tx1"/>
                        </a:solidFill>
                        <a:effectLst/>
                        <a:latin typeface="Arial" panose="020B0604020202020204" pitchFamily="34" charset="0"/>
                        <a:ea typeface="Arial"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0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0"/>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 بالتساوي </a:t>
                      </a:r>
                      <a:endParaRPr kumimoji="0" lang="en-US"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 كشهادة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1"/>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 اصحاح ١-٣</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اصحاح ٤-٦</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2"/>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عقيدة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تطبيق</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3"/>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a:t>
                      </a:r>
                      <a:r>
                        <a:rPr kumimoji="1" lang="ar-JO"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قام</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ممارسة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4"/>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ايمان</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تصرف</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5"/>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امتيازات</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مسئوليات</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6"/>
                  </a:ext>
                </a:extLst>
              </a:tr>
              <a:tr h="698120">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altLang="ja-JP"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تحية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موضع</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altLang="ja-JP"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مصالحة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تفرد</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وحدة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قداسة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تسليم</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الأعتماد</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gradFill flip="none" rotWithShape="0">
                      <a:gsLst>
                        <a:gs pos="80000">
                          <a:srgbClr val="000AFF"/>
                        </a:gs>
                        <a:gs pos="25000">
                          <a:srgbClr val="000000"/>
                        </a:gs>
                      </a:gsLst>
                      <a:path path="rect">
                        <a:fillToRect l="50000" t="50000" r="50000" b="50000"/>
                      </a:path>
                      <a:tileRect/>
                    </a:gradFill>
                  </a:tcPr>
                </a:tc>
                <a:extLst>
                  <a:ext uri="{0D108BD9-81ED-4DB2-BD59-A6C34878D82A}">
                    <a16:rowId xmlns:a16="http://schemas.microsoft.com/office/drawing/2014/main" val="10007"/>
                  </a:ext>
                </a:extLst>
              </a:tr>
              <a:tr h="615988">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١: ١-٢</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١: ٣-٢٣</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٢</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٣</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٤: ١-١٦</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٤: ١٧ – ٥: ٢٠</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٥: ٢١-</a:t>
                      </a:r>
                      <a:br>
                        <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b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١٠-٢٠</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٢١-٢٤</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extLst>
                  <a:ext uri="{0D108BD9-81ED-4DB2-BD59-A6C34878D82A}">
                    <a16:rowId xmlns:a16="http://schemas.microsoft.com/office/drawing/2014/main" val="10009"/>
                  </a:ext>
                </a:extLst>
              </a:tr>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روما</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extLst>
                  <a:ext uri="{0D108BD9-81ED-4DB2-BD59-A6C34878D82A}">
                    <a16:rowId xmlns:a16="http://schemas.microsoft.com/office/drawing/2014/main" val="10010"/>
                  </a:ext>
                </a:extLst>
              </a:tr>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خريف ٦٠ م – أول سجن روماني</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11"/>
                  </a:ext>
                </a:extLst>
              </a:tr>
            </a:tbl>
          </a:graphicData>
        </a:graphic>
      </p:graphicFrame>
      <p:sp>
        <p:nvSpPr>
          <p:cNvPr id="918586" name="Text Box 24"/>
          <p:cNvSpPr txBox="1">
            <a:spLocks noChangeArrowheads="1"/>
          </p:cNvSpPr>
          <p:nvPr/>
        </p:nvSpPr>
        <p:spPr bwMode="auto">
          <a:xfrm>
            <a:off x="8452674" y="136522"/>
            <a:ext cx="61747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١٧٥</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5">
            <a:extLst>
              <a:ext uri="{FF2B5EF4-FFF2-40B4-BE49-F238E27FC236}">
                <a16:creationId xmlns:a16="http://schemas.microsoft.com/office/drawing/2014/main" id="{774F1000-8B4D-B246-AFAD-13F53523B265}"/>
              </a:ext>
            </a:extLst>
          </p:cNvPr>
          <p:cNvSpPr txBox="1">
            <a:spLocks noChangeArrowheads="1"/>
          </p:cNvSpPr>
          <p:nvPr/>
        </p:nvSpPr>
        <p:spPr bwMode="auto">
          <a:xfrm rot="20000242">
            <a:off x="-367487" y="161476"/>
            <a:ext cx="2710943" cy="451005"/>
          </a:xfrm>
          <a:prstGeom prst="rect">
            <a:avLst/>
          </a:prstGeom>
          <a:solidFill>
            <a:schemeClr val="accent5">
              <a:lumMod val="25000"/>
            </a:schemeClr>
          </a:solidFill>
          <a:ln w="9525">
            <a:solidFill>
              <a:schemeClr val="tx1"/>
            </a:solidFill>
            <a:miter lim="800000"/>
            <a:headEnd/>
            <a:tailEnd/>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a:ea typeface="ＭＳ Ｐゴシック" pitchFamily="-112" charset="-128"/>
                <a:cs typeface="Arial"/>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أفسس</a:t>
            </a:r>
            <a:endParaRPr kumimoji="0" lang="en-US" sz="280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4070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92.xml><?xml version="1.0" encoding="utf-8"?>
<p:sld xmlns:a="http://schemas.openxmlformats.org/drawingml/2006/main" xmlns:r="http://schemas.openxmlformats.org/officeDocument/2006/relationships" xmlns:p="http://schemas.openxmlformats.org/presentationml/2006/main" showMasterSp="0">
  <p:cSld>
    <p:bg>
      <p:bgPr>
        <a:solidFill>
          <a:schemeClr val="bg2">
            <a:alpha val="0"/>
          </a:schemeClr>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pic>
        <p:nvPicPr>
          <p:cNvPr id="10" name="Picture 9"/>
          <p:cNvPicPr/>
          <p:nvPr/>
        </p:nvPicPr>
        <p:blipFill rotWithShape="1">
          <a:blip r:embed="rId3">
            <a:extLst>
              <a:ext uri="{28A0092B-C50C-407E-A947-70E740481C1C}">
                <a14:useLocalDpi xmlns:a14="http://schemas.microsoft.com/office/drawing/2010/main" val="0"/>
              </a:ext>
            </a:extLst>
          </a:blip>
          <a:srcRect l="10035" t="37446" r="9206" b="5470"/>
          <a:stretch/>
        </p:blipFill>
        <p:spPr bwMode="auto">
          <a:xfrm>
            <a:off x="251520" y="669004"/>
            <a:ext cx="5040560" cy="5208268"/>
          </a:xfrm>
          <a:prstGeom prst="rect">
            <a:avLst/>
          </a:prstGeom>
          <a:noFill/>
          <a:ln>
            <a:noFill/>
          </a:ln>
        </p:spPr>
      </p:pic>
      <p:sp>
        <p:nvSpPr>
          <p:cNvPr id="4"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باري هدلستون ، الكتاب المقدس الأبجدي</a:t>
            </a:r>
            <a:endParaRPr kumimoji="0" lang="en-US"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
        <p:nvSpPr>
          <p:cNvPr id="5" name="Text Box 6"/>
          <p:cNvSpPr txBox="1">
            <a:spLocks noChangeArrowheads="1"/>
          </p:cNvSpPr>
          <p:nvPr/>
        </p:nvSpPr>
        <p:spPr bwMode="auto">
          <a:xfrm>
            <a:off x="4644008" y="1988840"/>
            <a:ext cx="4320480" cy="3024336"/>
          </a:xfrm>
          <a:prstGeom prst="rect">
            <a:avLst/>
          </a:prstGeom>
          <a:noFill/>
          <a:ln>
            <a:noFill/>
          </a:ln>
        </p:spPr>
        <p:txBody>
          <a:bodyPr lIns="91427" tIns="45714" rIns="91427" bIns="45714"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دعوة الكنيسة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مكانة سماوية للأفراد</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فهم اللغز</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أسباب المواهب الروحية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مثال المسيح في الزواج</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مساعدة في الحرب الروحية</a:t>
            </a:r>
            <a:endParaRPr kumimoji="0" lang="en-US"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4499992" y="211170"/>
            <a:ext cx="4320480" cy="2353734"/>
          </a:xfrm>
        </p:spPr>
        <p:txBody>
          <a:bodyPr/>
          <a:lstStyle/>
          <a:p>
            <a:pPr algn="r"/>
            <a:r>
              <a:rPr lang="ar-SA" dirty="0"/>
              <a:t>أفـــســــس</a:t>
            </a:r>
            <a:br>
              <a:rPr lang="ar-SA" dirty="0"/>
            </a:br>
            <a:br>
              <a:rPr lang="ar-SA" dirty="0"/>
            </a:br>
            <a:endParaRPr lang="en-US" dirty="0"/>
          </a:p>
        </p:txBody>
      </p:sp>
    </p:spTree>
    <p:extLst>
      <p:ext uri="{BB962C8B-B14F-4D97-AF65-F5344CB8AC3E}">
        <p14:creationId xmlns:p14="http://schemas.microsoft.com/office/powerpoint/2010/main" val="909526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5E26E8E-5D74-C343-9BDB-070914266499}"/>
              </a:ext>
            </a:extLst>
          </p:cNvPr>
          <p:cNvPicPr>
            <a:picLocks noChangeAspect="1"/>
          </p:cNvPicPr>
          <p:nvPr/>
        </p:nvPicPr>
        <p:blipFill>
          <a:blip r:embed="rId3"/>
          <a:stretch>
            <a:fillRect/>
          </a:stretch>
        </p:blipFill>
        <p:spPr>
          <a:xfrm>
            <a:off x="-6920" y="-27384"/>
            <a:ext cx="9228215" cy="6921161"/>
          </a:xfrm>
          <a:prstGeom prst="rect">
            <a:avLst/>
          </a:prstGeom>
        </p:spPr>
      </p:pic>
      <p:sp>
        <p:nvSpPr>
          <p:cNvPr id="8" name="Rectangle 2"/>
          <p:cNvSpPr txBox="1">
            <a:spLocks noChangeArrowheads="1"/>
          </p:cNvSpPr>
          <p:nvPr/>
        </p:nvSpPr>
        <p:spPr bwMode="auto">
          <a:xfrm>
            <a:off x="36512" y="2924944"/>
            <a:ext cx="9144000" cy="11509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30201" y="45813"/>
            <a:ext cx="9120187" cy="1150939"/>
          </a:xfrm>
          <a:noFill/>
          <a:ln>
            <a:noFill/>
          </a:ln>
          <a:effectLst>
            <a:outerShdw blurRad="63500" dist="35921" dir="2700000" algn="ctr" rotWithShape="0">
              <a:schemeClr val="tx2">
                <a:alpha val="74998"/>
              </a:schemeClr>
            </a:outerShdw>
          </a:effectLst>
        </p:spPr>
        <p:txBody>
          <a:bodyPr anchor="ctr"/>
          <a:lstStyle/>
          <a:p>
            <a:r>
              <a:rPr lang="ar-JO" sz="8000" kern="1200" dirty="0">
                <a:solidFill>
                  <a:srgbClr val="FFFFFF"/>
                </a:solidFill>
                <a:effectLst>
                  <a:glow rad="127000">
                    <a:srgbClr val="000000"/>
                  </a:glow>
                </a:effectLst>
                <a:ea typeface="ＭＳ Ｐゴシック" charset="0"/>
              </a:rPr>
              <a:t>كن متحداً</a:t>
            </a:r>
            <a:endParaRPr lang="en-US" sz="8000" kern="1200" dirty="0">
              <a:solidFill>
                <a:srgbClr val="FFFFFF"/>
              </a:solidFill>
              <a:effectLst>
                <a:glow rad="127000">
                  <a:srgbClr val="000000"/>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848619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8763" y="0"/>
            <a:ext cx="9144000" cy="3632200"/>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كيف يمكن أن تكون كنيستنا </a:t>
            </a:r>
            <a:r>
              <a:rPr lang="ar-JO" sz="6000" dirty="0">
                <a:solidFill>
                  <a:srgbClr val="FFFF00"/>
                </a:solidFill>
                <a:effectLst>
                  <a:glow rad="127000">
                    <a:schemeClr val="tx1"/>
                  </a:glow>
                </a:effectLst>
                <a:ea typeface="ＭＳ Ｐゴシック" charset="0"/>
                <a:cs typeface="ＭＳ Ｐゴシック" charset="0"/>
              </a:rPr>
              <a:t>متحدة</a:t>
            </a:r>
            <a:r>
              <a:rPr lang="ar-JO" sz="4800" dirty="0">
                <a:effectLst>
                  <a:glow rad="127000">
                    <a:schemeClr val="tx1"/>
                  </a:glow>
                </a:effectLst>
                <a:ea typeface="ＭＳ Ｐゴシック" charset="0"/>
                <a:cs typeface="ＭＳ Ｐゴシック" charset="0"/>
              </a:rPr>
              <a:t> </a:t>
            </a:r>
            <a:br>
              <a:rPr lang="ar-JO" sz="4800" dirty="0">
                <a:effectLst>
                  <a:glow rad="127000">
                    <a:schemeClr val="tx1"/>
                  </a:glow>
                </a:effectLst>
                <a:ea typeface="ＭＳ Ｐゴシック" charset="0"/>
                <a:cs typeface="ＭＳ Ｐゴシック" charset="0"/>
              </a:rPr>
            </a:br>
            <a:r>
              <a:rPr lang="ar-JO" sz="4800" dirty="0">
                <a:effectLst>
                  <a:glow rad="127000">
                    <a:schemeClr val="tx1"/>
                  </a:glow>
                </a:effectLst>
                <a:ea typeface="ＭＳ Ｐゴシック" charset="0"/>
                <a:cs typeface="ＭＳ Ｐゴシック" charset="0"/>
              </a:rPr>
              <a:t>على الرغم من الأنواع المختلفة من الناس؟</a:t>
            </a:r>
            <a:endParaRPr lang="en-US" sz="4800" dirty="0">
              <a:effectLst>
                <a:glow rad="127000">
                  <a:schemeClr val="tx1"/>
                </a:glow>
              </a:effectLst>
              <a:ea typeface="ＭＳ Ｐゴシック" charset="0"/>
              <a:cs typeface="ＭＳ Ｐゴシック" charset="0"/>
            </a:endParaRPr>
          </a:p>
        </p:txBody>
      </p:sp>
      <p:pic>
        <p:nvPicPr>
          <p:cNvPr id="646146" name="Picture 2" descr="https://pastorernieblog.files.wordpress.com/2018/12/2013-10-01-unity-in-the-church-banner.jpg?w=459&amp;h=254">
            <a:extLst>
              <a:ext uri="{FF2B5EF4-FFF2-40B4-BE49-F238E27FC236}">
                <a16:creationId xmlns:a16="http://schemas.microsoft.com/office/drawing/2014/main" id="{543AFF5A-767C-3A4B-8ECE-AB74F8BD088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7350" y="3632200"/>
            <a:ext cx="5829300" cy="3225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662439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3329" name="Picture 9" descr="Soldiers"/>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151313" y="1676400"/>
            <a:ext cx="5029200" cy="5181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434" name="Rectangle 2"/>
          <p:cNvSpPr>
            <a:spLocks noGrp="1" noChangeArrowheads="1"/>
          </p:cNvSpPr>
          <p:nvPr>
            <p:ph type="title"/>
          </p:nvPr>
        </p:nvSpPr>
        <p:spPr>
          <a:xfrm>
            <a:off x="-36513" y="207987"/>
            <a:ext cx="9159876" cy="1420813"/>
          </a:xfrm>
        </p:spPr>
        <p:txBody>
          <a:bodyPr/>
          <a:lstStyle/>
          <a:p>
            <a:pPr eaLnBrk="1" hangingPunct="1">
              <a:defRPr/>
            </a:pPr>
            <a:r>
              <a:rPr lang="ar-JO" sz="4000" dirty="0">
                <a:solidFill>
                  <a:schemeClr val="tx1"/>
                </a:solidFill>
                <a:ea typeface="ＭＳ Ｐゴシック" charset="0"/>
                <a:cs typeface="ＭＳ Ｐゴシック" charset="0"/>
              </a:rPr>
              <a:t>أحياناً يسيء المسيحيون معاملة الآخرين من مجموعات عرقية مختلفة</a:t>
            </a:r>
            <a:endParaRPr lang="en-US" sz="4000" dirty="0">
              <a:solidFill>
                <a:schemeClr val="tx1"/>
              </a:solidFill>
              <a:ea typeface="ＭＳ Ｐゴシック" charset="0"/>
              <a:cs typeface="ＭＳ Ｐゴシック" charset="0"/>
            </a:endParaRPr>
          </a:p>
        </p:txBody>
      </p:sp>
      <p:grpSp>
        <p:nvGrpSpPr>
          <p:cNvPr id="483331" name="Group 2"/>
          <p:cNvGrpSpPr>
            <a:grpSpLocks/>
          </p:cNvGrpSpPr>
          <p:nvPr/>
        </p:nvGrpSpPr>
        <p:grpSpPr bwMode="auto">
          <a:xfrm>
            <a:off x="-36510" y="1628775"/>
            <a:ext cx="3733801" cy="5257800"/>
            <a:chOff x="-36512" y="1699592"/>
            <a:chExt cx="3733800" cy="5257800"/>
          </a:xfrm>
        </p:grpSpPr>
        <p:pic>
          <p:nvPicPr>
            <p:cNvPr id="483336" name="Picture 10" descr="Jews"/>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6512" y="1699592"/>
              <a:ext cx="3733800" cy="5257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83337" name="Rectangle 1"/>
            <p:cNvSpPr>
              <a:spLocks noChangeArrowheads="1"/>
            </p:cNvSpPr>
            <p:nvPr/>
          </p:nvSpPr>
          <p:spPr bwMode="auto">
            <a:xfrm>
              <a:off x="1897088" y="1699592"/>
              <a:ext cx="1800200" cy="2664296"/>
            </a:xfrm>
            <a:prstGeom prst="rect">
              <a:avLst/>
            </a:prstGeom>
            <a:solidFill>
              <a:srgbClr val="FFF8E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charset="0"/>
                <a:ea typeface="ＭＳ Ｐゴシック" charset="0"/>
              </a:endParaRPr>
            </a:p>
          </p:txBody>
        </p:sp>
      </p:grpSp>
      <p:sp>
        <p:nvSpPr>
          <p:cNvPr id="18437" name="Rectangle 5"/>
          <p:cNvSpPr>
            <a:spLocks noGrp="1" noChangeArrowheads="1"/>
          </p:cNvSpPr>
          <p:nvPr>
            <p:ph type="body" sz="half" idx="2"/>
          </p:nvPr>
        </p:nvSpPr>
        <p:spPr>
          <a:xfrm>
            <a:off x="4162425" y="1628775"/>
            <a:ext cx="2209800" cy="685800"/>
          </a:xfrm>
          <a:solidFill>
            <a:srgbClr val="000000"/>
          </a:solidFill>
        </p:spPr>
        <p:txBody>
          <a:bodyPr/>
          <a:lstStyle/>
          <a:p>
            <a:pPr algn="ctr" eaLnBrk="1" hangingPunct="1">
              <a:buFont typeface="Wingdings" charset="0"/>
              <a:buNone/>
              <a:defRPr/>
            </a:pPr>
            <a:r>
              <a:rPr lang="ar-JO" sz="3200" b="1" i="1">
                <a:effectLst>
                  <a:outerShdw blurRad="38100" dist="38100" dir="2700000" algn="tl">
                    <a:srgbClr val="663300"/>
                  </a:outerShdw>
                </a:effectLst>
                <a:latin typeface="Tahoma" charset="0"/>
                <a:ea typeface="ＭＳ Ｐゴシック" charset="0"/>
                <a:cs typeface="ＭＳ Ｐゴシック" charset="0"/>
              </a:rPr>
              <a:t>الأمم</a:t>
            </a:r>
            <a:endParaRPr lang="en-US" sz="3200" b="1" i="1">
              <a:effectLst>
                <a:outerShdw blurRad="38100" dist="38100" dir="2700000" algn="tl">
                  <a:srgbClr val="663300"/>
                </a:outerShdw>
              </a:effectLst>
              <a:latin typeface="Tahoma" charset="0"/>
              <a:ea typeface="ＭＳ Ｐゴシック" charset="0"/>
              <a:cs typeface="ＭＳ Ｐゴシック" charset="0"/>
            </a:endParaRPr>
          </a:p>
        </p:txBody>
      </p:sp>
      <p:sp>
        <p:nvSpPr>
          <p:cNvPr id="18438" name="Rectangle 6"/>
          <p:cNvSpPr>
            <a:spLocks noChangeArrowheads="1"/>
          </p:cNvSpPr>
          <p:nvPr/>
        </p:nvSpPr>
        <p:spPr bwMode="auto">
          <a:xfrm>
            <a:off x="1868489" y="2279653"/>
            <a:ext cx="1828800" cy="2016125"/>
          </a:xfrm>
          <a:prstGeom prst="rect">
            <a:avLst/>
          </a:prstGeom>
          <a:solidFill>
            <a:srgbClr val="FF0000"/>
          </a:solidFill>
          <a:ln w="9525">
            <a:noFill/>
            <a:miter lim="800000"/>
            <a:headEnd/>
            <a:tailEnd/>
          </a:ln>
          <a:effectLst/>
        </p:spPr>
        <p:txBody>
          <a:bodyPr lIns="91427" tIns="45714" rIns="91427" bIns="45714"/>
          <a:lstStyle/>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إله واحد</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محرمات كثيرة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p:txBody>
      </p:sp>
      <p:sp>
        <p:nvSpPr>
          <p:cNvPr id="18439" name="Rectangle 7"/>
          <p:cNvSpPr>
            <a:spLocks noChangeArrowheads="1"/>
          </p:cNvSpPr>
          <p:nvPr/>
        </p:nvSpPr>
        <p:spPr bwMode="auto">
          <a:xfrm>
            <a:off x="4162426" y="2314578"/>
            <a:ext cx="1828800" cy="2016125"/>
          </a:xfrm>
          <a:prstGeom prst="rect">
            <a:avLst/>
          </a:prstGeom>
          <a:solidFill>
            <a:srgbClr val="FF0000"/>
          </a:solidFill>
          <a:ln w="9525">
            <a:noFill/>
            <a:miter lim="800000"/>
            <a:headEnd/>
            <a:tailEnd/>
          </a:ln>
          <a:effectLst/>
        </p:spPr>
        <p:txBody>
          <a:bodyPr lIns="91427" tIns="45714" rIns="91427" bIns="45714"/>
          <a:lstStyle/>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آلهة عديدة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محرمات قليلة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p:txBody>
      </p:sp>
      <p:sp>
        <p:nvSpPr>
          <p:cNvPr id="18436" name="Rectangle 4"/>
          <p:cNvSpPr>
            <a:spLocks noGrp="1" noChangeArrowheads="1"/>
          </p:cNvSpPr>
          <p:nvPr>
            <p:ph type="body" sz="half" idx="1"/>
          </p:nvPr>
        </p:nvSpPr>
        <p:spPr>
          <a:xfrm>
            <a:off x="1487488" y="1628775"/>
            <a:ext cx="2209800" cy="685800"/>
          </a:xfrm>
          <a:solidFill>
            <a:srgbClr val="000000"/>
          </a:solidFill>
        </p:spPr>
        <p:txBody>
          <a:bodyPr/>
          <a:lstStyle/>
          <a:p>
            <a:pPr algn="ctr" eaLnBrk="1" hangingPunct="1">
              <a:buFont typeface="Wingdings" charset="0"/>
              <a:buNone/>
              <a:defRPr/>
            </a:pPr>
            <a:r>
              <a:rPr lang="ar-JO" sz="3200" b="1" i="1">
                <a:effectLst>
                  <a:outerShdw blurRad="38100" dist="38100" dir="2700000" algn="tl">
                    <a:srgbClr val="663300"/>
                  </a:outerShdw>
                </a:effectLst>
                <a:latin typeface="Tahoma" charset="0"/>
                <a:ea typeface="ＭＳ Ｐゴシック" charset="0"/>
                <a:cs typeface="ＭＳ Ｐゴシック" charset="0"/>
              </a:rPr>
              <a:t>اليهود</a:t>
            </a:r>
            <a:endParaRPr lang="en-US" sz="3200" b="1" i="1">
              <a:effectLst>
                <a:outerShdw blurRad="38100" dist="38100" dir="2700000" algn="tl">
                  <a:srgbClr val="663300"/>
                </a:outerShdw>
              </a:effectLst>
              <a:latin typeface="Tahoma" charset="0"/>
              <a:ea typeface="ＭＳ Ｐゴシック" charset="0"/>
              <a:cs typeface="ＭＳ Ｐゴシック" charset="0"/>
            </a:endParaRPr>
          </a:p>
        </p:txBody>
      </p:sp>
      <p:sp>
        <p:nvSpPr>
          <p:cNvPr id="12" name="Text Box 37">
            <a:extLst>
              <a:ext uri="{FF2B5EF4-FFF2-40B4-BE49-F238E27FC236}">
                <a16:creationId xmlns:a16="http://schemas.microsoft.com/office/drawing/2014/main" id="{41EEB69E-7905-2A49-86FE-9B6F860DA543}"/>
              </a:ext>
            </a:extLst>
          </p:cNvPr>
          <p:cNvSpPr txBox="1">
            <a:spLocks noChangeArrowheads="1"/>
          </p:cNvSpPr>
          <p:nvPr/>
        </p:nvSpPr>
        <p:spPr bwMode="auto">
          <a:xfrm>
            <a:off x="8295866" y="-27384"/>
            <a:ext cx="901478" cy="463834"/>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89986" tIns="46794" rIns="89986" bIns="4679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4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180ب</a:t>
            </a:r>
            <a:endParaRPr kumimoji="0" lang="en-US" sz="24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744569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438">
                                            <p:txEl>
                                              <p:pRg st="0" end="0"/>
                                            </p:txEl>
                                          </p:spTgt>
                                        </p:tgtEl>
                                        <p:attrNameLst>
                                          <p:attrName>style.visibility</p:attrName>
                                        </p:attrNameLst>
                                      </p:cBhvr>
                                      <p:to>
                                        <p:strVal val="visible"/>
                                      </p:to>
                                    </p:set>
                                    <p:animEffect transition="in" filter="fade">
                                      <p:cBhvr>
                                        <p:cTn id="7" dur="500"/>
                                        <p:tgtEl>
                                          <p:spTgt spid="1843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438">
                                            <p:txEl>
                                              <p:pRg st="1" end="1"/>
                                            </p:txEl>
                                          </p:spTgt>
                                        </p:tgtEl>
                                        <p:attrNameLst>
                                          <p:attrName>style.visibility</p:attrName>
                                        </p:attrNameLst>
                                      </p:cBhvr>
                                      <p:to>
                                        <p:strVal val="visible"/>
                                      </p:to>
                                    </p:set>
                                    <p:animEffect transition="in" filter="fade">
                                      <p:cBhvr>
                                        <p:cTn id="12" dur="500"/>
                                        <p:tgtEl>
                                          <p:spTgt spid="1843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439">
                                            <p:txEl>
                                              <p:pRg st="0" end="0"/>
                                            </p:txEl>
                                          </p:spTgt>
                                        </p:tgtEl>
                                        <p:attrNameLst>
                                          <p:attrName>style.visibility</p:attrName>
                                        </p:attrNameLst>
                                      </p:cBhvr>
                                      <p:to>
                                        <p:strVal val="visible"/>
                                      </p:to>
                                    </p:set>
                                    <p:animEffect transition="in" filter="fade">
                                      <p:cBhvr>
                                        <p:cTn id="17" dur="500"/>
                                        <p:tgtEl>
                                          <p:spTgt spid="18439">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8439">
                                            <p:txEl>
                                              <p:pRg st="1" end="1"/>
                                            </p:txEl>
                                          </p:spTgt>
                                        </p:tgtEl>
                                        <p:attrNameLst>
                                          <p:attrName>style.visibility</p:attrName>
                                        </p:attrNameLst>
                                      </p:cBhvr>
                                      <p:to>
                                        <p:strVal val="visible"/>
                                      </p:to>
                                    </p:set>
                                    <p:animEffect transition="in" filter="fade">
                                      <p:cBhvr>
                                        <p:cTn id="22" dur="500"/>
                                        <p:tgtEl>
                                          <p:spTgt spid="1843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8" grpId="0" build="p" autoUpdateAnimBg="0"/>
      <p:bldP spid="18439" grpId="0" build="p" autoUpdateAnimBg="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4B3F1BF2-4FFF-7247-B600-5ABF4E3B502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 1-3</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68965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4" name="Group 3"/>
          <p:cNvGrpSpPr/>
          <p:nvPr/>
        </p:nvGrpSpPr>
        <p:grpSpPr>
          <a:xfrm>
            <a:off x="1956726" y="2378337"/>
            <a:ext cx="5230548" cy="4170790"/>
            <a:chOff x="2362200" y="1408546"/>
            <a:chExt cx="5230548" cy="4320886"/>
          </a:xfrm>
        </p:grpSpPr>
        <p:sp>
          <p:nvSpPr>
            <p:cNvPr id="2" name="Heart 1"/>
            <p:cNvSpPr>
              <a:spLocks noChangeAspect="1"/>
            </p:cNvSpPr>
            <p:nvPr/>
          </p:nvSpPr>
          <p:spPr bwMode="auto">
            <a:xfrm>
              <a:off x="2362200" y="1408546"/>
              <a:ext cx="5230548" cy="4320886"/>
            </a:xfrm>
            <a:prstGeom prst="hear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3" name="Text Box 4"/>
            <p:cNvSpPr txBox="1">
              <a:spLocks noChangeArrowheads="1"/>
            </p:cNvSpPr>
            <p:nvPr/>
          </p:nvSpPr>
          <p:spPr bwMode="auto">
            <a:xfrm>
              <a:off x="2698402" y="2263761"/>
              <a:ext cx="4558145" cy="733361"/>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الكنيسة</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C1F94DB4-F49A-7042-8F3C-425FAE33875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 4-6</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47692815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27" name="Group 26"/>
          <p:cNvGrpSpPr/>
          <p:nvPr/>
        </p:nvGrpSpPr>
        <p:grpSpPr>
          <a:xfrm>
            <a:off x="565728" y="565699"/>
            <a:ext cx="8012545" cy="6211455"/>
            <a:chOff x="2362200" y="1408546"/>
            <a:chExt cx="5230548" cy="4320886"/>
          </a:xfrm>
        </p:grpSpPr>
        <p:sp>
          <p:nvSpPr>
            <p:cNvPr id="28" name="Heart 27"/>
            <p:cNvSpPr>
              <a:spLocks noChangeAspect="1"/>
            </p:cNvSpPr>
            <p:nvPr/>
          </p:nvSpPr>
          <p:spPr bwMode="auto">
            <a:xfrm>
              <a:off x="2362200" y="1408546"/>
              <a:ext cx="5230548" cy="4320886"/>
            </a:xfrm>
            <a:prstGeom prst="heart">
              <a:avLst/>
            </a:prstGeom>
            <a:solidFill>
              <a:srgbClr val="008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9" name="Text Box 4"/>
            <p:cNvSpPr txBox="1">
              <a:spLocks noChangeArrowheads="1"/>
            </p:cNvSpPr>
            <p:nvPr/>
          </p:nvSpPr>
          <p:spPr bwMode="auto">
            <a:xfrm>
              <a:off x="2698402" y="2292993"/>
              <a:ext cx="4558145" cy="492428"/>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الأمم</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4" name="Group 3"/>
          <p:cNvGrpSpPr/>
          <p:nvPr/>
        </p:nvGrpSpPr>
        <p:grpSpPr>
          <a:xfrm>
            <a:off x="1956726" y="2378337"/>
            <a:ext cx="5230548" cy="4170790"/>
            <a:chOff x="2362200" y="1408546"/>
            <a:chExt cx="5230548" cy="4320886"/>
          </a:xfrm>
        </p:grpSpPr>
        <p:sp>
          <p:nvSpPr>
            <p:cNvPr id="2" name="Heart 1"/>
            <p:cNvSpPr>
              <a:spLocks noChangeAspect="1"/>
            </p:cNvSpPr>
            <p:nvPr/>
          </p:nvSpPr>
          <p:spPr bwMode="auto">
            <a:xfrm>
              <a:off x="2362200" y="1408546"/>
              <a:ext cx="5230548" cy="4320886"/>
            </a:xfrm>
            <a:prstGeom prst="hear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3" name="Text Box 4"/>
            <p:cNvSpPr txBox="1">
              <a:spLocks noChangeArrowheads="1"/>
            </p:cNvSpPr>
            <p:nvPr/>
          </p:nvSpPr>
          <p:spPr bwMode="auto">
            <a:xfrm>
              <a:off x="2698402" y="2263761"/>
              <a:ext cx="4558145" cy="733361"/>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الكنيسة</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B6AAA264-07F0-7246-9F9E-F6746366D68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63259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000" fill="hold"/>
                                        <p:tgtEl>
                                          <p:spTgt spid="4"/>
                                        </p:tgtEl>
                                        <p:attrNameLst>
                                          <p:attrName>ppt_w</p:attrName>
                                        </p:attrNameLst>
                                      </p:cBhvr>
                                      <p:tavLst>
                                        <p:tav tm="0">
                                          <p:val>
                                            <p:strVal val="#ppt_w*0.70"/>
                                          </p:val>
                                        </p:tav>
                                        <p:tav tm="100000">
                                          <p:val>
                                            <p:strVal val="#ppt_w"/>
                                          </p:val>
                                        </p:tav>
                                      </p:tavLst>
                                    </p:anim>
                                    <p:anim calcmode="lin" valueType="num">
                                      <p:cBhvr>
                                        <p:cTn id="12" dur="1000" fill="hold"/>
                                        <p:tgtEl>
                                          <p:spTgt spid="4"/>
                                        </p:tgtEl>
                                        <p:attrNameLst>
                                          <p:attrName>ppt_h</p:attrName>
                                        </p:attrNameLst>
                                      </p:cBhvr>
                                      <p:tavLst>
                                        <p:tav tm="0">
                                          <p:val>
                                            <p:strVal val="#ppt_h"/>
                                          </p:val>
                                        </p:tav>
                                        <p:tav tm="100000">
                                          <p:val>
                                            <p:strVal val="#ppt_h"/>
                                          </p:val>
                                        </p:tav>
                                      </p:tavLst>
                                    </p:anim>
                                    <p:animEffect transition="in" filter="fade">
                                      <p:cBhvr>
                                        <p:cTn id="13" dur="10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55" presetClass="entr" presetSubtype="0" fill="hold" nodeType="click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p:cTn id="18" dur="1000" fill="hold"/>
                                        <p:tgtEl>
                                          <p:spTgt spid="27"/>
                                        </p:tgtEl>
                                        <p:attrNameLst>
                                          <p:attrName>ppt_w</p:attrName>
                                        </p:attrNameLst>
                                      </p:cBhvr>
                                      <p:tavLst>
                                        <p:tav tm="0">
                                          <p:val>
                                            <p:strVal val="#ppt_w*0.70"/>
                                          </p:val>
                                        </p:tav>
                                        <p:tav tm="100000">
                                          <p:val>
                                            <p:strVal val="#ppt_w"/>
                                          </p:val>
                                        </p:tav>
                                      </p:tavLst>
                                    </p:anim>
                                    <p:anim calcmode="lin" valueType="num">
                                      <p:cBhvr>
                                        <p:cTn id="19" dur="1000" fill="hold"/>
                                        <p:tgtEl>
                                          <p:spTgt spid="27"/>
                                        </p:tgtEl>
                                        <p:attrNameLst>
                                          <p:attrName>ppt_h</p:attrName>
                                        </p:attrNameLst>
                                      </p:cBhvr>
                                      <p:tavLst>
                                        <p:tav tm="0">
                                          <p:val>
                                            <p:strVal val="#ppt_h"/>
                                          </p:val>
                                        </p:tav>
                                        <p:tav tm="100000">
                                          <p:val>
                                            <p:strVal val="#ppt_h"/>
                                          </p:val>
                                        </p:tav>
                                      </p:tavLst>
                                    </p:anim>
                                    <p:animEffect transition="in" filter="fade">
                                      <p:cBhvr>
                                        <p:cTn id="20"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47170" name="Picture 2" descr="Related image">
            <a:extLst>
              <a:ext uri="{FF2B5EF4-FFF2-40B4-BE49-F238E27FC236}">
                <a16:creationId xmlns:a16="http://schemas.microsoft.com/office/drawing/2014/main" id="{4B3F2CBB-49DE-CE4F-8FAF-A7247A9B5E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6749" y="1253519"/>
            <a:ext cx="7289627" cy="5013841"/>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08520" y="6093295"/>
            <a:ext cx="9361040" cy="749533"/>
          </a:xfrm>
          <a:prstGeom prst="rect">
            <a:avLst/>
          </a:prstGeom>
          <a:solidFill>
            <a:srgbClr val="002060"/>
          </a:solid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الفكرة الرئيسية في أفسس</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30201" y="6178"/>
            <a:ext cx="9120187" cy="1446653"/>
          </a:xfrm>
          <a:effectLst>
            <a:outerShdw blurRad="63500" dist="35921" dir="2700000" algn="ctr" rotWithShape="0">
              <a:schemeClr val="tx2">
                <a:alpha val="74998"/>
              </a:schemeClr>
            </a:outerShdw>
          </a:effectLst>
        </p:spPr>
        <p:txBody>
          <a:bodyPr/>
          <a:lstStyle/>
          <a:p>
            <a:pPr>
              <a:defRPr/>
            </a:pPr>
            <a:r>
              <a:rPr lang="ar-JO" sz="4800" dirty="0">
                <a:solidFill>
                  <a:schemeClr val="tx1"/>
                </a:solidFill>
                <a:effectLst>
                  <a:outerShdw blurRad="38100" dist="38100" dir="2700000" algn="tl">
                    <a:srgbClr val="000000">
                      <a:alpha val="43137"/>
                    </a:srgbClr>
                  </a:outerShdw>
                </a:effectLst>
                <a:ea typeface="ＭＳ Ｐゴシック" charset="0"/>
                <a:cs typeface="ＭＳ Ｐゴシック" charset="0"/>
              </a:rPr>
              <a:t>محبة الله، محبة الكنيسة </a:t>
            </a:r>
            <a:r>
              <a:rPr lang="ar-JO" sz="4800" dirty="0">
                <a:solidFill>
                  <a:srgbClr val="0070C0"/>
                </a:solidFill>
                <a:effectLst>
                  <a:outerShdw blurRad="38100" dist="38100" dir="2700000" algn="tl">
                    <a:srgbClr val="000000">
                      <a:alpha val="43137"/>
                    </a:srgbClr>
                  </a:outerShdw>
                </a:effectLst>
                <a:ea typeface="ＭＳ Ｐゴシック" charset="0"/>
                <a:cs typeface="ＭＳ Ｐゴシック" charset="0"/>
              </a:rPr>
              <a:t>بالتساوي</a:t>
            </a:r>
            <a:r>
              <a:rPr lang="ar-JO" sz="4800" dirty="0">
                <a:solidFill>
                  <a:schemeClr val="tx1"/>
                </a:solidFill>
                <a:effectLst>
                  <a:outerShdw blurRad="38100" dist="38100" dir="2700000" algn="tl">
                    <a:srgbClr val="000000">
                      <a:alpha val="43137"/>
                    </a:srgbClr>
                  </a:outerShdw>
                </a:effectLst>
                <a:ea typeface="ＭＳ Ｐゴシック" charset="0"/>
                <a:cs typeface="ＭＳ Ｐゴシック" charset="0"/>
              </a:rPr>
              <a:t>، و محبة الأمم</a:t>
            </a:r>
            <a:endParaRPr lang="en-US" sz="4800" dirty="0">
              <a:solidFill>
                <a:schemeClr val="tx1"/>
              </a:solidFill>
              <a:effectLst>
                <a:outerShdw blurRad="38100" dist="38100" dir="2700000" algn="tl">
                  <a:srgbClr val="000000">
                    <a:alpha val="43137"/>
                  </a:srgbClr>
                </a:outerShdw>
              </a:effectLst>
              <a:ea typeface="ＭＳ Ｐゴシック" charset="0"/>
              <a:cs typeface="ＭＳ Ｐゴシック" charset="0"/>
            </a:endParaRPr>
          </a:p>
        </p:txBody>
      </p:sp>
    </p:spTree>
    <p:extLst>
      <p:ext uri="{BB962C8B-B14F-4D97-AF65-F5344CB8AC3E}">
        <p14:creationId xmlns:p14="http://schemas.microsoft.com/office/powerpoint/2010/main" val="32642861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sp>
        <p:nvSpPr>
          <p:cNvPr id="4098" name="Rectangle 2"/>
          <p:cNvSpPr>
            <a:spLocks noGrp="1" noChangeArrowheads="1"/>
          </p:cNvSpPr>
          <p:nvPr>
            <p:ph type="ctrTitle"/>
          </p:nvPr>
        </p:nvSpPr>
        <p:spPr>
          <a:xfrm>
            <a:off x="0" y="1340770"/>
            <a:ext cx="4756935" cy="1470025"/>
          </a:xfrm>
          <a:effectLst/>
        </p:spPr>
        <p:txBody>
          <a:bodyPr/>
          <a:lstStyle/>
          <a:p>
            <a:pPr rtl="1" eaLnBrk="1" hangingPunct="1">
              <a:defRPr/>
            </a:pPr>
            <a:r>
              <a:rPr lang="ar-SA" sz="11500" dirty="0">
                <a:solidFill>
                  <a:srgbClr val="FFCC66"/>
                </a:solidFill>
                <a:effectLst>
                  <a:glow rad="355600">
                    <a:schemeClr val="tx1"/>
                  </a:glow>
                </a:effectLst>
                <a:ea typeface="ＭＳ Ｐゴシック" charset="0"/>
                <a:cs typeface="Arial" panose="020B0604020202020204" pitchFamily="34" charset="0"/>
              </a:rPr>
              <a:t>متى</a:t>
            </a:r>
            <a:endParaRPr lang="en-US" sz="9600" dirty="0">
              <a:solidFill>
                <a:srgbClr val="FFCC66"/>
              </a:solidFill>
              <a:effectLst>
                <a:glow rad="355600">
                  <a:schemeClr val="tx1"/>
                </a:glow>
              </a:effectLst>
              <a:ea typeface="ＭＳ Ｐゴシック" charset="0"/>
              <a:cs typeface="ＭＳ Ｐゴシック" charset="0"/>
            </a:endParaRPr>
          </a:p>
        </p:txBody>
      </p:sp>
    </p:spTree>
    <p:extLst>
      <p:ext uri="{BB962C8B-B14F-4D97-AF65-F5344CB8AC3E}">
        <p14:creationId xmlns:p14="http://schemas.microsoft.com/office/powerpoint/2010/main" val="3439765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301"/>
            <a:ext cx="9144000" cy="1132162"/>
          </a:xfrm>
        </p:spPr>
        <p:txBody>
          <a:bodyPr/>
          <a:lstStyle/>
          <a:p>
            <a:r>
              <a:rPr lang="ar-JO" dirty="0">
                <a:effectLst>
                  <a:glow rad="165100">
                    <a:schemeClr val="tx1"/>
                  </a:glow>
                </a:effectLst>
              </a:rPr>
              <a:t>هل تثق بالملك الآن؟</a:t>
            </a:r>
            <a:endParaRPr lang="en-US" dirty="0">
              <a:effectLst>
                <a:glow rad="165100">
                  <a:schemeClr val="tx1"/>
                </a:glow>
              </a:effectLst>
            </a:endParaRPr>
          </a:p>
        </p:txBody>
      </p:sp>
      <p:pic>
        <p:nvPicPr>
          <p:cNvPr id="3" name="Picture 2"/>
          <p:cNvPicPr>
            <a:picLocks noChangeAspect="1"/>
          </p:cNvPicPr>
          <p:nvPr/>
        </p:nvPicPr>
        <p:blipFill>
          <a:blip r:embed="rId3"/>
          <a:stretch>
            <a:fillRect/>
          </a:stretch>
        </p:blipFill>
        <p:spPr>
          <a:xfrm>
            <a:off x="0" y="1270000"/>
            <a:ext cx="9144000" cy="4303059"/>
          </a:xfrm>
          <a:prstGeom prst="rect">
            <a:avLst/>
          </a:prstGeom>
        </p:spPr>
      </p:pic>
      <p:pic>
        <p:nvPicPr>
          <p:cNvPr id="4" name="Picture 3"/>
          <p:cNvPicPr>
            <a:picLocks noChangeAspect="1"/>
          </p:cNvPicPr>
          <p:nvPr/>
        </p:nvPicPr>
        <p:blipFill>
          <a:blip r:embed="rId4"/>
          <a:stretch>
            <a:fillRect/>
          </a:stretch>
        </p:blipFill>
        <p:spPr>
          <a:xfrm>
            <a:off x="-36512" y="4763574"/>
            <a:ext cx="3179347" cy="2121810"/>
          </a:xfrm>
          <a:prstGeom prst="rect">
            <a:avLst/>
          </a:prstGeom>
        </p:spPr>
      </p:pic>
      <p:sp>
        <p:nvSpPr>
          <p:cNvPr id="5" name="Title 1"/>
          <p:cNvSpPr txBox="1">
            <a:spLocks/>
          </p:cNvSpPr>
          <p:nvPr/>
        </p:nvSpPr>
        <p:spPr bwMode="auto">
          <a:xfrm>
            <a:off x="179512" y="1844824"/>
            <a:ext cx="8748464" cy="2259632"/>
          </a:xfrm>
          <a:prstGeom prst="rect">
            <a:avLst/>
          </a:prstGeom>
          <a:solidFill>
            <a:schemeClr val="tx1"/>
          </a:solid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قبل أن نصلي، "يا رب، ليأتي ملكوتك"</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 يجب أن نكون مستعدين للصلاة،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 "ليذهب ملكوتي".</a:t>
            </a:r>
            <a:endParaRPr kumimoji="0" lang="en-US"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a:extLst>
              <a:ext uri="{FF2B5EF4-FFF2-40B4-BE49-F238E27FC236}">
                <a16:creationId xmlns:a16="http://schemas.microsoft.com/office/drawing/2014/main" id="{25B76B29-1D8E-E24C-8FC5-E1349019901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40340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62530" name="Picture 2" descr="http://www.murraygroen.ca/_documents/3d%20human%20and%20question%20mark.jpg">
            <a:extLst>
              <a:ext uri="{FF2B5EF4-FFF2-40B4-BE49-F238E27FC236}">
                <a16:creationId xmlns:a16="http://schemas.microsoft.com/office/drawing/2014/main" id="{E64A7B24-3F38-EF4C-AFF3-042EC225DDB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1190"/>
          <a:stretch/>
        </p:blipFill>
        <p:spPr bwMode="auto">
          <a:xfrm>
            <a:off x="-2" y="908720"/>
            <a:ext cx="4688633" cy="594928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68300"/>
            <a:ext cx="9143999" cy="1080120"/>
          </a:xfrm>
          <a:effectLst/>
        </p:spPr>
        <p:txBody>
          <a:bodyPr/>
          <a:lstStyle/>
          <a:p>
            <a:pPr>
              <a:defRPr/>
            </a:pPr>
            <a:r>
              <a:rPr lang="ar-JO" dirty="0">
                <a:solidFill>
                  <a:schemeClr val="tx2"/>
                </a:solidFill>
                <a:effectLst>
                  <a:glow rad="127000">
                    <a:schemeClr val="bg1"/>
                  </a:glow>
                </a:effectLst>
                <a:ea typeface="ＭＳ Ｐゴシック" charset="0"/>
                <a:cs typeface="ＭＳ Ｐゴシック" charset="0"/>
              </a:rPr>
              <a:t>فكر بالموضوع</a:t>
            </a:r>
            <a:endParaRPr lang="en-US" dirty="0">
              <a:solidFill>
                <a:schemeClr val="tx2"/>
              </a:solidFill>
              <a:effectLst>
                <a:glow rad="127000">
                  <a:schemeClr val="bg1"/>
                </a:glow>
              </a:effectLst>
              <a:ea typeface="ＭＳ Ｐゴシック" charset="0"/>
              <a:cs typeface="ＭＳ Ｐゴシック" charset="0"/>
            </a:endParaRPr>
          </a:p>
        </p:txBody>
      </p:sp>
      <p:sp>
        <p:nvSpPr>
          <p:cNvPr id="3" name="Rectangle 2">
            <a:extLst>
              <a:ext uri="{FF2B5EF4-FFF2-40B4-BE49-F238E27FC236}">
                <a16:creationId xmlns:a16="http://schemas.microsoft.com/office/drawing/2014/main" id="{F10ECCA3-41D0-A04D-87A8-D29079C9373F}"/>
              </a:ext>
            </a:extLst>
          </p:cNvPr>
          <p:cNvSpPr txBox="1">
            <a:spLocks noChangeArrowheads="1"/>
          </p:cNvSpPr>
          <p:nvPr/>
        </p:nvSpPr>
        <p:spPr bwMode="auto">
          <a:xfrm>
            <a:off x="3194720" y="1448420"/>
            <a:ext cx="5949280" cy="5041280"/>
          </a:xfrm>
          <a:prstGeom prst="rect">
            <a:avLst/>
          </a:prstGeom>
          <a:noFill/>
          <a:ln>
            <a:noFill/>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12700" marR="0" lvl="0" indent="-12700" algn="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هل تتصرف فعلاً باعتبار نفسك متساوياً مع الأعضاء الآخرين في جسد المسيح؟</a:t>
            </a: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خادمات المنازل؟</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العابرون</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المؤمنون في السجون</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الكنائس الفقيرة في الهند؟ ميانمار؟ بنغلادس ... الخ؟</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12700" marR="0" lvl="0" indent="-12700" algn="l" defTabSz="914400" rtl="0" eaLnBrk="0" fontAlgn="base" latinLnBrk="0" hangingPunct="0">
              <a:lnSpc>
                <a:spcPct val="100000"/>
              </a:lnSpc>
              <a:spcBef>
                <a:spcPct val="0"/>
              </a:spcBef>
              <a:spcAft>
                <a:spcPct val="0"/>
              </a:spcAft>
              <a:buClrTx/>
              <a:buSzTx/>
              <a:buFontTx/>
              <a:buNone/>
              <a:tabLst/>
              <a:defRPr/>
            </a:pPr>
            <a:endPar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12700" marR="0" lvl="0" indent="-12700" algn="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كيف تظهر وحدتك مع المؤمنين المختلفين عنك؟</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2644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825511007"/>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1" name="Picture 2" descr="imitating Christ.jpg"/>
          <p:cNvPicPr>
            <a:picLocks noChangeAspect="1"/>
          </p:cNvPicPr>
          <p:nvPr/>
        </p:nvPicPr>
        <p:blipFill>
          <a:blip r:embed="rId3">
            <a:lum bright="16000"/>
            <a:extLst>
              <a:ext uri="{28A0092B-C50C-407E-A947-70E740481C1C}">
                <a14:useLocalDpi xmlns:a14="http://schemas.microsoft.com/office/drawing/2010/main"/>
              </a:ext>
            </a:extLst>
          </a:blip>
          <a:srcRect/>
          <a:stretch>
            <a:fillRect/>
          </a:stretch>
        </p:blipFill>
        <p:spPr bwMode="auto">
          <a:xfrm>
            <a:off x="-106652" y="0"/>
            <a:ext cx="9276523" cy="69573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9922" name="Rectangle 5"/>
          <p:cNvSpPr>
            <a:spLocks noChangeArrowheads="1"/>
          </p:cNvSpPr>
          <p:nvPr/>
        </p:nvSpPr>
        <p:spPr bwMode="auto">
          <a:xfrm>
            <a:off x="1933575" y="104775"/>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209923" name="Rectangle 8"/>
          <p:cNvSpPr>
            <a:spLocks noChangeArrowheads="1"/>
          </p:cNvSpPr>
          <p:nvPr/>
        </p:nvSpPr>
        <p:spPr bwMode="auto">
          <a:xfrm>
            <a:off x="2733675" y="28051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167941" name="Rectangle 10"/>
          <p:cNvSpPr>
            <a:spLocks noGrp="1" noChangeArrowheads="1"/>
          </p:cNvSpPr>
          <p:nvPr>
            <p:ph type="title" idx="4294967295"/>
          </p:nvPr>
        </p:nvSpPr>
        <p:spPr>
          <a:xfrm>
            <a:off x="1933575" y="163619"/>
            <a:ext cx="5328592" cy="3384550"/>
          </a:xfrm>
        </p:spPr>
        <p:txBody>
          <a:bodyPr/>
          <a:lstStyle/>
          <a:p>
            <a:pPr algn="ctr" eaLnBrk="1" hangingPunct="1">
              <a:defRPr/>
            </a:pPr>
            <a:r>
              <a:rPr lang="ar-SA" sz="8000" b="1" i="1">
                <a:solidFill>
                  <a:srgbClr val="CCFFFF"/>
                </a:solidFill>
                <a:effectLst>
                  <a:outerShdw blurRad="34925" dist="101600" dir="2700000" algn="tl" rotWithShape="0">
                    <a:srgbClr val="000000"/>
                  </a:outerShdw>
                </a:effectLst>
                <a:latin typeface="Arail" charset="0"/>
                <a:ea typeface="ＭＳ Ｐゴシック" charset="0"/>
                <a:cs typeface="Arail" charset="0"/>
              </a:rPr>
              <a:t>تقليد او التشبه بالسيد </a:t>
            </a:r>
            <a:endParaRPr lang="en-US" sz="8000" b="1" i="1">
              <a:solidFill>
                <a:srgbClr val="CCFFFF"/>
              </a:solidFill>
              <a:effectLst>
                <a:outerShdw blurRad="34925" dist="101600" dir="2700000" algn="tl" rotWithShape="0">
                  <a:srgbClr val="000000"/>
                </a:outerShdw>
              </a:effectLst>
              <a:latin typeface="Arail" charset="0"/>
              <a:ea typeface="ＭＳ Ｐゴシック" charset="0"/>
              <a:cs typeface="Arail" charset="0"/>
            </a:endParaRPr>
          </a:p>
        </p:txBody>
      </p:sp>
      <p:sp>
        <p:nvSpPr>
          <p:cNvPr id="167942" name="Rectangle 10"/>
          <p:cNvSpPr txBox="1">
            <a:spLocks noChangeArrowheads="1"/>
          </p:cNvSpPr>
          <p:nvPr/>
        </p:nvSpPr>
        <p:spPr bwMode="auto">
          <a:xfrm>
            <a:off x="25871" y="4006465"/>
            <a:ext cx="9143999" cy="1079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4000" b="1" i="1" u="none" strike="noStrike" kern="0" cap="none" spc="0" normalizeH="0" baseline="0" noProof="0">
                <a:ln>
                  <a:noFill/>
                </a:ln>
                <a:solidFill>
                  <a:srgbClr val="CCFFFF"/>
                </a:solidFill>
                <a:effectLst>
                  <a:outerShdw blurRad="34925" dist="101600" dir="2700000" algn="tl" rotWithShape="0">
                    <a:srgbClr val="000000"/>
                  </a:outerShdw>
                </a:effectLst>
                <a:uLnTx/>
                <a:uFillTx/>
                <a:latin typeface="Arail" charset="0"/>
                <a:ea typeface="ＭＳ Ｐゴシック" charset="0"/>
                <a:cs typeface="Arail" charset="0"/>
              </a:rPr>
              <a:t>دراسة في فيلبي</a:t>
            </a:r>
            <a:endParaRPr kumimoji="0" lang="en-US" sz="2000" b="1" i="1" u="none" strike="noStrike" kern="1200" cap="none" spc="0" normalizeH="0" baseline="0" noProof="0">
              <a:ln>
                <a:noFill/>
              </a:ln>
              <a:solidFill>
                <a:srgbClr val="CCFFFF"/>
              </a:solidFill>
              <a:effectLst>
                <a:outerShdw blurRad="34925" dist="101600" dir="2700000" algn="tl" rotWithShape="0">
                  <a:srgbClr val="000000"/>
                </a:outerShdw>
              </a:effectLst>
              <a:uLnTx/>
              <a:uFillTx/>
              <a:latin typeface="Arail" charset="0"/>
              <a:ea typeface="ＭＳ Ｐゴシック" charset="0"/>
              <a:cs typeface="Arail" charset="0"/>
            </a:endParaRPr>
          </a:p>
        </p:txBody>
      </p:sp>
      <p:sp>
        <p:nvSpPr>
          <p:cNvPr id="9" name="Rectangle 8">
            <a:extLst>
              <a:ext uri="{FF2B5EF4-FFF2-40B4-BE49-F238E27FC236}">
                <a16:creationId xmlns:a16="http://schemas.microsoft.com/office/drawing/2014/main" id="{6A235C25-D2D1-3845-AA56-BBAF749251E7}"/>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142421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7942"/>
                                        </p:tgtEl>
                                        <p:attrNameLst>
                                          <p:attrName>style.visibility</p:attrName>
                                        </p:attrNameLst>
                                      </p:cBhvr>
                                      <p:to>
                                        <p:strVal val="visible"/>
                                      </p:to>
                                    </p:set>
                                    <p:anim calcmode="lin" valueType="num">
                                      <p:cBhvr additive="base">
                                        <p:cTn id="7" dur="500" fill="hold"/>
                                        <p:tgtEl>
                                          <p:spTgt spid="167942"/>
                                        </p:tgtEl>
                                        <p:attrNameLst>
                                          <p:attrName>ppt_x</p:attrName>
                                        </p:attrNameLst>
                                      </p:cBhvr>
                                      <p:tavLst>
                                        <p:tav tm="0">
                                          <p:val>
                                            <p:strVal val="#ppt_x"/>
                                          </p:val>
                                        </p:tav>
                                        <p:tav tm="100000">
                                          <p:val>
                                            <p:strVal val="#ppt_x"/>
                                          </p:val>
                                        </p:tav>
                                      </p:tavLst>
                                    </p:anim>
                                    <p:anim calcmode="lin" valueType="num">
                                      <p:cBhvr additive="base">
                                        <p:cTn id="8" dur="500" fill="hold"/>
                                        <p:tgtEl>
                                          <p:spTgt spid="1679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942" grpId="0"/>
    </p:bldLst>
  </p:timing>
</p:sld>
</file>

<file path=ppt/slides/slide2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46538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الفكر</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181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1794229"/>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95536" y="1341868"/>
            <a:ext cx="8136904"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1" lang="ar-JO" altLang="ja-JP" sz="4800" b="1"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rPr>
              <a:t>نتائج التمثل</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1" lang="ar-JO" sz="4800" b="1"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ＭＳ Ｐゴシック" charset="0"/>
              </a:rPr>
              <a:t>بفكر المسيح</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24948210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323528" y="1602008"/>
            <a:ext cx="8496944" cy="420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فليكن فيكم هذا الفكر الذي في المسيح يسوع أيضاً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(2: 5)</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181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ACA8C897-ABD3-C987-8A08-CC8EAABABDC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328001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21" name="Rectangle 47"/>
          <p:cNvSpPr>
            <a:spLocks noGrp="1" noChangeArrowheads="1"/>
          </p:cNvSpPr>
          <p:nvPr>
            <p:ph type="title" idx="4294967295"/>
          </p:nvPr>
        </p:nvSpPr>
        <p:spPr>
          <a:xfrm>
            <a:off x="0" y="6400800"/>
            <a:ext cx="9144000" cy="457200"/>
          </a:xfrm>
        </p:spPr>
        <p:txBody>
          <a:bodyPr/>
          <a:lstStyle/>
          <a:p>
            <a:pPr algn="ctr" eaLnBrk="1" hangingPunct="1"/>
            <a:r>
              <a:rPr lang="en-US" sz="3200">
                <a:latin typeface="Times New Roman" charset="0"/>
                <a:ea typeface="ＭＳ Ｐゴシック" charset="0"/>
                <a:cs typeface="ＭＳ Ｐゴシック" charset="0"/>
              </a:rPr>
              <a:t>Summary Statement &amp; Application</a:t>
            </a:r>
            <a:endParaRPr lang="en-US">
              <a:latin typeface="Times New Roman" charset="0"/>
              <a:ea typeface="ＭＳ Ｐゴシック" charset="0"/>
              <a:cs typeface="ＭＳ Ｐゴシック" charset="0"/>
            </a:endParaRPr>
          </a:p>
        </p:txBody>
      </p:sp>
      <p:pic>
        <p:nvPicPr>
          <p:cNvPr id="35874" name="3BD2394D.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029200" y="990600"/>
            <a:ext cx="244475" cy="244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65" name="Picture 25" descr="j0343199"/>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752600" cy="1474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67" name="Picture 27" descr="j0182534"/>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5562600" y="1219200"/>
            <a:ext cx="2444750" cy="3657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68" name="Picture 28" descr="j0149005"/>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699250" y="3276600"/>
            <a:ext cx="2444750" cy="3657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69" name="Picture 29" descr="j0216073"/>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715000" y="0"/>
            <a:ext cx="3124200" cy="2419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0" name="Picture 30" descr="j0227737"/>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0" y="3200400"/>
            <a:ext cx="2395538" cy="3657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1" name="8A87825F.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828800" y="685800"/>
            <a:ext cx="244475" cy="244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2" name="Picture 32" descr="j0316862"/>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2057400" y="0"/>
            <a:ext cx="365760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3" name="43B34533.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449763" y="3306763"/>
            <a:ext cx="244475" cy="244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5" name="Picture 35" descr="j0316972"/>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2286000" y="2193925"/>
            <a:ext cx="3657600" cy="24685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6" name="Picture 36" descr="j0285163"/>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76200" y="0"/>
            <a:ext cx="2451100" cy="3657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7" name="Picture 37" descr="j0284964"/>
          <p:cNvPicPr>
            <a:picLocks noChangeAspect="1" noChangeArrowheads="1"/>
          </p:cNvPicPr>
          <p:nvPr/>
        </p:nvPicPr>
        <p:blipFill>
          <a:blip r:embed="rId12">
            <a:extLst>
              <a:ext uri="{28A0092B-C50C-407E-A947-70E740481C1C}">
                <a14:useLocalDpi xmlns:a14="http://schemas.microsoft.com/office/drawing/2010/main"/>
              </a:ext>
            </a:extLst>
          </a:blip>
          <a:srcRect/>
          <a:stretch>
            <a:fillRect/>
          </a:stretch>
        </p:blipFill>
        <p:spPr bwMode="auto">
          <a:xfrm>
            <a:off x="2362200" y="4443413"/>
            <a:ext cx="3657600" cy="2414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8" name="Picture 38" descr="j0262731"/>
          <p:cNvPicPr>
            <a:picLocks noChangeAspect="1" noChangeArrowheads="1"/>
          </p:cNvPicPr>
          <p:nvPr/>
        </p:nvPicPr>
        <p:blipFill>
          <a:blip r:embed="rId13" cstate="screen">
            <a:extLst>
              <a:ext uri="{28A0092B-C50C-407E-A947-70E740481C1C}">
                <a14:useLocalDpi xmlns:a14="http://schemas.microsoft.com/office/drawing/2010/main"/>
              </a:ext>
            </a:extLst>
          </a:blip>
          <a:srcRect/>
          <a:stretch>
            <a:fillRect/>
          </a:stretch>
        </p:blipFill>
        <p:spPr bwMode="auto">
          <a:xfrm>
            <a:off x="5105400" y="4648200"/>
            <a:ext cx="2819400" cy="2438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79" name="Picture 39" descr="j0227709"/>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7924800" y="990600"/>
            <a:ext cx="182880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96336" name="Rectangle 40"/>
          <p:cNvSpPr>
            <a:spLocks noChangeArrowheads="1"/>
          </p:cNvSpPr>
          <p:nvPr/>
        </p:nvSpPr>
        <p:spPr bwMode="auto">
          <a:xfrm>
            <a:off x="1933575" y="180975"/>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696337" name="Rectangle 41"/>
          <p:cNvSpPr>
            <a:spLocks noChangeArrowheads="1"/>
          </p:cNvSpPr>
          <p:nvPr/>
        </p:nvSpPr>
        <p:spPr bwMode="auto">
          <a:xfrm>
            <a:off x="2733675" y="28813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696338" name="Text Box 42"/>
          <p:cNvSpPr txBox="1">
            <a:spLocks noChangeArrowheads="1"/>
          </p:cNvSpPr>
          <p:nvPr/>
        </p:nvSpPr>
        <p:spPr bwMode="auto">
          <a:xfrm>
            <a:off x="8388953" y="76200"/>
            <a:ext cx="665545" cy="461653"/>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rPr>
              <a:t>181</a:t>
            </a:r>
            <a:endParaRPr kumimoji="0" lang="en-US"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endParaRPr>
          </a:p>
        </p:txBody>
      </p:sp>
      <p:sp>
        <p:nvSpPr>
          <p:cNvPr id="696339" name="Text Box 43"/>
          <p:cNvSpPr txBox="1">
            <a:spLocks noChangeArrowheads="1"/>
          </p:cNvSpPr>
          <p:nvPr/>
        </p:nvSpPr>
        <p:spPr bwMode="auto">
          <a:xfrm>
            <a:off x="4155327" y="152400"/>
            <a:ext cx="780961" cy="523208"/>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فيلبي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35884" name="Text Box 44"/>
          <p:cNvSpPr txBox="1">
            <a:spLocks noChangeArrowheads="1"/>
          </p:cNvSpPr>
          <p:nvPr/>
        </p:nvSpPr>
        <p:spPr bwMode="auto">
          <a:xfrm>
            <a:off x="381000" y="1497013"/>
            <a:ext cx="8458200" cy="2308312"/>
          </a:xfrm>
          <a:prstGeom prst="rect">
            <a:avLst/>
          </a:prstGeom>
          <a:solidFill>
            <a:srgbClr val="FFFFFF"/>
          </a:solidFill>
          <a:ln w="9525">
            <a:solidFill>
              <a:schemeClr val="tx1"/>
            </a:solidFill>
            <a:miter lim="800000"/>
            <a:headEnd/>
            <a:tailEnd/>
          </a:ln>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rPr>
              <a:t>البيان الموجز</a:t>
            </a:r>
            <a:endParaRPr kumimoji="0" lang="en-US" altLang="zh-CN" sz="3600" b="1" u="none"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200B5B"/>
                </a:solidFill>
                <a:effectLst/>
                <a:uLnTx/>
                <a:uFillTx/>
                <a:latin typeface="Times New Roman" charset="0"/>
                <a:ea typeface="ＭＳ Ｐゴシック" charset="0"/>
              </a:rPr>
              <a:t>يحث بولس المؤمنين في فيلبي على </a:t>
            </a:r>
            <a:r>
              <a:rPr kumimoji="0" lang="ar-JO" sz="3600" b="1" i="0" u="none" strike="noStrike" kern="1200" cap="none" spc="0" normalizeH="0" baseline="0" noProof="0" dirty="0">
                <a:ln>
                  <a:noFill/>
                </a:ln>
                <a:solidFill>
                  <a:srgbClr val="6600FF"/>
                </a:solidFill>
                <a:effectLst/>
                <a:uLnTx/>
                <a:uFillTx/>
                <a:latin typeface="Times New Roman" charset="0"/>
                <a:ea typeface="ＭＳ Ｐゴシック" charset="0"/>
              </a:rPr>
              <a:t>الإقتداء بفكر المسيح</a:t>
            </a:r>
            <a:r>
              <a:rPr kumimoji="0" lang="ar-JO" sz="3600" b="1" i="0" u="none" strike="noStrike" kern="1200" cap="none" spc="0" normalizeH="0" baseline="0" noProof="0" dirty="0">
                <a:ln>
                  <a:noFill/>
                </a:ln>
                <a:solidFill>
                  <a:srgbClr val="200B5B"/>
                </a:solidFill>
                <a:effectLst/>
                <a:uLnTx/>
                <a:uFillTx/>
                <a:latin typeface="Times New Roman" charset="0"/>
                <a:ea typeface="ＭＳ Ｐゴシック" charset="0"/>
              </a:rPr>
              <a:t> لكي يختبروا الفرح والتواضع والسلام ليحميهم من المعلمين الكذبة والإنقسام في الكنيسة</a:t>
            </a:r>
            <a:endParaRPr kumimoji="0" lang="en-US" altLang="zh-CN" sz="3600" b="1" u="none"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endParaRPr>
          </a:p>
        </p:txBody>
      </p:sp>
      <p:sp>
        <p:nvSpPr>
          <p:cNvPr id="35885" name="Text Box 45"/>
          <p:cNvSpPr txBox="1">
            <a:spLocks noChangeArrowheads="1"/>
          </p:cNvSpPr>
          <p:nvPr/>
        </p:nvSpPr>
        <p:spPr bwMode="auto">
          <a:xfrm>
            <a:off x="990600" y="4484688"/>
            <a:ext cx="7086600" cy="1384982"/>
          </a:xfrm>
          <a:prstGeom prst="rect">
            <a:avLst/>
          </a:prstGeom>
          <a:solidFill>
            <a:srgbClr val="CCFFFF"/>
          </a:solidFill>
          <a:ln w="9525">
            <a:solidFill>
              <a:schemeClr val="tx1"/>
            </a:solidFill>
            <a:miter lim="800000"/>
            <a:headEnd/>
            <a:tailEnd/>
          </a:ln>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sng"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rPr>
              <a:t>التطبيق</a:t>
            </a:r>
            <a:endParaRPr kumimoji="0" lang="en-US" altLang="zh-CN" sz="2800" b="1" u="none"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20013F"/>
                </a:solidFill>
                <a:effectLst/>
                <a:uLnTx/>
                <a:uFillTx/>
                <a:latin typeface="Times New Roman" charset="0"/>
                <a:ea typeface="ＭＳ Ｐゴシック" charset="0"/>
              </a:rPr>
              <a:t>كيف تحتاج إلى إظهار موقف أكثر شبهاً بالمسيح أثناء الصعوبات؟</a:t>
            </a:r>
            <a:endParaRPr kumimoji="0" lang="en-US" altLang="zh-CN" sz="2800" b="1" u="none"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endParaRPr>
          </a:p>
        </p:txBody>
      </p:sp>
      <p:pic>
        <p:nvPicPr>
          <p:cNvPr id="696342" name="Picture 46" descr="j0282749"/>
          <p:cNvPicPr>
            <a:picLocks noChangeAspect="1" noChangeArrowheads="1" noCrop="1"/>
          </p:cNvPicPr>
          <p:nvPr/>
        </p:nvPicPr>
        <p:blipFill>
          <a:blip r:embed="rId15">
            <a:extLst>
              <a:ext uri="{28A0092B-C50C-407E-A947-70E740481C1C}">
                <a14:useLocalDpi xmlns:a14="http://schemas.microsoft.com/office/drawing/2010/main"/>
              </a:ext>
            </a:extLst>
          </a:blip>
          <a:srcRect/>
          <a:stretch>
            <a:fillRect/>
          </a:stretch>
        </p:blipFill>
        <p:spPr bwMode="auto">
          <a:xfrm>
            <a:off x="457200" y="4953000"/>
            <a:ext cx="1219200" cy="1219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42478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35874"/>
                                        </p:tgtEl>
                                        <p:attrNameLst>
                                          <p:attrName>style.visibility</p:attrName>
                                        </p:attrNameLst>
                                      </p:cBhvr>
                                      <p:to>
                                        <p:strVal val="visible"/>
                                      </p:to>
                                    </p:set>
                                    <p:anim calcmode="lin" valueType="num">
                                      <p:cBhvr>
                                        <p:cTn id="7" dur="1000" fill="hold"/>
                                        <p:tgtEl>
                                          <p:spTgt spid="35874"/>
                                        </p:tgtEl>
                                        <p:attrNameLst>
                                          <p:attrName>ppt_w</p:attrName>
                                        </p:attrNameLst>
                                      </p:cBhvr>
                                      <p:tavLst>
                                        <p:tav tm="0">
                                          <p:val>
                                            <p:fltVal val="0"/>
                                          </p:val>
                                        </p:tav>
                                        <p:tav tm="100000">
                                          <p:val>
                                            <p:strVal val="#ppt_w"/>
                                          </p:val>
                                        </p:tav>
                                      </p:tavLst>
                                    </p:anim>
                                    <p:anim calcmode="lin" valueType="num">
                                      <p:cBhvr>
                                        <p:cTn id="8" dur="1000" fill="hold"/>
                                        <p:tgtEl>
                                          <p:spTgt spid="35874"/>
                                        </p:tgtEl>
                                        <p:attrNameLst>
                                          <p:attrName>ppt_h</p:attrName>
                                        </p:attrNameLst>
                                      </p:cBhvr>
                                      <p:tavLst>
                                        <p:tav tm="0">
                                          <p:val>
                                            <p:fltVal val="0"/>
                                          </p:val>
                                        </p:tav>
                                        <p:tav tm="100000">
                                          <p:val>
                                            <p:strVal val="#ppt_h"/>
                                          </p:val>
                                        </p:tav>
                                      </p:tavLst>
                                    </p:anim>
                                    <p:anim calcmode="lin" valueType="num">
                                      <p:cBhvr>
                                        <p:cTn id="9" dur="1000" fill="hold"/>
                                        <p:tgtEl>
                                          <p:spTgt spid="3587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35874"/>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35865"/>
                                        </p:tgtEl>
                                        <p:attrNameLst>
                                          <p:attrName>style.visibility</p:attrName>
                                        </p:attrNameLst>
                                      </p:cBhvr>
                                      <p:to>
                                        <p:strVal val="visible"/>
                                      </p:to>
                                    </p:set>
                                    <p:anim calcmode="lin" valueType="num">
                                      <p:cBhvr>
                                        <p:cTn id="13" dur="1000" fill="hold"/>
                                        <p:tgtEl>
                                          <p:spTgt spid="35865"/>
                                        </p:tgtEl>
                                        <p:attrNameLst>
                                          <p:attrName>ppt_w</p:attrName>
                                        </p:attrNameLst>
                                      </p:cBhvr>
                                      <p:tavLst>
                                        <p:tav tm="0">
                                          <p:val>
                                            <p:fltVal val="0"/>
                                          </p:val>
                                        </p:tav>
                                        <p:tav tm="100000">
                                          <p:val>
                                            <p:strVal val="#ppt_w"/>
                                          </p:val>
                                        </p:tav>
                                      </p:tavLst>
                                    </p:anim>
                                    <p:anim calcmode="lin" valueType="num">
                                      <p:cBhvr>
                                        <p:cTn id="14" dur="1000" fill="hold"/>
                                        <p:tgtEl>
                                          <p:spTgt spid="35865"/>
                                        </p:tgtEl>
                                        <p:attrNameLst>
                                          <p:attrName>ppt_h</p:attrName>
                                        </p:attrNameLst>
                                      </p:cBhvr>
                                      <p:tavLst>
                                        <p:tav tm="0">
                                          <p:val>
                                            <p:fltVal val="0"/>
                                          </p:val>
                                        </p:tav>
                                        <p:tav tm="100000">
                                          <p:val>
                                            <p:strVal val="#ppt_h"/>
                                          </p:val>
                                        </p:tav>
                                      </p:tavLst>
                                    </p:anim>
                                    <p:anim calcmode="lin" valueType="num">
                                      <p:cBhvr>
                                        <p:cTn id="15" dur="1000" fill="hold"/>
                                        <p:tgtEl>
                                          <p:spTgt spid="35865"/>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35865"/>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nodeType="withEffect">
                                  <p:stCondLst>
                                    <p:cond delay="0"/>
                                  </p:stCondLst>
                                  <p:childTnLst>
                                    <p:set>
                                      <p:cBhvr>
                                        <p:cTn id="18" dur="1" fill="hold">
                                          <p:stCondLst>
                                            <p:cond delay="0"/>
                                          </p:stCondLst>
                                        </p:cTn>
                                        <p:tgtEl>
                                          <p:spTgt spid="35867"/>
                                        </p:tgtEl>
                                        <p:attrNameLst>
                                          <p:attrName>style.visibility</p:attrName>
                                        </p:attrNameLst>
                                      </p:cBhvr>
                                      <p:to>
                                        <p:strVal val="visible"/>
                                      </p:to>
                                    </p:set>
                                    <p:anim calcmode="lin" valueType="num">
                                      <p:cBhvr>
                                        <p:cTn id="19" dur="1000" fill="hold"/>
                                        <p:tgtEl>
                                          <p:spTgt spid="35867"/>
                                        </p:tgtEl>
                                        <p:attrNameLst>
                                          <p:attrName>ppt_w</p:attrName>
                                        </p:attrNameLst>
                                      </p:cBhvr>
                                      <p:tavLst>
                                        <p:tav tm="0">
                                          <p:val>
                                            <p:fltVal val="0"/>
                                          </p:val>
                                        </p:tav>
                                        <p:tav tm="100000">
                                          <p:val>
                                            <p:strVal val="#ppt_w"/>
                                          </p:val>
                                        </p:tav>
                                      </p:tavLst>
                                    </p:anim>
                                    <p:anim calcmode="lin" valueType="num">
                                      <p:cBhvr>
                                        <p:cTn id="20" dur="1000" fill="hold"/>
                                        <p:tgtEl>
                                          <p:spTgt spid="35867"/>
                                        </p:tgtEl>
                                        <p:attrNameLst>
                                          <p:attrName>ppt_h</p:attrName>
                                        </p:attrNameLst>
                                      </p:cBhvr>
                                      <p:tavLst>
                                        <p:tav tm="0">
                                          <p:val>
                                            <p:fltVal val="0"/>
                                          </p:val>
                                        </p:tav>
                                        <p:tav tm="100000">
                                          <p:val>
                                            <p:strVal val="#ppt_h"/>
                                          </p:val>
                                        </p:tav>
                                      </p:tavLst>
                                    </p:anim>
                                    <p:anim calcmode="lin" valueType="num">
                                      <p:cBhvr>
                                        <p:cTn id="21" dur="1000" fill="hold"/>
                                        <p:tgtEl>
                                          <p:spTgt spid="35867"/>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35867"/>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nodeType="withEffect">
                                  <p:stCondLst>
                                    <p:cond delay="0"/>
                                  </p:stCondLst>
                                  <p:childTnLst>
                                    <p:set>
                                      <p:cBhvr>
                                        <p:cTn id="24" dur="1" fill="hold">
                                          <p:stCondLst>
                                            <p:cond delay="0"/>
                                          </p:stCondLst>
                                        </p:cTn>
                                        <p:tgtEl>
                                          <p:spTgt spid="35868"/>
                                        </p:tgtEl>
                                        <p:attrNameLst>
                                          <p:attrName>style.visibility</p:attrName>
                                        </p:attrNameLst>
                                      </p:cBhvr>
                                      <p:to>
                                        <p:strVal val="visible"/>
                                      </p:to>
                                    </p:set>
                                    <p:anim calcmode="lin" valueType="num">
                                      <p:cBhvr>
                                        <p:cTn id="25" dur="1000" fill="hold"/>
                                        <p:tgtEl>
                                          <p:spTgt spid="35868"/>
                                        </p:tgtEl>
                                        <p:attrNameLst>
                                          <p:attrName>ppt_w</p:attrName>
                                        </p:attrNameLst>
                                      </p:cBhvr>
                                      <p:tavLst>
                                        <p:tav tm="0">
                                          <p:val>
                                            <p:fltVal val="0"/>
                                          </p:val>
                                        </p:tav>
                                        <p:tav tm="100000">
                                          <p:val>
                                            <p:strVal val="#ppt_w"/>
                                          </p:val>
                                        </p:tav>
                                      </p:tavLst>
                                    </p:anim>
                                    <p:anim calcmode="lin" valueType="num">
                                      <p:cBhvr>
                                        <p:cTn id="26" dur="1000" fill="hold"/>
                                        <p:tgtEl>
                                          <p:spTgt spid="35868"/>
                                        </p:tgtEl>
                                        <p:attrNameLst>
                                          <p:attrName>ppt_h</p:attrName>
                                        </p:attrNameLst>
                                      </p:cBhvr>
                                      <p:tavLst>
                                        <p:tav tm="0">
                                          <p:val>
                                            <p:fltVal val="0"/>
                                          </p:val>
                                        </p:tav>
                                        <p:tav tm="100000">
                                          <p:val>
                                            <p:strVal val="#ppt_h"/>
                                          </p:val>
                                        </p:tav>
                                      </p:tavLst>
                                    </p:anim>
                                    <p:anim calcmode="lin" valueType="num">
                                      <p:cBhvr>
                                        <p:cTn id="27" dur="1000" fill="hold"/>
                                        <p:tgtEl>
                                          <p:spTgt spid="35868"/>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35868"/>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nodeType="withEffect">
                                  <p:stCondLst>
                                    <p:cond delay="0"/>
                                  </p:stCondLst>
                                  <p:childTnLst>
                                    <p:set>
                                      <p:cBhvr>
                                        <p:cTn id="30" dur="1" fill="hold">
                                          <p:stCondLst>
                                            <p:cond delay="0"/>
                                          </p:stCondLst>
                                        </p:cTn>
                                        <p:tgtEl>
                                          <p:spTgt spid="35869"/>
                                        </p:tgtEl>
                                        <p:attrNameLst>
                                          <p:attrName>style.visibility</p:attrName>
                                        </p:attrNameLst>
                                      </p:cBhvr>
                                      <p:to>
                                        <p:strVal val="visible"/>
                                      </p:to>
                                    </p:set>
                                    <p:anim calcmode="lin" valueType="num">
                                      <p:cBhvr>
                                        <p:cTn id="31" dur="1000" fill="hold"/>
                                        <p:tgtEl>
                                          <p:spTgt spid="35869"/>
                                        </p:tgtEl>
                                        <p:attrNameLst>
                                          <p:attrName>ppt_w</p:attrName>
                                        </p:attrNameLst>
                                      </p:cBhvr>
                                      <p:tavLst>
                                        <p:tav tm="0">
                                          <p:val>
                                            <p:fltVal val="0"/>
                                          </p:val>
                                        </p:tav>
                                        <p:tav tm="100000">
                                          <p:val>
                                            <p:strVal val="#ppt_w"/>
                                          </p:val>
                                        </p:tav>
                                      </p:tavLst>
                                    </p:anim>
                                    <p:anim calcmode="lin" valueType="num">
                                      <p:cBhvr>
                                        <p:cTn id="32" dur="1000" fill="hold"/>
                                        <p:tgtEl>
                                          <p:spTgt spid="35869"/>
                                        </p:tgtEl>
                                        <p:attrNameLst>
                                          <p:attrName>ppt_h</p:attrName>
                                        </p:attrNameLst>
                                      </p:cBhvr>
                                      <p:tavLst>
                                        <p:tav tm="0">
                                          <p:val>
                                            <p:fltVal val="0"/>
                                          </p:val>
                                        </p:tav>
                                        <p:tav tm="100000">
                                          <p:val>
                                            <p:strVal val="#ppt_h"/>
                                          </p:val>
                                        </p:tav>
                                      </p:tavLst>
                                    </p:anim>
                                    <p:anim calcmode="lin" valueType="num">
                                      <p:cBhvr>
                                        <p:cTn id="33" dur="1000" fill="hold"/>
                                        <p:tgtEl>
                                          <p:spTgt spid="35869"/>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35869"/>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nodeType="withEffect">
                                  <p:stCondLst>
                                    <p:cond delay="0"/>
                                  </p:stCondLst>
                                  <p:childTnLst>
                                    <p:set>
                                      <p:cBhvr>
                                        <p:cTn id="36" dur="1" fill="hold">
                                          <p:stCondLst>
                                            <p:cond delay="0"/>
                                          </p:stCondLst>
                                        </p:cTn>
                                        <p:tgtEl>
                                          <p:spTgt spid="35870"/>
                                        </p:tgtEl>
                                        <p:attrNameLst>
                                          <p:attrName>style.visibility</p:attrName>
                                        </p:attrNameLst>
                                      </p:cBhvr>
                                      <p:to>
                                        <p:strVal val="visible"/>
                                      </p:to>
                                    </p:set>
                                    <p:anim calcmode="lin" valueType="num">
                                      <p:cBhvr>
                                        <p:cTn id="37" dur="1000" fill="hold"/>
                                        <p:tgtEl>
                                          <p:spTgt spid="35870"/>
                                        </p:tgtEl>
                                        <p:attrNameLst>
                                          <p:attrName>ppt_w</p:attrName>
                                        </p:attrNameLst>
                                      </p:cBhvr>
                                      <p:tavLst>
                                        <p:tav tm="0">
                                          <p:val>
                                            <p:fltVal val="0"/>
                                          </p:val>
                                        </p:tav>
                                        <p:tav tm="100000">
                                          <p:val>
                                            <p:strVal val="#ppt_w"/>
                                          </p:val>
                                        </p:tav>
                                      </p:tavLst>
                                    </p:anim>
                                    <p:anim calcmode="lin" valueType="num">
                                      <p:cBhvr>
                                        <p:cTn id="38" dur="1000" fill="hold"/>
                                        <p:tgtEl>
                                          <p:spTgt spid="35870"/>
                                        </p:tgtEl>
                                        <p:attrNameLst>
                                          <p:attrName>ppt_h</p:attrName>
                                        </p:attrNameLst>
                                      </p:cBhvr>
                                      <p:tavLst>
                                        <p:tav tm="0">
                                          <p:val>
                                            <p:fltVal val="0"/>
                                          </p:val>
                                        </p:tav>
                                        <p:tav tm="100000">
                                          <p:val>
                                            <p:strVal val="#ppt_h"/>
                                          </p:val>
                                        </p:tav>
                                      </p:tavLst>
                                    </p:anim>
                                    <p:anim calcmode="lin" valueType="num">
                                      <p:cBhvr>
                                        <p:cTn id="39" dur="1000" fill="hold"/>
                                        <p:tgtEl>
                                          <p:spTgt spid="35870"/>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35870"/>
                                        </p:tgtEl>
                                        <p:attrNameLst>
                                          <p:attrName>ppt_y</p:attrName>
                                        </p:attrNameLst>
                                      </p:cBhvr>
                                      <p:tavLst>
                                        <p:tav tm="0" fmla="#ppt_y+(sin(-2*pi*(1-$))*-#ppt_x+cos(-2*pi*(1-$))*(1-#ppt_y))*(1-$)">
                                          <p:val>
                                            <p:fltVal val="0"/>
                                          </p:val>
                                        </p:tav>
                                        <p:tav tm="100000">
                                          <p:val>
                                            <p:fltVal val="1"/>
                                          </p:val>
                                        </p:tav>
                                      </p:tavLst>
                                    </p:anim>
                                  </p:childTnLst>
                                </p:cTn>
                              </p:par>
                              <p:par>
                                <p:cTn id="41" presetID="15" presetClass="entr" presetSubtype="0" fill="hold" nodeType="withEffect">
                                  <p:stCondLst>
                                    <p:cond delay="0"/>
                                  </p:stCondLst>
                                  <p:childTnLst>
                                    <p:set>
                                      <p:cBhvr>
                                        <p:cTn id="42" dur="1" fill="hold">
                                          <p:stCondLst>
                                            <p:cond delay="0"/>
                                          </p:stCondLst>
                                        </p:cTn>
                                        <p:tgtEl>
                                          <p:spTgt spid="35871"/>
                                        </p:tgtEl>
                                        <p:attrNameLst>
                                          <p:attrName>style.visibility</p:attrName>
                                        </p:attrNameLst>
                                      </p:cBhvr>
                                      <p:to>
                                        <p:strVal val="visible"/>
                                      </p:to>
                                    </p:set>
                                    <p:anim calcmode="lin" valueType="num">
                                      <p:cBhvr>
                                        <p:cTn id="43" dur="1000" fill="hold"/>
                                        <p:tgtEl>
                                          <p:spTgt spid="35871"/>
                                        </p:tgtEl>
                                        <p:attrNameLst>
                                          <p:attrName>ppt_w</p:attrName>
                                        </p:attrNameLst>
                                      </p:cBhvr>
                                      <p:tavLst>
                                        <p:tav tm="0">
                                          <p:val>
                                            <p:fltVal val="0"/>
                                          </p:val>
                                        </p:tav>
                                        <p:tav tm="100000">
                                          <p:val>
                                            <p:strVal val="#ppt_w"/>
                                          </p:val>
                                        </p:tav>
                                      </p:tavLst>
                                    </p:anim>
                                    <p:anim calcmode="lin" valueType="num">
                                      <p:cBhvr>
                                        <p:cTn id="44" dur="1000" fill="hold"/>
                                        <p:tgtEl>
                                          <p:spTgt spid="35871"/>
                                        </p:tgtEl>
                                        <p:attrNameLst>
                                          <p:attrName>ppt_h</p:attrName>
                                        </p:attrNameLst>
                                      </p:cBhvr>
                                      <p:tavLst>
                                        <p:tav tm="0">
                                          <p:val>
                                            <p:fltVal val="0"/>
                                          </p:val>
                                        </p:tav>
                                        <p:tav tm="100000">
                                          <p:val>
                                            <p:strVal val="#ppt_h"/>
                                          </p:val>
                                        </p:tav>
                                      </p:tavLst>
                                    </p:anim>
                                    <p:anim calcmode="lin" valueType="num">
                                      <p:cBhvr>
                                        <p:cTn id="45" dur="1000" fill="hold"/>
                                        <p:tgtEl>
                                          <p:spTgt spid="35871"/>
                                        </p:tgtEl>
                                        <p:attrNameLst>
                                          <p:attrName>ppt_x</p:attrName>
                                        </p:attrNameLst>
                                      </p:cBhvr>
                                      <p:tavLst>
                                        <p:tav tm="0" fmla="#ppt_x+(cos(-2*pi*(1-$))*-#ppt_x-sin(-2*pi*(1-$))*(1-#ppt_y))*(1-$)">
                                          <p:val>
                                            <p:fltVal val="0"/>
                                          </p:val>
                                        </p:tav>
                                        <p:tav tm="100000">
                                          <p:val>
                                            <p:fltVal val="1"/>
                                          </p:val>
                                        </p:tav>
                                      </p:tavLst>
                                    </p:anim>
                                    <p:anim calcmode="lin" valueType="num">
                                      <p:cBhvr>
                                        <p:cTn id="46" dur="1000" fill="hold"/>
                                        <p:tgtEl>
                                          <p:spTgt spid="35871"/>
                                        </p:tgtEl>
                                        <p:attrNameLst>
                                          <p:attrName>ppt_y</p:attrName>
                                        </p:attrNameLst>
                                      </p:cBhvr>
                                      <p:tavLst>
                                        <p:tav tm="0" fmla="#ppt_y+(sin(-2*pi*(1-$))*-#ppt_x+cos(-2*pi*(1-$))*(1-#ppt_y))*(1-$)">
                                          <p:val>
                                            <p:fltVal val="0"/>
                                          </p:val>
                                        </p:tav>
                                        <p:tav tm="100000">
                                          <p:val>
                                            <p:fltVal val="1"/>
                                          </p:val>
                                        </p:tav>
                                      </p:tavLst>
                                    </p:anim>
                                  </p:childTnLst>
                                </p:cTn>
                              </p:par>
                              <p:par>
                                <p:cTn id="47" presetID="15" presetClass="entr" presetSubtype="0" fill="hold" nodeType="withEffect">
                                  <p:stCondLst>
                                    <p:cond delay="0"/>
                                  </p:stCondLst>
                                  <p:childTnLst>
                                    <p:set>
                                      <p:cBhvr>
                                        <p:cTn id="48" dur="1" fill="hold">
                                          <p:stCondLst>
                                            <p:cond delay="0"/>
                                          </p:stCondLst>
                                        </p:cTn>
                                        <p:tgtEl>
                                          <p:spTgt spid="35872"/>
                                        </p:tgtEl>
                                        <p:attrNameLst>
                                          <p:attrName>style.visibility</p:attrName>
                                        </p:attrNameLst>
                                      </p:cBhvr>
                                      <p:to>
                                        <p:strVal val="visible"/>
                                      </p:to>
                                    </p:set>
                                    <p:anim calcmode="lin" valueType="num">
                                      <p:cBhvr>
                                        <p:cTn id="49" dur="1000" fill="hold"/>
                                        <p:tgtEl>
                                          <p:spTgt spid="35872"/>
                                        </p:tgtEl>
                                        <p:attrNameLst>
                                          <p:attrName>ppt_w</p:attrName>
                                        </p:attrNameLst>
                                      </p:cBhvr>
                                      <p:tavLst>
                                        <p:tav tm="0">
                                          <p:val>
                                            <p:fltVal val="0"/>
                                          </p:val>
                                        </p:tav>
                                        <p:tav tm="100000">
                                          <p:val>
                                            <p:strVal val="#ppt_w"/>
                                          </p:val>
                                        </p:tav>
                                      </p:tavLst>
                                    </p:anim>
                                    <p:anim calcmode="lin" valueType="num">
                                      <p:cBhvr>
                                        <p:cTn id="50" dur="1000" fill="hold"/>
                                        <p:tgtEl>
                                          <p:spTgt spid="35872"/>
                                        </p:tgtEl>
                                        <p:attrNameLst>
                                          <p:attrName>ppt_h</p:attrName>
                                        </p:attrNameLst>
                                      </p:cBhvr>
                                      <p:tavLst>
                                        <p:tav tm="0">
                                          <p:val>
                                            <p:fltVal val="0"/>
                                          </p:val>
                                        </p:tav>
                                        <p:tav tm="100000">
                                          <p:val>
                                            <p:strVal val="#ppt_h"/>
                                          </p:val>
                                        </p:tav>
                                      </p:tavLst>
                                    </p:anim>
                                    <p:anim calcmode="lin" valueType="num">
                                      <p:cBhvr>
                                        <p:cTn id="51" dur="1000" fill="hold"/>
                                        <p:tgtEl>
                                          <p:spTgt spid="35872"/>
                                        </p:tgtEl>
                                        <p:attrNameLst>
                                          <p:attrName>ppt_x</p:attrName>
                                        </p:attrNameLst>
                                      </p:cBhvr>
                                      <p:tavLst>
                                        <p:tav tm="0" fmla="#ppt_x+(cos(-2*pi*(1-$))*-#ppt_x-sin(-2*pi*(1-$))*(1-#ppt_y))*(1-$)">
                                          <p:val>
                                            <p:fltVal val="0"/>
                                          </p:val>
                                        </p:tav>
                                        <p:tav tm="100000">
                                          <p:val>
                                            <p:fltVal val="1"/>
                                          </p:val>
                                        </p:tav>
                                      </p:tavLst>
                                    </p:anim>
                                    <p:anim calcmode="lin" valueType="num">
                                      <p:cBhvr>
                                        <p:cTn id="52" dur="1000" fill="hold"/>
                                        <p:tgtEl>
                                          <p:spTgt spid="35872"/>
                                        </p:tgtEl>
                                        <p:attrNameLst>
                                          <p:attrName>ppt_y</p:attrName>
                                        </p:attrNameLst>
                                      </p:cBhvr>
                                      <p:tavLst>
                                        <p:tav tm="0" fmla="#ppt_y+(sin(-2*pi*(1-$))*-#ppt_x+cos(-2*pi*(1-$))*(1-#ppt_y))*(1-$)">
                                          <p:val>
                                            <p:fltVal val="0"/>
                                          </p:val>
                                        </p:tav>
                                        <p:tav tm="100000">
                                          <p:val>
                                            <p:fltVal val="1"/>
                                          </p:val>
                                        </p:tav>
                                      </p:tavLst>
                                    </p:anim>
                                  </p:childTnLst>
                                </p:cTn>
                              </p:par>
                              <p:par>
                                <p:cTn id="53" presetID="15" presetClass="entr" presetSubtype="0" fill="hold" nodeType="withEffect">
                                  <p:stCondLst>
                                    <p:cond delay="0"/>
                                  </p:stCondLst>
                                  <p:childTnLst>
                                    <p:set>
                                      <p:cBhvr>
                                        <p:cTn id="54" dur="1" fill="hold">
                                          <p:stCondLst>
                                            <p:cond delay="0"/>
                                          </p:stCondLst>
                                        </p:cTn>
                                        <p:tgtEl>
                                          <p:spTgt spid="35873"/>
                                        </p:tgtEl>
                                        <p:attrNameLst>
                                          <p:attrName>style.visibility</p:attrName>
                                        </p:attrNameLst>
                                      </p:cBhvr>
                                      <p:to>
                                        <p:strVal val="visible"/>
                                      </p:to>
                                    </p:set>
                                    <p:anim calcmode="lin" valueType="num">
                                      <p:cBhvr>
                                        <p:cTn id="55" dur="1000" fill="hold"/>
                                        <p:tgtEl>
                                          <p:spTgt spid="35873"/>
                                        </p:tgtEl>
                                        <p:attrNameLst>
                                          <p:attrName>ppt_w</p:attrName>
                                        </p:attrNameLst>
                                      </p:cBhvr>
                                      <p:tavLst>
                                        <p:tav tm="0">
                                          <p:val>
                                            <p:fltVal val="0"/>
                                          </p:val>
                                        </p:tav>
                                        <p:tav tm="100000">
                                          <p:val>
                                            <p:strVal val="#ppt_w"/>
                                          </p:val>
                                        </p:tav>
                                      </p:tavLst>
                                    </p:anim>
                                    <p:anim calcmode="lin" valueType="num">
                                      <p:cBhvr>
                                        <p:cTn id="56" dur="1000" fill="hold"/>
                                        <p:tgtEl>
                                          <p:spTgt spid="35873"/>
                                        </p:tgtEl>
                                        <p:attrNameLst>
                                          <p:attrName>ppt_h</p:attrName>
                                        </p:attrNameLst>
                                      </p:cBhvr>
                                      <p:tavLst>
                                        <p:tav tm="0">
                                          <p:val>
                                            <p:fltVal val="0"/>
                                          </p:val>
                                        </p:tav>
                                        <p:tav tm="100000">
                                          <p:val>
                                            <p:strVal val="#ppt_h"/>
                                          </p:val>
                                        </p:tav>
                                      </p:tavLst>
                                    </p:anim>
                                    <p:anim calcmode="lin" valueType="num">
                                      <p:cBhvr>
                                        <p:cTn id="57" dur="1000" fill="hold"/>
                                        <p:tgtEl>
                                          <p:spTgt spid="35873"/>
                                        </p:tgtEl>
                                        <p:attrNameLst>
                                          <p:attrName>ppt_x</p:attrName>
                                        </p:attrNameLst>
                                      </p:cBhvr>
                                      <p:tavLst>
                                        <p:tav tm="0" fmla="#ppt_x+(cos(-2*pi*(1-$))*-#ppt_x-sin(-2*pi*(1-$))*(1-#ppt_y))*(1-$)">
                                          <p:val>
                                            <p:fltVal val="0"/>
                                          </p:val>
                                        </p:tav>
                                        <p:tav tm="100000">
                                          <p:val>
                                            <p:fltVal val="1"/>
                                          </p:val>
                                        </p:tav>
                                      </p:tavLst>
                                    </p:anim>
                                    <p:anim calcmode="lin" valueType="num">
                                      <p:cBhvr>
                                        <p:cTn id="58" dur="1000" fill="hold"/>
                                        <p:tgtEl>
                                          <p:spTgt spid="35873"/>
                                        </p:tgtEl>
                                        <p:attrNameLst>
                                          <p:attrName>ppt_y</p:attrName>
                                        </p:attrNameLst>
                                      </p:cBhvr>
                                      <p:tavLst>
                                        <p:tav tm="0" fmla="#ppt_y+(sin(-2*pi*(1-$))*-#ppt_x+cos(-2*pi*(1-$))*(1-#ppt_y))*(1-$)">
                                          <p:val>
                                            <p:fltVal val="0"/>
                                          </p:val>
                                        </p:tav>
                                        <p:tav tm="100000">
                                          <p:val>
                                            <p:fltVal val="1"/>
                                          </p:val>
                                        </p:tav>
                                      </p:tavLst>
                                    </p:anim>
                                  </p:childTnLst>
                                </p:cTn>
                              </p:par>
                              <p:par>
                                <p:cTn id="59" presetID="15" presetClass="entr" presetSubtype="0" fill="hold" nodeType="withEffect">
                                  <p:stCondLst>
                                    <p:cond delay="0"/>
                                  </p:stCondLst>
                                  <p:childTnLst>
                                    <p:set>
                                      <p:cBhvr>
                                        <p:cTn id="60" dur="1" fill="hold">
                                          <p:stCondLst>
                                            <p:cond delay="0"/>
                                          </p:stCondLst>
                                        </p:cTn>
                                        <p:tgtEl>
                                          <p:spTgt spid="35875"/>
                                        </p:tgtEl>
                                        <p:attrNameLst>
                                          <p:attrName>style.visibility</p:attrName>
                                        </p:attrNameLst>
                                      </p:cBhvr>
                                      <p:to>
                                        <p:strVal val="visible"/>
                                      </p:to>
                                    </p:set>
                                    <p:anim calcmode="lin" valueType="num">
                                      <p:cBhvr>
                                        <p:cTn id="61" dur="1000" fill="hold"/>
                                        <p:tgtEl>
                                          <p:spTgt spid="35875"/>
                                        </p:tgtEl>
                                        <p:attrNameLst>
                                          <p:attrName>ppt_w</p:attrName>
                                        </p:attrNameLst>
                                      </p:cBhvr>
                                      <p:tavLst>
                                        <p:tav tm="0">
                                          <p:val>
                                            <p:fltVal val="0"/>
                                          </p:val>
                                        </p:tav>
                                        <p:tav tm="100000">
                                          <p:val>
                                            <p:strVal val="#ppt_w"/>
                                          </p:val>
                                        </p:tav>
                                      </p:tavLst>
                                    </p:anim>
                                    <p:anim calcmode="lin" valueType="num">
                                      <p:cBhvr>
                                        <p:cTn id="62" dur="1000" fill="hold"/>
                                        <p:tgtEl>
                                          <p:spTgt spid="35875"/>
                                        </p:tgtEl>
                                        <p:attrNameLst>
                                          <p:attrName>ppt_h</p:attrName>
                                        </p:attrNameLst>
                                      </p:cBhvr>
                                      <p:tavLst>
                                        <p:tav tm="0">
                                          <p:val>
                                            <p:fltVal val="0"/>
                                          </p:val>
                                        </p:tav>
                                        <p:tav tm="100000">
                                          <p:val>
                                            <p:strVal val="#ppt_h"/>
                                          </p:val>
                                        </p:tav>
                                      </p:tavLst>
                                    </p:anim>
                                    <p:anim calcmode="lin" valueType="num">
                                      <p:cBhvr>
                                        <p:cTn id="63" dur="1000" fill="hold"/>
                                        <p:tgtEl>
                                          <p:spTgt spid="35875"/>
                                        </p:tgtEl>
                                        <p:attrNameLst>
                                          <p:attrName>ppt_x</p:attrName>
                                        </p:attrNameLst>
                                      </p:cBhvr>
                                      <p:tavLst>
                                        <p:tav tm="0" fmla="#ppt_x+(cos(-2*pi*(1-$))*-#ppt_x-sin(-2*pi*(1-$))*(1-#ppt_y))*(1-$)">
                                          <p:val>
                                            <p:fltVal val="0"/>
                                          </p:val>
                                        </p:tav>
                                        <p:tav tm="100000">
                                          <p:val>
                                            <p:fltVal val="1"/>
                                          </p:val>
                                        </p:tav>
                                      </p:tavLst>
                                    </p:anim>
                                    <p:anim calcmode="lin" valueType="num">
                                      <p:cBhvr>
                                        <p:cTn id="64" dur="1000" fill="hold"/>
                                        <p:tgtEl>
                                          <p:spTgt spid="35875"/>
                                        </p:tgtEl>
                                        <p:attrNameLst>
                                          <p:attrName>ppt_y</p:attrName>
                                        </p:attrNameLst>
                                      </p:cBhvr>
                                      <p:tavLst>
                                        <p:tav tm="0" fmla="#ppt_y+(sin(-2*pi*(1-$))*-#ppt_x+cos(-2*pi*(1-$))*(1-#ppt_y))*(1-$)">
                                          <p:val>
                                            <p:fltVal val="0"/>
                                          </p:val>
                                        </p:tav>
                                        <p:tav tm="100000">
                                          <p:val>
                                            <p:fltVal val="1"/>
                                          </p:val>
                                        </p:tav>
                                      </p:tavLst>
                                    </p:anim>
                                  </p:childTnLst>
                                </p:cTn>
                              </p:par>
                              <p:par>
                                <p:cTn id="65" presetID="15" presetClass="entr" presetSubtype="0" fill="hold" nodeType="withEffect">
                                  <p:stCondLst>
                                    <p:cond delay="0"/>
                                  </p:stCondLst>
                                  <p:childTnLst>
                                    <p:set>
                                      <p:cBhvr>
                                        <p:cTn id="66" dur="1" fill="hold">
                                          <p:stCondLst>
                                            <p:cond delay="0"/>
                                          </p:stCondLst>
                                        </p:cTn>
                                        <p:tgtEl>
                                          <p:spTgt spid="35876"/>
                                        </p:tgtEl>
                                        <p:attrNameLst>
                                          <p:attrName>style.visibility</p:attrName>
                                        </p:attrNameLst>
                                      </p:cBhvr>
                                      <p:to>
                                        <p:strVal val="visible"/>
                                      </p:to>
                                    </p:set>
                                    <p:anim calcmode="lin" valueType="num">
                                      <p:cBhvr>
                                        <p:cTn id="67" dur="1000" fill="hold"/>
                                        <p:tgtEl>
                                          <p:spTgt spid="35876"/>
                                        </p:tgtEl>
                                        <p:attrNameLst>
                                          <p:attrName>ppt_w</p:attrName>
                                        </p:attrNameLst>
                                      </p:cBhvr>
                                      <p:tavLst>
                                        <p:tav tm="0">
                                          <p:val>
                                            <p:fltVal val="0"/>
                                          </p:val>
                                        </p:tav>
                                        <p:tav tm="100000">
                                          <p:val>
                                            <p:strVal val="#ppt_w"/>
                                          </p:val>
                                        </p:tav>
                                      </p:tavLst>
                                    </p:anim>
                                    <p:anim calcmode="lin" valueType="num">
                                      <p:cBhvr>
                                        <p:cTn id="68" dur="1000" fill="hold"/>
                                        <p:tgtEl>
                                          <p:spTgt spid="35876"/>
                                        </p:tgtEl>
                                        <p:attrNameLst>
                                          <p:attrName>ppt_h</p:attrName>
                                        </p:attrNameLst>
                                      </p:cBhvr>
                                      <p:tavLst>
                                        <p:tav tm="0">
                                          <p:val>
                                            <p:fltVal val="0"/>
                                          </p:val>
                                        </p:tav>
                                        <p:tav tm="100000">
                                          <p:val>
                                            <p:strVal val="#ppt_h"/>
                                          </p:val>
                                        </p:tav>
                                      </p:tavLst>
                                    </p:anim>
                                    <p:anim calcmode="lin" valueType="num">
                                      <p:cBhvr>
                                        <p:cTn id="69" dur="1000" fill="hold"/>
                                        <p:tgtEl>
                                          <p:spTgt spid="35876"/>
                                        </p:tgtEl>
                                        <p:attrNameLst>
                                          <p:attrName>ppt_x</p:attrName>
                                        </p:attrNameLst>
                                      </p:cBhvr>
                                      <p:tavLst>
                                        <p:tav tm="0" fmla="#ppt_x+(cos(-2*pi*(1-$))*-#ppt_x-sin(-2*pi*(1-$))*(1-#ppt_y))*(1-$)">
                                          <p:val>
                                            <p:fltVal val="0"/>
                                          </p:val>
                                        </p:tav>
                                        <p:tav tm="100000">
                                          <p:val>
                                            <p:fltVal val="1"/>
                                          </p:val>
                                        </p:tav>
                                      </p:tavLst>
                                    </p:anim>
                                    <p:anim calcmode="lin" valueType="num">
                                      <p:cBhvr>
                                        <p:cTn id="70" dur="1000" fill="hold"/>
                                        <p:tgtEl>
                                          <p:spTgt spid="35876"/>
                                        </p:tgtEl>
                                        <p:attrNameLst>
                                          <p:attrName>ppt_y</p:attrName>
                                        </p:attrNameLst>
                                      </p:cBhvr>
                                      <p:tavLst>
                                        <p:tav tm="0" fmla="#ppt_y+(sin(-2*pi*(1-$))*-#ppt_x+cos(-2*pi*(1-$))*(1-#ppt_y))*(1-$)">
                                          <p:val>
                                            <p:fltVal val="0"/>
                                          </p:val>
                                        </p:tav>
                                        <p:tav tm="100000">
                                          <p:val>
                                            <p:fltVal val="1"/>
                                          </p:val>
                                        </p:tav>
                                      </p:tavLst>
                                    </p:anim>
                                  </p:childTnLst>
                                </p:cTn>
                              </p:par>
                              <p:par>
                                <p:cTn id="71" presetID="15" presetClass="entr" presetSubtype="0" fill="hold" nodeType="withEffect">
                                  <p:stCondLst>
                                    <p:cond delay="0"/>
                                  </p:stCondLst>
                                  <p:childTnLst>
                                    <p:set>
                                      <p:cBhvr>
                                        <p:cTn id="72" dur="1" fill="hold">
                                          <p:stCondLst>
                                            <p:cond delay="0"/>
                                          </p:stCondLst>
                                        </p:cTn>
                                        <p:tgtEl>
                                          <p:spTgt spid="35877"/>
                                        </p:tgtEl>
                                        <p:attrNameLst>
                                          <p:attrName>style.visibility</p:attrName>
                                        </p:attrNameLst>
                                      </p:cBhvr>
                                      <p:to>
                                        <p:strVal val="visible"/>
                                      </p:to>
                                    </p:set>
                                    <p:anim calcmode="lin" valueType="num">
                                      <p:cBhvr>
                                        <p:cTn id="73" dur="1000" fill="hold"/>
                                        <p:tgtEl>
                                          <p:spTgt spid="35877"/>
                                        </p:tgtEl>
                                        <p:attrNameLst>
                                          <p:attrName>ppt_w</p:attrName>
                                        </p:attrNameLst>
                                      </p:cBhvr>
                                      <p:tavLst>
                                        <p:tav tm="0">
                                          <p:val>
                                            <p:fltVal val="0"/>
                                          </p:val>
                                        </p:tav>
                                        <p:tav tm="100000">
                                          <p:val>
                                            <p:strVal val="#ppt_w"/>
                                          </p:val>
                                        </p:tav>
                                      </p:tavLst>
                                    </p:anim>
                                    <p:anim calcmode="lin" valueType="num">
                                      <p:cBhvr>
                                        <p:cTn id="74" dur="1000" fill="hold"/>
                                        <p:tgtEl>
                                          <p:spTgt spid="35877"/>
                                        </p:tgtEl>
                                        <p:attrNameLst>
                                          <p:attrName>ppt_h</p:attrName>
                                        </p:attrNameLst>
                                      </p:cBhvr>
                                      <p:tavLst>
                                        <p:tav tm="0">
                                          <p:val>
                                            <p:fltVal val="0"/>
                                          </p:val>
                                        </p:tav>
                                        <p:tav tm="100000">
                                          <p:val>
                                            <p:strVal val="#ppt_h"/>
                                          </p:val>
                                        </p:tav>
                                      </p:tavLst>
                                    </p:anim>
                                    <p:anim calcmode="lin" valueType="num">
                                      <p:cBhvr>
                                        <p:cTn id="75" dur="1000" fill="hold"/>
                                        <p:tgtEl>
                                          <p:spTgt spid="35877"/>
                                        </p:tgtEl>
                                        <p:attrNameLst>
                                          <p:attrName>ppt_x</p:attrName>
                                        </p:attrNameLst>
                                      </p:cBhvr>
                                      <p:tavLst>
                                        <p:tav tm="0" fmla="#ppt_x+(cos(-2*pi*(1-$))*-#ppt_x-sin(-2*pi*(1-$))*(1-#ppt_y))*(1-$)">
                                          <p:val>
                                            <p:fltVal val="0"/>
                                          </p:val>
                                        </p:tav>
                                        <p:tav tm="100000">
                                          <p:val>
                                            <p:fltVal val="1"/>
                                          </p:val>
                                        </p:tav>
                                      </p:tavLst>
                                    </p:anim>
                                    <p:anim calcmode="lin" valueType="num">
                                      <p:cBhvr>
                                        <p:cTn id="76" dur="1000" fill="hold"/>
                                        <p:tgtEl>
                                          <p:spTgt spid="35877"/>
                                        </p:tgtEl>
                                        <p:attrNameLst>
                                          <p:attrName>ppt_y</p:attrName>
                                        </p:attrNameLst>
                                      </p:cBhvr>
                                      <p:tavLst>
                                        <p:tav tm="0" fmla="#ppt_y+(sin(-2*pi*(1-$))*-#ppt_x+cos(-2*pi*(1-$))*(1-#ppt_y))*(1-$)">
                                          <p:val>
                                            <p:fltVal val="0"/>
                                          </p:val>
                                        </p:tav>
                                        <p:tav tm="100000">
                                          <p:val>
                                            <p:fltVal val="1"/>
                                          </p:val>
                                        </p:tav>
                                      </p:tavLst>
                                    </p:anim>
                                  </p:childTnLst>
                                </p:cTn>
                              </p:par>
                              <p:par>
                                <p:cTn id="77" presetID="15" presetClass="entr" presetSubtype="0" fill="hold" nodeType="withEffect">
                                  <p:stCondLst>
                                    <p:cond delay="0"/>
                                  </p:stCondLst>
                                  <p:childTnLst>
                                    <p:set>
                                      <p:cBhvr>
                                        <p:cTn id="78" dur="1" fill="hold">
                                          <p:stCondLst>
                                            <p:cond delay="0"/>
                                          </p:stCondLst>
                                        </p:cTn>
                                        <p:tgtEl>
                                          <p:spTgt spid="35878"/>
                                        </p:tgtEl>
                                        <p:attrNameLst>
                                          <p:attrName>style.visibility</p:attrName>
                                        </p:attrNameLst>
                                      </p:cBhvr>
                                      <p:to>
                                        <p:strVal val="visible"/>
                                      </p:to>
                                    </p:set>
                                    <p:anim calcmode="lin" valueType="num">
                                      <p:cBhvr>
                                        <p:cTn id="79" dur="1000" fill="hold"/>
                                        <p:tgtEl>
                                          <p:spTgt spid="35878"/>
                                        </p:tgtEl>
                                        <p:attrNameLst>
                                          <p:attrName>ppt_w</p:attrName>
                                        </p:attrNameLst>
                                      </p:cBhvr>
                                      <p:tavLst>
                                        <p:tav tm="0">
                                          <p:val>
                                            <p:fltVal val="0"/>
                                          </p:val>
                                        </p:tav>
                                        <p:tav tm="100000">
                                          <p:val>
                                            <p:strVal val="#ppt_w"/>
                                          </p:val>
                                        </p:tav>
                                      </p:tavLst>
                                    </p:anim>
                                    <p:anim calcmode="lin" valueType="num">
                                      <p:cBhvr>
                                        <p:cTn id="80" dur="1000" fill="hold"/>
                                        <p:tgtEl>
                                          <p:spTgt spid="35878"/>
                                        </p:tgtEl>
                                        <p:attrNameLst>
                                          <p:attrName>ppt_h</p:attrName>
                                        </p:attrNameLst>
                                      </p:cBhvr>
                                      <p:tavLst>
                                        <p:tav tm="0">
                                          <p:val>
                                            <p:fltVal val="0"/>
                                          </p:val>
                                        </p:tav>
                                        <p:tav tm="100000">
                                          <p:val>
                                            <p:strVal val="#ppt_h"/>
                                          </p:val>
                                        </p:tav>
                                      </p:tavLst>
                                    </p:anim>
                                    <p:anim calcmode="lin" valueType="num">
                                      <p:cBhvr>
                                        <p:cTn id="81" dur="1000" fill="hold"/>
                                        <p:tgtEl>
                                          <p:spTgt spid="35878"/>
                                        </p:tgtEl>
                                        <p:attrNameLst>
                                          <p:attrName>ppt_x</p:attrName>
                                        </p:attrNameLst>
                                      </p:cBhvr>
                                      <p:tavLst>
                                        <p:tav tm="0" fmla="#ppt_x+(cos(-2*pi*(1-$))*-#ppt_x-sin(-2*pi*(1-$))*(1-#ppt_y))*(1-$)">
                                          <p:val>
                                            <p:fltVal val="0"/>
                                          </p:val>
                                        </p:tav>
                                        <p:tav tm="100000">
                                          <p:val>
                                            <p:fltVal val="1"/>
                                          </p:val>
                                        </p:tav>
                                      </p:tavLst>
                                    </p:anim>
                                    <p:anim calcmode="lin" valueType="num">
                                      <p:cBhvr>
                                        <p:cTn id="82" dur="1000" fill="hold"/>
                                        <p:tgtEl>
                                          <p:spTgt spid="35878"/>
                                        </p:tgtEl>
                                        <p:attrNameLst>
                                          <p:attrName>ppt_y</p:attrName>
                                        </p:attrNameLst>
                                      </p:cBhvr>
                                      <p:tavLst>
                                        <p:tav tm="0" fmla="#ppt_y+(sin(-2*pi*(1-$))*-#ppt_x+cos(-2*pi*(1-$))*(1-#ppt_y))*(1-$)">
                                          <p:val>
                                            <p:fltVal val="0"/>
                                          </p:val>
                                        </p:tav>
                                        <p:tav tm="100000">
                                          <p:val>
                                            <p:fltVal val="1"/>
                                          </p:val>
                                        </p:tav>
                                      </p:tavLst>
                                    </p:anim>
                                  </p:childTnLst>
                                </p:cTn>
                              </p:par>
                              <p:par>
                                <p:cTn id="83" presetID="15" presetClass="entr" presetSubtype="0" fill="hold" nodeType="withEffect">
                                  <p:stCondLst>
                                    <p:cond delay="0"/>
                                  </p:stCondLst>
                                  <p:childTnLst>
                                    <p:set>
                                      <p:cBhvr>
                                        <p:cTn id="84" dur="1" fill="hold">
                                          <p:stCondLst>
                                            <p:cond delay="0"/>
                                          </p:stCondLst>
                                        </p:cTn>
                                        <p:tgtEl>
                                          <p:spTgt spid="35879"/>
                                        </p:tgtEl>
                                        <p:attrNameLst>
                                          <p:attrName>style.visibility</p:attrName>
                                        </p:attrNameLst>
                                      </p:cBhvr>
                                      <p:to>
                                        <p:strVal val="visible"/>
                                      </p:to>
                                    </p:set>
                                    <p:anim calcmode="lin" valueType="num">
                                      <p:cBhvr>
                                        <p:cTn id="85" dur="1000" fill="hold"/>
                                        <p:tgtEl>
                                          <p:spTgt spid="35879"/>
                                        </p:tgtEl>
                                        <p:attrNameLst>
                                          <p:attrName>ppt_w</p:attrName>
                                        </p:attrNameLst>
                                      </p:cBhvr>
                                      <p:tavLst>
                                        <p:tav tm="0">
                                          <p:val>
                                            <p:fltVal val="0"/>
                                          </p:val>
                                        </p:tav>
                                        <p:tav tm="100000">
                                          <p:val>
                                            <p:strVal val="#ppt_w"/>
                                          </p:val>
                                        </p:tav>
                                      </p:tavLst>
                                    </p:anim>
                                    <p:anim calcmode="lin" valueType="num">
                                      <p:cBhvr>
                                        <p:cTn id="86" dur="1000" fill="hold"/>
                                        <p:tgtEl>
                                          <p:spTgt spid="35879"/>
                                        </p:tgtEl>
                                        <p:attrNameLst>
                                          <p:attrName>ppt_h</p:attrName>
                                        </p:attrNameLst>
                                      </p:cBhvr>
                                      <p:tavLst>
                                        <p:tav tm="0">
                                          <p:val>
                                            <p:fltVal val="0"/>
                                          </p:val>
                                        </p:tav>
                                        <p:tav tm="100000">
                                          <p:val>
                                            <p:strVal val="#ppt_h"/>
                                          </p:val>
                                        </p:tav>
                                      </p:tavLst>
                                    </p:anim>
                                    <p:anim calcmode="lin" valueType="num">
                                      <p:cBhvr>
                                        <p:cTn id="87" dur="1000" fill="hold"/>
                                        <p:tgtEl>
                                          <p:spTgt spid="35879"/>
                                        </p:tgtEl>
                                        <p:attrNameLst>
                                          <p:attrName>ppt_x</p:attrName>
                                        </p:attrNameLst>
                                      </p:cBhvr>
                                      <p:tavLst>
                                        <p:tav tm="0" fmla="#ppt_x+(cos(-2*pi*(1-$))*-#ppt_x-sin(-2*pi*(1-$))*(1-#ppt_y))*(1-$)">
                                          <p:val>
                                            <p:fltVal val="0"/>
                                          </p:val>
                                        </p:tav>
                                        <p:tav tm="100000">
                                          <p:val>
                                            <p:fltVal val="1"/>
                                          </p:val>
                                        </p:tav>
                                      </p:tavLst>
                                    </p:anim>
                                    <p:anim calcmode="lin" valueType="num">
                                      <p:cBhvr>
                                        <p:cTn id="88" dur="1000" fill="hold"/>
                                        <p:tgtEl>
                                          <p:spTgt spid="3587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89" fill="hold" nodeType="clickPar">
                      <p:stCondLst>
                        <p:cond delay="indefinite"/>
                      </p:stCondLst>
                      <p:childTnLst>
                        <p:par>
                          <p:cTn id="90" fill="hold" nodeType="withGroup">
                            <p:stCondLst>
                              <p:cond delay="0"/>
                            </p:stCondLst>
                            <p:childTnLst>
                              <p:par>
                                <p:cTn id="91" presetID="23" presetClass="entr" presetSubtype="16" fill="hold" grpId="0" nodeType="clickEffect">
                                  <p:stCondLst>
                                    <p:cond delay="0"/>
                                  </p:stCondLst>
                                  <p:childTnLst>
                                    <p:set>
                                      <p:cBhvr>
                                        <p:cTn id="92" dur="1" fill="hold">
                                          <p:stCondLst>
                                            <p:cond delay="0"/>
                                          </p:stCondLst>
                                        </p:cTn>
                                        <p:tgtEl>
                                          <p:spTgt spid="35884"/>
                                        </p:tgtEl>
                                        <p:attrNameLst>
                                          <p:attrName>style.visibility</p:attrName>
                                        </p:attrNameLst>
                                      </p:cBhvr>
                                      <p:to>
                                        <p:strVal val="visible"/>
                                      </p:to>
                                    </p:set>
                                    <p:anim calcmode="lin" valueType="num">
                                      <p:cBhvr>
                                        <p:cTn id="93" dur="500" fill="hold"/>
                                        <p:tgtEl>
                                          <p:spTgt spid="35884"/>
                                        </p:tgtEl>
                                        <p:attrNameLst>
                                          <p:attrName>ppt_w</p:attrName>
                                        </p:attrNameLst>
                                      </p:cBhvr>
                                      <p:tavLst>
                                        <p:tav tm="0">
                                          <p:val>
                                            <p:fltVal val="0"/>
                                          </p:val>
                                        </p:tav>
                                        <p:tav tm="100000">
                                          <p:val>
                                            <p:strVal val="#ppt_w"/>
                                          </p:val>
                                        </p:tav>
                                      </p:tavLst>
                                    </p:anim>
                                    <p:anim calcmode="lin" valueType="num">
                                      <p:cBhvr>
                                        <p:cTn id="94" dur="500" fill="hold"/>
                                        <p:tgtEl>
                                          <p:spTgt spid="35884"/>
                                        </p:tgtEl>
                                        <p:attrNameLst>
                                          <p:attrName>ppt_h</p:attrName>
                                        </p:attrNameLst>
                                      </p:cBhvr>
                                      <p:tavLst>
                                        <p:tav tm="0">
                                          <p:val>
                                            <p:fltVal val="0"/>
                                          </p:val>
                                        </p:tav>
                                        <p:tav tm="100000">
                                          <p:val>
                                            <p:strVal val="#ppt_h"/>
                                          </p:val>
                                        </p:tav>
                                      </p:tavLst>
                                    </p:anim>
                                  </p:childTnLst>
                                </p:cTn>
                              </p:par>
                            </p:childTnLst>
                          </p:cTn>
                        </p:par>
                      </p:childTnLst>
                    </p:cTn>
                  </p:par>
                  <p:par>
                    <p:cTn id="95" fill="hold" nodeType="clickPar">
                      <p:stCondLst>
                        <p:cond delay="indefinite"/>
                      </p:stCondLst>
                      <p:childTnLst>
                        <p:par>
                          <p:cTn id="96" fill="hold" nodeType="withGroup">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35885"/>
                                        </p:tgtEl>
                                        <p:attrNameLst>
                                          <p:attrName>style.visibility</p:attrName>
                                        </p:attrNameLst>
                                      </p:cBhvr>
                                      <p:to>
                                        <p:strVal val="visible"/>
                                      </p:to>
                                    </p:set>
                                    <p:anim calcmode="lin" valueType="num">
                                      <p:cBhvr additive="base">
                                        <p:cTn id="99" dur="500" fill="hold"/>
                                        <p:tgtEl>
                                          <p:spTgt spid="35885"/>
                                        </p:tgtEl>
                                        <p:attrNameLst>
                                          <p:attrName>ppt_x</p:attrName>
                                        </p:attrNameLst>
                                      </p:cBhvr>
                                      <p:tavLst>
                                        <p:tav tm="0">
                                          <p:val>
                                            <p:strVal val="#ppt_x"/>
                                          </p:val>
                                        </p:tav>
                                        <p:tav tm="100000">
                                          <p:val>
                                            <p:strVal val="#ppt_x"/>
                                          </p:val>
                                        </p:tav>
                                      </p:tavLst>
                                    </p:anim>
                                    <p:anim calcmode="lin" valueType="num">
                                      <p:cBhvr additive="base">
                                        <p:cTn id="100" dur="500" fill="hold"/>
                                        <p:tgtEl>
                                          <p:spTgt spid="358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84" grpId="0" animBg="1" autoUpdateAnimBg="0"/>
      <p:bldP spid="35885" grpId="0" animBg="1" autoUpdateAnimBg="0"/>
    </p:bldLst>
  </p:timing>
</p:sld>
</file>

<file path=ppt/slides/slide20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36512" y="2420888"/>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يسوع هو صاحب مكانة سامية كسيد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 20; 2:9-11; 3:20-21) </a:t>
            </a: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وبالتالي ملك على الكل </a:t>
            </a:r>
          </a:p>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7" name="Rectangle 2">
            <a:extLst>
              <a:ext uri="{FF2B5EF4-FFF2-40B4-BE49-F238E27FC236}">
                <a16:creationId xmlns:a16="http://schemas.microsoft.com/office/drawing/2014/main" id="{5A0AE11E-ADE2-CC48-A832-E582E96DE3D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82931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87411" y="2042150"/>
            <a:ext cx="7569177" cy="32057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تقليد او التشبه بالمسيح يوفر للمؤمنين الفرح </a:t>
            </a:r>
            <a:b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b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اص.1) التواضع ( اص.2) الاتزان (اص.3) والسلام ( اص.4)</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7" name="Rectangle 2">
            <a:extLst>
              <a:ext uri="{FF2B5EF4-FFF2-40B4-BE49-F238E27FC236}">
                <a16:creationId xmlns:a16="http://schemas.microsoft.com/office/drawing/2014/main" id="{6A0497B5-CA3B-5E49-A255-8EE30309742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53436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90152"/>
            <a:ext cx="9260092" cy="694815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2136078"/>
            <a:ext cx="9144000" cy="298971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ظهر شخص المسيح 70 مرة , بما في ذلك موته </a:t>
            </a:r>
            <a:r>
              <a:rPr kumimoji="0" lang="ar-SA" sz="3600" u="none" strike="noStrike" kern="1200" cap="none" spc="0" normalizeH="0" baseline="0" noProof="0" dirty="0" err="1">
                <a:ln>
                  <a:noFill/>
                </a:ln>
                <a:solidFill>
                  <a:srgbClr val="FFFFFF"/>
                </a:solidFill>
                <a:effectLst>
                  <a:glow rad="127000">
                    <a:srgbClr val="000000"/>
                  </a:glow>
                </a:effectLst>
                <a:uLnTx/>
                <a:uFillTx/>
                <a:ea typeface="ＭＳ Ｐゴシック" charset="0"/>
              </a:rPr>
              <a:t>الكفاري</a:t>
            </a: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(1:29; 2:8; 3:18).</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8" name="Rectangle 2">
            <a:extLst>
              <a:ext uri="{FF2B5EF4-FFF2-40B4-BE49-F238E27FC236}">
                <a16:creationId xmlns:a16="http://schemas.microsoft.com/office/drawing/2014/main" id="{86402CF6-04C5-3441-9F8D-55ACD70733D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290784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2930837"/>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Prophecy</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(Lord, Deity)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4016" y="1957850"/>
            <a:ext cx="8676456" cy="37584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أهم مقطع مسيحي في رسائل بولس ( 2: 5-11)</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endPar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يؤكد ان المسيح هو الله الذي تنازل عن حقوق معينة بتواضع , لكن الله سيكرمه عندما ينحني كل شخص امامه ويعترف به كسيد </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endPar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2)</a:t>
            </a: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10-11</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8" name="Rectangle 2">
            <a:extLst>
              <a:ext uri="{FF2B5EF4-FFF2-40B4-BE49-F238E27FC236}">
                <a16:creationId xmlns:a16="http://schemas.microsoft.com/office/drawing/2014/main" id="{42D18086-5B48-C14A-A841-F07E6C581CC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679854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 name="Picture 110" descr="christ0025.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4288" y="0"/>
            <a:ext cx="9144001" cy="6934200"/>
          </a:xfrm>
          <a:prstGeom prst="rect">
            <a:avLst/>
          </a:prstGeom>
          <a:solidFill>
            <a:srgbClr val="0000FF"/>
          </a:solidFill>
          <a:ln w="12700" cap="sq">
            <a:solidFill>
              <a:schemeClr val="tx1"/>
            </a:solidFill>
            <a:round/>
            <a:headEnd type="none" w="sm" len="sm"/>
            <a:tailEnd type="none" w="sm" len="sm"/>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Oval 2"/>
          <p:cNvSpPr>
            <a:spLocks noChangeArrowheads="1"/>
          </p:cNvSpPr>
          <p:nvPr/>
        </p:nvSpPr>
        <p:spPr bwMode="auto">
          <a:xfrm>
            <a:off x="250825" y="692150"/>
            <a:ext cx="2376488" cy="720725"/>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87" name="Rectangle 119"/>
          <p:cNvSpPr>
            <a:spLocks noGrp="1" noChangeArrowheads="1"/>
          </p:cNvSpPr>
          <p:nvPr>
            <p:ph type="title" idx="4294967295"/>
          </p:nvPr>
        </p:nvSpPr>
        <p:spPr>
          <a:xfrm>
            <a:off x="0" y="-533400"/>
            <a:ext cx="4829175" cy="539750"/>
          </a:xfrm>
        </p:spPr>
        <p:txBody>
          <a:bodyPr/>
          <a:lstStyle/>
          <a:p>
            <a:pPr eaLnBrk="1" hangingPunct="1"/>
            <a:r>
              <a:rPr lang="en-US" sz="3200" dirty="0">
                <a:solidFill>
                  <a:srgbClr val="000040"/>
                </a:solidFill>
                <a:ea typeface="ＭＳ Ｐゴシック" charset="0"/>
              </a:rPr>
              <a:t>Book Chart</a:t>
            </a:r>
          </a:p>
        </p:txBody>
      </p:sp>
      <p:sp>
        <p:nvSpPr>
          <p:cNvPr id="250888" name="Rectangle 2"/>
          <p:cNvSpPr>
            <a:spLocks noChangeArrowheads="1"/>
          </p:cNvSpPr>
          <p:nvPr/>
        </p:nvSpPr>
        <p:spPr bwMode="auto">
          <a:xfrm>
            <a:off x="1933575" y="104775"/>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89" name="Rectangle 4"/>
          <p:cNvSpPr>
            <a:spLocks noChangeArrowheads="1"/>
          </p:cNvSpPr>
          <p:nvPr/>
        </p:nvSpPr>
        <p:spPr bwMode="auto">
          <a:xfrm>
            <a:off x="2733675" y="28051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93" name="Text Box 6"/>
          <p:cNvSpPr txBox="1">
            <a:spLocks noChangeArrowheads="1"/>
          </p:cNvSpPr>
          <p:nvPr/>
        </p:nvSpPr>
        <p:spPr bwMode="auto">
          <a:xfrm>
            <a:off x="8510791" y="-26988"/>
            <a:ext cx="583792" cy="4000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rPr>
              <a:t>181</a:t>
            </a:r>
            <a:endParaRPr kumimoji="0" lang="en-US" sz="20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endParaRPr>
          </a:p>
        </p:txBody>
      </p:sp>
      <p:sp>
        <p:nvSpPr>
          <p:cNvPr id="12" name="Oval 11"/>
          <p:cNvSpPr/>
          <p:nvPr/>
        </p:nvSpPr>
        <p:spPr bwMode="auto">
          <a:xfrm>
            <a:off x="2684990" y="692150"/>
            <a:ext cx="1985970" cy="714380"/>
          </a:xfrm>
          <a:prstGeom prst="ellipse">
            <a:avLst/>
          </a:prstGeom>
          <a:solidFill>
            <a:srgbClr val="1717DF"/>
          </a:solidFill>
          <a:ln w="12700" cap="sq" cmpd="sng" algn="ctr">
            <a:solidFill>
              <a:schemeClr val="tx1"/>
            </a:solid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pitchFamily="-111" charset="0"/>
              <a:ea typeface="ＭＳ Ｐゴシック" charset="0"/>
            </a:endParaRPr>
          </a:p>
        </p:txBody>
      </p:sp>
      <p:sp>
        <p:nvSpPr>
          <p:cNvPr id="10" name="Oval 9"/>
          <p:cNvSpPr/>
          <p:nvPr/>
        </p:nvSpPr>
        <p:spPr bwMode="auto">
          <a:xfrm>
            <a:off x="4728637" y="692150"/>
            <a:ext cx="2000264" cy="642942"/>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11" name="Oval 10"/>
          <p:cNvSpPr/>
          <p:nvPr/>
        </p:nvSpPr>
        <p:spPr bwMode="auto">
          <a:xfrm>
            <a:off x="6786578" y="692150"/>
            <a:ext cx="2357422" cy="785818"/>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graphicFrame>
        <p:nvGraphicFramePr>
          <p:cNvPr id="109" name="Table 108"/>
          <p:cNvGraphicFramePr>
            <a:graphicFrameLocks noGrp="1"/>
          </p:cNvGraphicFramePr>
          <p:nvPr>
            <p:extLst>
              <p:ext uri="{D42A27DB-BD31-4B8C-83A1-F6EECF244321}">
                <p14:modId xmlns:p14="http://schemas.microsoft.com/office/powerpoint/2010/main" val="143477167"/>
              </p:ext>
            </p:extLst>
          </p:nvPr>
        </p:nvGraphicFramePr>
        <p:xfrm>
          <a:off x="3926" y="-3797"/>
          <a:ext cx="9176586" cy="6934199"/>
        </p:xfrm>
        <a:graphic>
          <a:graphicData uri="http://schemas.openxmlformats.org/drawingml/2006/table">
            <a:tbl>
              <a:tblPr>
                <a:effectLst/>
              </a:tblPr>
              <a:tblGrid>
                <a:gridCol w="758269">
                  <a:extLst>
                    <a:ext uri="{9D8B030D-6E8A-4147-A177-3AD203B41FA5}">
                      <a16:colId xmlns:a16="http://schemas.microsoft.com/office/drawing/2014/main" val="20000"/>
                    </a:ext>
                  </a:extLst>
                </a:gridCol>
                <a:gridCol w="1011704">
                  <a:extLst>
                    <a:ext uri="{9D8B030D-6E8A-4147-A177-3AD203B41FA5}">
                      <a16:colId xmlns:a16="http://schemas.microsoft.com/office/drawing/2014/main" val="20001"/>
                    </a:ext>
                  </a:extLst>
                </a:gridCol>
                <a:gridCol w="939440">
                  <a:extLst>
                    <a:ext uri="{9D8B030D-6E8A-4147-A177-3AD203B41FA5}">
                      <a16:colId xmlns:a16="http://schemas.microsoft.com/office/drawing/2014/main" val="20002"/>
                    </a:ext>
                  </a:extLst>
                </a:gridCol>
                <a:gridCol w="867175">
                  <a:extLst>
                    <a:ext uri="{9D8B030D-6E8A-4147-A177-3AD203B41FA5}">
                      <a16:colId xmlns:a16="http://schemas.microsoft.com/office/drawing/2014/main" val="20003"/>
                    </a:ext>
                  </a:extLst>
                </a:gridCol>
                <a:gridCol w="1156234">
                  <a:extLst>
                    <a:ext uri="{9D8B030D-6E8A-4147-A177-3AD203B41FA5}">
                      <a16:colId xmlns:a16="http://schemas.microsoft.com/office/drawing/2014/main" val="20004"/>
                    </a:ext>
                  </a:extLst>
                </a:gridCol>
                <a:gridCol w="799229">
                  <a:extLst>
                    <a:ext uri="{9D8B030D-6E8A-4147-A177-3AD203B41FA5}">
                      <a16:colId xmlns:a16="http://schemas.microsoft.com/office/drawing/2014/main" val="20005"/>
                    </a:ext>
                  </a:extLst>
                </a:gridCol>
                <a:gridCol w="1296445">
                  <a:extLst>
                    <a:ext uri="{9D8B030D-6E8A-4147-A177-3AD203B41FA5}">
                      <a16:colId xmlns:a16="http://schemas.microsoft.com/office/drawing/2014/main" val="20006"/>
                    </a:ext>
                  </a:extLst>
                </a:gridCol>
                <a:gridCol w="722646">
                  <a:extLst>
                    <a:ext uri="{9D8B030D-6E8A-4147-A177-3AD203B41FA5}">
                      <a16:colId xmlns:a16="http://schemas.microsoft.com/office/drawing/2014/main" val="20007"/>
                    </a:ext>
                  </a:extLst>
                </a:gridCol>
                <a:gridCol w="650381">
                  <a:extLst>
                    <a:ext uri="{9D8B030D-6E8A-4147-A177-3AD203B41FA5}">
                      <a16:colId xmlns:a16="http://schemas.microsoft.com/office/drawing/2014/main" val="20008"/>
                    </a:ext>
                  </a:extLst>
                </a:gridCol>
                <a:gridCol w="975063">
                  <a:extLst>
                    <a:ext uri="{9D8B030D-6E8A-4147-A177-3AD203B41FA5}">
                      <a16:colId xmlns:a16="http://schemas.microsoft.com/office/drawing/2014/main" val="20009"/>
                    </a:ext>
                  </a:extLst>
                </a:gridCol>
              </a:tblGrid>
              <a:tr h="688684">
                <a:tc gridSpan="10">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800" b="1" i="0" u="none" strike="noStrike" cap="none" normalizeH="0" baseline="0" dirty="0">
                          <a:ln>
                            <a:noFill/>
                          </a:ln>
                          <a:solidFill>
                            <a:srgbClr val="FFFFFF"/>
                          </a:solidFill>
                          <a:effectLst>
                            <a:glow rad="228600">
                              <a:srgbClr val="000000">
                                <a:alpha val="40000"/>
                              </a:srgbClr>
                            </a:glow>
                          </a:effectLst>
                          <a:latin typeface="Arial" panose="020B0604020202020204" pitchFamily="34" charset="0"/>
                          <a:ea typeface="ＭＳ Ｐゴシック" charset="0"/>
                          <a:cs typeface="Arial" panose="020B0604020202020204" pitchFamily="34" charset="0"/>
                        </a:rPr>
                        <a:t>نتائج التمثل بفكر المسيح</a:t>
                      </a:r>
                      <a:endParaRPr kumimoji="0" lang="en-US" sz="2800" b="1" i="0" u="none" strike="noStrike" cap="none" normalizeH="0" baseline="0" dirty="0">
                        <a:ln>
                          <a:noFill/>
                        </a:ln>
                        <a:solidFill>
                          <a:srgbClr val="FFFFFF"/>
                        </a:solidFill>
                        <a:effectLst>
                          <a:glow rad="228600">
                            <a:srgbClr val="000000">
                              <a:alpha val="40000"/>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gradFill flip="none" rotWithShape="1">
                      <a:gsLst>
                        <a:gs pos="0">
                          <a:srgbClr val="800000"/>
                        </a:gs>
                        <a:gs pos="100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53566">
                <a:tc gridSpan="3">
                  <a:txBody>
                    <a:bodyPr/>
                    <a:lstStyle/>
                    <a:p>
                      <a:pPr algn="ctr"/>
                      <a:r>
                        <a:rPr lang="ar-JO" sz="2400" b="1" i="0" dirty="0">
                          <a:effectLst>
                            <a:glow rad="228600">
                              <a:srgbClr val="000000">
                                <a:alpha val="40000"/>
                              </a:srgbClr>
                            </a:glow>
                          </a:effectLst>
                          <a:latin typeface="Arial" panose="020B0604020202020204" pitchFamily="34" charset="0"/>
                          <a:cs typeface="Arial" panose="020B0604020202020204" pitchFamily="34" charset="0"/>
                        </a:rPr>
                        <a:t>الفرح</a:t>
                      </a:r>
                      <a:endParaRPr lang="en-US" sz="2400" b="1" i="0" dirty="0">
                        <a:effectLst>
                          <a:glow rad="228600">
                            <a:srgbClr val="000000">
                              <a:alpha val="40000"/>
                            </a:srgbClr>
                          </a:glow>
                        </a:effectLst>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الإتضاع</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الحماية</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السلام</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80659">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2</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3</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80659">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(5)</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(7)</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768011">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1" lang="en-GB"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(7)</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(8)</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753566">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الألم</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1" lang="en-GB"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الخضوع</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الخلاص</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التقديس</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1652080">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تحية</a:t>
                      </a:r>
                    </a:p>
                    <a:p>
                      <a:pPr algn="ctr"/>
                      <a:r>
                        <a:rPr lang="ar-JO"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1: 1-2</a:t>
                      </a:r>
                      <a:endParaRPr lang="en-US" sz="1600" b="1" i="0" dirty="0">
                        <a:effectLst>
                          <a:glow rad="228600">
                            <a:srgbClr val="000000">
                              <a:alpha val="40000"/>
                            </a:srgbClr>
                          </a:glow>
                        </a:effectLst>
                        <a:latin typeface="Arial" panose="020B0604020202020204" pitchFamily="34"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شكر و صلاة</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1: 3-11</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خدمة في السجن</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1: 12-30</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حض</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2: 1-4</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تجسيد</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2:</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5-30</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من الناموسية</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3:</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1-16</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من التساهل</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3:</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17-21</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مع الناس</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4: 1-3</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مع الله</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4-9</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دائماً</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baseline="0" dirty="0">
                          <a:effectLst>
                            <a:glow rad="228600">
                              <a:srgbClr val="000000">
                                <a:alpha val="40000"/>
                              </a:srgbClr>
                            </a:glow>
                          </a:effectLst>
                          <a:latin typeface="Arial" panose="020B0604020202020204" pitchFamily="34" charset="0"/>
                          <a:ea typeface="SimSun" charset="0"/>
                          <a:cs typeface="Arial" panose="020B0604020202020204" pitchFamily="34" charset="0"/>
                        </a:rPr>
                        <a:t> 10-20</a:t>
                      </a:r>
                      <a:r>
                        <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 </a:t>
                      </a:r>
                    </a:p>
                    <a:p>
                      <a:pPr algn="ctr" eaLnBrk="0" hangingPunct="0"/>
                      <a:r>
                        <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a:t>
                      </a: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تحيات</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baseline="0" dirty="0">
                          <a:effectLst>
                            <a:glow rad="228600">
                              <a:srgbClr val="000000">
                                <a:alpha val="40000"/>
                              </a:srgbClr>
                            </a:glow>
                          </a:effectLst>
                          <a:latin typeface="Arial" panose="020B0604020202020204" pitchFamily="34" charset="0"/>
                          <a:ea typeface="SimSun" charset="0"/>
                          <a:cs typeface="Arial" panose="020B0604020202020204" pitchFamily="34" charset="0"/>
                        </a:rPr>
                        <a:t> 21-23</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extLst>
                  <a:ext uri="{0D108BD9-81ED-4DB2-BD59-A6C34878D82A}">
                    <a16:rowId xmlns:a16="http://schemas.microsoft.com/office/drawing/2014/main" val="10006"/>
                  </a:ext>
                </a:extLst>
              </a:tr>
              <a:tr h="485907">
                <a:tc gridSpan="10">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من</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روما</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671067">
                <a:tc gridSpan="10">
                  <a:txBody>
                    <a:bodyPr/>
                    <a:lstStyle/>
                    <a:p>
                      <a:pPr algn="ctr"/>
                      <a:r>
                        <a:rPr lang="ar-JO" sz="2400" b="1" dirty="0"/>
                        <a:t>أوائل ربيع 62 م (أول سجن في روما)</a:t>
                      </a:r>
                      <a:endParaRPr lang="en-US" altLang="zh-CN" sz="2400" b="1" i="0" dirty="0">
                        <a:latin typeface="Arial" panose="020B0604020202020204" pitchFamily="34" charset="0"/>
                        <a:ea typeface="SimSun"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13" name="Rectangle 119">
            <a:extLst>
              <a:ext uri="{FF2B5EF4-FFF2-40B4-BE49-F238E27FC236}">
                <a16:creationId xmlns:a16="http://schemas.microsoft.com/office/drawing/2014/main" id="{4D7BA507-4168-084C-AFBA-9E0F55774E6C}"/>
              </a:ext>
            </a:extLst>
          </p:cNvPr>
          <p:cNvSpPr txBox="1">
            <a:spLocks noChangeArrowheads="1"/>
          </p:cNvSpPr>
          <p:nvPr/>
        </p:nvSpPr>
        <p:spPr bwMode="auto">
          <a:xfrm>
            <a:off x="5992018" y="44624"/>
            <a:ext cx="2627313" cy="539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lvl1pPr algn="l" rtl="0" eaLnBrk="0" fontAlgn="base" hangingPunct="0">
              <a:spcBef>
                <a:spcPct val="0"/>
              </a:spcBef>
              <a:spcAft>
                <a:spcPct val="0"/>
              </a:spcAft>
              <a:defRPr sz="4400" b="1">
                <a:solidFill>
                  <a:schemeClr val="tx2"/>
                </a:solidFill>
                <a:latin typeface="Arial"/>
                <a:ea typeface="ＭＳ Ｐゴシック" charset="-128"/>
                <a:cs typeface="Arial"/>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ar-JO" sz="2800"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rPr>
              <a:t>فيلبي : </a:t>
            </a:r>
            <a:endParaRPr kumimoji="1" lang="en-US" sz="2800"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4" name="Rectangle 119">
            <a:extLst>
              <a:ext uri="{FF2B5EF4-FFF2-40B4-BE49-F238E27FC236}">
                <a16:creationId xmlns:a16="http://schemas.microsoft.com/office/drawing/2014/main" id="{5E5BEDAF-4C4F-684E-AABD-12F51E2610DC}"/>
              </a:ext>
            </a:extLst>
          </p:cNvPr>
          <p:cNvSpPr txBox="1">
            <a:spLocks noChangeArrowheads="1"/>
          </p:cNvSpPr>
          <p:nvPr/>
        </p:nvSpPr>
        <p:spPr bwMode="auto">
          <a:xfrm rot="20059622">
            <a:off x="49166" y="1681355"/>
            <a:ext cx="1052513" cy="636588"/>
          </a:xfrm>
          <a:prstGeom prst="rect">
            <a:avLst/>
          </a:prstGeom>
          <a:solidFill>
            <a:srgbClr val="8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17x</a:t>
            </a:r>
          </a:p>
        </p:txBody>
      </p:sp>
      <p:sp>
        <p:nvSpPr>
          <p:cNvPr id="15" name="Rectangle 102">
            <a:extLst>
              <a:ext uri="{FF2B5EF4-FFF2-40B4-BE49-F238E27FC236}">
                <a16:creationId xmlns:a16="http://schemas.microsoft.com/office/drawing/2014/main" id="{964D0F69-5A2F-EB4D-9282-C4846D2EFE65}"/>
              </a:ext>
            </a:extLst>
          </p:cNvPr>
          <p:cNvSpPr>
            <a:spLocks noChangeArrowheads="1"/>
          </p:cNvSpPr>
          <p:nvPr/>
        </p:nvSpPr>
        <p:spPr bwMode="auto">
          <a:xfrm>
            <a:off x="-19050" y="2562418"/>
            <a:ext cx="9163050" cy="876300"/>
          </a:xfrm>
          <a:prstGeom prst="rect">
            <a:avLst/>
          </a:prstGeom>
          <a:noFill/>
          <a:ln w="57150">
            <a:solidFill>
              <a:srgbClr val="FF0000"/>
            </a:solidFill>
            <a:miter lim="800000"/>
            <a:headEnd/>
            <a:tailEnd/>
          </a:ln>
          <a:extLst>
            <a:ext uri="{909E8E84-426E-40dd-AFC4-6F175D3DCCD1}">
              <a14:hiddenFill xmlns:a14="http://schemas.microsoft.com/office/drawing/2010/main" xmlns="">
                <a:solidFill>
                  <a:srgbClr val="FFFFFF"/>
                </a:solidFill>
              </a14:hiddenFill>
            </a:ext>
          </a:extLst>
        </p:spPr>
        <p:txBody>
          <a:bodyPr wrap="none" lIns="91429" tIns="45714" rIns="91429" bIns="45714"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16" name="Rectangle 119">
            <a:extLst>
              <a:ext uri="{FF2B5EF4-FFF2-40B4-BE49-F238E27FC236}">
                <a16:creationId xmlns:a16="http://schemas.microsoft.com/office/drawing/2014/main" id="{F6151704-7882-CB42-8AB5-07B4363AD2D8}"/>
              </a:ext>
            </a:extLst>
          </p:cNvPr>
          <p:cNvSpPr txBox="1">
            <a:spLocks noChangeArrowheads="1"/>
          </p:cNvSpPr>
          <p:nvPr/>
        </p:nvSpPr>
        <p:spPr bwMode="auto">
          <a:xfrm rot="20059622">
            <a:off x="25353" y="3191068"/>
            <a:ext cx="1052513" cy="636587"/>
          </a:xfrm>
          <a:prstGeom prst="rect">
            <a:avLst/>
          </a:prstGeom>
          <a:solidFill>
            <a:srgbClr val="8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20x</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par>
                          <p:cTn id="7" fill="hold">
                            <p:stCondLst>
                              <p:cond delay="0"/>
                            </p:stCondLst>
                            <p:childTnLst>
                              <p:par>
                                <p:cTn id="8" presetID="45" presetClass="entr" presetSubtype="0" fill="hold" grpId="0" nodeType="after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2000"/>
                                        <p:tgtEl>
                                          <p:spTgt spid="14"/>
                                        </p:tgtEl>
                                      </p:cBhvr>
                                    </p:animEffect>
                                    <p:anim calcmode="lin" valueType="num">
                                      <p:cBhvr>
                                        <p:cTn id="11" dur="2000" fill="hold"/>
                                        <p:tgtEl>
                                          <p:spTgt spid="14"/>
                                        </p:tgtEl>
                                        <p:attrNameLst>
                                          <p:attrName>ppt_w</p:attrName>
                                        </p:attrNameLst>
                                      </p:cBhvr>
                                      <p:tavLst>
                                        <p:tav tm="0" fmla="#ppt_w*sin(2.5*pi*$)">
                                          <p:val>
                                            <p:fltVal val="0"/>
                                          </p:val>
                                        </p:tav>
                                        <p:tav tm="100000">
                                          <p:val>
                                            <p:fltVal val="1"/>
                                          </p:val>
                                        </p:tav>
                                      </p:tavLst>
                                    </p:anim>
                                    <p:anim calcmode="lin" valueType="num">
                                      <p:cBhvr>
                                        <p:cTn id="12" dur="20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13" fill="hold">
                      <p:stCondLst>
                        <p:cond delay="indefinite"/>
                      </p:stCondLst>
                      <p:childTnLst>
                        <p:par>
                          <p:cTn id="14" fill="hold">
                            <p:stCondLst>
                              <p:cond delay="0"/>
                            </p:stCondLst>
                            <p:childTnLst>
                              <p:par>
                                <p:cTn id="15" presetID="23" presetClass="entr" presetSubtype="16"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p:cTn id="17" dur="500" fill="hold"/>
                                        <p:tgtEl>
                                          <p:spTgt spid="15"/>
                                        </p:tgtEl>
                                        <p:attrNameLst>
                                          <p:attrName>ppt_w</p:attrName>
                                        </p:attrNameLst>
                                      </p:cBhvr>
                                      <p:tavLst>
                                        <p:tav tm="0">
                                          <p:val>
                                            <p:fltVal val="0"/>
                                          </p:val>
                                        </p:tav>
                                        <p:tav tm="100000">
                                          <p:val>
                                            <p:strVal val="#ppt_w"/>
                                          </p:val>
                                        </p:tav>
                                      </p:tavLst>
                                    </p:anim>
                                    <p:anim calcmode="lin" valueType="num">
                                      <p:cBhvr>
                                        <p:cTn id="18" dur="500" fill="hold"/>
                                        <p:tgtEl>
                                          <p:spTgt spid="15"/>
                                        </p:tgtEl>
                                        <p:attrNameLst>
                                          <p:attrName>ppt_h</p:attrName>
                                        </p:attrNameLst>
                                      </p:cBhvr>
                                      <p:tavLst>
                                        <p:tav tm="0">
                                          <p:val>
                                            <p:fltVal val="0"/>
                                          </p:val>
                                        </p:tav>
                                        <p:tav tm="100000">
                                          <p:val>
                                            <p:strVal val="#ppt_h"/>
                                          </p:val>
                                        </p:tav>
                                      </p:tavLst>
                                    </p:anim>
                                  </p:childTnLst>
                                </p:cTn>
                              </p:par>
                            </p:childTnLst>
                          </p:cTn>
                        </p:par>
                        <p:par>
                          <p:cTn id="19" fill="hold">
                            <p:stCondLst>
                              <p:cond delay="500"/>
                            </p:stCondLst>
                            <p:childTnLst>
                              <p:par>
                                <p:cTn id="20" presetID="45" presetClass="entr" presetSubtype="0" fill="hold" grpId="0"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2000"/>
                                        <p:tgtEl>
                                          <p:spTgt spid="16"/>
                                        </p:tgtEl>
                                      </p:cBhvr>
                                    </p:animEffect>
                                    <p:anim calcmode="lin" valueType="num">
                                      <p:cBhvr>
                                        <p:cTn id="23" dur="2000" fill="hold"/>
                                        <p:tgtEl>
                                          <p:spTgt spid="16"/>
                                        </p:tgtEl>
                                        <p:attrNameLst>
                                          <p:attrName>ppt_w</p:attrName>
                                        </p:attrNameLst>
                                      </p:cBhvr>
                                      <p:tavLst>
                                        <p:tav tm="0" fmla="#ppt_w*sin(2.5*pi*$)">
                                          <p:val>
                                            <p:fltVal val="0"/>
                                          </p:val>
                                        </p:tav>
                                        <p:tav tm="100000">
                                          <p:val>
                                            <p:fltVal val="1"/>
                                          </p:val>
                                        </p:tav>
                                      </p:tavLst>
                                    </p:anim>
                                    <p:anim calcmode="lin" valueType="num">
                                      <p:cBhvr>
                                        <p:cTn id="24" dur="2000" fill="hold"/>
                                        <p:tgtEl>
                                          <p:spTgt spid="1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animBg="1"/>
      <p:bldP spid="15" grpId="0" animBg="1"/>
      <p:bldP spid="16"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http://gracelandgospelchurch.org/wp-content/uploads/2015/05/Metamorphosis.jpg">
            <a:extLst>
              <a:ext uri="{FF2B5EF4-FFF2-40B4-BE49-F238E27FC236}">
                <a16:creationId xmlns:a16="http://schemas.microsoft.com/office/drawing/2014/main" id="{2809EC5D-D5BF-3A4E-8F57-9F1B532AA0B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588"/>
            <a:ext cx="9255038" cy="6742956"/>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48478"/>
            <a:ext cx="9150802" cy="1446653"/>
          </a:xfrm>
          <a:effectLst>
            <a:outerShdw blurRad="63500" dist="35921" dir="2700000" algn="ctr" rotWithShape="0">
              <a:schemeClr val="tx2">
                <a:alpha val="74998"/>
              </a:schemeClr>
            </a:outerShdw>
          </a:effectLst>
        </p:spPr>
        <p:txBody>
          <a:bodyPr/>
          <a:lstStyle/>
          <a:p>
            <a:pPr>
              <a:defRPr/>
            </a:pPr>
            <a:r>
              <a:rPr lang="ar-JO" sz="11500" dirty="0">
                <a:effectLst>
                  <a:glow rad="127000">
                    <a:schemeClr val="tx1"/>
                  </a:glow>
                </a:effectLst>
                <a:ea typeface="ＭＳ Ｐゴシック" charset="0"/>
                <a:cs typeface="ＭＳ Ｐゴシック" charset="0"/>
              </a:rPr>
              <a:t>كن كالمسيح</a:t>
            </a:r>
            <a:endParaRPr lang="en-US" sz="115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119017423"/>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654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33800" y="0"/>
            <a:ext cx="5443538"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36546" name="Rectangle 5"/>
          <p:cNvSpPr>
            <a:spLocks noChangeArrowheads="1"/>
          </p:cNvSpPr>
          <p:nvPr/>
        </p:nvSpPr>
        <p:spPr bwMode="auto">
          <a:xfrm>
            <a:off x="1933575" y="104775"/>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236547" name="Rectangle 8"/>
          <p:cNvSpPr>
            <a:spLocks noChangeArrowheads="1"/>
          </p:cNvSpPr>
          <p:nvPr/>
        </p:nvSpPr>
        <p:spPr bwMode="auto">
          <a:xfrm>
            <a:off x="2733675" y="28051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9" name="Text Box 6"/>
          <p:cNvSpPr txBox="1">
            <a:spLocks noChangeArrowheads="1"/>
          </p:cNvSpPr>
          <p:nvPr/>
        </p:nvSpPr>
        <p:spPr bwMode="auto">
          <a:xfrm>
            <a:off x="0" y="3505200"/>
            <a:ext cx="5148064" cy="2156048"/>
          </a:xfrm>
          <a:prstGeom prst="rect">
            <a:avLst/>
          </a:prstGeom>
          <a:solidFill>
            <a:srgbClr val="000000"/>
          </a:solidFill>
          <a:ln w="9525">
            <a:noFill/>
            <a:miter lim="800000"/>
            <a:headEnd/>
            <a:tailEnd/>
          </a:ln>
          <a:effectLst/>
        </p:spPr>
        <p:txBody>
          <a:bodyPr lIns="91429" tIns="45714" rIns="91429" bIns="45714" anchor="ctr"/>
          <a:lstStyle>
            <a:lvl1pPr marL="446088" indent="-446088"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فرح الشركة المسيحية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البراهين الظاهرة على التواضع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الشوق والتوق لمعرفة المسيح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الاكتفاء بأحكام الله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p:txBody>
      </p:sp>
      <p:sp>
        <p:nvSpPr>
          <p:cNvPr id="2" name="Rectangle 10"/>
          <p:cNvSpPr>
            <a:spLocks noGrp="1" noChangeArrowheads="1"/>
          </p:cNvSpPr>
          <p:nvPr>
            <p:ph type="title" idx="4294967295"/>
          </p:nvPr>
        </p:nvSpPr>
        <p:spPr>
          <a:xfrm>
            <a:off x="3995936" y="206208"/>
            <a:ext cx="1702296" cy="692696"/>
          </a:xfrm>
          <a:solidFill>
            <a:srgbClr val="FFFFFF"/>
          </a:solidFill>
        </p:spPr>
        <p:txBody>
          <a:bodyPr/>
          <a:lstStyle/>
          <a:p>
            <a:pPr eaLnBrk="1" hangingPunct="1">
              <a:defRPr/>
            </a:pPr>
            <a:r>
              <a:rPr lang="ar-SA" b="1" i="1">
                <a:solidFill>
                  <a:srgbClr val="000000"/>
                </a:solidFill>
                <a:effectLst>
                  <a:outerShdw blurRad="38100" dist="38100" dir="2700000" algn="tl">
                    <a:srgbClr val="DDDDDD"/>
                  </a:outerShdw>
                </a:effectLst>
                <a:latin typeface="Arail" charset="0"/>
                <a:ea typeface="ＭＳ Ｐゴシック" charset="0"/>
                <a:cs typeface="Arail" charset="0"/>
              </a:rPr>
              <a:t>فيلبي</a:t>
            </a:r>
            <a:r>
              <a:rPr lang="en-US" b="1" i="1">
                <a:solidFill>
                  <a:srgbClr val="000000"/>
                </a:solidFill>
                <a:effectLst>
                  <a:outerShdw blurRad="38100" dist="38100" dir="2700000" algn="tl">
                    <a:srgbClr val="DDDDDD"/>
                  </a:outerShdw>
                </a:effectLst>
                <a:latin typeface="Arail" charset="0"/>
                <a:ea typeface="ＭＳ Ｐゴシック" charset="0"/>
                <a:cs typeface="Arail" charset="0"/>
              </a:rPr>
              <a:t> </a:t>
            </a:r>
          </a:p>
        </p:txBody>
      </p:sp>
      <p:sp>
        <p:nvSpPr>
          <p:cNvPr id="10" name="Rectangle 3"/>
          <p:cNvSpPr txBox="1">
            <a:spLocks noChangeArrowheads="1"/>
          </p:cNvSpPr>
          <p:nvPr/>
        </p:nvSpPr>
        <p:spPr bwMode="auto">
          <a:xfrm>
            <a:off x="0" y="6335106"/>
            <a:ext cx="9144000" cy="522894"/>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Tree>
    <p:extLst>
      <p:ext uri="{BB962C8B-B14F-4D97-AF65-F5344CB8AC3E}">
        <p14:creationId xmlns:p14="http://schemas.microsoft.com/office/powerpoint/2010/main" val="4200387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2576" y="66592"/>
            <a:ext cx="9144000" cy="1327390"/>
          </a:xfrm>
          <a:effectLst>
            <a:outerShdw blurRad="63500" dist="35921" dir="2700000" algn="ctr" rotWithShape="0">
              <a:schemeClr val="tx2">
                <a:alpha val="74998"/>
              </a:schemeClr>
            </a:outerShdw>
          </a:effectLst>
        </p:spPr>
        <p:txBody>
          <a:bodyPr/>
          <a:lstStyle/>
          <a:p>
            <a:pPr>
              <a:defRPr/>
            </a:pPr>
            <a:r>
              <a:rPr lang="ar-JO" sz="4800" dirty="0">
                <a:effectLst>
                  <a:glow rad="127000">
                    <a:schemeClr val="tx1"/>
                  </a:glow>
                </a:effectLst>
                <a:ea typeface="ＭＳ Ｐゴシック" charset="0"/>
                <a:cs typeface="ＭＳ Ｐゴシック" charset="0"/>
              </a:rPr>
              <a:t>من الذي يعجبك أكثر؟</a:t>
            </a:r>
            <a:endParaRPr lang="en-US" sz="4800" dirty="0">
              <a:effectLst>
                <a:glow rad="127000">
                  <a:schemeClr val="tx1"/>
                </a:glow>
              </a:effectLst>
              <a:ea typeface="ＭＳ Ｐゴシック" charset="0"/>
              <a:cs typeface="ＭＳ Ｐゴシック" charset="0"/>
            </a:endParaRPr>
          </a:p>
        </p:txBody>
      </p:sp>
      <p:pic>
        <p:nvPicPr>
          <p:cNvPr id="23554" name="Picture 2" descr="https://i.ytimg.com/vi/O0RjwlJDlH4/maxresdefault.jpg">
            <a:extLst>
              <a:ext uri="{FF2B5EF4-FFF2-40B4-BE49-F238E27FC236}">
                <a16:creationId xmlns:a16="http://schemas.microsoft.com/office/drawing/2014/main" id="{63011FCD-70D0-7F43-982F-53046213B3BC}"/>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887016" y="1393982"/>
            <a:ext cx="7344816" cy="5464018"/>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CB05E64B-D66A-A1C9-D938-260DBF9BA5F3}"/>
              </a:ext>
            </a:extLst>
          </p:cNvPr>
          <p:cNvSpPr txBox="1">
            <a:spLocks noChangeArrowheads="1"/>
          </p:cNvSpPr>
          <p:nvPr/>
        </p:nvSpPr>
        <p:spPr bwMode="auto">
          <a:xfrm>
            <a:off x="1691680" y="5805264"/>
            <a:ext cx="7099542" cy="90977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chemeClr val="tx1"/>
                </a:solidFill>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chemeClr val="tx1"/>
              </a:solidFill>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00781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44737" name="Picture 110" descr="christ0025.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04775" y="0"/>
            <a:ext cx="9285288" cy="7029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44738" name="Rectangle 2"/>
          <p:cNvSpPr>
            <a:spLocks noChangeArrowheads="1"/>
          </p:cNvSpPr>
          <p:nvPr/>
        </p:nvSpPr>
        <p:spPr bwMode="auto">
          <a:xfrm>
            <a:off x="2733675" y="28051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27331" name="Text Box 5"/>
          <p:cNvSpPr txBox="1">
            <a:spLocks noChangeArrowheads="1"/>
          </p:cNvSpPr>
          <p:nvPr/>
        </p:nvSpPr>
        <p:spPr bwMode="auto">
          <a:xfrm rot="20400000">
            <a:off x="1092413" y="1756903"/>
            <a:ext cx="2880895"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عيش الحياة المسيحية</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2" name="Text Box 6"/>
          <p:cNvSpPr txBox="1">
            <a:spLocks noChangeArrowheads="1"/>
          </p:cNvSpPr>
          <p:nvPr/>
        </p:nvSpPr>
        <p:spPr bwMode="auto">
          <a:xfrm rot="-1200000">
            <a:off x="2544400" y="2901490"/>
            <a:ext cx="1029427"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الرعاية</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3" name="Text Box 7"/>
          <p:cNvSpPr txBox="1">
            <a:spLocks noChangeArrowheads="1"/>
          </p:cNvSpPr>
          <p:nvPr/>
        </p:nvSpPr>
        <p:spPr bwMode="auto">
          <a:xfrm rot="-1200000">
            <a:off x="2051665" y="4727115"/>
            <a:ext cx="827448"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الفرح</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4" name="Text Box 8"/>
          <p:cNvSpPr txBox="1">
            <a:spLocks noChangeArrowheads="1"/>
          </p:cNvSpPr>
          <p:nvPr/>
        </p:nvSpPr>
        <p:spPr bwMode="auto">
          <a:xfrm rot="1200000">
            <a:off x="6075953" y="2520490"/>
            <a:ext cx="1981611"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شخص المسيح</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78857" name="Text Box 9"/>
          <p:cNvSpPr txBox="1">
            <a:spLocks noChangeArrowheads="1"/>
          </p:cNvSpPr>
          <p:nvPr/>
        </p:nvSpPr>
        <p:spPr bwMode="auto">
          <a:xfrm rot="1200000">
            <a:off x="4761955" y="5033503"/>
            <a:ext cx="2052143"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متعدد الأغراض</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78858" name="Text Box 10"/>
          <p:cNvSpPr txBox="1">
            <a:spLocks noChangeArrowheads="1"/>
          </p:cNvSpPr>
          <p:nvPr/>
        </p:nvSpPr>
        <p:spPr bwMode="auto">
          <a:xfrm rot="-1200000">
            <a:off x="524654" y="3367397"/>
            <a:ext cx="6364290" cy="1200316"/>
          </a:xfrm>
          <a:prstGeom prst="rect">
            <a:avLst/>
          </a:prstGeom>
          <a:solidFill>
            <a:schemeClr val="bg2"/>
          </a:solidFill>
          <a:ln w="12700" cap="sq">
            <a:solidFill>
              <a:srgbClr val="000000"/>
            </a:solidFill>
            <a:miter lim="800000"/>
            <a:headEnd type="none" w="sm" len="sm"/>
            <a:tailEnd type="none" w="sm" len="sm"/>
          </a:ln>
        </p:spPr>
        <p:txBody>
          <a:bodyPr wrap="squar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72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التمثل بفكر المسيح</a:t>
            </a:r>
            <a:endParaRPr kumimoji="0" lang="en-US" sz="72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44745" name="Text Box 4"/>
          <p:cNvSpPr txBox="1">
            <a:spLocks noChangeArrowheads="1"/>
          </p:cNvSpPr>
          <p:nvPr/>
        </p:nvSpPr>
        <p:spPr bwMode="auto">
          <a:xfrm>
            <a:off x="8243888" y="-26988"/>
            <a:ext cx="900112" cy="8309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rPr>
              <a:t>183-184</a:t>
            </a:r>
            <a:endParaRPr kumimoji="0" lang="en-US"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2987675" y="142875"/>
            <a:ext cx="3308350" cy="523875"/>
          </a:xfrm>
          <a:solidFill>
            <a:schemeClr val="tx2"/>
          </a:solidFill>
          <a:ln>
            <a:solidFill>
              <a:srgbClr val="000000"/>
            </a:solidFill>
          </a:ln>
        </p:spPr>
        <p:txBody>
          <a:bodyPr>
            <a:spAutoFit/>
          </a:bodyPr>
          <a:lstStyle/>
          <a:p>
            <a:pPr algn="ctr" eaLnBrk="1" hangingPunct="1">
              <a:defRPr/>
            </a:pPr>
            <a:r>
              <a:rPr lang="ar-JO" sz="2800" kern="1200" dirty="0">
                <a:solidFill>
                  <a:schemeClr val="bg2"/>
                </a:solidFill>
                <a:ea typeface="SimSun" charset="0"/>
                <a:cs typeface="SimSun" charset="0"/>
              </a:rPr>
              <a:t>الموضوع المركزي</a:t>
            </a:r>
            <a:endParaRPr lang="en-US" sz="2800" kern="1200" dirty="0">
              <a:solidFill>
                <a:schemeClr val="bg2"/>
              </a:solidFill>
              <a:ea typeface="SimSun" charset="0"/>
              <a:cs typeface="SimSun"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afterEffect">
                                  <p:stCondLst>
                                    <p:cond delay="0"/>
                                  </p:stCondLst>
                                  <p:childTnLst>
                                    <p:set>
                                      <p:cBhvr>
                                        <p:cTn id="6" dur="1" fill="hold">
                                          <p:stCondLst>
                                            <p:cond delay="0"/>
                                          </p:stCondLst>
                                        </p:cTn>
                                        <p:tgtEl>
                                          <p:spTgt spid="78857"/>
                                        </p:tgtEl>
                                        <p:attrNameLst>
                                          <p:attrName>style.visibility</p:attrName>
                                        </p:attrNameLst>
                                      </p:cBhvr>
                                      <p:to>
                                        <p:strVal val="visible"/>
                                      </p:to>
                                    </p:set>
                                    <p:anim calcmode="lin" valueType="num">
                                      <p:cBhvr additive="base">
                                        <p:cTn id="7" dur="500" fill="hold"/>
                                        <p:tgtEl>
                                          <p:spTgt spid="78857"/>
                                        </p:tgtEl>
                                        <p:attrNameLst>
                                          <p:attrName>ppt_x</p:attrName>
                                        </p:attrNameLst>
                                      </p:cBhvr>
                                      <p:tavLst>
                                        <p:tav tm="0">
                                          <p:val>
                                            <p:strVal val="#ppt_x"/>
                                          </p:val>
                                        </p:tav>
                                        <p:tav tm="100000">
                                          <p:val>
                                            <p:strVal val="#ppt_x"/>
                                          </p:val>
                                        </p:tav>
                                      </p:tavLst>
                                    </p:anim>
                                    <p:anim calcmode="lin" valueType="num">
                                      <p:cBhvr additive="base">
                                        <p:cTn id="8" dur="500" fill="hold"/>
                                        <p:tgtEl>
                                          <p:spTgt spid="7885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8858"/>
                                        </p:tgtEl>
                                        <p:attrNameLst>
                                          <p:attrName>style.visibility</p:attrName>
                                        </p:attrNameLst>
                                      </p:cBhvr>
                                      <p:to>
                                        <p:strVal val="visible"/>
                                      </p:to>
                                    </p:set>
                                    <p:anim calcmode="lin" valueType="num">
                                      <p:cBhvr additive="base">
                                        <p:cTn id="13" dur="500" fill="hold"/>
                                        <p:tgtEl>
                                          <p:spTgt spid="78858"/>
                                        </p:tgtEl>
                                        <p:attrNameLst>
                                          <p:attrName>ppt_x</p:attrName>
                                        </p:attrNameLst>
                                      </p:cBhvr>
                                      <p:tavLst>
                                        <p:tav tm="0">
                                          <p:val>
                                            <p:strVal val="#ppt_x"/>
                                          </p:val>
                                        </p:tav>
                                        <p:tav tm="100000">
                                          <p:val>
                                            <p:strVal val="#ppt_x"/>
                                          </p:val>
                                        </p:tav>
                                      </p:tavLst>
                                    </p:anim>
                                    <p:anim calcmode="lin" valueType="num">
                                      <p:cBhvr additive="base">
                                        <p:cTn id="14" dur="500" fill="hold"/>
                                        <p:tgtEl>
                                          <p:spTgt spid="788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7" grpId="0" animBg="1"/>
      <p:bldP spid="78858"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217094" name="Text Box 20"/>
          <p:cNvSpPr txBox="1">
            <a:spLocks noChangeArrowheads="1"/>
          </p:cNvSpPr>
          <p:nvPr/>
        </p:nvSpPr>
        <p:spPr bwMode="auto">
          <a:xfrm>
            <a:off x="8296279" y="2381979"/>
            <a:ext cx="771522"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الكنيسة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17091" name="Text Box 16"/>
          <p:cNvSpPr txBox="1">
            <a:spLocks noChangeArrowheads="1"/>
          </p:cNvSpPr>
          <p:nvPr/>
        </p:nvSpPr>
        <p:spPr bwMode="auto">
          <a:xfrm>
            <a:off x="1828800" y="2340749"/>
            <a:ext cx="83820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49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المجمع</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آب 59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المحاكمات</a:t>
            </a:r>
            <a:endParaRPr kumimoji="0" lang="en-US"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3" name="Line 19"/>
          <p:cNvSpPr>
            <a:spLocks noChangeShapeType="1"/>
          </p:cNvSpPr>
          <p:nvPr/>
        </p:nvSpPr>
        <p:spPr bwMode="auto">
          <a:xfrm>
            <a:off x="0" y="2590799"/>
            <a:ext cx="9144000" cy="60321"/>
          </a:xfrm>
          <a:prstGeom prst="line">
            <a:avLst/>
          </a:prstGeom>
          <a:noFill/>
          <a:ln w="76200">
            <a:solidFill>
              <a:schemeClr val="bg1"/>
            </a:solidFill>
            <a:round/>
            <a:headEnd/>
            <a:tailEnd type="triangle" w="med" len="med"/>
          </a:ln>
          <a:extLst>
            <a:ext uri="{909E8E84-426E-40dd-AFC4-6F175D3DCCD1}">
              <a14:hiddenFill xmlns="" xmlns:a14="http://schemas.microsoft.com/office/drawing/2010/main">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35</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48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49</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53</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68</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95</a:t>
            </a:r>
            <a:endPar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6" name="Text Box 7"/>
          <p:cNvSpPr txBox="1">
            <a:spLocks noChangeAspect="1" noChangeArrowheads="1"/>
          </p:cNvSpPr>
          <p:nvPr/>
        </p:nvSpPr>
        <p:spPr bwMode="auto">
          <a:xfrm>
            <a:off x="9144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48-</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49</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غلاطية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097" name="Text Box 9"/>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53-</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ايار 57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أسيا</a:t>
            </a:r>
            <a:endParaRPr kumimoji="0" lang="en-US" sz="2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970" name="Text Box 10"/>
          <p:cNvSpPr txBox="1">
            <a:spLocks noChangeAspect="1" noChangeArrowheads="1"/>
          </p:cNvSpPr>
          <p:nvPr/>
        </p:nvSpPr>
        <p:spPr bwMode="auto">
          <a:xfrm>
            <a:off x="5286380" y="1987844"/>
            <a:ext cx="987552" cy="1316736"/>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71" name="Text Box 11"/>
          <p:cNvSpPr txBox="1">
            <a:spLocks noChangeAspect="1" noChangeArrowheads="1"/>
          </p:cNvSpPr>
          <p:nvPr/>
        </p:nvSpPr>
        <p:spPr bwMode="auto">
          <a:xfrm>
            <a:off x="7315200" y="1987844"/>
            <a:ext cx="987552" cy="1316736"/>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spect="1" noChangeArrowheads="1"/>
          </p:cNvSpPr>
          <p:nvPr/>
        </p:nvSpPr>
        <p:spPr bwMode="auto">
          <a:xfrm>
            <a:off x="63246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62 -</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خريف 67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4</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إسبانيا</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p:cNvSpPr txBox="1">
            <a:spLocks noChangeArrowheads="1"/>
          </p:cNvSpPr>
          <p:nvPr/>
        </p:nvSpPr>
        <p:spPr bwMode="auto">
          <a:xfrm>
            <a:off x="9906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p:cNvSpPr txBox="1">
            <a:spLocks noChangeArrowheads="1"/>
          </p:cNvSpPr>
          <p:nvPr/>
        </p:nvSpPr>
        <p:spPr bwMode="auto">
          <a:xfrm>
            <a:off x="2713038"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p:cNvSpPr txBox="1">
            <a:spLocks noChangeArrowheads="1"/>
          </p:cNvSpPr>
          <p:nvPr/>
        </p:nvSpPr>
        <p:spPr bwMode="auto">
          <a:xfrm>
            <a:off x="2713038"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p:cNvSpPr txBox="1">
            <a:spLocks noChangeArrowheads="1"/>
          </p:cNvSpPr>
          <p:nvPr/>
        </p:nvSpPr>
        <p:spPr bwMode="auto">
          <a:xfrm>
            <a:off x="38100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p:cNvSpPr txBox="1">
            <a:spLocks noChangeArrowheads="1"/>
          </p:cNvSpPr>
          <p:nvPr/>
        </p:nvSpPr>
        <p:spPr bwMode="auto">
          <a:xfrm>
            <a:off x="38100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p:cNvSpPr txBox="1">
            <a:spLocks noChangeArrowheads="1"/>
          </p:cNvSpPr>
          <p:nvPr/>
        </p:nvSpPr>
        <p:spPr bwMode="auto">
          <a:xfrm>
            <a:off x="38100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p:cNvSpPr txBox="1">
            <a:spLocks noChangeArrowheads="1"/>
          </p:cNvSpPr>
          <p:nvPr/>
        </p:nvSpPr>
        <p:spPr bwMode="auto">
          <a:xfrm>
            <a:off x="54864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p:cNvSpPr txBox="1">
            <a:spLocks noChangeArrowheads="1"/>
          </p:cNvSpPr>
          <p:nvPr/>
        </p:nvSpPr>
        <p:spPr bwMode="auto">
          <a:xfrm>
            <a:off x="54864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p:cNvSpPr txBox="1">
            <a:spLocks noChangeArrowheads="1"/>
          </p:cNvSpPr>
          <p:nvPr/>
        </p:nvSpPr>
        <p:spPr bwMode="auto">
          <a:xfrm>
            <a:off x="54864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p:cNvSpPr txBox="1">
            <a:spLocks noChangeArrowheads="1"/>
          </p:cNvSpPr>
          <p:nvPr/>
        </p:nvSpPr>
        <p:spPr bwMode="auto">
          <a:xfrm>
            <a:off x="5486406" y="55712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p:cNvSpPr txBox="1">
            <a:spLocks noChangeArrowheads="1"/>
          </p:cNvSpPr>
          <p:nvPr/>
        </p:nvSpPr>
        <p:spPr bwMode="auto">
          <a:xfrm>
            <a:off x="6516882"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p:cNvSpPr txBox="1">
            <a:spLocks noChangeArrowheads="1"/>
          </p:cNvSpPr>
          <p:nvPr/>
        </p:nvSpPr>
        <p:spPr bwMode="auto">
          <a:xfrm>
            <a:off x="6516882"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p:cNvSpPr txBox="1">
            <a:spLocks noChangeArrowheads="1"/>
          </p:cNvSpPr>
          <p:nvPr/>
        </p:nvSpPr>
        <p:spPr bwMode="auto">
          <a:xfrm>
            <a:off x="7461450"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p:cNvSpPr txBox="1">
            <a:spLocks noChangeArrowheads="1"/>
          </p:cNvSpPr>
          <p:nvPr/>
        </p:nvSpPr>
        <p:spPr bwMode="auto">
          <a:xfrm>
            <a:off x="74614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p:cNvSpPr txBox="1">
            <a:spLocks noChangeArrowheads="1"/>
          </p:cNvSpPr>
          <p:nvPr/>
        </p:nvSpPr>
        <p:spPr bwMode="auto">
          <a:xfrm>
            <a:off x="6516882"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p:cNvSpPr txBox="1">
            <a:spLocks noChangeArrowheads="1"/>
          </p:cNvSpPr>
          <p:nvPr/>
        </p:nvSpPr>
        <p:spPr bwMode="auto">
          <a:xfrm>
            <a:off x="152400" y="5760736"/>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p:cNvSpPr txBox="1">
            <a:spLocks noChangeArrowheads="1"/>
          </p:cNvSpPr>
          <p:nvPr/>
        </p:nvSpPr>
        <p:spPr bwMode="auto">
          <a:xfrm>
            <a:off x="152400" y="6229052"/>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Pauline Categories</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6" name="Text Box 7"/>
          <p:cNvSpPr txBox="1">
            <a:spLocks noChangeAspect="1" noChangeArrowheads="1"/>
          </p:cNvSpPr>
          <p:nvPr/>
        </p:nvSpPr>
        <p:spPr bwMode="auto">
          <a:xfrm>
            <a:off x="2667000" y="1987844"/>
            <a:ext cx="987552" cy="1311697"/>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50-</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52</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بحر إيجة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7" name="Text Box 17"/>
          <p:cNvSpPr txBox="1">
            <a:spLocks noChangeArrowheads="1"/>
          </p:cNvSpPr>
          <p:nvPr/>
        </p:nvSpPr>
        <p:spPr bwMode="auto">
          <a:xfrm>
            <a:off x="-76200" y="2340749"/>
            <a:ext cx="990600" cy="800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صيف 35-37</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دمشق</a:t>
            </a:r>
            <a:br>
              <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أنطاكية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الرحلات</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1 2 3 4</a:t>
            </a: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السجون</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grpSp>
        <p:nvGrpSpPr>
          <p:cNvPr id="54" name="Group 7"/>
          <p:cNvGrpSpPr>
            <a:grpSpLocks/>
          </p:cNvGrpSpPr>
          <p:nvPr/>
        </p:nvGrpSpPr>
        <p:grpSpPr bwMode="auto">
          <a:xfrm>
            <a:off x="838200" y="4123460"/>
            <a:ext cx="3886200" cy="1452563"/>
            <a:chOff x="144" y="2736"/>
            <a:chExt cx="2544" cy="1104"/>
          </a:xfrm>
        </p:grpSpPr>
        <p:sp>
          <p:nvSpPr>
            <p:cNvPr id="55" name="Rectangle 8"/>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charset="0"/>
              </a:endParaRPr>
            </a:p>
          </p:txBody>
        </p:sp>
        <p:sp>
          <p:nvSpPr>
            <p:cNvPr id="56" name="Text Box 9"/>
            <p:cNvSpPr txBox="1">
              <a:spLocks noChangeArrowheads="1"/>
            </p:cNvSpPr>
            <p:nvPr/>
          </p:nvSpPr>
          <p:spPr bwMode="auto">
            <a:xfrm>
              <a:off x="593" y="3456"/>
              <a:ext cx="1494" cy="35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Tahoma" charset="0"/>
                  <a:ea typeface="ＭＳ Ｐゴシック" charset="0"/>
                  <a:cs typeface="Times New Roman" charset="0"/>
                </a:rPr>
                <a:t>الإرسالية</a:t>
              </a:r>
              <a:endParaRPr kumimoji="0" lang="en-US" sz="2400" b="1" i="0" u="none" strike="noStrike" kern="1200" cap="none" spc="0" normalizeH="0" baseline="0" noProof="0">
                <a:ln>
                  <a:noFill/>
                </a:ln>
                <a:solidFill>
                  <a:srgbClr val="FFFFFF"/>
                </a:solidFill>
                <a:effectLst/>
                <a:uLnTx/>
                <a:uFillTx/>
                <a:latin typeface="Tahoma" charset="0"/>
                <a:ea typeface="ＭＳ Ｐゴシック" charset="0"/>
                <a:cs typeface="Times New Roman" charset="0"/>
              </a:endParaRPr>
            </a:p>
          </p:txBody>
        </p:sp>
      </p:grpSp>
      <p:grpSp>
        <p:nvGrpSpPr>
          <p:cNvPr id="57" name="Group 10"/>
          <p:cNvGrpSpPr>
            <a:grpSpLocks/>
          </p:cNvGrpSpPr>
          <p:nvPr/>
        </p:nvGrpSpPr>
        <p:grpSpPr bwMode="auto">
          <a:xfrm>
            <a:off x="5181600" y="4123456"/>
            <a:ext cx="1371600" cy="2401888"/>
            <a:chOff x="3024" y="2736"/>
            <a:chExt cx="724" cy="1392"/>
          </a:xfrm>
        </p:grpSpPr>
        <p:sp>
          <p:nvSpPr>
            <p:cNvPr id="58" name="Rectangle 11"/>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59" name="Text Box 12"/>
            <p:cNvSpPr txBox="1">
              <a:spLocks noChangeArrowheads="1"/>
            </p:cNvSpPr>
            <p:nvPr/>
          </p:nvSpPr>
          <p:spPr bwMode="auto">
            <a:xfrm>
              <a:off x="3024" y="3859"/>
              <a:ext cx="724" cy="26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9900"/>
                  </a:solidFill>
                  <a:effectLst/>
                  <a:uLnTx/>
                  <a:uFillTx/>
                  <a:latin typeface="Tahoma" charset="0"/>
                  <a:ea typeface="ＭＳ Ｐゴシック" charset="0"/>
                  <a:cs typeface="Times New Roman" charset="0"/>
                </a:rPr>
                <a:t>السجن</a:t>
              </a:r>
              <a:endParaRPr kumimoji="0" lang="en-US" sz="2400" b="1" i="0" u="none" strike="noStrike" kern="1200" cap="none" spc="0" normalizeH="0" baseline="0" noProof="0">
                <a:ln>
                  <a:noFill/>
                </a:ln>
                <a:solidFill>
                  <a:srgbClr val="FF9900"/>
                </a:solidFill>
                <a:effectLst/>
                <a:uLnTx/>
                <a:uFillTx/>
                <a:latin typeface="Tahoma" charset="0"/>
                <a:ea typeface="ＭＳ Ｐゴシック" charset="0"/>
                <a:cs typeface="Times New Roman" charset="0"/>
              </a:endParaRPr>
            </a:p>
          </p:txBody>
        </p:sp>
      </p:grpSp>
      <p:grpSp>
        <p:nvGrpSpPr>
          <p:cNvPr id="60" name="Group 13"/>
          <p:cNvGrpSpPr>
            <a:grpSpLocks/>
          </p:cNvGrpSpPr>
          <p:nvPr/>
        </p:nvGrpSpPr>
        <p:grpSpPr bwMode="auto">
          <a:xfrm>
            <a:off x="6442272" y="4123454"/>
            <a:ext cx="1981201" cy="1431144"/>
            <a:chOff x="3630" y="2736"/>
            <a:chExt cx="1248" cy="753"/>
          </a:xfrm>
        </p:grpSpPr>
        <p:sp>
          <p:nvSpPr>
            <p:cNvPr id="61" name="Rectangle 14"/>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62" name="Text Box 15"/>
            <p:cNvSpPr txBox="1">
              <a:spLocks noChangeArrowheads="1"/>
            </p:cNvSpPr>
            <p:nvPr/>
          </p:nvSpPr>
          <p:spPr bwMode="auto">
            <a:xfrm>
              <a:off x="3638" y="3204"/>
              <a:ext cx="1240" cy="2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00"/>
                  </a:solidFill>
                  <a:effectLst/>
                  <a:uLnTx/>
                  <a:uFillTx/>
                  <a:latin typeface="Tahoma" charset="0"/>
                  <a:ea typeface="ＭＳ Ｐゴシック" charset="0"/>
                  <a:cs typeface="Times New Roman" charset="0"/>
                </a:rPr>
                <a:t>الرعوية</a:t>
              </a:r>
              <a:endParaRPr kumimoji="0" lang="en-US" sz="2400" b="1" i="0" u="none" strike="noStrike" kern="1200" cap="none" spc="0" normalizeH="0" baseline="0" noProof="0">
                <a:ln>
                  <a:noFill/>
                </a:ln>
                <a:solidFill>
                  <a:srgbClr val="FFFF00"/>
                </a:solidFill>
                <a:effectLst/>
                <a:uLnTx/>
                <a:uFillTx/>
                <a:latin typeface="Tahoma" charset="0"/>
                <a:ea typeface="ＭＳ Ｐゴシック" charset="0"/>
                <a:cs typeface="Times New Roman"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dissolv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dissolve">
                                      <p:cBhvr>
                                        <p:cTn id="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00808"/>
          </a:xfrm>
          <a:effectLst>
            <a:outerShdw blurRad="63500" dist="35921" dir="2700000" algn="ctr" rotWithShape="0">
              <a:schemeClr val="tx2">
                <a:alpha val="74998"/>
              </a:schemeClr>
            </a:outerShdw>
          </a:effectLst>
        </p:spPr>
        <p:txBody>
          <a:bodyPr/>
          <a:lstStyle/>
          <a:p>
            <a:pPr>
              <a:defRPr/>
            </a:pPr>
            <a:r>
              <a:rPr lang="ar-JO" dirty="0">
                <a:effectLst>
                  <a:glow rad="127000">
                    <a:schemeClr val="tx1"/>
                  </a:glow>
                </a:effectLst>
                <a:ea typeface="ＭＳ Ｐゴシック" charset="0"/>
                <a:cs typeface="ＭＳ Ｐゴシック" charset="0"/>
              </a:rPr>
              <a:t>ماذا يحدث عندما نتمثل </a:t>
            </a:r>
            <a:r>
              <a:rPr lang="ar-JO" dirty="0">
                <a:solidFill>
                  <a:srgbClr val="FFFF00"/>
                </a:solidFill>
                <a:effectLst>
                  <a:glow rad="127000">
                    <a:schemeClr val="tx1"/>
                  </a:glow>
                </a:effectLst>
                <a:ea typeface="ＭＳ Ｐゴシック" charset="0"/>
                <a:cs typeface="ＭＳ Ｐゴシック" charset="0"/>
              </a:rPr>
              <a:t>بفكر</a:t>
            </a:r>
            <a:r>
              <a:rPr lang="ar-JO" dirty="0">
                <a:effectLst>
                  <a:glow rad="127000">
                    <a:schemeClr val="tx1"/>
                  </a:glow>
                </a:effectLst>
                <a:ea typeface="ＭＳ Ｐゴシック" charset="0"/>
                <a:cs typeface="ＭＳ Ｐゴシック" charset="0"/>
              </a:rPr>
              <a:t> قيامة المسيح؟</a:t>
            </a:r>
            <a:r>
              <a:rPr lang="en-SG" dirty="0">
                <a:effectLst>
                  <a:glow rad="127000">
                    <a:schemeClr val="tx1"/>
                  </a:glow>
                </a:effectLst>
                <a:ea typeface="ＭＳ Ｐゴシック" charset="0"/>
                <a:cs typeface="ＭＳ Ｐゴシック" charset="0"/>
              </a:rPr>
              <a:t> </a:t>
            </a:r>
            <a:endParaRPr lang="en-US" dirty="0">
              <a:effectLst>
                <a:glow rad="127000">
                  <a:schemeClr val="tx1"/>
                </a:glow>
              </a:effectLst>
              <a:ea typeface="ＭＳ Ｐゴシック" charset="0"/>
              <a:cs typeface="ＭＳ Ｐゴシック" charset="0"/>
            </a:endParaRPr>
          </a:p>
        </p:txBody>
      </p:sp>
      <p:pic>
        <p:nvPicPr>
          <p:cNvPr id="6146" name="Picture 2" descr="https://cdn.images.express.co.uk/img/dynamic/151/590x/jesus-923011.jpg">
            <a:extLst>
              <a:ext uri="{FF2B5EF4-FFF2-40B4-BE49-F238E27FC236}">
                <a16:creationId xmlns:a16="http://schemas.microsoft.com/office/drawing/2014/main" id="{DB41EA8F-C316-1743-99AE-9FD9C3F79DE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25500" y="1700808"/>
            <a:ext cx="7493000" cy="4445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FDAC8BCE-14B0-2E49-F83F-441B06C8521C}"/>
              </a:ext>
            </a:extLst>
          </p:cNvPr>
          <p:cNvSpPr txBox="1">
            <a:spLocks noChangeArrowheads="1"/>
          </p:cNvSpPr>
          <p:nvPr/>
        </p:nvSpPr>
        <p:spPr bwMode="auto">
          <a:xfrm>
            <a:off x="-11376" y="479715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8743884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580F"/>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pic>
        <p:nvPicPr>
          <p:cNvPr id="4098" name="Picture 2" descr="https://ctd-thechristianpost.netdna-ssl.com/en/full/74251/cross.jpg?w=760&amp;h=507">
            <a:extLst>
              <a:ext uri="{FF2B5EF4-FFF2-40B4-BE49-F238E27FC236}">
                <a16:creationId xmlns:a16="http://schemas.microsoft.com/office/drawing/2014/main" id="{D87A6730-9773-214F-976A-4A4D15551D8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9526"/>
            <a:ext cx="9144000" cy="683847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C37FC35B-56B6-CF4D-A720-B4E6CA57BC32}"/>
              </a:ext>
            </a:extLst>
          </p:cNvPr>
          <p:cNvSpPr txBox="1">
            <a:spLocks noChangeArrowheads="1"/>
          </p:cNvSpPr>
          <p:nvPr/>
        </p:nvSpPr>
        <p:spPr bwMode="auto">
          <a:xfrm>
            <a:off x="0" y="3645024"/>
            <a:ext cx="4665599" cy="3238074"/>
          </a:xfrm>
          <a:prstGeom prst="rect">
            <a:avLst/>
          </a:prstGeom>
          <a:solidFill>
            <a:srgbClr val="0E3915"/>
          </a:solidFill>
          <a:ln>
            <a:noFill/>
          </a:ln>
          <a:effectLst/>
          <a:extLst>
            <a:ext uri="{FAA26D3D-D897-4be2-8F04-BA451C77F1D7}">
              <ma14:placeholderFlag xmlns:ma14="http://schemas.microsoft.com/office/mac/drawingml/2011/main" xmlns=""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الحماية</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3</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7" name="Rectangle 2">
            <a:extLst>
              <a:ext uri="{FF2B5EF4-FFF2-40B4-BE49-F238E27FC236}">
                <a16:creationId xmlns:a16="http://schemas.microsoft.com/office/drawing/2014/main" id="{3DC968D8-8F60-284E-8A30-FBC27FBF774E}"/>
              </a:ext>
            </a:extLst>
          </p:cNvPr>
          <p:cNvSpPr txBox="1">
            <a:spLocks noChangeArrowheads="1"/>
          </p:cNvSpPr>
          <p:nvPr/>
        </p:nvSpPr>
        <p:spPr bwMode="auto">
          <a:xfrm>
            <a:off x="4514912" y="3645024"/>
            <a:ext cx="4665600" cy="3238074"/>
          </a:xfrm>
          <a:prstGeom prst="rect">
            <a:avLst/>
          </a:prstGeom>
          <a:solidFill>
            <a:srgbClr val="1C0137"/>
          </a:solidFill>
          <a:ln>
            <a:noFill/>
          </a:ln>
          <a:effectLst/>
          <a:extLst>
            <a:ext uri="{FAA26D3D-D897-4be2-8F04-BA451C77F1D7}">
              <ma14:placeholderFlag xmlns:ma14="http://schemas.microsoft.com/office/mac/drawingml/2011/main" xmlns=""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السلام</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4</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4" name="Rectangle 2"/>
          <p:cNvSpPr txBox="1">
            <a:spLocks noChangeArrowheads="1"/>
          </p:cNvSpPr>
          <p:nvPr/>
        </p:nvSpPr>
        <p:spPr bwMode="auto">
          <a:xfrm>
            <a:off x="0" y="-27384"/>
            <a:ext cx="4665599" cy="3238074"/>
          </a:xfrm>
          <a:prstGeom prst="rect">
            <a:avLst/>
          </a:prstGeom>
          <a:solidFill>
            <a:srgbClr val="FF0000"/>
          </a:solidFill>
          <a:ln>
            <a:noFill/>
          </a:ln>
          <a:effectLst/>
          <a:extLst>
            <a:ext uri="{FAA26D3D-D897-4be2-8F04-BA451C77F1D7}">
              <ma14:placeholderFlag xmlns:ma14="http://schemas.microsoft.com/office/mac/drawingml/2011/main" xmlns=""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الفرح</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1</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5" name="Rectangle 2"/>
          <p:cNvSpPr txBox="1">
            <a:spLocks noChangeArrowheads="1"/>
          </p:cNvSpPr>
          <p:nvPr/>
        </p:nvSpPr>
        <p:spPr bwMode="auto">
          <a:xfrm>
            <a:off x="4514912" y="-27384"/>
            <a:ext cx="4665600" cy="3238074"/>
          </a:xfrm>
          <a:prstGeom prst="rect">
            <a:avLst/>
          </a:prstGeom>
          <a:solidFill>
            <a:srgbClr val="002060"/>
          </a:solidFill>
          <a:ln>
            <a:noFill/>
          </a:ln>
          <a:effectLst/>
          <a:extLst>
            <a:ext uri="{FAA26D3D-D897-4be2-8F04-BA451C77F1D7}">
              <ma14:placeholderFlag xmlns:ma14="http://schemas.microsoft.com/office/mac/drawingml/2011/main" xmlns=""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الإتضاع</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2</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900098" name="Rectangle 2"/>
          <p:cNvSpPr>
            <a:spLocks noGrp="1" noChangeArrowheads="1"/>
          </p:cNvSpPr>
          <p:nvPr>
            <p:ph type="ctrTitle"/>
          </p:nvPr>
        </p:nvSpPr>
        <p:spPr>
          <a:xfrm>
            <a:off x="0" y="2593330"/>
            <a:ext cx="9144000" cy="1555750"/>
          </a:xfrm>
          <a:effectLst>
            <a:outerShdw blurRad="63500" dist="35921" dir="2700000" algn="ctr" rotWithShape="0">
              <a:schemeClr val="tx2">
                <a:alpha val="74998"/>
              </a:schemeClr>
            </a:outerShdw>
          </a:effectLst>
        </p:spPr>
        <p:txBody>
          <a:bodyPr/>
          <a:lstStyle/>
          <a:p>
            <a:pPr>
              <a:defRPr/>
            </a:pPr>
            <a:r>
              <a:rPr lang="ar-JO" sz="7200" dirty="0">
                <a:effectLst>
                  <a:glow rad="876300">
                    <a:schemeClr val="tx1"/>
                  </a:glow>
                </a:effectLst>
                <a:ea typeface="ＭＳ Ｐゴシック" charset="0"/>
                <a:cs typeface="ＭＳ Ｐゴシック" charset="0"/>
              </a:rPr>
              <a:t>نتائج التمثل بفكر المسيح</a:t>
            </a:r>
            <a:endParaRPr lang="en-SG" sz="7200" dirty="0">
              <a:effectLst>
                <a:glow rad="876300">
                  <a:schemeClr val="tx1"/>
                </a:glow>
              </a:effectLst>
              <a:ea typeface="ＭＳ Ｐゴシック" charset="0"/>
              <a:cs typeface="ＭＳ Ｐゴシック" charset="0"/>
            </a:endParaRPr>
          </a:p>
        </p:txBody>
      </p:sp>
    </p:spTree>
    <p:extLst>
      <p:ext uri="{BB962C8B-B14F-4D97-AF65-F5344CB8AC3E}">
        <p14:creationId xmlns:p14="http://schemas.microsoft.com/office/powerpoint/2010/main" val="34785696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1000" fill="hold"/>
                                        <p:tgtEl>
                                          <p:spTgt spid="5"/>
                                        </p:tgtEl>
                                        <p:attrNameLst>
                                          <p:attrName>ppt_w</p:attrName>
                                        </p:attrNameLst>
                                      </p:cBhvr>
                                      <p:tavLst>
                                        <p:tav tm="0">
                                          <p:val>
                                            <p:strVal val="#ppt_w*0.70"/>
                                          </p:val>
                                        </p:tav>
                                        <p:tav tm="100000">
                                          <p:val>
                                            <p:strVal val="#ppt_w"/>
                                          </p:val>
                                        </p:tav>
                                      </p:tavLst>
                                    </p:anim>
                                    <p:anim calcmode="lin" valueType="num">
                                      <p:cBhvr>
                                        <p:cTn id="15" dur="1000" fill="hold"/>
                                        <p:tgtEl>
                                          <p:spTgt spid="5"/>
                                        </p:tgtEl>
                                        <p:attrNameLst>
                                          <p:attrName>ppt_h</p:attrName>
                                        </p:attrNameLst>
                                      </p:cBhvr>
                                      <p:tavLst>
                                        <p:tav tm="0">
                                          <p:val>
                                            <p:strVal val="#ppt_h"/>
                                          </p:val>
                                        </p:tav>
                                        <p:tav tm="100000">
                                          <p:val>
                                            <p:strVal val="#ppt_h"/>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5"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1000" fill="hold"/>
                                        <p:tgtEl>
                                          <p:spTgt spid="7"/>
                                        </p:tgtEl>
                                        <p:attrNameLst>
                                          <p:attrName>ppt_w</p:attrName>
                                        </p:attrNameLst>
                                      </p:cBhvr>
                                      <p:tavLst>
                                        <p:tav tm="0">
                                          <p:val>
                                            <p:strVal val="#ppt_w*0.70"/>
                                          </p:val>
                                        </p:tav>
                                        <p:tav tm="100000">
                                          <p:val>
                                            <p:strVal val="#ppt_w"/>
                                          </p:val>
                                        </p:tav>
                                      </p:tavLst>
                                    </p:anim>
                                    <p:anim calcmode="lin" valueType="num">
                                      <p:cBhvr>
                                        <p:cTn id="29" dur="1000" fill="hold"/>
                                        <p:tgtEl>
                                          <p:spTgt spid="7"/>
                                        </p:tgtEl>
                                        <p:attrNameLst>
                                          <p:attrName>ppt_h</p:attrName>
                                        </p:attrNameLst>
                                      </p:cBhvr>
                                      <p:tavLst>
                                        <p:tav tm="0">
                                          <p:val>
                                            <p:strVal val="#ppt_h"/>
                                          </p:val>
                                        </p:tav>
                                        <p:tav tm="100000">
                                          <p:val>
                                            <p:strVal val="#ppt_h"/>
                                          </p:val>
                                        </p:tav>
                                      </p:tavLst>
                                    </p:anim>
                                    <p:animEffect transition="in" filter="fade">
                                      <p:cBhvr>
                                        <p:cTn id="30"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4" grpId="0" animBg="1"/>
      <p:bldP spid="5"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196752"/>
          </a:xfrm>
          <a:effectLst/>
        </p:spPr>
        <p:txBody>
          <a:bodyPr/>
          <a:lstStyle/>
          <a:p>
            <a:pPr algn="ctr">
              <a:defRPr/>
            </a:pPr>
            <a:r>
              <a:rPr lang="ar-JO" sz="4800" dirty="0">
                <a:solidFill>
                  <a:schemeClr val="tx1"/>
                </a:solidFill>
                <a:effectLst>
                  <a:glow rad="127000">
                    <a:schemeClr val="bg2"/>
                  </a:glow>
                </a:effectLst>
                <a:ea typeface="ＭＳ Ｐゴシック" charset="0"/>
                <a:cs typeface="ＭＳ Ｐゴシック" charset="0"/>
              </a:rPr>
              <a:t>الفكرة الرئيسية في فيلبي</a:t>
            </a:r>
            <a:endParaRPr lang="en-US" sz="4800" dirty="0">
              <a:solidFill>
                <a:schemeClr val="tx1"/>
              </a:solidFill>
              <a:effectLst>
                <a:glow rad="127000">
                  <a:schemeClr val="bg2"/>
                </a:glow>
              </a:effectLst>
              <a:ea typeface="ＭＳ Ｐゴシック" charset="0"/>
              <a:cs typeface="ＭＳ Ｐゴシック" charset="0"/>
            </a:endParaRPr>
          </a:p>
        </p:txBody>
      </p:sp>
      <p:sp>
        <p:nvSpPr>
          <p:cNvPr id="3" name="Rectangle 2"/>
          <p:cNvSpPr txBox="1">
            <a:spLocks noChangeArrowheads="1"/>
          </p:cNvSpPr>
          <p:nvPr/>
        </p:nvSpPr>
        <p:spPr bwMode="auto">
          <a:xfrm>
            <a:off x="1835696" y="1720528"/>
            <a:ext cx="7308304" cy="422875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lvl1pPr eaLnBrk="0" hangingPunct="0">
              <a:defRPr sz="4800" b="1">
                <a:effectLst>
                  <a:glow rad="127000">
                    <a:schemeClr val="bg2"/>
                  </a:glow>
                </a:effectLst>
                <a:latin typeface="Arial" charset="0"/>
              </a:defRPr>
            </a:lvl1pPr>
            <a:lvl2pPr eaLnBrk="0" hangingPunct="0">
              <a:defRPr sz="4400" b="1">
                <a:solidFill>
                  <a:schemeClr val="tx2"/>
                </a:solidFill>
                <a:latin typeface="Arial" charset="0"/>
                <a:ea typeface="ＭＳ Ｐゴシック" charset="-128"/>
                <a:cs typeface="ＭＳ Ｐゴシック" charset="-128"/>
              </a:defRPr>
            </a:lvl2pPr>
            <a:lvl3pPr eaLnBrk="0" hangingPunct="0">
              <a:defRPr sz="4400" b="1">
                <a:solidFill>
                  <a:schemeClr val="tx2"/>
                </a:solidFill>
                <a:latin typeface="Arial" charset="0"/>
                <a:ea typeface="ＭＳ Ｐゴシック" charset="-128"/>
                <a:cs typeface="ＭＳ Ｐゴシック" charset="-128"/>
              </a:defRPr>
            </a:lvl3pPr>
            <a:lvl4pPr eaLnBrk="0" hangingPunct="0">
              <a:defRPr sz="4400" b="1">
                <a:solidFill>
                  <a:schemeClr val="tx2"/>
                </a:solidFill>
                <a:latin typeface="Arial" charset="0"/>
                <a:ea typeface="ＭＳ Ｐゴシック" charset="-128"/>
                <a:cs typeface="ＭＳ Ｐゴシック" charset="-128"/>
              </a:defRPr>
            </a:lvl4pPr>
            <a:lvl5pPr eaLnBrk="0" hangingPunct="0">
              <a:defRPr sz="4400" b="1">
                <a:solidFill>
                  <a:schemeClr val="tx2"/>
                </a:solidFill>
                <a:latin typeface="Arial" charset="0"/>
                <a:ea typeface="ＭＳ Ｐゴシック" charset="-128"/>
                <a:cs typeface="ＭＳ Ｐゴシック" charset="-128"/>
              </a:defRPr>
            </a:lvl5pPr>
            <a:lvl6pPr marL="457146" fontAlgn="base">
              <a:spcBef>
                <a:spcPct val="0"/>
              </a:spcBef>
              <a:spcAft>
                <a:spcPct val="0"/>
              </a:spcAft>
              <a:defRPr sz="4400">
                <a:solidFill>
                  <a:schemeClr val="tx2"/>
                </a:solidFill>
                <a:latin typeface="Times New Roman" pitchFamily="-111" charset="0"/>
              </a:defRPr>
            </a:lvl6pPr>
            <a:lvl7pPr marL="914293" fontAlgn="base">
              <a:spcBef>
                <a:spcPct val="0"/>
              </a:spcBef>
              <a:spcAft>
                <a:spcPct val="0"/>
              </a:spcAft>
              <a:defRPr sz="4400">
                <a:solidFill>
                  <a:schemeClr val="tx2"/>
                </a:solidFill>
                <a:latin typeface="Times New Roman" pitchFamily="-111" charset="0"/>
              </a:defRPr>
            </a:lvl7pPr>
            <a:lvl8pPr marL="1371440" fontAlgn="base">
              <a:spcBef>
                <a:spcPct val="0"/>
              </a:spcBef>
              <a:spcAft>
                <a:spcPct val="0"/>
              </a:spcAft>
              <a:defRPr sz="4400">
                <a:solidFill>
                  <a:schemeClr val="tx2"/>
                </a:solidFill>
                <a:latin typeface="Times New Roman" pitchFamily="-111" charset="0"/>
              </a:defRPr>
            </a:lvl8pPr>
            <a:lvl9pPr marL="1828586" fontAlgn="base">
              <a:spcBef>
                <a:spcPct val="0"/>
              </a:spcBef>
              <a:spcAft>
                <a:spcPct val="0"/>
              </a:spcAft>
              <a:defRPr sz="4400">
                <a:solidFill>
                  <a:schemeClr val="tx2"/>
                </a:solidFill>
                <a:latin typeface="Times New Roman" pitchFamily="-111"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التمثل ب</a:t>
            </a:r>
            <a:r>
              <a:rPr kumimoji="0" lang="ar-JO" sz="4400" u="none" strike="noStrike" kern="1200" cap="none" spc="0" normalizeH="0" baseline="0" noProof="0" dirty="0">
                <a:ln>
                  <a:noFill/>
                </a:ln>
                <a:solidFill>
                  <a:srgbClr val="FFFF00"/>
                </a:solidFill>
                <a:effectLst>
                  <a:glow rad="127000">
                    <a:srgbClr val="200B5B"/>
                  </a:glow>
                </a:effectLst>
                <a:uLnTx/>
                <a:uFillTx/>
                <a:latin typeface="Arial" panose="020B0604020202020204" pitchFamily="34" charset="0"/>
                <a:ea typeface="ＭＳ Ｐゴシック" charset="0"/>
              </a:rPr>
              <a:t>فكر</a:t>
            </a: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 قيامة المسيح يأتي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بالفرح و الإتضاع و الحماية و السلام</a:t>
            </a:r>
            <a:endParaRPr kumimoji="0" lang="en-US"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426404484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14" name="Picture 1" descr="Picture 1"/>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4415" name="Rectangle 2"/>
          <p:cNvSpPr txBox="1">
            <a:spLocks noGrp="1"/>
          </p:cNvSpPr>
          <p:nvPr>
            <p:ph type="title"/>
          </p:nvPr>
        </p:nvSpPr>
        <p:spPr>
          <a:xfrm>
            <a:off x="685800" y="152400"/>
            <a:ext cx="7772400" cy="1143000"/>
          </a:xfrm>
          <a:prstGeom prst="rect">
            <a:avLst/>
          </a:prstGeom>
          <a:effectLst>
            <a:outerShdw blurRad="63500" dist="107762" dir="2700000" rotWithShape="0">
              <a:srgbClr val="000000">
                <a:alpha val="74998"/>
              </a:srgbClr>
            </a:outerShdw>
          </a:effectLst>
        </p:spPr>
        <p:txBody>
          <a:bodyPr>
            <a:noAutofit/>
          </a:bodyPr>
          <a:lstStyle/>
          <a:p>
            <a:pPr defTabSz="768095">
              <a:defRPr sz="6719"/>
            </a:pPr>
            <a:r>
              <a:rPr lang="ar-SA" sz="8000" dirty="0">
                <a:ea typeface="ＭＳ Ｐゴシック"/>
                <a:sym typeface="ＭＳ Ｐゴシック"/>
              </a:rPr>
              <a:t>مرقس١-٨ </a:t>
            </a:r>
            <a:endParaRPr sz="8000" dirty="0"/>
          </a:p>
        </p:txBody>
      </p:sp>
      <p:grpSp>
        <p:nvGrpSpPr>
          <p:cNvPr id="4418" name="Rectangle 4"/>
          <p:cNvGrpSpPr/>
          <p:nvPr/>
        </p:nvGrpSpPr>
        <p:grpSpPr>
          <a:xfrm>
            <a:off x="-36514" y="6381326"/>
            <a:ext cx="9180516" cy="476675"/>
            <a:chOff x="-1" y="-1"/>
            <a:chExt cx="9180514" cy="476674"/>
          </a:xfrm>
        </p:grpSpPr>
        <p:sp>
          <p:nvSpPr>
            <p:cNvPr id="4416" name="Rectangle"/>
            <p:cNvSpPr/>
            <p:nvPr/>
          </p:nvSpPr>
          <p:spPr>
            <a:xfrm>
              <a:off x="-1" y="-1"/>
              <a:ext cx="9180514" cy="476674"/>
            </a:xfrm>
            <a:prstGeom prst="rect">
              <a:avLst/>
            </a:prstGeom>
            <a:solidFill>
              <a:srgbClr val="000514"/>
            </a:solidFill>
            <a:ln w="12700" cap="flat">
              <a:noFill/>
              <a:miter lim="400000"/>
            </a:ln>
            <a:effectLst>
              <a:outerShdw blurRad="63500" dist="35921" dir="2700000" rotWithShape="0">
                <a:srgbClr val="000514">
                  <a:alpha val="74998"/>
                </a:srgbClr>
              </a:outerShdw>
            </a:effectLst>
          </p:spPr>
          <p:txBody>
            <a:bodyPr wrap="square" lIns="45719" tIns="45719" rIns="45719" bIns="45719" numCol="1" anchor="ctr">
              <a:noAutofit/>
            </a:bodyPr>
            <a:lstStyle/>
            <a:p>
              <a:pPr marL="0" marR="0" lvl="0" indent="0" algn="ctr" defTabSz="457200" rtl="0" eaLnBrk="1" fontAlgn="auto" latinLnBrk="0" hangingPunct="0">
                <a:lnSpc>
                  <a:spcPct val="100000"/>
                </a:lnSpc>
                <a:spcBef>
                  <a:spcPts val="500"/>
                </a:spcBef>
                <a:spcAft>
                  <a:spcPts val="0"/>
                </a:spcAft>
                <a:buClrTx/>
                <a:buSzTx/>
                <a:buFontTx/>
                <a:buNone/>
                <a:tabLst/>
                <a:defRPr>
                  <a:latin typeface="Times New Roman"/>
                  <a:ea typeface="Times New Roman"/>
                  <a:cs typeface="Times New Roman"/>
                  <a:sym typeface="Times New Roman"/>
                </a:defRPr>
              </a:pPr>
              <a:endParaRPr kumimoji="0" sz="2400" b="1" u="none" strike="noStrike" kern="0" cap="none" spc="0" normalizeH="0" baseline="0" noProof="0" dirty="0">
                <a:ln>
                  <a:noFill/>
                </a:ln>
                <a:solidFill>
                  <a:srgbClr val="8383AD"/>
                </a:solidFill>
                <a:effectLst/>
                <a:uLnTx/>
                <a:uFillTx/>
                <a:latin typeface="Arial" panose="020B0604020202020204" pitchFamily="34" charset="0"/>
                <a:cs typeface="Arial" panose="020B0604020202020204" pitchFamily="34" charset="0"/>
                <a:sym typeface="Times New Roman"/>
              </a:endParaRPr>
            </a:p>
          </p:txBody>
        </p:sp>
        <p:sp>
          <p:nvSpPr>
            <p:cNvPr id="4417" name="د. ريك جريفيث•   مركز الدراسات اللاهوتية الأردني• BibleStudyDownloads.org"/>
            <p:cNvSpPr txBox="1"/>
            <p:nvPr/>
          </p:nvSpPr>
          <p:spPr>
            <a:xfrm>
              <a:off x="45719" y="38283"/>
              <a:ext cx="9089074" cy="400107"/>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457200" rtl="1" eaLnBrk="1" fontAlgn="auto" latinLnBrk="0" hangingPunct="0">
                <a:lnSpc>
                  <a:spcPct val="100000"/>
                </a:lnSpc>
                <a:spcBef>
                  <a:spcPts val="40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د. ريك جريفيث•  </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مؤسسة</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الدراسات اللاهوتية الأردن</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ية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p>
          </p:txBody>
        </p:sp>
      </p:gr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4415"/>
                                        </p:tgtEl>
                                        <p:attrNameLst>
                                          <p:attrName>style.visibility</p:attrName>
                                        </p:attrNameLst>
                                      </p:cBhvr>
                                      <p:to>
                                        <p:strVal val="visible"/>
                                      </p:to>
                                    </p:set>
                                    <p:animEffect transition="in" filter="blinds(horizontal)">
                                      <p:cBhvr>
                                        <p:cTn id="7" dur="500"/>
                                        <p:tgtEl>
                                          <p:spTgt spid="4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5" grpId="0" animBg="1" advAuto="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8AE3844-1481-344A-B869-C2AD76BFB93D}"/>
              </a:ext>
            </a:extLst>
          </p:cNvPr>
          <p:cNvSpPr/>
          <p:nvPr/>
        </p:nvSpPr>
        <p:spPr bwMode="auto">
          <a:xfrm>
            <a:off x="-108520" y="-99392"/>
            <a:ext cx="9361040" cy="7056784"/>
          </a:xfrm>
          <a:prstGeom prst="rect">
            <a:avLst/>
          </a:prstGeom>
          <a:gradFill>
            <a:gsLst>
              <a:gs pos="0">
                <a:schemeClr val="bg1"/>
              </a:gs>
              <a:gs pos="83000">
                <a:schemeClr val="accent1">
                  <a:lumMod val="45000"/>
                  <a:lumOff val="55000"/>
                </a:schemeClr>
              </a:gs>
              <a:gs pos="100000">
                <a:schemeClr val="bg1"/>
              </a:gs>
            </a:gsLst>
            <a:lin ang="5400000" scaled="1"/>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BONES" pitchFamily="-105" charset="0"/>
              <a:ea typeface="ＭＳ Ｐゴシック" charset="0"/>
            </a:endParaRPr>
          </a:p>
        </p:txBody>
      </p:sp>
      <p:sp>
        <p:nvSpPr>
          <p:cNvPr id="672769" name="Title 1"/>
          <p:cNvSpPr>
            <a:spLocks noGrp="1"/>
          </p:cNvSpPr>
          <p:nvPr>
            <p:ph type="title"/>
          </p:nvPr>
        </p:nvSpPr>
        <p:spPr>
          <a:xfrm rot="5400000">
            <a:off x="5134094" y="2857500"/>
            <a:ext cx="6858000" cy="1143000"/>
          </a:xfrm>
        </p:spPr>
        <p:txBody>
          <a:bodyPr/>
          <a:lstStyle/>
          <a:p>
            <a:r>
              <a:rPr lang="ar-JO" sz="6000" b="1">
                <a:solidFill>
                  <a:schemeClr val="tx1"/>
                </a:solidFill>
                <a:effectLst/>
                <a:latin typeface="Arial Black" charset="0"/>
                <a:ea typeface="ＭＳ Ｐゴシック" charset="0"/>
                <a:cs typeface="ＭＳ Ｐゴシック" charset="0"/>
              </a:rPr>
              <a:t>فيلبي 4: 13</a:t>
            </a:r>
            <a:endParaRPr lang="en-US" sz="6000" b="1">
              <a:solidFill>
                <a:schemeClr val="tx1"/>
              </a:solidFill>
              <a:effectLst/>
              <a:latin typeface="Arial Black" charset="0"/>
              <a:ea typeface="ＭＳ Ｐゴシック" charset="0"/>
              <a:cs typeface="ＭＳ Ｐゴシック" charset="0"/>
            </a:endParaRPr>
          </a:p>
        </p:txBody>
      </p:sp>
      <p:sp>
        <p:nvSpPr>
          <p:cNvPr id="4" name="Title 1">
            <a:extLst>
              <a:ext uri="{FF2B5EF4-FFF2-40B4-BE49-F238E27FC236}">
                <a16:creationId xmlns:a16="http://schemas.microsoft.com/office/drawing/2014/main" id="{FD161315-EAD2-B344-9894-527C1544644C}"/>
              </a:ext>
            </a:extLst>
          </p:cNvPr>
          <p:cNvSpPr txBox="1">
            <a:spLocks/>
          </p:cNvSpPr>
          <p:nvPr/>
        </p:nvSpPr>
        <p:spPr bwMode="auto">
          <a:xfrm>
            <a:off x="454014" y="149088"/>
            <a:ext cx="7560840" cy="6858000"/>
          </a:xfrm>
          <a:prstGeom prst="rect">
            <a:avLst/>
          </a:prstGeom>
          <a:noFill/>
          <a:ln w="9525">
            <a:noFill/>
            <a:miter lim="800000"/>
            <a:headEnd/>
            <a:tailEnd/>
          </a:ln>
        </p:spPr>
        <p:txBody>
          <a:bodyPr vert="horz" wrap="square" lIns="91429" tIns="45714" rIns="91429" bIns="45714" numCol="1" anchor="ctr" anchorCtr="0" compatLnSpc="1">
            <a:prstTxWarp prst="textNoShape">
              <a:avLst/>
            </a:prstTxWarp>
          </a:bodyPr>
          <a:lstStyle>
            <a:lvl1pPr algn="ctr" rtl="0" eaLnBrk="0" fontAlgn="base" hangingPunct="0">
              <a:spcBef>
                <a:spcPct val="0"/>
              </a:spcBef>
              <a:spcAft>
                <a:spcPct val="0"/>
              </a:spcAft>
              <a:defRPr sz="4000">
                <a:solidFill>
                  <a:schemeClr val="tx2"/>
                </a:solidFill>
                <a:effectLst>
                  <a:outerShdw blurRad="38100" dist="38100" dir="2700000" algn="tl">
                    <a:srgbClr val="000000">
                      <a:alpha val="43137"/>
                    </a:srgbClr>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5pPr>
            <a:lvl6pPr marL="457146" algn="ctr" rtl="0" fontAlgn="base">
              <a:spcBef>
                <a:spcPct val="0"/>
              </a:spcBef>
              <a:spcAft>
                <a:spcPct val="0"/>
              </a:spcAft>
              <a:defRPr sz="4400">
                <a:solidFill>
                  <a:schemeClr val="tx2"/>
                </a:solidFill>
                <a:latin typeface="Arial Black" pitchFamily="-105" charset="0"/>
              </a:defRPr>
            </a:lvl6pPr>
            <a:lvl7pPr marL="914293" algn="ctr" rtl="0" fontAlgn="base">
              <a:spcBef>
                <a:spcPct val="0"/>
              </a:spcBef>
              <a:spcAft>
                <a:spcPct val="0"/>
              </a:spcAft>
              <a:defRPr sz="4400">
                <a:solidFill>
                  <a:schemeClr val="tx2"/>
                </a:solidFill>
                <a:latin typeface="Arial Black" pitchFamily="-105" charset="0"/>
              </a:defRPr>
            </a:lvl7pPr>
            <a:lvl8pPr marL="1371440" algn="ctr" rtl="0" fontAlgn="base">
              <a:spcBef>
                <a:spcPct val="0"/>
              </a:spcBef>
              <a:spcAft>
                <a:spcPct val="0"/>
              </a:spcAft>
              <a:defRPr sz="4400">
                <a:solidFill>
                  <a:schemeClr val="tx2"/>
                </a:solidFill>
                <a:latin typeface="Arial Black" pitchFamily="-105" charset="0"/>
              </a:defRPr>
            </a:lvl8pPr>
            <a:lvl9pPr marL="1828586" algn="ctr" rtl="0" fontAlgn="base">
              <a:spcBef>
                <a:spcPct val="0"/>
              </a:spcBef>
              <a:spcAft>
                <a:spcPct val="0"/>
              </a:spcAft>
              <a:defRPr sz="4400">
                <a:solidFill>
                  <a:schemeClr val="tx2"/>
                </a:solidFill>
                <a:latin typeface="Arial Black" pitchFamily="-105"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7200" b="1" u="none" strike="noStrike" kern="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JO" sz="7200" b="1" u="none" strike="noStrike" kern="0" cap="none" spc="0" normalizeH="0" baseline="0" noProof="0" dirty="0">
                <a:ln>
                  <a:noFill/>
                </a:ln>
                <a:solidFill>
                  <a:srgbClr val="FFFFFF"/>
                </a:solidFill>
                <a:effectLst/>
                <a:uLnTx/>
                <a:uFillTx/>
                <a:latin typeface="Arial" panose="020B0604020202020204" pitchFamily="34" charset="0"/>
                <a:ea typeface="Accordance" panose="00000400000000000000" pitchFamily="2" charset="-79"/>
                <a:cs typeface="Arial" panose="020B0604020202020204" pitchFamily="34" charset="0"/>
              </a:rPr>
              <a:t>ستطيع </a:t>
            </a: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كل شيء</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في المسيح</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الذي يقويني</a:t>
            </a:r>
            <a:endParaRPr kumimoji="0" lang="en-US"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Tree>
    <p:extLst>
      <p:ext uri="{BB962C8B-B14F-4D97-AF65-F5344CB8AC3E}">
        <p14:creationId xmlns:p14="http://schemas.microsoft.com/office/powerpoint/2010/main" val="312360902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407696988"/>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119B0C1-1F36-EE57-7236-E98C6B448159}"/>
              </a:ext>
            </a:extLst>
          </p:cNvPr>
          <p:cNvGrpSpPr/>
          <p:nvPr/>
        </p:nvGrpSpPr>
        <p:grpSpPr>
          <a:xfrm>
            <a:off x="-23813" y="-35244"/>
            <a:ext cx="9220730" cy="6893244"/>
            <a:chOff x="-23813" y="-35244"/>
            <a:chExt cx="9220730" cy="6893244"/>
          </a:xfrm>
        </p:grpSpPr>
        <p:pic>
          <p:nvPicPr>
            <p:cNvPr id="10" name="Picture 2" descr="https://127xwr2qcfsvmn8a91nbd428-wpengine.netdna-ssl.com/wp-content/uploads/IMG-Can-Patient-Safety-Be-Protected-After-a-Cyber-Attack_.jpg">
              <a:extLst>
                <a:ext uri="{FF2B5EF4-FFF2-40B4-BE49-F238E27FC236}">
                  <a16:creationId xmlns:a16="http://schemas.microsoft.com/office/drawing/2014/main" id="{90F35E3D-D384-D360-1E69-4210195DAF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96" y="0"/>
              <a:ext cx="9150112"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https://www.vandolph.co.za/vandolphsa/wp-content/uploads/2016/07/security.jpg">
              <a:extLst>
                <a:ext uri="{FF2B5EF4-FFF2-40B4-BE49-F238E27FC236}">
                  <a16:creationId xmlns:a16="http://schemas.microsoft.com/office/drawing/2014/main" id="{2DDEC14E-6E30-4231-4E42-B488423772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813" y="-35244"/>
              <a:ext cx="9220730" cy="519243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https://www.vandolph.co.za/vandolphsa/wp-content/uploads/2016/07/security.jpg">
              <a:extLst>
                <a:ext uri="{FF2B5EF4-FFF2-40B4-BE49-F238E27FC236}">
                  <a16:creationId xmlns:a16="http://schemas.microsoft.com/office/drawing/2014/main" id="{20E7D3D6-8270-8823-D9E3-449F1C5397C7}"/>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0649" t="58578" r="35923" b="30196"/>
            <a:stretch/>
          </p:blipFill>
          <p:spPr bwMode="auto">
            <a:xfrm rot="11067340">
              <a:off x="4087321" y="4923328"/>
              <a:ext cx="2160240" cy="58288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https://www.vandolph.co.za/vandolphsa/wp-content/uploads/2016/07/security.jpg">
              <a:extLst>
                <a:ext uri="{FF2B5EF4-FFF2-40B4-BE49-F238E27FC236}">
                  <a16:creationId xmlns:a16="http://schemas.microsoft.com/office/drawing/2014/main" id="{F05CB784-88E6-DE47-792E-90B2C29166C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5998" t="57435" r="62940" b="16216"/>
            <a:stretch/>
          </p:blipFill>
          <p:spPr bwMode="auto">
            <a:xfrm>
              <a:off x="7452320" y="4046653"/>
              <a:ext cx="1697980" cy="1745024"/>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https://www.vandolph.co.za/vandolphsa/wp-content/uploads/2016/07/security.jpg">
              <a:extLst>
                <a:ext uri="{FF2B5EF4-FFF2-40B4-BE49-F238E27FC236}">
                  <a16:creationId xmlns:a16="http://schemas.microsoft.com/office/drawing/2014/main" id="{C81216F7-9BC1-9A9F-62C1-D30C0709F83C}"/>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5998" t="73637" r="66030" b="16216"/>
            <a:stretch/>
          </p:blipFill>
          <p:spPr bwMode="auto">
            <a:xfrm>
              <a:off x="6757466" y="4917259"/>
              <a:ext cx="1223640" cy="671981"/>
            </a:xfrm>
            <a:prstGeom prst="rect">
              <a:avLst/>
            </a:prstGeom>
            <a:noFill/>
            <a:extLst>
              <a:ext uri="{909E8E84-426E-40DD-AFC4-6F175D3DCCD1}">
                <a14:hiddenFill xmlns:a14="http://schemas.microsoft.com/office/drawing/2010/main">
                  <a:solidFill>
                    <a:srgbClr val="FFFFFF"/>
                  </a:solidFill>
                </a14:hiddenFill>
              </a:ext>
            </a:extLst>
          </p:spPr>
        </p:pic>
      </p:grpSp>
      <p:sp>
        <p:nvSpPr>
          <p:cNvPr id="237570" name="TextBox 5"/>
          <p:cNvSpPr txBox="1">
            <a:spLocks noChangeArrowheads="1"/>
          </p:cNvSpPr>
          <p:nvPr/>
        </p:nvSpPr>
        <p:spPr bwMode="auto">
          <a:xfrm>
            <a:off x="457200" y="6477000"/>
            <a:ext cx="8686800"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charset="0"/>
              </a:rPr>
              <a:t>Jeremy Chew, East Asia School of Theology, Singapore</a:t>
            </a:r>
          </a:p>
        </p:txBody>
      </p:sp>
      <p:sp>
        <p:nvSpPr>
          <p:cNvPr id="2" name="Title 1"/>
          <p:cNvSpPr>
            <a:spLocks noGrp="1"/>
          </p:cNvSpPr>
          <p:nvPr>
            <p:ph type="title" idx="4294967295"/>
          </p:nvPr>
        </p:nvSpPr>
        <p:spPr>
          <a:xfrm>
            <a:off x="-143446" y="747943"/>
            <a:ext cx="9251950" cy="981075"/>
          </a:xfr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p>
            <a:pPr defTabSz="457200"/>
            <a:r>
              <a:rPr lang="ar-JO" sz="8800" b="1" kern="120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كولوسي</a:t>
            </a:r>
            <a:endParaRPr lang="en-US" sz="8800" b="1" kern="120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5"/>
          <p:cNvSpPr>
            <a:spLocks noChangeArrowheads="1"/>
          </p:cNvSpPr>
          <p:nvPr/>
        </p:nvSpPr>
        <p:spPr bwMode="auto">
          <a:xfrm>
            <a:off x="0" y="6381328"/>
            <a:ext cx="9144000" cy="487806"/>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7" name="Rectangle 2">
            <a:extLst>
              <a:ext uri="{FF2B5EF4-FFF2-40B4-BE49-F238E27FC236}">
                <a16:creationId xmlns:a16="http://schemas.microsoft.com/office/drawing/2014/main" id="{3BCAA24E-3CE9-BC45-8A1F-72DA8689396A}"/>
              </a:ext>
            </a:extLst>
          </p:cNvPr>
          <p:cNvSpPr txBox="1">
            <a:spLocks noChangeArrowheads="1"/>
          </p:cNvSpPr>
          <p:nvPr/>
        </p:nvSpPr>
        <p:spPr bwMode="auto">
          <a:xfrm>
            <a:off x="35496" y="4579251"/>
            <a:ext cx="9214357" cy="134182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تركز على ألوهية المسيح</a:t>
            </a:r>
            <a:endParaRPr kumimoji="0" lang="en-US" sz="6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85068548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704835"/>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الألوهية</a:t>
            </a:r>
            <a:endParaRPr kumimoji="0" lang="en-US"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33790" y="65344"/>
            <a:ext cx="756938"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١٨٧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014136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r>
              <a:rPr lang="en-US" sz="4800" dirty="0">
                <a:solidFill>
                  <a:schemeClr val="bg1"/>
                </a:solidFill>
                <a:effectLst>
                  <a:glow rad="101600">
                    <a:schemeClr val="tx1">
                      <a:alpha val="99000"/>
                    </a:schemeClr>
                  </a:glow>
                </a:effectLst>
              </a:rPr>
              <a:t> </a:t>
            </a:r>
          </a:p>
        </p:txBody>
      </p:sp>
      <p:sp>
        <p:nvSpPr>
          <p:cNvPr id="3" name="Title 1"/>
          <p:cNvSpPr txBox="1">
            <a:spLocks/>
          </p:cNvSpPr>
          <p:nvPr/>
        </p:nvSpPr>
        <p:spPr bwMode="auto">
          <a:xfrm>
            <a:off x="14766" y="1362772"/>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5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ألوهية المسيح مقابل</a:t>
            </a:r>
            <a:b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الهرطقة التوفيقية</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 </a:t>
            </a:r>
          </a:p>
        </p:txBody>
      </p:sp>
      <p:sp>
        <p:nvSpPr>
          <p:cNvPr id="6" name="Rectangle 2">
            <a:extLst>
              <a:ext uri="{FF2B5EF4-FFF2-40B4-BE49-F238E27FC236}">
                <a16:creationId xmlns:a16="http://schemas.microsoft.com/office/drawing/2014/main" id="{76B5394E-8C15-198B-1451-9A4AA241D4D7}"/>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9684966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11258" y="2487002"/>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فإنَّهُ فيهِ يَحِلُّ كُلُّ مِلءِ اللّاهوتِ جَسَديًّا.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a:t>
            </a:r>
            <a:r>
              <a:rPr kumimoji="0" lang="en-US"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(٩ : ٢) </a:t>
            </a:r>
          </a:p>
        </p:txBody>
      </p:sp>
      <p:sp>
        <p:nvSpPr>
          <p:cNvPr id="7" name="Text Box 24"/>
          <p:cNvSpPr txBox="1">
            <a:spLocks noChangeArrowheads="1"/>
          </p:cNvSpPr>
          <p:nvPr/>
        </p:nvSpPr>
        <p:spPr bwMode="auto">
          <a:xfrm>
            <a:off x="8341415" y="65344"/>
            <a:ext cx="78899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١٨٧ </a:t>
            </a:r>
          </a:p>
        </p:txBody>
      </p:sp>
      <p:sp>
        <p:nvSpPr>
          <p:cNvPr id="2" name="Rectangle 2">
            <a:extLst>
              <a:ext uri="{FF2B5EF4-FFF2-40B4-BE49-F238E27FC236}">
                <a16:creationId xmlns:a16="http://schemas.microsoft.com/office/drawing/2014/main" id="{36FD9271-52C0-90D5-C174-D87A80908910}"/>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988165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66241" name="Text Box 2"/>
          <p:cNvSpPr txBox="1">
            <a:spLocks noChangeArrowheads="1"/>
          </p:cNvSpPr>
          <p:nvPr/>
        </p:nvSpPr>
        <p:spPr bwMode="auto">
          <a:xfrm>
            <a:off x="8295476" y="44450"/>
            <a:ext cx="78899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١٨٧ </a:t>
            </a:r>
          </a:p>
        </p:txBody>
      </p:sp>
      <p:sp>
        <p:nvSpPr>
          <p:cNvPr id="17414" name="Text Box 6"/>
          <p:cNvSpPr txBox="1">
            <a:spLocks noChangeArrowheads="1"/>
          </p:cNvSpPr>
          <p:nvPr/>
        </p:nvSpPr>
        <p:spPr bwMode="auto">
          <a:xfrm>
            <a:off x="342900" y="1403226"/>
            <a:ext cx="8458200" cy="1569660"/>
          </a:xfrm>
          <a:prstGeom prst="rect">
            <a:avLst/>
          </a:prstGeom>
          <a:solidFill>
            <a:srgbClr val="C7C7C7"/>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sng"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البيان الموجز</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إنَّ طريقة حماية الكنيسة من الهرطقة التوفيقية هي من خلال إحتضان ألوهية المسيح والحياة المقدسة.</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17415" name="Text Box 7"/>
          <p:cNvSpPr txBox="1">
            <a:spLocks noChangeArrowheads="1"/>
          </p:cNvSpPr>
          <p:nvPr/>
        </p:nvSpPr>
        <p:spPr bwMode="auto">
          <a:xfrm>
            <a:off x="990600" y="3645024"/>
            <a:ext cx="7086600" cy="1809750"/>
          </a:xfrm>
          <a:prstGeom prst="rect">
            <a:avLst/>
          </a:prstGeom>
          <a:solidFill>
            <a:srgbClr val="CC0000"/>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412750" marR="0" lvl="0" indent="-400050" algn="r" defTabSz="914400" rtl="1" eaLnBrk="1" fontAlgn="base" latinLnBrk="0" hangingPunct="1">
              <a:lnSpc>
                <a:spcPct val="100000"/>
              </a:lnSpc>
              <a:spcBef>
                <a:spcPct val="0"/>
              </a:spcBef>
              <a:spcAft>
                <a:spcPct val="0"/>
              </a:spcAft>
              <a:buClrTx/>
              <a:buSzTx/>
              <a:buFontTx/>
              <a:buNone/>
              <a:tabLst/>
              <a:defRPr/>
            </a:pPr>
            <a:r>
              <a:rPr kumimoji="0" lang="ar-JO" altLang="zh-CN" sz="2800" b="1" u="sng"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تطبيق</a:t>
            </a:r>
            <a:endPar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endParaRPr>
          </a:p>
          <a:p>
            <a:pPr marL="412750" marR="0" lvl="0" indent="-400050" algn="r" defTabSz="914400" rtl="1" eaLnBrk="1" fontAlgn="base" latinLnBrk="0" hangingPunct="1">
              <a:lnSpc>
                <a:spcPct val="100000"/>
              </a:lnSpc>
              <a:spcBef>
                <a:spcPct val="0"/>
              </a:spcBef>
              <a:spcAft>
                <a:spcPct val="0"/>
              </a:spcAft>
              <a:buClrTx/>
              <a:buSzTx/>
              <a:buFontTx/>
              <a:buChar char="•"/>
              <a:tabLst/>
              <a:defRPr/>
            </a:pP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اعرف ألوهية المسيح جيدًا حتى تتمكن من تحذير أعضاء كنيستك.</a:t>
            </a: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p>
          <a:p>
            <a:pPr marL="412750" marR="0" lvl="0" indent="-400050" algn="r" defTabSz="914400" rtl="1" eaLnBrk="1" fontAlgn="base" latinLnBrk="0" hangingPunct="1">
              <a:lnSpc>
                <a:spcPct val="100000"/>
              </a:lnSpc>
              <a:spcBef>
                <a:spcPct val="0"/>
              </a:spcBef>
              <a:spcAft>
                <a:spcPct val="0"/>
              </a:spcAft>
              <a:buClrTx/>
              <a:buSzTx/>
              <a:buFontTx/>
              <a:buChar char="•"/>
              <a:tabLst/>
              <a:defRPr/>
            </a:pP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تجنب النُسك والزُهد</a:t>
            </a:r>
            <a:endPar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endParaRPr>
          </a:p>
        </p:txBody>
      </p:sp>
      <p:sp>
        <p:nvSpPr>
          <p:cNvPr id="266244" name="Rectangle 8"/>
          <p:cNvSpPr>
            <a:spLocks noGrp="1" noChangeArrowheads="1"/>
          </p:cNvSpPr>
          <p:nvPr>
            <p:ph type="title" idx="4294967295"/>
          </p:nvPr>
        </p:nvSpPr>
        <p:spPr>
          <a:xfrm>
            <a:off x="3379337" y="242888"/>
            <a:ext cx="2358338" cy="523220"/>
          </a:xfrm>
          <a:solidFill>
            <a:srgbClr val="000000"/>
          </a:solidFill>
        </p:spPr>
        <p:txBody>
          <a:bodyPr wrap="none" lIns="91440" tIns="45720" rIns="91440" bIns="45720" anchor="t">
            <a:spAutoFit/>
          </a:bodyPr>
          <a:lstStyle/>
          <a:p>
            <a:pPr eaLnBrk="1" hangingPunct="1"/>
            <a:r>
              <a:rPr lang="ar-JO" sz="2800" b="1" dirty="0">
                <a:solidFill>
                  <a:srgbClr val="FFFFFF"/>
                </a:solidFill>
                <a:latin typeface="Arial" panose="020B0604020202020204" pitchFamily="34" charset="0"/>
                <a:ea typeface="SimSun" charset="0"/>
                <a:cs typeface="SimSun" charset="0"/>
              </a:rPr>
              <a:t>الملخص والتطبيق</a:t>
            </a:r>
            <a:endParaRPr lang="en-US" sz="2800" b="1" dirty="0">
              <a:solidFill>
                <a:srgbClr val="FFFFFF"/>
              </a:solidFill>
              <a:latin typeface="Arial" panose="020B0604020202020204" pitchFamily="34" charset="0"/>
              <a:ea typeface="SimSun" charset="0"/>
              <a:cs typeface="SimSun" charset="0"/>
            </a:endParaRPr>
          </a:p>
        </p:txBody>
      </p:sp>
      <p:sp>
        <p:nvSpPr>
          <p:cNvPr id="6" name="Rectangle 2">
            <a:extLst>
              <a:ext uri="{FF2B5EF4-FFF2-40B4-BE49-F238E27FC236}">
                <a16:creationId xmlns:a16="http://schemas.microsoft.com/office/drawing/2014/main" id="{B2FDEE76-1C2B-964D-B6D5-F0C81B511B08}"/>
              </a:ext>
            </a:extLst>
          </p:cNvPr>
          <p:cNvSpPr txBox="1">
            <a:spLocks noChangeArrowheads="1"/>
          </p:cNvSpPr>
          <p:nvPr/>
        </p:nvSpPr>
        <p:spPr bwMode="auto">
          <a:xfrm>
            <a:off x="0" y="5775990"/>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0232893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7414"/>
                                        </p:tgtEl>
                                        <p:attrNameLst>
                                          <p:attrName>style.visibility</p:attrName>
                                        </p:attrNameLst>
                                      </p:cBhvr>
                                      <p:to>
                                        <p:strVal val="visible"/>
                                      </p:to>
                                    </p:set>
                                    <p:anim calcmode="lin" valueType="num">
                                      <p:cBhvr>
                                        <p:cTn id="7" dur="500" fill="hold"/>
                                        <p:tgtEl>
                                          <p:spTgt spid="17414"/>
                                        </p:tgtEl>
                                        <p:attrNameLst>
                                          <p:attrName>ppt_w</p:attrName>
                                        </p:attrNameLst>
                                      </p:cBhvr>
                                      <p:tavLst>
                                        <p:tav tm="0">
                                          <p:val>
                                            <p:fltVal val="0"/>
                                          </p:val>
                                        </p:tav>
                                        <p:tav tm="100000">
                                          <p:val>
                                            <p:strVal val="#ppt_w"/>
                                          </p:val>
                                        </p:tav>
                                      </p:tavLst>
                                    </p:anim>
                                    <p:anim calcmode="lin" valueType="num">
                                      <p:cBhvr>
                                        <p:cTn id="8" dur="500" fill="hold"/>
                                        <p:tgtEl>
                                          <p:spTgt spid="1741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7415"/>
                                        </p:tgtEl>
                                        <p:attrNameLst>
                                          <p:attrName>style.visibility</p:attrName>
                                        </p:attrNameLst>
                                      </p:cBhvr>
                                      <p:to>
                                        <p:strVal val="visible"/>
                                      </p:to>
                                    </p:set>
                                    <p:anim calcmode="lin" valueType="num">
                                      <p:cBhvr additive="base">
                                        <p:cTn id="13" dur="500" fill="hold"/>
                                        <p:tgtEl>
                                          <p:spTgt spid="17415"/>
                                        </p:tgtEl>
                                        <p:attrNameLst>
                                          <p:attrName>ppt_x</p:attrName>
                                        </p:attrNameLst>
                                      </p:cBhvr>
                                      <p:tavLst>
                                        <p:tav tm="0">
                                          <p:val>
                                            <p:strVal val="#ppt_x"/>
                                          </p:val>
                                        </p:tav>
                                        <p:tav tm="100000">
                                          <p:val>
                                            <p:strVal val="#ppt_x"/>
                                          </p:val>
                                        </p:tav>
                                      </p:tavLst>
                                    </p:anim>
                                    <p:anim calcmode="lin" valueType="num">
                                      <p:cBhvr additive="base">
                                        <p:cTn id="14" dur="500" fill="hold"/>
                                        <p:tgtEl>
                                          <p:spTgt spid="1741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linds(horizontal)">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4" grpId="0" animBg="1" autoUpdateAnimBg="0"/>
      <p:bldP spid="17415" grpId="0" animBg="1" autoUpdateAnimBg="0"/>
      <p:bldP spid="6" grpId="0"/>
    </p:bldLst>
  </p:timing>
</p:sld>
</file>

<file path=ppt/slides/slide22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8"/>
            <a:ext cx="9144000" cy="369920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قد يكون "في [المسيح] يَحِلُّ كُلُّ مِلءِ اللّاهوتِ جَسَديًّا" (٢ : ٩) أوضح بيان في الكتاب المقدس أن يسوع هو الله ، لأنه ”الّذي أنقَذَنا مِنْ سُلطانِ الظُّلمَةِ، ونَقَلَنا إلَى ملكوتِ ابنِ مَحَبَّتِهِ "(١: ١٣).</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B3524B62-08EC-1589-CE5A-38121C384639}"/>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210504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rgbClr val="FFFFFF"/>
                </a:solidFill>
                <a:effectLst>
                  <a:glow rad="127000">
                    <a:srgbClr val="000000"/>
                  </a:glow>
                </a:effectLst>
                <a:latin typeface="Arial" panose="020B0604020202020204" pitchFamily="34" charset="0"/>
                <a:cs typeface="Arial" panose="020B0604020202020204" pitchFamily="34" charset="0"/>
              </a:rPr>
              <a:t>كولوسي</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611560" y="1602007"/>
            <a:ext cx="803931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المسيح "مَحا الصَّكَّ الّذي علَينا في الفَرائضِ" (٢: ١٤) ، وهكذا أبطل موت المسيح الناموس الموسوي (راجع رومية ٧: ٧).</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p>
        </p:txBody>
      </p:sp>
      <p:sp>
        <p:nvSpPr>
          <p:cNvPr id="6" name="Rectangle 2">
            <a:extLst>
              <a:ext uri="{FF2B5EF4-FFF2-40B4-BE49-F238E27FC236}">
                <a16:creationId xmlns:a16="http://schemas.microsoft.com/office/drawing/2014/main" id="{A82E2C48-504E-044C-2C9B-45A120A1E331}"/>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68443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0"/>
            <a:ext cx="9180512"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23528" y="1602007"/>
            <a:ext cx="8467694"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لقد نقل يسوع بموته المؤمنين من سلطان الظلمة إلى النور (١: ١٣-١٤) في انتصاره على القوى الروحية (٢: ١٥).</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p>
        </p:txBody>
      </p:sp>
      <p:sp>
        <p:nvSpPr>
          <p:cNvPr id="7" name="Rectangle 2">
            <a:extLst>
              <a:ext uri="{FF2B5EF4-FFF2-40B4-BE49-F238E27FC236}">
                <a16:creationId xmlns:a16="http://schemas.microsoft.com/office/drawing/2014/main" id="{8B45D1F7-3D50-2324-622C-C3B5FBC6520F}"/>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262230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420"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pPr rtl="0">
              <a:defRPr/>
            </a:pPr>
            <a:r>
              <a:rPr dirty="0"/>
              <a:t>الكلمة المفتاحية </a:t>
            </a:r>
          </a:p>
        </p:txBody>
      </p:sp>
      <p:sp>
        <p:nvSpPr>
          <p:cNvPr id="4421" name="Rectangle 2"/>
          <p:cNvSpPr txBox="1"/>
          <p:nvPr/>
        </p:nvSpPr>
        <p:spPr>
          <a:xfrm>
            <a:off x="45719" y="2585705"/>
            <a:ext cx="9052561" cy="156966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ctr" defTabSz="457200">
              <a:defRPr sz="7200" b="1">
                <a:solidFill>
                  <a:srgbClr val="FFFFFF"/>
                </a:solidFil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96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التلمذة </a:t>
            </a:r>
          </a:p>
        </p:txBody>
      </p:sp>
      <p:sp>
        <p:nvSpPr>
          <p:cNvPr id="4422" name="Rectangle 2"/>
          <p:cNvSpPr txBox="1"/>
          <p:nvPr/>
        </p:nvSpPr>
        <p:spPr>
          <a:xfrm>
            <a:off x="45719" y="5951409"/>
            <a:ext cx="86997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
        <p:nvSpPr>
          <p:cNvPr id="4423" name="Text Box 24"/>
          <p:cNvSpPr txBox="1"/>
          <p:nvPr/>
        </p:nvSpPr>
        <p:spPr>
          <a:xfrm>
            <a:off x="8494474" y="65344"/>
            <a:ext cx="438580"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defRPr b="1">
                <a:solidFill>
                  <a:srgbClr val="EAEAEA"/>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٨٥</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4422"/>
                                        </p:tgtEl>
                                        <p:attrNameLst>
                                          <p:attrName>style.visibility</p:attrName>
                                        </p:attrNameLst>
                                      </p:cBhvr>
                                      <p:to>
                                        <p:strVal val="visible"/>
                                      </p:to>
                                    </p:set>
                                    <p:animEffect transition="in" filter="blinds(horizontal)">
                                      <p:cBhvr>
                                        <p:cTn id="7" dur="500"/>
                                        <p:tgtEl>
                                          <p:spTgt spid="44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2" grpId="0" animBg="1" advAuto="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الألوهية)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5" y="1602007"/>
            <a:ext cx="8776457" cy="40966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إنَّ ألوهية المسيح ظاهرة في:</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(١) "إنه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صورة الله غير المنظور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بِكر ["المتفوّق"] كل</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الخليقة. فإنَّهُ فيهِ خُلِقَ الكُلُّ... " (١: ١٥- ١٦ أ)،</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(١: ١٩)، و</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لأنَّهُ فيهِ سُرَّ أنْ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يَحِلَّ كُلُّ المِلءِ</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(٢) </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(٢: ٩).</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فإنَّهُ فيهِ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يَحِلُّ كُلُّ مِلءِ اللّاهوتِ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جَسَديًّا</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p>
        </p:txBody>
      </p:sp>
      <p:sp>
        <p:nvSpPr>
          <p:cNvPr id="7" name="Rectangle 2">
            <a:extLst>
              <a:ext uri="{FF2B5EF4-FFF2-40B4-BE49-F238E27FC236}">
                <a16:creationId xmlns:a16="http://schemas.microsoft.com/office/drawing/2014/main" id="{3DDEB2DF-D7DD-FE47-7B53-A1891E76981A}"/>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2868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29" name="Rectangle 25"/>
          <p:cNvSpPr>
            <a:spLocks noGrp="1" noChangeArrowheads="1"/>
          </p:cNvSpPr>
          <p:nvPr>
            <p:ph type="title" idx="4294967295"/>
          </p:nvPr>
        </p:nvSpPr>
        <p:spPr>
          <a:xfrm>
            <a:off x="0" y="0"/>
            <a:ext cx="2590800" cy="304800"/>
          </a:xfrm>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r>
              <a:rPr lang="en-US" sz="2000" dirty="0">
                <a:effectLst/>
                <a:ea typeface="ＭＳ Ｐゴシック" charset="0"/>
              </a:rPr>
              <a:t>Book Chart</a:t>
            </a:r>
          </a:p>
        </p:txBody>
      </p:sp>
      <p:graphicFrame>
        <p:nvGraphicFramePr>
          <p:cNvPr id="25" name="Table 24"/>
          <p:cNvGraphicFramePr>
            <a:graphicFrameLocks noGrp="1"/>
          </p:cNvGraphicFramePr>
          <p:nvPr/>
        </p:nvGraphicFramePr>
        <p:xfrm>
          <a:off x="0" y="0"/>
          <a:ext cx="9144000" cy="6858001"/>
        </p:xfrm>
        <a:graphic>
          <a:graphicData uri="http://schemas.openxmlformats.org/drawingml/2006/table">
            <a:tbl>
              <a:tblPr>
                <a:tableStyleId>{AF606853-7671-496A-8E4F-DF71F8EC918B}</a:tableStyleId>
              </a:tblPr>
              <a:tblGrid>
                <a:gridCol w="1349829">
                  <a:extLst>
                    <a:ext uri="{9D8B030D-6E8A-4147-A177-3AD203B41FA5}">
                      <a16:colId xmlns:a16="http://schemas.microsoft.com/office/drawing/2014/main" val="20000"/>
                    </a:ext>
                  </a:extLst>
                </a:gridCol>
                <a:gridCol w="1683657">
                  <a:extLst>
                    <a:ext uri="{9D8B030D-6E8A-4147-A177-3AD203B41FA5}">
                      <a16:colId xmlns:a16="http://schemas.microsoft.com/office/drawing/2014/main" val="20001"/>
                    </a:ext>
                  </a:extLst>
                </a:gridCol>
                <a:gridCol w="1683657">
                  <a:extLst>
                    <a:ext uri="{9D8B030D-6E8A-4147-A177-3AD203B41FA5}">
                      <a16:colId xmlns:a16="http://schemas.microsoft.com/office/drawing/2014/main" val="20002"/>
                    </a:ext>
                  </a:extLst>
                </a:gridCol>
                <a:gridCol w="1277257">
                  <a:extLst>
                    <a:ext uri="{9D8B030D-6E8A-4147-A177-3AD203B41FA5}">
                      <a16:colId xmlns:a16="http://schemas.microsoft.com/office/drawing/2014/main" val="20004"/>
                    </a:ext>
                  </a:extLst>
                </a:gridCol>
                <a:gridCol w="1553029">
                  <a:extLst>
                    <a:ext uri="{9D8B030D-6E8A-4147-A177-3AD203B41FA5}">
                      <a16:colId xmlns:a16="http://schemas.microsoft.com/office/drawing/2014/main" val="20005"/>
                    </a:ext>
                  </a:extLst>
                </a:gridCol>
                <a:gridCol w="1596571">
                  <a:extLst>
                    <a:ext uri="{9D8B030D-6E8A-4147-A177-3AD203B41FA5}">
                      <a16:colId xmlns:a16="http://schemas.microsoft.com/office/drawing/2014/main" val="20006"/>
                    </a:ext>
                  </a:extLst>
                </a:gridCol>
              </a:tblGrid>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Times New Roman" charset="0"/>
                          <a:ea typeface="ＭＳ Ｐゴシック" charset="0"/>
                        </a:rPr>
                        <a:t>ألوهية المسيح مقابل الهرطقة التوفيقية</a:t>
                      </a:r>
                      <a:endParaRPr kumimoji="0" lang="en-US" altLang="zh-CN" sz="2400" b="1" i="0" u="none" strike="noStrike" kern="1200" cap="none" spc="0" normalizeH="0" baseline="0" noProof="0" dirty="0">
                        <a:ln>
                          <a:noFill/>
                        </a:ln>
                        <a:solidFill>
                          <a:srgbClr val="FFFFFF"/>
                        </a:solidFill>
                        <a:effectLst/>
                        <a:uLnTx/>
                        <a:uFillTx/>
                        <a:latin typeface="Arial Narrow" charset="0"/>
                        <a:ea typeface="SimSun" charset="0"/>
                        <a:cs typeface="SimSun" charset="0"/>
                      </a:endParaRPr>
                    </a:p>
                  </a:txBody>
                  <a:tcPr anchor="ctr" horzOverflow="overflow">
                    <a:solidFill>
                      <a:srgbClr val="00000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71500">
                <a:tc gridSpan="3">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السمو / الألوهية</a:t>
                      </a:r>
                      <a:r>
                        <a:rPr lang="en-US" altLang="zh-CN" sz="2400" b="1" i="0" kern="120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تعليمات تطبيقية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الإصحاحات 1-2</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الإصحاحات 3-4</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حياة هرطوقية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حياة مقدسة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الإيمان</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سلوك</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2286001">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تحية و صلاة</a:t>
                      </a:r>
                      <a:endParaRPr kumimoji="0" lang="en-US"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السمو و الألوهية</a:t>
                      </a: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الهرطقة التوفيقية</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المكانة :</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وحدة مع المسيح</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التطبيق</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قداسة في العلاقات</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خاتمة</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extLst>
                  <a:ext uri="{0D108BD9-81ED-4DB2-BD59-A6C34878D82A}">
                    <a16:rowId xmlns:a16="http://schemas.microsoft.com/office/drawing/2014/main" val="10008"/>
                  </a:ext>
                </a:extLst>
              </a:tr>
              <a:tr h="571500">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1: 1-14</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1: 15-2: 5</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2: 6-23</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3: 1-4</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3: 5-4: 6</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4: 7-18</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extLst>
                  <a:ext uri="{0D108BD9-81ED-4DB2-BD59-A6C34878D82A}">
                    <a16:rowId xmlns:a16="http://schemas.microsoft.com/office/drawing/2014/main" val="10009"/>
                  </a:ext>
                </a:extLst>
              </a:tr>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400" b="1" i="0" u="none" strike="noStrike"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ＭＳ Ｐゴシック" charset="0"/>
                          <a:cs typeface="Arial" panose="020B0604020202020204" pitchFamily="34" charset="0"/>
                        </a:rPr>
                        <a:t>روما</a:t>
                      </a:r>
                      <a:endParaRPr kumimoji="0" lang="en-US" sz="2400" b="1" i="0" u="none" strike="noStrike"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ＭＳ Ｐゴシック"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SA" altLang="zh-CN" sz="2400" b="1" i="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خريف 61 م (السجن الأول في روما)</a:t>
                      </a: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bl>
          </a:graphicData>
        </a:graphic>
      </p:graphicFrame>
      <p:sp>
        <p:nvSpPr>
          <p:cNvPr id="918586" name="Text Box 24"/>
          <p:cNvSpPr txBox="1">
            <a:spLocks noChangeArrowheads="1"/>
          </p:cNvSpPr>
          <p:nvPr/>
        </p:nvSpPr>
        <p:spPr bwMode="auto">
          <a:xfrm>
            <a:off x="8455078" y="0"/>
            <a:ext cx="61266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187</a:t>
            </a:r>
          </a:p>
        </p:txBody>
      </p:sp>
      <p:sp>
        <p:nvSpPr>
          <p:cNvPr id="5" name="WordArt 66">
            <a:extLst>
              <a:ext uri="{FF2B5EF4-FFF2-40B4-BE49-F238E27FC236}">
                <a16:creationId xmlns:a16="http://schemas.microsoft.com/office/drawing/2014/main" id="{0E40A729-2C2D-A845-A4D0-557A1A65ED3F}"/>
              </a:ext>
            </a:extLst>
          </p:cNvPr>
          <p:cNvSpPr>
            <a:spLocks noChangeArrowheads="1" noChangeShapeType="1" noTextEdit="1"/>
          </p:cNvSpPr>
          <p:nvPr/>
        </p:nvSpPr>
        <p:spPr bwMode="auto">
          <a:xfrm rot="20722333">
            <a:off x="-45142" y="240176"/>
            <a:ext cx="1949569" cy="1088079"/>
          </a:xfrm>
          <a:prstGeom prst="rect">
            <a:avLst/>
          </a:prstGeom>
        </p:spPr>
        <p:txBody>
          <a:bodyPr wrap="none" fromWordArt="1">
            <a:prstTxWarp prst="textPlain">
              <a:avLst>
                <a:gd name="adj" fmla="val 44398"/>
              </a:avLst>
            </a:prstTxWarp>
          </a:bodyPr>
          <a:lstStyle/>
          <a:p>
            <a:pPr marL="0" marR="0" lvl="0" indent="0" algn="ctr" defTabSz="457150" rtl="0" eaLnBrk="1" fontAlgn="auto" latinLnBrk="0" hangingPunct="1">
              <a:lnSpc>
                <a:spcPct val="100000"/>
              </a:lnSpc>
              <a:spcBef>
                <a:spcPts val="0"/>
              </a:spcBef>
              <a:spcAft>
                <a:spcPts val="0"/>
              </a:spcAft>
              <a:buClrTx/>
              <a:buSzTx/>
              <a:buFontTx/>
              <a:buNone/>
              <a:tabLst/>
              <a:defRPr/>
            </a:pPr>
            <a:r>
              <a:rPr kumimoji="0" lang="ar-SA" sz="3600" b="0" i="0" u="none" strike="noStrike" kern="10" cap="none" spc="0" normalizeH="0" baseline="0" noProof="0">
                <a:ln w="19050" cap="sq">
                  <a:solidFill>
                    <a:srgbClr val="99CCFF"/>
                  </a:solidFill>
                  <a:miter lim="800000"/>
                  <a:headEnd type="none" w="sm" len="sm"/>
                  <a:tailEnd type="none" w="sm" len="sm"/>
                </a:ln>
                <a:solidFill>
                  <a:srgbClr val="FFFFFF"/>
                </a:solidFill>
                <a:effectLst>
                  <a:outerShdw blurRad="63500" dist="38099" dir="2700000" algn="ctr" rotWithShape="0">
                    <a:srgbClr val="990000">
                      <a:alpha val="74997"/>
                    </a:srgbClr>
                  </a:outerShdw>
                </a:effectLst>
                <a:uLnTx/>
                <a:uFillTx/>
                <a:latin typeface="Impact"/>
                <a:ea typeface="Impact"/>
                <a:cs typeface="Impact"/>
              </a:rPr>
              <a:t>كولوسي</a:t>
            </a:r>
          </a:p>
          <a:p>
            <a:pPr marL="0" marR="0" lvl="0" indent="0" algn="ctr" defTabSz="457150" rtl="0" eaLnBrk="1" fontAlgn="auto" latinLnBrk="0" hangingPunct="1">
              <a:lnSpc>
                <a:spcPct val="100000"/>
              </a:lnSpc>
              <a:spcBef>
                <a:spcPts val="0"/>
              </a:spcBef>
              <a:spcAft>
                <a:spcPts val="0"/>
              </a:spcAft>
              <a:buClrTx/>
              <a:buSzTx/>
              <a:buFontTx/>
              <a:buNone/>
              <a:tabLst/>
              <a:defRPr/>
            </a:pPr>
            <a:endParaRPr kumimoji="0" lang="en-US" sz="3600" b="0" i="0" u="none" strike="noStrike" kern="10" cap="none" spc="0" normalizeH="0" baseline="0" noProof="0">
              <a:ln w="19050" cap="sq">
                <a:solidFill>
                  <a:srgbClr val="99CCFF"/>
                </a:solidFill>
                <a:miter lim="800000"/>
                <a:headEnd type="none" w="sm" len="sm"/>
                <a:tailEnd type="none" w="sm" len="sm"/>
              </a:ln>
              <a:solidFill>
                <a:srgbClr val="FFFFFF"/>
              </a:solidFill>
              <a:effectLst>
                <a:outerShdw blurRad="63500" dist="38099" dir="2700000" algn="ctr" rotWithShape="0">
                  <a:srgbClr val="990000">
                    <a:alpha val="74997"/>
                  </a:srgbClr>
                </a:outerShdw>
              </a:effectLst>
              <a:uLnTx/>
              <a:uFillTx/>
              <a:latin typeface="Impact"/>
              <a:ea typeface="Impact"/>
              <a:cs typeface="Impact"/>
            </a:endParaRPr>
          </a:p>
        </p:txBody>
      </p:sp>
    </p:spTree>
    <p:extLst>
      <p:ext uri="{BB962C8B-B14F-4D97-AF65-F5344CB8AC3E}">
        <p14:creationId xmlns:p14="http://schemas.microsoft.com/office/powerpoint/2010/main" val="992914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33473" name="Picture 2"/>
          <p:cNvPicPr>
            <a:picLocks noChangeAspect="1" noChangeArrowheads="1"/>
          </p:cNvPicPr>
          <p:nvPr/>
        </p:nvPicPr>
        <p:blipFill>
          <a:blip r:embed="rId3">
            <a:extLst>
              <a:ext uri="{28A0092B-C50C-407E-A947-70E740481C1C}">
                <a14:useLocalDpi xmlns:a14="http://schemas.microsoft.com/office/drawing/2010/main" val="0"/>
              </a:ext>
            </a:extLst>
          </a:blip>
          <a:srcRect l="4340" b="2399"/>
          <a:stretch>
            <a:fillRect/>
          </a:stretch>
        </p:blipFill>
        <p:spPr bwMode="auto">
          <a:xfrm>
            <a:off x="0" y="657225"/>
            <a:ext cx="5038725" cy="6200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Text Box 6"/>
          <p:cNvSpPr txBox="1">
            <a:spLocks noChangeArrowheads="1"/>
          </p:cNvSpPr>
          <p:nvPr/>
        </p:nvSpPr>
        <p:spPr bwMode="auto">
          <a:xfrm>
            <a:off x="0" y="0"/>
            <a:ext cx="5029200" cy="685800"/>
          </a:xfrm>
          <a:prstGeom prst="rect">
            <a:avLst/>
          </a:prstGeom>
          <a:solidFill>
            <a:srgbClr val="FFFFFF"/>
          </a:soli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400" b="1" i="1" u="none" strike="noStrike" kern="1200" cap="none" spc="0" normalizeH="0" baseline="0" noProof="0">
                <a:ln>
                  <a:noFill/>
                </a:ln>
                <a:solidFill>
                  <a:srgbClr val="000000"/>
                </a:solidFill>
                <a:effectLst>
                  <a:outerShdw blurRad="38100" dist="38100" dir="2700000" algn="tl">
                    <a:srgbClr val="DDDDDD"/>
                  </a:outerShdw>
                </a:effectLst>
                <a:uLnTx/>
                <a:uFillTx/>
                <a:latin typeface="Arail" charset="0"/>
                <a:ea typeface="ＭＳ Ｐゴシック" charset="0"/>
                <a:cs typeface="Arail" charset="0"/>
              </a:rPr>
              <a:t>كولوسي</a:t>
            </a:r>
            <a:endParaRPr kumimoji="0" lang="en-US" sz="4400" b="1" i="1" u="none" strike="noStrike" kern="1200" cap="none" spc="0" normalizeH="0" baseline="0" noProof="0">
              <a:ln>
                <a:noFill/>
              </a:ln>
              <a:solidFill>
                <a:srgbClr val="000000"/>
              </a:solidFill>
              <a:effectLst>
                <a:outerShdw blurRad="38100" dist="38100" dir="2700000" algn="tl">
                  <a:srgbClr val="DDDDDD"/>
                </a:outerShdw>
              </a:effectLst>
              <a:uLnTx/>
              <a:uFillTx/>
              <a:latin typeface="Arail" charset="0"/>
              <a:ea typeface="ＭＳ Ｐゴシック" charset="0"/>
              <a:cs typeface="Arail" charset="0"/>
            </a:endParaRPr>
          </a:p>
        </p:txBody>
      </p:sp>
      <p:sp>
        <p:nvSpPr>
          <p:cNvPr id="233477" name="Text Box 6"/>
          <p:cNvSpPr txBox="1">
            <a:spLocks noChangeArrowheads="1"/>
          </p:cNvSpPr>
          <p:nvPr/>
        </p:nvSpPr>
        <p:spPr bwMode="auto">
          <a:xfrm>
            <a:off x="3059832" y="0"/>
            <a:ext cx="6084168" cy="213360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marL="457200" indent="-457200"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١</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الرجاء المولود من خلال المسيح</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الإعتراضات على المعلمين الكذبة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٣</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مبادئ لأسلوب الحياة المسيحية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٤</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توقع الصلاة والسلام</a:t>
            </a:r>
            <a:endParaRPr kumimoji="0" lang="en-US"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
        <p:nvSpPr>
          <p:cNvPr id="9"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endParaRPr kumimoji="0" lang="en-US"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55159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87426" name="Picture 2" descr="https://hopeforallpeople.files.wordpress.com/2018/01/bethel.jpg">
            <a:extLst>
              <a:ext uri="{FF2B5EF4-FFF2-40B4-BE49-F238E27FC236}">
                <a16:creationId xmlns:a16="http://schemas.microsoft.com/office/drawing/2014/main" id="{7EC189FA-2827-324A-B4E7-4ECD93B257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989" y="-32687"/>
            <a:ext cx="9147969" cy="612551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6512" y="4869160"/>
            <a:ext cx="9144000" cy="10532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23813" y="212305"/>
            <a:ext cx="9120187" cy="1446653"/>
          </a:xfrm>
          <a:effectLst>
            <a:outerShdw blurRad="63500" dist="35921" dir="2700000" algn="ctr" rotWithShape="0">
              <a:schemeClr val="tx2">
                <a:alpha val="74998"/>
              </a:schemeClr>
            </a:outerShdw>
          </a:effectLst>
        </p:spPr>
        <p:txBody>
          <a:bodyPr/>
          <a:lstStyle/>
          <a:p>
            <a:pPr>
              <a:defRPr/>
            </a:pPr>
            <a:r>
              <a:rPr lang="ar-JO" sz="8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كُن محمياً</a:t>
            </a:r>
            <a:endParaRPr lang="en-US" sz="8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ar-JO" sz="18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036073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552273"/>
          </a:xfrm>
          <a:effectLst>
            <a:outerShdw blurRad="63500" dist="35921" dir="2700000" algn="ctr" rotWithShape="0">
              <a:schemeClr val="tx2">
                <a:alpha val="74998"/>
              </a:schemeClr>
            </a:outerShdw>
          </a:effectLst>
        </p:spPr>
        <p:txBody>
          <a:bodyPr/>
          <a:lstStyle/>
          <a:p>
            <a:pPr>
              <a:defRPr/>
            </a:pPr>
            <a:r>
              <a:rPr lang="ar-JO" dirty="0">
                <a:effectLst>
                  <a:glow rad="127000">
                    <a:schemeClr val="tx1"/>
                  </a:glow>
                </a:effectLst>
                <a:ea typeface="ＭＳ Ｐゴシック" charset="0"/>
                <a:cs typeface="Accordance" panose="00000400000000000000" pitchFamily="2" charset="-78"/>
              </a:rPr>
              <a:t>ينكر المعلمون الكذبة ألوهية</a:t>
            </a:r>
            <a:br>
              <a:rPr lang="ar-JO" dirty="0">
                <a:effectLst>
                  <a:glow rad="127000">
                    <a:schemeClr val="tx1"/>
                  </a:glow>
                </a:effectLst>
                <a:ea typeface="ＭＳ Ｐゴシック" charset="0"/>
                <a:cs typeface="Accordance" panose="00000400000000000000" pitchFamily="2" charset="-78"/>
              </a:rPr>
            </a:br>
            <a:r>
              <a:rPr lang="ar-JO" dirty="0">
                <a:effectLst>
                  <a:glow rad="127000">
                    <a:schemeClr val="tx1"/>
                  </a:glow>
                </a:effectLst>
                <a:ea typeface="ＭＳ Ｐゴシック" charset="0"/>
                <a:cs typeface="Accordance" panose="00000400000000000000" pitchFamily="2" charset="-78"/>
              </a:rPr>
              <a:t> وعمل المسيح</a:t>
            </a:r>
            <a:endParaRPr lang="en-US" dirty="0">
              <a:effectLst>
                <a:glow rad="127000">
                  <a:schemeClr val="tx1"/>
                </a:glow>
              </a:effectLst>
              <a:ea typeface="ＭＳ Ｐゴシック" charset="0"/>
              <a:cs typeface="Accordance" panose="00000400000000000000" pitchFamily="2" charset="-78"/>
            </a:endParaRPr>
          </a:p>
        </p:txBody>
      </p:sp>
      <p:pic>
        <p:nvPicPr>
          <p:cNvPr id="478212" name="Picture 4" descr="Related image">
            <a:extLst>
              <a:ext uri="{FF2B5EF4-FFF2-40B4-BE49-F238E27FC236}">
                <a16:creationId xmlns:a16="http://schemas.microsoft.com/office/drawing/2014/main" id="{9186B96B-0653-CE48-987E-8EC9A08B48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52273"/>
            <a:ext cx="9168853" cy="532859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93162F2-F32D-0B40-A33E-83924756580C}"/>
              </a:ext>
            </a:extLst>
          </p:cNvPr>
          <p:cNvSpPr txBox="1">
            <a:spLocks noChangeArrowheads="1"/>
          </p:cNvSpPr>
          <p:nvPr/>
        </p:nvSpPr>
        <p:spPr bwMode="auto">
          <a:xfrm>
            <a:off x="0" y="580526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56578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72385" name="Text Box 6"/>
          <p:cNvSpPr txBox="1">
            <a:spLocks noChangeArrowheads="1"/>
          </p:cNvSpPr>
          <p:nvPr/>
        </p:nvSpPr>
        <p:spPr bwMode="auto">
          <a:xfrm>
            <a:off x="7590161" y="152400"/>
            <a:ext cx="1410964" cy="4676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0" fontAlgn="base" latinLnBrk="0" hangingPunct="0">
              <a:lnSpc>
                <a:spcPct val="107000"/>
              </a:lnSpc>
              <a:spcBef>
                <a:spcPts val="0"/>
              </a:spcBef>
              <a:spcAft>
                <a:spcPts val="80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١٨٨- ١٨٩</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0489" name="Text Box 9"/>
          <p:cNvSpPr txBox="1">
            <a:spLocks noChangeArrowheads="1"/>
          </p:cNvSpPr>
          <p:nvPr/>
        </p:nvSpPr>
        <p:spPr bwMode="auto">
          <a:xfrm>
            <a:off x="152542" y="692696"/>
            <a:ext cx="8915400" cy="4708981"/>
          </a:xfrm>
          <a:prstGeom prst="rect">
            <a:avLst/>
          </a:prstGeom>
          <a:solidFill>
            <a:schemeClr val="tx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كانت آسيا الصغرى البذرة لما تطور إلى الغنوصية في القرن الثاني. يخبرنا هجوم بولس المضاد بهذا عن البدعة:</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١.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اليهودية</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 - الناموسية لشرائع وطقوس العهد القديم (٢: ١٦-١٧)    </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٢.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الفلسفة اليونانية</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-اتبعت ما يسمى بـ "المعرفة الأعمق"التي تم الكشف عنها فقط لـ "النخبة" الخاصة (٢:٢ ب -٤، ٨ -١٠)</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٣.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الملائكة المعبودون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كوسطاء بين الإنسان والله (2: ١٨)         </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٤.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إنكار إلوهية المسيح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(١: ١٥؛ ٢: ٩)، وبالتالي تفوقه (١: ١٥ب ، والقدرة على الخلق (١: ١٦) وإستدامة العالم(١: ١٧)</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٥.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الطبيعة النُسكية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لها رؤية مُتدنيّة للجسد (٢: ٢٠-٢٣)</a:t>
            </a:r>
            <a:endParaRPr kumimoji="0" lang="en-US" altLang="zh-CN" sz="2500" b="1" i="0" u="none" strike="noStrike" kern="1200" cap="none" spc="0" normalizeH="0" baseline="0" noProof="0">
              <a:ln>
                <a:noFill/>
              </a:ln>
              <a:solidFill>
                <a:srgbClr val="FFFFFF"/>
              </a:solidFill>
              <a:effectLst/>
              <a:uLnTx/>
              <a:uFillTx/>
              <a:latin typeface="Times New Roman"/>
              <a:ea typeface="SimSun" charset="0"/>
              <a:cs typeface="SimSun"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ما هي البدعة التي واجهت هذه الكنيسة؟ ما ورد أعلاه يدل على أنها كانت عبادة توفيقية يهودية - يونانية - نُسكيّة – عبادة وثنية. طريقة بولس لمحاربة البدعة هي التأكيد على ألوهية المسيح وتفوّقهُ.</a:t>
            </a:r>
            <a:endParaRPr kumimoji="0" lang="en-US" altLang="zh-CN" sz="2500" b="1" i="0" u="none" strike="noStrike" kern="1200" cap="none" spc="0" normalizeH="0" baseline="0" noProof="0">
              <a:ln>
                <a:noFill/>
              </a:ln>
              <a:solidFill>
                <a:srgbClr val="FFFFFF"/>
              </a:solidFill>
              <a:effectLst/>
              <a:uLnTx/>
              <a:uFillTx/>
              <a:latin typeface="Times New Roman"/>
              <a:ea typeface="SimSun" charset="0"/>
              <a:cs typeface="SimSun" charset="0"/>
            </a:endParaRPr>
          </a:p>
        </p:txBody>
      </p:sp>
      <p:sp>
        <p:nvSpPr>
          <p:cNvPr id="272388" name="Rectangle 10"/>
          <p:cNvSpPr>
            <a:spLocks noGrp="1" noChangeArrowheads="1"/>
          </p:cNvSpPr>
          <p:nvPr>
            <p:ph type="title" idx="4294967295"/>
          </p:nvPr>
        </p:nvSpPr>
        <p:spPr>
          <a:xfrm>
            <a:off x="2051720" y="76200"/>
            <a:ext cx="4824536" cy="523220"/>
          </a:xfrm>
          <a:solidFill>
            <a:srgbClr val="000000"/>
          </a:solidFill>
        </p:spPr>
        <p:txBody>
          <a:bodyPr wrap="square" lIns="91440" tIns="45720" rIns="91440" bIns="45720" anchor="t">
            <a:spAutoFit/>
          </a:bodyPr>
          <a:lstStyle/>
          <a:p>
            <a:pPr eaLnBrk="1" hangingPunct="1"/>
            <a:r>
              <a:rPr lang="ar-JO" sz="2800" b="1" dirty="0">
                <a:solidFill>
                  <a:srgbClr val="FFFFFF"/>
                </a:solidFill>
                <a:latin typeface="Arial" panose="020B0604020202020204" pitchFamily="34" charset="0"/>
                <a:ea typeface="SimSun" charset="0"/>
                <a:cs typeface="SimSun" charset="0"/>
              </a:rPr>
              <a:t>مُناسبة رسالة كولوسي</a:t>
            </a:r>
            <a:endParaRPr lang="en-US" sz="2800" b="1" dirty="0">
              <a:solidFill>
                <a:srgbClr val="FFFFFF"/>
              </a:solidFill>
              <a:latin typeface="Arial" panose="020B0604020202020204" pitchFamily="34" charset="0"/>
              <a:ea typeface="SimSun" charset="0"/>
              <a:cs typeface="SimSun" charset="0"/>
            </a:endParaRPr>
          </a:p>
        </p:txBody>
      </p:sp>
      <p:sp>
        <p:nvSpPr>
          <p:cNvPr id="6" name="Frame 5"/>
          <p:cNvSpPr/>
          <p:nvPr/>
        </p:nvSpPr>
        <p:spPr bwMode="auto">
          <a:xfrm>
            <a:off x="7335696" y="1500174"/>
            <a:ext cx="1655762" cy="416856"/>
          </a:xfrm>
          <a:prstGeom prst="frame">
            <a:avLst/>
          </a:prstGeom>
          <a:solidFill>
            <a:schemeClr val="accent1"/>
          </a:solidFill>
          <a:ln w="12700" cap="sq" cmpd="sng" algn="ctr">
            <a:solidFill>
              <a:srgbClr val="F2EED7"/>
            </a:solidFill>
            <a:prstDash val="solid"/>
            <a:miter lim="800000"/>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11" charset="0"/>
              <a:ea typeface="ＭＳ Ｐゴシック" charset="0"/>
            </a:endParaRPr>
          </a:p>
        </p:txBody>
      </p:sp>
    </p:spTree>
    <p:extLst>
      <p:ext uri="{BB962C8B-B14F-4D97-AF65-F5344CB8AC3E}">
        <p14:creationId xmlns:p14="http://schemas.microsoft.com/office/powerpoint/2010/main" val="17943312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45"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2000"/>
                                        <p:tgtEl>
                                          <p:spTgt spid="6"/>
                                        </p:tgtEl>
                                      </p:cBhvr>
                                    </p:animEffect>
                                    <p:anim calcmode="lin" valueType="num">
                                      <p:cBhvr>
                                        <p:cTn id="8" dur="2000" fill="hold"/>
                                        <p:tgtEl>
                                          <p:spTgt spid="6"/>
                                        </p:tgtEl>
                                        <p:attrNameLst>
                                          <p:attrName>ppt_w</p:attrName>
                                        </p:attrNameLst>
                                      </p:cBhvr>
                                      <p:tavLst>
                                        <p:tav tm="0" fmla="#ppt_w*sin(2.5*pi*$)">
                                          <p:val>
                                            <p:fltVal val="0"/>
                                          </p:val>
                                        </p:tav>
                                        <p:tav tm="100000">
                                          <p:val>
                                            <p:fltVal val="1"/>
                                          </p:val>
                                        </p:tav>
                                      </p:tavLst>
                                    </p:anim>
                                    <p:anim calcmode="lin" valueType="num">
                                      <p:cBhvr>
                                        <p:cTn id="9" dur="2000" fill="hold"/>
                                        <p:tgtEl>
                                          <p:spTgt spid="6"/>
                                        </p:tgtEl>
                                        <p:attrNameLst>
                                          <p:attrName>ppt_h</p:attrName>
                                        </p:attrNameLst>
                                      </p:cBhvr>
                                      <p:tavLst>
                                        <p:tav tm="0">
                                          <p:val>
                                            <p:strVal val="#ppt_h"/>
                                          </p:val>
                                        </p:tav>
                                        <p:tav tm="100000">
                                          <p:val>
                                            <p:strVal val="#ppt_h"/>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72388"/>
                                        </p:tgtEl>
                                        <p:attrNameLst>
                                          <p:attrName>style.visibility</p:attrName>
                                        </p:attrNameLst>
                                      </p:cBhvr>
                                      <p:to>
                                        <p:strVal val="visible"/>
                                      </p:to>
                                    </p:set>
                                    <p:animEffect transition="in" filter="dissolve">
                                      <p:cBhvr>
                                        <p:cTn id="14" dur="500"/>
                                        <p:tgtEl>
                                          <p:spTgt spid="272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388"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1"/>
            <a:ext cx="9144000" cy="1673425"/>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3" name="Picture 2" descr="http://messiahsmandate.org/wp-content/uploads/2018/08/How-to-Detect-a-Wolf-in-Sheeps-Clothing.001.jpeg">
            <a:extLst>
              <a:ext uri="{FF2B5EF4-FFF2-40B4-BE49-F238E27FC236}">
                <a16:creationId xmlns:a16="http://schemas.microsoft.com/office/drawing/2014/main" id="{1D9C1A46-5DDE-1B43-9ECE-369D383877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673424"/>
            <a:ext cx="9206774" cy="518457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6DF97B18-6ECB-5D48-BDD4-C52C2310244E}"/>
              </a:ext>
            </a:extLst>
          </p:cNvPr>
          <p:cNvSpPr txBox="1">
            <a:spLocks noChangeArrowheads="1"/>
          </p:cNvSpPr>
          <p:nvPr/>
        </p:nvSpPr>
        <p:spPr bwMode="auto">
          <a:xfrm>
            <a:off x="0" y="580526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807719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
            <a:extLst>
              <a:ext uri="{FF2B5EF4-FFF2-40B4-BE49-F238E27FC236}">
                <a16:creationId xmlns:a16="http://schemas.microsoft.com/office/drawing/2014/main" id="{5D5FD8C9-CDDE-EC47-87D9-9ACF336E71FD}"/>
              </a:ext>
            </a:extLst>
          </p:cNvPr>
          <p:cNvGrpSpPr>
            <a:grpSpLocks/>
          </p:cNvGrpSpPr>
          <p:nvPr/>
        </p:nvGrpSpPr>
        <p:grpSpPr bwMode="auto">
          <a:xfrm>
            <a:off x="1905000" y="1017612"/>
            <a:ext cx="5219700" cy="5219700"/>
            <a:chOff x="1200" y="696"/>
            <a:chExt cx="3288" cy="3288"/>
          </a:xfrm>
        </p:grpSpPr>
        <p:sp>
          <p:nvSpPr>
            <p:cNvPr id="4" name="Oval 6">
              <a:extLst>
                <a:ext uri="{FF2B5EF4-FFF2-40B4-BE49-F238E27FC236}">
                  <a16:creationId xmlns:a16="http://schemas.microsoft.com/office/drawing/2014/main" id="{33CFF20D-BFB5-1B44-B8D9-13E0ED0EB5BD}"/>
                </a:ext>
              </a:extLst>
            </p:cNvPr>
            <p:cNvSpPr>
              <a:spLocks noChangeArrowheads="1"/>
            </p:cNvSpPr>
            <p:nvPr/>
          </p:nvSpPr>
          <p:spPr bwMode="auto">
            <a:xfrm>
              <a:off x="1200" y="696"/>
              <a:ext cx="3288" cy="3288"/>
            </a:xfrm>
            <a:prstGeom prst="ellipse">
              <a:avLst/>
            </a:prstGeom>
            <a:noFill/>
            <a:ln w="57150">
              <a:solidFill>
                <a:schemeClr val="bg1"/>
              </a:solidFill>
              <a:round/>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5" name="Oval 7">
              <a:extLst>
                <a:ext uri="{FF2B5EF4-FFF2-40B4-BE49-F238E27FC236}">
                  <a16:creationId xmlns:a16="http://schemas.microsoft.com/office/drawing/2014/main" id="{E1E20F5E-85C3-EC41-86A9-78A0459788A4}"/>
                </a:ext>
              </a:extLst>
            </p:cNvPr>
            <p:cNvSpPr>
              <a:spLocks noChangeArrowheads="1"/>
            </p:cNvSpPr>
            <p:nvPr/>
          </p:nvSpPr>
          <p:spPr bwMode="auto">
            <a:xfrm>
              <a:off x="1500" y="996"/>
              <a:ext cx="2688" cy="2688"/>
            </a:xfrm>
            <a:prstGeom prst="ellipse">
              <a:avLst/>
            </a:prstGeom>
            <a:noFill/>
            <a:ln w="57150">
              <a:solidFill>
                <a:schemeClr val="bg1"/>
              </a:solidFill>
              <a:round/>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grpSp>
      <p:sp>
        <p:nvSpPr>
          <p:cNvPr id="6" name="AutoShape 9">
            <a:extLst>
              <a:ext uri="{FF2B5EF4-FFF2-40B4-BE49-F238E27FC236}">
                <a16:creationId xmlns:a16="http://schemas.microsoft.com/office/drawing/2014/main" id="{2D9BB5AD-10F7-EE47-AF22-67AA1B1B3FB8}"/>
              </a:ext>
            </a:extLst>
          </p:cNvPr>
          <p:cNvSpPr>
            <a:spLocks noChangeArrowheads="1"/>
          </p:cNvSpPr>
          <p:nvPr/>
        </p:nvSpPr>
        <p:spPr bwMode="auto">
          <a:xfrm>
            <a:off x="1733550" y="446112"/>
            <a:ext cx="5791200" cy="4773613"/>
          </a:xfrm>
          <a:prstGeom prst="triangle">
            <a:avLst>
              <a:gd name="adj" fmla="val 50000"/>
            </a:avLst>
          </a:prstGeom>
          <a:gradFill rotWithShape="1">
            <a:gsLst>
              <a:gs pos="0">
                <a:srgbClr val="CC0000">
                  <a:gamma/>
                  <a:shade val="46275"/>
                  <a:invGamma/>
                </a:srgbClr>
              </a:gs>
              <a:gs pos="100000">
                <a:srgbClr val="CC0000"/>
              </a:gs>
            </a:gsLst>
            <a:path path="shape">
              <a:fillToRect l="50000" t="50000" r="50000" b="50000"/>
            </a:path>
          </a:gradFill>
          <a:ln w="76200">
            <a:noFill/>
            <a:miter lim="800000"/>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7" name="Text Box 10">
            <a:extLst>
              <a:ext uri="{FF2B5EF4-FFF2-40B4-BE49-F238E27FC236}">
                <a16:creationId xmlns:a16="http://schemas.microsoft.com/office/drawing/2014/main" id="{3620B188-857A-DE43-B1D4-8F457BB40788}"/>
              </a:ext>
            </a:extLst>
          </p:cNvPr>
          <p:cNvSpPr txBox="1">
            <a:spLocks noChangeArrowheads="1"/>
          </p:cNvSpPr>
          <p:nvPr/>
        </p:nvSpPr>
        <p:spPr bwMode="auto">
          <a:xfrm>
            <a:off x="4114800" y="18780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Text Box 11">
            <a:extLst>
              <a:ext uri="{FF2B5EF4-FFF2-40B4-BE49-F238E27FC236}">
                <a16:creationId xmlns:a16="http://schemas.microsoft.com/office/drawing/2014/main" id="{8F2FEC4A-8E86-3C4E-92D7-36B9DDCB1C58}"/>
              </a:ext>
            </a:extLst>
          </p:cNvPr>
          <p:cNvSpPr txBox="1">
            <a:spLocks noChangeArrowheads="1"/>
          </p:cNvSpPr>
          <p:nvPr/>
        </p:nvSpPr>
        <p:spPr bwMode="auto">
          <a:xfrm>
            <a:off x="5608638" y="40878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Text Box 12">
            <a:extLst>
              <a:ext uri="{FF2B5EF4-FFF2-40B4-BE49-F238E27FC236}">
                <a16:creationId xmlns:a16="http://schemas.microsoft.com/office/drawing/2014/main" id="{45E551AC-9701-8C41-98ED-4D017E6A5BAE}"/>
              </a:ext>
            </a:extLst>
          </p:cNvPr>
          <p:cNvSpPr txBox="1">
            <a:spLocks noChangeArrowheads="1"/>
          </p:cNvSpPr>
          <p:nvPr/>
        </p:nvSpPr>
        <p:spPr bwMode="auto">
          <a:xfrm>
            <a:off x="2438400" y="40878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Text Box 13">
            <a:extLst>
              <a:ext uri="{FF2B5EF4-FFF2-40B4-BE49-F238E27FC236}">
                <a16:creationId xmlns:a16="http://schemas.microsoft.com/office/drawing/2014/main" id="{17DC88F0-020E-8443-A799-777FE5EA4DD6}"/>
              </a:ext>
            </a:extLst>
          </p:cNvPr>
          <p:cNvSpPr txBox="1">
            <a:spLocks noChangeArrowheads="1"/>
          </p:cNvSpPr>
          <p:nvPr/>
        </p:nvSpPr>
        <p:spPr bwMode="auto">
          <a:xfrm>
            <a:off x="1905000" y="4545037"/>
            <a:ext cx="1828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الابن</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nvGrpSpPr>
          <p:cNvPr id="11" name="Group 14">
            <a:extLst>
              <a:ext uri="{FF2B5EF4-FFF2-40B4-BE49-F238E27FC236}">
                <a16:creationId xmlns:a16="http://schemas.microsoft.com/office/drawing/2014/main" id="{5458A356-5511-EA49-904B-D28FEA4AD793}"/>
              </a:ext>
            </a:extLst>
          </p:cNvPr>
          <p:cNvGrpSpPr>
            <a:grpSpLocks/>
          </p:cNvGrpSpPr>
          <p:nvPr/>
        </p:nvGrpSpPr>
        <p:grpSpPr bwMode="auto">
          <a:xfrm>
            <a:off x="3629025" y="2698775"/>
            <a:ext cx="1981200" cy="1752600"/>
            <a:chOff x="2286" y="1803"/>
            <a:chExt cx="1248" cy="1104"/>
          </a:xfrm>
        </p:grpSpPr>
        <p:sp>
          <p:nvSpPr>
            <p:cNvPr id="12" name="Text Box 15">
              <a:extLst>
                <a:ext uri="{FF2B5EF4-FFF2-40B4-BE49-F238E27FC236}">
                  <a16:creationId xmlns:a16="http://schemas.microsoft.com/office/drawing/2014/main" id="{47A39709-C578-9947-B7B7-17B2DC66CC11}"/>
                </a:ext>
              </a:extLst>
            </p:cNvPr>
            <p:cNvSpPr txBox="1">
              <a:spLocks noChangeArrowheads="1"/>
            </p:cNvSpPr>
            <p:nvPr/>
          </p:nvSpPr>
          <p:spPr bwMode="auto">
            <a:xfrm>
              <a:off x="2448" y="2112"/>
              <a:ext cx="864" cy="442"/>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الله</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AutoShape 16">
              <a:extLst>
                <a:ext uri="{FF2B5EF4-FFF2-40B4-BE49-F238E27FC236}">
                  <a16:creationId xmlns:a16="http://schemas.microsoft.com/office/drawing/2014/main" id="{0520A7BF-5D8C-E243-AA68-85D766AAECF1}"/>
                </a:ext>
              </a:extLst>
            </p:cNvPr>
            <p:cNvSpPr>
              <a:spLocks noChangeArrowheads="1"/>
            </p:cNvSpPr>
            <p:nvPr/>
          </p:nvSpPr>
          <p:spPr bwMode="auto">
            <a:xfrm>
              <a:off x="2286" y="1803"/>
              <a:ext cx="1248" cy="1104"/>
            </a:xfrm>
            <a:prstGeom prst="irregularSeal1">
              <a:avLst/>
            </a:prstGeom>
            <a:noFill/>
            <a:ln w="57150">
              <a:solidFill>
                <a:schemeClr val="bg1"/>
              </a:solidFill>
              <a:miter lim="800000"/>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grpSp>
      <p:sp>
        <p:nvSpPr>
          <p:cNvPr id="14" name="Text Box 17">
            <a:extLst>
              <a:ext uri="{FF2B5EF4-FFF2-40B4-BE49-F238E27FC236}">
                <a16:creationId xmlns:a16="http://schemas.microsoft.com/office/drawing/2014/main" id="{3F8A5EB6-6C24-974D-9215-990777974E2A}"/>
              </a:ext>
            </a:extLst>
          </p:cNvPr>
          <p:cNvSpPr txBox="1">
            <a:spLocks noChangeArrowheads="1"/>
          </p:cNvSpPr>
          <p:nvPr/>
        </p:nvSpPr>
        <p:spPr bwMode="auto">
          <a:xfrm>
            <a:off x="3714750" y="1268437"/>
            <a:ext cx="1828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الآب</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5" name="Text Box 18">
            <a:extLst>
              <a:ext uri="{FF2B5EF4-FFF2-40B4-BE49-F238E27FC236}">
                <a16:creationId xmlns:a16="http://schemas.microsoft.com/office/drawing/2014/main" id="{1EEED233-C9CE-184D-AE7F-14340A223601}"/>
              </a:ext>
            </a:extLst>
          </p:cNvPr>
          <p:cNvSpPr txBox="1">
            <a:spLocks noChangeArrowheads="1"/>
          </p:cNvSpPr>
          <p:nvPr/>
        </p:nvSpPr>
        <p:spPr bwMode="auto">
          <a:xfrm>
            <a:off x="5486400" y="4545037"/>
            <a:ext cx="1828800" cy="46166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الروح القدس</a:t>
            </a:r>
            <a:endParaRPr kumimoji="0" lang="en-US"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6" name="WordArt 19">
            <a:extLst>
              <a:ext uri="{FF2B5EF4-FFF2-40B4-BE49-F238E27FC236}">
                <a16:creationId xmlns:a16="http://schemas.microsoft.com/office/drawing/2014/main" id="{AB875D8D-1DCE-7649-BEEC-E20A32EE4EF5}"/>
              </a:ext>
            </a:extLst>
          </p:cNvPr>
          <p:cNvSpPr>
            <a:spLocks noChangeArrowheads="1" noChangeShapeType="1" noTextEdit="1"/>
          </p:cNvSpPr>
          <p:nvPr/>
        </p:nvSpPr>
        <p:spPr bwMode="auto">
          <a:xfrm rot="-3731304">
            <a:off x="1972553" y="2447151"/>
            <a:ext cx="1066800" cy="144000"/>
          </a:xfrm>
          <a:prstGeom prst="rect">
            <a:avLst/>
          </a:prstGeom>
        </p:spPr>
        <p:txBody>
          <a:bodyPr spcFirstLastPara="1" wrap="none" fromWordArt="1">
            <a:prstTxWarp prst="textArchUp">
              <a:avLst>
                <a:gd name="adj" fmla="val 1080000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17" name="WordArt 20">
            <a:extLst>
              <a:ext uri="{FF2B5EF4-FFF2-40B4-BE49-F238E27FC236}">
                <a16:creationId xmlns:a16="http://schemas.microsoft.com/office/drawing/2014/main" id="{DECB7740-BC85-E644-897B-74D5A8803EED}"/>
              </a:ext>
            </a:extLst>
          </p:cNvPr>
          <p:cNvSpPr>
            <a:spLocks noChangeArrowheads="1" noChangeShapeType="1" noTextEdit="1"/>
          </p:cNvSpPr>
          <p:nvPr/>
        </p:nvSpPr>
        <p:spPr bwMode="auto">
          <a:xfrm rot="3668274">
            <a:off x="5959071" y="2418861"/>
            <a:ext cx="1066800" cy="180000"/>
          </a:xfrm>
          <a:prstGeom prst="rect">
            <a:avLst/>
          </a:prstGeom>
        </p:spPr>
        <p:txBody>
          <a:bodyPr spcFirstLastPara="1" wrap="none" fromWordArt="1">
            <a:prstTxWarp prst="textArchUp">
              <a:avLst>
                <a:gd name="adj" fmla="val 1080000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18" name="WordArt 21">
            <a:extLst>
              <a:ext uri="{FF2B5EF4-FFF2-40B4-BE49-F238E27FC236}">
                <a16:creationId xmlns:a16="http://schemas.microsoft.com/office/drawing/2014/main" id="{7C5F068E-04FB-B845-8223-BD03C4B8C4F0}"/>
              </a:ext>
            </a:extLst>
          </p:cNvPr>
          <p:cNvSpPr>
            <a:spLocks noChangeArrowheads="1" noChangeShapeType="1" noTextEdit="1"/>
          </p:cNvSpPr>
          <p:nvPr/>
        </p:nvSpPr>
        <p:spPr bwMode="auto">
          <a:xfrm>
            <a:off x="4038600" y="5877288"/>
            <a:ext cx="1119188" cy="144000"/>
          </a:xfrm>
          <a:prstGeom prst="rect">
            <a:avLst/>
          </a:prstGeom>
        </p:spPr>
        <p:txBody>
          <a:bodyPr spcFirstLastPara="1" wrap="none" fromWordArt="1">
            <a:prstTxWarp prst="textArchDown">
              <a:avLst>
                <a:gd name="adj" fmla="val 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900098" name="Rectangle 2"/>
          <p:cNvSpPr>
            <a:spLocks noGrp="1" noChangeArrowheads="1"/>
          </p:cNvSpPr>
          <p:nvPr>
            <p:ph type="ctrTitle"/>
          </p:nvPr>
        </p:nvSpPr>
        <p:spPr>
          <a:xfrm>
            <a:off x="0" y="98518"/>
            <a:ext cx="9144000" cy="1313903"/>
          </a:xfrm>
          <a:effectLst>
            <a:outerShdw blurRad="63500" dist="35921" dir="2700000" algn="ctr" rotWithShape="0">
              <a:schemeClr val="tx2">
                <a:alpha val="74998"/>
              </a:schemeClr>
            </a:outerShdw>
          </a:effectLst>
        </p:spPr>
        <p:txBody>
          <a:bodyPr anchor="t"/>
          <a:lstStyle/>
          <a:p>
            <a:pPr algn="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١. آمن أنَّ المسيح هو الله</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19" name="Rectangle 2">
            <a:extLst>
              <a:ext uri="{FF2B5EF4-FFF2-40B4-BE49-F238E27FC236}">
                <a16:creationId xmlns:a16="http://schemas.microsoft.com/office/drawing/2014/main" id="{9F810DD0-59F5-AC47-9AE7-C4384A94C454}"/>
              </a:ext>
            </a:extLst>
          </p:cNvPr>
          <p:cNvSpPr txBox="1">
            <a:spLocks noChangeArrowheads="1"/>
          </p:cNvSpPr>
          <p:nvPr/>
        </p:nvSpPr>
        <p:spPr bwMode="auto">
          <a:xfrm>
            <a:off x="35496" y="6237312"/>
            <a:ext cx="9108504" cy="5511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kumimoji="0" lang="en-US" sz="32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0" name="Rectangle 2">
            <a:extLst>
              <a:ext uri="{FF2B5EF4-FFF2-40B4-BE49-F238E27FC236}">
                <a16:creationId xmlns:a16="http://schemas.microsoft.com/office/drawing/2014/main" id="{2D4B7F72-F853-3843-999B-06609CC24C1E}"/>
              </a:ext>
            </a:extLst>
          </p:cNvPr>
          <p:cNvSpPr txBox="1">
            <a:spLocks noChangeArrowheads="1"/>
          </p:cNvSpPr>
          <p:nvPr/>
        </p:nvSpPr>
        <p:spPr bwMode="auto">
          <a:xfrm>
            <a:off x="252589" y="707571"/>
            <a:ext cx="8791222" cy="120926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(٢ : </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 ١</a:t>
            </a: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690865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2000"/>
                                        <p:tgtEl>
                                          <p:spTgt spid="14"/>
                                        </p:tgtEl>
                                      </p:cBhvr>
                                    </p:animEffect>
                                  </p:childTnLst>
                                </p:cTn>
                              </p:par>
                            </p:childTnLst>
                          </p:cTn>
                        </p:par>
                        <p:par>
                          <p:cTn id="13" fill="hold">
                            <p:stCondLst>
                              <p:cond delay="20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20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2000"/>
                                        <p:tgtEl>
                                          <p:spTgt spid="10"/>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20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2000"/>
                                        <p:tgtEl>
                                          <p:spTgt spid="15"/>
                                        </p:tgtEl>
                                      </p:cBhvr>
                                    </p:animEffect>
                                  </p:childTnLst>
                                </p:cTn>
                              </p:par>
                            </p:childTnLst>
                          </p:cTn>
                        </p:par>
                        <p:par>
                          <p:cTn id="31" fill="hold">
                            <p:stCondLst>
                              <p:cond delay="2000"/>
                            </p:stCondLst>
                            <p:childTnLst>
                              <p:par>
                                <p:cTn id="32" presetID="10" presetClass="entr" presetSubtype="0"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2000"/>
                                        <p:tgtEl>
                                          <p:spTgt spid="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20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2000"/>
                                        <p:tgtEl>
                                          <p:spTgt spid="1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2000"/>
                                        <p:tgtEl>
                                          <p:spTgt spid="17"/>
                                        </p:tgtEl>
                                      </p:cBhvr>
                                    </p:animEffect>
                                  </p:childTnLst>
                                </p:cTn>
                              </p:par>
                            </p:childTnLst>
                          </p:cTn>
                        </p:par>
                      </p:childTnLst>
                    </p:cTn>
                  </p:par>
                  <p:par>
                    <p:cTn id="50" fill="hold">
                      <p:stCondLst>
                        <p:cond delay="indefinite"/>
                      </p:stCondLst>
                      <p:childTnLst>
                        <p:par>
                          <p:cTn id="51" fill="hold">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blinds(horizontal)">
                                      <p:cBhvr>
                                        <p:cTn id="5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4" grpId="0"/>
      <p:bldP spid="15" grpId="0"/>
      <p:bldP spid="16" grpId="0" animBg="1"/>
      <p:bldP spid="17" grpId="0" animBg="1"/>
      <p:bldP spid="18" grpId="0" animBg="1"/>
      <p:bldP spid="20"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5"/>
            <a:ext cx="9144000" cy="930944"/>
          </a:xfrm>
          <a:effectLst>
            <a:outerShdw blurRad="63500" dist="35921" dir="2700000" algn="ctr" rotWithShape="0">
              <a:schemeClr val="tx2">
                <a:alpha val="74998"/>
              </a:schemeClr>
            </a:outerShdw>
          </a:effectLst>
        </p:spPr>
        <p:txBody>
          <a:bodyPr anchor="t"/>
          <a:lstStyle/>
          <a:p>
            <a:pPr algn="r">
              <a:defRPr/>
            </a:pPr>
            <a:r>
              <a:rPr lang="en-US"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٢</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إعتنق الحياة المُقدسة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498690" name="Picture 2" descr="http://www.swordofthespirit.net/bulwark/what-is-the-holy-spirit2-720x420.jpg">
            <a:extLst>
              <a:ext uri="{FF2B5EF4-FFF2-40B4-BE49-F238E27FC236}">
                <a16:creationId xmlns:a16="http://schemas.microsoft.com/office/drawing/2014/main" id="{8DF40EC5-4BC2-B64F-BF2B-B9F20F087C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632006"/>
            <a:ext cx="8964488" cy="522599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80F4FEEF-4FD2-A04F-85CA-D0D4D4465430}"/>
              </a:ext>
            </a:extLst>
          </p:cNvPr>
          <p:cNvSpPr txBox="1">
            <a:spLocks noChangeArrowheads="1"/>
          </p:cNvSpPr>
          <p:nvPr/>
        </p:nvSpPr>
        <p:spPr bwMode="auto">
          <a:xfrm>
            <a:off x="35496" y="6093296"/>
            <a:ext cx="9108504" cy="5511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kumimoji="0" lang="en-US" sz="40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5DD15AE2-43F8-704A-898A-FD5CE0524292}"/>
              </a:ext>
            </a:extLst>
          </p:cNvPr>
          <p:cNvSpPr txBox="1">
            <a:spLocks noChangeArrowheads="1"/>
          </p:cNvSpPr>
          <p:nvPr/>
        </p:nvSpPr>
        <p:spPr bwMode="auto">
          <a:xfrm>
            <a:off x="252589" y="69269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كو٣: ٤</a:t>
            </a: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2376525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555750"/>
          </a:xfrm>
          <a:effectLst>
            <a:outerShdw blurRad="63500" dist="35921" dir="2700000" algn="ctr" rotWithShape="0">
              <a:schemeClr val="tx2">
                <a:alpha val="74998"/>
              </a:schemeClr>
            </a:outerShdw>
          </a:effectLst>
        </p:spPr>
        <p:txBody>
          <a:bodyPr/>
          <a:lstStyle/>
          <a:p>
            <a:pPr>
              <a:defRPr/>
            </a:pPr>
            <a:r>
              <a:rPr lang="ar-JO"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rPr>
              <a:t>ما تعتنقهُ</a:t>
            </a:r>
            <a:endParaRPr lang="en-US"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453204" y="1819429"/>
            <a:ext cx="308245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rPr>
              <a:t>الألوهية</a:t>
            </a:r>
            <a:endParaRPr kumimoji="0" lang="en-US" sz="32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endParaRPr>
          </a:p>
        </p:txBody>
      </p:sp>
      <p:sp>
        <p:nvSpPr>
          <p:cNvPr id="5" name="Rectangle 2"/>
          <p:cNvSpPr txBox="1">
            <a:spLocks noChangeArrowheads="1"/>
          </p:cNvSpPr>
          <p:nvPr/>
        </p:nvSpPr>
        <p:spPr bwMode="auto">
          <a:xfrm>
            <a:off x="598875" y="1819429"/>
            <a:ext cx="308245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rPr>
              <a:t>القداسة</a:t>
            </a:r>
            <a:endParaRPr kumimoji="0" lang="en-US"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endParaRPr>
          </a:p>
        </p:txBody>
      </p:sp>
      <p:sp>
        <p:nvSpPr>
          <p:cNvPr id="2" name="Notched Right Arrow 1"/>
          <p:cNvSpPr/>
          <p:nvPr/>
        </p:nvSpPr>
        <p:spPr bwMode="auto">
          <a:xfrm flipH="1">
            <a:off x="3194377" y="2478458"/>
            <a:ext cx="2745775" cy="1838490"/>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Accordance" panose="00000400000000000000" pitchFamily="2" charset="-78"/>
                <a:ea typeface="Accordance" panose="00000400000000000000" pitchFamily="2" charset="-78"/>
                <a:cs typeface="Accordance" panose="00000400000000000000" pitchFamily="2" charset="-78"/>
              </a:rPr>
              <a:t>إلى</a:t>
            </a: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998C55BD-EDDA-CD4E-99E0-730D1E472A35}"/>
              </a:ext>
            </a:extLst>
          </p:cNvPr>
          <p:cNvSpPr txBox="1">
            <a:spLocks noChangeArrowheads="1"/>
          </p:cNvSpPr>
          <p:nvPr/>
        </p:nvSpPr>
        <p:spPr bwMode="auto">
          <a:xfrm>
            <a:off x="0" y="5726427"/>
            <a:ext cx="9144000" cy="7693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591261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5" name="Title 1"/>
          <p:cNvSpPr txBox="1">
            <a:spLocks noGrp="1"/>
          </p:cNvSpPr>
          <p:nvPr>
            <p:ph type="title"/>
          </p:nvPr>
        </p:nvSpPr>
        <p:spPr>
          <a:xfrm>
            <a:off x="-18653" y="-7615"/>
            <a:ext cx="9162651" cy="1012618"/>
          </a:xfrm>
          <a:prstGeom prst="rect">
            <a:avLst/>
          </a:prstGeom>
        </p:spPr>
        <p:txBody>
          <a:bodyPr/>
          <a:lstStyle>
            <a:lvl1pPr>
              <a:defRPr sz="4800" b="1"/>
            </a:lvl1pPr>
          </a:lstStyle>
          <a:p>
            <a:pPr rtl="0">
              <a:defRPr/>
            </a:pPr>
            <a:r>
              <a:rPr dirty="0"/>
              <a:t>الموضوع </a:t>
            </a:r>
          </a:p>
        </p:txBody>
      </p:sp>
      <p:sp>
        <p:nvSpPr>
          <p:cNvPr id="4426" name="Rectangle 2"/>
          <p:cNvSpPr txBox="1"/>
          <p:nvPr/>
        </p:nvSpPr>
        <p:spPr>
          <a:xfrm>
            <a:off x="925016" y="2595278"/>
            <a:ext cx="7634146" cy="1754326"/>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ctr" defTabSz="457200">
              <a:defRPr sz="4800" b="1">
                <a:solidFill>
                  <a:srgbClr val="FFFFFF"/>
                </a:solidFil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الإله</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الذي</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يجسد</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المعاناة</a:t>
            </a:r>
            <a:br>
              <a:rPr kumimoji="0" lang="ar-SA"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b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في</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صورة</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خادم</a:t>
            </a:r>
            <a:endPar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427"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٢٣</a:t>
            </a:r>
          </a:p>
        </p:txBody>
      </p:sp>
      <p:sp>
        <p:nvSpPr>
          <p:cNvPr id="4428"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28"/>
                                        </p:tgtEl>
                                        <p:attrNameLst>
                                          <p:attrName>style.visibility</p:attrName>
                                        </p:attrNameLst>
                                      </p:cBhvr>
                                      <p:to>
                                        <p:strVal val="visible"/>
                                      </p:to>
                                    </p:set>
                                    <p:anim calcmode="lin" valueType="num">
                                      <p:cBhvr>
                                        <p:cTn id="7" dur="500" fill="hold"/>
                                        <p:tgtEl>
                                          <p:spTgt spid="4428"/>
                                        </p:tgtEl>
                                        <p:attrNameLst>
                                          <p:attrName>ppt_x</p:attrName>
                                        </p:attrNameLst>
                                      </p:cBhvr>
                                      <p:tavLst>
                                        <p:tav tm="0">
                                          <p:val>
                                            <p:strVal val="#ppt_x"/>
                                          </p:val>
                                        </p:tav>
                                        <p:tav tm="100000">
                                          <p:val>
                                            <p:strVal val="#ppt_x"/>
                                          </p:val>
                                        </p:tav>
                                      </p:tavLst>
                                    </p:anim>
                                    <p:anim calcmode="lin" valueType="num">
                                      <p:cBhvr>
                                        <p:cTn id="8" dur="500" fill="hold"/>
                                        <p:tgtEl>
                                          <p:spTgt spid="44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8" grpId="0" animBg="1" advAuto="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Dark Blue Worship Backgrounds.jpg">
            <a:extLst>
              <a:ext uri="{FF2B5EF4-FFF2-40B4-BE49-F238E27FC236}">
                <a16:creationId xmlns:a16="http://schemas.microsoft.com/office/drawing/2014/main" id="{0B470321-189C-F045-AE3B-29BC714084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900098" name="Rectangle 2"/>
          <p:cNvSpPr>
            <a:spLocks noGrp="1" noChangeArrowheads="1"/>
          </p:cNvSpPr>
          <p:nvPr>
            <p:ph type="ctrTitle"/>
          </p:nvPr>
        </p:nvSpPr>
        <p:spPr>
          <a:xfrm>
            <a:off x="0" y="-27384"/>
            <a:ext cx="9144000" cy="1023543"/>
          </a:xfrm>
          <a:solidFill>
            <a:schemeClr val="tx1"/>
          </a:solidFill>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الرئيسة للرسالة</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txBox="1">
            <a:spLocks noChangeArrowheads="1"/>
          </p:cNvSpPr>
          <p:nvPr/>
        </p:nvSpPr>
        <p:spPr bwMode="auto">
          <a:xfrm>
            <a:off x="-48560" y="1330501"/>
            <a:ext cx="9144000" cy="412591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إحمِ نفسك من التعاليم الكاذبة باحتضان كل من </a:t>
            </a:r>
            <a:r>
              <a:rPr kumimoji="0" lang="ar-JO" sz="48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ألوهية</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المسيح والحياة المقدسة.</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C617C4F2-B793-894B-BA04-2BD9D17D2656}"/>
              </a:ext>
            </a:extLst>
          </p:cNvPr>
          <p:cNvSpPr txBox="1">
            <a:spLocks noChangeArrowheads="1"/>
          </p:cNvSpPr>
          <p:nvPr/>
        </p:nvSpPr>
        <p:spPr bwMode="auto">
          <a:xfrm>
            <a:off x="-84326" y="5805264"/>
            <a:ext cx="9144000" cy="7693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809717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086093236"/>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7587" name="Picture 5" descr="Left Behind.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bwMode="auto">
          <a:xfrm>
            <a:off x="6350" y="-2704"/>
            <a:ext cx="9137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6" name="Title 4"/>
          <p:cNvSpPr>
            <a:spLocks noGrp="1"/>
          </p:cNvSpPr>
          <p:nvPr>
            <p:ph type="title" idx="4294967295"/>
          </p:nvPr>
        </p:nvSpPr>
        <p:spPr>
          <a:xfrm>
            <a:off x="685800" y="188640"/>
            <a:ext cx="7772400" cy="1296144"/>
          </a:xfrm>
          <a:solidFill>
            <a:schemeClr val="tx1"/>
          </a:solidFill>
        </p:spPr>
        <p:txBody>
          <a:bodyPr/>
          <a:lstStyle/>
          <a:p>
            <a:r>
              <a:rPr lang="ar-SA" sz="8000" dirty="0">
                <a:solidFill>
                  <a:schemeClr val="bg1"/>
                </a:solidFill>
                <a:effectLst>
                  <a:glow rad="127000">
                    <a:schemeClr val="tx1"/>
                  </a:glow>
                </a:effectLst>
              </a:rPr>
              <a:t>١ تسالونيكي</a:t>
            </a:r>
            <a:endParaRPr lang="en-US" sz="8000" dirty="0">
              <a:solidFill>
                <a:schemeClr val="bg1"/>
              </a:solidFill>
              <a:effectLst>
                <a:glow rad="127000">
                  <a:schemeClr val="tx1"/>
                </a:glow>
              </a:effectLst>
            </a:endParaRPr>
          </a:p>
        </p:txBody>
      </p:sp>
      <p:sp>
        <p:nvSpPr>
          <p:cNvPr id="7" name="Rectangle 6">
            <a:extLst>
              <a:ext uri="{FF2B5EF4-FFF2-40B4-BE49-F238E27FC236}">
                <a16:creationId xmlns:a16="http://schemas.microsoft.com/office/drawing/2014/main" id="{5CA5C7BF-A33D-3A4F-9DBB-C7DEFF69A49C}"/>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949662075"/>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3443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الإختطاف</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085986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4766" y="200377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الإستعداد للإختطاف</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2366856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988840"/>
            <a:ext cx="9144000" cy="36724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١٢ وَالرَّبُّ يُنْمِيكُمْ وَيَزِيدُكُمْ فِي الْمَحَبَّةِ بَعْضَكُمْ لِبَعْضٍ وَلِلْجَمِيعِ، كَمَا نَحْنُ أَيْضاً لَكُمْ، ١٣ لِكَيْ يُثَبِّتَ قُلُوبَكُمْ بِلاَ لَوْمٍ فِي الْقَدَاسَةِ، أَمَامَ اللهِ أَبِينَا فِي مَجِيءِ رَبِّنَا يَسُوعَ الْمَسِيحِ مَعَ جَمِيعِ </a:t>
            </a:r>
            <a:r>
              <a:rPr kumimoji="0" lang="ar-SA" sz="40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قِدِّيسِيهِ</a:t>
            </a:r>
            <a:endPar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٣ : ١٢-١٣</a:t>
            </a:r>
            <a:r>
              <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91199050"/>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Hope Rising Religious Worship Background.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2" name="Title 1"/>
          <p:cNvSpPr>
            <a:spLocks noGrp="1"/>
          </p:cNvSpPr>
          <p:nvPr>
            <p:ph type="title"/>
          </p:nvPr>
        </p:nvSpPr>
        <p:spPr>
          <a:xfrm>
            <a:off x="-36512" y="-27384"/>
            <a:ext cx="9180512" cy="1143000"/>
          </a:xfrm>
          <a:solidFill>
            <a:srgbClr val="CCFFCC"/>
          </a:solidFill>
        </p:spPr>
        <p:txBody>
          <a:bodyPr/>
          <a:lstStyle/>
          <a:p>
            <a:r>
              <a:rPr lang="ar-SA" sz="6000" dirty="0">
                <a:solidFill>
                  <a:schemeClr val="tx1"/>
                </a:solidFill>
              </a:rPr>
              <a:t>البيان الموجز</a:t>
            </a:r>
            <a:endParaRPr lang="en-US" sz="6000" dirty="0">
              <a:solidFill>
                <a:schemeClr val="tx1"/>
              </a:solidFill>
            </a:endParaRPr>
          </a:p>
        </p:txBody>
      </p:sp>
      <p:sp>
        <p:nvSpPr>
          <p:cNvPr id="4" name="Rectangle 3"/>
          <p:cNvSpPr/>
          <p:nvPr/>
        </p:nvSpPr>
        <p:spPr>
          <a:xfrm>
            <a:off x="8359526" y="94603"/>
            <a:ext cx="704039" cy="461665"/>
          </a:xfrm>
          <a:prstGeom prst="rect">
            <a:avLst/>
          </a:prstGeom>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 name="Content Placeholder 2"/>
          <p:cNvSpPr txBox="1">
            <a:spLocks/>
          </p:cNvSpPr>
          <p:nvPr/>
        </p:nvSpPr>
        <p:spPr bwMode="auto">
          <a:xfrm>
            <a:off x="539552" y="1763950"/>
            <a:ext cx="8136904"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a:lstStyle>
          <a:p>
            <a:pPr marL="0" marR="0" lvl="0" indent="0" algn="ctr" defTabSz="457200" rtl="0" eaLnBrk="0" fontAlgn="base" latinLnBrk="0" hangingPunct="0">
              <a:lnSpc>
                <a:spcPct val="100000"/>
              </a:lnSpc>
              <a:spcBef>
                <a:spcPct val="20000"/>
              </a:spcBef>
              <a:spcAft>
                <a:spcPct val="0"/>
              </a:spcAft>
              <a:buClrTx/>
              <a:buSzTx/>
              <a:buFontTx/>
              <a:buNone/>
              <a:tabLst/>
              <a:defRPr/>
            </a:pPr>
            <a:r>
              <a:rPr kumimoji="0" lang="ar-SA" sz="4400" b="1" i="0" u="none" strike="noStrike" kern="1200" cap="none" spc="0" normalizeH="0" baseline="0" noProof="0">
                <a:ln>
                  <a:noFill/>
                </a:ln>
                <a:solidFill>
                  <a:srgbClr val="FFFFFF"/>
                </a:solidFill>
                <a:effectLst/>
                <a:uLnTx/>
                <a:uFillTx/>
                <a:latin typeface="Arial"/>
                <a:ea typeface="ＭＳ Ｐゴシック" pitchFamily="-108" charset="-128"/>
                <a:cs typeface="Arial"/>
              </a:rPr>
              <a:t>يمكن للمؤمنين أن يستعدوا للإختطاف من خلال الخدمة دون جشع، ومن خلال تقوية عقيدتهم وعلاقاتهم.</a:t>
            </a:r>
            <a:r>
              <a:rPr kumimoji="0" lang="en-US" sz="5400" b="0" i="0" u="none" strike="noStrike" kern="1200" cap="none" spc="0" normalizeH="0" baseline="0" noProof="0">
                <a:ln>
                  <a:noFill/>
                </a:ln>
                <a:solidFill>
                  <a:srgbClr val="FFFFFF"/>
                </a:solidFill>
                <a:effectLst/>
                <a:uLnTx/>
                <a:uFillTx/>
                <a:latin typeface="Arial"/>
                <a:ea typeface="ＭＳ Ｐゴシック" pitchFamily="-108" charset="-128"/>
                <a:cs typeface="Arial"/>
              </a:rPr>
              <a:t> </a:t>
            </a:r>
            <a:endPar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a:extLst>
              <a:ext uri="{FF2B5EF4-FFF2-40B4-BE49-F238E27FC236}">
                <a16:creationId xmlns:a16="http://schemas.microsoft.com/office/drawing/2014/main" id="{25B8FFA0-6AB6-854D-994E-860EC3D6D58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18207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382226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تعليم الملكوت العملي:</a:t>
            </a:r>
            <a:r>
              <a:rPr kumimoji="0" lang="en-GB"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وَنُشْهِدُكُمْ لِكَيْ تَسْلُكُوا كَمَا يَحِقِّ للهِ الَّذِي دَعَاكُمْ إِلَى مَلَكُوتِهِ وَمَجْدِهِ. (2: 12)</a:t>
            </a:r>
            <a:endPar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13B11B7-CE32-CF42-8845-0B6A5A738E4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96407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يظهر التفسير الكامل للإختطاف في الكتاب المقدس في هذه الرسالة (4: 13-5: 11) حيث أن المؤمنين خلال عصر الكنيسة الرَّاقِدُونَ بِيَسُوعَ سوف يقومون لمقابلة يسوع عند عودته (4: 14) ومن ثم الأحياء سوف يختطفون لمقابلة المسيح في الهواء، (4: 17).</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75415C7C-7CF6-0E4B-881E-9E70B7E57A0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39563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6512" y="0"/>
            <a:ext cx="9252520"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 يكتفِ اليهود في هذه المدينة بعدم الإيمان، بل حاولوا أيضًا منع بولس من الوعظ لكي لا ينال الأمم الخلاص (2:16)، لأن الخلاص في يسوع (المذكور 16 مرة) هو رجاؤنا، وليس الغضب (5:8-9).</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8809572C-2D2B-954E-BA63-E992145070B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11835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00"/>
            </a:gs>
            <a:gs pos="100000">
              <a:srgbClr val="000090"/>
            </a:gs>
          </a:gsLst>
          <a:path path="circle">
            <a:fillToRect l="50000" t="50000" r="50000" b="50000"/>
          </a:path>
        </a:gradFill>
        <a:effectLst/>
      </p:bgPr>
    </p:bg>
    <p:spTree>
      <p:nvGrpSpPr>
        <p:cNvPr id="1" name=""/>
        <p:cNvGrpSpPr/>
        <p:nvPr/>
      </p:nvGrpSpPr>
      <p:grpSpPr>
        <a:xfrm>
          <a:off x="0" y="0"/>
          <a:ext cx="0" cy="0"/>
          <a:chOff x="0" y="0"/>
          <a:chExt cx="0" cy="0"/>
        </a:xfrm>
      </p:grpSpPr>
      <p:sp>
        <p:nvSpPr>
          <p:cNvPr id="4430"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pPr rtl="0">
              <a:defRPr/>
            </a:pPr>
            <a:r>
              <a:rPr dirty="0"/>
              <a:t>الآية المفتاحية </a:t>
            </a:r>
          </a:p>
        </p:txBody>
      </p:sp>
      <p:sp>
        <p:nvSpPr>
          <p:cNvPr id="4431" name="Rectangle 2"/>
          <p:cNvSpPr txBox="1"/>
          <p:nvPr/>
        </p:nvSpPr>
        <p:spPr>
          <a:xfrm>
            <a:off x="45719" y="2471876"/>
            <a:ext cx="9052561" cy="1938992"/>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4000" b="1">
                <a:solidFill>
                  <a:srgbClr val="FFFFFF"/>
                </a:solidFill>
              </a:defRPr>
            </a:pP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لِأَنَّ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ٱبْنَ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ٱلْإِنْسَانِ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أَيْضًا</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يَأْتِ</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لِيُخْدَمَ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بَلْ</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لِيَخْدِمَ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وَلِيَبْذِلَ</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نَفْسَهُ</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فِدْيَةً</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عَنْ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كَثِيرِينَ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a:p>
            <a:pPr marL="0" marR="0" lvl="0" indent="0" algn="ctr" defTabSz="457200" rtl="1" eaLnBrk="1" fontAlgn="auto" latinLnBrk="0" hangingPunct="0">
              <a:lnSpc>
                <a:spcPct val="100000"/>
              </a:lnSpc>
              <a:spcBef>
                <a:spcPts val="0"/>
              </a:spcBef>
              <a:spcAft>
                <a:spcPts val="0"/>
              </a:spcAft>
              <a:buClrTx/>
              <a:buSzTx/>
              <a:buFontTx/>
              <a:buNone/>
              <a:tabLst/>
              <a:defRPr sz="4000" b="1">
                <a:solidFill>
                  <a:srgbClr val="FFFFFF"/>
                </a:solidFill>
              </a:defRPr>
            </a:pPr>
            <a:r>
              <a:rPr kumimoji="0" lang="ar-SA"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(٤٥:١٠).</a:t>
            </a:r>
            <a:endPar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432" name="Rectangle 2"/>
          <p:cNvSpPr txBox="1"/>
          <p:nvPr/>
        </p:nvSpPr>
        <p:spPr>
          <a:xfrm>
            <a:off x="45719" y="5951409"/>
            <a:ext cx="86997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
        <p:nvSpPr>
          <p:cNvPr id="4433" name="Text Box 24"/>
          <p:cNvSpPr txBox="1"/>
          <p:nvPr/>
        </p:nvSpPr>
        <p:spPr>
          <a:xfrm>
            <a:off x="8518129" y="65344"/>
            <a:ext cx="438580"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defRPr b="1">
                <a:solidFill>
                  <a:srgbClr val="EAEAEA"/>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٨٥</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32"/>
                                        </p:tgtEl>
                                        <p:attrNameLst>
                                          <p:attrName>style.visibility</p:attrName>
                                        </p:attrNameLst>
                                      </p:cBhvr>
                                      <p:to>
                                        <p:strVal val="visible"/>
                                      </p:to>
                                    </p:set>
                                    <p:anim calcmode="lin" valueType="num">
                                      <p:cBhvr>
                                        <p:cTn id="7" dur="500" fill="hold"/>
                                        <p:tgtEl>
                                          <p:spTgt spid="4432"/>
                                        </p:tgtEl>
                                        <p:attrNameLst>
                                          <p:attrName>ppt_x</p:attrName>
                                        </p:attrNameLst>
                                      </p:cBhvr>
                                      <p:tavLst>
                                        <p:tav tm="0">
                                          <p:val>
                                            <p:strVal val="#ppt_x"/>
                                          </p:val>
                                        </p:tav>
                                        <p:tav tm="100000">
                                          <p:val>
                                            <p:strVal val="#ppt_x"/>
                                          </p:val>
                                        </p:tav>
                                      </p:tavLst>
                                    </p:anim>
                                    <p:anim calcmode="lin" valueType="num">
                                      <p:cBhvr>
                                        <p:cTn id="8" dur="500" fill="hold"/>
                                        <p:tgtEl>
                                          <p:spTgt spid="44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2" grpId="0" animBg="1" advAuto="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 الإله)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يسوع (الرب) 24  مرة في خمسة إصحاحات قصيرة من 89 آية فقط مع التأكيد على أنه هو الملك الذي يجب طاعته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(توماس ل. كونستابل، تفسير الكتاب المقدس المعرفي،     2: 690)</a:t>
            </a: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AB29030-21CB-B949-98D2-CAA08B00D3B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2506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Rectangle 25"/>
          <p:cNvSpPr>
            <a:spLocks noGrp="1" noChangeArrowheads="1"/>
          </p:cNvSpPr>
          <p:nvPr>
            <p:ph type="title" idx="4294967295"/>
          </p:nvPr>
        </p:nvSpPr>
        <p:spPr>
          <a:xfrm>
            <a:off x="0" y="0"/>
            <a:ext cx="25908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sz="2000">
                <a:effectLst/>
                <a:ea typeface="ＭＳ Ｐゴシック" charset="0"/>
              </a:rPr>
              <a:t>Book Chart</a:t>
            </a:r>
          </a:p>
        </p:txBody>
      </p:sp>
      <p:graphicFrame>
        <p:nvGraphicFramePr>
          <p:cNvPr id="25" name="Table 24"/>
          <p:cNvGraphicFramePr>
            <a:graphicFrameLocks noGrp="1"/>
          </p:cNvGraphicFramePr>
          <p:nvPr/>
        </p:nvGraphicFramePr>
        <p:xfrm>
          <a:off x="-107950" y="0"/>
          <a:ext cx="9251951" cy="6858002"/>
        </p:xfrm>
        <a:graphic>
          <a:graphicData uri="http://schemas.openxmlformats.org/drawingml/2006/table">
            <a:tbl>
              <a:tblPr/>
              <a:tblGrid>
                <a:gridCol w="1893868">
                  <a:extLst>
                    <a:ext uri="{9D8B030D-6E8A-4147-A177-3AD203B41FA5}">
                      <a16:colId xmlns:a16="http://schemas.microsoft.com/office/drawing/2014/main" val="20000"/>
                    </a:ext>
                  </a:extLst>
                </a:gridCol>
                <a:gridCol w="1454457">
                  <a:extLst>
                    <a:ext uri="{9D8B030D-6E8A-4147-A177-3AD203B41FA5}">
                      <a16:colId xmlns:a16="http://schemas.microsoft.com/office/drawing/2014/main" val="20001"/>
                    </a:ext>
                  </a:extLst>
                </a:gridCol>
                <a:gridCol w="1403910">
                  <a:extLst>
                    <a:ext uri="{9D8B030D-6E8A-4147-A177-3AD203B41FA5}">
                      <a16:colId xmlns:a16="http://schemas.microsoft.com/office/drawing/2014/main" val="20002"/>
                    </a:ext>
                  </a:extLst>
                </a:gridCol>
                <a:gridCol w="1440071">
                  <a:extLst>
                    <a:ext uri="{9D8B030D-6E8A-4147-A177-3AD203B41FA5}">
                      <a16:colId xmlns:a16="http://schemas.microsoft.com/office/drawing/2014/main" val="20003"/>
                    </a:ext>
                  </a:extLst>
                </a:gridCol>
                <a:gridCol w="1548861">
                  <a:extLst>
                    <a:ext uri="{9D8B030D-6E8A-4147-A177-3AD203B41FA5}">
                      <a16:colId xmlns:a16="http://schemas.microsoft.com/office/drawing/2014/main" val="20004"/>
                    </a:ext>
                  </a:extLst>
                </a:gridCol>
                <a:gridCol w="1510784">
                  <a:extLst>
                    <a:ext uri="{9D8B030D-6E8A-4147-A177-3AD203B41FA5}">
                      <a16:colId xmlns:a16="http://schemas.microsoft.com/office/drawing/2014/main" val="20005"/>
                    </a:ext>
                  </a:extLst>
                </a:gridCol>
              </a:tblGrid>
              <a:tr h="471667">
                <a:tc gridSpan="6">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1" lang="ar-JO" altLang="ja-JP" sz="24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rPr>
                        <a:t>الإستعداد للإختطاف</a:t>
                      </a:r>
                      <a:endParaRPr kumimoji="0" lang="en-US" sz="24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9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براءة الطمع</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مبادئ للنمو</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الإصحاحات 1-3</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الإصحاحات 4-5</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شخصي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تطبيقي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مفترين صامتين</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موقف قوي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تاريخي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تحريضي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تأملات</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نصائح</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النظر للخلف</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النظر للأمام</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94333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الثناء</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1: 1-10</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السلوك</a:t>
                      </a:r>
                      <a:br>
                        <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2: 1-16</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الإهتمام</a:t>
                      </a:r>
                      <a:br>
                        <a:rPr kumimoji="1" lang="en-US"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2: 17-3: 13</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المحبة</a:t>
                      </a:r>
                      <a:br>
                        <a:rPr kumimoji="1" lang="en-US"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4: 1-12</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الأمور الأخيرة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4: 13-5: 11</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حياة الكنيسة</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5: 12-28</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solidFill>
                      <a:srgbClr val="E2FFF9"/>
                    </a:solidFill>
                  </a:tcPr>
                </a:tc>
                <a:extLst>
                  <a:ext uri="{0D108BD9-81ED-4DB2-BD59-A6C34878D82A}">
                    <a16:rowId xmlns:a16="http://schemas.microsoft.com/office/drawing/2014/main" val="10008"/>
                  </a:ext>
                </a:extLst>
              </a:tr>
              <a:tr h="1197999">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أنتم عظماء</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أنا بريء</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أنا أهتم بكم</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أرضوا الله</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كونوا مرتاحين لكن صاحين</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عيشوا بقداسة</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7AFFF3"/>
                    </a:solidFill>
                  </a:tcPr>
                </a:tc>
                <a:extLst>
                  <a:ext uri="{0D108BD9-81ED-4DB2-BD59-A6C34878D82A}">
                    <a16:rowId xmlns:a16="http://schemas.microsoft.com/office/drawing/2014/main" val="10009"/>
                  </a:ext>
                </a:extLst>
              </a:tr>
              <a:tr h="471667">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كورنثوس</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r h="471667">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بداية صيف 51م (في الرحلة التبشيرية الثانية)</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bl>
          </a:graphicData>
        </a:graphic>
      </p:graphicFrame>
      <p:sp>
        <p:nvSpPr>
          <p:cNvPr id="78906" name="Text Box 24"/>
          <p:cNvSpPr txBox="1">
            <a:spLocks noChangeArrowheads="1"/>
          </p:cNvSpPr>
          <p:nvPr/>
        </p:nvSpPr>
        <p:spPr bwMode="auto">
          <a:xfrm>
            <a:off x="8452674" y="0"/>
            <a:ext cx="6174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extBox 1">
            <a:extLst>
              <a:ext uri="{FF2B5EF4-FFF2-40B4-BE49-F238E27FC236}">
                <a16:creationId xmlns:a16="http://schemas.microsoft.com/office/drawing/2014/main" id="{02E6EB7A-7E0D-FD89-796D-648E82BC6425}"/>
              </a:ext>
            </a:extLst>
          </p:cNvPr>
          <p:cNvSpPr txBox="1"/>
          <p:nvPr/>
        </p:nvSpPr>
        <p:spPr>
          <a:xfrm rot="20844855">
            <a:off x="-59259" y="159986"/>
            <a:ext cx="1967229" cy="461665"/>
          </a:xfrm>
          <a:prstGeom prst="rect">
            <a:avLst/>
          </a:prstGeom>
          <a:solidFill>
            <a:schemeClr val="bg2"/>
          </a:solid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ar-JO"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 تسالونيكي</a:t>
            </a:r>
            <a:endParaRPr kumimoji="0" lang="en-US" sz="2400" b="0" i="0" u="none" strike="noStrike" kern="1200" cap="none" spc="0" normalizeH="0" baseline="0" noProof="0" dirty="0">
              <a:ln>
                <a:noFill/>
              </a:ln>
              <a:solidFill>
                <a:srgbClr val="FFFFFF"/>
              </a:solidFill>
              <a:effectLst/>
              <a:uLnTx/>
              <a:uFillTx/>
              <a:latin typeface="Times New Roman" charset="0"/>
              <a:ea typeface="ＭＳ Ｐゴシック" charset="0"/>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bg>
      <p:bgPr>
        <a:solidFill>
          <a:schemeClr val="tx1">
            <a:alpha val="0"/>
          </a:schemeClr>
        </a:solidFill>
        <a:effectLst/>
      </p:bgPr>
    </p:bg>
    <p:spTree>
      <p:nvGrpSpPr>
        <p:cNvPr id="1" name=""/>
        <p:cNvGrpSpPr/>
        <p:nvPr/>
      </p:nvGrpSpPr>
      <p:grpSpPr>
        <a:xfrm>
          <a:off x="0" y="0"/>
          <a:ext cx="0" cy="0"/>
          <a:chOff x="0" y="0"/>
          <a:chExt cx="0" cy="0"/>
        </a:xfrm>
      </p:grpSpPr>
      <p:pic>
        <p:nvPicPr>
          <p:cNvPr id="2" name="Picture 1"/>
          <p:cNvPicPr/>
          <p:nvPr/>
        </p:nvPicPr>
        <p:blipFill rotWithShape="1">
          <a:blip r:embed="rId3" cstate="screen">
            <a:extLst>
              <a:ext uri="{28A0092B-C50C-407E-A947-70E740481C1C}">
                <a14:useLocalDpi xmlns:a14="http://schemas.microsoft.com/office/drawing/2010/main"/>
              </a:ext>
            </a:extLst>
          </a:blip>
          <a:srcRect l="15653" t="29215" r="8935" b="3941"/>
          <a:stretch/>
        </p:blipFill>
        <p:spPr bwMode="auto">
          <a:xfrm>
            <a:off x="0" y="0"/>
            <a:ext cx="5580112" cy="6525344"/>
          </a:xfrm>
          <a:prstGeom prst="rect">
            <a:avLst/>
          </a:prstGeom>
          <a:noFill/>
          <a:ln>
            <a:noFill/>
          </a:ln>
        </p:spPr>
      </p:pic>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الكتاب المقدس المتناغن، باري هدلستون</a:t>
            </a:r>
          </a:p>
        </p:txBody>
      </p:sp>
      <p:sp>
        <p:nvSpPr>
          <p:cNvPr id="8" name="Text Box 6"/>
          <p:cNvSpPr txBox="1">
            <a:spLocks noChangeArrowheads="1"/>
          </p:cNvSpPr>
          <p:nvPr/>
        </p:nvSpPr>
        <p:spPr bwMode="auto">
          <a:xfrm>
            <a:off x="3419970" y="188094"/>
            <a:ext cx="4680422" cy="2304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إيمان كنيسة تسالونيكي</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أعمال رسولية في تسالونيكي</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التحقيق في مصلحة الكنيسة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المحبة الحقيقية بين المؤمنين</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الرجاء في عودة المسيح.</a:t>
            </a:r>
            <a:endParaRPr kumimoji="0" lang="en-US"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Title 1"/>
          <p:cNvSpPr txBox="1">
            <a:spLocks/>
          </p:cNvSpPr>
          <p:nvPr/>
        </p:nvSpPr>
        <p:spPr bwMode="auto">
          <a:xfrm>
            <a:off x="4644008" y="2060848"/>
            <a:ext cx="4300538" cy="1871662"/>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JO" sz="3600" b="1" i="0" u="none" strike="noStrike" kern="1200" cap="none" spc="0" normalizeH="0" baseline="0" noProof="0" dirty="0" err="1">
                <a:ln>
                  <a:noFill/>
                </a:ln>
                <a:solidFill>
                  <a:srgbClr val="070000"/>
                </a:solidFill>
                <a:effectLst/>
                <a:uLnTx/>
                <a:uFillTx/>
                <a:latin typeface="Arial" panose="020B0604020202020204" pitchFamily="34" charset="0"/>
                <a:ea typeface="ＭＳ Ｐゴシック"/>
                <a:cs typeface="Arial" panose="020B0604020202020204" pitchFamily="34" charset="0"/>
              </a:rPr>
              <a:t>تسالونيكي</a:t>
            </a:r>
            <a:r>
              <a:rPr kumimoji="0" lang="ar-JO" sz="36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 الأولى</a:t>
            </a:r>
          </a:p>
        </p:txBody>
      </p:sp>
      <p:sp>
        <p:nvSpPr>
          <p:cNvPr id="10" name="Text Box 6"/>
          <p:cNvSpPr txBox="1">
            <a:spLocks noChangeArrowheads="1"/>
          </p:cNvSpPr>
          <p:nvPr/>
        </p:nvSpPr>
        <p:spPr bwMode="auto">
          <a:xfrm>
            <a:off x="8132731" y="188094"/>
            <a:ext cx="433388" cy="2304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12345</a:t>
            </a:r>
            <a:endParaRPr kumimoji="0" lang="en-US" sz="28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39172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heel(1)">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6802" name="Picture 2" descr="Image result for Be Prepared">
            <a:extLst>
              <a:ext uri="{FF2B5EF4-FFF2-40B4-BE49-F238E27FC236}">
                <a16:creationId xmlns:a16="http://schemas.microsoft.com/office/drawing/2014/main" id="{5EF2B62A-BD9D-534B-8C96-56B53D2CF2B9}"/>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755576" y="1405513"/>
            <a:ext cx="8028384" cy="4471759"/>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2887795"/>
            <a:ext cx="8484245"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0201" y="44624"/>
            <a:ext cx="9120187" cy="1446653"/>
          </a:xfrm>
          <a:noFill/>
          <a:effectLst>
            <a:outerShdw blurRad="63500" dist="35921" dir="2700000" algn="ctr" rotWithShape="0">
              <a:schemeClr val="tx2">
                <a:alpha val="74998"/>
              </a:schemeClr>
            </a:outerShdw>
          </a:effectLst>
        </p:spPr>
        <p:txBody>
          <a:bodyPr/>
          <a:lstStyle/>
          <a:p>
            <a:pPr>
              <a:defRPr/>
            </a:pPr>
            <a:r>
              <a:rPr lang="ar-JO" sz="6600" dirty="0">
                <a:effectLst>
                  <a:glow rad="127000">
                    <a:schemeClr val="tx1"/>
                  </a:glow>
                </a:effectLst>
                <a:ea typeface="ＭＳ Ｐゴシック" charset="0"/>
              </a:rPr>
              <a:t>كن مستعداً</a:t>
            </a:r>
            <a:endParaRPr lang="en-US" sz="66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453642860"/>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en-US" sz="5400" dirty="0">
                <a:effectLst>
                  <a:glow rad="127000">
                    <a:schemeClr val="tx1"/>
                  </a:glow>
                </a:effectLst>
                <a:ea typeface="ＭＳ Ｐゴシック" charset="0"/>
              </a:rPr>
              <a:t>Our Need</a:t>
            </a:r>
          </a:p>
        </p:txBody>
      </p:sp>
      <p:pic>
        <p:nvPicPr>
          <p:cNvPr id="80898" name="Picture 2" descr="Image result for How can you be prepared for the Rapture">
            <a:extLst>
              <a:ext uri="{FF2B5EF4-FFF2-40B4-BE49-F238E27FC236}">
                <a16:creationId xmlns:a16="http://schemas.microsoft.com/office/drawing/2014/main" id="{C0ED6A08-1E7A-0C4A-8F6D-A7E5B9B8C709}"/>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08990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5D81441-22F3-F845-B94B-09081DB43A38}"/>
              </a:ext>
            </a:extLst>
          </p:cNvPr>
          <p:cNvSpPr txBox="1">
            <a:spLocks noChangeArrowheads="1"/>
          </p:cNvSpPr>
          <p:nvPr/>
        </p:nvSpPr>
        <p:spPr bwMode="auto">
          <a:xfrm>
            <a:off x="0" y="6089904"/>
            <a:ext cx="9144000" cy="73987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29832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Image result for How can you be prepared for the Rapture">
            <a:extLst>
              <a:ext uri="{FF2B5EF4-FFF2-40B4-BE49-F238E27FC236}">
                <a16:creationId xmlns:a16="http://schemas.microsoft.com/office/drawing/2014/main" id="{59E01013-C1BB-FE49-8CC2-22B3DC2AB15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33248"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JO" sz="5400" dirty="0">
                <a:solidFill>
                  <a:srgbClr val="FFFF00"/>
                </a:solidFill>
                <a:effectLst>
                  <a:glow rad="127000">
                    <a:schemeClr val="tx1"/>
                  </a:glow>
                </a:effectLst>
                <a:ea typeface="ＭＳ Ｐゴシック" charset="0"/>
              </a:rPr>
              <a:t>كيف </a:t>
            </a:r>
            <a:r>
              <a:rPr lang="ar-JO" sz="5400" dirty="0">
                <a:effectLst>
                  <a:glow rad="127000">
                    <a:schemeClr val="tx1"/>
                  </a:glow>
                </a:effectLst>
                <a:ea typeface="ＭＳ Ｐゴシック" charset="0"/>
              </a:rPr>
              <a:t>يمكن أن تكون مستعداً للإختطاف؟</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E709DEC5-F4A6-3B4B-B00F-4AF8BB606FD6}"/>
              </a:ext>
            </a:extLst>
          </p:cNvPr>
          <p:cNvSpPr txBox="1">
            <a:spLocks noChangeArrowheads="1"/>
          </p:cNvSpPr>
          <p:nvPr/>
        </p:nvSpPr>
        <p:spPr bwMode="auto">
          <a:xfrm>
            <a:off x="69273" y="2711972"/>
            <a:ext cx="9144000" cy="20332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طريقتين</a:t>
            </a:r>
            <a:endParaRPr kumimoji="0" lang="en-US" sz="5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61513527"/>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208307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rPr>
              <a:t>1. اخدم يسوع بدون </a:t>
            </a:r>
            <a:r>
              <a:rPr lang="ar-JO" sz="4800" dirty="0">
                <a:solidFill>
                  <a:srgbClr val="FFFF00"/>
                </a:solidFill>
                <a:effectLst>
                  <a:glow rad="127000">
                    <a:schemeClr val="tx1"/>
                  </a:glow>
                </a:effectLst>
                <a:ea typeface="ＭＳ Ｐゴシック" charset="0"/>
              </a:rPr>
              <a:t>طمع</a:t>
            </a:r>
            <a:br>
              <a:rPr lang="ar-JO" sz="4800" dirty="0">
                <a:effectLst>
                  <a:glow rad="127000">
                    <a:schemeClr val="tx1"/>
                  </a:glow>
                </a:effectLst>
                <a:ea typeface="ＭＳ Ｐゴシック" charset="0"/>
              </a:rPr>
            </a:br>
            <a:r>
              <a:rPr lang="ar-JO" sz="4800" dirty="0">
                <a:effectLst>
                  <a:glow rad="127000">
                    <a:schemeClr val="tx1"/>
                  </a:glow>
                </a:effectLst>
                <a:ea typeface="ＭＳ Ｐゴシック" charset="0"/>
              </a:rPr>
              <a:t>(</a:t>
            </a:r>
            <a:r>
              <a:rPr lang="ar-SA" sz="4800" dirty="0">
                <a:effectLst>
                  <a:glow rad="127000">
                    <a:schemeClr val="tx1"/>
                  </a:glow>
                </a:effectLst>
              </a:rPr>
              <a:t>١</a:t>
            </a:r>
            <a:r>
              <a:rPr lang="ar-SA" sz="4800" dirty="0">
                <a:solidFill>
                  <a:srgbClr val="FFFFFF"/>
                </a:solidFill>
                <a:effectLst>
                  <a:glow rad="127000">
                    <a:srgbClr val="000000"/>
                  </a:glow>
                </a:effectLst>
                <a:ea typeface="ＭＳ Ｐゴシック" charset="0"/>
              </a:rPr>
              <a:t> تسالونيكي</a:t>
            </a:r>
            <a:r>
              <a:rPr lang="ar-JO" sz="4800" dirty="0">
                <a:effectLst>
                  <a:glow rad="127000">
                    <a:schemeClr val="tx1"/>
                  </a:glow>
                </a:effectLst>
                <a:ea typeface="ＭＳ Ｐゴシック" charset="0"/>
              </a:rPr>
              <a:t> 1-3)</a:t>
            </a:r>
            <a:br>
              <a:rPr lang="en-US" sz="4800" dirty="0">
                <a:effectLst>
                  <a:glow rad="127000">
                    <a:schemeClr val="tx1"/>
                  </a:glow>
                </a:effectLst>
                <a:ea typeface="ＭＳ Ｐゴシック" charset="0"/>
              </a:rPr>
            </a:br>
            <a:endParaRPr lang="en-US" sz="4800" dirty="0">
              <a:effectLst>
                <a:glow rad="127000">
                  <a:schemeClr val="tx1"/>
                </a:glow>
              </a:effectLst>
              <a:ea typeface="ＭＳ Ｐゴシック" charset="0"/>
            </a:endParaRPr>
          </a:p>
        </p:txBody>
      </p:sp>
      <p:pic>
        <p:nvPicPr>
          <p:cNvPr id="91138" name="Picture 2" descr="Image result for Serve Jesus without greed">
            <a:extLst>
              <a:ext uri="{FF2B5EF4-FFF2-40B4-BE49-F238E27FC236}">
                <a16:creationId xmlns:a16="http://schemas.microsoft.com/office/drawing/2014/main" id="{F01EDD5D-6C74-9E44-9BC0-F1241D206E9E}"/>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27000" y="1700808"/>
            <a:ext cx="8890000" cy="4965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6433195"/>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1795040"/>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rPr>
              <a:t>2. اهتم بكل من </a:t>
            </a:r>
            <a:r>
              <a:rPr lang="ar-JO" sz="4800" dirty="0">
                <a:solidFill>
                  <a:srgbClr val="FFFF00"/>
                </a:solidFill>
                <a:effectLst>
                  <a:glow rad="127000">
                    <a:schemeClr val="tx1"/>
                  </a:glow>
                </a:effectLst>
                <a:ea typeface="ＭＳ Ｐゴシック" charset="0"/>
              </a:rPr>
              <a:t>الناس</a:t>
            </a:r>
            <a:r>
              <a:rPr lang="ar-JO" sz="4800" dirty="0">
                <a:effectLst>
                  <a:glow rad="127000">
                    <a:schemeClr val="tx1"/>
                  </a:glow>
                </a:effectLst>
                <a:ea typeface="ＭＳ Ｐゴシック" charset="0"/>
              </a:rPr>
              <a:t> و</a:t>
            </a:r>
            <a:r>
              <a:rPr lang="ar-JO" sz="4800" dirty="0">
                <a:solidFill>
                  <a:srgbClr val="FFFF00"/>
                </a:solidFill>
                <a:effectLst>
                  <a:glow rad="127000">
                    <a:schemeClr val="tx1"/>
                  </a:glow>
                </a:effectLst>
                <a:ea typeface="ＭＳ Ｐゴシック" charset="0"/>
              </a:rPr>
              <a:t>اللاهوت</a:t>
            </a:r>
            <a:br>
              <a:rPr lang="ar-JO" sz="4800" dirty="0">
                <a:effectLst>
                  <a:glow rad="127000">
                    <a:schemeClr val="tx1"/>
                  </a:glow>
                </a:effectLst>
                <a:ea typeface="ＭＳ Ｐゴシック" charset="0"/>
              </a:rPr>
            </a:br>
            <a:r>
              <a:rPr lang="ar-JO" sz="4800" dirty="0">
                <a:effectLst>
                  <a:glow rad="127000">
                    <a:schemeClr val="tx1"/>
                  </a:glow>
                </a:effectLst>
                <a:ea typeface="ＭＳ Ｐゴシック" charset="0"/>
              </a:rPr>
              <a:t>(</a:t>
            </a:r>
            <a:r>
              <a:rPr lang="ar-SA" sz="4800" dirty="0">
                <a:effectLst>
                  <a:glow rad="127000">
                    <a:schemeClr val="tx1"/>
                  </a:glow>
                </a:effectLst>
              </a:rPr>
              <a:t>١</a:t>
            </a:r>
            <a:r>
              <a:rPr lang="ar-SA" sz="4800" dirty="0">
                <a:solidFill>
                  <a:srgbClr val="FFFFFF"/>
                </a:solidFill>
                <a:effectLst>
                  <a:glow rad="127000">
                    <a:srgbClr val="000000"/>
                  </a:glow>
                </a:effectLst>
                <a:ea typeface="ＭＳ Ｐゴシック" charset="0"/>
              </a:rPr>
              <a:t> تسالونيكي</a:t>
            </a:r>
            <a:r>
              <a:rPr lang="ar-JO" sz="4800" dirty="0">
                <a:effectLst>
                  <a:glow rad="127000">
                    <a:schemeClr val="tx1"/>
                  </a:glow>
                </a:effectLst>
                <a:ea typeface="ＭＳ Ｐゴシック" charset="0"/>
              </a:rPr>
              <a:t> 4-5)</a:t>
            </a:r>
            <a:endParaRPr lang="en-US" sz="4800" dirty="0">
              <a:effectLst>
                <a:glow rad="127000">
                  <a:schemeClr val="tx1"/>
                </a:glow>
              </a:effectLst>
              <a:ea typeface="ＭＳ Ｐゴシック" charset="0"/>
            </a:endParaRPr>
          </a:p>
        </p:txBody>
      </p:sp>
      <p:pic>
        <p:nvPicPr>
          <p:cNvPr id="92162" name="Picture 2" descr="Image result for relational theology">
            <a:extLst>
              <a:ext uri="{FF2B5EF4-FFF2-40B4-BE49-F238E27FC236}">
                <a16:creationId xmlns:a16="http://schemas.microsoft.com/office/drawing/2014/main" id="{4A758EED-2C2C-B349-A778-019DAF6FFDE3}"/>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512" y="2381878"/>
            <a:ext cx="4176464" cy="2919900"/>
          </a:xfrm>
          <a:prstGeom prst="rect">
            <a:avLst/>
          </a:prstGeom>
          <a:noFill/>
          <a:extLst>
            <a:ext uri="{909E8E84-426E-40DD-AFC4-6F175D3DCCD1}">
              <a14:hiddenFill xmlns:a14="http://schemas.microsoft.com/office/drawing/2010/main">
                <a:solidFill>
                  <a:srgbClr val="FFFFFF"/>
                </a:solidFill>
              </a14:hiddenFill>
            </a:ext>
          </a:extLst>
        </p:spPr>
      </p:pic>
      <p:pic>
        <p:nvPicPr>
          <p:cNvPr id="92164" name="Picture 4" descr="Image result for christ return">
            <a:extLst>
              <a:ext uri="{FF2B5EF4-FFF2-40B4-BE49-F238E27FC236}">
                <a16:creationId xmlns:a16="http://schemas.microsoft.com/office/drawing/2014/main" id="{CBDBC562-12F5-594D-BE36-71CAD044A114}"/>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4256553" y="2381878"/>
            <a:ext cx="4887447" cy="29199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4982F357-A5FD-E34F-9565-449F6ECBB4C3}"/>
              </a:ext>
            </a:extLst>
          </p:cNvPr>
          <p:cNvSpPr txBox="1">
            <a:spLocks noChangeArrowheads="1"/>
          </p:cNvSpPr>
          <p:nvPr/>
        </p:nvSpPr>
        <p:spPr bwMode="auto">
          <a:xfrm>
            <a:off x="3347864" y="2708920"/>
            <a:ext cx="1656184" cy="1795040"/>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5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Tree>
    <p:extLst>
      <p:ext uri="{BB962C8B-B14F-4D97-AF65-F5344CB8AC3E}">
        <p14:creationId xmlns:p14="http://schemas.microsoft.com/office/powerpoint/2010/main" val="947963590"/>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Image result for christ return">
            <a:extLst>
              <a:ext uri="{FF2B5EF4-FFF2-40B4-BE49-F238E27FC236}">
                <a16:creationId xmlns:a16="http://schemas.microsoft.com/office/drawing/2014/main" id="{947938A6-0E06-1343-9A5C-5DFD11D68C5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740" y="17489"/>
            <a:ext cx="9135260" cy="686434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2100290"/>
            <a:ext cx="9144000" cy="312891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كن مستعداً لرجوع المسيح من خلال مالك وأصدقائك والكتاب المقدس</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C4833B52-1DAD-1441-9FC5-59465745D26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284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Jesus Christ Return Sky">
            <a:extLst>
              <a:ext uri="{FF2B5EF4-FFF2-40B4-BE49-F238E27FC236}">
                <a16:creationId xmlns:a16="http://schemas.microsoft.com/office/drawing/2014/main" id="{F9DD3957-FCB7-1D49-BA3D-CC09F9D17EF3}"/>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9469"/>
            <a:ext cx="9144000" cy="829727"/>
          </a:xfrm>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سوف نعطي كلنا حساباً</a:t>
            </a:r>
            <a:endParaRPr lang="en-US" sz="3600" dirty="0">
              <a:effectLst>
                <a:glow rad="127000">
                  <a:schemeClr val="tx1"/>
                </a:glow>
              </a:effectLst>
              <a:ea typeface="ＭＳ Ｐゴシック" charset="0"/>
            </a:endParaRPr>
          </a:p>
        </p:txBody>
      </p:sp>
      <p:sp>
        <p:nvSpPr>
          <p:cNvPr id="5" name="Rectangle 2">
            <a:extLst>
              <a:ext uri="{FF2B5EF4-FFF2-40B4-BE49-F238E27FC236}">
                <a16:creationId xmlns:a16="http://schemas.microsoft.com/office/drawing/2014/main" id="{74A7A918-62BB-A1F9-118E-D6DE293ABFF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574945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4435" name="Text Box 2"/>
          <p:cNvSpPr txBox="1"/>
          <p:nvPr/>
        </p:nvSpPr>
        <p:spPr>
          <a:xfrm>
            <a:off x="45719" y="3171487"/>
            <a:ext cx="9052561" cy="341632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أحداث</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مختارة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عن المسيح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lang="ar-JO"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بن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الله ( </a:t>
            </a:r>
            <a:r>
              <a:rPr kumimoji="0" lang="ar-JO"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أ</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لوهية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الذي</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يخدم</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نموذج</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a:rPr>
              <a:t>للخادم</a:t>
            </a:r>
            <a:r>
              <a:rPr kumimoji="0" sz="3600" b="1" u="none" strike="noStrike" kern="0" cap="none" spc="0" normalizeH="0" baseline="0" noProof="0" dirty="0">
                <a:ln>
                  <a:noFill/>
                </a:ln>
                <a:solidFill>
                  <a:srgbClr val="FFFB00"/>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a:rPr>
              <a:t>المتألم</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يحث</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المؤمنين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الرومان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المضطهدين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على </a:t>
            </a:r>
            <a:r>
              <a:rPr kumimoji="0" sz="3600" b="1" u="none" strike="noStrike" kern="0" cap="none" spc="0" normalizeH="0" baseline="0" noProof="0" dirty="0">
                <a:ln>
                  <a:noFill/>
                </a:ln>
                <a:solidFill>
                  <a:srgbClr val="FFFB00"/>
                </a:solidFill>
                <a:effectLst/>
                <a:uLnTx/>
                <a:uFillTx/>
                <a:latin typeface="Arial" panose="020B0604020202020204" pitchFamily="34" charset="0"/>
                <a:cs typeface="Arial" panose="020B0604020202020204" pitchFamily="34" charset="0"/>
                <a:sym typeface="Arial"/>
              </a:rPr>
              <a:t>التلمذة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الحقيقية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للمسيح</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p>
        </p:txBody>
      </p:sp>
      <p:sp>
        <p:nvSpPr>
          <p:cNvPr id="4436" name="Text Box 3"/>
          <p:cNvSpPr txBox="1"/>
          <p:nvPr/>
        </p:nvSpPr>
        <p:spPr>
          <a:xfrm>
            <a:off x="8738869" y="304800"/>
            <a:ext cx="43537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defTabSz="457200">
              <a:defRPr b="1">
                <a:solidFill>
                  <a:srgbClr val="000000"/>
                </a:solidFil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82</a:t>
            </a:r>
          </a:p>
        </p:txBody>
      </p:sp>
      <p:pic>
        <p:nvPicPr>
          <p:cNvPr id="4437" name="Picture 6" descr="Picture 6"/>
          <p:cNvPicPr>
            <a:picLocks noChangeAspect="1"/>
          </p:cNvPicPr>
          <p:nvPr/>
        </p:nvPicPr>
        <p:blipFill>
          <a:blip r:embed="rId3" cstate="print"/>
          <a:stretch>
            <a:fillRect/>
          </a:stretch>
        </p:blipFill>
        <p:spPr>
          <a:xfrm>
            <a:off x="762000" y="514384"/>
            <a:ext cx="2895600" cy="1935164"/>
          </a:xfrm>
          <a:prstGeom prst="rect">
            <a:avLst/>
          </a:prstGeom>
          <a:ln w="12700">
            <a:miter lim="400000"/>
          </a:ln>
        </p:spPr>
      </p:pic>
      <p:sp>
        <p:nvSpPr>
          <p:cNvPr id="4438" name="Text Box 8"/>
          <p:cNvSpPr txBox="1"/>
          <p:nvPr/>
        </p:nvSpPr>
        <p:spPr>
          <a:xfrm rot="20505526">
            <a:off x="5645161" y="624040"/>
            <a:ext cx="1995096" cy="954107"/>
          </a:xfrm>
          <a:prstGeom prst="rect">
            <a:avLst/>
          </a:prstGeom>
          <a:solidFill>
            <a:srgbClr val="0033CC"/>
          </a:solid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2800" b="1">
                <a:solidFill>
                  <a:srgbClr val="FFFFFF"/>
                </a:solidFill>
              </a:defRPr>
            </a:pP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إنجيل </a:t>
            </a:r>
            <a:r>
              <a:rPr kumimoji="0" sz="28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العمل</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a:t>
            </a:r>
            <a:endParaRPr kumimoji="0" sz="28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1" eaLnBrk="1" fontAlgn="auto" latinLnBrk="0" hangingPunct="0">
              <a:lnSpc>
                <a:spcPct val="100000"/>
              </a:lnSpc>
              <a:spcBef>
                <a:spcPts val="0"/>
              </a:spcBef>
              <a:spcAft>
                <a:spcPts val="0"/>
              </a:spcAft>
              <a:buClrTx/>
              <a:buSzTx/>
              <a:buFontTx/>
              <a:buNone/>
              <a:tabLst/>
              <a:defRPr sz="2800" b="1">
                <a:solidFill>
                  <a:srgbClr val="FFFFFF"/>
                </a:solidFill>
              </a:defRPr>
            </a:pPr>
            <a:r>
              <a:rPr kumimoji="0" lang="ar-JO" sz="2800" b="1" i="0" u="none" strike="noStrike" kern="0" cap="none" spc="0" normalizeH="0" baseline="0" noProof="0" dirty="0">
                <a:ln>
                  <a:noFill/>
                </a:ln>
                <a:solidFill>
                  <a:srgbClr val="FFFFFF"/>
                </a:solidFill>
                <a:effectLst/>
                <a:uLnTx/>
                <a:uFillTx/>
                <a:latin typeface="Times New Roman"/>
                <a:cs typeface="Times New Roman"/>
                <a:sym typeface="Times New Roman"/>
              </a:rPr>
              <a:t>للوقت</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lang="ar-JO"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41 مرة</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p>
        </p:txBody>
      </p:sp>
      <p:sp>
        <p:nvSpPr>
          <p:cNvPr id="4439" name="Title 1"/>
          <p:cNvSpPr txBox="1">
            <a:spLocks noGrp="1"/>
          </p:cNvSpPr>
          <p:nvPr>
            <p:ph type="title" idx="4294967295"/>
          </p:nvPr>
        </p:nvSpPr>
        <p:spPr>
          <a:xfrm>
            <a:off x="3502025" y="2432050"/>
            <a:ext cx="5641975" cy="769938"/>
          </a:xfrm>
          <a:prstGeom prst="rect">
            <a:avLst/>
          </a:prstGeom>
          <a:noFill/>
        </p:spPr>
        <p:txBody>
          <a:bodyPr lIns="45719" tIns="45719" rIns="45719" bIns="45719"/>
          <a:lstStyle>
            <a:lvl1pPr>
              <a:defRPr sz="4400" u="sng"/>
            </a:lvl1pPr>
          </a:lstStyle>
          <a:p>
            <a:pPr rtl="0">
              <a:defRPr/>
            </a:pPr>
            <a:r>
              <a:rPr dirty="0"/>
              <a:t>البيان الموجز</a:t>
            </a:r>
          </a:p>
        </p:txBody>
      </p:sp>
      <p:sp>
        <p:nvSpPr>
          <p:cNvPr id="4440" name="Rectangle 2"/>
          <p:cNvSpPr txBox="1"/>
          <p:nvPr/>
        </p:nvSpPr>
        <p:spPr>
          <a:xfrm>
            <a:off x="5514183" y="1542519"/>
            <a:ext cx="3367896"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iterate>
                                    <p:tmAbs val="0"/>
                                  </p:iterate>
                                  <p:childTnLst>
                                    <p:set>
                                      <p:cBhvr>
                                        <p:cTn id="6" fill="hold"/>
                                        <p:tgtEl>
                                          <p:spTgt spid="4435"/>
                                        </p:tgtEl>
                                        <p:attrNameLst>
                                          <p:attrName>style.visibility</p:attrName>
                                        </p:attrNameLst>
                                      </p:cBhvr>
                                      <p:to>
                                        <p:strVal val="visible"/>
                                      </p:to>
                                    </p:set>
                                    <p:anim calcmode="lin" valueType="num">
                                      <p:cBhvr>
                                        <p:cTn id="7" dur="500" fill="hold"/>
                                        <p:tgtEl>
                                          <p:spTgt spid="4435"/>
                                        </p:tgtEl>
                                        <p:attrNameLst>
                                          <p:attrName>ppt_w</p:attrName>
                                        </p:attrNameLst>
                                      </p:cBhvr>
                                      <p:tavLst>
                                        <p:tav tm="0">
                                          <p:val>
                                            <p:fltVal val="0"/>
                                          </p:val>
                                        </p:tav>
                                        <p:tav tm="100000">
                                          <p:val>
                                            <p:strVal val="#ppt_w"/>
                                          </p:val>
                                        </p:tav>
                                      </p:tavLst>
                                    </p:anim>
                                    <p:anim calcmode="lin" valueType="num">
                                      <p:cBhvr>
                                        <p:cTn id="8" dur="500" fill="hold"/>
                                        <p:tgtEl>
                                          <p:spTgt spid="4435"/>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5" presetClass="entr" presetSubtype="9" fill="hold" grpId="0" nodeType="clickEffect">
                                  <p:stCondLst>
                                    <p:cond delay="0"/>
                                  </p:stCondLst>
                                  <p:iterate>
                                    <p:tmAbs val="0"/>
                                  </p:iterate>
                                  <p:childTnLst>
                                    <p:set>
                                      <p:cBhvr>
                                        <p:cTn id="12" fill="hold"/>
                                        <p:tgtEl>
                                          <p:spTgt spid="4437"/>
                                        </p:tgtEl>
                                        <p:attrNameLst>
                                          <p:attrName>style.visibility</p:attrName>
                                        </p:attrNameLst>
                                      </p:cBhvr>
                                      <p:to>
                                        <p:strVal val="visible"/>
                                      </p:to>
                                    </p:set>
                                    <p:anim calcmode="lin" valueType="num">
                                      <p:cBhvr>
                                        <p:cTn id="13" dur="1000" fill="hold"/>
                                        <p:tgtEl>
                                          <p:spTgt spid="4437"/>
                                        </p:tgtEl>
                                        <p:attrNameLst>
                                          <p:attrName>ppt_w</p:attrName>
                                        </p:attrNameLst>
                                      </p:cBhvr>
                                      <p:tavLst>
                                        <p:tav tm="0">
                                          <p:val>
                                            <p:fltVal val="0"/>
                                          </p:val>
                                        </p:tav>
                                        <p:tav tm="100000">
                                          <p:val>
                                            <p:strVal val="#ppt_w"/>
                                          </p:val>
                                        </p:tav>
                                      </p:tavLst>
                                    </p:anim>
                                    <p:anim calcmode="lin" valueType="num">
                                      <p:cBhvr>
                                        <p:cTn id="14" dur="1000" fill="hold"/>
                                        <p:tgtEl>
                                          <p:spTgt spid="4437"/>
                                        </p:tgtEl>
                                        <p:attrNameLst>
                                          <p:attrName>ppt_h</p:attrName>
                                        </p:attrNameLst>
                                      </p:cBhvr>
                                      <p:tavLst>
                                        <p:tav tm="0">
                                          <p:val>
                                            <p:fltVal val="0"/>
                                          </p:val>
                                        </p:tav>
                                        <p:tav tm="100000">
                                          <p:val>
                                            <p:strVal val="#ppt_h"/>
                                          </p:val>
                                        </p:tav>
                                      </p:tavLst>
                                    </p:anim>
                                    <p:anim calcmode="lin" valueType="num">
                                      <p:cBhvr>
                                        <p:cTn id="15" dur="1000" fill="hold"/>
                                        <p:tgtEl>
                                          <p:spTgt spid="4437"/>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4437"/>
                                        </p:tgtEl>
                                        <p:attrNameLst>
                                          <p:attrName>ppt_y</p:attrName>
                                        </p:attrNameLst>
                                      </p:cBhvr>
                                      <p:tavLst>
                                        <p:tav tm="0" fmla="#ppt_y+(sin(-2*pi*(1-$))*-#ppt_x+cos(-2*pi*(1-$))*(1-#ppt_y))*(1-$)">
                                          <p:val>
                                            <p:fltVal val="0"/>
                                          </p:val>
                                        </p:tav>
                                        <p:tav tm="100000">
                                          <p:val>
                                            <p:fltVal val="1"/>
                                          </p:val>
                                        </p:tav>
                                      </p:tavLst>
                                    </p:anim>
                                  </p:childTnLst>
                                </p:cTn>
                              </p:par>
                            </p:childTnLst>
                          </p:cTn>
                        </p:par>
                        <p:par>
                          <p:cTn id="17" fill="hold">
                            <p:stCondLst>
                              <p:cond delay="1000"/>
                            </p:stCondLst>
                            <p:childTnLst>
                              <p:par>
                                <p:cTn id="18" presetID="15" presetClass="entr" presetSubtype="9" fill="hold" grpId="0" nodeType="afterEffect">
                                  <p:stCondLst>
                                    <p:cond delay="0"/>
                                  </p:stCondLst>
                                  <p:iterate>
                                    <p:tmAbs val="0"/>
                                  </p:iterate>
                                  <p:childTnLst>
                                    <p:set>
                                      <p:cBhvr>
                                        <p:cTn id="19" fill="hold"/>
                                        <p:tgtEl>
                                          <p:spTgt spid="4438"/>
                                        </p:tgtEl>
                                        <p:attrNameLst>
                                          <p:attrName>style.visibility</p:attrName>
                                        </p:attrNameLst>
                                      </p:cBhvr>
                                      <p:to>
                                        <p:strVal val="visible"/>
                                      </p:to>
                                    </p:set>
                                    <p:anim calcmode="lin" valueType="num">
                                      <p:cBhvr>
                                        <p:cTn id="20" dur="1000" fill="hold"/>
                                        <p:tgtEl>
                                          <p:spTgt spid="4438"/>
                                        </p:tgtEl>
                                        <p:attrNameLst>
                                          <p:attrName>ppt_w</p:attrName>
                                        </p:attrNameLst>
                                      </p:cBhvr>
                                      <p:tavLst>
                                        <p:tav tm="0">
                                          <p:val>
                                            <p:fltVal val="0"/>
                                          </p:val>
                                        </p:tav>
                                        <p:tav tm="100000">
                                          <p:val>
                                            <p:strVal val="#ppt_w"/>
                                          </p:val>
                                        </p:tav>
                                      </p:tavLst>
                                    </p:anim>
                                    <p:anim calcmode="lin" valueType="num">
                                      <p:cBhvr>
                                        <p:cTn id="21" dur="1000" fill="hold"/>
                                        <p:tgtEl>
                                          <p:spTgt spid="4438"/>
                                        </p:tgtEl>
                                        <p:attrNameLst>
                                          <p:attrName>ppt_h</p:attrName>
                                        </p:attrNameLst>
                                      </p:cBhvr>
                                      <p:tavLst>
                                        <p:tav tm="0">
                                          <p:val>
                                            <p:fltVal val="0"/>
                                          </p:val>
                                        </p:tav>
                                        <p:tav tm="100000">
                                          <p:val>
                                            <p:strVal val="#ppt_h"/>
                                          </p:val>
                                        </p:tav>
                                      </p:tavLst>
                                    </p:anim>
                                    <p:anim calcmode="lin" valueType="num">
                                      <p:cBhvr>
                                        <p:cTn id="22" dur="1000" fill="hold"/>
                                        <p:tgtEl>
                                          <p:spTgt spid="4438"/>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443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grpId="0" nodeType="clickEffect">
                                  <p:stCondLst>
                                    <p:cond delay="0"/>
                                  </p:stCondLst>
                                  <p:iterate>
                                    <p:tmAbs val="0"/>
                                  </p:iterate>
                                  <p:childTnLst>
                                    <p:set>
                                      <p:cBhvr>
                                        <p:cTn id="27" fill="hold"/>
                                        <p:tgtEl>
                                          <p:spTgt spid="4440"/>
                                        </p:tgtEl>
                                        <p:attrNameLst>
                                          <p:attrName>style.visibility</p:attrName>
                                        </p:attrNameLst>
                                      </p:cBhvr>
                                      <p:to>
                                        <p:strVal val="visible"/>
                                      </p:to>
                                    </p:set>
                                    <p:anim calcmode="lin" valueType="num">
                                      <p:cBhvr>
                                        <p:cTn id="28" dur="500" fill="hold"/>
                                        <p:tgtEl>
                                          <p:spTgt spid="4440"/>
                                        </p:tgtEl>
                                        <p:attrNameLst>
                                          <p:attrName>ppt_x</p:attrName>
                                        </p:attrNameLst>
                                      </p:cBhvr>
                                      <p:tavLst>
                                        <p:tav tm="0">
                                          <p:val>
                                            <p:strVal val="#ppt_x"/>
                                          </p:val>
                                        </p:tav>
                                        <p:tav tm="100000">
                                          <p:val>
                                            <p:strVal val="#ppt_x"/>
                                          </p:val>
                                        </p:tav>
                                      </p:tavLst>
                                    </p:anim>
                                    <p:anim calcmode="lin" valueType="num">
                                      <p:cBhvr>
                                        <p:cTn id="29" dur="500" fill="hold"/>
                                        <p:tgtEl>
                                          <p:spTgt spid="44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5" grpId="0" animBg="1" advAuto="0"/>
      <p:bldP spid="4437" grpId="0" animBg="1" advAuto="0"/>
      <p:bldP spid="4438" grpId="0" animBg="1" advAuto="0"/>
      <p:bldP spid="4440" grpId="0" animBg="1" advAuto="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989053"/>
            <a:ext cx="9144000" cy="751472"/>
          </a:xfrm>
          <a:effectLst>
            <a:outerShdw blurRad="63500" dist="35921" dir="2700000" algn="ctr" rotWithShape="0">
              <a:schemeClr val="tx2">
                <a:alpha val="74998"/>
              </a:schemeClr>
            </a:outerShdw>
          </a:effectLst>
        </p:spPr>
        <p:txBody>
          <a:bodyPr/>
          <a:lstStyle/>
          <a:p>
            <a:pPr>
              <a:defRPr/>
            </a:pPr>
            <a:r>
              <a:rPr lang="ar-SA" sz="4400" dirty="0">
                <a:effectLst>
                  <a:glow rad="127000">
                    <a:schemeClr val="tx1"/>
                  </a:glow>
                </a:effectLst>
              </a:rPr>
              <a:t>١</a:t>
            </a:r>
            <a:r>
              <a:rPr lang="ar-SA" sz="4400" dirty="0">
                <a:solidFill>
                  <a:srgbClr val="FFFFFF"/>
                </a:solidFill>
                <a:effectLst>
                  <a:glow rad="127000">
                    <a:srgbClr val="000000"/>
                  </a:glow>
                </a:effectLst>
                <a:ea typeface="ＭＳ Ｐゴシック" charset="0"/>
              </a:rPr>
              <a:t> تسالونيكي </a:t>
            </a:r>
            <a:r>
              <a:rPr lang="ar-JO" dirty="0">
                <a:effectLst>
                  <a:glow rad="127000">
                    <a:schemeClr val="tx1"/>
                  </a:glow>
                </a:effectLst>
                <a:ea typeface="ＭＳ Ｐゴシック" charset="0"/>
              </a:rPr>
              <a:t>5: 2</a:t>
            </a:r>
            <a:endParaRPr lang="en-US"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0" y="1143000"/>
            <a:ext cx="9144000" cy="4553389"/>
          </a:xfrm>
          <a:prstGeom prst="rect">
            <a:avLst/>
          </a:prstGeom>
        </p:spPr>
      </p:pic>
      <p:sp>
        <p:nvSpPr>
          <p:cNvPr id="5" name="Rectangle 2"/>
          <p:cNvSpPr txBox="1">
            <a:spLocks noChangeArrowheads="1"/>
          </p:cNvSpPr>
          <p:nvPr/>
        </p:nvSpPr>
        <p:spPr bwMode="auto">
          <a:xfrm>
            <a:off x="8693" y="186883"/>
            <a:ext cx="9144000" cy="7514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كلص في الليل</a:t>
            </a:r>
            <a:endPar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88344368"/>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400220619"/>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5" name="Picture 2" descr="sodom"/>
          <p:cNvPicPr>
            <a:picLocks noChangeAspect="1" noChangeArrowheads="1"/>
          </p:cNvPicPr>
          <p:nvPr/>
        </p:nvPicPr>
        <p:blipFill>
          <a:blip r:embed="rId3">
            <a:extLst>
              <a:ext uri="{28A0092B-C50C-407E-A947-70E740481C1C}">
                <a14:useLocalDpi xmlns:a14="http://schemas.microsoft.com/office/drawing/2010/main" val="0"/>
              </a:ext>
            </a:extLst>
          </a:blip>
          <a:srcRect r="21053" b="11185"/>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itle 2"/>
          <p:cNvSpPr>
            <a:spLocks noGrp="1"/>
          </p:cNvSpPr>
          <p:nvPr>
            <p:ph type="title" idx="4294967295"/>
          </p:nvPr>
        </p:nvSpPr>
        <p:spPr>
          <a:xfrm>
            <a:off x="18350" y="696615"/>
            <a:ext cx="9144000" cy="2209800"/>
          </a:xfrm>
        </p:spPr>
        <p:txBody>
          <a:bodyPr/>
          <a:lstStyle/>
          <a:p>
            <a:pPr>
              <a:defRPr/>
            </a:pPr>
            <a:r>
              <a:rPr lang="ar-SA" sz="11500" dirty="0">
                <a:effectLst>
                  <a:glow rad="101600">
                    <a:schemeClr val="bg2">
                      <a:alpha val="75000"/>
                    </a:schemeClr>
                  </a:glow>
                  <a:outerShdw blurRad="38100" dist="38100" dir="2700000" algn="tl">
                    <a:srgbClr val="000000"/>
                  </a:outerShdw>
                </a:effectLst>
                <a:ea typeface="ＭＳ Ｐゴシック" charset="0"/>
              </a:rPr>
              <a:t>٢ تسالونيكي</a:t>
            </a:r>
            <a:endParaRPr lang="en-US" sz="11500" dirty="0">
              <a:effectLst>
                <a:glow rad="101600">
                  <a:schemeClr val="bg2">
                    <a:alpha val="75000"/>
                  </a:schemeClr>
                </a:glow>
                <a:outerShdw blurRad="38100" dist="38100" dir="2700000" algn="tl">
                  <a:srgbClr val="000000"/>
                </a:outerShdw>
              </a:effectLst>
              <a:ea typeface="ＭＳ Ｐゴシック" charset="0"/>
            </a:endParaRPr>
          </a:p>
        </p:txBody>
      </p:sp>
      <p:sp>
        <p:nvSpPr>
          <p:cNvPr id="4" name="Text Box 5"/>
          <p:cNvSpPr txBox="1">
            <a:spLocks noChangeArrowheads="1"/>
          </p:cNvSpPr>
          <p:nvPr/>
        </p:nvSpPr>
        <p:spPr bwMode="auto">
          <a:xfrm>
            <a:off x="8278813" y="117475"/>
            <a:ext cx="811212"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EAEAEA"/>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rPr>
              <a:t>216</a:t>
            </a:r>
            <a:endParaRPr kumimoji="0" lang="en-US" sz="2400" b="1" i="0" u="none" strike="noStrike" kern="1200" cap="none" spc="0" normalizeH="0" baseline="0" noProof="0" dirty="0">
              <a:ln>
                <a:noFill/>
              </a:ln>
              <a:solidFill>
                <a:srgbClr val="EAEAEA"/>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99ABF594-CEAB-3749-92E6-D162C68111BA}"/>
              </a:ext>
            </a:extLst>
          </p:cNvPr>
          <p:cNvSpPr txBox="1">
            <a:spLocks noChangeArrowheads="1"/>
          </p:cNvSpPr>
          <p:nvPr/>
        </p:nvSpPr>
        <p:spPr bwMode="auto">
          <a:xfrm>
            <a:off x="18350" y="2582208"/>
            <a:ext cx="9144000" cy="1089891"/>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AE" sz="60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إصلاحات الضيقة</a:t>
            </a:r>
            <a:endParaRPr kumimoji="0" lang="en-US" sz="60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6">
            <a:extLst>
              <a:ext uri="{FF2B5EF4-FFF2-40B4-BE49-F238E27FC236}">
                <a16:creationId xmlns:a16="http://schemas.microsoft.com/office/drawing/2014/main" id="{5F77604C-0293-F349-AD8E-44AD0D8DA96C}"/>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JO"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مؤسسة الدراسات اللاهوتية الأردنية</a:t>
            </a: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د. ريك جريفيث</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BibleStudyDownloads.org</a:t>
            </a:r>
          </a:p>
        </p:txBody>
      </p:sp>
    </p:spTree>
    <p:extLst>
      <p:ext uri="{BB962C8B-B14F-4D97-AF65-F5344CB8AC3E}">
        <p14:creationId xmlns:p14="http://schemas.microsoft.com/office/powerpoint/2010/main" val="926964294"/>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8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a:t>
            </a:r>
            <a:r>
              <a:rPr kumimoji="0" lang="ar-SA" sz="8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ينونة</a:t>
            </a:r>
            <a:endParaRPr kumimoji="0" lang="ar-SA"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090136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04936" y="1433727"/>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إصلاحات الضيقة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72804252"/>
      </p:ext>
    </p:extLst>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2776" y="1416424"/>
            <a:ext cx="8217483" cy="435684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r" eaLnBrk="0" fontAlgn="base" hangingPunct="0">
              <a:spcBef>
                <a:spcPct val="0"/>
              </a:spcBef>
              <a:spcAft>
                <a:spcPct val="0"/>
              </a:spcAft>
              <a:defRPr sz="4800" b="1">
                <a:solidFill>
                  <a:srgbClr val="FFFFFF"/>
                </a:solidFill>
                <a:effectLst>
                  <a:glow rad="127000">
                    <a:srgbClr val="000000"/>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أن لا تتزعزعوا سريعاً عن ذهنكم ولا ترتاعوا لا بروح ولا بكلمة ولا برسالة كأنها منا: أي أن يوم المسيح قد حضر 3 لا يخدعنكم أحد على طريقة ما لأنه لا يأتي إن لم يأت الإرتداد أولاً ويستعلن إنسان الخطية ابن الهلاك</a:t>
            </a:r>
            <a:br>
              <a:rPr kumimoji="0" lang="en-US"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2-3)</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62099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Text Box 2"/>
          <p:cNvSpPr txBox="1">
            <a:spLocks noChangeArrowheads="1"/>
          </p:cNvSpPr>
          <p:nvPr/>
        </p:nvSpPr>
        <p:spPr bwMode="auto">
          <a:xfrm>
            <a:off x="8274050" y="228600"/>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38242" name="Text Box 3"/>
          <p:cNvSpPr txBox="1">
            <a:spLocks noChangeArrowheads="1"/>
          </p:cNvSpPr>
          <p:nvPr/>
        </p:nvSpPr>
        <p:spPr bwMode="auto">
          <a:xfrm>
            <a:off x="3443934" y="152400"/>
            <a:ext cx="2295820" cy="707886"/>
          </a:xfrm>
          <a:prstGeom prst="rect">
            <a:avLst/>
          </a:prstGeom>
          <a:solidFill>
            <a:srgbClr val="3333CC"/>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a:t>
            </a:r>
            <a:r>
              <a:rPr kumimoji="0" lang="ar-SA" altLang="zh-CN" sz="40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تسالونيكي</a:t>
            </a:r>
            <a:endParaRPr kumimoji="0" lang="en-US" altLang="zh-CN"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9460" name="Text Box 4"/>
          <p:cNvSpPr txBox="1">
            <a:spLocks noChangeArrowheads="1"/>
          </p:cNvSpPr>
          <p:nvPr/>
        </p:nvSpPr>
        <p:spPr bwMode="auto">
          <a:xfrm>
            <a:off x="755650" y="1207913"/>
            <a:ext cx="7777163" cy="2462213"/>
          </a:xfrm>
          <a:prstGeom prst="rect">
            <a:avLst/>
          </a:prstGeom>
          <a:solidFill>
            <a:srgbClr val="660066"/>
          </a:solidFill>
          <a:ln w="9525">
            <a:solidFill>
              <a:srgbClr val="000000"/>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AE" altLang="zh-CN" sz="2800" b="1" i="0"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يُصحح الكاتب ال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فاهيم الخاطئ</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ة</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للكنيسة المضطهدة بأن يوم الرب (الضيقة) قد بدأ بالفعل لكِ</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نه</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يَحُفزهم على الثبات وسط خيب</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ت ال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مل وعلى المثابرة وسط الكسل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لمساعدتهم على الثبات في العقيدة الصحيحة على الرغم من المعلمين الكذبة.</a:t>
            </a: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9461" name="Text Box 5"/>
          <p:cNvSpPr txBox="1">
            <a:spLocks noChangeArrowheads="1"/>
          </p:cNvSpPr>
          <p:nvPr/>
        </p:nvSpPr>
        <p:spPr bwMode="auto">
          <a:xfrm>
            <a:off x="228600" y="4206527"/>
            <a:ext cx="8610600" cy="1384995"/>
          </a:xfrm>
          <a:prstGeom prst="rect">
            <a:avLst/>
          </a:prstGeom>
          <a:solidFill>
            <a:srgbClr val="660066"/>
          </a:solidFill>
          <a:ln w="9525">
            <a:solidFill>
              <a:srgbClr val="000000"/>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altLang="zh-CN" sz="2800" b="1" i="0"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التطبيق</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هل تدرس علم الأمور الأخيرة معتقد</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أنها تؤثر على سلوكك كمسيحي؟</a:t>
            </a: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38245" name="Title 1"/>
          <p:cNvSpPr>
            <a:spLocks noGrp="1"/>
          </p:cNvSpPr>
          <p:nvPr>
            <p:ph type="title" idx="4294967295"/>
          </p:nvPr>
        </p:nvSpPr>
        <p:spPr>
          <a:xfrm>
            <a:off x="2627313" y="6237288"/>
            <a:ext cx="6394450" cy="563562"/>
          </a:xfrm>
        </p:spPr>
        <p:txBody>
          <a:bodyPr/>
          <a:lstStyle/>
          <a:p>
            <a:pPr algn="r"/>
            <a:r>
              <a:rPr lang="ar-JO" sz="2000" dirty="0">
                <a:ea typeface="ＭＳ Ｐゴシック" charset="0"/>
                <a:cs typeface="Arial" panose="020B0604020202020204" pitchFamily="34" charset="0"/>
              </a:rPr>
              <a:t>الملخص والتطبيق</a:t>
            </a:r>
            <a:endParaRPr lang="en-US" sz="2000" dirty="0">
              <a:ea typeface="ＭＳ Ｐゴシック" charset="0"/>
              <a:cs typeface="Arial" panose="020B0604020202020204" pitchFamily="34" charset="0"/>
            </a:endParaRPr>
          </a:p>
        </p:txBody>
      </p:sp>
    </p:spTree>
    <p:extLst>
      <p:ext uri="{BB962C8B-B14F-4D97-AF65-F5344CB8AC3E}">
        <p14:creationId xmlns:p14="http://schemas.microsoft.com/office/powerpoint/2010/main" val="52557736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9460"/>
                                        </p:tgtEl>
                                        <p:attrNameLst>
                                          <p:attrName>style.visibility</p:attrName>
                                        </p:attrNameLst>
                                      </p:cBhvr>
                                      <p:to>
                                        <p:strVal val="visible"/>
                                      </p:to>
                                    </p:set>
                                    <p:anim calcmode="lin" valueType="num">
                                      <p:cBhvr additive="base">
                                        <p:cTn id="7" dur="500" fill="hold"/>
                                        <p:tgtEl>
                                          <p:spTgt spid="19460"/>
                                        </p:tgtEl>
                                        <p:attrNameLst>
                                          <p:attrName>ppt_x</p:attrName>
                                        </p:attrNameLst>
                                      </p:cBhvr>
                                      <p:tavLst>
                                        <p:tav tm="0">
                                          <p:val>
                                            <p:strVal val="#ppt_x"/>
                                          </p:val>
                                        </p:tav>
                                        <p:tav tm="100000">
                                          <p:val>
                                            <p:strVal val="#ppt_x"/>
                                          </p:val>
                                        </p:tav>
                                      </p:tavLst>
                                    </p:anim>
                                    <p:anim calcmode="lin" valueType="num">
                                      <p:cBhvr additive="base">
                                        <p:cTn id="8" dur="500" fill="hold"/>
                                        <p:tgtEl>
                                          <p:spTgt spid="19460"/>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9461"/>
                                        </p:tgtEl>
                                        <p:attrNameLst>
                                          <p:attrName>style.visibility</p:attrName>
                                        </p:attrNameLst>
                                      </p:cBhvr>
                                      <p:to>
                                        <p:strVal val="visible"/>
                                      </p:to>
                                    </p:set>
                                    <p:anim calcmode="lin" valueType="num">
                                      <p:cBhvr additive="base">
                                        <p:cTn id="13" dur="500" fill="hold"/>
                                        <p:tgtEl>
                                          <p:spTgt spid="19461"/>
                                        </p:tgtEl>
                                        <p:attrNameLst>
                                          <p:attrName>ppt_x</p:attrName>
                                        </p:attrNameLst>
                                      </p:cBhvr>
                                      <p:tavLst>
                                        <p:tav tm="0">
                                          <p:val>
                                            <p:strVal val="#ppt_x"/>
                                          </p:val>
                                        </p:tav>
                                        <p:tav tm="100000">
                                          <p:val>
                                            <p:strVal val="#ppt_x"/>
                                          </p:val>
                                        </p:tav>
                                      </p:tavLst>
                                    </p:anim>
                                    <p:anim calcmode="lin" valueType="num">
                                      <p:cBhvr additive="base">
                                        <p:cTn id="14" dur="500" fill="hold"/>
                                        <p:tgtEl>
                                          <p:spTgt spid="1946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138242"/>
                                        </p:tgtEl>
                                        <p:attrNameLst>
                                          <p:attrName>style.visibility</p:attrName>
                                        </p:attrNameLst>
                                      </p:cBhvr>
                                      <p:to>
                                        <p:strVal val="visible"/>
                                      </p:to>
                                    </p:set>
                                    <p:animEffect transition="in" filter="checkerboard(across)">
                                      <p:cBhvr>
                                        <p:cTn id="19" dur="500"/>
                                        <p:tgtEl>
                                          <p:spTgt spid="138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242" grpId="0" animBg="1"/>
      <p:bldP spid="19460" grpId="0" animBg="1" autoUpdateAnimBg="0"/>
      <p:bldP spid="19461" grpId="0" animBg="1" autoUpdateAnimBg="0"/>
    </p:bldLst>
  </p:timing>
</p:sld>
</file>

<file path=ppt/slides/slide26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 y="2106833"/>
            <a:ext cx="9144000" cy="33174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وصف مملكة الشيطان لمقاومة يسوع</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وصف بولس الأكثر وضوحاً لضد المسيح له ثلاث علامات ( الإرتداد، إستعلان ضد المسيح، رفع الحاجز ) الذي سيحدث قبل الضيقة والتي يمكن أن تحدث بعد بضعة أيام أو أسابيع أو شهور من الإختطاف ( ٢ : ٣ - ٧)</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EA31C04-FB31-7F41-BB3E-B66D47E6481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05764375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5268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يوم الرب</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 6:13</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- 9؛</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 ص</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14:1-16)</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هو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وعد بهزيمة أعداء إسرائيل. بناءً على هذا شجع بولس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على ا</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لمثابرة بناءً على مكافأتهم المستقبلية في يوم الرب (الفصل 1) وصحح مفهومهم الخاطئ عن يوم الرب (الفصل 2) الذي أدى إلى الكسل (الفصل 3).</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3A50AC1-AF0A-A54B-9289-F5047B5A7E0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84058175"/>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C1B269F5-C1B7-BD47-B38A-24705562157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CC1F869E-FF96-72C2-C3FF-9329197C13D9}"/>
              </a:ext>
            </a:extLst>
          </p:cNvPr>
          <p:cNvSpPr txBox="1">
            <a:spLocks noChangeArrowheads="1"/>
          </p:cNvSpPr>
          <p:nvPr/>
        </p:nvSpPr>
        <p:spPr bwMode="auto">
          <a:xfrm>
            <a:off x="115750" y="1602007"/>
            <a:ext cx="8791222"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المخلص يسوع 13 مرة في ثلاثة إصحاحات قصيرة من 47 آية فقط (إيلويل</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ياربرو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مواجهة العهد الجديد، 332) حيث ينقذ خلاصه من الخطيئة (1: 1 ، 8) أيضًا من الدينونة</a:t>
            </a:r>
            <a:b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 7-8 ؛ 2: 8).</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6140909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sp>
        <p:nvSpPr>
          <p:cNvPr id="4442" name="Title 1"/>
          <p:cNvSpPr txBox="1">
            <a:spLocks noGrp="1"/>
          </p:cNvSpPr>
          <p:nvPr>
            <p:ph type="ctrTitle"/>
          </p:nvPr>
        </p:nvSpPr>
        <p:spPr>
          <a:xfrm>
            <a:off x="180966" y="102580"/>
            <a:ext cx="8236819" cy="799421"/>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t>بيان الملكوت</a:t>
            </a:r>
          </a:p>
        </p:txBody>
      </p:sp>
      <p:sp>
        <p:nvSpPr>
          <p:cNvPr id="4443" name="Rectangle 2"/>
          <p:cNvSpPr txBox="1"/>
          <p:nvPr/>
        </p:nvSpPr>
        <p:spPr>
          <a:xfrm>
            <a:off x="70363" y="2636912"/>
            <a:ext cx="9003274" cy="1815882"/>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vert="horz" wrap="square" lIns="91440" tIns="45720" rIns="91440" bIns="45720" numCol="1" anchor="t" anchorCtr="0" compatLnSpc="1">
            <a:prstTxWarp prst="textNoShape">
              <a:avLst/>
            </a:prstTxWarp>
          </a:bodyPr>
          <a:lstStyle>
            <a:defPPr>
              <a:defRPr lang="en-US"/>
            </a:defPPr>
            <a:lvl1pPr algn="ctr" defTabSz="457200" eaLnBrk="0" fontAlgn="base">
              <a:spcBef>
                <a:spcPct val="0"/>
              </a:spcBef>
              <a:spcAft>
                <a:spcPct val="0"/>
              </a:spcAft>
              <a:defRPr sz="28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يحرر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الملكوت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الخطيئ</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ة من خلال التوبة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١٤-١٥)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وينمو</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على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النقيض</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حالة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ركود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أولئك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الذين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يرفضون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(٤: ١-٣٤).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يصور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وضع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تجليه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كملك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ليُعلم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المجد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المستقبل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سيتبع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الآلام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الحالية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ولأتباعه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endPar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(٩: ١-١٣).</a:t>
            </a:r>
            <a:endPar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endParaRPr>
          </a:p>
        </p:txBody>
      </p:sp>
      <p:sp>
        <p:nvSpPr>
          <p:cNvPr id="4444" name="Text Box 3"/>
          <p:cNvSpPr txBox="1"/>
          <p:nvPr/>
        </p:nvSpPr>
        <p:spPr>
          <a:xfrm>
            <a:off x="8216420" y="44450"/>
            <a:ext cx="776924" cy="43706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a:ln>
                  <a:noFill/>
                </a:ln>
                <a:solidFill>
                  <a:srgbClr val="FFFFFF"/>
                </a:solidFill>
                <a:effectLst/>
                <a:uLnTx/>
                <a:uFillTx/>
                <a:latin typeface="Calibri"/>
                <a:ea typeface="+mj-ea"/>
                <a:cs typeface="+mj-cs"/>
                <a:sym typeface="Arial"/>
              </a:rPr>
              <a:t>٢٧ أ</a:t>
            </a:r>
          </a:p>
        </p:txBody>
      </p:sp>
      <p:sp>
        <p:nvSpPr>
          <p:cNvPr id="4445"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45"/>
                                        </p:tgtEl>
                                        <p:attrNameLst>
                                          <p:attrName>style.visibility</p:attrName>
                                        </p:attrNameLst>
                                      </p:cBhvr>
                                      <p:to>
                                        <p:strVal val="visible"/>
                                      </p:to>
                                    </p:set>
                                    <p:anim calcmode="lin" valueType="num">
                                      <p:cBhvr>
                                        <p:cTn id="7" dur="500" fill="hold"/>
                                        <p:tgtEl>
                                          <p:spTgt spid="4445"/>
                                        </p:tgtEl>
                                        <p:attrNameLst>
                                          <p:attrName>ppt_x</p:attrName>
                                        </p:attrNameLst>
                                      </p:cBhvr>
                                      <p:tavLst>
                                        <p:tav tm="0">
                                          <p:val>
                                            <p:strVal val="#ppt_x"/>
                                          </p:val>
                                        </p:tav>
                                        <p:tav tm="100000">
                                          <p:val>
                                            <p:strVal val="#ppt_x"/>
                                          </p:val>
                                        </p:tav>
                                      </p:tavLst>
                                    </p:anim>
                                    <p:anim calcmode="lin" valueType="num">
                                      <p:cBhvr>
                                        <p:cTn id="8" dur="500" fill="hold"/>
                                        <p:tgtEl>
                                          <p:spTgt spid="44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5" grpId="0" animBg="1" advAuto="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15278"/>
            <a:ext cx="9162651" cy="1397996"/>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سيدنا الرب 22 مرة في ثلاثة إصحاحات قصيرة من 47 آية فقط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إيلويل و ياربرو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مواجهة العهد الجديد، 332) مؤكدين سُلطتهِ / قوتهِ (1: 7 ؛ 2: 8) وألوهيتهِ كما هو متساوٍ مع الآب (1</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B2BBC232-77F8-FA4C-8207-C611581843B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4759565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Rectangle 25"/>
          <p:cNvSpPr>
            <a:spLocks noGrp="1" noChangeArrowheads="1"/>
          </p:cNvSpPr>
          <p:nvPr>
            <p:ph type="title" idx="4294967295"/>
          </p:nvPr>
        </p:nvSpPr>
        <p:spPr>
          <a:xfrm>
            <a:off x="0" y="0"/>
            <a:ext cx="2590800" cy="304800"/>
          </a:xfrm>
        </p:spPr>
        <p:txBody>
          <a:bodyPr/>
          <a:lstStyle/>
          <a:p>
            <a:pPr eaLnBrk="1" hangingPunct="1"/>
            <a:r>
              <a:rPr lang="en-US" sz="2000" dirty="0">
                <a:ea typeface="ＭＳ Ｐゴシック" charset="0"/>
                <a:cs typeface="Arial" panose="020B0604020202020204" pitchFamily="34" charset="0"/>
              </a:rPr>
              <a:t>Book Chart</a:t>
            </a:r>
          </a:p>
        </p:txBody>
      </p:sp>
      <p:graphicFrame>
        <p:nvGraphicFramePr>
          <p:cNvPr id="25" name="Table 24"/>
          <p:cNvGraphicFramePr>
            <a:graphicFrameLocks noGrp="1"/>
          </p:cNvGraphicFramePr>
          <p:nvPr/>
        </p:nvGraphicFramePr>
        <p:xfrm>
          <a:off x="0" y="0"/>
          <a:ext cx="9143998" cy="6858000"/>
        </p:xfrm>
        <a:graphic>
          <a:graphicData uri="http://schemas.openxmlformats.org/drawingml/2006/table">
            <a:tbl>
              <a:tblPr/>
              <a:tblGrid>
                <a:gridCol w="1034321">
                  <a:extLst>
                    <a:ext uri="{9D8B030D-6E8A-4147-A177-3AD203B41FA5}">
                      <a16:colId xmlns:a16="http://schemas.microsoft.com/office/drawing/2014/main" val="20000"/>
                    </a:ext>
                  </a:extLst>
                </a:gridCol>
                <a:gridCol w="1305431">
                  <a:extLst>
                    <a:ext uri="{9D8B030D-6E8A-4147-A177-3AD203B41FA5}">
                      <a16:colId xmlns:a16="http://schemas.microsoft.com/office/drawing/2014/main" val="20001"/>
                    </a:ext>
                  </a:extLst>
                </a:gridCol>
                <a:gridCol w="1080120">
                  <a:extLst>
                    <a:ext uri="{9D8B030D-6E8A-4147-A177-3AD203B41FA5}">
                      <a16:colId xmlns:a16="http://schemas.microsoft.com/office/drawing/2014/main" val="20002"/>
                    </a:ext>
                  </a:extLst>
                </a:gridCol>
                <a:gridCol w="1368152">
                  <a:extLst>
                    <a:ext uri="{9D8B030D-6E8A-4147-A177-3AD203B41FA5}">
                      <a16:colId xmlns:a16="http://schemas.microsoft.com/office/drawing/2014/main" val="20003"/>
                    </a:ext>
                  </a:extLst>
                </a:gridCol>
                <a:gridCol w="1016428">
                  <a:extLst>
                    <a:ext uri="{9D8B030D-6E8A-4147-A177-3AD203B41FA5}">
                      <a16:colId xmlns:a16="http://schemas.microsoft.com/office/drawing/2014/main" val="20004"/>
                    </a:ext>
                  </a:extLst>
                </a:gridCol>
                <a:gridCol w="1018376">
                  <a:extLst>
                    <a:ext uri="{9D8B030D-6E8A-4147-A177-3AD203B41FA5}">
                      <a16:colId xmlns:a16="http://schemas.microsoft.com/office/drawing/2014/main" val="20005"/>
                    </a:ext>
                  </a:extLst>
                </a:gridCol>
                <a:gridCol w="1205556">
                  <a:extLst>
                    <a:ext uri="{9D8B030D-6E8A-4147-A177-3AD203B41FA5}">
                      <a16:colId xmlns:a16="http://schemas.microsoft.com/office/drawing/2014/main" val="20006"/>
                    </a:ext>
                  </a:extLst>
                </a:gridCol>
                <a:gridCol w="1115614">
                  <a:extLst>
                    <a:ext uri="{9D8B030D-6E8A-4147-A177-3AD203B41FA5}">
                      <a16:colId xmlns:a16="http://schemas.microsoft.com/office/drawing/2014/main" val="20007"/>
                    </a:ext>
                  </a:extLst>
                </a:gridCol>
              </a:tblGrid>
              <a:tr h="506463">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4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33339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المثابرة في ال</a:t>
                      </a:r>
                      <a:r>
                        <a:rPr kumimoji="0"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a:t>
                      </a: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ضطهاد</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يوم</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الرب</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لا يزال في المستقبل</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تأديب الخمول</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46355">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الإصحاح 1</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الإصحاح 2</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الإصحاح 3</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46355">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عاطفي</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لاهوتي</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عملي</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780507">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تشجيع</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في ال</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ضطهاد</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تفسير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اليوم</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إرشاد في حياة</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الجسد</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المؤمنين </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المحبطين</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المؤمنين</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المضطربين</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المؤمنين</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المتمردين</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وجهة </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نظر</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العقيدة</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السلوك</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1046514">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تحية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الحكم</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أو</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المكافأة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الاختطاف قبل الضيقة</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المتطلبات المسبقة لضد المسيح</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تمسك بالموقف</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طلبات</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الصلاة</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تأديب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الخمول</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النعمة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المُعطاءة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extLst>
                  <a:ext uri="{0D108BD9-81ED-4DB2-BD59-A6C34878D82A}">
                    <a16:rowId xmlns:a16="http://schemas.microsoft.com/office/drawing/2014/main" val="10007"/>
                  </a:ext>
                </a:extLst>
              </a:tr>
              <a:tr h="494322">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1: 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1: 3-12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3-12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13-17</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1-5</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6-15</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16-18</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5170">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كورنثوس</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r h="405170">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51 م</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bl>
          </a:graphicData>
        </a:graphic>
      </p:graphicFrame>
      <p:sp>
        <p:nvSpPr>
          <p:cNvPr id="134205" name="Text Box 24"/>
          <p:cNvSpPr txBox="1">
            <a:spLocks noChangeArrowheads="1"/>
          </p:cNvSpPr>
          <p:nvPr/>
        </p:nvSpPr>
        <p:spPr bwMode="auto">
          <a:xfrm>
            <a:off x="8452675" y="0"/>
            <a:ext cx="61747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 name="TextBox 2">
            <a:extLst>
              <a:ext uri="{FF2B5EF4-FFF2-40B4-BE49-F238E27FC236}">
                <a16:creationId xmlns:a16="http://schemas.microsoft.com/office/drawing/2014/main" id="{200008E4-8D9D-3D46-BCF8-F0F92FCEE2F9}"/>
              </a:ext>
            </a:extLst>
          </p:cNvPr>
          <p:cNvSpPr txBox="1"/>
          <p:nvPr/>
        </p:nvSpPr>
        <p:spPr>
          <a:xfrm>
            <a:off x="10842" y="14162"/>
            <a:ext cx="2415068" cy="46166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1" lang="ar-JO"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ت</a:t>
            </a:r>
            <a:r>
              <a:rPr kumimoji="1" lang="ar-SA" altLang="ja-JP" sz="24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سالونيكي</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a:endParaRPr>
          </a:p>
        </p:txBody>
      </p:sp>
      <p:sp>
        <p:nvSpPr>
          <p:cNvPr id="6" name="TextBox 5">
            <a:extLst>
              <a:ext uri="{FF2B5EF4-FFF2-40B4-BE49-F238E27FC236}">
                <a16:creationId xmlns:a16="http://schemas.microsoft.com/office/drawing/2014/main" id="{7A536E57-9066-CA42-B160-7E433693CE06}"/>
              </a:ext>
            </a:extLst>
          </p:cNvPr>
          <p:cNvSpPr txBox="1"/>
          <p:nvPr/>
        </p:nvSpPr>
        <p:spPr>
          <a:xfrm>
            <a:off x="2398426" y="25834"/>
            <a:ext cx="3597640"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ar-AE"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إصلاحات الضيقة</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a:endParaRPr>
          </a:p>
        </p:txBody>
      </p:sp>
    </p:spTree>
    <p:extLst>
      <p:ext uri="{BB962C8B-B14F-4D97-AF65-F5344CB8AC3E}">
        <p14:creationId xmlns:p14="http://schemas.microsoft.com/office/powerpoint/2010/main" val="331728492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2"/>
          <p:cNvSpPr>
            <a:spLocks noChangeArrowheads="1"/>
          </p:cNvSpPr>
          <p:nvPr/>
        </p:nvSpPr>
        <p:spPr bwMode="auto">
          <a:xfrm>
            <a:off x="0" y="692150"/>
            <a:ext cx="4067175" cy="1441450"/>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24930" name="Rectangle 2"/>
          <p:cNvSpPr>
            <a:spLocks noChangeArrowheads="1"/>
          </p:cNvSpPr>
          <p:nvPr/>
        </p:nvSpPr>
        <p:spPr bwMode="auto">
          <a:xfrm>
            <a:off x="1938338" y="2397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pic>
        <p:nvPicPr>
          <p:cNvPr id="1249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4275" y="-26988"/>
            <a:ext cx="5267325" cy="628650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4932" name="Rectangle 4"/>
          <p:cNvSpPr>
            <a:spLocks noChangeArrowheads="1"/>
          </p:cNvSpPr>
          <p:nvPr/>
        </p:nvSpPr>
        <p:spPr bwMode="auto">
          <a:xfrm>
            <a:off x="2286000" y="28686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24934" name="Text Box 6"/>
          <p:cNvSpPr txBox="1">
            <a:spLocks noChangeArrowheads="1"/>
          </p:cNvSpPr>
          <p:nvPr/>
        </p:nvSpPr>
        <p:spPr bwMode="auto">
          <a:xfrm>
            <a:off x="0" y="836613"/>
            <a:ext cx="3724275" cy="1152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1 و</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صف إيمان أهل تسالونيكي</a:t>
            </a:r>
            <a:endParaRPr kumimoji="0" lang="en-US" sz="24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2 ا</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ل</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إ</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ر</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ت</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د</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اد</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 في الأيام الأخيرة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3 ج</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ني الثمار من خلال العمل</a:t>
            </a:r>
            <a:endParaRPr kumimoji="0" lang="en-US"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3989730"/>
            <a:ext cx="4300538" cy="1425497"/>
          </a:xfrm>
          <a:solidFill>
            <a:schemeClr val="bg1"/>
          </a:solidFill>
        </p:spPr>
        <p:txBody>
          <a:bodyPr anchor="ctr"/>
          <a:lstStyle/>
          <a:p>
            <a:pPr marL="176213" eaLnBrk="1" hangingPunct="1">
              <a:defRPr/>
            </a:pPr>
            <a:r>
              <a:rPr lang="ar-JO" kern="1200" dirty="0">
                <a:solidFill>
                  <a:srgbClr val="070000"/>
                </a:solidFill>
                <a:ea typeface="ＭＳ Ｐゴシック"/>
                <a:cs typeface="Arial" panose="020B0604020202020204" pitchFamily="34" charset="0"/>
              </a:rPr>
              <a:t>2</a:t>
            </a:r>
            <a:r>
              <a:rPr lang="ar-AE" kern="1200" dirty="0">
                <a:solidFill>
                  <a:srgbClr val="070000"/>
                </a:solidFill>
                <a:ea typeface="ＭＳ Ｐゴシック"/>
                <a:cs typeface="Arial" panose="020B0604020202020204" pitchFamily="34" charset="0"/>
              </a:rPr>
              <a:t> تسالونيكي</a:t>
            </a:r>
            <a:endParaRPr lang="en-US" sz="6600" dirty="0">
              <a:solidFill>
                <a:srgbClr val="070000"/>
              </a:solidFill>
              <a:cs typeface="Arial" panose="020B0604020202020204" pitchFamily="34" charset="0"/>
            </a:endParaRPr>
          </a:p>
        </p:txBody>
      </p:sp>
      <p:sp>
        <p:nvSpPr>
          <p:cNvPr id="9" name="Rectangle 3"/>
          <p:cNvSpPr txBox="1">
            <a:spLocks noChangeArrowheads="1"/>
          </p:cNvSpPr>
          <p:nvPr/>
        </p:nvSpPr>
        <p:spPr bwMode="auto">
          <a:xfrm>
            <a:off x="0" y="6335106"/>
            <a:ext cx="9144000" cy="522894"/>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9908392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67618" name="Picture 2" descr="http://www.braindirector.com/wp-content/uploads/2015/01/how-to-affirm-others.jpg">
            <a:extLst>
              <a:ext uri="{FF2B5EF4-FFF2-40B4-BE49-F238E27FC236}">
                <a16:creationId xmlns:a16="http://schemas.microsoft.com/office/drawing/2014/main" id="{D6BB9142-8091-DB4E-AD43-17A1E4B7483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441" r="5413"/>
          <a:stretch/>
        </p:blipFill>
        <p:spPr bwMode="auto">
          <a:xfrm>
            <a:off x="0" y="-38597"/>
            <a:ext cx="9204404" cy="613142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0" y="3789053"/>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٢ تسالونيكي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78937"/>
            <a:ext cx="9204403"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متأكداً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572820826"/>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2" descr="https://personalexcellence.co/files/affirmation-self-love-c.jpg">
            <a:extLst>
              <a:ext uri="{FF2B5EF4-FFF2-40B4-BE49-F238E27FC236}">
                <a16:creationId xmlns:a16="http://schemas.microsoft.com/office/drawing/2014/main" id="{729C0BC0-B92E-BA44-B402-6E957D26E0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711325"/>
            <a:ext cx="9144000" cy="514667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44000" cy="1711325"/>
          </a:xfrm>
          <a:effectLst>
            <a:outerShdw blurRad="63500" dist="35921" dir="2700000" algn="ctr" rotWithShape="0">
              <a:schemeClr val="tx2">
                <a:alpha val="74998"/>
              </a:schemeClr>
            </a:outerShdw>
          </a:effectLst>
        </p:spPr>
        <p:txBody>
          <a:bodyPr/>
          <a:lstStyle/>
          <a:p>
            <a:pPr>
              <a:defRPr/>
            </a:pPr>
            <a:r>
              <a:rPr lang="ar-JO" sz="4800" dirty="0">
                <a:effectLst>
                  <a:glow rad="127000">
                    <a:schemeClr val="tx1"/>
                  </a:glow>
                </a:effectLst>
                <a:ea typeface="ＭＳ Ｐゴシック" charset="0"/>
              </a:rPr>
              <a:t>هل التأكيد الذاتي كافي؟</a:t>
            </a:r>
            <a:endParaRPr lang="en-US" sz="4800" dirty="0">
              <a:effectLst>
                <a:glow rad="127000">
                  <a:schemeClr val="tx1"/>
                </a:glow>
              </a:effectLst>
              <a:ea typeface="ＭＳ Ｐゴシック" charset="0"/>
            </a:endParaRPr>
          </a:p>
        </p:txBody>
      </p:sp>
      <p:grpSp>
        <p:nvGrpSpPr>
          <p:cNvPr id="3" name="Group 2">
            <a:extLst>
              <a:ext uri="{FF2B5EF4-FFF2-40B4-BE49-F238E27FC236}">
                <a16:creationId xmlns:a16="http://schemas.microsoft.com/office/drawing/2014/main" id="{B23EC509-1732-D246-8DC2-3A421013C8AB}"/>
              </a:ext>
            </a:extLst>
          </p:cNvPr>
          <p:cNvGrpSpPr/>
          <p:nvPr/>
        </p:nvGrpSpPr>
        <p:grpSpPr>
          <a:xfrm>
            <a:off x="4698046" y="1321695"/>
            <a:ext cx="4188625" cy="3829419"/>
            <a:chOff x="4698046" y="1321695"/>
            <a:chExt cx="4188625" cy="3829419"/>
          </a:xfrm>
        </p:grpSpPr>
        <p:pic>
          <p:nvPicPr>
            <p:cNvPr id="378884" name="Picture 4" descr="https://rlv.zcache.com/self_affirmation_large_tote_bag-r19f03dd513704774a3186a55427fd62f_eeyjf_8byvr_307.jpg?rvtype=content">
              <a:extLst>
                <a:ext uri="{FF2B5EF4-FFF2-40B4-BE49-F238E27FC236}">
                  <a16:creationId xmlns:a16="http://schemas.microsoft.com/office/drawing/2014/main" id="{2911846C-95D5-5A4F-892A-B694687C52D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0408102">
              <a:off x="5057252" y="1321695"/>
              <a:ext cx="3829419" cy="382941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1881B008-D226-1A48-B6F2-3B93616A28A9}"/>
                </a:ext>
              </a:extLst>
            </p:cNvPr>
            <p:cNvSpPr/>
            <p:nvPr/>
          </p:nvSpPr>
          <p:spPr bwMode="auto">
            <a:xfrm rot="20459985">
              <a:off x="4698046" y="1418581"/>
              <a:ext cx="3810663" cy="172800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5" name="TextBox 4">
            <a:extLst>
              <a:ext uri="{FF2B5EF4-FFF2-40B4-BE49-F238E27FC236}">
                <a16:creationId xmlns:a16="http://schemas.microsoft.com/office/drawing/2014/main" id="{59E13B0B-F128-7045-AF5D-AE29D16DDED0}"/>
              </a:ext>
            </a:extLst>
          </p:cNvPr>
          <p:cNvSpPr txBox="1"/>
          <p:nvPr/>
        </p:nvSpPr>
        <p:spPr>
          <a:xfrm rot="20045365">
            <a:off x="4702297" y="2056850"/>
            <a:ext cx="3938694"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AE" altLang="zh-CN" sz="2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من هو أروع شخص اليوم؟</a:t>
            </a:r>
            <a:endParaRPr kumimoji="0" lang="en-GB" sz="2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D5F05BDA-6E9F-5A45-9FAF-D2314B4A1FC6}"/>
              </a:ext>
            </a:extLst>
          </p:cNvPr>
          <p:cNvSpPr/>
          <p:nvPr/>
        </p:nvSpPr>
        <p:spPr bwMode="auto">
          <a:xfrm>
            <a:off x="684249" y="4930270"/>
            <a:ext cx="7815265" cy="1451057"/>
          </a:xfrm>
          <a:prstGeom prst="rect">
            <a:avLst/>
          </a:prstGeom>
          <a:gradFill>
            <a:gsLst>
              <a:gs pos="0">
                <a:schemeClr val="accent1">
                  <a:lumMod val="5000"/>
                  <a:lumOff val="95000"/>
                </a:schemeClr>
              </a:gs>
              <a:gs pos="100000">
                <a:srgbClr val="FFFFCC"/>
              </a:gs>
            </a:gsLst>
            <a:lin ang="5400000" scaled="1"/>
          </a:gra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mn-ea"/>
              <a:cs typeface="+mn-cs"/>
            </a:endParaRPr>
          </a:p>
        </p:txBody>
      </p:sp>
      <p:sp>
        <p:nvSpPr>
          <p:cNvPr id="10" name="TextBox 9">
            <a:extLst>
              <a:ext uri="{FF2B5EF4-FFF2-40B4-BE49-F238E27FC236}">
                <a16:creationId xmlns:a16="http://schemas.microsoft.com/office/drawing/2014/main" id="{37496ECE-EAA9-B24F-B97C-280D887A65F4}"/>
              </a:ext>
            </a:extLst>
          </p:cNvPr>
          <p:cNvSpPr txBox="1"/>
          <p:nvPr/>
        </p:nvSpPr>
        <p:spPr>
          <a:xfrm>
            <a:off x="798265" y="5156704"/>
            <a:ext cx="7815265" cy="76944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AE" altLang="zh-CN" sz="4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أنا أحب نفسي بشكل غير مشروط</a:t>
            </a:r>
            <a:endParaRPr kumimoji="0" lang="en-GB" sz="4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 name="Rectangle 2">
            <a:extLst>
              <a:ext uri="{FF2B5EF4-FFF2-40B4-BE49-F238E27FC236}">
                <a16:creationId xmlns:a16="http://schemas.microsoft.com/office/drawing/2014/main" id="{ECCB83EE-AE24-0547-AFCA-6E7CE96CD6F9}"/>
              </a:ext>
            </a:extLst>
          </p:cNvPr>
          <p:cNvSpPr txBox="1">
            <a:spLocks noChangeArrowheads="1"/>
          </p:cNvSpPr>
          <p:nvPr/>
        </p:nvSpPr>
        <p:spPr bwMode="auto">
          <a:xfrm>
            <a:off x="0" y="3789053"/>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54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248492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trips(downLeft)">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14500"/>
          </a:xfrm>
          <a:gradFill>
            <a:gsLst>
              <a:gs pos="0">
                <a:schemeClr val="tx1"/>
              </a:gs>
              <a:gs pos="100000">
                <a:schemeClr val="accent2">
                  <a:lumMod val="50000"/>
                </a:schemeClr>
              </a:gs>
            </a:gsLst>
            <a:lin ang="5400000" scaled="1"/>
          </a:gradFill>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كيف </a:t>
            </a:r>
            <a:r>
              <a:rPr lang="ar-JO" sz="4800" dirty="0">
                <a:solidFill>
                  <a:srgbClr val="FFFF00"/>
                </a:solidFill>
                <a:effectLst>
                  <a:glow rad="127000">
                    <a:schemeClr val="tx1"/>
                  </a:glow>
                </a:effectLst>
                <a:ea typeface="ＭＳ Ｐゴシック" charset="0"/>
              </a:rPr>
              <a:t>يؤيد</a:t>
            </a:r>
            <a:r>
              <a:rPr lang="ar-JO" sz="4800" dirty="0">
                <a:effectLst>
                  <a:glow rad="127000">
                    <a:schemeClr val="tx1"/>
                  </a:glow>
                </a:effectLst>
                <a:ea typeface="ＭＳ Ｐゴシック" charset="0"/>
              </a:rPr>
              <a:t>نا الله عندما نواجه أوقاتاً صعبة؟</a:t>
            </a:r>
            <a:endParaRPr lang="en-US" sz="4800" dirty="0">
              <a:effectLst>
                <a:glow rad="127000">
                  <a:schemeClr val="tx1"/>
                </a:glow>
              </a:effectLst>
              <a:ea typeface="ＭＳ Ｐゴシック" charset="0"/>
            </a:endParaRPr>
          </a:p>
        </p:txBody>
      </p:sp>
      <p:pic>
        <p:nvPicPr>
          <p:cNvPr id="4" name="Picture 2" descr="Related image">
            <a:extLst>
              <a:ext uri="{FF2B5EF4-FFF2-40B4-BE49-F238E27FC236}">
                <a16:creationId xmlns:a16="http://schemas.microsoft.com/office/drawing/2014/main" id="{DC922307-7B31-6843-8E7D-8D5DE3C025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4000" y="1792878"/>
            <a:ext cx="6350000" cy="4762500"/>
          </a:xfrm>
          <a:prstGeom prst="rect">
            <a:avLst/>
          </a:prstGeom>
          <a:noFill/>
          <a:extLst>
            <a:ext uri="{909E8E84-426E-40DD-AFC4-6F175D3DCCD1}">
              <a14:hiddenFill xmlns:a14="http://schemas.microsoft.com/office/drawing/2010/main">
                <a:solidFill>
                  <a:srgbClr val="FFFFFF"/>
                </a:solidFill>
              </a14:hiddenFill>
            </a:ext>
          </a:extLst>
        </p:spPr>
      </p:pic>
      <p:sp>
        <p:nvSpPr>
          <p:cNvPr id="5" name="Text Box 4">
            <a:extLst>
              <a:ext uri="{FF2B5EF4-FFF2-40B4-BE49-F238E27FC236}">
                <a16:creationId xmlns:a16="http://schemas.microsoft.com/office/drawing/2014/main" id="{5A5066A6-31BC-7F41-A35E-8197CCFC3A9C}"/>
              </a:ext>
            </a:extLst>
          </p:cNvPr>
          <p:cNvSpPr txBox="1">
            <a:spLocks noChangeArrowheads="1"/>
          </p:cNvSpPr>
          <p:nvPr/>
        </p:nvSpPr>
        <p:spPr bwMode="auto">
          <a:xfrm>
            <a:off x="419100" y="5279572"/>
            <a:ext cx="8305800" cy="9233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altLang="zh-CN" sz="5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طرق</a:t>
            </a:r>
            <a:endParaRPr kumimoji="0" lang="en-US" sz="5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F4BDDEAA-CA4D-A24E-9E7B-183FC4A42FF8}"/>
              </a:ext>
            </a:extLst>
          </p:cNvPr>
          <p:cNvSpPr txBox="1">
            <a:spLocks noChangeArrowheads="1"/>
          </p:cNvSpPr>
          <p:nvPr/>
        </p:nvSpPr>
        <p:spPr bwMode="auto">
          <a:xfrm>
            <a:off x="3971637" y="5999601"/>
            <a:ext cx="4987636"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a:spAutoFit/>
          </a:bodyPr>
          <a:lstStyle>
            <a:defPPr>
              <a:defRPr lang="en-US"/>
            </a:defPPr>
            <a:lvl1pPr marR="0" lvl="0" indent="0" defTabSz="914400" fontAlgn="base">
              <a:lnSpc>
                <a:spcPct val="100000"/>
              </a:lnSpc>
              <a:spcBef>
                <a:spcPct val="0"/>
              </a:spcBef>
              <a:spcAft>
                <a:spcPct val="0"/>
              </a:spcAft>
              <a:buClrTx/>
              <a:buSzTx/>
              <a:buFontTx/>
              <a:buNone/>
              <a:tabLst/>
              <a:defRPr kumimoji="0" sz="5400" b="1" i="0" u="none" strike="noStrike" cap="none" spc="0" normalizeH="0" baseline="0">
                <a:ln>
                  <a:noFill/>
                </a:ln>
                <a:solidFill>
                  <a:srgbClr val="000000"/>
                </a:solidFill>
                <a:effectLst/>
                <a:uLnTx/>
                <a:uFillTx/>
                <a:latin typeface="Arial" charset="0"/>
                <a:ea typeface="ＭＳ Ｐゴシック" charset="0"/>
                <a:cs typeface="Arial" charset="0"/>
              </a:defRPr>
            </a:lvl1pPr>
            <a:lvl2pPr marL="742950" indent="-285750" eaLnBrk="0" hangingPunct="0">
              <a:defRPr sz="2400">
                <a:latin typeface="Times New Roman" charset="0"/>
                <a:ea typeface="ＭＳ Ｐゴシック" charset="0"/>
              </a:defRPr>
            </a:lvl2pPr>
            <a:lvl3pPr marL="1143000" indent="-228600" eaLnBrk="0" hangingPunct="0">
              <a:defRPr sz="2400">
                <a:latin typeface="Times New Roman" charset="0"/>
                <a:ea typeface="ＭＳ Ｐゴシック" charset="0"/>
              </a:defRPr>
            </a:lvl3pPr>
            <a:lvl4pPr marL="1600200" indent="-228600" eaLnBrk="0" hangingPunct="0">
              <a:defRPr sz="2400">
                <a:latin typeface="Times New Roman" charset="0"/>
                <a:ea typeface="ＭＳ Ｐゴシック" charset="0"/>
              </a:defRPr>
            </a:lvl4pPr>
            <a:lvl5pPr marL="2057400" indent="-228600" eaLnBrk="0" hangingPunct="0">
              <a:defRPr sz="2400">
                <a:latin typeface="Times New Roman" charset="0"/>
                <a:ea typeface="ＭＳ Ｐゴシック" charset="0"/>
              </a:defRPr>
            </a:lvl5pPr>
            <a:lvl6pPr marL="2514600" indent="-228600" eaLnBrk="0" fontAlgn="base" hangingPunct="0">
              <a:spcBef>
                <a:spcPct val="0"/>
              </a:spcBef>
              <a:spcAft>
                <a:spcPct val="0"/>
              </a:spcAft>
              <a:defRPr sz="2400">
                <a:latin typeface="Times New Roman" charset="0"/>
                <a:ea typeface="ＭＳ Ｐゴシック" charset="0"/>
              </a:defRPr>
            </a:lvl6pPr>
            <a:lvl7pPr marL="2971800" indent="-228600" eaLnBrk="0" fontAlgn="base" hangingPunct="0">
              <a:spcBef>
                <a:spcPct val="0"/>
              </a:spcBef>
              <a:spcAft>
                <a:spcPct val="0"/>
              </a:spcAft>
              <a:defRPr sz="2400">
                <a:latin typeface="Times New Roman" charset="0"/>
                <a:ea typeface="ＭＳ Ｐゴシック" charset="0"/>
              </a:defRPr>
            </a:lvl7pPr>
            <a:lvl8pPr marL="3429000" indent="-228600" eaLnBrk="0" fontAlgn="base" hangingPunct="0">
              <a:spcBef>
                <a:spcPct val="0"/>
              </a:spcBef>
              <a:spcAft>
                <a:spcPct val="0"/>
              </a:spcAft>
              <a:defRPr sz="2400">
                <a:latin typeface="Times New Roman" charset="0"/>
                <a:ea typeface="ＭＳ Ｐゴシック" charset="0"/>
              </a:defRPr>
            </a:lvl8pPr>
            <a:lvl9pPr marL="3886200" indent="-228600" eaLnBrk="0" fontAlgn="base" hangingPunct="0">
              <a:spcBef>
                <a:spcPct val="0"/>
              </a:spcBef>
              <a:spcAft>
                <a:spcPct val="0"/>
              </a:spcAft>
              <a:defRPr sz="2400">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a:t>
            </a:r>
            <a:r>
              <a:rPr kumimoji="0" lang="ar-SA" sz="4000" b="1"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charset="0"/>
                <a:cs typeface="Arial" panose="020B0604020202020204" pitchFamily="34" charset="0"/>
              </a:rPr>
              <a:t>تسالونيكي</a:t>
            </a:r>
            <a:endParaRPr kumimoji="0" lang="en-US"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23211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trips(downLeft)">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7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311741"/>
            <a:ext cx="9144000" cy="1555750"/>
          </a:xfrm>
          <a:effectLst>
            <a:outerShdw blurRad="63500" dist="35921" dir="2700000" algn="ctr" rotWithShape="0">
              <a:schemeClr val="tx2">
                <a:alpha val="74998"/>
              </a:schemeClr>
            </a:outerShdw>
          </a:effectLst>
        </p:spPr>
        <p:txBody>
          <a:bodyPr/>
          <a:lstStyle/>
          <a:p>
            <a:pPr>
              <a:defRPr/>
            </a:pPr>
            <a:r>
              <a:rPr lang="ar-JO" sz="5400" dirty="0">
                <a:effectLst>
                  <a:glow>
                    <a:schemeClr val="tx1"/>
                  </a:glow>
                </a:effectLst>
                <a:ea typeface="ＭＳ Ｐゴシック" charset="0"/>
              </a:rPr>
              <a:t>يؤيد الله </a:t>
            </a:r>
            <a:r>
              <a:rPr lang="ar-JO" sz="5400" dirty="0">
                <a:solidFill>
                  <a:srgbClr val="FFFF00"/>
                </a:solidFill>
                <a:effectLst>
                  <a:glow>
                    <a:schemeClr val="tx1"/>
                  </a:glow>
                </a:effectLst>
                <a:ea typeface="ＭＳ Ｐゴシック" charset="0"/>
              </a:rPr>
              <a:t>شمولياً</a:t>
            </a:r>
            <a:br>
              <a:rPr lang="en-US" sz="3600" dirty="0">
                <a:effectLst>
                  <a:glow>
                    <a:schemeClr val="tx1"/>
                  </a:glow>
                </a:effectLst>
                <a:ea typeface="ＭＳ Ｐゴシック" charset="0"/>
              </a:rPr>
            </a:br>
            <a:r>
              <a:rPr lang="en-US" sz="3600" dirty="0">
                <a:effectLst>
                  <a:glow>
                    <a:schemeClr val="tx1"/>
                  </a:glow>
                </a:effectLst>
                <a:ea typeface="ＭＳ Ｐゴシック" charset="0"/>
              </a:rPr>
              <a:t>(</a:t>
            </a:r>
            <a:r>
              <a:rPr lang="ar-JO" sz="3600" dirty="0">
                <a:effectLst>
                  <a:glow>
                    <a:schemeClr val="tx1"/>
                  </a:glow>
                </a:effectLst>
                <a:ea typeface="ＭＳ Ｐゴシック" charset="0"/>
              </a:rPr>
              <a:t>الفكرة الرئيسية في 2 تسالونيكي</a:t>
            </a:r>
            <a:r>
              <a:rPr lang="en-US" sz="3600" dirty="0">
                <a:effectLst>
                  <a:glow>
                    <a:schemeClr val="tx1"/>
                  </a:glow>
                </a:effectLst>
                <a:ea typeface="ＭＳ Ｐゴシック" charset="0"/>
              </a:rPr>
              <a:t>)</a:t>
            </a:r>
          </a:p>
        </p:txBody>
      </p:sp>
      <p:sp>
        <p:nvSpPr>
          <p:cNvPr id="4" name="Rectangle 2"/>
          <p:cNvSpPr txBox="1">
            <a:spLocks noChangeArrowheads="1"/>
          </p:cNvSpPr>
          <p:nvPr/>
        </p:nvSpPr>
        <p:spPr bwMode="auto">
          <a:xfrm>
            <a:off x="650539" y="1773238"/>
            <a:ext cx="2101295"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المشاعر</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1</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p:cNvSpPr txBox="1">
            <a:spLocks noChangeArrowheads="1"/>
          </p:cNvSpPr>
          <p:nvPr/>
        </p:nvSpPr>
        <p:spPr bwMode="auto">
          <a:xfrm>
            <a:off x="3667578" y="1773238"/>
            <a:ext cx="2101295"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اللاهوت</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2</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6684618" y="1773238"/>
            <a:ext cx="2101295"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3</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2" name="Notched Right Arrow 1"/>
          <p:cNvSpPr/>
          <p:nvPr/>
        </p:nvSpPr>
        <p:spPr bwMode="auto">
          <a:xfrm>
            <a:off x="2584719" y="2695855"/>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Notched Right Arrow 6"/>
          <p:cNvSpPr/>
          <p:nvPr/>
        </p:nvSpPr>
        <p:spPr bwMode="auto">
          <a:xfrm>
            <a:off x="5570515" y="2695855"/>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Rectangle 2">
            <a:extLst>
              <a:ext uri="{FF2B5EF4-FFF2-40B4-BE49-F238E27FC236}">
                <a16:creationId xmlns:a16="http://schemas.microsoft.com/office/drawing/2014/main" id="{ECF1CA2B-0132-2D4B-8C65-7C9B09B585F6}"/>
              </a:ext>
            </a:extLst>
          </p:cNvPr>
          <p:cNvSpPr txBox="1">
            <a:spLocks noChangeArrowheads="1"/>
          </p:cNvSpPr>
          <p:nvPr/>
        </p:nvSpPr>
        <p:spPr bwMode="auto">
          <a:xfrm>
            <a:off x="0" y="-487"/>
            <a:ext cx="9144000" cy="1555750"/>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dirty="0">
                <a:ln>
                  <a:noFill/>
                </a:ln>
                <a:solidFill>
                  <a:srgbClr val="FFFFFF"/>
                </a:solidFill>
                <a:effectLst>
                  <a:glow rad="876300">
                    <a:srgbClr val="000000"/>
                  </a:glow>
                </a:effectLst>
                <a:uLnTx/>
                <a:uFillTx/>
                <a:latin typeface="Arial" panose="020B0604020202020204" pitchFamily="34" charset="0"/>
                <a:ea typeface="ＭＳ Ｐゴシック" charset="0"/>
                <a:cs typeface="Arial" panose="020B0604020202020204" pitchFamily="34" charset="0"/>
              </a:rPr>
              <a:t>كيف يؤيد الله</a:t>
            </a:r>
            <a:endParaRPr kumimoji="0" lang="en-US" sz="5400" b="1" i="0" u="none" strike="noStrike" kern="0" cap="none" spc="0" normalizeH="0" baseline="0" noProof="0" dirty="0">
              <a:ln>
                <a:noFill/>
              </a:ln>
              <a:solidFill>
                <a:srgbClr val="FFFFFF"/>
              </a:solidFill>
              <a:effectLst>
                <a:glow rad="8763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422914" name="Picture 2" descr="http://headhearthand.org/uploads/2014/02/hhh-footer.png">
            <a:extLst>
              <a:ext uri="{FF2B5EF4-FFF2-40B4-BE49-F238E27FC236}">
                <a16:creationId xmlns:a16="http://schemas.microsoft.com/office/drawing/2014/main" id="{21E2835A-0999-EC46-960F-DDF0EF59031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70246"/>
          <a:stretch/>
        </p:blipFill>
        <p:spPr bwMode="auto">
          <a:xfrm>
            <a:off x="3906425" y="-198783"/>
            <a:ext cx="2282371" cy="301176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http://headhearthand.org/uploads/2014/02/hhh-footer.png">
            <a:extLst>
              <a:ext uri="{FF2B5EF4-FFF2-40B4-BE49-F238E27FC236}">
                <a16:creationId xmlns:a16="http://schemas.microsoft.com/office/drawing/2014/main" id="{EC09E490-3BAF-A348-8ECF-C81403D9807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2606"/>
          <a:stretch/>
        </p:blipFill>
        <p:spPr bwMode="auto">
          <a:xfrm>
            <a:off x="6782536" y="-6423"/>
            <a:ext cx="2101296" cy="281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http://headhearthand.org/uploads/2014/02/hhh-footer.png">
            <a:extLst>
              <a:ext uri="{FF2B5EF4-FFF2-40B4-BE49-F238E27FC236}">
                <a16:creationId xmlns:a16="http://schemas.microsoft.com/office/drawing/2014/main" id="{5E23497F-C946-8344-9A9E-8F4FA75FCE8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997" r="27028"/>
          <a:stretch/>
        </p:blipFill>
        <p:spPr bwMode="auto">
          <a:xfrm>
            <a:off x="39974" y="-6423"/>
            <a:ext cx="3272710" cy="27354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06157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500"/>
                                        <p:tgtEl>
                                          <p:spTgt spid="7"/>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left)">
                                      <p:cBhvr>
                                        <p:cTn id="18" dur="5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2291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00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P spid="5" grpId="0" animBg="1"/>
      <p:bldP spid="6" grpId="0" animBg="1"/>
      <p:bldP spid="2" grpId="0" animBg="1"/>
      <p:bldP spid="7"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1636141"/>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rPr>
              <a:t>1. عاطفياً : يعطي الله </a:t>
            </a:r>
            <a:r>
              <a:rPr lang="ar-JO" sz="3600" dirty="0">
                <a:solidFill>
                  <a:srgbClr val="FFFF00"/>
                </a:solidFill>
                <a:effectLst>
                  <a:glow rad="127000">
                    <a:schemeClr val="tx1"/>
                  </a:glow>
                </a:effectLst>
                <a:ea typeface="ＭＳ Ｐゴシック" charset="0"/>
              </a:rPr>
              <a:t>المثابرة</a:t>
            </a:r>
            <a:r>
              <a:rPr lang="ar-JO" sz="3600" dirty="0">
                <a:effectLst>
                  <a:glow rad="127000">
                    <a:schemeClr val="tx1"/>
                  </a:glow>
                </a:effectLst>
                <a:ea typeface="ＭＳ Ｐゴシック" charset="0"/>
              </a:rPr>
              <a:t> ليأتي بالنضوج</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1)</a:t>
            </a:r>
            <a:endParaRPr lang="en-US" sz="3600" dirty="0">
              <a:effectLst>
                <a:glow rad="127000">
                  <a:schemeClr val="tx1"/>
                </a:glow>
              </a:effectLst>
              <a:ea typeface="ＭＳ Ｐゴシック" charset="0"/>
            </a:endParaRPr>
          </a:p>
        </p:txBody>
      </p:sp>
      <p:pic>
        <p:nvPicPr>
          <p:cNvPr id="369666" name="Picture 2" descr="https://cdn.firstcrycdn.com/2018/09/dont-compare-self-affirm-that-you-are-the-best.png">
            <a:extLst>
              <a:ext uri="{FF2B5EF4-FFF2-40B4-BE49-F238E27FC236}">
                <a16:creationId xmlns:a16="http://schemas.microsoft.com/office/drawing/2014/main" id="{1E414B4B-48C4-0B46-8E66-5684E42FE9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0532"/>
            <a:ext cx="9144000" cy="4897437"/>
          </a:xfrm>
          <a:prstGeom prst="rect">
            <a:avLst/>
          </a:prstGeom>
          <a:noFill/>
          <a:extLst>
            <a:ext uri="{909E8E84-426E-40DD-AFC4-6F175D3DCCD1}">
              <a14:hiddenFill xmlns:a14="http://schemas.microsoft.com/office/drawing/2010/main">
                <a:solidFill>
                  <a:srgbClr val="FFFFFF"/>
                </a:solidFill>
              </a14:hiddenFill>
            </a:ext>
          </a:extLst>
        </p:spPr>
      </p:pic>
      <p:pic>
        <p:nvPicPr>
          <p:cNvPr id="369668" name="Picture 4" descr="https://media.swncdn.com/cms/CW/Couples/singles/31182-womancrying-sad-depressed-hurt-abuse.1200w.tn.jpg">
            <a:extLst>
              <a:ext uri="{FF2B5EF4-FFF2-40B4-BE49-F238E27FC236}">
                <a16:creationId xmlns:a16="http://schemas.microsoft.com/office/drawing/2014/main" id="{C18ED233-A166-204E-96C4-11D5E2A2EF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64072" y="2279079"/>
            <a:ext cx="5984029" cy="3124993"/>
          </a:xfrm>
          <a:prstGeom prst="rect">
            <a:avLst/>
          </a:prstGeom>
          <a:noFill/>
          <a:extLst>
            <a:ext uri="{909E8E84-426E-40DD-AFC4-6F175D3DCCD1}">
              <a14:hiddenFill xmlns:a14="http://schemas.microsoft.com/office/drawing/2010/main">
                <a:solidFill>
                  <a:srgbClr val="FFFFFF"/>
                </a:solidFill>
              </a14:hiddenFill>
            </a:ext>
          </a:extLst>
        </p:spPr>
      </p:pic>
      <p:sp>
        <p:nvSpPr>
          <p:cNvPr id="6" name="Notched Right Arrow 5">
            <a:extLst>
              <a:ext uri="{FF2B5EF4-FFF2-40B4-BE49-F238E27FC236}">
                <a16:creationId xmlns:a16="http://schemas.microsoft.com/office/drawing/2014/main" id="{9EA27038-777B-504A-8654-E24779268013}"/>
              </a:ext>
            </a:extLst>
          </p:cNvPr>
          <p:cNvSpPr/>
          <p:nvPr/>
        </p:nvSpPr>
        <p:spPr bwMode="auto">
          <a:xfrm>
            <a:off x="4184919" y="3027933"/>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7" name="Picture 2" descr="http://headhearthand.org/uploads/2014/02/hhh-footer.png">
            <a:extLst>
              <a:ext uri="{FF2B5EF4-FFF2-40B4-BE49-F238E27FC236}">
                <a16:creationId xmlns:a16="http://schemas.microsoft.com/office/drawing/2014/main" id="{D7E13B42-E9BA-574B-8AAC-581ED4DB4E8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8997" r="27028"/>
          <a:stretch/>
        </p:blipFill>
        <p:spPr bwMode="auto">
          <a:xfrm>
            <a:off x="-366426" y="3846165"/>
            <a:ext cx="3272710" cy="273541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91A5F3B2-51A3-D71C-D0ED-D030B60441D4}"/>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1557694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2224"/>
            <a:ext cx="9144000" cy="1693866"/>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rPr>
              <a:t>2. لاهوتياً : يعطينا الله </a:t>
            </a:r>
            <a:r>
              <a:rPr lang="ar-JO" sz="3600" dirty="0">
                <a:solidFill>
                  <a:srgbClr val="FFFF00"/>
                </a:solidFill>
                <a:effectLst>
                  <a:glow rad="127000">
                    <a:schemeClr val="tx1"/>
                  </a:glow>
                </a:effectLst>
                <a:ea typeface="ＭＳ Ｐゴシック" charset="0"/>
              </a:rPr>
              <a:t>الحق</a:t>
            </a:r>
            <a:r>
              <a:rPr lang="ar-JO" sz="3600" dirty="0">
                <a:effectLst>
                  <a:glow rad="127000">
                    <a:schemeClr val="tx1"/>
                  </a:glow>
                </a:effectLst>
                <a:ea typeface="ＭＳ Ｐゴシック" charset="0"/>
              </a:rPr>
              <a:t> ليأتي بالإستقرار</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2)</a:t>
            </a:r>
            <a:endParaRPr lang="en-US" sz="3600" dirty="0">
              <a:effectLst>
                <a:glow rad="127000">
                  <a:schemeClr val="tx1"/>
                </a:glow>
              </a:effectLst>
              <a:ea typeface="ＭＳ Ｐゴシック" charset="0"/>
            </a:endParaRPr>
          </a:p>
        </p:txBody>
      </p:sp>
      <p:pic>
        <p:nvPicPr>
          <p:cNvPr id="388098" name="Picture 2" descr="https://dg.imgix.net/the-marks-of-a-spiritual-leader-idpozr0g-en/landscape/the-marks-of-a-spiritual-leader-idpozr0g.jpg?ts=1479259016&amp;ixlib=rails-3.0.2&amp;auto=format%2Ccompress&amp;fit=min&amp;w=700&amp;h=394&amp;dpr=2&amp;ch=Width%2CDPR">
            <a:extLst>
              <a:ext uri="{FF2B5EF4-FFF2-40B4-BE49-F238E27FC236}">
                <a16:creationId xmlns:a16="http://schemas.microsoft.com/office/drawing/2014/main" id="{A9D8D778-6438-1E44-B685-7E2914D4A9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12913"/>
            <a:ext cx="9144000" cy="514508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2" descr="http://headhearthand.org/uploads/2014/02/hhh-footer.png">
            <a:extLst>
              <a:ext uri="{FF2B5EF4-FFF2-40B4-BE49-F238E27FC236}">
                <a16:creationId xmlns:a16="http://schemas.microsoft.com/office/drawing/2014/main" id="{C425AED0-DD1A-2F48-9B75-2FA55362A55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70246"/>
          <a:stretch/>
        </p:blipFill>
        <p:spPr bwMode="auto">
          <a:xfrm>
            <a:off x="3558082" y="1212777"/>
            <a:ext cx="2282371" cy="28194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1EE4E000-9F38-0A40-872A-8D48D646489A}"/>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33875334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26" name="Picture 6" descr="http://wolc.com/monkimage.php?mediaDirectory=mediafiles&amp;mediaId=4031468&amp;fileName=lenten-midday-prayer-2016-rectangle-0-0-1019-679.jpg">
            <a:extLst>
              <a:ext uri="{FF2B5EF4-FFF2-40B4-BE49-F238E27FC236}">
                <a16:creationId xmlns:a16="http://schemas.microsoft.com/office/drawing/2014/main" id="{4FCCD8D5-BCEA-6141-B555-F14CE5B1858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1264"/>
          <a:stretch>
            <a:fillRect/>
          </a:stretch>
        </p:blipFill>
        <p:spPr bwMode="auto">
          <a:xfrm>
            <a:off x="0" y="1455695"/>
            <a:ext cx="9144000" cy="540230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405911"/>
          </a:xfrm>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3. عملياً : يولد الله </a:t>
            </a:r>
            <a:r>
              <a:rPr lang="ar-JO" sz="3600" dirty="0">
                <a:solidFill>
                  <a:srgbClr val="FFFF00"/>
                </a:solidFill>
                <a:effectLst>
                  <a:glow rad="127000">
                    <a:schemeClr val="tx1"/>
                  </a:glow>
                </a:effectLst>
                <a:ea typeface="ＭＳ Ｐゴシック" charset="0"/>
              </a:rPr>
              <a:t>الإنضباط</a:t>
            </a:r>
            <a:r>
              <a:rPr lang="ar-JO" sz="3600" dirty="0">
                <a:effectLst>
                  <a:glow rad="127000">
                    <a:schemeClr val="tx1"/>
                  </a:glow>
                </a:effectLst>
                <a:ea typeface="ＭＳ Ｐゴシック" charset="0"/>
              </a:rPr>
              <a:t> فينا ليبني المسؤولية</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3)</a:t>
            </a:r>
            <a:br>
              <a:rPr lang="en-SG" sz="3600" dirty="0">
                <a:effectLst>
                  <a:glow rad="127000">
                    <a:schemeClr val="tx1"/>
                  </a:glow>
                </a:effectLst>
                <a:ea typeface="ＭＳ Ｐゴシック" charset="0"/>
              </a:rPr>
            </a:br>
            <a:endParaRPr lang="en-US" sz="3600" dirty="0">
              <a:effectLst>
                <a:glow rad="127000">
                  <a:schemeClr val="tx1"/>
                </a:glow>
              </a:effectLst>
              <a:ea typeface="ＭＳ Ｐゴシック" charset="0"/>
            </a:endParaRPr>
          </a:p>
        </p:txBody>
      </p:sp>
      <p:pic>
        <p:nvPicPr>
          <p:cNvPr id="7" name="Picture 2" descr="http://headhearthand.org/uploads/2014/02/hhh-footer.png">
            <a:extLst>
              <a:ext uri="{FF2B5EF4-FFF2-40B4-BE49-F238E27FC236}">
                <a16:creationId xmlns:a16="http://schemas.microsoft.com/office/drawing/2014/main" id="{15496604-EFD5-1C4A-8378-99E033BBA437}"/>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2606"/>
          <a:stretch/>
        </p:blipFill>
        <p:spPr bwMode="auto">
          <a:xfrm>
            <a:off x="6797050" y="1561120"/>
            <a:ext cx="2101296" cy="28194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342B57CF-C03C-D791-54E1-FC067D051444}"/>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41658827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9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47" name="Picture 8" descr="Picture 8"/>
          <p:cNvPicPr>
            <a:picLocks noChangeAspect="1"/>
          </p:cNvPicPr>
          <p:nvPr/>
        </p:nvPicPr>
        <p:blipFill>
          <a:blip r:embed="rId3" cstate="print"/>
          <a:stretch>
            <a:fillRect/>
          </a:stretch>
        </p:blipFill>
        <p:spPr>
          <a:xfrm>
            <a:off x="0" y="317517"/>
            <a:ext cx="9144000" cy="6540482"/>
          </a:xfrm>
          <a:prstGeom prst="rect">
            <a:avLst/>
          </a:prstGeom>
          <a:ln w="12700">
            <a:miter lim="400000"/>
          </a:ln>
        </p:spPr>
      </p:pic>
      <p:sp>
        <p:nvSpPr>
          <p:cNvPr id="4448" name="Title 1"/>
          <p:cNvSpPr txBox="1">
            <a:spLocks noGrp="1"/>
          </p:cNvSpPr>
          <p:nvPr>
            <p:ph type="title"/>
          </p:nvPr>
        </p:nvSpPr>
        <p:spPr>
          <a:xfrm>
            <a:off x="0" y="0"/>
            <a:ext cx="9144000" cy="902000"/>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latin typeface="Arial" panose="020B0604020202020204" pitchFamily="34" charset="0"/>
                <a:cs typeface="Arial" panose="020B0604020202020204" pitchFamily="34" charset="0"/>
              </a:rPr>
              <a:t>العهد </a:t>
            </a:r>
          </a:p>
        </p:txBody>
      </p:sp>
      <p:sp>
        <p:nvSpPr>
          <p:cNvPr id="4449" name="Rectangle 2"/>
          <p:cNvSpPr txBox="1"/>
          <p:nvPr/>
        </p:nvSpPr>
        <p:spPr>
          <a:xfrm>
            <a:off x="814333" y="1602006"/>
            <a:ext cx="7577992" cy="3771210"/>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vert="horz" wrap="square" lIns="91440" tIns="45720" rIns="91440" bIns="45720" numCol="1" anchor="ctr"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28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يسوع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باعتباره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تحقيقًا</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لعهود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العهد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القديم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غير متضمن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بسبب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إ</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هتمام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الرعوي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للكتاب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الموجه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إلى المؤمنين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الرومان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المتألمين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الذين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احتاجوا</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إلى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مثال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عملي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لمن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تألم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أجل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البر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a:t>
            </a:r>
          </a:p>
        </p:txBody>
      </p:sp>
      <p:sp>
        <p:nvSpPr>
          <p:cNvPr id="4450"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51"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51"/>
                                        </p:tgtEl>
                                        <p:attrNameLst>
                                          <p:attrName>style.visibility</p:attrName>
                                        </p:attrNameLst>
                                      </p:cBhvr>
                                      <p:to>
                                        <p:strVal val="visible"/>
                                      </p:to>
                                    </p:set>
                                    <p:anim calcmode="lin" valueType="num">
                                      <p:cBhvr>
                                        <p:cTn id="7" dur="500" fill="hold"/>
                                        <p:tgtEl>
                                          <p:spTgt spid="4451"/>
                                        </p:tgtEl>
                                        <p:attrNameLst>
                                          <p:attrName>ppt_x</p:attrName>
                                        </p:attrNameLst>
                                      </p:cBhvr>
                                      <p:tavLst>
                                        <p:tav tm="0">
                                          <p:val>
                                            <p:strVal val="#ppt_x"/>
                                          </p:val>
                                        </p:tav>
                                        <p:tav tm="100000">
                                          <p:val>
                                            <p:strVal val="#ppt_x"/>
                                          </p:val>
                                        </p:tav>
                                      </p:tavLst>
                                    </p:anim>
                                    <p:anim calcmode="lin" valueType="num">
                                      <p:cBhvr>
                                        <p:cTn id="8" dur="500" fill="hold"/>
                                        <p:tgtEl>
                                          <p:spTgt spid="44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1" grpId="0" animBg="1" advAuto="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3" name="Picture 2"/>
          <p:cNvPicPr>
            <a:picLocks noChangeAspect="1"/>
          </p:cNvPicPr>
          <p:nvPr/>
        </p:nvPicPr>
        <p:blipFill>
          <a:blip r:embed="rId3"/>
          <a:stretch>
            <a:fillRect/>
          </a:stretch>
        </p:blipFill>
        <p:spPr>
          <a:xfrm>
            <a:off x="734298" y="526760"/>
            <a:ext cx="8116974" cy="6331240"/>
          </a:xfrm>
          <a:prstGeom prst="rect">
            <a:avLst/>
          </a:prstGeom>
        </p:spPr>
      </p:pic>
      <p:sp>
        <p:nvSpPr>
          <p:cNvPr id="5" name="Rectangle 2">
            <a:extLst>
              <a:ext uri="{FF2B5EF4-FFF2-40B4-BE49-F238E27FC236}">
                <a16:creationId xmlns:a16="http://schemas.microsoft.com/office/drawing/2014/main" id="{B9D4A7A5-FBB4-8740-9F1A-1F77F0A2350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60B3249-2AB7-3AD1-C307-D9CC8723F3B2}"/>
              </a:ext>
            </a:extLst>
          </p:cNvPr>
          <p:cNvSpPr txBox="1">
            <a:spLocks noChangeArrowheads="1"/>
          </p:cNvSpPr>
          <p:nvPr/>
        </p:nvSpPr>
        <p:spPr bwMode="auto">
          <a:xfrm>
            <a:off x="0" y="29469"/>
            <a:ext cx="9144000" cy="82972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3600" b="1" i="0" u="none" strike="noStrike" kern="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كيف حالك في تشجيع الآخرين وتأكيدهم؟</a:t>
            </a:r>
          </a:p>
        </p:txBody>
      </p:sp>
    </p:spTree>
    <p:extLst>
      <p:ext uri="{BB962C8B-B14F-4D97-AF65-F5344CB8AC3E}">
        <p14:creationId xmlns:p14="http://schemas.microsoft.com/office/powerpoint/2010/main" val="323742936"/>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idx="4294967295"/>
          </p:nvPr>
        </p:nvSpPr>
        <p:spPr>
          <a:xfrm>
            <a:off x="533400" y="-1139825"/>
            <a:ext cx="8229600" cy="1139825"/>
          </a:xfrm>
        </p:spPr>
        <p:txBody>
          <a:bodyPr/>
          <a:lstStyle/>
          <a:p>
            <a:pPr eaLnBrk="1" hangingPunct="1">
              <a:defRPr/>
            </a:pPr>
            <a:r>
              <a:rPr lang="en-US" dirty="0">
                <a:solidFill>
                  <a:schemeClr val="bg1"/>
                </a:solidFill>
                <a:effectLst>
                  <a:outerShdw blurRad="38100" dist="38100" dir="2700000" algn="tl">
                    <a:srgbClr val="FFFFFF"/>
                  </a:outerShdw>
                </a:effectLst>
                <a:ea typeface="ＭＳ Ｐゴシック" charset="0"/>
                <a:cs typeface="ＭＳ Ｐゴシック" charset="0"/>
              </a:rPr>
              <a:t>Black</a:t>
            </a:r>
            <a:endParaRPr lang="en-US" dirty="0">
              <a:effectLst>
                <a:outerShdw blurRad="38100" dist="38100" dir="2700000" algn="tl">
                  <a:srgbClr val="000000"/>
                </a:outerShdw>
              </a:effectLst>
              <a:ea typeface="ＭＳ Ｐゴシック" charset="0"/>
              <a:cs typeface="ＭＳ Ｐゴシック" charset="0"/>
            </a:endParaRPr>
          </a:p>
        </p:txBody>
      </p:sp>
    </p:spTree>
    <p:extLst>
      <p:ext uri="{BB962C8B-B14F-4D97-AF65-F5344CB8AC3E}">
        <p14:creationId xmlns:p14="http://schemas.microsoft.com/office/powerpoint/2010/main" val="35438267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Coaching is about 'Seeing Clearly' – Whole-Life Leadership">
            <a:extLst>
              <a:ext uri="{FF2B5EF4-FFF2-40B4-BE49-F238E27FC236}">
                <a16:creationId xmlns:a16="http://schemas.microsoft.com/office/drawing/2014/main" id="{EDCE3651-E44A-19BC-CD25-B774AE65C6E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8216" r="16523"/>
          <a:stretch/>
        </p:blipFill>
        <p:spPr bwMode="auto">
          <a:xfrm>
            <a:off x="3626" y="0"/>
            <a:ext cx="9140374" cy="638503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
            <a:extLst>
              <a:ext uri="{FF2B5EF4-FFF2-40B4-BE49-F238E27FC236}">
                <a16:creationId xmlns:a16="http://schemas.microsoft.com/office/drawing/2014/main" id="{4D4B8BAD-0170-B648-8C90-5C66A3461454}"/>
              </a:ext>
            </a:extLst>
          </p:cNvPr>
          <p:cNvSpPr>
            <a:spLocks noGrp="1" noChangeArrowheads="1"/>
          </p:cNvSpPr>
          <p:nvPr>
            <p:ph type="subTitle" idx="1"/>
          </p:nvPr>
        </p:nvSpPr>
        <p:spPr>
          <a:xfrm>
            <a:off x="611560" y="188640"/>
            <a:ext cx="8173095" cy="935955"/>
          </a:xfrm>
          <a:solidFill>
            <a:schemeClr val="tx1"/>
          </a:solidFill>
        </p:spPr>
        <p:txBody>
          <a:bodyPr anchor="ctr"/>
          <a:lstStyle/>
          <a:p>
            <a:pPr algn="ctr" eaLnBrk="1" hangingPunct="1"/>
            <a:r>
              <a:rPr lang="ar-JO" sz="4800" dirty="0">
                <a:ea typeface="ＭＳ Ｐゴシック" charset="0"/>
              </a:rPr>
              <a:t>الترتيب الكنسي</a:t>
            </a:r>
            <a:endParaRPr lang="en-US" sz="4800" dirty="0">
              <a:solidFill>
                <a:schemeClr val="bg1"/>
              </a:solidFill>
              <a:ea typeface="ＭＳ Ｐゴシック" charset="0"/>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 name="Title 2">
            <a:extLst>
              <a:ext uri="{FF2B5EF4-FFF2-40B4-BE49-F238E27FC236}">
                <a16:creationId xmlns:a16="http://schemas.microsoft.com/office/drawing/2014/main" id="{537B16A1-1DF7-384D-BEAD-E270886AE943}"/>
              </a:ext>
            </a:extLst>
          </p:cNvPr>
          <p:cNvSpPr>
            <a:spLocks noGrp="1"/>
          </p:cNvSpPr>
          <p:nvPr>
            <p:ph type="ctrTitle"/>
          </p:nvPr>
        </p:nvSpPr>
        <p:spPr>
          <a:xfrm>
            <a:off x="0" y="3429000"/>
            <a:ext cx="9144000" cy="1470025"/>
          </a:xfrm>
          <a:noFill/>
          <a:ln>
            <a:noFill/>
          </a:ln>
        </p:spPr>
        <p:txBody>
          <a:bodyPr vert="horz" wrap="square" lIns="91440" tIns="45720" rIns="91440" bIns="45720" numCol="1" anchor="ctr" anchorCtr="0" compatLnSpc="1">
            <a:prstTxWarp prst="textNoShape">
              <a:avLst/>
            </a:prstTxWarp>
          </a:bodyPr>
          <a:lstStyle/>
          <a:p>
            <a:pPr rtl="1" eaLnBrk="1" hangingPunct="1"/>
            <a:r>
              <a:rPr lang="ar-JO" sz="8000" dirty="0">
                <a:effectLst>
                  <a:glow rad="228600">
                    <a:schemeClr val="accent4">
                      <a:satMod val="175000"/>
                      <a:alpha val="88000"/>
                    </a:schemeClr>
                  </a:glow>
                </a:effectLst>
                <a:ea typeface="ＭＳ Ｐゴシック" charset="0"/>
              </a:rPr>
              <a:t> ١</a:t>
            </a:r>
            <a:r>
              <a:rPr lang="en-US" sz="8000" dirty="0">
                <a:effectLst>
                  <a:glow rad="228600">
                    <a:schemeClr val="accent4">
                      <a:satMod val="175000"/>
                      <a:alpha val="88000"/>
                    </a:schemeClr>
                  </a:glow>
                </a:effectLst>
                <a:ea typeface="ＭＳ Ｐゴシック" charset="0"/>
              </a:rPr>
              <a:t> </a:t>
            </a:r>
            <a:r>
              <a:rPr lang="ar-JO" sz="8000" dirty="0">
                <a:effectLst>
                  <a:glow rad="228600">
                    <a:schemeClr val="accent4">
                      <a:satMod val="175000"/>
                      <a:alpha val="88000"/>
                    </a:schemeClr>
                  </a:glow>
                </a:effectLst>
                <a:ea typeface="ＭＳ Ｐゴシック" charset="0"/>
              </a:rPr>
              <a:t>تيموثاوس</a:t>
            </a:r>
            <a:endParaRPr lang="en-US" sz="8000" dirty="0">
              <a:effectLst>
                <a:glow rad="228600">
                  <a:schemeClr val="accent4">
                    <a:satMod val="175000"/>
                    <a:alpha val="88000"/>
                  </a:schemeClr>
                </a:glow>
              </a:effectLst>
              <a:ea typeface="ＭＳ Ｐゴシック" charset="0"/>
            </a:endParaRPr>
          </a:p>
        </p:txBody>
      </p:sp>
      <p:sp>
        <p:nvSpPr>
          <p:cNvPr id="10" name="Rectangle 9">
            <a:extLst>
              <a:ext uri="{FF2B5EF4-FFF2-40B4-BE49-F238E27FC236}">
                <a16:creationId xmlns:a16="http://schemas.microsoft.com/office/drawing/2014/main" id="{81DE9E22-C852-CBB3-7EBA-DB6AD1E66CB6}"/>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2" name="Title 2">
            <a:extLst>
              <a:ext uri="{FF2B5EF4-FFF2-40B4-BE49-F238E27FC236}">
                <a16:creationId xmlns:a16="http://schemas.microsoft.com/office/drawing/2014/main" id="{C4B8850C-B810-8524-572D-70A302B42142}"/>
              </a:ext>
            </a:extLst>
          </p:cNvPr>
          <p:cNvSpPr txBox="1">
            <a:spLocks/>
          </p:cNvSpPr>
          <p:nvPr/>
        </p:nvSpPr>
        <p:spPr bwMode="auto">
          <a:xfrm>
            <a:off x="108488" y="-1731936"/>
            <a:ext cx="9144000" cy="1470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80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charset="0"/>
                <a:cs typeface="Arial" panose="020B0604020202020204" pitchFamily="34" charset="0"/>
              </a:rPr>
              <a:t>تيموثاوس الأولى</a:t>
            </a:r>
            <a:endParaRPr kumimoji="0" lang="en-US" sz="80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618368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 grpId="0"/>
    </p:bldLst>
  </p:timing>
</p:sld>
</file>

<file path=ppt/slides/slide2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rPr>
              <a:t>الكلمة المفتاحية</a:t>
            </a:r>
            <a:endParaRPr lang="en-US"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5" name="Rectangle 2"/>
          <p:cNvSpPr txBox="1">
            <a:spLocks noChangeArrowheads="1"/>
          </p:cNvSpPr>
          <p:nvPr/>
        </p:nvSpPr>
        <p:spPr bwMode="auto">
          <a:xfrm>
            <a:off x="0" y="2398085"/>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rPr>
              <a:t>الترتيب</a:t>
            </a:r>
            <a:endParaRPr kumimoji="0" lang="en-US" sz="72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٢١٧</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360113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effectLst>
                  <a:glow rad="101600">
                    <a:schemeClr val="tx1">
                      <a:alpha val="99000"/>
                    </a:schemeClr>
                  </a:glow>
                </a:effectLst>
                <a:latin typeface="+mj-lt"/>
                <a:cs typeface="Simplified Arabic" panose="02020603050405020304" pitchFamily="18" charset="-78"/>
              </a:rPr>
              <a:t>الموضوع الرئيسي</a:t>
            </a:r>
            <a:endParaRPr lang="en-US" sz="4800" b="1">
              <a:solidFill>
                <a:schemeClr val="bg1"/>
              </a:solidFill>
              <a:effectLst>
                <a:glow rad="101600">
                  <a:schemeClr val="tx1">
                    <a:alpha val="99000"/>
                  </a:schemeClr>
                </a:glow>
              </a:effectLst>
              <a:latin typeface="+mj-lt"/>
              <a:cs typeface="Simplified Arabic" panose="02020603050405020304" pitchFamily="18"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433726"/>
            <a:ext cx="9144000" cy="394035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أولويات الترتيب الكنسي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11091846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rPr>
              <a:t>الآية المفتاحية</a:t>
            </a:r>
            <a:endParaRPr lang="en-US"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5" name="Rectangle 2"/>
          <p:cNvSpPr txBox="1">
            <a:spLocks noChangeArrowheads="1"/>
          </p:cNvSpPr>
          <p:nvPr/>
        </p:nvSpPr>
        <p:spPr bwMode="auto">
          <a:xfrm>
            <a:off x="269776" y="2042301"/>
            <a:ext cx="8604448" cy="331241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8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rPr>
              <a:t> "هَذَا أَكْتُبُهُ إِلَيْكَ رَاجِيًا أَنْ آتِيَ إِلَيْكَ عَنْ قَرِيبٍ. ١٥ وَلَكِنْ إِنْ كُنْتُ أُبْطِئُ، فَلِكَيْ تَعْلَمَ كَيْفَ يَجِبُ أَنْ تَتَصَرَّفَ فِي بَيْتِ ٱللهِ، ٱلَّذِي هُوَ كَنِيسَةُ ٱللهِ ٱلْحَيِّ، عَمُودُ ٱلْحَقِّ وَقَاعِدَتُهُ." (٣: ١٤-١٥)</a:t>
            </a:r>
            <a:endParaRPr kumimoji="0" lang="en-US" sz="36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٢١٧</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313042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sz="5400"/>
              <a:t>البيان الموجز</a:t>
            </a:r>
            <a:endParaRPr lang="en-US" sz="5400"/>
          </a:p>
        </p:txBody>
      </p:sp>
      <p:sp>
        <p:nvSpPr>
          <p:cNvPr id="3" name="Content Placeholder 2"/>
          <p:cNvSpPr>
            <a:spLocks noGrp="1"/>
          </p:cNvSpPr>
          <p:nvPr>
            <p:ph idx="1"/>
          </p:nvPr>
        </p:nvSpPr>
        <p:spPr>
          <a:xfrm>
            <a:off x="1907704" y="1981200"/>
            <a:ext cx="7236296" cy="4114800"/>
          </a:xfrm>
        </p:spPr>
        <p:txBody>
          <a:bodyPr anchor="ctr"/>
          <a:lstStyle/>
          <a:p>
            <a:pPr marL="0" indent="0" algn="ctr">
              <a:buNone/>
            </a:pPr>
            <a:r>
              <a:rPr lang="ar-JO" sz="4000" b="1">
                <a:latin typeface="Simplified Arabic" panose="02020603050405020304" pitchFamily="18" charset="-78"/>
                <a:cs typeface="+mn-cs"/>
              </a:rPr>
              <a:t>تتمثل أولويات الله لترتيب الكنيسة المحلية في حماية حياة المرء الشخصية بشجاعة، ودعم العقيدة الصحيحة، ومحاربة المعلمين الكذبة. </a:t>
            </a:r>
            <a:endParaRPr lang="en-US" sz="4000" b="1">
              <a:latin typeface="Simplified Arabic" panose="02020603050405020304" pitchFamily="18" charset="-78"/>
              <a:cs typeface="Simplified Arabic" panose="02020603050405020304" pitchFamily="18" charset="-78"/>
            </a:endParaRPr>
          </a:p>
        </p:txBody>
      </p:sp>
      <p:sp>
        <p:nvSpPr>
          <p:cNvPr id="4" name="Text Box 4"/>
          <p:cNvSpPr txBox="1">
            <a:spLocks noChangeArrowheads="1"/>
          </p:cNvSpPr>
          <p:nvPr/>
        </p:nvSpPr>
        <p:spPr bwMode="auto">
          <a:xfrm>
            <a:off x="8371294" y="50155"/>
            <a:ext cx="704039" cy="461665"/>
          </a:xfrm>
          <a:prstGeom prst="rect">
            <a:avLst/>
          </a:prstGeom>
          <a:noFill/>
          <a:ln w="9525">
            <a:noFill/>
            <a:miter lim="800000"/>
            <a:headEnd/>
            <a:tailEnd/>
          </a:ln>
          <a:effectLst/>
        </p:spPr>
        <p:txBody>
          <a:bodyPr wrap="none" anchor="ctr">
            <a:spAutoFit/>
          </a:bodyPr>
          <a:lstStyle>
            <a:lvl1pPr eaLnBrk="0" hangingPunct="0">
              <a:defRPr sz="4400" b="1">
                <a:solidFill>
                  <a:schemeClr val="bg2"/>
                </a:solidFill>
                <a:latin typeface="Engravers MT" charset="0"/>
                <a:ea typeface="ＭＳ Ｐゴシック" charset="0"/>
                <a:cs typeface="ＭＳ Ｐゴシック" charset="0"/>
              </a:defRPr>
            </a:lvl1pPr>
            <a:lvl2pPr marL="37931725" indent="-37474525" eaLnBrk="0" hangingPunct="0">
              <a:defRPr sz="4400" b="1">
                <a:solidFill>
                  <a:schemeClr val="bg2"/>
                </a:solidFill>
                <a:latin typeface="Engravers MT" charset="0"/>
                <a:ea typeface="ＭＳ Ｐゴシック" charset="0"/>
              </a:defRPr>
            </a:lvl2pPr>
            <a:lvl3pPr eaLnBrk="0" hangingPunct="0">
              <a:defRPr sz="4400" b="1">
                <a:solidFill>
                  <a:schemeClr val="bg2"/>
                </a:solidFill>
                <a:latin typeface="Engravers MT" charset="0"/>
                <a:ea typeface="ＭＳ Ｐゴシック" charset="0"/>
              </a:defRPr>
            </a:lvl3pPr>
            <a:lvl4pPr eaLnBrk="0" hangingPunct="0">
              <a:defRPr sz="4400" b="1">
                <a:solidFill>
                  <a:schemeClr val="bg2"/>
                </a:solidFill>
                <a:latin typeface="Engravers MT" charset="0"/>
                <a:ea typeface="ＭＳ Ｐゴシック" charset="0"/>
              </a:defRPr>
            </a:lvl4pPr>
            <a:lvl5pPr eaLnBrk="0" hangingPunct="0">
              <a:defRPr sz="4400" b="1">
                <a:solidFill>
                  <a:schemeClr val="bg2"/>
                </a:solidFill>
                <a:latin typeface="Engravers MT" charset="0"/>
                <a:ea typeface="ＭＳ Ｐゴシック" charset="0"/>
              </a:defRPr>
            </a:lvl5pPr>
            <a:lvl6pPr marL="457200" eaLnBrk="0" fontAlgn="base" hangingPunct="0">
              <a:spcBef>
                <a:spcPct val="0"/>
              </a:spcBef>
              <a:spcAft>
                <a:spcPct val="0"/>
              </a:spcAft>
              <a:defRPr sz="4400" b="1">
                <a:solidFill>
                  <a:schemeClr val="bg2"/>
                </a:solidFill>
                <a:latin typeface="Engravers MT" charset="0"/>
                <a:ea typeface="ＭＳ Ｐゴシック" charset="0"/>
              </a:defRPr>
            </a:lvl6pPr>
            <a:lvl7pPr marL="914400" eaLnBrk="0" fontAlgn="base" hangingPunct="0">
              <a:spcBef>
                <a:spcPct val="0"/>
              </a:spcBef>
              <a:spcAft>
                <a:spcPct val="0"/>
              </a:spcAft>
              <a:defRPr sz="4400" b="1">
                <a:solidFill>
                  <a:schemeClr val="bg2"/>
                </a:solidFill>
                <a:latin typeface="Engravers MT" charset="0"/>
                <a:ea typeface="ＭＳ Ｐゴシック" charset="0"/>
              </a:defRPr>
            </a:lvl7pPr>
            <a:lvl8pPr marL="1371600" eaLnBrk="0" fontAlgn="base" hangingPunct="0">
              <a:spcBef>
                <a:spcPct val="0"/>
              </a:spcBef>
              <a:spcAft>
                <a:spcPct val="0"/>
              </a:spcAft>
              <a:defRPr sz="4400" b="1">
                <a:solidFill>
                  <a:schemeClr val="bg2"/>
                </a:solidFill>
                <a:latin typeface="Engravers MT" charset="0"/>
                <a:ea typeface="ＭＳ Ｐゴシック" charset="0"/>
              </a:defRPr>
            </a:lvl8pPr>
            <a:lvl9pPr marL="1828800" eaLnBrk="0" fontAlgn="base" hangingPunct="0">
              <a:spcBef>
                <a:spcPct val="0"/>
              </a:spcBef>
              <a:spcAft>
                <a:spcPct val="0"/>
              </a:spcAft>
              <a:defRPr sz="4400" b="1">
                <a:solidFill>
                  <a:schemeClr val="bg2"/>
                </a:solidFill>
                <a:latin typeface="Engravers MT"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u="none" strike="noStrike" kern="1200" cap="none" spc="0" normalizeH="0" baseline="0" noProof="0" dirty="0">
                <a:ln>
                  <a:noFill/>
                </a:ln>
                <a:solidFill>
                  <a:srgbClr val="0000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rPr>
              <a:t>٢١٧</a:t>
            </a:r>
            <a:endParaRPr kumimoji="0" lang="en-US" sz="2800" u="none" strike="noStrike" kern="1200" cap="none" spc="0" normalizeH="0" baseline="0" noProof="0" dirty="0">
              <a:ln>
                <a:noFill/>
              </a:ln>
              <a:solidFill>
                <a:srgbClr val="0066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3D1C77E7-424E-154E-BAC1-53FB6843EF53}"/>
              </a:ext>
            </a:extLst>
          </p:cNvPr>
          <p:cNvSpPr txBox="1">
            <a:spLocks noChangeArrowheads="1"/>
          </p:cNvSpPr>
          <p:nvPr/>
        </p:nvSpPr>
        <p:spPr bwMode="auto">
          <a:xfrm>
            <a:off x="0" y="5920006"/>
            <a:ext cx="8791222" cy="9097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0" indent="0" algn="ctr" eaLnBrk="0" hangingPunct="0">
              <a:spcBef>
                <a:spcPct val="20000"/>
              </a:spcBef>
              <a:buNone/>
              <a:defRPr sz="3200">
                <a:solidFill>
                  <a:schemeClr val="tx1"/>
                </a:solidFill>
                <a:latin typeface="+mn-lt"/>
                <a:ea typeface="ＭＳ Ｐゴシック" charset="-128"/>
                <a:cs typeface="ＭＳ Ｐゴシック" charset="-128"/>
              </a:defRPr>
            </a:lvl1pPr>
            <a:lvl2pPr marL="742950" indent="-285750" eaLnBrk="0" hangingPunct="0">
              <a:spcBef>
                <a:spcPct val="20000"/>
              </a:spcBef>
              <a:buChar char="–"/>
              <a:defRPr sz="2800">
                <a:solidFill>
                  <a:schemeClr val="tx1"/>
                </a:solidFill>
                <a:latin typeface="+mn-lt"/>
                <a:ea typeface="ＭＳ Ｐゴシック" charset="-128"/>
              </a:defRPr>
            </a:lvl2pPr>
            <a:lvl3pPr marL="1143000" indent="-228600" eaLnBrk="0" hangingPunct="0">
              <a:spcBef>
                <a:spcPct val="20000"/>
              </a:spcBef>
              <a:buChar char="•"/>
              <a:defRPr sz="2400">
                <a:solidFill>
                  <a:schemeClr val="tx1"/>
                </a:solidFill>
                <a:latin typeface="+mn-lt"/>
                <a:ea typeface="ＭＳ Ｐゴシック" charset="-128"/>
              </a:defRPr>
            </a:lvl3pPr>
            <a:lvl4pPr marL="1600200" indent="-228600" eaLnBrk="0" hangingPunct="0">
              <a:spcBef>
                <a:spcPct val="20000"/>
              </a:spcBef>
              <a:buChar char="–"/>
              <a:defRPr sz="2000">
                <a:solidFill>
                  <a:schemeClr val="tx1"/>
                </a:solidFill>
                <a:latin typeface="+mn-lt"/>
                <a:ea typeface="ＭＳ Ｐゴシック" charset="-128"/>
              </a:defRPr>
            </a:lvl4pPr>
            <a:lvl5pPr marL="2057400" indent="-228600" eaLnBrk="0" hangingPunct="0">
              <a:spcBef>
                <a:spcPct val="20000"/>
              </a:spcBef>
              <a:buChar char="»"/>
              <a:defRPr sz="2000">
                <a:solidFill>
                  <a:schemeClr val="tx1"/>
                </a:solidFill>
                <a:latin typeface="+mn-lt"/>
                <a:ea typeface="ＭＳ Ｐゴシック" charset="-128"/>
              </a:defRPr>
            </a:lvl5pPr>
            <a:lvl6pPr marL="2514600" indent="-228600" fontAlgn="base">
              <a:spcBef>
                <a:spcPct val="20000"/>
              </a:spcBef>
              <a:spcAft>
                <a:spcPct val="0"/>
              </a:spcAft>
              <a:buChar char="»"/>
              <a:defRPr sz="2000">
                <a:solidFill>
                  <a:schemeClr val="tx1"/>
                </a:solidFill>
                <a:latin typeface="+mn-lt"/>
                <a:ea typeface="ＭＳ Ｐゴシック" charset="-128"/>
              </a:defRPr>
            </a:lvl6pPr>
            <a:lvl7pPr marL="2971800" indent="-228600" fontAlgn="base">
              <a:spcBef>
                <a:spcPct val="20000"/>
              </a:spcBef>
              <a:spcAft>
                <a:spcPct val="0"/>
              </a:spcAft>
              <a:buChar char="»"/>
              <a:defRPr sz="2000">
                <a:solidFill>
                  <a:schemeClr val="tx1"/>
                </a:solidFill>
                <a:latin typeface="+mn-lt"/>
                <a:ea typeface="ＭＳ Ｐゴシック" charset="-128"/>
              </a:defRPr>
            </a:lvl7pPr>
            <a:lvl8pPr marL="3429000" indent="-228600" fontAlgn="base">
              <a:spcBef>
                <a:spcPct val="20000"/>
              </a:spcBef>
              <a:spcAft>
                <a:spcPct val="0"/>
              </a:spcAft>
              <a:buChar char="»"/>
              <a:defRPr sz="2000">
                <a:solidFill>
                  <a:schemeClr val="tx1"/>
                </a:solidFill>
                <a:latin typeface="+mn-lt"/>
                <a:ea typeface="ＭＳ Ｐゴシック" charset="-128"/>
              </a:defRPr>
            </a:lvl8pPr>
            <a:lvl9pPr marL="3886200" indent="-228600" fontAlgn="base">
              <a:spcBef>
                <a:spcPct val="20000"/>
              </a:spcBef>
              <a:spcAft>
                <a:spcPct val="0"/>
              </a:spcAft>
              <a:buChar char="»"/>
              <a:defRPr sz="2000">
                <a:solidFill>
                  <a:schemeClr val="tx1"/>
                </a:solidFill>
                <a:latin typeface="+mn-lt"/>
                <a:ea typeface="ＭＳ Ｐゴシック" charset="-128"/>
              </a:defRPr>
            </a:lvl9pPr>
          </a:lstStyle>
          <a:p>
            <a:pPr lvl="0" algn="r" defTabSz="914400" fontAlgn="base">
              <a:spcAft>
                <a:spcPct val="0"/>
              </a:spcAft>
              <a:defRPr/>
            </a:pPr>
            <a:r>
              <a:rPr lang="ar-JO" sz="4800" b="1" dirty="0">
                <a:solidFill>
                  <a:srgbClr val="000000"/>
                </a:solidFill>
                <a:latin typeface="Simplified Arabic" panose="02020603050405020304" pitchFamily="18" charset="-78"/>
                <a:cs typeface="Simplified Arabic" panose="02020603050405020304" pitchFamily="18" charset="-78"/>
              </a:rPr>
              <a:t> ١ تيموثاوس</a:t>
            </a:r>
          </a:p>
        </p:txBody>
      </p:sp>
    </p:spTree>
    <p:extLst>
      <p:ext uri="{BB962C8B-B14F-4D97-AF65-F5344CB8AC3E}">
        <p14:creationId xmlns:p14="http://schemas.microsoft.com/office/powerpoint/2010/main" val="874446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80966" y="1829314"/>
            <a:ext cx="8610256" cy="347189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وَمَلِكُ ٱلدُّهُورِ ٱلَّذِي لَا يَفْنَى وَلَا يُرَى، ٱلْإِلَهُ ٱلْحَكِيمُ وَحْدَهُ، لَهُ ٱلْكَرَامَةُ وَٱلْمَجْدُ إِلَى دَهْرِ ٱلدُّهُورِ. آمِينَ. (١:١٧) هذا "ملك الملوك" هو يسوع نفسه لأنه "صاحب السيادة الوحيد"</a:t>
            </a:r>
            <a:br>
              <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b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 (٦: ١٤-١٥). 
</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54F452C1-2781-D04A-92A8-0C110B0BC87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024355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8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مجتمع العهد الجديد هو "بيت الله، الذي هو كنيسة الله الحي، عماد الحق وأساسه" (٣: ١٤-١٥). وهو محلي في الإدارة (٣: ٥، ١٥؛ ٥: ١٦).</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7723F42-DDDE-6C42-B6C7-4C0654ADB47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339964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"صَادِقَةٌ هِيَ ٱلْكَلِمَةُ وَمُسْتَحِقَّةٌ كُلَّ قُبُولٍ: أَنَّ ٱلْمَسِيحَ يَسُوعَ جَاءَ إِلَى ٱلْعَالَمِ لِيُخَلِّصَ ٱلْخُطَاةَ ٱلَّذِينَ أَوَّلُهُمْ أَنَا." (١: ١٥).
</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C01F9BE5-24B4-4C47-B386-D99E4EEDD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8048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53" name="Picture 5" descr="Picture 5"/>
          <p:cNvPicPr>
            <a:picLocks noChangeAspect="1"/>
          </p:cNvPicPr>
          <p:nvPr/>
        </p:nvPicPr>
        <p:blipFill>
          <a:blip r:embed="rId3" cstate="print"/>
          <a:stretch>
            <a:fillRect/>
          </a:stretch>
        </p:blipFill>
        <p:spPr>
          <a:xfrm>
            <a:off x="0" y="0"/>
            <a:ext cx="9139943" cy="6858000"/>
          </a:xfrm>
          <a:prstGeom prst="rect">
            <a:avLst/>
          </a:prstGeom>
          <a:ln w="12700">
            <a:miter lim="400000"/>
          </a:ln>
        </p:spPr>
      </p:pic>
      <p:sp>
        <p:nvSpPr>
          <p:cNvPr id="4454" name="Title 1"/>
          <p:cNvSpPr txBox="1">
            <a:spLocks noGrp="1"/>
          </p:cNvSpPr>
          <p:nvPr>
            <p:ph type="title"/>
          </p:nvPr>
        </p:nvSpPr>
        <p:spPr>
          <a:xfrm>
            <a:off x="180966" y="102580"/>
            <a:ext cx="8236819" cy="799421"/>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latin typeface="Arial" panose="020B0604020202020204" pitchFamily="34" charset="0"/>
                <a:cs typeface="Arial" panose="020B0604020202020204" pitchFamily="34" charset="0"/>
              </a:rPr>
              <a:t>الفداء</a:t>
            </a:r>
          </a:p>
        </p:txBody>
      </p:sp>
      <p:sp>
        <p:nvSpPr>
          <p:cNvPr id="4455" name="Rectangle 2"/>
          <p:cNvSpPr txBox="1"/>
          <p:nvPr/>
        </p:nvSpPr>
        <p:spPr>
          <a:xfrm>
            <a:off x="63545" y="2883727"/>
            <a:ext cx="9052561" cy="2062103"/>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vert="horz" wrap="square" lIns="91440" tIns="45720" rIns="91440" bIns="45720" numCol="1" anchor="t"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32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الفداء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هو</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المفتاح</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(١٠: ٤٥):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ابن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الإنسان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يأت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ليُخدم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ليخدم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راجع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خدمة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١٤-١٠: ٥٢)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وليبذل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حياته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كفدية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للكثيرين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 .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تضحية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بنفسه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الإصحاحات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١١-١٥ = ٣٧٪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الكتاب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a:t>
            </a:r>
          </a:p>
        </p:txBody>
      </p:sp>
      <p:sp>
        <p:nvSpPr>
          <p:cNvPr id="4456"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5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57"/>
                                        </p:tgtEl>
                                        <p:attrNameLst>
                                          <p:attrName>style.visibility</p:attrName>
                                        </p:attrNameLst>
                                      </p:cBhvr>
                                      <p:to>
                                        <p:strVal val="visible"/>
                                      </p:to>
                                    </p:set>
                                    <p:anim calcmode="lin" valueType="num">
                                      <p:cBhvr>
                                        <p:cTn id="7" dur="500" fill="hold"/>
                                        <p:tgtEl>
                                          <p:spTgt spid="4457"/>
                                        </p:tgtEl>
                                        <p:attrNameLst>
                                          <p:attrName>ppt_x</p:attrName>
                                        </p:attrNameLst>
                                      </p:cBhvr>
                                      <p:tavLst>
                                        <p:tav tm="0">
                                          <p:val>
                                            <p:strVal val="#ppt_x"/>
                                          </p:val>
                                        </p:tav>
                                        <p:tav tm="100000">
                                          <p:val>
                                            <p:strVal val="#ppt_x"/>
                                          </p:val>
                                        </p:tav>
                                      </p:tavLst>
                                    </p:anim>
                                    <p:anim calcmode="lin" valueType="num">
                                      <p:cBhvr>
                                        <p:cTn id="8" dur="500" fill="hold"/>
                                        <p:tgtEl>
                                          <p:spTgt spid="44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7" grpId="0" animBg="1" advAuto="0"/>
    </p:bldLst>
  </p:timing>
</p:sld>
</file>

<file path=ppt/slides/slide29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الألوهية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غالباً ما يدعى يسوع الرب (١: ٢ ، ١٢ ، ١٤ ؛ ٦: ٣) وحتى "رب الأرباب" (٦: ١٤-١٥).
</a:t>
            </a:r>
            <a:endParaRPr kumimoji="0" lang="en-US"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FD0F78E-0C8D-8542-95FC-94F2B886D6E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235618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0324" y="0"/>
          <a:ext cx="9143999" cy="6858000"/>
        </p:xfrm>
        <a:graphic>
          <a:graphicData uri="http://schemas.openxmlformats.org/drawingml/2006/table">
            <a:tbl>
              <a:tblPr firstRow="1" bandRow="1">
                <a:tableStyleId>{0660B408-B3CF-4A94-85FC-2B1E0A45F4A2}</a:tableStyleId>
              </a:tblPr>
              <a:tblGrid>
                <a:gridCol w="1828800">
                  <a:extLst>
                    <a:ext uri="{9D8B030D-6E8A-4147-A177-3AD203B41FA5}">
                      <a16:colId xmlns:a16="http://schemas.microsoft.com/office/drawing/2014/main" val="20000"/>
                    </a:ext>
                  </a:extLst>
                </a:gridCol>
                <a:gridCol w="1828800">
                  <a:extLst>
                    <a:ext uri="{9D8B030D-6E8A-4147-A177-3AD203B41FA5}">
                      <a16:colId xmlns:a16="http://schemas.microsoft.com/office/drawing/2014/main" val="20001"/>
                    </a:ext>
                  </a:extLst>
                </a:gridCol>
                <a:gridCol w="1828799">
                  <a:extLst>
                    <a:ext uri="{9D8B030D-6E8A-4147-A177-3AD203B41FA5}">
                      <a16:colId xmlns:a16="http://schemas.microsoft.com/office/drawing/2014/main" val="20002"/>
                    </a:ext>
                  </a:extLst>
                </a:gridCol>
                <a:gridCol w="1828800">
                  <a:extLst>
                    <a:ext uri="{9D8B030D-6E8A-4147-A177-3AD203B41FA5}">
                      <a16:colId xmlns:a16="http://schemas.microsoft.com/office/drawing/2014/main" val="20003"/>
                    </a:ext>
                  </a:extLst>
                </a:gridCol>
                <a:gridCol w="1828800">
                  <a:extLst>
                    <a:ext uri="{9D8B030D-6E8A-4147-A177-3AD203B41FA5}">
                      <a16:colId xmlns:a16="http://schemas.microsoft.com/office/drawing/2014/main" val="20004"/>
                    </a:ext>
                  </a:extLst>
                </a:gridCol>
              </a:tblGrid>
              <a:tr h="939532">
                <a:tc gridSpan="5">
                  <a:txBody>
                    <a:bodyPr/>
                    <a:lstStyle/>
                    <a:p>
                      <a:pPr algn="ctr"/>
                      <a:r>
                        <a:rPr lang="en-US" sz="3200" b="1" i="0" kern="1200" dirty="0">
                          <a:solidFill>
                            <a:schemeClr val="tx1"/>
                          </a:solidFill>
                          <a:effectLst/>
                          <a:latin typeface="Arial" panose="020B0604020202020204" pitchFamily="34" charset="0"/>
                          <a:ea typeface="+mn-ea"/>
                          <a:cs typeface="+mn-cs"/>
                        </a:rPr>
                        <a:t> </a:t>
                      </a:r>
                    </a:p>
                    <a:p>
                      <a:pPr algn="ctr"/>
                      <a:r>
                        <a:rPr lang="ar-SA" sz="2000" b="1" i="0" kern="1200" dirty="0">
                          <a:solidFill>
                            <a:schemeClr val="tx1"/>
                          </a:solidFill>
                          <a:effectLst/>
                          <a:latin typeface="Arial" panose="020B0604020202020204" pitchFamily="34" charset="0"/>
                          <a:ea typeface="+mn-ea"/>
                          <a:cs typeface="+mn-cs"/>
                        </a:rPr>
                        <a:t>(يتم الحفاظ عليه بإعطاء أولويات ل...)</a:t>
                      </a:r>
                      <a:endParaRPr lang="en-US" sz="2800" b="1" i="0" kern="1200" dirty="0">
                        <a:solidFill>
                          <a:schemeClr val="tx1"/>
                        </a:solidFill>
                        <a:effectLst/>
                        <a:latin typeface="Arial" panose="020B0604020202020204" pitchFamily="34" charset="0"/>
                        <a:ea typeface="+mn-ea"/>
                        <a:cs typeface="+mn-cs"/>
                      </a:endParaRPr>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166316">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مكافحة المعلمين الكذبة</a:t>
                      </a:r>
                      <a:r>
                        <a:rPr lang="ar-JO" sz="1800" b="1" dirty="0">
                          <a:effectLst/>
                          <a:latin typeface="Simplified Arabic" panose="02020603050405020304" pitchFamily="18" charset="-78"/>
                          <a:ea typeface="Times New Roman"/>
                          <a:cs typeface="Simplified Arabic" panose="02020603050405020304" pitchFamily="18" charset="-78"/>
                        </a:rPr>
                        <a:t>
</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دعم الحياة الكنسية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i="0" dirty="0">
                          <a:effectLst/>
                          <a:latin typeface="Arial" panose="020B0604020202020204" pitchFamily="34" charset="0"/>
                          <a:ea typeface="Times New Roman"/>
                          <a:cs typeface="+mn-cs"/>
                        </a:rPr>
                        <a:t>حراسة الحياة والعقيدة</a:t>
                      </a:r>
                      <a:r>
                        <a:rPr lang="ar-JO"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تقديم المشورة للمجموعات الكنسية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مقاومة المادية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extLst>
                  <a:ext uri="{0D108BD9-81ED-4DB2-BD59-A6C34878D82A}">
                    <a16:rowId xmlns:a16="http://schemas.microsoft.com/office/drawing/2014/main" val="10001"/>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أصحاح١</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SA" sz="1800" b="1" i="0" dirty="0">
                          <a:effectLst/>
                          <a:latin typeface="Arial" panose="020B0604020202020204" pitchFamily="34" charset="0"/>
                          <a:ea typeface="Times New Roman"/>
                          <a:cs typeface="Times New Roman"/>
                        </a:rPr>
                        <a:t>أصحاح ٢-٣</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i="0" dirty="0">
                          <a:effectLst/>
                          <a:latin typeface="Arial" panose="020B0604020202020204" pitchFamily="34" charset="0"/>
                          <a:ea typeface="Times New Roman"/>
                          <a:cs typeface="Times New Roman"/>
                        </a:rPr>
                        <a:t>أصحاح ٤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٥</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١</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٦:١٠</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٦</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١١</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٢١</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2"/>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عقيدة</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عبادة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mn-cs"/>
                        </a:rPr>
                        <a:t>مثال</a:t>
                      </a:r>
                      <a:endParaRPr lang="en-US" sz="2000" b="1" i="0" dirty="0">
                        <a:effectLst/>
                        <a:latin typeface="Arial" panose="020B0604020202020204" pitchFamily="34" charset="0"/>
                        <a:ea typeface="Times New Roman"/>
                        <a:cs typeface="+mn-cs"/>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أحترام</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Simplified Arabic" panose="02020603050405020304" pitchFamily="18" charset="-78"/>
                        </a:rPr>
                        <a:t>ا</a:t>
                      </a:r>
                      <a:r>
                        <a:rPr lang="ar-JO" sz="1800" b="1" dirty="0">
                          <a:effectLst/>
                          <a:latin typeface="Simplified Arabic" panose="02020603050405020304" pitchFamily="18" charset="-78"/>
                          <a:ea typeface="Times New Roman"/>
                          <a:cs typeface="+mn-cs"/>
                        </a:rPr>
                        <a:t>لأولويات</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extLst>
                  <a:ext uri="{0D108BD9-81ED-4DB2-BD59-A6C34878D82A}">
                    <a16:rowId xmlns:a16="http://schemas.microsoft.com/office/drawing/2014/main" val="10003"/>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تحذير</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الناس</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تحذير</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الناس</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تحذير</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4"/>
                  </a:ext>
                </a:extLst>
              </a:tr>
              <a:tr h="1350395">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التحية
محاربة الهرطقات
نعمة الله
أتهام</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صلاة
أدوار الجنسين
مؤهلات القائد
الغرض من الرسالة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JO" sz="1400" b="1" i="0" dirty="0">
                          <a:effectLst/>
                          <a:latin typeface="Arial" panose="020B0604020202020204" pitchFamily="34" charset="0"/>
                          <a:ea typeface="Times New Roman"/>
                          <a:cs typeface="Times New Roman"/>
                        </a:rPr>
                        <a:t>بدعة المستقبل
إنتباه الحياة
إنتباه العقيدة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أحترام الجميع
أرامل
شيوخ
العبيد
المعلمون الكذبة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JO" sz="1400" b="1" i="0" dirty="0">
                          <a:effectLst/>
                          <a:latin typeface="Arial" panose="020B0604020202020204" pitchFamily="34" charset="0"/>
                          <a:ea typeface="Times New Roman"/>
                          <a:cs typeface="Times New Roman"/>
                        </a:rPr>
                        <a:t>الأهداف الروحية
الأثرياء يجب أن يعطوا
رسوم الإغلاق</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5"/>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نصائح عملية في جميع أنحاء</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extLst>
                  <a:ext uri="{0D108BD9-81ED-4DB2-BD59-A6C34878D82A}">
                    <a16:rowId xmlns:a16="http://schemas.microsoft.com/office/drawing/2014/main" val="10006"/>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أرسلت من مقدونيا إلى أفسس</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خريف ٦٢ م</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tc>
                <a:extLst>
                  <a:ext uri="{0D108BD9-81ED-4DB2-BD59-A6C34878D82A}">
                    <a16:rowId xmlns:a16="http://schemas.microsoft.com/office/drawing/2014/main" val="10008"/>
                  </a:ext>
                </a:extLst>
              </a:tr>
            </a:tbl>
          </a:graphicData>
        </a:graphic>
      </p:graphicFrame>
      <p:sp>
        <p:nvSpPr>
          <p:cNvPr id="263169" name="Rectangle 2"/>
          <p:cNvSpPr>
            <a:spLocks noGrp="1" noChangeArrowheads="1"/>
          </p:cNvSpPr>
          <p:nvPr>
            <p:ph type="title"/>
          </p:nvPr>
        </p:nvSpPr>
        <p:spPr>
          <a:xfrm>
            <a:off x="2051721" y="0"/>
            <a:ext cx="5040560" cy="640114"/>
          </a:xfrm>
        </p:spPr>
        <p:txBody>
          <a:bodyPr/>
          <a:lstStyle/>
          <a:p>
            <a:pPr eaLnBrk="1" hangingPunct="1"/>
            <a:r>
              <a:rPr lang="ar-JO" sz="2400" b="1" dirty="0">
                <a:latin typeface="Arial" panose="020B0604020202020204" pitchFamily="34" charset="0"/>
                <a:ea typeface="ＭＳ Ｐゴシック" charset="0"/>
                <a:cs typeface="Arial" panose="020B0604020202020204" pitchFamily="34" charset="0"/>
              </a:rPr>
              <a:t>الترتيب الكنسي</a:t>
            </a:r>
            <a:endParaRPr lang="en-US" sz="2400" b="1" dirty="0">
              <a:latin typeface="Arial" panose="020B0604020202020204" pitchFamily="34" charset="0"/>
              <a:ea typeface="ＭＳ Ｐゴシック" charset="0"/>
              <a:cs typeface="Arial" panose="020B0604020202020204" pitchFamily="34" charset="0"/>
            </a:endParaRPr>
          </a:p>
        </p:txBody>
      </p:sp>
      <p:sp>
        <p:nvSpPr>
          <p:cNvPr id="5" name="Text Box 4"/>
          <p:cNvSpPr txBox="1">
            <a:spLocks noChangeArrowheads="1"/>
          </p:cNvSpPr>
          <p:nvPr/>
        </p:nvSpPr>
        <p:spPr bwMode="auto">
          <a:xfrm>
            <a:off x="8356304" y="140095"/>
            <a:ext cx="704039" cy="461665"/>
          </a:xfrm>
          <a:prstGeom prst="rect">
            <a:avLst/>
          </a:prstGeom>
          <a:noFill/>
          <a:ln w="9525">
            <a:noFill/>
            <a:miter lim="800000"/>
            <a:headEnd/>
            <a:tailEnd/>
          </a:ln>
          <a:effectLst/>
        </p:spPr>
        <p:txBody>
          <a:bodyPr wrap="none" anchor="ctr">
            <a:spAutoFit/>
          </a:bodyPr>
          <a:lstStyle>
            <a:lvl1pPr eaLnBrk="0" hangingPunct="0">
              <a:defRPr sz="4400" b="1">
                <a:solidFill>
                  <a:schemeClr val="bg2"/>
                </a:solidFill>
                <a:latin typeface="Engravers MT" charset="0"/>
                <a:ea typeface="ＭＳ Ｐゴシック" charset="0"/>
                <a:cs typeface="ＭＳ Ｐゴシック" charset="0"/>
              </a:defRPr>
            </a:lvl1pPr>
            <a:lvl2pPr marL="37931725" indent="-37474525" eaLnBrk="0" hangingPunct="0">
              <a:defRPr sz="4400" b="1">
                <a:solidFill>
                  <a:schemeClr val="bg2"/>
                </a:solidFill>
                <a:latin typeface="Engravers MT" charset="0"/>
                <a:ea typeface="ＭＳ Ｐゴシック" charset="0"/>
              </a:defRPr>
            </a:lvl2pPr>
            <a:lvl3pPr eaLnBrk="0" hangingPunct="0">
              <a:defRPr sz="4400" b="1">
                <a:solidFill>
                  <a:schemeClr val="bg2"/>
                </a:solidFill>
                <a:latin typeface="Engravers MT" charset="0"/>
                <a:ea typeface="ＭＳ Ｐゴシック" charset="0"/>
              </a:defRPr>
            </a:lvl3pPr>
            <a:lvl4pPr eaLnBrk="0" hangingPunct="0">
              <a:defRPr sz="4400" b="1">
                <a:solidFill>
                  <a:schemeClr val="bg2"/>
                </a:solidFill>
                <a:latin typeface="Engravers MT" charset="0"/>
                <a:ea typeface="ＭＳ Ｐゴシック" charset="0"/>
              </a:defRPr>
            </a:lvl4pPr>
            <a:lvl5pPr eaLnBrk="0" hangingPunct="0">
              <a:defRPr sz="4400" b="1">
                <a:solidFill>
                  <a:schemeClr val="bg2"/>
                </a:solidFill>
                <a:latin typeface="Engravers MT" charset="0"/>
                <a:ea typeface="ＭＳ Ｐゴシック" charset="0"/>
              </a:defRPr>
            </a:lvl5pPr>
            <a:lvl6pPr marL="457200" eaLnBrk="0" fontAlgn="base" hangingPunct="0">
              <a:spcBef>
                <a:spcPct val="0"/>
              </a:spcBef>
              <a:spcAft>
                <a:spcPct val="0"/>
              </a:spcAft>
              <a:defRPr sz="4400" b="1">
                <a:solidFill>
                  <a:schemeClr val="bg2"/>
                </a:solidFill>
                <a:latin typeface="Engravers MT" charset="0"/>
                <a:ea typeface="ＭＳ Ｐゴシック" charset="0"/>
              </a:defRPr>
            </a:lvl6pPr>
            <a:lvl7pPr marL="914400" eaLnBrk="0" fontAlgn="base" hangingPunct="0">
              <a:spcBef>
                <a:spcPct val="0"/>
              </a:spcBef>
              <a:spcAft>
                <a:spcPct val="0"/>
              </a:spcAft>
              <a:defRPr sz="4400" b="1">
                <a:solidFill>
                  <a:schemeClr val="bg2"/>
                </a:solidFill>
                <a:latin typeface="Engravers MT" charset="0"/>
                <a:ea typeface="ＭＳ Ｐゴシック" charset="0"/>
              </a:defRPr>
            </a:lvl7pPr>
            <a:lvl8pPr marL="1371600" eaLnBrk="0" fontAlgn="base" hangingPunct="0">
              <a:spcBef>
                <a:spcPct val="0"/>
              </a:spcBef>
              <a:spcAft>
                <a:spcPct val="0"/>
              </a:spcAft>
              <a:defRPr sz="4400" b="1">
                <a:solidFill>
                  <a:schemeClr val="bg2"/>
                </a:solidFill>
                <a:latin typeface="Engravers MT" charset="0"/>
                <a:ea typeface="ＭＳ Ｐゴシック" charset="0"/>
              </a:defRPr>
            </a:lvl8pPr>
            <a:lvl9pPr marL="1828800" eaLnBrk="0" fontAlgn="base" hangingPunct="0">
              <a:spcBef>
                <a:spcPct val="0"/>
              </a:spcBef>
              <a:spcAft>
                <a:spcPct val="0"/>
              </a:spcAft>
              <a:defRPr sz="4400" b="1">
                <a:solidFill>
                  <a:schemeClr val="bg2"/>
                </a:solidFill>
                <a:latin typeface="Engravers MT"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u="none" strike="noStrike" kern="1200" cap="none" spc="0" normalizeH="0" baseline="0" noProof="0" dirty="0">
                <a:ln>
                  <a:noFill/>
                </a:ln>
                <a:solidFill>
                  <a:srgbClr val="0000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rPr>
              <a:t>٢١٧</a:t>
            </a:r>
            <a:endParaRPr kumimoji="0" lang="en-US" sz="2800" u="none" strike="noStrike" kern="1200" cap="none" spc="0" normalizeH="0" baseline="0" noProof="0" dirty="0">
              <a:ln>
                <a:noFill/>
              </a:ln>
              <a:solidFill>
                <a:srgbClr val="0066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EA1E884E-A2AB-8B40-BE01-4B3DDCB33EE7}"/>
              </a:ext>
            </a:extLst>
          </p:cNvPr>
          <p:cNvSpPr txBox="1">
            <a:spLocks noChangeArrowheads="1"/>
          </p:cNvSpPr>
          <p:nvPr/>
        </p:nvSpPr>
        <p:spPr bwMode="auto">
          <a:xfrm rot="20869995">
            <a:off x="27564" y="98852"/>
            <a:ext cx="2632797" cy="640114"/>
          </a:xfrm>
          <a:prstGeom prst="rect">
            <a:avLst/>
          </a:prstGeom>
          <a:solidFill>
            <a:schemeClr val="bg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2"/>
                </a:solidFill>
                <a:latin typeface="+mj-lt"/>
                <a:ea typeface="ＭＳ Ｐゴシック" charset="-128"/>
                <a:cs typeface="ＭＳ Ｐゴシック" charset="-128"/>
              </a:defRPr>
            </a:lvl1pPr>
            <a:lvl2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2pPr>
            <a:lvl3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3pPr>
            <a:lvl4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4pPr>
            <a:lvl5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5pPr>
            <a:lvl6pPr marL="457200" algn="ctr" rtl="0" fontAlgn="base">
              <a:spcBef>
                <a:spcPct val="0"/>
              </a:spcBef>
              <a:spcAft>
                <a:spcPct val="0"/>
              </a:spcAft>
              <a:defRPr sz="4400">
                <a:solidFill>
                  <a:schemeClr val="bg2"/>
                </a:solidFill>
                <a:latin typeface="Engravers MT" charset="0"/>
              </a:defRPr>
            </a:lvl6pPr>
            <a:lvl7pPr marL="914400" algn="ctr" rtl="0" fontAlgn="base">
              <a:spcBef>
                <a:spcPct val="0"/>
              </a:spcBef>
              <a:spcAft>
                <a:spcPct val="0"/>
              </a:spcAft>
              <a:defRPr sz="4400">
                <a:solidFill>
                  <a:schemeClr val="bg2"/>
                </a:solidFill>
                <a:latin typeface="Engravers MT" charset="0"/>
              </a:defRPr>
            </a:lvl7pPr>
            <a:lvl8pPr marL="1371600" algn="ctr" rtl="0" fontAlgn="base">
              <a:spcBef>
                <a:spcPct val="0"/>
              </a:spcBef>
              <a:spcAft>
                <a:spcPct val="0"/>
              </a:spcAft>
              <a:defRPr sz="4400">
                <a:solidFill>
                  <a:schemeClr val="bg2"/>
                </a:solidFill>
                <a:latin typeface="Engravers MT" charset="0"/>
              </a:defRPr>
            </a:lvl8pPr>
            <a:lvl9pPr marL="1828800" algn="ctr" rtl="0" fontAlgn="base">
              <a:spcBef>
                <a:spcPct val="0"/>
              </a:spcBef>
              <a:spcAft>
                <a:spcPct val="0"/>
              </a:spcAft>
              <a:defRPr sz="4400">
                <a:solidFill>
                  <a:schemeClr val="bg2"/>
                </a:solidFill>
                <a:latin typeface="Engravers MT" charset="0"/>
              </a:defRPr>
            </a:lvl9pPr>
          </a:lstStyle>
          <a:p>
            <a:pPr lvl="0" defTabSz="914400" eaLnBrk="1" hangingPunct="1">
              <a:defRPr/>
            </a:pPr>
            <a:r>
              <a:rPr lang="ar-JO" sz="2800" b="1" kern="0" dirty="0">
                <a:solidFill>
                  <a:srgbClr val="006600"/>
                </a:solidFill>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144106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92.xml><?xml version="1.0" encoding="utf-8"?>
<p:sld xmlns:a="http://schemas.openxmlformats.org/drawingml/2006/main" xmlns:r="http://schemas.openxmlformats.org/officeDocument/2006/relationships" xmlns:p="http://schemas.openxmlformats.org/presentationml/2006/main" showMasterSp="0">
  <p:cSld>
    <p:bg>
      <p:bgPr>
        <a:solidFill>
          <a:schemeClr val="bg1">
            <a:alpha val="0"/>
          </a:schemeClr>
        </a:solidFill>
        <a:effectLst/>
      </p:bgPr>
    </p:bg>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l="14686" t="11977" r="7767" b="20682"/>
          <a:stretch/>
        </p:blipFill>
        <p:spPr bwMode="auto">
          <a:xfrm>
            <a:off x="0" y="0"/>
            <a:ext cx="5080000" cy="6335106"/>
          </a:xfrm>
          <a:prstGeom prst="rect">
            <a:avLst/>
          </a:prstGeom>
          <a:noFill/>
          <a:ln>
            <a:noFill/>
          </a:ln>
        </p:spPr>
      </p:pic>
      <p:sp>
        <p:nvSpPr>
          <p:cNvPr id="6"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الأبجدي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8" name="Title 1"/>
          <p:cNvSpPr txBox="1">
            <a:spLocks/>
          </p:cNvSpPr>
          <p:nvPr/>
        </p:nvSpPr>
        <p:spPr bwMode="auto">
          <a:xfrm>
            <a:off x="4644008" y="1772816"/>
            <a:ext cx="4300538" cy="1871662"/>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r" defTabSz="914400" eaLnBrk="1" hangingPunct="1">
              <a:defRPr/>
            </a:pPr>
            <a:r>
              <a:rPr lang="ar-SA" sz="4400" dirty="0">
                <a:solidFill>
                  <a:srgbClr val="070000"/>
                </a:solidFill>
                <a:latin typeface="Arial" panose="020B0604020202020204" pitchFamily="34" charset="0"/>
                <a:ea typeface="ＭＳ Ｐゴシック"/>
                <a:cs typeface="Arial" panose="020B0604020202020204" pitchFamily="34" charset="0"/>
              </a:rPr>
              <a:t> ١ تيموثاوس</a:t>
            </a:r>
          </a:p>
        </p:txBody>
      </p:sp>
      <p:sp>
        <p:nvSpPr>
          <p:cNvPr id="7" name="Text Box 6"/>
          <p:cNvSpPr txBox="1">
            <a:spLocks noChangeArrowheads="1"/>
          </p:cNvSpPr>
          <p:nvPr/>
        </p:nvSpPr>
        <p:spPr bwMode="auto">
          <a:xfrm>
            <a:off x="5148064" y="3742272"/>
            <a:ext cx="3419872" cy="2304802"/>
          </a:xfrm>
          <a:prstGeom prst="rect">
            <a:avLst/>
          </a:prstGeom>
          <a:solidFill>
            <a:srgbClr val="FFFFFF"/>
          </a:solidFill>
          <a:ln>
            <a:noFill/>
          </a:ln>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نصيحة بشأن التعاليم الخاطئة
توجيهات للنساء الصالحات
فضائل الشيوخ المسيحيين
 تعليمات للحياة الإلهية
تعليمات المتعلقة بالأرامل
آثار الحياة الدنيوية
</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Text Box 6"/>
          <p:cNvSpPr txBox="1">
            <a:spLocks noChangeArrowheads="1"/>
          </p:cNvSpPr>
          <p:nvPr/>
        </p:nvSpPr>
        <p:spPr bwMode="auto">
          <a:xfrm>
            <a:off x="8532440" y="3717032"/>
            <a:ext cx="357190" cy="2304802"/>
          </a:xfrm>
          <a:prstGeom prst="rect">
            <a:avLst/>
          </a:prstGeom>
          <a:solidFill>
            <a:srgbClr val="FFFFFF"/>
          </a:solidFill>
          <a:ln>
            <a:noFill/>
          </a:ln>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١</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٢</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٣</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٤</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٥</a:t>
            </a:r>
            <a:br>
              <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b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٦</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0336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p:tgtEl>
                                          <p:spTgt spid="8"/>
                                        </p:tgtEl>
                                        <p:attrNameLst>
                                          <p:attrName>ppt_y</p:attrName>
                                        </p:attrNameLst>
                                      </p:cBhvr>
                                      <p:tavLst>
                                        <p:tav tm="0">
                                          <p:val>
                                            <p:strVal val="#ppt_y+#ppt_h*1.125000"/>
                                          </p:val>
                                        </p:tav>
                                        <p:tav tm="100000">
                                          <p:val>
                                            <p:strVal val="#ppt_y"/>
                                          </p:val>
                                        </p:tav>
                                      </p:tavLst>
                                    </p:anim>
                                    <p:animEffect transition="in" filter="wipe(up)">
                                      <p:cBhvr>
                                        <p:cTn id="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 name="Picture 2" descr="Related image">
            <a:extLst>
              <a:ext uri="{FF2B5EF4-FFF2-40B4-BE49-F238E27FC236}">
                <a16:creationId xmlns:a16="http://schemas.microsoft.com/office/drawing/2014/main" id="{1D531429-D973-114F-9111-564AEDF6BA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512" y="3121"/>
            <a:ext cx="9335347" cy="6882263"/>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JO" sz="54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مرتباً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غريفث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958683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97CC1625-61DA-8513-A04E-7221826EAE14}"/>
              </a:ext>
            </a:extLst>
          </p:cNvPr>
          <p:cNvGrpSpPr/>
          <p:nvPr/>
        </p:nvGrpSpPr>
        <p:grpSpPr>
          <a:xfrm>
            <a:off x="1816100" y="1749918"/>
            <a:ext cx="5511800" cy="4203700"/>
            <a:chOff x="1816100" y="1749918"/>
            <a:chExt cx="5511800" cy="4203700"/>
          </a:xfrm>
        </p:grpSpPr>
        <p:pic>
          <p:nvPicPr>
            <p:cNvPr id="5122" name="Picture 2" descr="https://www.romania2019.eu/wp-content/uploads/2019/01/shutterstock_396290143-1024x780.jpg">
              <a:extLst>
                <a:ext uri="{FF2B5EF4-FFF2-40B4-BE49-F238E27FC236}">
                  <a16:creationId xmlns:a16="http://schemas.microsoft.com/office/drawing/2014/main" id="{2797FEB3-BB0A-4442-A11A-B6693A3EE2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100" y="1749918"/>
              <a:ext cx="5511800" cy="42037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480BA916-B471-98F9-DEFA-1BE12F449CC4}"/>
                </a:ext>
              </a:extLst>
            </p:cNvPr>
            <p:cNvSpPr/>
            <p:nvPr/>
          </p:nvSpPr>
          <p:spPr bwMode="auto">
            <a:xfrm rot="20656428">
              <a:off x="4210564" y="3628458"/>
              <a:ext cx="2160240" cy="463846"/>
            </a:xfrm>
            <a:prstGeom prst="rect">
              <a:avLst/>
            </a:prstGeom>
            <a:solidFill>
              <a:srgbClr val="EAEAEA"/>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900098" name="Rectangle 2"/>
          <p:cNvSpPr>
            <a:spLocks noGrp="1" noChangeArrowheads="1"/>
          </p:cNvSpPr>
          <p:nvPr>
            <p:ph type="ctrTitle"/>
          </p:nvPr>
        </p:nvSpPr>
        <p:spPr>
          <a:xfrm>
            <a:off x="0" y="0"/>
            <a:ext cx="9144000" cy="1490526"/>
          </a:xfrm>
          <a:effectLst>
            <a:outerShdw blurRad="63500" dist="35921" dir="2700000" algn="ctr" rotWithShape="0">
              <a:schemeClr val="tx2">
                <a:alpha val="74998"/>
              </a:schemeClr>
            </a:outerShdw>
          </a:effectLst>
        </p:spPr>
        <p:txBody>
          <a:bodyPr anchor="ctr"/>
          <a:lstStyle/>
          <a:p>
            <a:pPr>
              <a:defRPr/>
            </a:pPr>
            <a:r>
              <a:rPr lang="ar-JO" sz="5400" dirty="0">
                <a:effectLst>
                  <a:glow rad="127000">
                    <a:schemeClr val="tx1"/>
                  </a:glow>
                </a:effectLst>
                <a:ea typeface="ＭＳ Ｐゴシック" charset="0"/>
              </a:rPr>
              <a:t>ما هي أولويات الله </a:t>
            </a:r>
            <a:r>
              <a:rPr lang="ar-JO" sz="5400" dirty="0">
                <a:solidFill>
                  <a:srgbClr val="FFFF00"/>
                </a:solidFill>
                <a:effectLst>
                  <a:glow rad="127000">
                    <a:schemeClr val="tx1"/>
                  </a:glow>
                </a:effectLst>
                <a:ea typeface="ＭＳ Ｐゴシック" charset="0"/>
              </a:rPr>
              <a:t>للترتيب</a:t>
            </a:r>
            <a:r>
              <a:rPr lang="ar-JO" sz="5400" dirty="0">
                <a:effectLst>
                  <a:glow rad="127000">
                    <a:schemeClr val="tx1"/>
                  </a:glow>
                </a:effectLst>
                <a:ea typeface="ＭＳ Ｐゴシック" charset="0"/>
              </a:rPr>
              <a:t> الكنسي؟</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AB8799AF-83EF-E443-9AB8-57544A30942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5" name="Rectangle 2">
            <a:extLst>
              <a:ext uri="{FF2B5EF4-FFF2-40B4-BE49-F238E27FC236}">
                <a16:creationId xmlns:a16="http://schemas.microsoft.com/office/drawing/2014/main" id="{E6AC29C6-8B7A-859F-4163-81E3D3A25A86}"/>
              </a:ext>
            </a:extLst>
          </p:cNvPr>
          <p:cNvSpPr txBox="1">
            <a:spLocks noChangeArrowheads="1"/>
          </p:cNvSpPr>
          <p:nvPr/>
        </p:nvSpPr>
        <p:spPr bwMode="auto">
          <a:xfrm rot="20556172">
            <a:off x="2224292" y="3439587"/>
            <a:ext cx="5667567" cy="8170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الأولويات</a:t>
            </a:r>
            <a:endParaRPr kumimoji="0" lang="en-US"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73764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https://www.ebony.com/wp-content/uploads/2016/10/Libra-thinkstock.jpg">
            <a:extLst>
              <a:ext uri="{FF2B5EF4-FFF2-40B4-BE49-F238E27FC236}">
                <a16:creationId xmlns:a16="http://schemas.microsoft.com/office/drawing/2014/main" id="{E48AC1B4-5D9B-2B41-8830-8719ADBE25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755" y="-12700"/>
            <a:ext cx="9202011" cy="574595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4932040" y="49784"/>
            <a:ext cx="4211960" cy="5683472"/>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١. وازن بين الناموس و</a:t>
            </a:r>
            <a:r>
              <a:rPr lang="ar-JO" sz="4800" dirty="0">
                <a:solidFill>
                  <a:srgbClr val="FFFF00"/>
                </a:solidFill>
                <a:effectLst>
                  <a:glow rad="127000">
                    <a:schemeClr val="tx1"/>
                  </a:glow>
                </a:effectLst>
                <a:ea typeface="ＭＳ Ｐゴシック" charset="0"/>
              </a:rPr>
              <a:t>النعمة</a:t>
            </a:r>
            <a:r>
              <a:rPr lang="ar-JO" sz="4800" dirty="0">
                <a:effectLst>
                  <a:glow rad="127000">
                    <a:schemeClr val="tx1"/>
                  </a:glow>
                </a:effectLst>
                <a:ea typeface="ＭＳ Ｐゴシック" charset="0"/>
              </a:rPr>
              <a:t> في حياتك (أصحاح ١).</a:t>
            </a:r>
            <a:endParaRPr lang="en-US" sz="48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03DC1931-488A-1549-83CB-F3969E0956A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3786730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507008"/>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٢.</a:t>
            </a:r>
            <a:r>
              <a:rPr lang="en-US" sz="4800" dirty="0">
                <a:effectLst>
                  <a:glow rad="127000">
                    <a:schemeClr val="tx1"/>
                  </a:glow>
                </a:effectLst>
                <a:ea typeface="ＭＳ Ｐゴシック" charset="0"/>
              </a:rPr>
              <a:t> </a:t>
            </a:r>
            <a:r>
              <a:rPr lang="ar-JO" sz="4800" dirty="0">
                <a:effectLst>
                  <a:glow rad="127000">
                    <a:schemeClr val="tx1"/>
                  </a:glow>
                </a:effectLst>
                <a:ea typeface="ＭＳ Ｐゴシック" charset="0"/>
              </a:rPr>
              <a:t>تتطلب عبادة عامة مناسبة بقيادة قادة أتقياء. (الأصحاحات ٢-٣). </a:t>
            </a:r>
            <a:endParaRPr lang="en-US" sz="4800" dirty="0">
              <a:effectLst>
                <a:glow rad="127000">
                  <a:schemeClr val="tx1"/>
                </a:glow>
              </a:effectLst>
              <a:ea typeface="ＭＳ Ｐゴシック" charset="0"/>
            </a:endParaRPr>
          </a:p>
        </p:txBody>
      </p:sp>
      <p:pic>
        <p:nvPicPr>
          <p:cNvPr id="20482" name="Picture 2" descr="https://www.renewingworshipnc.org/wp-content/uploads/2018/11/default-image-440x264.jpg">
            <a:extLst>
              <a:ext uri="{FF2B5EF4-FFF2-40B4-BE49-F238E27FC236}">
                <a16:creationId xmlns:a16="http://schemas.microsoft.com/office/drawing/2014/main" id="{57D20AB3-8F3E-1649-9007-79C04118FFB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6158"/>
          <a:stretch/>
        </p:blipFill>
        <p:spPr bwMode="auto">
          <a:xfrm>
            <a:off x="-11322" y="1700809"/>
            <a:ext cx="9123162" cy="512897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C4A53F84-F0FD-9F43-A0DD-7E65CDB9A5A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2552115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723032"/>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٣.</a:t>
            </a:r>
            <a:r>
              <a:rPr lang="en-US" sz="4800" dirty="0">
                <a:effectLst>
                  <a:glow rad="127000">
                    <a:schemeClr val="tx1"/>
                  </a:glow>
                </a:effectLst>
                <a:ea typeface="ＭＳ Ｐゴシック" charset="0"/>
              </a:rPr>
              <a:t> </a:t>
            </a:r>
            <a:r>
              <a:rPr lang="ar-JO" sz="4800" dirty="0">
                <a:effectLst>
                  <a:glow rad="127000">
                    <a:schemeClr val="tx1"/>
                  </a:glow>
                </a:effectLst>
                <a:ea typeface="ＭＳ Ｐゴシック" charset="0"/>
              </a:rPr>
              <a:t>أحرس حياتك الشخصية و</a:t>
            </a:r>
            <a:r>
              <a:rPr lang="ar-JO" sz="4800" dirty="0">
                <a:solidFill>
                  <a:srgbClr val="FFFF00"/>
                </a:solidFill>
                <a:effectLst>
                  <a:glow rad="127000">
                    <a:schemeClr val="tx1"/>
                  </a:glow>
                </a:effectLst>
                <a:ea typeface="ＭＳ Ｐゴシック" charset="0"/>
              </a:rPr>
              <a:t>عقيدتك</a:t>
            </a:r>
            <a:r>
              <a:rPr lang="ar-JO" sz="4800" dirty="0">
                <a:effectLst>
                  <a:glow rad="127000">
                    <a:schemeClr val="tx1"/>
                  </a:glow>
                </a:effectLst>
                <a:ea typeface="ＭＳ Ｐゴシック" charset="0"/>
              </a:rPr>
              <a:t> عن كثب (الأصحاح ٤). </a:t>
            </a:r>
            <a:endParaRPr lang="en-US" sz="4800" dirty="0">
              <a:effectLst>
                <a:glow rad="127000">
                  <a:schemeClr val="tx1"/>
                </a:glow>
              </a:effectLst>
              <a:ea typeface="ＭＳ Ｐゴシック" charset="0"/>
            </a:endParaRPr>
          </a:p>
        </p:txBody>
      </p:sp>
      <p:pic>
        <p:nvPicPr>
          <p:cNvPr id="21506" name="Picture 2" descr="https://www.olivetree.com/blog/wp-content/uploads/2018/04/OldTestamentLawApplySocialNoText.jpg">
            <a:extLst>
              <a:ext uri="{FF2B5EF4-FFF2-40B4-BE49-F238E27FC236}">
                <a16:creationId xmlns:a16="http://schemas.microsoft.com/office/drawing/2014/main" id="{29B551E3-3F4D-9340-A0E1-A8E50C0982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923" y="1916832"/>
            <a:ext cx="8082153" cy="458112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96F69F33-41F3-AA4C-B2CF-F77A51B160A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4781668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3554" name="Picture 2" descr="https://i.guim.co.uk/img/media/8c54baa0211daa60acdb15e662d1029d211be8c1/352_0_5500_3300/master/5500.jpg?width=460&amp;quality=85&amp;auto=format&amp;fit=max&amp;s=768eb0d0327e3552c893638b3230c880">
            <a:extLst>
              <a:ext uri="{FF2B5EF4-FFF2-40B4-BE49-F238E27FC236}">
                <a16:creationId xmlns:a16="http://schemas.microsoft.com/office/drawing/2014/main" id="{18289521-F113-8640-AF13-66E408CF08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16" y="1380028"/>
            <a:ext cx="9143999" cy="547797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68300"/>
            <a:ext cx="9143999" cy="1080120"/>
          </a:xfrm>
          <a:effectLst/>
        </p:spPr>
        <p:txBody>
          <a:bodyPr/>
          <a:lstStyle/>
          <a:p>
            <a:pPr marL="635000" indent="-635000" algn="r" rtl="1">
              <a:defRPr/>
            </a:pPr>
            <a:r>
              <a:rPr lang="ar-SA"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rPr>
              <a:t>٤. </a:t>
            </a:r>
            <a:r>
              <a:rPr lang="ar-JO"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rPr>
              <a:t>تلبية احتياجات الجماعات الكنسية المختلفة (٥: ١-٦: ١٠).</a:t>
            </a:r>
            <a:endParaRPr lang="en-US"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endParaRPr>
          </a:p>
        </p:txBody>
      </p:sp>
      <p:sp>
        <p:nvSpPr>
          <p:cNvPr id="4" name="Rectangle 2">
            <a:extLst>
              <a:ext uri="{FF2B5EF4-FFF2-40B4-BE49-F238E27FC236}">
                <a16:creationId xmlns:a16="http://schemas.microsoft.com/office/drawing/2014/main" id="{D5E9202E-D359-6548-8FEC-6815CFBABDD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0668657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ttps://dg.imgix.net/is-the-love-of-money-really-the-root-of-all-evils-b1zeybvj-en/landscape/is-the-love-of-money-really-the-root-of-all-evils-b1zeybvj.jpg?ts=1485986953&amp;ixlib=rails-3.0.2&amp;auto=format%2Ccompress&amp;fit=min&amp;w=700&amp;h=394&amp;dpr=2&amp;ch=Width%2CDPR">
            <a:extLst>
              <a:ext uri="{FF2B5EF4-FFF2-40B4-BE49-F238E27FC236}">
                <a16:creationId xmlns:a16="http://schemas.microsoft.com/office/drawing/2014/main" id="{38C86472-044A-3AB6-88FD-90782CBFDBF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2288"/>
          <a:stretch/>
        </p:blipFill>
        <p:spPr bwMode="auto">
          <a:xfrm>
            <a:off x="-335532" y="0"/>
            <a:ext cx="947953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779912" y="188640"/>
            <a:ext cx="5011310" cy="4752528"/>
          </a:xfrm>
          <a:effectLst>
            <a:outerShdw blurRad="63500" dist="35921" dir="2700000" algn="ctr" rotWithShape="0">
              <a:schemeClr val="tx2">
                <a:alpha val="74998"/>
              </a:schemeClr>
            </a:outerShdw>
          </a:effectLst>
        </p:spPr>
        <p:txBody>
          <a:bodyPr anchor="t"/>
          <a:lstStyle/>
          <a:p>
            <a:pPr marL="1031875" indent="-1019175" algn="r" rtl="1">
              <a:defRPr/>
            </a:pP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٥.</a:t>
            </a:r>
            <a:r>
              <a:rPr lang="ar-SA" sz="4800" dirty="0">
                <a:effectLst>
                  <a:glow rad="127000">
                    <a:schemeClr val="tx1"/>
                  </a:glow>
                </a:effectLst>
                <a:ea typeface="ＭＳ Ｐゴシック" charset="0"/>
                <a:cs typeface="Simplified Arabic" panose="02020603050405020304" pitchFamily="18" charset="-78"/>
              </a:rPr>
              <a:t> </a:t>
            </a: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لا تدع محبة المال تدمر حياتك الروحية </a:t>
            </a:r>
            <a:b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b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(٦: ١١-٢١). </a:t>
            </a:r>
            <a:endParaRPr lang="en-US"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4" name="Rectangle 2">
            <a:extLst>
              <a:ext uri="{FF2B5EF4-FFF2-40B4-BE49-F238E27FC236}">
                <a16:creationId xmlns:a16="http://schemas.microsoft.com/office/drawing/2014/main" id="{78A73DD9-83D1-5340-B760-B9F51821FF5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8808682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31101"/>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الملكوت</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726"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48761" y="65348"/>
            <a:ext cx="527509" cy="8308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04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59" name="Picture 5" descr="Picture 5"/>
          <p:cNvPicPr>
            <a:picLocks noChangeAspect="1"/>
          </p:cNvPicPr>
          <p:nvPr/>
        </p:nvPicPr>
        <p:blipFill>
          <a:blip r:embed="rId3" cstate="print"/>
          <a:stretch>
            <a:fillRect/>
          </a:stretch>
        </p:blipFill>
        <p:spPr>
          <a:xfrm>
            <a:off x="-18655" y="0"/>
            <a:ext cx="9162655" cy="6858000"/>
          </a:xfrm>
          <a:prstGeom prst="rect">
            <a:avLst/>
          </a:prstGeom>
          <a:ln w="12700">
            <a:miter lim="400000"/>
          </a:ln>
        </p:spPr>
      </p:pic>
      <p:sp>
        <p:nvSpPr>
          <p:cNvPr id="4460" name="Title 1"/>
          <p:cNvSpPr txBox="1">
            <a:spLocks noGrp="1"/>
          </p:cNvSpPr>
          <p:nvPr>
            <p:ph type="title"/>
          </p:nvPr>
        </p:nvSpPr>
        <p:spPr>
          <a:xfrm>
            <a:off x="-18653" y="2306"/>
            <a:ext cx="9162651" cy="1397998"/>
          </a:xfrm>
          <a:prstGeom prst="rect">
            <a:avLst/>
          </a:prstGeom>
          <a:solidFill>
            <a:srgbClr val="000000"/>
          </a:solidFill>
        </p:spPr>
        <p:txBody>
          <a:bodyPr/>
          <a:lstStyle/>
          <a:p>
            <a:pPr rtl="0">
              <a:defRPr sz="3600" b="1">
                <a:solidFill>
                  <a:srgbClr val="FFFFFF"/>
                </a:solidFill>
                <a:latin typeface="+mj-lt"/>
                <a:ea typeface="+mj-ea"/>
                <a:cs typeface="+mj-cs"/>
                <a:sym typeface="Arial"/>
              </a:defRPr>
            </a:pPr>
            <a:r>
              <a:rPr dirty="0"/>
              <a:t>يسوع</a:t>
            </a:r>
            <a:br>
              <a:rPr dirty="0"/>
            </a:br>
            <a:r>
              <a:rPr lang="ar-JO" dirty="0"/>
              <a:t>(ن</a:t>
            </a:r>
            <a:r>
              <a:rPr dirty="0" err="1"/>
              <a:t>ب</a:t>
            </a:r>
            <a:r>
              <a:rPr lang="ar-JO" dirty="0"/>
              <a:t>و</a:t>
            </a:r>
            <a:r>
              <a:rPr dirty="0" err="1"/>
              <a:t>ة</a:t>
            </a:r>
            <a:r>
              <a:rPr dirty="0"/>
              <a:t> </a:t>
            </a:r>
            <a:r>
              <a:rPr dirty="0" err="1"/>
              <a:t>ميسيانية</a:t>
            </a:r>
            <a:r>
              <a:rPr dirty="0"/>
              <a:t>) </a:t>
            </a:r>
          </a:p>
        </p:txBody>
      </p:sp>
      <p:sp>
        <p:nvSpPr>
          <p:cNvPr id="4461" name="Rectangle 2"/>
          <p:cNvSpPr txBox="1"/>
          <p:nvPr/>
        </p:nvSpPr>
        <p:spPr>
          <a:xfrm>
            <a:off x="-59217" y="2276872"/>
            <a:ext cx="9052561" cy="2554545"/>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vert="horz" wrap="square" lIns="91440" tIns="45720" rIns="91440" bIns="45720" numCol="1" anchor="t"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32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التناقض</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بين السلطة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والعبد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(٨:</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٣٥ ؛ ٩:</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٣٥ ؛ ١٠: ٤٣-٤٤)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يُظهر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يسوع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يختلف</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عن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نوع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الحاكم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المتشدد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الذي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توقعه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اليهود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يزخر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الإنجيل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بالمسيحانيات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العالية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 ؛ ٨:</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٢٩ ؛ ١٥:</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٣٩)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ومع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ذلك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فإن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اقتباس</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واحد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فقط</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العهد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القديم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٢).</a:t>
            </a:r>
          </a:p>
        </p:txBody>
      </p:sp>
      <p:sp>
        <p:nvSpPr>
          <p:cNvPr id="4462"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63"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63"/>
                                        </p:tgtEl>
                                        <p:attrNameLst>
                                          <p:attrName>style.visibility</p:attrName>
                                        </p:attrNameLst>
                                      </p:cBhvr>
                                      <p:to>
                                        <p:strVal val="visible"/>
                                      </p:to>
                                    </p:set>
                                    <p:anim calcmode="lin" valueType="num">
                                      <p:cBhvr>
                                        <p:cTn id="7" dur="500" fill="hold"/>
                                        <p:tgtEl>
                                          <p:spTgt spid="4463"/>
                                        </p:tgtEl>
                                        <p:attrNameLst>
                                          <p:attrName>ppt_x</p:attrName>
                                        </p:attrNameLst>
                                      </p:cBhvr>
                                      <p:tavLst>
                                        <p:tav tm="0">
                                          <p:val>
                                            <p:strVal val="#ppt_x"/>
                                          </p:val>
                                        </p:tav>
                                        <p:tav tm="100000">
                                          <p:val>
                                            <p:strVal val="#ppt_x"/>
                                          </p:val>
                                        </p:tav>
                                      </p:tavLst>
                                    </p:anim>
                                    <p:anim calcmode="lin" valueType="num">
                                      <p:cBhvr>
                                        <p:cTn id="8" dur="500" fill="hold"/>
                                        <p:tgtEl>
                                          <p:spTgt spid="44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3" grpId="0" animBg="1" advAuto="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https://michaelnichols.org/wp-content/uploads/2013/08/choose-your-own-priorities.jpg">
            <a:extLst>
              <a:ext uri="{FF2B5EF4-FFF2-40B4-BE49-F238E27FC236}">
                <a16:creationId xmlns:a16="http://schemas.microsoft.com/office/drawing/2014/main" id="{AB96A63C-335E-EC46-B3D1-BE70BEDCDF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9822243">
            <a:off x="-168050" y="438718"/>
            <a:ext cx="3165924" cy="263563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mj-lt"/>
                <a:ea typeface="ＭＳ Ｐゴシック" charset="0"/>
                <a:cs typeface="Simplified Arabic" panose="02020603050405020304" pitchFamily="18" charset="-78"/>
              </a:rPr>
              <a:t>الفكرة الرئيسية</a:t>
            </a:r>
            <a:endParaRPr lang="en-US" sz="5400" b="1">
              <a:effectLst>
                <a:glow rad="127000">
                  <a:schemeClr val="tx1"/>
                </a:glow>
              </a:effectLst>
              <a:latin typeface="+mj-lt"/>
              <a:ea typeface="ＭＳ Ｐゴシック" charset="0"/>
              <a:cs typeface="Simplified Arabic" panose="02020603050405020304" pitchFamily="18" charset="-78"/>
            </a:endParaRPr>
          </a:p>
        </p:txBody>
      </p:sp>
      <p:sp>
        <p:nvSpPr>
          <p:cNvPr id="3" name="Rectangle 2"/>
          <p:cNvSpPr txBox="1">
            <a:spLocks noChangeArrowheads="1"/>
          </p:cNvSpPr>
          <p:nvPr/>
        </p:nvSpPr>
        <p:spPr bwMode="auto">
          <a:xfrm>
            <a:off x="2915816" y="1756533"/>
            <a:ext cx="6228184" cy="3344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يٌمكننا هزيمة الهرطقة من خلال إطاعة أولويات الله لترتيب الكنيسة. </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Rectangle 2">
            <a:extLst>
              <a:ext uri="{FF2B5EF4-FFF2-40B4-BE49-F238E27FC236}">
                <a16:creationId xmlns:a16="http://schemas.microsoft.com/office/drawing/2014/main" id="{A57A3852-F958-F146-8800-9506CA327FB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99666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46815720"/>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7874" name="Picture 1">
            <a:extLst>
              <a:ext uri="{FF2B5EF4-FFF2-40B4-BE49-F238E27FC236}">
                <a16:creationId xmlns:a16="http://schemas.microsoft.com/office/drawing/2014/main" id="{2D31B2BD-81CB-A60D-1A88-130AEF1B5C3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0" y="1028700"/>
            <a:ext cx="9144000" cy="478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2" name="Rectangle 2">
            <a:extLst>
              <a:ext uri="{FF2B5EF4-FFF2-40B4-BE49-F238E27FC236}">
                <a16:creationId xmlns:a16="http://schemas.microsoft.com/office/drawing/2014/main" id="{07028F03-5F84-B433-7DCE-3E7CB02CF2CD}"/>
              </a:ext>
            </a:extLst>
          </p:cNvPr>
          <p:cNvSpPr>
            <a:spLocks noGrp="1" noChangeArrowheads="1"/>
          </p:cNvSpPr>
          <p:nvPr>
            <p:ph type="ctrTitle"/>
          </p:nvPr>
        </p:nvSpPr>
        <p:spPr>
          <a:xfrm>
            <a:off x="3001075" y="291424"/>
            <a:ext cx="6153466" cy="1628800"/>
          </a:xfrm>
          <a:ln>
            <a:miter lim="800000"/>
            <a:headEnd/>
            <a:tailEnd/>
          </a:ln>
          <a:extLst>
            <a:ext uri="{909E8E84-426E-40dd-AFC4-6F175D3DCCD1}"/>
            <a:ext uri="{91240B29-F687-4f45-9708-019B960494DF}"/>
            <a:ext uri="{FAA26D3D-D897-4be2-8F04-BA451C77F1D7}"/>
          </a:extLst>
        </p:spPr>
        <p:txBody>
          <a:bodyPr/>
          <a:lstStyle/>
          <a:p>
            <a:pPr>
              <a:defRPr/>
            </a:pPr>
            <a:r>
              <a:rPr lang="ar-SA" sz="8800" kern="10">
                <a:ln w="9525">
                  <a:solidFill>
                    <a:srgbClr val="CC99FF"/>
                  </a:solidFill>
                  <a:round/>
                  <a:headEnd/>
                  <a:tailEnd/>
                </a:ln>
                <a:solidFill>
                  <a:srgbClr val="FFFF00"/>
                </a:solidFill>
                <a:effectLst>
                  <a:glow rad="228600">
                    <a:schemeClr val="accent4">
                      <a:lumMod val="10000"/>
                      <a:alpha val="40000"/>
                    </a:schemeClr>
                  </a:glow>
                  <a:outerShdw blurRad="63500" dist="53882" dir="2700000" algn="ctr" rotWithShape="0">
                    <a:srgbClr val="9999FF">
                      <a:alpha val="79999"/>
                    </a:srgbClr>
                  </a:outerShdw>
                </a:effectLst>
                <a:latin typeface="Impact"/>
                <a:ea typeface="Impact"/>
                <a:cs typeface="Impact"/>
              </a:rPr>
              <a:t>٢ تيموثاوس</a:t>
            </a:r>
            <a:endParaRPr lang="en-US" sz="8800" kern="10">
              <a:ln w="9525">
                <a:solidFill>
                  <a:srgbClr val="CC99FF"/>
                </a:solidFill>
                <a:round/>
                <a:headEnd/>
                <a:tailEnd/>
              </a:ln>
              <a:solidFill>
                <a:srgbClr val="FFFF00"/>
              </a:solidFill>
              <a:effectLst>
                <a:glow rad="228600">
                  <a:schemeClr val="accent4">
                    <a:lumMod val="10000"/>
                    <a:alpha val="40000"/>
                  </a:schemeClr>
                </a:glow>
                <a:outerShdw blurRad="63500" dist="53882" dir="2700000" algn="ctr" rotWithShape="0">
                  <a:srgbClr val="9999FF">
                    <a:alpha val="79999"/>
                  </a:srgbClr>
                </a:outerShdw>
              </a:effectLst>
              <a:latin typeface="Impact"/>
              <a:ea typeface="Impact"/>
              <a:cs typeface="Impact"/>
            </a:endParaRPr>
          </a:p>
        </p:txBody>
      </p:sp>
      <p:sp>
        <p:nvSpPr>
          <p:cNvPr id="5124" name="Rectangle 4">
            <a:extLst>
              <a:ext uri="{FF2B5EF4-FFF2-40B4-BE49-F238E27FC236}">
                <a16:creationId xmlns:a16="http://schemas.microsoft.com/office/drawing/2014/main" id="{4A789CE1-6DD0-8117-0BBC-98C4AA4298CD}"/>
              </a:ext>
            </a:extLst>
          </p:cNvPr>
          <p:cNvSpPr>
            <a:spLocks noChangeArrowheads="1"/>
          </p:cNvSpPr>
          <p:nvPr/>
        </p:nvSpPr>
        <p:spPr bwMode="auto">
          <a:xfrm>
            <a:off x="5652120" y="2204386"/>
            <a:ext cx="3429000" cy="3096666"/>
          </a:xfrm>
          <a:prstGeom prst="rect">
            <a:avLst/>
          </a:prstGeom>
          <a:noFill/>
          <a:ln>
            <a:noFill/>
          </a:ln>
          <a:effectLst>
            <a:outerShdw blurRad="63500" dist="35921" dir="2700000" algn="ctr" rotWithShape="0">
              <a:schemeClr val="tx2">
                <a:alpha val="74998"/>
              </a:schemeClr>
            </a:outerShdw>
          </a:effectLst>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صوت</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GB"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عقيدة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ضد</a:t>
            </a:r>
            <a:r>
              <a:rPr kumimoji="0" lang="en-GB"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endPar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مقاومة</a:t>
            </a:r>
            <a:endParaRPr kumimoji="0" lang="en-US"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5">
            <a:extLst>
              <a:ext uri="{FF2B5EF4-FFF2-40B4-BE49-F238E27FC236}">
                <a16:creationId xmlns:a16="http://schemas.microsoft.com/office/drawing/2014/main" id="{CD7D86E0-1724-B506-215F-2D8868235A48}"/>
              </a:ext>
            </a:extLst>
          </p:cNvPr>
          <p:cNvSpPr>
            <a:spLocks noChangeArrowheads="1"/>
          </p:cNvSpPr>
          <p:nvPr/>
        </p:nvSpPr>
        <p:spPr bwMode="auto">
          <a:xfrm>
            <a:off x="0" y="6384925"/>
            <a:ext cx="9144000" cy="468313"/>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S PGothic" panose="020B0600070205080204" pitchFamily="34" charset="-128"/>
                <a:cs typeface="Arial" panose="020B0604020202020204" pitchFamily="34" charset="0"/>
              </a:rPr>
              <a:t>د. ريك غريفيث. مؤسسة الدراسات اللاهوتية الأردنية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S PGothic" panose="020B0600070205080204" pitchFamily="34" charset="-128"/>
                <a:cs typeface="Arial" panose="020B0604020202020204" pitchFamily="34" charset="0"/>
              </a:rPr>
              <a:t>• BibleStudyDownloads.org</a:t>
            </a:r>
          </a:p>
        </p:txBody>
      </p:sp>
    </p:spTree>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additive="base">
                                        <p:cTn id="7" dur="500" fill="hold"/>
                                        <p:tgtEl>
                                          <p:spTgt spid="5122"/>
                                        </p:tgtEl>
                                        <p:attrNameLst>
                                          <p:attrName>ppt_x</p:attrName>
                                        </p:attrNameLst>
                                      </p:cBhvr>
                                      <p:tavLst>
                                        <p:tav tm="0">
                                          <p:val>
                                            <p:strVal val="0-#ppt_w/2"/>
                                          </p:val>
                                        </p:tav>
                                        <p:tav tm="100000">
                                          <p:val>
                                            <p:strVal val="#ppt_x"/>
                                          </p:val>
                                        </p:tav>
                                      </p:tavLst>
                                    </p:anim>
                                    <p:anim calcmode="lin" valueType="num">
                                      <p:cBhvr additive="base">
                                        <p:cTn id="8" dur="500" fill="hold"/>
                                        <p:tgtEl>
                                          <p:spTgt spid="5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08898" name="Picture 1">
            <a:extLst>
              <a:ext uri="{FF2B5EF4-FFF2-40B4-BE49-F238E27FC236}">
                <a16:creationId xmlns:a16="http://schemas.microsoft.com/office/drawing/2014/main" id="{E68C70A8-DB0C-617C-BADD-9CEC5EFE9B1E}"/>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900098" name="Rectangle 2">
            <a:extLst>
              <a:ext uri="{FF2B5EF4-FFF2-40B4-BE49-F238E27FC236}">
                <a16:creationId xmlns:a16="http://schemas.microsoft.com/office/drawing/2014/main" id="{986928B6-311F-0953-CC10-9F857E67C008}"/>
              </a:ext>
            </a:extLst>
          </p:cNvPr>
          <p:cNvSpPr>
            <a:spLocks noGrp="1" noChangeArrowheads="1"/>
          </p:cNvSpPr>
          <p:nvPr>
            <p:ph type="ctrTitle"/>
          </p:nvPr>
        </p:nvSpPr>
        <p:spPr>
          <a:xfrm>
            <a:off x="0" y="21563"/>
            <a:ext cx="9144000" cy="90977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608D4A8E-2B90-208D-DE1C-E96E4B1AC559}"/>
              </a:ext>
            </a:extLst>
          </p:cNvPr>
          <p:cNvSpPr txBox="1">
            <a:spLocks noChangeArrowheads="1"/>
          </p:cNvSpPr>
          <p:nvPr/>
        </p:nvSpPr>
        <p:spPr bwMode="auto">
          <a:xfrm>
            <a:off x="0" y="242331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العقيدة</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77A93622-EA5E-7085-30FE-3DAF0C6C810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a:extLst>
              <a:ext uri="{FF2B5EF4-FFF2-40B4-BE49-F238E27FC236}">
                <a16:creationId xmlns:a16="http://schemas.microsoft.com/office/drawing/2014/main" id="{9357D2CA-CBEE-DF98-55E4-A5F8727F7F80}"/>
              </a:ext>
            </a:extLst>
          </p:cNvPr>
          <p:cNvSpPr txBox="1">
            <a:spLocks noChangeArrowheads="1"/>
          </p:cNvSpPr>
          <p:nvPr/>
        </p:nvSpPr>
        <p:spPr bwMode="auto">
          <a:xfrm>
            <a:off x="8362950" y="65088"/>
            <a:ext cx="703263"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C2185D-7E76-0B8F-DEAD-F4F855D3EA2A}"/>
              </a:ext>
            </a:extLst>
          </p:cNvPr>
          <p:cNvSpPr>
            <a:spLocks noGrp="1"/>
          </p:cNvSpPr>
          <p:nvPr>
            <p:ph type="ctrTitle"/>
          </p:nvPr>
        </p:nvSpPr>
        <p:spPr>
          <a:xfrm>
            <a:off x="-18653" y="-7614"/>
            <a:ext cx="9162651" cy="1012616"/>
          </a:xfrm>
          <a:ln>
            <a:miter lim="800000"/>
            <a:headEnd/>
            <a:tailEnd/>
          </a:ln>
          <a:extLst>
            <a:ext uri="{909E8E84-426E-40dd-AFC4-6F175D3DCCD1}"/>
            <a:ext uri="{91240B29-F687-4f45-9708-019B960494DF}"/>
            <a:ext uri="{FAA26D3D-D897-4be2-8F04-BA451C77F1D7}"/>
          </a:extLst>
        </p:spPr>
        <p:txBody>
          <a:bodyPr/>
          <a:lstStyle/>
          <a:p>
            <a:pPr>
              <a:defRPr/>
            </a:pPr>
            <a:r>
              <a:rPr lang="ar-JO" sz="4800" dirty="0">
                <a:effectLst>
                  <a:glow rad="101600">
                    <a:schemeClr val="tx1">
                      <a:alpha val="99000"/>
                    </a:schemeClr>
                  </a:glow>
                </a:effectLst>
                <a:ea typeface="ＭＳ Ｐゴシック" pitchFamily="-108" charset="-128"/>
              </a:rPr>
              <a:t>الموضوع</a:t>
            </a:r>
            <a:endParaRPr lang="en-US" sz="4800" dirty="0">
              <a:effectLst>
                <a:glow rad="101600">
                  <a:schemeClr val="tx1">
                    <a:alpha val="99000"/>
                  </a:schemeClr>
                </a:glow>
              </a:effectLst>
              <a:ea typeface="ＭＳ Ｐゴシック" pitchFamily="-108" charset="-128"/>
            </a:endParaRPr>
          </a:p>
        </p:txBody>
      </p:sp>
      <p:sp>
        <p:nvSpPr>
          <p:cNvPr id="3" name="Title 1">
            <a:extLst>
              <a:ext uri="{FF2B5EF4-FFF2-40B4-BE49-F238E27FC236}">
                <a16:creationId xmlns:a16="http://schemas.microsoft.com/office/drawing/2014/main" id="{7C1FE9F8-D66C-F40A-937C-6860D3E1F8CF}"/>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7C39C791-0DE5-88E8-9337-E118F9FDC684}"/>
              </a:ext>
            </a:extLst>
          </p:cNvPr>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宋体" charset="0"/>
                <a:cs typeface="Arial" panose="020B0604020202020204" pitchFamily="34" charset="0"/>
              </a:rPr>
              <a:t>صوت العقيدة ضد المقاومة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9925" name="Text Box 3">
            <a:extLst>
              <a:ext uri="{FF2B5EF4-FFF2-40B4-BE49-F238E27FC236}">
                <a16:creationId xmlns:a16="http://schemas.microsoft.com/office/drawing/2014/main" id="{84BCEDA0-C4F2-7311-87E5-A5BBC40A5602}"/>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23</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9B6B15FC-44FA-CEAC-7C87-F5477870A63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10946" name="Picture 1">
            <a:extLst>
              <a:ext uri="{FF2B5EF4-FFF2-40B4-BE49-F238E27FC236}">
                <a16:creationId xmlns:a16="http://schemas.microsoft.com/office/drawing/2014/main" id="{618EB021-FA7E-B97C-8DDB-ADCAA5770ACF}"/>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900098" name="Rectangle 2">
            <a:extLst>
              <a:ext uri="{FF2B5EF4-FFF2-40B4-BE49-F238E27FC236}">
                <a16:creationId xmlns:a16="http://schemas.microsoft.com/office/drawing/2014/main" id="{0CF9D042-8E02-D973-E297-22A3492815C6}"/>
              </a:ext>
            </a:extLst>
          </p:cNvPr>
          <p:cNvSpPr>
            <a:spLocks noGrp="1" noChangeArrowheads="1"/>
          </p:cNvSpPr>
          <p:nvPr>
            <p:ph type="ctrTitle"/>
          </p:nvPr>
        </p:nvSpPr>
        <p:spPr>
          <a:xfrm>
            <a:off x="0" y="21563"/>
            <a:ext cx="9144000" cy="90977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cs typeface="ＭＳ Ｐゴシック" charset="0"/>
              </a:rPr>
              <a:t>الآيات المفتاحية</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238B9B4F-7CB3-B180-30EF-E0FB6231EF29}"/>
              </a:ext>
            </a:extLst>
          </p:cNvPr>
          <p:cNvSpPr txBox="1">
            <a:spLocks noChangeArrowheads="1"/>
          </p:cNvSpPr>
          <p:nvPr/>
        </p:nvSpPr>
        <p:spPr bwMode="auto">
          <a:xfrm>
            <a:off x="0" y="1601788"/>
            <a:ext cx="9144000" cy="391318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كُلُّ الْكِتَابِ هُوَ مُوحًى بِهِ مِنَ اللهِ، وَنَافِعٌ لِلتَّعْلِيمِ وَالتَّوْبِيخِ، لِلتَّقْوِيمِ وَالتَّأْدِيبِ الَّذِي فِي الْبِرِّ، لِكَيْ يَكُونَ إِنْسَانُ اللهِ كَامِلًا، مُتَأَهِّبًا لِكُلِّ عَمَل صَالِحٍ.</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اكْرِزْ بِالْكَلِمَةِ</a:t>
            </a:r>
            <a:endPar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(3: 16- 17؛ 4: 2)</a:t>
            </a:r>
          </a:p>
        </p:txBody>
      </p:sp>
      <p:sp>
        <p:nvSpPr>
          <p:cNvPr id="6" name="Rectangle 2">
            <a:extLst>
              <a:ext uri="{FF2B5EF4-FFF2-40B4-BE49-F238E27FC236}">
                <a16:creationId xmlns:a16="http://schemas.microsoft.com/office/drawing/2014/main" id="{6F5B44DF-050E-A9EE-5207-7C28E15D81E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7" name="Text Box 24">
            <a:extLst>
              <a:ext uri="{FF2B5EF4-FFF2-40B4-BE49-F238E27FC236}">
                <a16:creationId xmlns:a16="http://schemas.microsoft.com/office/drawing/2014/main" id="{1D5765D3-DC27-F971-F925-D233DFB508E3}"/>
              </a:ext>
            </a:extLst>
          </p:cNvPr>
          <p:cNvSpPr txBox="1">
            <a:spLocks noChangeArrowheads="1"/>
          </p:cNvSpPr>
          <p:nvPr/>
        </p:nvSpPr>
        <p:spPr bwMode="auto">
          <a:xfrm>
            <a:off x="8472488"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7" name="WordArt 3">
            <a:extLst>
              <a:ext uri="{FF2B5EF4-FFF2-40B4-BE49-F238E27FC236}">
                <a16:creationId xmlns:a16="http://schemas.microsoft.com/office/drawing/2014/main" id="{43010934-8465-D55B-8439-8989AACA0773}"/>
              </a:ext>
            </a:extLst>
          </p:cNvPr>
          <p:cNvSpPr>
            <a:spLocks noChangeArrowheads="1" noChangeShapeType="1" noTextEdit="1"/>
          </p:cNvSpPr>
          <p:nvPr/>
        </p:nvSpPr>
        <p:spPr bwMode="auto">
          <a:xfrm>
            <a:off x="1637482" y="490191"/>
            <a:ext cx="6249166" cy="490537"/>
          </a:xfrm>
          <a:prstGeom prst="rect">
            <a:avLst/>
          </a:prstGeom>
        </p:spPr>
        <p:txBody>
          <a:bodyPr wrap="none" fromWordArt="1">
            <a:prstTxWarp prst="textSlantUp">
              <a:avLst>
                <a:gd name="adj" fmla="val 1606"/>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rPr>
              <a:t>البيان الموجز</a:t>
            </a:r>
            <a:endParaRPr kumimoji="0" lang="en-US"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endParaRPr>
          </a:p>
        </p:txBody>
      </p:sp>
      <p:sp>
        <p:nvSpPr>
          <p:cNvPr id="2" name="Rectangle 1">
            <a:extLst>
              <a:ext uri="{FF2B5EF4-FFF2-40B4-BE49-F238E27FC236}">
                <a16:creationId xmlns:a16="http://schemas.microsoft.com/office/drawing/2014/main" id="{2BFFBEE6-E989-203F-218A-6B5189F6306A}"/>
              </a:ext>
            </a:extLst>
          </p:cNvPr>
          <p:cNvSpPr/>
          <p:nvPr/>
        </p:nvSpPr>
        <p:spPr>
          <a:xfrm>
            <a:off x="395536" y="2420888"/>
            <a:ext cx="8520112" cy="1446212"/>
          </a:xfrm>
          <a:prstGeom prst="rect">
            <a:avLst/>
          </a:prstGeom>
        </p:spPr>
        <p:txBody>
          <a:bodyPr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المثابرة ضد الإرتداد رغم المشقة ، بالوعظ بالكلمة بكل أمانة.</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 name="Text Box 24">
            <a:extLst>
              <a:ext uri="{FF2B5EF4-FFF2-40B4-BE49-F238E27FC236}">
                <a16:creationId xmlns:a16="http://schemas.microsoft.com/office/drawing/2014/main" id="{518B3B26-E4EA-D080-CA9D-23370CD22474}"/>
              </a:ext>
            </a:extLst>
          </p:cNvPr>
          <p:cNvSpPr txBox="1">
            <a:spLocks noChangeArrowheads="1"/>
          </p:cNvSpPr>
          <p:nvPr/>
        </p:nvSpPr>
        <p:spPr bwMode="auto">
          <a:xfrm>
            <a:off x="8431213"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5307E2D-BDD2-88FE-D041-21F5CA5CEB4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3D12E3-C346-B277-7CD2-7E295E518E5E}"/>
              </a:ext>
            </a:extLst>
          </p:cNvPr>
          <p:cNvSpPr>
            <a:spLocks noGrp="1"/>
          </p:cNvSpPr>
          <p:nvPr>
            <p:ph type="ctrTitle"/>
          </p:nvPr>
        </p:nvSpPr>
        <p:spPr>
          <a:xfrm>
            <a:off x="180966" y="102580"/>
            <a:ext cx="8236820" cy="79942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89BF2F7A-E120-D1A7-75BA-71D3511D126B}"/>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5" name="Text Box 24">
            <a:extLst>
              <a:ext uri="{FF2B5EF4-FFF2-40B4-BE49-F238E27FC236}">
                <a16:creationId xmlns:a16="http://schemas.microsoft.com/office/drawing/2014/main" id="{24ADCEE9-4C1A-F23F-2B1C-DE48B3C3BF21}"/>
              </a:ext>
            </a:extLst>
          </p:cNvPr>
          <p:cNvSpPr txBox="1">
            <a:spLocks noChangeArrowheads="1"/>
          </p:cNvSpPr>
          <p:nvPr/>
        </p:nvSpPr>
        <p:spPr bwMode="auto">
          <a:xfrm>
            <a:off x="8297863" y="-669925"/>
            <a:ext cx="698500"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p>
        </p:txBody>
      </p:sp>
      <p:sp>
        <p:nvSpPr>
          <p:cNvPr id="6" name="Rectangle 2">
            <a:extLst>
              <a:ext uri="{FF2B5EF4-FFF2-40B4-BE49-F238E27FC236}">
                <a16:creationId xmlns:a16="http://schemas.microsoft.com/office/drawing/2014/main" id="{1A2ED2EC-2918-EA85-6E15-3A30964A0E8D}"/>
              </a:ext>
            </a:extLst>
          </p:cNvPr>
          <p:cNvSpPr txBox="1">
            <a:spLocks noChangeArrowheads="1"/>
          </p:cNvSpPr>
          <p:nvPr/>
        </p:nvSpPr>
        <p:spPr bwMode="auto">
          <a:xfrm>
            <a:off x="0" y="1602008"/>
            <a:ext cx="9144000" cy="333916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التعبير عند ظهوره وملكوته ( 4: 1) يربط عودة المسيح مع حكمه الألفي بينما التعبير يخلصني لملكوته السماوي</a:t>
            </a:r>
            <a:br>
              <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( 4: 18 ) يظهر طبيعته الأزلية</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2998" name="Text Box 3">
            <a:extLst>
              <a:ext uri="{FF2B5EF4-FFF2-40B4-BE49-F238E27FC236}">
                <a16:creationId xmlns:a16="http://schemas.microsoft.com/office/drawing/2014/main" id="{10E4DE47-2DA4-DF71-5737-CC0D5C43631E}"/>
              </a:ext>
            </a:extLst>
          </p:cNvPr>
          <p:cNvSpPr txBox="1">
            <a:spLocks noChangeArrowheads="1"/>
          </p:cNvSpPr>
          <p:nvPr/>
        </p:nvSpPr>
        <p:spPr bwMode="auto">
          <a:xfrm>
            <a:off x="8170863" y="44450"/>
            <a:ext cx="868362"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237</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E7449C82-8A54-3E4A-D9C7-10F2D0EFB40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4018" name="Picture 8">
            <a:extLst>
              <a:ext uri="{FF2B5EF4-FFF2-40B4-BE49-F238E27FC236}">
                <a16:creationId xmlns:a16="http://schemas.microsoft.com/office/drawing/2014/main" id="{56DEF154-610B-23C7-6FDC-412DFA1767D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317500"/>
            <a:ext cx="9144000" cy="654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7D4F1BC7-77D3-48F2-EE30-939711001DC6}"/>
              </a:ext>
            </a:extLst>
          </p:cNvPr>
          <p:cNvSpPr>
            <a:spLocks noGrp="1"/>
          </p:cNvSpPr>
          <p:nvPr>
            <p:ph type="ctrTitle"/>
          </p:nvPr>
        </p:nvSpPr>
        <p:spPr>
          <a:xfrm>
            <a:off x="0" y="0"/>
            <a:ext cx="9144000" cy="90200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79FB4323-482A-0837-F269-DABBC8448210}"/>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63D7511E-34C9-0624-2187-F48A66C83EED}"/>
              </a:ext>
            </a:extLst>
          </p:cNvPr>
          <p:cNvSpPr txBox="1">
            <a:spLocks noChangeArrowheads="1"/>
          </p:cNvSpPr>
          <p:nvPr/>
        </p:nvSpPr>
        <p:spPr bwMode="auto">
          <a:xfrm>
            <a:off x="752475" y="1601788"/>
            <a:ext cx="7569200" cy="409733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defPPr>
              <a:defRPr lang="en-US"/>
            </a:defPPr>
            <a:lvl1pPr algn="ctr" defTabSz="457200">
              <a:defRPr sz="3600" b="1">
                <a:solidFill>
                  <a:srgbClr val="FFFFFF"/>
                </a:solidFill>
                <a:effectLst>
                  <a:glow rad="127000">
                    <a:srgbClr val="000000"/>
                  </a:glow>
                </a:effectLst>
                <a:latin typeface="Arial" charset="0"/>
                <a:ea typeface="ＭＳ Ｐゴシック" charset="0"/>
                <a:cs typeface="ＭＳ Ｐゴシック"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بُولُسُ، رَسُولُ يَسُوعَ الْمَسِيحِ بِمَشِيئَةِ اللهِ، لأَجْلِ وَعْدِ الْحَيَاةِ الَّتِي فِي يَسُوعَ الْمَسِيحِ.</a:t>
            </a:r>
            <a:endPar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 1)</a:t>
            </a:r>
            <a:endParaRPr kumimoji="0" lang="ar-EG"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4022" name="Text Box 3">
            <a:extLst>
              <a:ext uri="{FF2B5EF4-FFF2-40B4-BE49-F238E27FC236}">
                <a16:creationId xmlns:a16="http://schemas.microsoft.com/office/drawing/2014/main" id="{658D0E5A-CEE9-73B0-A343-714145C0C55A}"/>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211BB9EA-E278-58C7-4BD5-FC0D37ED653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5042" name="Picture 5" descr="Cross Sky View Christian Stock Photography.jpg">
            <a:extLst>
              <a:ext uri="{FF2B5EF4-FFF2-40B4-BE49-F238E27FC236}">
                <a16:creationId xmlns:a16="http://schemas.microsoft.com/office/drawing/2014/main" id="{96BE640A-B268-BD42-7B78-DA15389CAC6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392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14BBADBB-051B-B565-BDA8-368A6B08F54D}"/>
              </a:ext>
            </a:extLst>
          </p:cNvPr>
          <p:cNvSpPr>
            <a:spLocks noGrp="1"/>
          </p:cNvSpPr>
          <p:nvPr>
            <p:ph type="ctrTitle"/>
          </p:nvPr>
        </p:nvSpPr>
        <p:spPr>
          <a:xfrm>
            <a:off x="180966" y="102580"/>
            <a:ext cx="8236820" cy="79942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06A7803D-22AA-D144-7151-526E98F9A5BD}"/>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46B574E9-92BC-619A-2DA4-AC3AF40CB9D5}"/>
              </a:ext>
            </a:extLst>
          </p:cNvPr>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defPPr>
              <a:defRPr lang="en-US"/>
            </a:defPPr>
            <a:lvl1pPr algn="ctr" defTabSz="457200">
              <a:defRPr sz="3600" b="1">
                <a:solidFill>
                  <a:srgbClr val="FFFFFF"/>
                </a:solidFill>
                <a:effectLst>
                  <a:glow rad="127000">
                    <a:srgbClr val="000000"/>
                  </a:glow>
                </a:effectLst>
                <a:latin typeface="Arial" charset="0"/>
                <a:ea typeface="ＭＳ Ｐゴシック" charset="0"/>
                <a:cs typeface="ＭＳ Ｐゴシック"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الكتب المقدسة تجعلنا حكماء من أجل الخلاص من خلال الإيمان الذي بيسوع المسيح.</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( 3: 15؛ 2: 10)</a:t>
            </a:r>
            <a:endParaRPr kumimoji="0" lang="en-US"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5046" name="Text Box 3">
            <a:extLst>
              <a:ext uri="{FF2B5EF4-FFF2-40B4-BE49-F238E27FC236}">
                <a16:creationId xmlns:a16="http://schemas.microsoft.com/office/drawing/2014/main" id="{ED316C42-1B39-025F-BFC5-F9048C6F9263}"/>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FD234D9D-58BD-5AD7-B1B9-7693B2FC747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5" name="Text Box 2"/>
          <p:cNvSpPr txBox="1"/>
          <p:nvPr/>
        </p:nvSpPr>
        <p:spPr>
          <a:xfrm>
            <a:off x="8578532" y="381000"/>
            <a:ext cx="487998"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defRPr b="1">
                <a:solidFill>
                  <a:srgbClr val="000000"/>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٨٥</a:t>
            </a:r>
          </a:p>
        </p:txBody>
      </p:sp>
      <p:graphicFrame>
        <p:nvGraphicFramePr>
          <p:cNvPr id="4467" name="Table 1"/>
          <p:cNvGraphicFramePr/>
          <p:nvPr/>
        </p:nvGraphicFramePr>
        <p:xfrm>
          <a:off x="0" y="764704"/>
          <a:ext cx="9144000" cy="5938971"/>
        </p:xfrm>
        <a:graphic>
          <a:graphicData uri="http://schemas.openxmlformats.org/drawingml/2006/table">
            <a:tbl>
              <a:tblPr firstRow="1"/>
              <a:tblGrid>
                <a:gridCol w="995415">
                  <a:extLst>
                    <a:ext uri="{9D8B030D-6E8A-4147-A177-3AD203B41FA5}">
                      <a16:colId xmlns:a16="http://schemas.microsoft.com/office/drawing/2014/main" val="20000"/>
                    </a:ext>
                  </a:extLst>
                </a:gridCol>
                <a:gridCol w="1027354">
                  <a:extLst>
                    <a:ext uri="{9D8B030D-6E8A-4147-A177-3AD203B41FA5}">
                      <a16:colId xmlns:a16="http://schemas.microsoft.com/office/drawing/2014/main" val="20001"/>
                    </a:ext>
                  </a:extLst>
                </a:gridCol>
                <a:gridCol w="880590">
                  <a:extLst>
                    <a:ext uri="{9D8B030D-6E8A-4147-A177-3AD203B41FA5}">
                      <a16:colId xmlns:a16="http://schemas.microsoft.com/office/drawing/2014/main" val="20002"/>
                    </a:ext>
                  </a:extLst>
                </a:gridCol>
                <a:gridCol w="991466">
                  <a:extLst>
                    <a:ext uri="{9D8B030D-6E8A-4147-A177-3AD203B41FA5}">
                      <a16:colId xmlns:a16="http://schemas.microsoft.com/office/drawing/2014/main" val="20003"/>
                    </a:ext>
                  </a:extLst>
                </a:gridCol>
                <a:gridCol w="1136625">
                  <a:extLst>
                    <a:ext uri="{9D8B030D-6E8A-4147-A177-3AD203B41FA5}">
                      <a16:colId xmlns:a16="http://schemas.microsoft.com/office/drawing/2014/main" val="20004"/>
                    </a:ext>
                  </a:extLst>
                </a:gridCol>
                <a:gridCol w="871391">
                  <a:extLst>
                    <a:ext uri="{9D8B030D-6E8A-4147-A177-3AD203B41FA5}">
                      <a16:colId xmlns:a16="http://schemas.microsoft.com/office/drawing/2014/main" val="20005"/>
                    </a:ext>
                  </a:extLst>
                </a:gridCol>
                <a:gridCol w="1330083">
                  <a:extLst>
                    <a:ext uri="{9D8B030D-6E8A-4147-A177-3AD203B41FA5}">
                      <a16:colId xmlns:a16="http://schemas.microsoft.com/office/drawing/2014/main" val="20006"/>
                    </a:ext>
                  </a:extLst>
                </a:gridCol>
                <a:gridCol w="880590">
                  <a:extLst>
                    <a:ext uri="{9D8B030D-6E8A-4147-A177-3AD203B41FA5}">
                      <a16:colId xmlns:a16="http://schemas.microsoft.com/office/drawing/2014/main" val="20007"/>
                    </a:ext>
                  </a:extLst>
                </a:gridCol>
                <a:gridCol w="1030486">
                  <a:extLst>
                    <a:ext uri="{9D8B030D-6E8A-4147-A177-3AD203B41FA5}">
                      <a16:colId xmlns:a16="http://schemas.microsoft.com/office/drawing/2014/main" val="20008"/>
                    </a:ext>
                  </a:extLst>
                </a:gridCol>
              </a:tblGrid>
              <a:tr h="435337">
                <a:tc gridSpan="9">
                  <a:txBody>
                    <a:bodyPr/>
                    <a:lstStyle/>
                    <a:p>
                      <a:pPr algn="ctr" defTabSz="457200">
                        <a:defRPr sz="1800" b="0">
                          <a:solidFill>
                            <a:srgbClr val="000000"/>
                          </a:solidFill>
                        </a:defRPr>
                      </a:pPr>
                      <a:r>
                        <a:rPr sz="2800" b="1">
                          <a:solidFill>
                            <a:srgbClr val="FFFFFF"/>
                          </a:solidFill>
                          <a:sym typeface="Arial"/>
                        </a:rPr>
                        <a:t>الإله الذي هو نموذج المعاناة كخادم</a:t>
                      </a:r>
                    </a:p>
                  </a:txBody>
                  <a:tcPr marL="45720" marR="45720" anchor="ctr" horzOverflow="overflow">
                    <a:lnL>
                      <a:solidFill>
                        <a:srgbClr val="B7BB8C"/>
                      </a:solidFill>
                    </a:lnL>
                    <a:lnR>
                      <a:solidFill>
                        <a:srgbClr val="B7BB8C"/>
                      </a:solidFill>
                    </a:lnR>
                    <a:solidFill>
                      <a:srgbClr val="000000"/>
                    </a:solid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0"/>
                  </a:ext>
                </a:extLst>
              </a:tr>
              <a:tr h="372306">
                <a:tc gridSpan="5">
                  <a:txBody>
                    <a:bodyPr/>
                    <a:lstStyle/>
                    <a:p>
                      <a:pPr algn="ctr" defTabSz="457200">
                        <a:defRPr sz="1800">
                          <a:solidFill>
                            <a:srgbClr val="000000"/>
                          </a:solidFill>
                        </a:defRPr>
                      </a:pPr>
                      <a:r>
                        <a:rPr sz="2000" b="1">
                          <a:solidFill>
                            <a:srgbClr val="33334D"/>
                          </a:solidFill>
                          <a:sym typeface="Arial"/>
                        </a:rPr>
                        <a:t>الخدمة </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الآلم</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1"/>
                  </a:ext>
                </a:extLst>
              </a:tr>
              <a:tr h="369017">
                <a:tc gridSpan="5">
                  <a:txBody>
                    <a:bodyPr/>
                    <a:lstStyle/>
                    <a:p>
                      <a:pPr algn="ctr" defTabSz="457200">
                        <a:defRPr sz="1800">
                          <a:solidFill>
                            <a:srgbClr val="000000"/>
                          </a:solidFill>
                        </a:defRPr>
                      </a:pPr>
                      <a:r>
                        <a:rPr sz="2000" b="1">
                          <a:solidFill>
                            <a:srgbClr val="33334D"/>
                          </a:solidFill>
                          <a:sym typeface="Arial"/>
                        </a:rPr>
                        <a:t>أقوال وإشارات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تضحية</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2"/>
                  </a:ext>
                </a:extLst>
              </a:tr>
              <a:tr h="293720">
                <a:tc gridSpan="5">
                  <a:txBody>
                    <a:bodyPr/>
                    <a:lstStyle/>
                    <a:p>
                      <a:pPr algn="ctr" defTabSz="457200">
                        <a:defRPr sz="1800">
                          <a:solidFill>
                            <a:srgbClr val="000000"/>
                          </a:solidFill>
                        </a:defRPr>
                      </a:pPr>
                      <a:r>
                        <a:rPr sz="2000" b="1">
                          <a:solidFill>
                            <a:srgbClr val="33334D"/>
                          </a:solidFill>
                          <a:sym typeface="Arial"/>
                        </a:rPr>
                        <a:t>الجليل وبيريا</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يهوذا وأرشليم </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3"/>
                  </a:ext>
                </a:extLst>
              </a:tr>
              <a:tr h="435337">
                <a:tc gridSpan="2">
                  <a:txBody>
                    <a:bodyPr/>
                    <a:lstStyle/>
                    <a:p>
                      <a:pPr algn="ctr" defTabSz="457200">
                        <a:defRPr sz="1800">
                          <a:solidFill>
                            <a:srgbClr val="000000"/>
                          </a:solidFill>
                        </a:defRPr>
                      </a:pPr>
                      <a:r>
                        <a:rPr sz="2000" b="1">
                          <a:solidFill>
                            <a:srgbClr val="33334D"/>
                          </a:solidFill>
                          <a:sym typeface="Arial"/>
                        </a:rPr>
                        <a:t>آتٍ</a:t>
                      </a:r>
                    </a:p>
                  </a:txBody>
                  <a:tcPr marL="45720" marR="45720" anchor="ctr" horzOverflow="overflow">
                    <a:noFill/>
                  </a:tcPr>
                </a:tc>
                <a:tc hMerge="1">
                  <a:txBody>
                    <a:bodyPr/>
                    <a:lstStyle/>
                    <a:p>
                      <a:endParaRPr lang="ar-JO"/>
                    </a:p>
                  </a:txBody>
                  <a:tcPr/>
                </a:tc>
                <a:tc gridSpan="3">
                  <a:txBody>
                    <a:bodyPr/>
                    <a:lstStyle/>
                    <a:p>
                      <a:pPr algn="ctr" defTabSz="457200">
                        <a:defRPr sz="1800">
                          <a:solidFill>
                            <a:srgbClr val="000000"/>
                          </a:solidFill>
                        </a:defRPr>
                      </a:pPr>
                      <a:r>
                        <a:rPr sz="2000" b="1">
                          <a:solidFill>
                            <a:srgbClr val="33334D"/>
                          </a:solidFill>
                          <a:sym typeface="Arial"/>
                        </a:rPr>
                        <a:t>معارضة الخدمة</a:t>
                      </a:r>
                    </a:p>
                  </a:txBody>
                  <a:tcPr marL="45720" marR="45720" anchor="ctr" horzOverflow="overflow">
                    <a:noFill/>
                  </a:tcPr>
                </a:tc>
                <a:tc hMerge="1">
                  <a:txBody>
                    <a:bodyPr/>
                    <a:lstStyle/>
                    <a:p>
                      <a:endParaRPr lang="ar-JO"/>
                    </a:p>
                  </a:txBody>
                  <a:tcPr/>
                </a:tc>
                <a:tc hMerge="1">
                  <a:txBody>
                    <a:bodyPr/>
                    <a:lstStyle/>
                    <a:p>
                      <a:endParaRPr lang="ar-JO"/>
                    </a:p>
                  </a:txBody>
                  <a:tcPr/>
                </a:tc>
                <a:tc gridSpan="2">
                  <a:txBody>
                    <a:bodyPr/>
                    <a:lstStyle/>
                    <a:p>
                      <a:pPr algn="ctr" defTabSz="457200">
                        <a:defRPr sz="1800">
                          <a:solidFill>
                            <a:srgbClr val="000000"/>
                          </a:solidFill>
                        </a:defRPr>
                      </a:pPr>
                      <a:r>
                        <a:rPr sz="2000" b="1">
                          <a:solidFill>
                            <a:srgbClr val="33334D"/>
                          </a:solidFill>
                          <a:sym typeface="Arial"/>
                        </a:rPr>
                        <a:t>ضحى بنفسه </a:t>
                      </a:r>
                    </a:p>
                  </a:txBody>
                  <a:tcPr marL="45720" marR="45720" anchor="ctr" horzOverflow="overflow">
                    <a:noFill/>
                  </a:tcPr>
                </a:tc>
                <a:tc hMerge="1">
                  <a:txBody>
                    <a:bodyPr/>
                    <a:lstStyle/>
                    <a:p>
                      <a:endParaRPr lang="ar-JO"/>
                    </a:p>
                  </a:txBody>
                  <a:tcPr/>
                </a:tc>
                <a:tc gridSpan="2">
                  <a:txBody>
                    <a:bodyPr/>
                    <a:lstStyle/>
                    <a:p>
                      <a:pPr algn="ctr" defTabSz="457200">
                        <a:defRPr sz="1800">
                          <a:solidFill>
                            <a:srgbClr val="000000"/>
                          </a:solidFill>
                        </a:defRPr>
                      </a:pPr>
                      <a:r>
                        <a:rPr b="1">
                          <a:solidFill>
                            <a:srgbClr val="33334D"/>
                          </a:solidFill>
                          <a:sym typeface="Arial"/>
                        </a:rPr>
                        <a:t>القيامة </a:t>
                      </a:r>
                    </a:p>
                  </a:txBody>
                  <a:tcPr marL="45720" marR="45720" anchor="ctr" horzOverflow="overflow">
                    <a:noFill/>
                  </a:tcPr>
                </a:tc>
                <a:tc hMerge="1">
                  <a:txBody>
                    <a:bodyPr/>
                    <a:lstStyle/>
                    <a:p>
                      <a:endParaRPr lang="ar-JO"/>
                    </a:p>
                  </a:txBody>
                  <a:tcPr/>
                </a:tc>
                <a:extLst>
                  <a:ext uri="{0D108BD9-81ED-4DB2-BD59-A6C34878D82A}">
                    <a16:rowId xmlns:a16="http://schemas.microsoft.com/office/drawing/2014/main" val="10004"/>
                  </a:ext>
                </a:extLst>
              </a:tr>
              <a:tr h="435337">
                <a:tc gridSpan="2">
                  <a:txBody>
                    <a:bodyPr/>
                    <a:lstStyle/>
                    <a:p>
                      <a:pPr algn="ctr" defTabSz="457200">
                        <a:defRPr sz="1800">
                          <a:solidFill>
                            <a:srgbClr val="000000"/>
                          </a:solidFill>
                        </a:defRPr>
                      </a:pPr>
                      <a:r>
                        <a:rPr sz="2000" b="1">
                          <a:solidFill>
                            <a:srgbClr val="33334D"/>
                          </a:solidFill>
                          <a:sym typeface="Arial"/>
                        </a:rPr>
                        <a:t>١:١-٣</a:t>
                      </a:r>
                    </a:p>
                  </a:txBody>
                  <a:tcPr marL="45720" marR="45720" anchor="ctr" horzOverflow="overflow"/>
                </a:tc>
                <a:tc hMerge="1">
                  <a:txBody>
                    <a:bodyPr/>
                    <a:lstStyle/>
                    <a:p>
                      <a:endParaRPr lang="ar-JO"/>
                    </a:p>
                  </a:txBody>
                  <a:tcPr/>
                </a:tc>
                <a:tc gridSpan="3">
                  <a:txBody>
                    <a:bodyPr/>
                    <a:lstStyle/>
                    <a:p>
                      <a:pPr algn="ctr" defTabSz="457200">
                        <a:defRPr sz="1800">
                          <a:solidFill>
                            <a:srgbClr val="000000"/>
                          </a:solidFill>
                        </a:defRPr>
                      </a:pPr>
                      <a:r>
                        <a:rPr sz="2000" b="1">
                          <a:solidFill>
                            <a:srgbClr val="33334D"/>
                          </a:solidFill>
                          <a:sym typeface="Arial"/>
                        </a:rPr>
                        <a:t>١:١٤–١٠:٥٢</a:t>
                      </a:r>
                    </a:p>
                  </a:txBody>
                  <a:tcPr marL="45720" marR="45720" anchor="ctr" horzOverflow="overflow"/>
                </a:tc>
                <a:tc hMerge="1">
                  <a:txBody>
                    <a:bodyPr/>
                    <a:lstStyle/>
                    <a:p>
                      <a:endParaRPr lang="ar-JO"/>
                    </a:p>
                  </a:txBody>
                  <a:tcPr/>
                </a:tc>
                <a:tc hMerge="1">
                  <a:txBody>
                    <a:bodyPr/>
                    <a:lstStyle/>
                    <a:p>
                      <a:endParaRPr lang="ar-JO"/>
                    </a:p>
                  </a:txBody>
                  <a:tcPr/>
                </a:tc>
                <a:tc gridSpan="2">
                  <a:txBody>
                    <a:bodyPr/>
                    <a:lstStyle/>
                    <a:p>
                      <a:pPr algn="ctr" defTabSz="457200">
                        <a:defRPr sz="1800">
                          <a:solidFill>
                            <a:srgbClr val="000000"/>
                          </a:solidFill>
                        </a:defRPr>
                      </a:pPr>
                      <a:r>
                        <a:rPr sz="2000" b="1">
                          <a:solidFill>
                            <a:srgbClr val="33334D"/>
                          </a:solidFill>
                          <a:sym typeface="Arial"/>
                        </a:rPr>
                        <a:t>اصحاحات ١١ - ١٥</a:t>
                      </a:r>
                    </a:p>
                  </a:txBody>
                  <a:tcPr marL="45720" marR="45720" anchor="ctr" horzOverflow="overflow"/>
                </a:tc>
                <a:tc hMerge="1">
                  <a:txBody>
                    <a:bodyPr/>
                    <a:lstStyle/>
                    <a:p>
                      <a:endParaRPr lang="ar-JO"/>
                    </a:p>
                  </a:txBody>
                  <a:tcPr/>
                </a:tc>
                <a:tc gridSpan="2">
                  <a:txBody>
                    <a:bodyPr/>
                    <a:lstStyle/>
                    <a:p>
                      <a:pPr algn="ctr" defTabSz="457200">
                        <a:defRPr sz="1800">
                          <a:solidFill>
                            <a:srgbClr val="000000"/>
                          </a:solidFill>
                        </a:defRPr>
                      </a:pPr>
                      <a:r>
                        <a:rPr b="1">
                          <a:solidFill>
                            <a:srgbClr val="33334D"/>
                          </a:solidFill>
                          <a:sym typeface="Arial"/>
                        </a:rPr>
                        <a:t>أصحاح ١٦</a:t>
                      </a:r>
                    </a:p>
                  </a:txBody>
                  <a:tcPr marL="45720" marR="45720" anchor="ctr" horzOverflow="overflow"/>
                </a:tc>
                <a:tc hMerge="1">
                  <a:txBody>
                    <a:bodyPr/>
                    <a:lstStyle/>
                    <a:p>
                      <a:endParaRPr lang="ar-JO"/>
                    </a:p>
                  </a:txBody>
                  <a:tcPr/>
                </a:tc>
                <a:extLst>
                  <a:ext uri="{0D108BD9-81ED-4DB2-BD59-A6C34878D82A}">
                    <a16:rowId xmlns:a16="http://schemas.microsoft.com/office/drawing/2014/main" val="10005"/>
                  </a:ext>
                </a:extLst>
              </a:tr>
              <a:tr h="357097">
                <a:tc>
                  <a:txBody>
                    <a:bodyPr/>
                    <a:lstStyle/>
                    <a:p>
                      <a:pPr algn="ctr" defTabSz="457200" rtl="1">
                        <a:defRPr sz="1100" b="1">
                          <a:solidFill>
                            <a:srgbClr val="33334D"/>
                          </a:solidFill>
                          <a:sym typeface="Arial"/>
                        </a:defRPr>
                      </a:pPr>
                      <a:r>
                        <a:rPr lang="ar-SA" sz="1600"/>
                        <a:t>المعبود و يوحنا </a:t>
                      </a:r>
                    </a:p>
                    <a:p>
                      <a:pPr algn="ctr" defTabSz="457200" rtl="1">
                        <a:defRPr sz="1100" b="1">
                          <a:solidFill>
                            <a:srgbClr val="33334D"/>
                          </a:solidFill>
                          <a:sym typeface="Arial"/>
                        </a:defRPr>
                      </a:pPr>
                      <a:r>
                        <a:rPr sz="1600"/>
                        <a:t>١:١-٨</a:t>
                      </a:r>
                    </a:p>
                  </a:txBody>
                  <a:tcPr marL="0" marR="0" marT="0" marB="0" anchor="ctr" horzOverflow="overflow">
                    <a:noFill/>
                  </a:tcPr>
                </a:tc>
                <a:tc>
                  <a:txBody>
                    <a:bodyPr/>
                    <a:lstStyle/>
                    <a:p>
                      <a:pPr algn="ctr" defTabSz="457200" rtl="1">
                        <a:defRPr sz="1200" b="1">
                          <a:solidFill>
                            <a:srgbClr val="33334D"/>
                          </a:solidFill>
                          <a:sym typeface="Arial"/>
                        </a:defRPr>
                      </a:pPr>
                      <a:r>
                        <a:rPr sz="1800"/>
                        <a:t> المعمودية والتجربة </a:t>
                      </a:r>
                      <a:endParaRPr sz="3200"/>
                    </a:p>
                    <a:p>
                      <a:pPr algn="ctr" defTabSz="457200" rtl="1">
                        <a:defRPr sz="1200" b="1">
                          <a:solidFill>
                            <a:srgbClr val="33334D"/>
                          </a:solidFill>
                          <a:sym typeface="Arial"/>
                        </a:defRPr>
                      </a:pPr>
                      <a:r>
                        <a:rPr sz="1800"/>
                        <a:t>١:٩-١٣</a:t>
                      </a:r>
                    </a:p>
                  </a:txBody>
                  <a:tcPr marL="0" marR="0" marT="0" marB="0" anchor="ctr" horzOverflow="overflow">
                    <a:noFill/>
                  </a:tcPr>
                </a:tc>
                <a:tc>
                  <a:txBody>
                    <a:bodyPr/>
                    <a:lstStyle/>
                    <a:p>
                      <a:pPr algn="ctr" defTabSz="457200" rtl="1">
                        <a:defRPr sz="1200" b="1">
                          <a:solidFill>
                            <a:srgbClr val="33334D"/>
                          </a:solidFill>
                          <a:sym typeface="Arial"/>
                        </a:defRPr>
                      </a:pPr>
                      <a:r>
                        <a:rPr sz="1800"/>
                        <a:t>مأمورية</a:t>
                      </a:r>
                      <a:endParaRPr sz="3200"/>
                    </a:p>
                    <a:p>
                      <a:pPr algn="ctr" defTabSz="457200" rtl="1">
                        <a:defRPr sz="1200" b="1">
                          <a:solidFill>
                            <a:srgbClr val="33334D"/>
                          </a:solidFill>
                          <a:sym typeface="Arial"/>
                        </a:defRPr>
                      </a:pPr>
                      <a:r>
                        <a:rPr sz="1800"/>
                        <a:t>١:١٤–٢:١٢</a:t>
                      </a:r>
                      <a:endParaRPr sz="3200"/>
                    </a:p>
                  </a:txBody>
                  <a:tcPr marL="0" marR="0" marT="0" marB="0" anchor="ctr" horzOverflow="overflow">
                    <a:noFill/>
                  </a:tcPr>
                </a:tc>
                <a:tc>
                  <a:txBody>
                    <a:bodyPr/>
                    <a:lstStyle/>
                    <a:p>
                      <a:pPr algn="ctr" defTabSz="457200" rtl="1">
                        <a:defRPr sz="1200" b="1">
                          <a:solidFill>
                            <a:srgbClr val="33334D"/>
                          </a:solidFill>
                          <a:sym typeface="Arial"/>
                        </a:defRPr>
                      </a:pPr>
                      <a:r>
                        <a:rPr sz="1800"/>
                        <a:t>مقاومة</a:t>
                      </a:r>
                      <a:endParaRPr sz="3200"/>
                    </a:p>
                    <a:p>
                      <a:pPr algn="ctr" defTabSz="457200" rtl="1">
                        <a:defRPr sz="1200" b="1">
                          <a:solidFill>
                            <a:srgbClr val="33334D"/>
                          </a:solidFill>
                          <a:sym typeface="Arial"/>
                        </a:defRPr>
                      </a:pPr>
                      <a:r>
                        <a:rPr sz="1800"/>
                        <a:t>٢:١٣–٨:٢٦</a:t>
                      </a:r>
                      <a:endParaRPr lang="ar-SA" sz="1800"/>
                    </a:p>
                  </a:txBody>
                  <a:tcPr marL="0" marR="0" marT="0" marB="0" anchor="ctr" horzOverflow="overflow">
                    <a:noFill/>
                  </a:tcPr>
                </a:tc>
                <a:tc>
                  <a:txBody>
                    <a:bodyPr/>
                    <a:lstStyle/>
                    <a:p>
                      <a:pPr algn="ctr" defTabSz="457200" rtl="1">
                        <a:defRPr sz="1200" b="1">
                          <a:solidFill>
                            <a:srgbClr val="33334D"/>
                          </a:solidFill>
                          <a:sym typeface="Arial"/>
                        </a:defRPr>
                      </a:pPr>
                      <a:r>
                        <a:rPr sz="1800"/>
                        <a:t> توجيهات</a:t>
                      </a:r>
                      <a:endParaRPr sz="3200"/>
                    </a:p>
                    <a:p>
                      <a:pPr algn="ctr" defTabSz="457200" rtl="1">
                        <a:defRPr sz="1200" b="1">
                          <a:solidFill>
                            <a:srgbClr val="33334D"/>
                          </a:solidFill>
                          <a:sym typeface="Arial"/>
                        </a:defRPr>
                      </a:pPr>
                      <a:r>
                        <a:rPr sz="1800"/>
                        <a:t>٨:٢٧–</a:t>
                      </a:r>
                      <a:br>
                        <a:rPr lang="ar-SA" sz="1800"/>
                      </a:br>
                      <a:r>
                        <a:rPr sz="1800"/>
                        <a:t>١٠:٥٢</a:t>
                      </a:r>
                    </a:p>
                  </a:txBody>
                  <a:tcPr marL="0" marR="0" marT="0" marB="0" anchor="ctr" horzOverflow="overflow">
                    <a:noFill/>
                  </a:tcPr>
                </a:tc>
                <a:tc>
                  <a:txBody>
                    <a:bodyPr/>
                    <a:lstStyle/>
                    <a:p>
                      <a:pPr algn="ctr" defTabSz="457200" rtl="1">
                        <a:defRPr sz="1200" b="1">
                          <a:solidFill>
                            <a:srgbClr val="33334D"/>
                          </a:solidFill>
                          <a:sym typeface="Arial"/>
                        </a:defRPr>
                      </a:pPr>
                      <a:r>
                        <a:rPr sz="1800"/>
                        <a:t> رفض</a:t>
                      </a:r>
                      <a:endParaRPr sz="3200"/>
                    </a:p>
                    <a:p>
                      <a:pPr algn="ctr" defTabSz="457200" rtl="1">
                        <a:defRPr sz="1200" b="1">
                          <a:solidFill>
                            <a:srgbClr val="33334D"/>
                          </a:solidFill>
                          <a:sym typeface="Arial"/>
                        </a:defRPr>
                      </a:pPr>
                      <a:r>
                        <a:rPr sz="1800"/>
                        <a:t>١١–١٣</a:t>
                      </a:r>
                    </a:p>
                  </a:txBody>
                  <a:tcPr marL="0" marR="0" marT="0" marB="0" anchor="ctr" horzOverflow="overflow">
                    <a:noFill/>
                  </a:tcPr>
                </a:tc>
                <a:tc>
                  <a:txBody>
                    <a:bodyPr/>
                    <a:lstStyle/>
                    <a:p>
                      <a:pPr algn="ctr" defTabSz="457200" rtl="1">
                        <a:defRPr sz="1200" b="1">
                          <a:solidFill>
                            <a:srgbClr val="33334D"/>
                          </a:solidFill>
                          <a:sym typeface="Arial"/>
                        </a:defRPr>
                      </a:pPr>
                      <a:r>
                        <a:rPr sz="1800"/>
                        <a:t> شغف</a:t>
                      </a:r>
                      <a:endParaRPr sz="3200"/>
                    </a:p>
                    <a:p>
                      <a:pPr algn="ctr" defTabSz="457200" rtl="1">
                        <a:defRPr sz="1200" b="1">
                          <a:solidFill>
                            <a:srgbClr val="33334D"/>
                          </a:solidFill>
                          <a:sym typeface="Arial"/>
                        </a:defRPr>
                      </a:pPr>
                      <a:r>
                        <a:rPr sz="1800"/>
                        <a:t>١٤–١٥</a:t>
                      </a:r>
                    </a:p>
                  </a:txBody>
                  <a:tcPr marL="0" marR="0" marT="0" marB="0" anchor="ctr" horzOverflow="overflow">
                    <a:noFill/>
                  </a:tcPr>
                </a:tc>
                <a:tc>
                  <a:txBody>
                    <a:bodyPr/>
                    <a:lstStyle/>
                    <a:p>
                      <a:pPr algn="ctr" defTabSz="457200" rtl="1">
                        <a:defRPr sz="1100" b="1">
                          <a:solidFill>
                            <a:srgbClr val="33334D"/>
                          </a:solidFill>
                          <a:sym typeface="Arial"/>
                        </a:defRPr>
                      </a:pPr>
                      <a:r>
                        <a:rPr sz="1600"/>
                        <a:t> برهان </a:t>
                      </a:r>
                    </a:p>
                    <a:p>
                      <a:pPr algn="ctr" defTabSz="457200" rtl="1">
                        <a:defRPr sz="1100" b="1">
                          <a:solidFill>
                            <a:srgbClr val="33334D"/>
                          </a:solidFill>
                          <a:sym typeface="Arial"/>
                        </a:defRPr>
                      </a:pPr>
                      <a:r>
                        <a:rPr sz="1600"/>
                        <a:t>١٦:١-٨</a:t>
                      </a:r>
                    </a:p>
                  </a:txBody>
                  <a:tcPr marL="0" marR="0" marT="0" marB="0" anchor="ctr" horzOverflow="overflow">
                    <a:noFill/>
                  </a:tcPr>
                </a:tc>
                <a:tc>
                  <a:txBody>
                    <a:bodyPr/>
                    <a:lstStyle/>
                    <a:p>
                      <a:pPr algn="ctr" defTabSz="457200" rtl="1">
                        <a:defRPr sz="1100" b="1">
                          <a:solidFill>
                            <a:srgbClr val="33334D"/>
                          </a:solidFill>
                          <a:sym typeface="Arial"/>
                        </a:defRPr>
                      </a:pPr>
                      <a:r>
                        <a:rPr sz="1600"/>
                        <a:t>الخاتمة </a:t>
                      </a:r>
                    </a:p>
                    <a:p>
                      <a:pPr algn="ctr" defTabSz="457200" rtl="1">
                        <a:defRPr sz="1100" b="1">
                          <a:solidFill>
                            <a:srgbClr val="33334D"/>
                          </a:solidFill>
                          <a:sym typeface="Arial"/>
                        </a:defRPr>
                      </a:pPr>
                      <a:r>
                        <a:rPr sz="1600"/>
                        <a:t>١٦٩-٢٠</a:t>
                      </a:r>
                    </a:p>
                  </a:txBody>
                  <a:tcPr marL="0" marR="0" marT="0" marB="0" anchor="ctr" horzOverflow="overflow">
                    <a:noFill/>
                  </a:tcPr>
                </a:tc>
                <a:extLst>
                  <a:ext uri="{0D108BD9-81ED-4DB2-BD59-A6C34878D82A}">
                    <a16:rowId xmlns:a16="http://schemas.microsoft.com/office/drawing/2014/main" val="10006"/>
                  </a:ext>
                </a:extLst>
              </a:tr>
              <a:tr h="576821">
                <a:tc gridSpan="4">
                  <a:txBody>
                    <a:bodyPr/>
                    <a:lstStyle/>
                    <a:p>
                      <a:pPr algn="ctr" defTabSz="457200">
                        <a:defRPr sz="1800">
                          <a:solidFill>
                            <a:srgbClr val="000000"/>
                          </a:solidFill>
                        </a:defRPr>
                      </a:pPr>
                      <a:r>
                        <a:rPr sz="2000" b="1">
                          <a:solidFill>
                            <a:srgbClr val="33334D"/>
                          </a:solidFill>
                          <a:sym typeface="Arial"/>
                        </a:rPr>
                        <a:t>التأكيد على سلطان المسيح</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a:txBody>
                    <a:bodyPr/>
                    <a:lstStyle/>
                    <a:p>
                      <a:pPr algn="ctr" defTabSz="457200">
                        <a:defRPr sz="1800">
                          <a:solidFill>
                            <a:srgbClr val="000000"/>
                          </a:solidFill>
                        </a:defRPr>
                      </a:pPr>
                      <a:r>
                        <a:rPr sz="2000" b="1">
                          <a:solidFill>
                            <a:srgbClr val="33334D"/>
                          </a:solidFill>
                          <a:sym typeface="Arial"/>
                        </a:rPr>
                        <a:t>التوتر بين السلطة والخدمة </a:t>
                      </a:r>
                    </a:p>
                  </a:txBody>
                  <a:tcPr marL="45720" marR="45720" anchor="ctr" horzOverflow="overflow"/>
                </a:tc>
                <a:tc gridSpan="4">
                  <a:txBody>
                    <a:bodyPr/>
                    <a:lstStyle/>
                    <a:p>
                      <a:pPr algn="ctr" defTabSz="457200">
                        <a:defRPr sz="1800">
                          <a:solidFill>
                            <a:srgbClr val="000000"/>
                          </a:solidFill>
                        </a:defRPr>
                      </a:pPr>
                      <a:r>
                        <a:rPr sz="2000" b="1">
                          <a:solidFill>
                            <a:srgbClr val="33334D"/>
                          </a:solidFill>
                          <a:sym typeface="Arial"/>
                        </a:rPr>
                        <a:t>التأكيد على المسيح العبد</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7"/>
                  </a:ext>
                </a:extLst>
              </a:tr>
              <a:tr h="435337">
                <a:tc gridSpan="4">
                  <a:txBody>
                    <a:bodyPr/>
                    <a:lstStyle/>
                    <a:p>
                      <a:pPr algn="ctr" defTabSz="457200">
                        <a:defRPr sz="1800">
                          <a:solidFill>
                            <a:srgbClr val="000000"/>
                          </a:solidFill>
                        </a:defRPr>
                      </a:pPr>
                      <a:r>
                        <a:rPr sz="2000" b="1">
                          <a:solidFill>
                            <a:srgbClr val="33334D"/>
                          </a:solidFill>
                          <a:sym typeface="Arial"/>
                        </a:rPr>
                        <a:t>٣ سنوات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a:txBody>
                    <a:bodyPr/>
                    <a:lstStyle/>
                    <a:p>
                      <a:pPr algn="ctr" defTabSz="457200">
                        <a:defRPr sz="1800">
                          <a:solidFill>
                            <a:srgbClr val="000000"/>
                          </a:solidFill>
                        </a:defRPr>
                      </a:pPr>
                      <a:r>
                        <a:rPr sz="2000" b="1">
                          <a:solidFill>
                            <a:srgbClr val="33334D"/>
                          </a:solidFill>
                          <a:sym typeface="Arial"/>
                        </a:rPr>
                        <a:t>٦ أشهر </a:t>
                      </a:r>
                    </a:p>
                  </a:txBody>
                  <a:tcPr marL="45720" marR="45720" anchor="ctr" horzOverflow="overflow">
                    <a:noFill/>
                  </a:tcPr>
                </a:tc>
                <a:tc gridSpan="4">
                  <a:txBody>
                    <a:bodyPr/>
                    <a:lstStyle/>
                    <a:p>
                      <a:pPr algn="ctr" defTabSz="457200">
                        <a:defRPr sz="1800">
                          <a:solidFill>
                            <a:srgbClr val="000000"/>
                          </a:solidFill>
                        </a:defRPr>
                      </a:pPr>
                      <a:r>
                        <a:rPr sz="2000" b="1">
                          <a:solidFill>
                            <a:srgbClr val="33334D"/>
                          </a:solidFill>
                          <a:sym typeface="Arial"/>
                        </a:rPr>
                        <a:t>٨ أيام</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8"/>
                  </a:ext>
                </a:extLst>
              </a:tr>
              <a:tr h="323972">
                <a:tc gridSpan="9">
                  <a:txBody>
                    <a:bodyPr/>
                    <a:lstStyle/>
                    <a:p>
                      <a:pPr algn="ctr" defTabSz="457200">
                        <a:defRPr sz="1800">
                          <a:solidFill>
                            <a:srgbClr val="000000"/>
                          </a:solidFill>
                        </a:defRPr>
                      </a:pPr>
                      <a:r>
                        <a:rPr sz="2000" b="1">
                          <a:solidFill>
                            <a:srgbClr val="33334D"/>
                          </a:solidFill>
                          <a:sym typeface="Arial"/>
                        </a:rPr>
                        <a:t>روما</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9"/>
                  </a:ext>
                </a:extLst>
              </a:tr>
              <a:tr h="608279">
                <a:tc gridSpan="9">
                  <a:txBody>
                    <a:bodyPr/>
                    <a:lstStyle/>
                    <a:p>
                      <a:pPr algn="ctr" defTabSz="457200">
                        <a:defRPr sz="1800">
                          <a:solidFill>
                            <a:srgbClr val="000000"/>
                          </a:solidFill>
                        </a:defRPr>
                      </a:pPr>
                      <a:r>
                        <a:rPr sz="2000" b="1">
                          <a:solidFill>
                            <a:srgbClr val="33334D"/>
                          </a:solidFill>
                          <a:sym typeface="Arial"/>
                        </a:rPr>
                        <a:t>كُتب ٦٤ - ٦٨ م 
يُغطي ٢٩ - ٣٣ م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10"/>
                  </a:ext>
                </a:extLst>
              </a:tr>
            </a:tbl>
          </a:graphicData>
        </a:graphic>
      </p:graphicFrame>
      <p:sp>
        <p:nvSpPr>
          <p:cNvPr id="4466" name="Title 1"/>
          <p:cNvSpPr txBox="1">
            <a:spLocks noGrp="1"/>
          </p:cNvSpPr>
          <p:nvPr>
            <p:ph type="title" idx="4294967295"/>
          </p:nvPr>
        </p:nvSpPr>
        <p:spPr>
          <a:xfrm>
            <a:off x="2555775" y="332656"/>
            <a:ext cx="3816426" cy="484188"/>
          </a:xfrm>
          <a:prstGeom prst="rect">
            <a:avLst/>
          </a:prstGeom>
        </p:spPr>
        <p:txBody>
          <a:bodyPr lIns="45719" tIns="45719" rIns="45719" bIns="45719"/>
          <a:lstStyle>
            <a:lvl1pPr defTabSz="777240">
              <a:defRPr sz="2380">
                <a:latin typeface="ＭＳ Ｐゴシック"/>
                <a:ea typeface="ＭＳ Ｐゴシック"/>
                <a:cs typeface="ＭＳ Ｐゴシック"/>
                <a:sym typeface="ＭＳ Ｐゴシック"/>
              </a:defRPr>
            </a:lvl1pPr>
          </a:lstStyle>
          <a:p>
            <a:pPr>
              <a:defRPr>
                <a:latin typeface="+mj-lt"/>
                <a:ea typeface="+mj-ea"/>
                <a:cs typeface="+mj-cs"/>
                <a:sym typeface="Arial"/>
              </a:defRPr>
            </a:pPr>
            <a:r>
              <a:rPr>
                <a:latin typeface="ＭＳ Ｐゴシック"/>
                <a:ea typeface="ＭＳ Ｐゴシック"/>
                <a:cs typeface="ＭＳ Ｐゴシック"/>
                <a:sym typeface="ＭＳ Ｐゴシック"/>
              </a:rPr>
              <a:t>مخطط مرقس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iterate>
                                    <p:tmAbs val="0"/>
                                  </p:iterate>
                                  <p:childTnLst>
                                    <p:set>
                                      <p:cBhvr>
                                        <p:cTn id="6" fill="hold"/>
                                        <p:tgtEl>
                                          <p:spTgt spid="4466"/>
                                        </p:tgtEl>
                                        <p:attrNameLst>
                                          <p:attrName>style.visibility</p:attrName>
                                        </p:attrNameLst>
                                      </p:cBhvr>
                                      <p:to>
                                        <p:strVal val="visible"/>
                                      </p:to>
                                    </p:set>
                                    <p:anim calcmode="lin" valueType="num">
                                      <p:cBhvr>
                                        <p:cTn id="7" dur="500" fill="hold"/>
                                        <p:tgtEl>
                                          <p:spTgt spid="4466"/>
                                        </p:tgtEl>
                                        <p:attrNameLst>
                                          <p:attrName>ppt_w</p:attrName>
                                        </p:attrNameLst>
                                      </p:cBhvr>
                                      <p:tavLst>
                                        <p:tav tm="0">
                                          <p:val>
                                            <p:fltVal val="0"/>
                                          </p:val>
                                        </p:tav>
                                        <p:tav tm="100000">
                                          <p:val>
                                            <p:strVal val="#ppt_w"/>
                                          </p:val>
                                        </p:tav>
                                      </p:tavLst>
                                    </p:anim>
                                    <p:anim calcmode="lin" valueType="num">
                                      <p:cBhvr>
                                        <p:cTn id="8" dur="500" fill="hold"/>
                                        <p:tgtEl>
                                          <p:spTgt spid="446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6" grpId="0" animBg="1" advAuto="0"/>
    </p:bldLst>
  </p:timing>
</p:sld>
</file>

<file path=ppt/slides/slide31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6066" name="Picture 5" descr="Gethsemene.jpg">
            <a:extLst>
              <a:ext uri="{FF2B5EF4-FFF2-40B4-BE49-F238E27FC236}">
                <a16:creationId xmlns:a16="http://schemas.microsoft.com/office/drawing/2014/main" id="{6D0B0BCC-C101-6FDB-DBCE-7E573DB369C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050" y="0"/>
            <a:ext cx="91630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E0B8662A-96D6-FD79-CB81-081ADDC59C19}"/>
              </a:ext>
            </a:extLst>
          </p:cNvPr>
          <p:cNvSpPr>
            <a:spLocks noGrp="1"/>
          </p:cNvSpPr>
          <p:nvPr>
            <p:ph type="ctrTitle"/>
          </p:nvPr>
        </p:nvSpPr>
        <p:spPr>
          <a:xfrm>
            <a:off x="-18653" y="2307"/>
            <a:ext cx="9162651" cy="1397996"/>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الرب ، الألوهية </a:t>
            </a:r>
            <a: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 </a:t>
            </a:r>
          </a:p>
        </p:txBody>
      </p:sp>
      <p:sp>
        <p:nvSpPr>
          <p:cNvPr id="3" name="Title 1">
            <a:extLst>
              <a:ext uri="{FF2B5EF4-FFF2-40B4-BE49-F238E27FC236}">
                <a16:creationId xmlns:a16="http://schemas.microsoft.com/office/drawing/2014/main" id="{435A2C85-1EF9-FF25-02AD-B62224FACF91}"/>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D8FAB42F-03F9-6FF6-6907-19F1B17EBE48}"/>
              </a:ext>
            </a:extLst>
          </p:cNvPr>
          <p:cNvSpPr txBox="1">
            <a:spLocks noChangeArrowheads="1"/>
          </p:cNvSpPr>
          <p:nvPr/>
        </p:nvSpPr>
        <p:spPr bwMode="auto">
          <a:xfrm>
            <a:off x="179512" y="1708635"/>
            <a:ext cx="8791221" cy="4096629"/>
          </a:xfrm>
          <a:prstGeom prst="rect">
            <a:avLst/>
          </a:prstGeom>
          <a:noFill/>
          <a:ln>
            <a:noFill/>
          </a:ln>
          <a:extLst>
            <a:ext uri="{909E8E84-426E-40dd-AFC4-6F175D3DCCD1}"/>
            <a:ext uri="{91240B29-F687-4f45-9708-019B960494DF}"/>
            <a:ext uri="{FAA26D3D-D897-4be2-8F04-BA451C77F1D7}"/>
          </a:extLst>
        </p:spPr>
        <p:txBody>
          <a:bodyPr anchor="ctr"/>
          <a:lstStyle>
            <a:defPPr>
              <a:defRPr lang="en-US"/>
            </a:defPPr>
            <a:lvl1pPr algn="ctr" defTabSz="457200">
              <a:defRPr sz="4400" b="1">
                <a:solidFill>
                  <a:prstClr val="white"/>
                </a:solidFill>
                <a:effectLst>
                  <a:glow rad="101600">
                    <a:prstClr val="black">
                      <a:alpha val="99000"/>
                    </a:prstClr>
                  </a:glow>
                </a:effectLst>
                <a:latin typeface="+mj-lt"/>
                <a:ea typeface="ＭＳ Ｐゴシック" charset="0"/>
                <a:cs typeface="ＭＳ Ｐゴシック" charset="0"/>
              </a:defRPr>
            </a:lvl1pPr>
            <a:lvl2pPr algn="ctr">
              <a:defRPr sz="4400">
                <a:latin typeface="Calibri" charset="0"/>
                <a:ea typeface="ＭＳ Ｐゴシック" charset="0"/>
                <a:cs typeface="ＭＳ Ｐゴシック" charset="0"/>
              </a:defRPr>
            </a:lvl2pPr>
            <a:lvl3pPr algn="ctr">
              <a:defRPr sz="4400">
                <a:latin typeface="Calibri" charset="0"/>
                <a:ea typeface="ＭＳ Ｐゴシック" charset="0"/>
                <a:cs typeface="ＭＳ Ｐゴシック" charset="0"/>
              </a:defRPr>
            </a:lvl3pPr>
            <a:lvl4pPr algn="ctr">
              <a:defRPr sz="4400">
                <a:latin typeface="Calibri" charset="0"/>
                <a:ea typeface="ＭＳ Ｐゴシック" charset="0"/>
                <a:cs typeface="ＭＳ Ｐゴシック" charset="0"/>
              </a:defRPr>
            </a:lvl4pPr>
            <a:lvl5pPr algn="ctr">
              <a:defRPr sz="4400">
                <a:latin typeface="Calibri" charset="0"/>
                <a:ea typeface="ＭＳ Ｐゴシック" charset="0"/>
                <a:cs typeface="ＭＳ Ｐゴシック" charset="0"/>
              </a:defRPr>
            </a:lvl5pPr>
            <a:lvl6pPr marL="457200" algn="ctr" fontAlgn="base">
              <a:spcBef>
                <a:spcPct val="0"/>
              </a:spcBef>
              <a:spcAft>
                <a:spcPct val="0"/>
              </a:spcAft>
              <a:defRPr sz="4400">
                <a:latin typeface="Calibri" charset="0"/>
                <a:ea typeface="ＭＳ Ｐゴシック" charset="0"/>
              </a:defRPr>
            </a:lvl6pPr>
            <a:lvl7pPr marL="914400" algn="ctr" fontAlgn="base">
              <a:spcBef>
                <a:spcPct val="0"/>
              </a:spcBef>
              <a:spcAft>
                <a:spcPct val="0"/>
              </a:spcAft>
              <a:defRPr sz="4400">
                <a:latin typeface="Calibri" charset="0"/>
                <a:ea typeface="ＭＳ Ｐゴシック" charset="0"/>
              </a:defRPr>
            </a:lvl7pPr>
            <a:lvl8pPr marL="1371600" algn="ctr" fontAlgn="base">
              <a:spcBef>
                <a:spcPct val="0"/>
              </a:spcBef>
              <a:spcAft>
                <a:spcPct val="0"/>
              </a:spcAft>
              <a:defRPr sz="4400">
                <a:latin typeface="Calibri" charset="0"/>
                <a:ea typeface="ＭＳ Ｐゴシック" charset="0"/>
              </a:defRPr>
            </a:lvl8pPr>
            <a:lvl9pPr marL="1828800" algn="ctr" fontAlgn="base">
              <a:spcBef>
                <a:spcPct val="0"/>
              </a:spcBef>
              <a:spcAft>
                <a:spcPct val="0"/>
              </a:spcAft>
              <a:defRPr sz="4400">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rPr>
              <a:t>يسوع يدعى الرب 16 مرة فقط في أربعة أصحاحات  قصيرة مثل ( 1: 8؛ 2: 19؛ 4: 8)، والتي تجعل هناك منطق عندما كان بولس على وشك الموت من أجل إعلان ألوهية يسوع.</a:t>
            </a:r>
            <a:endParaRPr kumimoji="0" lang="en-US" sz="360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216070" name="Text Box 3">
            <a:extLst>
              <a:ext uri="{FF2B5EF4-FFF2-40B4-BE49-F238E27FC236}">
                <a16:creationId xmlns:a16="http://schemas.microsoft.com/office/drawing/2014/main" id="{CFABF17D-6556-37D2-787E-B4EE0DCB98B6}"/>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 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47D68589-F345-B9EA-D6C0-D1D7136799D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7" name="WordArt 3">
            <a:extLst>
              <a:ext uri="{FF2B5EF4-FFF2-40B4-BE49-F238E27FC236}">
                <a16:creationId xmlns:a16="http://schemas.microsoft.com/office/drawing/2014/main" id="{E5684463-FFE6-1681-5952-B8585F259C17}"/>
              </a:ext>
            </a:extLst>
          </p:cNvPr>
          <p:cNvSpPr>
            <a:spLocks noChangeArrowheads="1" noChangeShapeType="1" noTextEdit="1"/>
          </p:cNvSpPr>
          <p:nvPr/>
        </p:nvSpPr>
        <p:spPr bwMode="auto">
          <a:xfrm>
            <a:off x="2767312" y="103188"/>
            <a:ext cx="4233580" cy="490537"/>
          </a:xfrm>
          <a:prstGeom prst="rect">
            <a:avLst/>
          </a:prstGeom>
        </p:spPr>
        <p:txBody>
          <a:bodyPr wrap="none" fromWordArt="1">
            <a:prstTxWarp prst="textSlantUp">
              <a:avLst>
                <a:gd name="adj" fmla="val 1606"/>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rPr>
              <a:t>الخطوط العريضة </a:t>
            </a:r>
            <a:endParaRPr kumimoji="0" lang="en-US"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endParaRPr>
          </a:p>
        </p:txBody>
      </p:sp>
      <p:graphicFrame>
        <p:nvGraphicFramePr>
          <p:cNvPr id="3" name="Table 2">
            <a:extLst>
              <a:ext uri="{FF2B5EF4-FFF2-40B4-BE49-F238E27FC236}">
                <a16:creationId xmlns:a16="http://schemas.microsoft.com/office/drawing/2014/main" id="{C4F4CB95-7273-1F0A-BEE7-D27512CD6D73}"/>
              </a:ext>
            </a:extLst>
          </p:cNvPr>
          <p:cNvGraphicFramePr>
            <a:graphicFrameLocks noGrp="1"/>
          </p:cNvGraphicFramePr>
          <p:nvPr>
            <p:extLst>
              <p:ext uri="{D42A27DB-BD31-4B8C-83A1-F6EECF244321}">
                <p14:modId xmlns:p14="http://schemas.microsoft.com/office/powerpoint/2010/main" val="2939753781"/>
              </p:ext>
            </p:extLst>
          </p:nvPr>
        </p:nvGraphicFramePr>
        <p:xfrm>
          <a:off x="0" y="720725"/>
          <a:ext cx="9144000" cy="5785007"/>
        </p:xfrm>
        <a:graphic>
          <a:graphicData uri="http://schemas.openxmlformats.org/drawingml/2006/table">
            <a:tbl>
              <a:tblPr firstRow="1" bandRow="1">
                <a:tableStyleId>{775DCB02-9BB8-47FD-8907-85C794F793BA}</a:tableStyleId>
              </a:tblPr>
              <a:tblGrid>
                <a:gridCol w="2051720">
                  <a:extLst>
                    <a:ext uri="{9D8B030D-6E8A-4147-A177-3AD203B41FA5}">
                      <a16:colId xmlns:a16="http://schemas.microsoft.com/office/drawing/2014/main" val="20000"/>
                    </a:ext>
                  </a:extLst>
                </a:gridCol>
                <a:gridCol w="2016224">
                  <a:extLst>
                    <a:ext uri="{9D8B030D-6E8A-4147-A177-3AD203B41FA5}">
                      <a16:colId xmlns:a16="http://schemas.microsoft.com/office/drawing/2014/main" val="20001"/>
                    </a:ext>
                  </a:extLst>
                </a:gridCol>
                <a:gridCol w="1728192">
                  <a:extLst>
                    <a:ext uri="{9D8B030D-6E8A-4147-A177-3AD203B41FA5}">
                      <a16:colId xmlns:a16="http://schemas.microsoft.com/office/drawing/2014/main" val="20002"/>
                    </a:ext>
                  </a:extLst>
                </a:gridCol>
                <a:gridCol w="1656184">
                  <a:extLst>
                    <a:ext uri="{9D8B030D-6E8A-4147-A177-3AD203B41FA5}">
                      <a16:colId xmlns:a16="http://schemas.microsoft.com/office/drawing/2014/main" val="20003"/>
                    </a:ext>
                  </a:extLst>
                </a:gridCol>
                <a:gridCol w="1691680">
                  <a:extLst>
                    <a:ext uri="{9D8B030D-6E8A-4147-A177-3AD203B41FA5}">
                      <a16:colId xmlns:a16="http://schemas.microsoft.com/office/drawing/2014/main" val="20004"/>
                    </a:ext>
                  </a:extLst>
                </a:gridCol>
              </a:tblGrid>
              <a:tr h="618766">
                <a:tc gridSpan="5">
                  <a:txBody>
                    <a:bodyPr/>
                    <a:lstStyle/>
                    <a:p>
                      <a:pPr algn="ctr"/>
                      <a:r>
                        <a:rPr lang="ar-JO" sz="3200" b="1" i="0" kern="1200" dirty="0">
                          <a:solidFill>
                            <a:schemeClr val="tx1"/>
                          </a:solidFill>
                          <a:effectLst/>
                          <a:latin typeface="Arial" panose="020B0604020202020204" pitchFamily="34" charset="0"/>
                          <a:ea typeface="+mn-ea"/>
                          <a:cs typeface="Arial" panose="020B0604020202020204" pitchFamily="34" charset="0"/>
                        </a:rPr>
                        <a:t>صوت</a:t>
                      </a:r>
                      <a:r>
                        <a:rPr lang="ar-JO" sz="3200" b="1" i="0" kern="1200" baseline="0" dirty="0">
                          <a:solidFill>
                            <a:schemeClr val="tx1"/>
                          </a:solidFill>
                          <a:effectLst/>
                          <a:latin typeface="Arial" panose="020B0604020202020204" pitchFamily="34" charset="0"/>
                          <a:ea typeface="+mn-ea"/>
                          <a:cs typeface="Arial" panose="020B0604020202020204" pitchFamily="34" charset="0"/>
                        </a:rPr>
                        <a:t> العقيدة ضد المقاومة</a:t>
                      </a:r>
                      <a:r>
                        <a:rPr lang="en-US" sz="3200" b="1" i="0" dirty="0">
                          <a:solidFill>
                            <a:schemeClr val="tx1"/>
                          </a:solidFill>
                          <a:effectLst/>
                          <a:latin typeface="Arial" panose="020B0604020202020204" pitchFamily="34" charset="0"/>
                          <a:cs typeface="Arial" panose="020B0604020202020204" pitchFamily="34" charset="0"/>
                        </a:rPr>
                        <a:t> </a:t>
                      </a:r>
                      <a:endParaRPr lang="en-US" sz="3200" b="1" i="0" dirty="0">
                        <a:solidFill>
                          <a:schemeClr val="tx1"/>
                        </a:solidFill>
                        <a:latin typeface="Arial" panose="020B0604020202020204" pitchFamily="34" charset="0"/>
                        <a:cs typeface="Arial" panose="020B0604020202020204" pitchFamily="34" charset="0"/>
                      </a:endParaRPr>
                    </a:p>
                  </a:txBody>
                  <a:tcPr marT="45364" marB="45364">
                    <a:solidFill>
                      <a:srgbClr val="002060"/>
                    </a:solidFill>
                  </a:tcPr>
                </a:tc>
                <a:tc hMerge="1">
                  <a:txBody>
                    <a:bodyPr/>
                    <a:lstStyle/>
                    <a:p>
                      <a:endParaRPr lang="en-US"/>
                    </a:p>
                  </a:txBody>
                  <a:tcPr/>
                </a:tc>
                <a:tc hMerge="1">
                  <a:txBody>
                    <a:bodyPr/>
                    <a:lstStyle/>
                    <a:p>
                      <a:endParaRPr lang="en-US" dirty="0"/>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13312">
                <a:tc gridSpan="2">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الثبات</a:t>
                      </a:r>
                      <a:r>
                        <a:rPr lang="ar-JO" sz="2400" b="1" i="0" baseline="0" dirty="0">
                          <a:effectLst/>
                          <a:latin typeface="Arial" panose="020B0604020202020204" pitchFamily="34" charset="0"/>
                          <a:ea typeface="Times New Roman"/>
                          <a:cs typeface="Arial" panose="020B0604020202020204" pitchFamily="34" charset="0"/>
                        </a:rPr>
                        <a:t> في التجارب الحاضرة </a:t>
                      </a:r>
                      <a:endParaRPr lang="en-US" sz="28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50000"/>
                        </a:lnSpc>
                        <a:spcAft>
                          <a:spcPts val="0"/>
                        </a:spcAft>
                      </a:pPr>
                      <a:r>
                        <a:rPr lang="en-US" sz="2400" b="1" i="0" dirty="0">
                          <a:effectLst/>
                          <a:latin typeface="Arial" panose="020B0604020202020204" pitchFamily="34" charset="0"/>
                          <a:ea typeface="Times New Roman"/>
                          <a:cs typeface="Arial" panose="020B0604020202020204" pitchFamily="34" charset="0"/>
                        </a:rPr>
                        <a:t> </a:t>
                      </a:r>
                      <a:r>
                        <a:rPr lang="ar-JO" sz="2400" b="1" i="0" dirty="0">
                          <a:effectLst/>
                          <a:latin typeface="Arial" panose="020B0604020202020204" pitchFamily="34" charset="0"/>
                          <a:ea typeface="Times New Roman"/>
                          <a:cs typeface="Arial" panose="020B0604020202020204" pitchFamily="34" charset="0"/>
                        </a:rPr>
                        <a:t>الثبات</a:t>
                      </a:r>
                      <a:r>
                        <a:rPr lang="ar-JO" sz="2400" b="1" i="0" baseline="0" dirty="0">
                          <a:effectLst/>
                          <a:latin typeface="Arial" panose="020B0604020202020204" pitchFamily="34" charset="0"/>
                          <a:ea typeface="Times New Roman"/>
                          <a:cs typeface="Arial" panose="020B0604020202020204" pitchFamily="34" charset="0"/>
                        </a:rPr>
                        <a:t> في التجارب المستقبلية</a:t>
                      </a:r>
                      <a:endParaRPr lang="en-US" sz="28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39784">
                <a:tc gridSpan="2">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الأصحاحات</a:t>
                      </a:r>
                      <a:r>
                        <a:rPr lang="ar-JO" sz="2400" b="1" i="0" baseline="0" dirty="0">
                          <a:effectLst/>
                          <a:latin typeface="Arial" panose="020B0604020202020204" pitchFamily="34" charset="0"/>
                          <a:ea typeface="Times New Roman"/>
                          <a:cs typeface="Arial" panose="020B0604020202020204" pitchFamily="34" charset="0"/>
                        </a:rPr>
                        <a:t> 1 - 2</a:t>
                      </a:r>
                      <a:endParaRPr lang="en-US" sz="24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الأصحاحات</a:t>
                      </a:r>
                      <a:r>
                        <a:rPr lang="ar-JO" sz="2400" b="1" i="0" baseline="0" dirty="0">
                          <a:effectLst/>
                          <a:latin typeface="Arial" panose="020B0604020202020204" pitchFamily="34" charset="0"/>
                          <a:ea typeface="Times New Roman"/>
                          <a:cs typeface="Arial" panose="020B0604020202020204" pitchFamily="34" charset="0"/>
                        </a:rPr>
                        <a:t> 3 - 4</a:t>
                      </a:r>
                      <a:r>
                        <a:rPr lang="en-US" sz="2400" b="1" i="0" dirty="0">
                          <a:effectLst/>
                          <a:latin typeface="Arial" panose="020B0604020202020204" pitchFamily="34" charset="0"/>
                          <a:ea typeface="Times New Roman"/>
                          <a:cs typeface="Arial" panose="020B0604020202020204" pitchFamily="34" charset="0"/>
                        </a:rPr>
                        <a:t> </a:t>
                      </a:r>
                    </a:p>
                  </a:txBody>
                  <a:tcPr marL="50800" marR="50800"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043415">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أمثلة</a:t>
                      </a:r>
                      <a:r>
                        <a:rPr lang="ar-JO" sz="2000" b="1" i="0" baseline="0" dirty="0">
                          <a:effectLst/>
                          <a:latin typeface="Arial" panose="020B0604020202020204" pitchFamily="34" charset="0"/>
                          <a:ea typeface="Times New Roman"/>
                          <a:cs typeface="Arial" panose="020B0604020202020204" pitchFamily="34" charset="0"/>
                        </a:rPr>
                        <a:t> على الأمانة </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1</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مميزات</a:t>
                      </a:r>
                      <a:r>
                        <a:rPr lang="ar-JO" sz="2000" b="1" i="0" baseline="0" dirty="0">
                          <a:effectLst/>
                          <a:latin typeface="Arial" panose="020B0604020202020204" pitchFamily="34" charset="0"/>
                          <a:ea typeface="Times New Roman"/>
                          <a:cs typeface="Arial" panose="020B0604020202020204" pitchFamily="34" charset="0"/>
                        </a:rPr>
                        <a:t> الأمانة</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2</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المشكلة</a:t>
                      </a:r>
                      <a:r>
                        <a:rPr lang="ar-JO" sz="2000" b="1" i="0" baseline="0" dirty="0">
                          <a:effectLst/>
                          <a:latin typeface="Arial" panose="020B0604020202020204" pitchFamily="34" charset="0"/>
                          <a:ea typeface="Times New Roman"/>
                          <a:cs typeface="Arial" panose="020B0604020202020204" pitchFamily="34" charset="0"/>
                        </a:rPr>
                        <a:t> :</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الإرتداد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3:</a:t>
                      </a:r>
                      <a:r>
                        <a:rPr lang="ar-JO" sz="2000" b="1" i="0" baseline="0" dirty="0">
                          <a:effectLst/>
                          <a:latin typeface="Arial" panose="020B0604020202020204" pitchFamily="34" charset="0"/>
                          <a:ea typeface="Times New Roman"/>
                          <a:cs typeface="Arial" panose="020B0604020202020204" pitchFamily="34" charset="0"/>
                        </a:rPr>
                        <a:t> 1 - 9</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الحل</a:t>
                      </a:r>
                      <a:r>
                        <a:rPr lang="ar-JO" sz="2000" b="1" i="0" baseline="0" dirty="0">
                          <a:effectLst/>
                          <a:latin typeface="Arial" panose="020B0604020202020204" pitchFamily="34" charset="0"/>
                          <a:ea typeface="Times New Roman"/>
                          <a:cs typeface="Arial" panose="020B0604020202020204" pitchFamily="34" charset="0"/>
                        </a:rPr>
                        <a:t> :</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اكرز بالكلمة</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3:</a:t>
                      </a:r>
                      <a:r>
                        <a:rPr lang="ar-JO" sz="2000" b="1" i="0" baseline="0" dirty="0">
                          <a:effectLst/>
                          <a:latin typeface="Arial" panose="020B0604020202020204" pitchFamily="34" charset="0"/>
                          <a:ea typeface="Times New Roman"/>
                          <a:cs typeface="Arial" panose="020B0604020202020204" pitchFamily="34" charset="0"/>
                        </a:rPr>
                        <a:t> 10- 4: 5</a:t>
                      </a:r>
                      <a:r>
                        <a:rPr lang="en-US" sz="2000" b="1" i="0" dirty="0">
                          <a:effectLst/>
                          <a:latin typeface="Arial" panose="020B0604020202020204" pitchFamily="34" charset="0"/>
                          <a:ea typeface="Times New Roman"/>
                          <a:cs typeface="Arial" panose="020B0604020202020204" pitchFamily="34" charset="0"/>
                        </a:rPr>
                        <a:t>  </a:t>
                      </a: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أمل</a:t>
                      </a:r>
                      <a:r>
                        <a:rPr lang="ar-JO" sz="2000" b="1" i="0" baseline="0" dirty="0">
                          <a:effectLst/>
                          <a:latin typeface="Arial" panose="020B0604020202020204" pitchFamily="34" charset="0"/>
                          <a:ea typeface="Times New Roman"/>
                          <a:cs typeface="Arial" panose="020B0604020202020204" pitchFamily="34" charset="0"/>
                        </a:rPr>
                        <a:t> بولس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4:</a:t>
                      </a:r>
                      <a:r>
                        <a:rPr lang="ar-JO" sz="2000" b="1" i="0" baseline="0" dirty="0">
                          <a:effectLst/>
                          <a:latin typeface="Arial" panose="020B0604020202020204" pitchFamily="34" charset="0"/>
                          <a:ea typeface="Times New Roman"/>
                          <a:cs typeface="Arial" panose="020B0604020202020204" pitchFamily="34" charset="0"/>
                        </a:rPr>
                        <a:t> 6- 22</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extLst>
                  <a:ext uri="{0D108BD9-81ED-4DB2-BD59-A6C34878D82A}">
                    <a16:rowId xmlns:a16="http://schemas.microsoft.com/office/drawing/2014/main" val="10003"/>
                  </a:ext>
                </a:extLst>
              </a:tr>
              <a:tr h="2282470">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أفنيكي</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لوئيس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بولس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أونيسيفورس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التلمذة</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فكر</a:t>
                      </a:r>
                      <a:r>
                        <a:rPr lang="ar-JO" sz="2000" b="1" i="0" baseline="0" dirty="0">
                          <a:effectLst/>
                          <a:latin typeface="Arial" panose="020B0604020202020204" pitchFamily="34" charset="0"/>
                          <a:ea typeface="Times New Roman"/>
                          <a:cs typeface="Arial" panose="020B0604020202020204" pitchFamily="34" charset="0"/>
                        </a:rPr>
                        <a:t> واحد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مطيع</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مجتهد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كتابي</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مقدس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وديع</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عدم</a:t>
                      </a:r>
                      <a:r>
                        <a:rPr lang="ar-JO" sz="2000" b="1" i="0" baseline="0" dirty="0">
                          <a:effectLst/>
                          <a:latin typeface="Arial" panose="020B0604020202020204" pitchFamily="34" charset="0"/>
                          <a:ea typeface="Times New Roman"/>
                          <a:cs typeface="Arial" panose="020B0604020202020204" pitchFamily="34" charset="0"/>
                        </a:rPr>
                        <a:t> التقوى</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النفاق</a:t>
                      </a:r>
                      <a:r>
                        <a:rPr lang="ar-JO" sz="2000" b="1" i="0" baseline="0" dirty="0">
                          <a:effectLst/>
                          <a:latin typeface="Arial" panose="020B0604020202020204" pitchFamily="34" charset="0"/>
                          <a:ea typeface="Times New Roman"/>
                          <a:cs typeface="Arial" panose="020B0604020202020204" pitchFamily="34" charset="0"/>
                        </a:rPr>
                        <a:t> والرياء</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الوعظ</a:t>
                      </a: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الثبات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التوبيخ</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التشجيع</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الكرازة</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استشهاد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خيانات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تحيات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مباركة</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extLst>
                  <a:ext uri="{0D108BD9-81ED-4DB2-BD59-A6C34878D82A}">
                    <a16:rowId xmlns:a16="http://schemas.microsoft.com/office/drawing/2014/main" val="10004"/>
                  </a:ext>
                </a:extLst>
              </a:tr>
              <a:tr h="393630">
                <a:tc gridSpan="5">
                  <a:txBody>
                    <a:bodyPr/>
                    <a:lstStyle/>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روما</a:t>
                      </a:r>
                      <a:r>
                        <a:rPr lang="ar-JO" sz="2400" b="1" i="0" baseline="0" dirty="0">
                          <a:effectLst/>
                          <a:latin typeface="Arial" panose="020B0604020202020204" pitchFamily="34" charset="0"/>
                          <a:ea typeface="Times New Roman"/>
                          <a:cs typeface="Arial" panose="020B0604020202020204" pitchFamily="34" charset="0"/>
                        </a:rPr>
                        <a:t> إلى أفسس</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extLst>
                  <a:ext uri="{0D108BD9-81ED-4DB2-BD59-A6C34878D82A}">
                    <a16:rowId xmlns:a16="http://schemas.microsoft.com/office/drawing/2014/main" val="10005"/>
                  </a:ext>
                </a:extLst>
              </a:tr>
              <a:tr h="393630">
                <a:tc gridSpan="5">
                  <a:txBody>
                    <a:bodyPr/>
                    <a:lstStyle/>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خريف</a:t>
                      </a:r>
                      <a:r>
                        <a:rPr lang="ar-JO" sz="2400" b="1" i="0" baseline="0" dirty="0">
                          <a:effectLst/>
                          <a:latin typeface="Arial" panose="020B0604020202020204" pitchFamily="34" charset="0"/>
                          <a:ea typeface="Times New Roman"/>
                          <a:cs typeface="Arial" panose="020B0604020202020204" pitchFamily="34" charset="0"/>
                        </a:rPr>
                        <a:t> 67 ب. م ( السجن الروماني الثاني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5" name="Text Box 24">
            <a:extLst>
              <a:ext uri="{FF2B5EF4-FFF2-40B4-BE49-F238E27FC236}">
                <a16:creationId xmlns:a16="http://schemas.microsoft.com/office/drawing/2014/main" id="{9BDCC802-17FD-EAE0-2D91-34F4DA4FD725}"/>
              </a:ext>
            </a:extLst>
          </p:cNvPr>
          <p:cNvSpPr txBox="1">
            <a:spLocks noChangeArrowheads="1"/>
          </p:cNvSpPr>
          <p:nvPr/>
        </p:nvSpPr>
        <p:spPr bwMode="auto">
          <a:xfrm>
            <a:off x="8431213"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2" name="Title 1">
            <a:extLst>
              <a:ext uri="{FF2B5EF4-FFF2-40B4-BE49-F238E27FC236}">
                <a16:creationId xmlns:a16="http://schemas.microsoft.com/office/drawing/2014/main" id="{64395155-A485-BFCD-84C1-695378FC61D0}"/>
              </a:ext>
            </a:extLst>
          </p:cNvPr>
          <p:cNvSpPr>
            <a:spLocks noGrp="1"/>
          </p:cNvSpPr>
          <p:nvPr>
            <p:ph type="ctrTitle" sz="quarter"/>
          </p:nvPr>
        </p:nvSpPr>
        <p:spPr>
          <a:xfrm>
            <a:off x="0" y="23813"/>
            <a:ext cx="2917825" cy="628650"/>
          </a:xfrm>
        </p:spPr>
        <p:txBody>
          <a:bodyPr/>
          <a:lstStyle/>
          <a:p>
            <a:pPr algn="l"/>
            <a:r>
              <a:rPr lang="ar-SA" altLang="en-US" sz="3200" dirty="0">
                <a:solidFill>
                  <a:schemeClr val="tx1"/>
                </a:solidFill>
              </a:rPr>
              <a:t>٢ تيموثاوس</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edge">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8114" name="Picture 5">
            <a:extLst>
              <a:ext uri="{FF2B5EF4-FFF2-40B4-BE49-F238E27FC236}">
                <a16:creationId xmlns:a16="http://schemas.microsoft.com/office/drawing/2014/main" id="{56EB2467-B55D-14FF-6E96-3CA5E79A36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33939" r="11064" b="16365"/>
          <a:stretch>
            <a:fillRect/>
          </a:stretch>
        </p:blipFill>
        <p:spPr bwMode="auto">
          <a:xfrm>
            <a:off x="1219200" y="985838"/>
            <a:ext cx="7924800" cy="587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3">
            <a:extLst>
              <a:ext uri="{FF2B5EF4-FFF2-40B4-BE49-F238E27FC236}">
                <a16:creationId xmlns:a16="http://schemas.microsoft.com/office/drawing/2014/main" id="{21DD3E4C-9A36-C862-88F3-7D3EACA1558F}"/>
              </a:ext>
            </a:extLst>
          </p:cNvPr>
          <p:cNvSpPr txBox="1">
            <a:spLocks noChangeArrowheads="1"/>
          </p:cNvSpPr>
          <p:nvPr/>
        </p:nvSpPr>
        <p:spPr bwMode="auto">
          <a:xfrm>
            <a:off x="0" y="6335713"/>
            <a:ext cx="9144000" cy="522287"/>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a:extLst>
        </p:spPr>
        <p:txBody>
          <a:bodyPr anchor="ct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218116" name="Text Box 6">
            <a:extLst>
              <a:ext uri="{FF2B5EF4-FFF2-40B4-BE49-F238E27FC236}">
                <a16:creationId xmlns:a16="http://schemas.microsoft.com/office/drawing/2014/main" id="{6FCDDF0D-BF7F-72FC-294C-1A92D1A09174}"/>
              </a:ext>
            </a:extLst>
          </p:cNvPr>
          <p:cNvSpPr txBox="1">
            <a:spLocks noChangeArrowheads="1"/>
          </p:cNvSpPr>
          <p:nvPr/>
        </p:nvSpPr>
        <p:spPr bwMode="auto">
          <a:xfrm>
            <a:off x="323850" y="98425"/>
            <a:ext cx="4752206" cy="1687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1- تمسك بالإيمان الصحيح</a:t>
            </a:r>
            <a:endParaRPr kumimoji="0" lang="ar-JO" altLang="en-US" sz="36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2- أطع وعلم الكلمة</a:t>
            </a:r>
            <a:endParaRPr kumimoji="0" lang="en-US" altLang="en-US" sz="36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3- الأيام الأخيرة تجلب الإرتداد</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4- عظ كلمة الله بجدية </a:t>
            </a:r>
            <a:endParaRPr kumimoji="0" lang="en-US"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p:txBody>
      </p:sp>
      <p:sp>
        <p:nvSpPr>
          <p:cNvPr id="218117" name="Text Box 6">
            <a:extLst>
              <a:ext uri="{FF2B5EF4-FFF2-40B4-BE49-F238E27FC236}">
                <a16:creationId xmlns:a16="http://schemas.microsoft.com/office/drawing/2014/main" id="{573799B6-835E-9340-6097-E9A5BABCF052}"/>
              </a:ext>
            </a:extLst>
          </p:cNvPr>
          <p:cNvSpPr txBox="1">
            <a:spLocks noChangeArrowheads="1"/>
          </p:cNvSpPr>
          <p:nvPr/>
        </p:nvSpPr>
        <p:spPr bwMode="auto">
          <a:xfrm>
            <a:off x="34925" y="98425"/>
            <a:ext cx="433388"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70000"/>
              </a:solidFill>
              <a:effectLst/>
              <a:uLnTx/>
              <a:uFillTx/>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42AEEEFF-6E47-A7F2-F68C-934E82417F8C}"/>
              </a:ext>
            </a:extLst>
          </p:cNvPr>
          <p:cNvSpPr>
            <a:spLocks noGrp="1"/>
          </p:cNvSpPr>
          <p:nvPr>
            <p:ph type="title" idx="4294967295"/>
          </p:nvPr>
        </p:nvSpPr>
        <p:spPr>
          <a:xfrm>
            <a:off x="5220072" y="98425"/>
            <a:ext cx="3779018" cy="1143000"/>
          </a:xfrm>
        </p:spPr>
        <p:txBody>
          <a:bodyPr/>
          <a:lstStyle/>
          <a:p>
            <a:pPr marL="176213" algn="r" defTabSz="457200" eaLnBrk="1" hangingPunct="1"/>
            <a:r>
              <a:rPr lang="ar-JO" altLang="en-US" b="1" dirty="0">
                <a:solidFill>
                  <a:srgbClr val="070000"/>
                </a:solidFill>
                <a:latin typeface="Arial" panose="020B0604020202020204" pitchFamily="34" charset="0"/>
                <a:cs typeface="Arial" panose="020B0604020202020204" pitchFamily="34" charset="0"/>
              </a:rPr>
              <a:t>٢ تيموثاوس</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horizont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19138" name="Picture 2">
            <a:extLst>
              <a:ext uri="{FF2B5EF4-FFF2-40B4-BE49-F238E27FC236}">
                <a16:creationId xmlns:a16="http://schemas.microsoft.com/office/drawing/2014/main" id="{D508DCD5-2DD1-A7EB-5EA8-81A9017AF5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493838"/>
            <a:ext cx="9144000" cy="423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a:extLst>
              <a:ext uri="{FF2B5EF4-FFF2-40B4-BE49-F238E27FC236}">
                <a16:creationId xmlns:a16="http://schemas.microsoft.com/office/drawing/2014/main" id="{7971C98E-3E35-471E-7C80-667B10624CA6}"/>
              </a:ext>
            </a:extLst>
          </p:cNvPr>
          <p:cNvSpPr txBox="1">
            <a:spLocks noChangeArrowheads="1"/>
          </p:cNvSpPr>
          <p:nvPr/>
        </p:nvSpPr>
        <p:spPr bwMode="auto">
          <a:xfrm>
            <a:off x="-23813" y="4005064"/>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900098" name="Rectangle 2">
            <a:extLst>
              <a:ext uri="{FF2B5EF4-FFF2-40B4-BE49-F238E27FC236}">
                <a16:creationId xmlns:a16="http://schemas.microsoft.com/office/drawing/2014/main" id="{DB8518F4-3E71-F7AB-9574-97D6135087F6}"/>
              </a:ext>
            </a:extLst>
          </p:cNvPr>
          <p:cNvSpPr>
            <a:spLocks noGrp="1" noChangeArrowheads="1"/>
          </p:cNvSpPr>
          <p:nvPr>
            <p:ph type="ctrTitle"/>
          </p:nvPr>
        </p:nvSpPr>
        <p:spPr>
          <a:xfrm>
            <a:off x="0" y="18593"/>
            <a:ext cx="9120187" cy="169206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8000" dirty="0">
                <a:effectLst>
                  <a:glow rad="127000">
                    <a:schemeClr val="tx1"/>
                  </a:glow>
                </a:effectLst>
                <a:ea typeface="ＭＳ Ｐゴシック" charset="0"/>
                <a:cs typeface="ＭＳ Ｐゴシック" charset="0"/>
              </a:rPr>
              <a:t>كن مثابراً</a:t>
            </a:r>
            <a:endParaRPr lang="en-US" sz="8000" dirty="0">
              <a:effectLst>
                <a:glow rad="127000">
                  <a:schemeClr val="tx1"/>
                </a:glow>
              </a:effectLst>
              <a:ea typeface="ＭＳ Ｐゴシック" charset="0"/>
              <a:cs typeface="ＭＳ Ｐゴシック" charset="0"/>
            </a:endParaRPr>
          </a:p>
        </p:txBody>
      </p:sp>
      <p:sp>
        <p:nvSpPr>
          <p:cNvPr id="5" name="Text Box 5">
            <a:extLst>
              <a:ext uri="{FF2B5EF4-FFF2-40B4-BE49-F238E27FC236}">
                <a16:creationId xmlns:a16="http://schemas.microsoft.com/office/drawing/2014/main" id="{62624311-E0F8-1F80-0AAE-00F0D9D6F3B8}"/>
              </a:ext>
            </a:extLst>
          </p:cNvPr>
          <p:cNvSpPr txBox="1">
            <a:spLocks noChangeArrowheads="1"/>
          </p:cNvSpPr>
          <p:nvPr/>
        </p:nvSpPr>
        <p:spPr bwMode="auto">
          <a:xfrm>
            <a:off x="-23813" y="6092825"/>
            <a:ext cx="9228138"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CAE962D6-FD19-A73A-A0EF-8D0A251C4E56}"/>
              </a:ext>
            </a:extLst>
          </p:cNvPr>
          <p:cNvSpPr>
            <a:spLocks noGrp="1" noChangeArrowheads="1"/>
          </p:cNvSpPr>
          <p:nvPr>
            <p:ph type="ctrTitle"/>
          </p:nvPr>
        </p:nvSpPr>
        <p:spPr>
          <a:xfrm>
            <a:off x="0" y="29469"/>
            <a:ext cx="9144000" cy="829727"/>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127000">
                    <a:schemeClr val="tx1"/>
                  </a:glow>
                </a:effectLst>
                <a:ea typeface="ＭＳ Ｐゴシック" charset="0"/>
                <a:cs typeface="ＭＳ Ｐゴシック" charset="0"/>
              </a:rPr>
              <a:t>الإرتداد</a:t>
            </a:r>
            <a:endParaRPr lang="en-US"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2E7F2DBD-3608-82C4-805C-26F726D6ADE9}"/>
              </a:ext>
            </a:extLst>
          </p:cNvPr>
          <p:cNvSpPr txBox="1">
            <a:spLocks noChangeArrowheads="1"/>
          </p:cNvSpPr>
          <p:nvPr/>
        </p:nvSpPr>
        <p:spPr bwMode="auto">
          <a:xfrm>
            <a:off x="0" y="1518482"/>
            <a:ext cx="9144000" cy="82972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التراجع من خلال الرفض</a:t>
            </a:r>
            <a:r>
              <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p>
        </p:txBody>
      </p:sp>
      <p:pic>
        <p:nvPicPr>
          <p:cNvPr id="220164" name="Picture 4">
            <a:extLst>
              <a:ext uri="{FF2B5EF4-FFF2-40B4-BE49-F238E27FC236}">
                <a16:creationId xmlns:a16="http://schemas.microsoft.com/office/drawing/2014/main" id="{B84517D7-78BF-A8DE-548A-45F55BC19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5825" y="2607529"/>
            <a:ext cx="4832350"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a:extLst>
              <a:ext uri="{FF2B5EF4-FFF2-40B4-BE49-F238E27FC236}">
                <a16:creationId xmlns:a16="http://schemas.microsoft.com/office/drawing/2014/main" id="{59BF78C3-7FB9-DE9B-3D2B-37838275482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8139BC43-CC36-C813-6405-FA83DE9DD43C}"/>
              </a:ext>
            </a:extLst>
          </p:cNvPr>
          <p:cNvSpPr>
            <a:spLocks noGrp="1" noChangeArrowheads="1"/>
          </p:cNvSpPr>
          <p:nvPr>
            <p:ph type="ctrTitle"/>
          </p:nvPr>
        </p:nvSpPr>
        <p:spPr>
          <a:xfrm>
            <a:off x="0" y="0"/>
            <a:ext cx="9144000" cy="1759994"/>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5400" dirty="0">
                <a:effectLst>
                  <a:glow rad="127000">
                    <a:schemeClr val="tx1"/>
                  </a:glow>
                </a:effectLst>
                <a:ea typeface="ＭＳ Ｐゴシック" charset="0"/>
                <a:cs typeface="ＭＳ Ｐゴシック" charset="0"/>
              </a:rPr>
              <a:t>كيف يمكنك أن </a:t>
            </a:r>
            <a:r>
              <a:rPr lang="ar-JO" sz="5400" dirty="0">
                <a:solidFill>
                  <a:srgbClr val="FFFF00"/>
                </a:solidFill>
                <a:effectLst>
                  <a:glow rad="127000">
                    <a:schemeClr val="tx1"/>
                  </a:glow>
                </a:effectLst>
                <a:ea typeface="ＭＳ Ｐゴシック" charset="0"/>
                <a:cs typeface="ＭＳ Ｐゴシック" charset="0"/>
              </a:rPr>
              <a:t>تثابر</a:t>
            </a:r>
            <a:r>
              <a:rPr lang="ar-JO" sz="5400" dirty="0">
                <a:effectLst>
                  <a:glow rad="127000">
                    <a:schemeClr val="tx1"/>
                  </a:glow>
                </a:effectLst>
                <a:ea typeface="ＭＳ Ｐゴシック" charset="0"/>
                <a:cs typeface="ＭＳ Ｐゴシック" charset="0"/>
              </a:rPr>
              <a:t> وسط الإرتداد؟</a:t>
            </a:r>
            <a:endParaRPr lang="en-US" sz="5400" dirty="0">
              <a:effectLst>
                <a:glow rad="127000">
                  <a:schemeClr val="tx1"/>
                </a:glow>
              </a:effectLst>
              <a:ea typeface="ＭＳ Ｐゴシック" charset="0"/>
              <a:cs typeface="ＭＳ Ｐゴシック" charset="0"/>
            </a:endParaRPr>
          </a:p>
        </p:txBody>
      </p:sp>
      <p:pic>
        <p:nvPicPr>
          <p:cNvPr id="221187" name="Picture 2">
            <a:extLst>
              <a:ext uri="{FF2B5EF4-FFF2-40B4-BE49-F238E27FC236}">
                <a16:creationId xmlns:a16="http://schemas.microsoft.com/office/drawing/2014/main" id="{C2441F72-3124-230D-5705-F1930F87CF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0538"/>
            <a:ext cx="9144000"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
            <a:extLst>
              <a:ext uri="{FF2B5EF4-FFF2-40B4-BE49-F238E27FC236}">
                <a16:creationId xmlns:a16="http://schemas.microsoft.com/office/drawing/2014/main" id="{F9B37774-D51C-E45C-5026-FA997D849DB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3" descr="EXPTEXTB">
            <a:extLst>
              <a:ext uri="{FF2B5EF4-FFF2-40B4-BE49-F238E27FC236}">
                <a16:creationId xmlns:a16="http://schemas.microsoft.com/office/drawing/2014/main" id="{7A80E4AD-565C-6392-CF4C-5FF42B604E29}"/>
              </a:ext>
            </a:extLst>
          </p:cNvPr>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1376" tIns="45688" rIns="91376" bIns="45688"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11" name="Text Box 20">
            <a:extLst>
              <a:ext uri="{FF2B5EF4-FFF2-40B4-BE49-F238E27FC236}">
                <a16:creationId xmlns:a16="http://schemas.microsoft.com/office/drawing/2014/main" id="{05F07633-2DE6-EA67-1771-EC5A3BA76511}"/>
              </a:ext>
            </a:extLst>
          </p:cNvPr>
          <p:cNvSpPr txBox="1">
            <a:spLocks noChangeArrowheads="1"/>
          </p:cNvSpPr>
          <p:nvPr/>
        </p:nvSpPr>
        <p:spPr bwMode="auto">
          <a:xfrm>
            <a:off x="8296275" y="2381250"/>
            <a:ext cx="7715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ربيع 68</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الكنيسة</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40966" name="Text Box 6">
            <a:extLst>
              <a:ext uri="{FF2B5EF4-FFF2-40B4-BE49-F238E27FC236}">
                <a16:creationId xmlns:a16="http://schemas.microsoft.com/office/drawing/2014/main" id="{6E2F9634-C77E-0073-AAF6-F1CF04293519}"/>
              </a:ext>
            </a:extLst>
          </p:cNvPr>
          <p:cNvSpPr txBox="1">
            <a:spLocks noChangeArrowheads="1"/>
          </p:cNvSpPr>
          <p:nvPr/>
        </p:nvSpPr>
        <p:spPr bwMode="auto">
          <a:xfrm>
            <a:off x="76200" y="1143000"/>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22213" name="Text Box 16">
            <a:extLst>
              <a:ext uri="{FF2B5EF4-FFF2-40B4-BE49-F238E27FC236}">
                <a16:creationId xmlns:a16="http://schemas.microsoft.com/office/drawing/2014/main" id="{0290540D-5330-EF59-034F-3D86891CCCDA}"/>
              </a:ext>
            </a:extLst>
          </p:cNvPr>
          <p:cNvSpPr txBox="1">
            <a:spLocks noChangeArrowheads="1"/>
          </p:cNvSpPr>
          <p:nvPr/>
        </p:nvSpPr>
        <p:spPr bwMode="auto">
          <a:xfrm>
            <a:off x="1828800" y="2339975"/>
            <a:ext cx="8382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خريف 49</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المجمع</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4" name="Text Box 17">
            <a:extLst>
              <a:ext uri="{FF2B5EF4-FFF2-40B4-BE49-F238E27FC236}">
                <a16:creationId xmlns:a16="http://schemas.microsoft.com/office/drawing/2014/main" id="{18947F6B-1AA1-108D-F447-B894C176E3F2}"/>
              </a:ext>
            </a:extLst>
          </p:cNvPr>
          <p:cNvSpPr txBox="1">
            <a:spLocks noChangeArrowheads="1"/>
          </p:cNvSpPr>
          <p:nvPr/>
        </p:nvSpPr>
        <p:spPr bwMode="auto">
          <a:xfrm>
            <a:off x="4724400" y="2133600"/>
            <a:ext cx="685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آب 59</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المحاكمات</a:t>
            </a:r>
            <a:endParaRPr kumimoji="0" lang="en-US"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5" name="Line 19">
            <a:extLst>
              <a:ext uri="{FF2B5EF4-FFF2-40B4-BE49-F238E27FC236}">
                <a16:creationId xmlns:a16="http://schemas.microsoft.com/office/drawing/2014/main" id="{4BB6725C-CA4D-5062-8021-D31F375DC2E6}"/>
              </a:ext>
            </a:extLst>
          </p:cNvPr>
          <p:cNvSpPr>
            <a:spLocks noChangeShapeType="1"/>
          </p:cNvSpPr>
          <p:nvPr/>
        </p:nvSpPr>
        <p:spPr bwMode="auto">
          <a:xfrm>
            <a:off x="0" y="2590800"/>
            <a:ext cx="9144000" cy="60325"/>
          </a:xfrm>
          <a:prstGeom prst="line">
            <a:avLst/>
          </a:prstGeom>
          <a:noFill/>
          <a:ln w="76200">
            <a:solidFill>
              <a:schemeClr val="bg1"/>
            </a:solidFill>
            <a:round/>
            <a:headEnd/>
            <a:tailEnd type="triangle" w="med" len="med"/>
          </a:ln>
          <a:extLst>
            <a:ext uri="{909E8E84-426E-40DD-AFC4-6F175D3DCCD1}">
              <a14:hiddenFill xmlns:a14="http://schemas.microsoft.com/office/drawing/2010/main">
                <a:noFill/>
              </a14:hiddenFill>
            </a:ext>
          </a:extLst>
        </p:spPr>
        <p:txBody>
          <a:bodyPr lIns="91376" tIns="45688" rIns="91376" bIns="45688"/>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Times New Roman"/>
            </a:endParaRPr>
          </a:p>
        </p:txBody>
      </p:sp>
      <p:sp>
        <p:nvSpPr>
          <p:cNvPr id="222216" name="Text Box 21">
            <a:extLst>
              <a:ext uri="{FF2B5EF4-FFF2-40B4-BE49-F238E27FC236}">
                <a16:creationId xmlns:a16="http://schemas.microsoft.com/office/drawing/2014/main" id="{F721ADED-EE61-FB77-9BB9-94E9F1110B9B}"/>
              </a:ext>
            </a:extLst>
          </p:cNvPr>
          <p:cNvSpPr txBox="1">
            <a:spLocks noChangeArrowheads="1"/>
          </p:cNvSpPr>
          <p:nvPr/>
        </p:nvSpPr>
        <p:spPr bwMode="auto">
          <a:xfrm>
            <a:off x="0" y="3276600"/>
            <a:ext cx="9144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76" tIns="45688" rIns="91376" bIns="45688">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35</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48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49</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50</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52</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53</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57</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60</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62</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67</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68</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95</a:t>
            </a:r>
            <a:endPar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7" name="Text Box 7">
            <a:extLst>
              <a:ext uri="{FF2B5EF4-FFF2-40B4-BE49-F238E27FC236}">
                <a16:creationId xmlns:a16="http://schemas.microsoft.com/office/drawing/2014/main" id="{FBEEDDF8-7F67-B9E5-AF75-80A0B93E329F}"/>
              </a:ext>
            </a:extLst>
          </p:cNvPr>
          <p:cNvSpPr txBox="1">
            <a:spLocks noChangeAspect="1" noChangeArrowheads="1"/>
          </p:cNvSpPr>
          <p:nvPr/>
        </p:nvSpPr>
        <p:spPr bwMode="auto">
          <a:xfrm>
            <a:off x="914400" y="1987550"/>
            <a:ext cx="987425"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نيسان 48-</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أيلول 49</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1</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غلاطية</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9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18" name="Text Box 9">
            <a:extLst>
              <a:ext uri="{FF2B5EF4-FFF2-40B4-BE49-F238E27FC236}">
                <a16:creationId xmlns:a16="http://schemas.microsoft.com/office/drawing/2014/main" id="{262ACEE5-5BA1-DAB8-F92C-D5EE3CD464A3}"/>
              </a:ext>
            </a:extLst>
          </p:cNvPr>
          <p:cNvSpPr txBox="1">
            <a:spLocks noChangeAspect="1" noChangeArrowheads="1"/>
          </p:cNvSpPr>
          <p:nvPr/>
        </p:nvSpPr>
        <p:spPr bwMode="auto">
          <a:xfrm>
            <a:off x="3743325" y="1987550"/>
            <a:ext cx="1017588"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ربيع 53-</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ايار 57</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3</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أسيا</a:t>
            </a:r>
            <a:endParaRPr kumimoji="0" lang="en-US" altLang="en-US" sz="2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altLang="en-US" sz="11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40970" name="Text Box 10">
            <a:extLst>
              <a:ext uri="{FF2B5EF4-FFF2-40B4-BE49-F238E27FC236}">
                <a16:creationId xmlns:a16="http://schemas.microsoft.com/office/drawing/2014/main" id="{8D4E3DD6-5567-A189-A645-1D5B3D93D7E0}"/>
              </a:ext>
            </a:extLst>
          </p:cNvPr>
          <p:cNvSpPr txBox="1">
            <a:spLocks noChangeAspect="1" noChangeArrowheads="1"/>
          </p:cNvSpPr>
          <p:nvPr/>
        </p:nvSpPr>
        <p:spPr bwMode="auto">
          <a:xfrm>
            <a:off x="5286375" y="1987550"/>
            <a:ext cx="987425" cy="1317625"/>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71" name="Text Box 11">
            <a:extLst>
              <a:ext uri="{FF2B5EF4-FFF2-40B4-BE49-F238E27FC236}">
                <a16:creationId xmlns:a16="http://schemas.microsoft.com/office/drawing/2014/main" id="{A00F8193-96FA-508D-6C2F-7A67C93E7B9D}"/>
              </a:ext>
            </a:extLst>
          </p:cNvPr>
          <p:cNvSpPr txBox="1">
            <a:spLocks noChangeAspect="1" noChangeArrowheads="1"/>
          </p:cNvSpPr>
          <p:nvPr/>
        </p:nvSpPr>
        <p:spPr bwMode="auto">
          <a:xfrm>
            <a:off x="7315200" y="1987550"/>
            <a:ext cx="987425" cy="1317625"/>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22221" name="TextBox 27">
            <a:extLst>
              <a:ext uri="{FF2B5EF4-FFF2-40B4-BE49-F238E27FC236}">
                <a16:creationId xmlns:a16="http://schemas.microsoft.com/office/drawing/2014/main" id="{4105FCAD-5499-F6DD-343F-31899B581039}"/>
              </a:ext>
            </a:extLst>
          </p:cNvPr>
          <p:cNvSpPr txBox="1">
            <a:spLocks noChangeArrowheads="1"/>
          </p:cNvSpPr>
          <p:nvPr/>
        </p:nvSpPr>
        <p:spPr bwMode="auto">
          <a:xfrm>
            <a:off x="7924800" y="71438"/>
            <a:ext cx="11557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76" tIns="45688" rIns="91376" bIns="45688">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38</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124</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39-41</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222222" name="Text Box 9">
            <a:extLst>
              <a:ext uri="{FF2B5EF4-FFF2-40B4-BE49-F238E27FC236}">
                <a16:creationId xmlns:a16="http://schemas.microsoft.com/office/drawing/2014/main" id="{EF9CF383-B3CA-097F-57FC-75A2938AE093}"/>
              </a:ext>
            </a:extLst>
          </p:cNvPr>
          <p:cNvSpPr txBox="1">
            <a:spLocks noChangeAspect="1" noChangeArrowheads="1"/>
          </p:cNvSpPr>
          <p:nvPr/>
        </p:nvSpPr>
        <p:spPr bwMode="auto">
          <a:xfrm>
            <a:off x="6324600" y="1987550"/>
            <a:ext cx="987425"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ربيع 62 -</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خريف 67</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4</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إسبانيا</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1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34" name="Title 33">
            <a:extLst>
              <a:ext uri="{FF2B5EF4-FFF2-40B4-BE49-F238E27FC236}">
                <a16:creationId xmlns:a16="http://schemas.microsoft.com/office/drawing/2014/main" id="{6DF78E51-3C22-C529-EB65-04EEC2B93AC6}"/>
              </a:ext>
            </a:extLst>
          </p:cNvPr>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a:extLst>
            <a:ext uri="{909E8E84-426E-40dd-AFC4-6F175D3DCCD1}"/>
            <a:ext uri="{91240B29-F687-4f45-9708-019B960494DF}"/>
            <a:ext uri="{FAA26D3D-D897-4be2-8F04-BA451C77F1D7}"/>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a:extLst>
              <a:ext uri="{FF2B5EF4-FFF2-40B4-BE49-F238E27FC236}">
                <a16:creationId xmlns:a16="http://schemas.microsoft.com/office/drawing/2014/main" id="{211EDF03-F72A-2C67-9B1D-9A3E6D088EBB}"/>
              </a:ext>
            </a:extLst>
          </p:cNvPr>
          <p:cNvSpPr txBox="1">
            <a:spLocks noChangeArrowheads="1"/>
          </p:cNvSpPr>
          <p:nvPr/>
        </p:nvSpPr>
        <p:spPr bwMode="auto">
          <a:xfrm>
            <a:off x="9906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a:extLst>
              <a:ext uri="{FF2B5EF4-FFF2-40B4-BE49-F238E27FC236}">
                <a16:creationId xmlns:a16="http://schemas.microsoft.com/office/drawing/2014/main" id="{4BD4BC0D-0378-A1BB-00F8-0A1FD77D6CCB}"/>
              </a:ext>
            </a:extLst>
          </p:cNvPr>
          <p:cNvSpPr txBox="1">
            <a:spLocks noChangeArrowheads="1"/>
          </p:cNvSpPr>
          <p:nvPr/>
        </p:nvSpPr>
        <p:spPr bwMode="auto">
          <a:xfrm>
            <a:off x="2713038" y="41989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a:extLst>
              <a:ext uri="{FF2B5EF4-FFF2-40B4-BE49-F238E27FC236}">
                <a16:creationId xmlns:a16="http://schemas.microsoft.com/office/drawing/2014/main" id="{FFCE5067-920D-6DFA-A807-AEC1EF13F771}"/>
              </a:ext>
            </a:extLst>
          </p:cNvPr>
          <p:cNvSpPr txBox="1">
            <a:spLocks noChangeArrowheads="1"/>
          </p:cNvSpPr>
          <p:nvPr/>
        </p:nvSpPr>
        <p:spPr bwMode="auto">
          <a:xfrm>
            <a:off x="2713038" y="46561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a:extLst>
              <a:ext uri="{FF2B5EF4-FFF2-40B4-BE49-F238E27FC236}">
                <a16:creationId xmlns:a16="http://schemas.microsoft.com/office/drawing/2014/main" id="{629324B3-3EF5-0B30-1854-40594ED78744}"/>
              </a:ext>
            </a:extLst>
          </p:cNvPr>
          <p:cNvSpPr txBox="1">
            <a:spLocks noChangeArrowheads="1"/>
          </p:cNvSpPr>
          <p:nvPr/>
        </p:nvSpPr>
        <p:spPr bwMode="auto">
          <a:xfrm>
            <a:off x="38100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a:extLst>
              <a:ext uri="{FF2B5EF4-FFF2-40B4-BE49-F238E27FC236}">
                <a16:creationId xmlns:a16="http://schemas.microsoft.com/office/drawing/2014/main" id="{6FFEEC32-D482-927F-73EA-BB06E1151C88}"/>
              </a:ext>
            </a:extLst>
          </p:cNvPr>
          <p:cNvSpPr txBox="1">
            <a:spLocks noChangeArrowheads="1"/>
          </p:cNvSpPr>
          <p:nvPr/>
        </p:nvSpPr>
        <p:spPr bwMode="auto">
          <a:xfrm>
            <a:off x="3810000" y="46561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a:extLst>
              <a:ext uri="{FF2B5EF4-FFF2-40B4-BE49-F238E27FC236}">
                <a16:creationId xmlns:a16="http://schemas.microsoft.com/office/drawing/2014/main" id="{173C888D-49A4-A8BA-E971-B2E8FBCEC882}"/>
              </a:ext>
            </a:extLst>
          </p:cNvPr>
          <p:cNvSpPr txBox="1">
            <a:spLocks noChangeArrowheads="1"/>
          </p:cNvSpPr>
          <p:nvPr/>
        </p:nvSpPr>
        <p:spPr bwMode="auto">
          <a:xfrm>
            <a:off x="3810000" y="51133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a:extLst>
              <a:ext uri="{FF2B5EF4-FFF2-40B4-BE49-F238E27FC236}">
                <a16:creationId xmlns:a16="http://schemas.microsoft.com/office/drawing/2014/main" id="{EFB3CF48-2645-5E48-61CE-7B9F01999659}"/>
              </a:ext>
            </a:extLst>
          </p:cNvPr>
          <p:cNvSpPr txBox="1">
            <a:spLocks noChangeArrowheads="1"/>
          </p:cNvSpPr>
          <p:nvPr/>
        </p:nvSpPr>
        <p:spPr bwMode="auto">
          <a:xfrm>
            <a:off x="54864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a:extLst>
              <a:ext uri="{FF2B5EF4-FFF2-40B4-BE49-F238E27FC236}">
                <a16:creationId xmlns:a16="http://schemas.microsoft.com/office/drawing/2014/main" id="{9541DF67-9E57-6F51-8A23-11AA6C540B5E}"/>
              </a:ext>
            </a:extLst>
          </p:cNvPr>
          <p:cNvSpPr txBox="1">
            <a:spLocks noChangeArrowheads="1"/>
          </p:cNvSpPr>
          <p:nvPr/>
        </p:nvSpPr>
        <p:spPr bwMode="auto">
          <a:xfrm>
            <a:off x="5486400" y="46561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a:extLst>
              <a:ext uri="{FF2B5EF4-FFF2-40B4-BE49-F238E27FC236}">
                <a16:creationId xmlns:a16="http://schemas.microsoft.com/office/drawing/2014/main" id="{0B1807C0-5512-E43D-42AD-01DD04A1CD07}"/>
              </a:ext>
            </a:extLst>
          </p:cNvPr>
          <p:cNvSpPr txBox="1">
            <a:spLocks noChangeArrowheads="1"/>
          </p:cNvSpPr>
          <p:nvPr/>
        </p:nvSpPr>
        <p:spPr bwMode="auto">
          <a:xfrm>
            <a:off x="5486400" y="51133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a:extLst>
              <a:ext uri="{FF2B5EF4-FFF2-40B4-BE49-F238E27FC236}">
                <a16:creationId xmlns:a16="http://schemas.microsoft.com/office/drawing/2014/main" id="{FCEA8379-374A-B85A-283F-198D13B2134E}"/>
              </a:ext>
            </a:extLst>
          </p:cNvPr>
          <p:cNvSpPr txBox="1">
            <a:spLocks noChangeArrowheads="1"/>
          </p:cNvSpPr>
          <p:nvPr/>
        </p:nvSpPr>
        <p:spPr bwMode="auto">
          <a:xfrm>
            <a:off x="5486400" y="55705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a:extLst>
              <a:ext uri="{FF2B5EF4-FFF2-40B4-BE49-F238E27FC236}">
                <a16:creationId xmlns:a16="http://schemas.microsoft.com/office/drawing/2014/main" id="{143F969A-3D65-4BA2-02BE-5D871E0F3C2D}"/>
              </a:ext>
            </a:extLst>
          </p:cNvPr>
          <p:cNvSpPr txBox="1">
            <a:spLocks noChangeArrowheads="1"/>
          </p:cNvSpPr>
          <p:nvPr/>
        </p:nvSpPr>
        <p:spPr bwMode="auto">
          <a:xfrm>
            <a:off x="6516688" y="41989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a:extLst>
              <a:ext uri="{FF2B5EF4-FFF2-40B4-BE49-F238E27FC236}">
                <a16:creationId xmlns:a16="http://schemas.microsoft.com/office/drawing/2014/main" id="{545D9074-87EA-2298-3950-E3EDF4BB1EF3}"/>
              </a:ext>
            </a:extLst>
          </p:cNvPr>
          <p:cNvSpPr txBox="1">
            <a:spLocks noChangeArrowheads="1"/>
          </p:cNvSpPr>
          <p:nvPr/>
        </p:nvSpPr>
        <p:spPr bwMode="auto">
          <a:xfrm>
            <a:off x="6516688" y="46561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a:extLst>
              <a:ext uri="{FF2B5EF4-FFF2-40B4-BE49-F238E27FC236}">
                <a16:creationId xmlns:a16="http://schemas.microsoft.com/office/drawing/2014/main" id="{873E56E8-3CE4-535D-7134-49855ECC255F}"/>
              </a:ext>
            </a:extLst>
          </p:cNvPr>
          <p:cNvSpPr txBox="1">
            <a:spLocks noChangeArrowheads="1"/>
          </p:cNvSpPr>
          <p:nvPr/>
        </p:nvSpPr>
        <p:spPr bwMode="auto">
          <a:xfrm>
            <a:off x="746125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a:extLst>
              <a:ext uri="{FF2B5EF4-FFF2-40B4-BE49-F238E27FC236}">
                <a16:creationId xmlns:a16="http://schemas.microsoft.com/office/drawing/2014/main" id="{85848459-3AD2-5E03-5B4A-1BAA9D965F92}"/>
              </a:ext>
            </a:extLst>
          </p:cNvPr>
          <p:cNvSpPr txBox="1">
            <a:spLocks noChangeArrowheads="1"/>
          </p:cNvSpPr>
          <p:nvPr/>
        </p:nvSpPr>
        <p:spPr bwMode="auto">
          <a:xfrm>
            <a:off x="9906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a:extLst>
              <a:ext uri="{FF2B5EF4-FFF2-40B4-BE49-F238E27FC236}">
                <a16:creationId xmlns:a16="http://schemas.microsoft.com/office/drawing/2014/main" id="{491C2813-6F88-2A19-DE87-E17E4320484F}"/>
              </a:ext>
            </a:extLst>
          </p:cNvPr>
          <p:cNvSpPr txBox="1">
            <a:spLocks noChangeArrowheads="1"/>
          </p:cNvSpPr>
          <p:nvPr/>
        </p:nvSpPr>
        <p:spPr bwMode="auto">
          <a:xfrm>
            <a:off x="45720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a:extLst>
              <a:ext uri="{FF2B5EF4-FFF2-40B4-BE49-F238E27FC236}">
                <a16:creationId xmlns:a16="http://schemas.microsoft.com/office/drawing/2014/main" id="{5D460C72-6701-6354-8082-109688097A09}"/>
              </a:ext>
            </a:extLst>
          </p:cNvPr>
          <p:cNvSpPr txBox="1">
            <a:spLocks noChangeArrowheads="1"/>
          </p:cNvSpPr>
          <p:nvPr/>
        </p:nvSpPr>
        <p:spPr bwMode="auto">
          <a:xfrm>
            <a:off x="74612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a:extLst>
              <a:ext uri="{FF2B5EF4-FFF2-40B4-BE49-F238E27FC236}">
                <a16:creationId xmlns:a16="http://schemas.microsoft.com/office/drawing/2014/main" id="{CFD89607-9180-5930-3AD9-694DF8653CF1}"/>
              </a:ext>
            </a:extLst>
          </p:cNvPr>
          <p:cNvSpPr txBox="1">
            <a:spLocks noChangeArrowheads="1"/>
          </p:cNvSpPr>
          <p:nvPr/>
        </p:nvSpPr>
        <p:spPr bwMode="auto">
          <a:xfrm>
            <a:off x="651668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8" name="Text Box 22">
            <a:extLst>
              <a:ext uri="{FF2B5EF4-FFF2-40B4-BE49-F238E27FC236}">
                <a16:creationId xmlns:a16="http://schemas.microsoft.com/office/drawing/2014/main" id="{C8B5B196-E9F7-90A2-74E3-F4B199A96E53}"/>
              </a:ext>
            </a:extLst>
          </p:cNvPr>
          <p:cNvSpPr txBox="1">
            <a:spLocks noChangeArrowheads="1"/>
          </p:cNvSpPr>
          <p:nvPr/>
        </p:nvSpPr>
        <p:spPr bwMode="auto">
          <a:xfrm>
            <a:off x="54864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a:extLst>
              <a:ext uri="{FF2B5EF4-FFF2-40B4-BE49-F238E27FC236}">
                <a16:creationId xmlns:a16="http://schemas.microsoft.com/office/drawing/2014/main" id="{BD7EEC56-B399-FE61-57E4-CC33D1D1B7D0}"/>
              </a:ext>
            </a:extLst>
          </p:cNvPr>
          <p:cNvSpPr txBox="1">
            <a:spLocks noChangeArrowheads="1"/>
          </p:cNvSpPr>
          <p:nvPr/>
        </p:nvSpPr>
        <p:spPr bwMode="auto">
          <a:xfrm>
            <a:off x="152400" y="5761038"/>
            <a:ext cx="1800225" cy="369887"/>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a:extLst>
              <a:ext uri="{FF2B5EF4-FFF2-40B4-BE49-F238E27FC236}">
                <a16:creationId xmlns:a16="http://schemas.microsoft.com/office/drawing/2014/main" id="{749798F8-C6F5-59A8-D00F-F1D59F3C540F}"/>
              </a:ext>
            </a:extLst>
          </p:cNvPr>
          <p:cNvSpPr txBox="1">
            <a:spLocks noChangeArrowheads="1"/>
          </p:cNvSpPr>
          <p:nvPr/>
        </p:nvSpPr>
        <p:spPr bwMode="auto">
          <a:xfrm>
            <a:off x="152400" y="6229350"/>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2246" name="Text Box 20">
            <a:extLst>
              <a:ext uri="{FF2B5EF4-FFF2-40B4-BE49-F238E27FC236}">
                <a16:creationId xmlns:a16="http://schemas.microsoft.com/office/drawing/2014/main" id="{2B86ACAF-C81B-AB02-B826-F2A0E2415FC8}"/>
              </a:ext>
            </a:extLst>
          </p:cNvPr>
          <p:cNvSpPr txBox="1">
            <a:spLocks noChangeArrowheads="1"/>
          </p:cNvSpPr>
          <p:nvPr/>
        </p:nvSpPr>
        <p:spPr bwMode="auto">
          <a:xfrm>
            <a:off x="6477000" y="6553200"/>
            <a:ext cx="24479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Pauline Categories</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47" name="Text Box 7">
            <a:extLst>
              <a:ext uri="{FF2B5EF4-FFF2-40B4-BE49-F238E27FC236}">
                <a16:creationId xmlns:a16="http://schemas.microsoft.com/office/drawing/2014/main" id="{952CB06E-3043-CC71-618D-9ED8B83047AF}"/>
              </a:ext>
            </a:extLst>
          </p:cNvPr>
          <p:cNvSpPr txBox="1">
            <a:spLocks noChangeAspect="1" noChangeArrowheads="1"/>
          </p:cNvSpPr>
          <p:nvPr/>
        </p:nvSpPr>
        <p:spPr bwMode="auto">
          <a:xfrm>
            <a:off x="2667000" y="1987550"/>
            <a:ext cx="987425" cy="131127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نيسان 50-</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أيلول 52</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2</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بحر إيجة</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9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48" name="Text Box 17">
            <a:extLst>
              <a:ext uri="{FF2B5EF4-FFF2-40B4-BE49-F238E27FC236}">
                <a16:creationId xmlns:a16="http://schemas.microsoft.com/office/drawing/2014/main" id="{CB83FB2A-9723-D034-6A62-69D57B19A5F0}"/>
              </a:ext>
            </a:extLst>
          </p:cNvPr>
          <p:cNvSpPr txBox="1">
            <a:spLocks noChangeArrowheads="1"/>
          </p:cNvSpPr>
          <p:nvPr/>
        </p:nvSpPr>
        <p:spPr bwMode="auto">
          <a:xfrm>
            <a:off x="-76200" y="2339975"/>
            <a:ext cx="990600"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صيف 35-37</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دمشق</a:t>
            </a:r>
            <a:br>
              <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b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أنطاكية</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53" name="Text Box 10">
            <a:extLst>
              <a:ext uri="{FF2B5EF4-FFF2-40B4-BE49-F238E27FC236}">
                <a16:creationId xmlns:a16="http://schemas.microsoft.com/office/drawing/2014/main" id="{58E545A9-41FF-5AD4-51B5-1FD61EF75C8B}"/>
              </a:ext>
            </a:extLst>
          </p:cNvPr>
          <p:cNvSpPr txBox="1">
            <a:spLocks noChangeArrowheads="1"/>
          </p:cNvSpPr>
          <p:nvPr/>
        </p:nvSpPr>
        <p:spPr bwMode="auto">
          <a:xfrm>
            <a:off x="2286000" y="6324600"/>
            <a:ext cx="990600" cy="36988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22250" name="Text Box 20">
            <a:extLst>
              <a:ext uri="{FF2B5EF4-FFF2-40B4-BE49-F238E27FC236}">
                <a16:creationId xmlns:a16="http://schemas.microsoft.com/office/drawing/2014/main" id="{BEDE8735-9082-31B7-FFF0-42A838F7D126}"/>
              </a:ext>
            </a:extLst>
          </p:cNvPr>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الرحلات</a:t>
            </a:r>
            <a:endParaRPr kumimoji="0" lang="en-US" altLang="en-US" sz="2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51" name="Text Box 9">
            <a:extLst>
              <a:ext uri="{FF2B5EF4-FFF2-40B4-BE49-F238E27FC236}">
                <a16:creationId xmlns:a16="http://schemas.microsoft.com/office/drawing/2014/main" id="{BA6A15EA-92D4-EAB3-7CCC-A23AA1C5F575}"/>
              </a:ext>
            </a:extLst>
          </p:cNvPr>
          <p:cNvSpPr txBox="1">
            <a:spLocks noChangeArrowheads="1"/>
          </p:cNvSpPr>
          <p:nvPr/>
        </p:nvSpPr>
        <p:spPr bwMode="auto">
          <a:xfrm>
            <a:off x="2286000" y="5861050"/>
            <a:ext cx="990600" cy="3698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1 2 3 4</a:t>
            </a:r>
            <a:endParaRPr kumimoji="0" lang="en-US" altLang="en-US" sz="1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52" name="Text Box 20">
            <a:extLst>
              <a:ext uri="{FF2B5EF4-FFF2-40B4-BE49-F238E27FC236}">
                <a16:creationId xmlns:a16="http://schemas.microsoft.com/office/drawing/2014/main" id="{6F3EA8DC-BA47-9616-43F8-058786C91D66}"/>
              </a:ext>
            </a:extLst>
          </p:cNvPr>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السجون</a:t>
            </a:r>
            <a:endParaRPr kumimoji="0" lang="en-US" altLang="en-US" sz="2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grpSp>
        <p:nvGrpSpPr>
          <p:cNvPr id="2" name="Group 7">
            <a:extLst>
              <a:ext uri="{FF2B5EF4-FFF2-40B4-BE49-F238E27FC236}">
                <a16:creationId xmlns:a16="http://schemas.microsoft.com/office/drawing/2014/main" id="{5F7838D8-7CB5-59E6-0BBA-F7255D26944E}"/>
              </a:ext>
            </a:extLst>
          </p:cNvPr>
          <p:cNvGrpSpPr>
            <a:grpSpLocks/>
          </p:cNvGrpSpPr>
          <p:nvPr/>
        </p:nvGrpSpPr>
        <p:grpSpPr bwMode="auto">
          <a:xfrm>
            <a:off x="838200" y="4122738"/>
            <a:ext cx="3886200" cy="1452562"/>
            <a:chOff x="144" y="2736"/>
            <a:chExt cx="2544" cy="1104"/>
          </a:xfrm>
        </p:grpSpPr>
        <p:sp>
          <p:nvSpPr>
            <p:cNvPr id="222260" name="Rectangle 8">
              <a:extLst>
                <a:ext uri="{FF2B5EF4-FFF2-40B4-BE49-F238E27FC236}">
                  <a16:creationId xmlns:a16="http://schemas.microsoft.com/office/drawing/2014/main" id="{448D05BE-A681-5649-DF01-5A8E4BE35F42}"/>
                </a:ext>
              </a:extLst>
            </p:cNvPr>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Times New Roman"/>
              </a:endParaRPr>
            </a:p>
          </p:txBody>
        </p:sp>
        <p:sp>
          <p:nvSpPr>
            <p:cNvPr id="222261" name="Text Box 9">
              <a:extLst>
                <a:ext uri="{FF2B5EF4-FFF2-40B4-BE49-F238E27FC236}">
                  <a16:creationId xmlns:a16="http://schemas.microsoft.com/office/drawing/2014/main" id="{D26652DE-3AB0-4230-D97E-E0BAA9DEDC24}"/>
                </a:ext>
              </a:extLst>
            </p:cNvPr>
            <p:cNvSpPr txBox="1">
              <a:spLocks noChangeArrowheads="1"/>
            </p:cNvSpPr>
            <p:nvPr/>
          </p:nvSpPr>
          <p:spPr bwMode="auto">
            <a:xfrm>
              <a:off x="593" y="3456"/>
              <a:ext cx="1494"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FFFF"/>
                  </a:solidFill>
                  <a:effectLst/>
                  <a:uLnTx/>
                  <a:uFillTx/>
                  <a:latin typeface="Tahoma" panose="020B0604030504040204" pitchFamily="34" charset="0"/>
                  <a:ea typeface="MS PGothic" panose="020B0600070205080204" pitchFamily="34" charset="-128"/>
                  <a:cs typeface="Times New Roman"/>
                </a:rPr>
                <a:t>الإرسالية</a:t>
              </a:r>
              <a:endParaRPr kumimoji="0" lang="en-US" altLang="en-US" sz="2400" b="1" i="0" u="none" strike="noStrike" kern="1200" cap="none" spc="0" normalizeH="0" baseline="0" noProof="0">
                <a:ln>
                  <a:noFill/>
                </a:ln>
                <a:solidFill>
                  <a:srgbClr val="FFFFFF"/>
                </a:solidFill>
                <a:effectLst/>
                <a:uLnTx/>
                <a:uFillTx/>
                <a:latin typeface="Tahoma" panose="020B0604030504040204" pitchFamily="34" charset="0"/>
                <a:ea typeface="MS PGothic" panose="020B0600070205080204" pitchFamily="34" charset="-128"/>
                <a:cs typeface="Times New Roman"/>
              </a:endParaRPr>
            </a:p>
          </p:txBody>
        </p:sp>
      </p:grpSp>
      <p:grpSp>
        <p:nvGrpSpPr>
          <p:cNvPr id="3" name="Group 10">
            <a:extLst>
              <a:ext uri="{FF2B5EF4-FFF2-40B4-BE49-F238E27FC236}">
                <a16:creationId xmlns:a16="http://schemas.microsoft.com/office/drawing/2014/main" id="{EEBAC504-F8DD-73C2-469F-61C5DE330E15}"/>
              </a:ext>
            </a:extLst>
          </p:cNvPr>
          <p:cNvGrpSpPr>
            <a:grpSpLocks/>
          </p:cNvGrpSpPr>
          <p:nvPr/>
        </p:nvGrpSpPr>
        <p:grpSpPr bwMode="auto">
          <a:xfrm>
            <a:off x="5181600" y="4122738"/>
            <a:ext cx="1371600" cy="2401887"/>
            <a:chOff x="3024" y="2736"/>
            <a:chExt cx="724" cy="1392"/>
          </a:xfrm>
        </p:grpSpPr>
        <p:sp>
          <p:nvSpPr>
            <p:cNvPr id="222258" name="Rectangle 11">
              <a:extLst>
                <a:ext uri="{FF2B5EF4-FFF2-40B4-BE49-F238E27FC236}">
                  <a16:creationId xmlns:a16="http://schemas.microsoft.com/office/drawing/2014/main" id="{64CA312F-2FAF-9E24-8F0A-0B90D4FFB901}"/>
                </a:ext>
              </a:extLst>
            </p:cNvPr>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59" name="Text Box 12">
              <a:extLst>
                <a:ext uri="{FF2B5EF4-FFF2-40B4-BE49-F238E27FC236}">
                  <a16:creationId xmlns:a16="http://schemas.microsoft.com/office/drawing/2014/main" id="{81A72039-E5DF-7686-180A-9B06F20E3B88}"/>
                </a:ext>
              </a:extLst>
            </p:cNvPr>
            <p:cNvSpPr txBox="1">
              <a:spLocks noChangeArrowheads="1"/>
            </p:cNvSpPr>
            <p:nvPr/>
          </p:nvSpPr>
          <p:spPr bwMode="auto">
            <a:xfrm>
              <a:off x="3024" y="3859"/>
              <a:ext cx="724"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9900"/>
                  </a:solidFill>
                  <a:effectLst/>
                  <a:uLnTx/>
                  <a:uFillTx/>
                  <a:latin typeface="Tahoma" panose="020B0604030504040204" pitchFamily="34" charset="0"/>
                  <a:ea typeface="MS PGothic" panose="020B0600070205080204" pitchFamily="34" charset="-128"/>
                  <a:cs typeface="Times New Roman"/>
                </a:rPr>
                <a:t>السجن</a:t>
              </a:r>
              <a:endParaRPr kumimoji="0" lang="en-US" altLang="en-US" sz="2400" b="1" i="0" u="none" strike="noStrike" kern="1200" cap="none" spc="0" normalizeH="0" baseline="0" noProof="0">
                <a:ln>
                  <a:noFill/>
                </a:ln>
                <a:solidFill>
                  <a:srgbClr val="FF9900"/>
                </a:solidFill>
                <a:effectLst/>
                <a:uLnTx/>
                <a:uFillTx/>
                <a:latin typeface="Tahoma" panose="020B0604030504040204" pitchFamily="34" charset="0"/>
                <a:ea typeface="MS PGothic" panose="020B0600070205080204" pitchFamily="34" charset="-128"/>
                <a:cs typeface="Times New Roman"/>
              </a:endParaRPr>
            </a:p>
          </p:txBody>
        </p:sp>
      </p:grpSp>
      <p:grpSp>
        <p:nvGrpSpPr>
          <p:cNvPr id="4" name="Group 13">
            <a:extLst>
              <a:ext uri="{FF2B5EF4-FFF2-40B4-BE49-F238E27FC236}">
                <a16:creationId xmlns:a16="http://schemas.microsoft.com/office/drawing/2014/main" id="{8D093423-AFB0-7226-38EB-74C195C00D43}"/>
              </a:ext>
            </a:extLst>
          </p:cNvPr>
          <p:cNvGrpSpPr>
            <a:grpSpLocks/>
          </p:cNvGrpSpPr>
          <p:nvPr/>
        </p:nvGrpSpPr>
        <p:grpSpPr bwMode="auto">
          <a:xfrm>
            <a:off x="6442075" y="4122738"/>
            <a:ext cx="1981200" cy="1431925"/>
            <a:chOff x="3630" y="2736"/>
            <a:chExt cx="1248" cy="753"/>
          </a:xfrm>
        </p:grpSpPr>
        <p:sp>
          <p:nvSpPr>
            <p:cNvPr id="222256" name="Rectangle 14">
              <a:extLst>
                <a:ext uri="{FF2B5EF4-FFF2-40B4-BE49-F238E27FC236}">
                  <a16:creationId xmlns:a16="http://schemas.microsoft.com/office/drawing/2014/main" id="{9C25CE41-DDE0-7223-9017-9551274D6CF5}"/>
                </a:ext>
              </a:extLst>
            </p:cNvPr>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57" name="Text Box 15">
              <a:extLst>
                <a:ext uri="{FF2B5EF4-FFF2-40B4-BE49-F238E27FC236}">
                  <a16:creationId xmlns:a16="http://schemas.microsoft.com/office/drawing/2014/main" id="{9DEBC377-A165-867C-F96C-0A0E96F74CFD}"/>
                </a:ext>
              </a:extLst>
            </p:cNvPr>
            <p:cNvSpPr txBox="1">
              <a:spLocks noChangeArrowheads="1"/>
            </p:cNvSpPr>
            <p:nvPr/>
          </p:nvSpPr>
          <p:spPr bwMode="auto">
            <a:xfrm>
              <a:off x="3638" y="3204"/>
              <a:ext cx="1240"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FF00"/>
                  </a:solidFill>
                  <a:effectLst/>
                  <a:uLnTx/>
                  <a:uFillTx/>
                  <a:latin typeface="Tahoma" panose="020B0604030504040204" pitchFamily="34" charset="0"/>
                  <a:ea typeface="MS PGothic" panose="020B0600070205080204" pitchFamily="34" charset="-128"/>
                  <a:cs typeface="Times New Roman"/>
                </a:rPr>
                <a:t>الرعوية</a:t>
              </a:r>
              <a:endParaRPr kumimoji="0" lang="en-US" altLang="en-US" sz="2400" b="1" i="0" u="none" strike="noStrike" kern="1200" cap="none" spc="0" normalizeH="0" baseline="0" noProof="0">
                <a:ln>
                  <a:noFill/>
                </a:ln>
                <a:solidFill>
                  <a:srgbClr val="FFFF00"/>
                </a:solidFill>
                <a:effectLst/>
                <a:uLnTx/>
                <a:uFillTx/>
                <a:latin typeface="Tahoma" panose="020B0604030504040204" pitchFamily="34" charset="0"/>
                <a:ea typeface="MS PGothic" panose="020B0600070205080204" pitchFamily="34" charset="-128"/>
                <a:cs typeface="Times New Roman"/>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EB7274D1-CB60-4340-6F79-CF9BC9AFF71B}"/>
              </a:ext>
            </a:extLst>
          </p:cNvPr>
          <p:cNvSpPr>
            <a:spLocks noGrp="1" noChangeArrowheads="1"/>
          </p:cNvSpPr>
          <p:nvPr>
            <p:ph type="ctrTitle"/>
          </p:nvPr>
        </p:nvSpPr>
        <p:spPr>
          <a:xfrm>
            <a:off x="-27586" y="0"/>
            <a:ext cx="9144000" cy="1555750"/>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254000">
                    <a:schemeClr val="tx1"/>
                  </a:glow>
                </a:effectLst>
                <a:ea typeface="ＭＳ Ｐゴシック" charset="0"/>
                <a:cs typeface="ＭＳ Ｐゴシック" charset="0"/>
              </a:rPr>
              <a:t>كيف تبقى هناك</a:t>
            </a:r>
            <a:br>
              <a:rPr lang="ar-JO" dirty="0">
                <a:effectLst>
                  <a:glow rad="254000">
                    <a:schemeClr val="tx1"/>
                  </a:glow>
                </a:effectLst>
                <a:ea typeface="ＭＳ Ｐゴシック" charset="0"/>
                <a:cs typeface="ＭＳ Ｐゴシック" charset="0"/>
              </a:rPr>
            </a:br>
            <a:r>
              <a:rPr lang="ar-JO" dirty="0">
                <a:effectLst>
                  <a:glow rad="254000">
                    <a:schemeClr val="tx1"/>
                  </a:glow>
                </a:effectLst>
                <a:ea typeface="ＭＳ Ｐゴシック" charset="0"/>
                <a:cs typeface="ＭＳ Ｐゴシック" charset="0"/>
              </a:rPr>
              <a:t>بأمانة؟</a:t>
            </a:r>
            <a:endParaRPr lang="en-US" dirty="0">
              <a:effectLst>
                <a:glow rad="254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B4FA7672-ABFF-8683-B383-EC448671DEA5}"/>
              </a:ext>
            </a:extLst>
          </p:cNvPr>
          <p:cNvSpPr txBox="1">
            <a:spLocks noChangeArrowheads="1"/>
          </p:cNvSpPr>
          <p:nvPr/>
        </p:nvSpPr>
        <p:spPr bwMode="auto">
          <a:xfrm>
            <a:off x="365125" y="1773238"/>
            <a:ext cx="3081338" cy="3219450"/>
          </a:xfrm>
          <a:prstGeom prst="rect">
            <a:avLst/>
          </a:prstGeom>
          <a:solidFill>
            <a:schemeClr val="bg1"/>
          </a:solidFill>
          <a:ln>
            <a:noFill/>
          </a:ln>
          <a:effectLst/>
          <a:extLst>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أطع</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كلمة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الله</a:t>
            </a:r>
            <a:endParaRPr kumimoji="0" lang="en-US" sz="48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7C22BA4C-3E59-D4D5-6B1A-898BD14E4230}"/>
              </a:ext>
            </a:extLst>
          </p:cNvPr>
          <p:cNvSpPr txBox="1">
            <a:spLocks noChangeArrowheads="1"/>
          </p:cNvSpPr>
          <p:nvPr/>
        </p:nvSpPr>
        <p:spPr bwMode="auto">
          <a:xfrm>
            <a:off x="5727700" y="1773238"/>
            <a:ext cx="3081338" cy="3219450"/>
          </a:xfrm>
          <a:prstGeom prst="rect">
            <a:avLst/>
          </a:prstGeom>
          <a:solidFill>
            <a:schemeClr val="bg1"/>
          </a:solidFill>
          <a:ln>
            <a:noFill/>
          </a:ln>
          <a:effectLst/>
          <a:extLst>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عظ</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كلمة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الله</a:t>
            </a:r>
            <a:endParaRPr kumimoji="0" lang="en-US" sz="48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 name="Notched Right Arrow 1">
            <a:extLst>
              <a:ext uri="{FF2B5EF4-FFF2-40B4-BE49-F238E27FC236}">
                <a16:creationId xmlns:a16="http://schemas.microsoft.com/office/drawing/2014/main" id="{C2331F40-C0E8-9EE9-6CE5-64BFE5EC70A8}"/>
              </a:ext>
            </a:extLst>
          </p:cNvPr>
          <p:cNvSpPr/>
          <p:nvPr/>
        </p:nvSpPr>
        <p:spPr bwMode="auto">
          <a:xfrm>
            <a:off x="3267075" y="2478088"/>
            <a:ext cx="2744788" cy="220532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و</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9B5C2CDF-95D5-C1EE-A076-1600942FDA1F}"/>
              </a:ext>
            </a:extLst>
          </p:cNvPr>
          <p:cNvSpPr txBox="1">
            <a:spLocks noChangeArrowheads="1"/>
          </p:cNvSpPr>
          <p:nvPr/>
        </p:nvSpPr>
        <p:spPr bwMode="auto">
          <a:xfrm>
            <a:off x="158342" y="5124091"/>
            <a:ext cx="3405546" cy="155575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sz="4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defTabSz="914400" rtl="0" eaLnBrk="0" fontAlgn="base" latinLnBrk="0" hangingPunct="0">
              <a:lnSpc>
                <a:spcPct val="100000"/>
              </a:lnSpc>
              <a:spcBef>
                <a:spcPct val="0"/>
              </a:spcBef>
              <a:spcAft>
                <a:spcPct val="0"/>
              </a:spcAft>
              <a:buClrTx/>
              <a:buSzTx/>
              <a:buFontTx/>
              <a:buNone/>
              <a:tabLst/>
              <a:defRPr/>
            </a:pPr>
            <a:r>
              <a:rPr kumimoji="0" lang="ar-JO"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1-2</a:t>
            </a:r>
            <a:endParaRPr kumimoji="0" lang="en-US"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
        <p:nvSpPr>
          <p:cNvPr id="7" name="Rectangle 2">
            <a:extLst>
              <a:ext uri="{FF2B5EF4-FFF2-40B4-BE49-F238E27FC236}">
                <a16:creationId xmlns:a16="http://schemas.microsoft.com/office/drawing/2014/main" id="{0017322F-9B18-B525-0D5E-9524C5263DFD}"/>
              </a:ext>
            </a:extLst>
          </p:cNvPr>
          <p:cNvSpPr txBox="1">
            <a:spLocks noChangeArrowheads="1"/>
          </p:cNvSpPr>
          <p:nvPr/>
        </p:nvSpPr>
        <p:spPr bwMode="auto">
          <a:xfrm>
            <a:off x="5444020" y="5034881"/>
            <a:ext cx="3405546" cy="155575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a:p>
            <a:pPr marL="0" marR="0" lvl="0" indent="0" defTabSz="914400" rtl="0" eaLnBrk="0" fontAlgn="base" latinLnBrk="0" hangingPunct="0">
              <a:lnSpc>
                <a:spcPct val="100000"/>
              </a:lnSpc>
              <a:spcBef>
                <a:spcPct val="0"/>
              </a:spcBef>
              <a:spcAft>
                <a:spcPct val="0"/>
              </a:spcAft>
              <a:buClrTx/>
              <a:buSzTx/>
              <a:buFontTx/>
              <a:buNone/>
              <a:tabLst/>
              <a:defRPr/>
            </a:pPr>
            <a:r>
              <a:rPr kumimoji="0" lang="ar-JO"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3-4</a:t>
            </a:r>
            <a:endParaRPr kumimoji="0" lang="en-US"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par>
                          <p:cTn id="11" fill="hold" nodeType="afterGroup">
                            <p:stCondLst>
                              <p:cond delay="500"/>
                            </p:stCondLst>
                            <p:childTnLst>
                              <p:par>
                                <p:cTn id="12" presetID="1"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4258" name="Picture 2">
            <a:extLst>
              <a:ext uri="{FF2B5EF4-FFF2-40B4-BE49-F238E27FC236}">
                <a16:creationId xmlns:a16="http://schemas.microsoft.com/office/drawing/2014/main" id="{EF08E44D-3A57-03AC-576D-DF01EDD270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88" y="1306513"/>
            <a:ext cx="9144001" cy="550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0098" name="Rectangle 2">
            <a:extLst>
              <a:ext uri="{FF2B5EF4-FFF2-40B4-BE49-F238E27FC236}">
                <a16:creationId xmlns:a16="http://schemas.microsoft.com/office/drawing/2014/main" id="{7B9EE283-0437-517C-56C0-5C17348BC7D2}"/>
              </a:ext>
            </a:extLst>
          </p:cNvPr>
          <p:cNvSpPr>
            <a:spLocks noGrp="1" noChangeArrowheads="1"/>
          </p:cNvSpPr>
          <p:nvPr>
            <p:ph type="ctrTitle"/>
          </p:nvPr>
        </p:nvSpPr>
        <p:spPr>
          <a:xfrm>
            <a:off x="0" y="232008"/>
            <a:ext cx="9144000" cy="769349"/>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5400" dirty="0">
                <a:effectLst>
                  <a:glow rad="127000">
                    <a:schemeClr val="tx1"/>
                  </a:glow>
                </a:effectLst>
                <a:ea typeface="ＭＳ Ｐゴシック" charset="0"/>
                <a:cs typeface="ＭＳ Ｐゴシック" charset="0"/>
              </a:rPr>
              <a:t>الفكرة الرئيسية</a:t>
            </a:r>
            <a:endParaRPr lang="en-US" sz="5400" dirty="0">
              <a:effectLst>
                <a:glow rad="127000">
                  <a:schemeClr val="tx1"/>
                </a:glow>
              </a:effectLst>
              <a:ea typeface="ＭＳ Ｐゴシック" charset="0"/>
              <a:cs typeface="ＭＳ Ｐゴシック" charset="0"/>
            </a:endParaRPr>
          </a:p>
        </p:txBody>
      </p:sp>
      <p:sp>
        <p:nvSpPr>
          <p:cNvPr id="3" name="Rectangle 2">
            <a:extLst>
              <a:ext uri="{FF2B5EF4-FFF2-40B4-BE49-F238E27FC236}">
                <a16:creationId xmlns:a16="http://schemas.microsoft.com/office/drawing/2014/main" id="{E4C9F1BF-02E3-ABC5-3AD9-8AAF8CA7A80F}"/>
              </a:ext>
            </a:extLst>
          </p:cNvPr>
          <p:cNvSpPr txBox="1">
            <a:spLocks noChangeArrowheads="1"/>
          </p:cNvSpPr>
          <p:nvPr/>
        </p:nvSpPr>
        <p:spPr bwMode="auto">
          <a:xfrm>
            <a:off x="0" y="1412776"/>
            <a:ext cx="9144000" cy="2016224"/>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أطع</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و </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عظ</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كلمة الله بأمانة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8A163359-B628-EE3D-BFCA-4FA7F024B2EB}"/>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25282" name="Picture 2">
            <a:extLst>
              <a:ext uri="{FF2B5EF4-FFF2-40B4-BE49-F238E27FC236}">
                <a16:creationId xmlns:a16="http://schemas.microsoft.com/office/drawing/2014/main" id="{232507BE-612B-735E-9886-3358E96A80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7343" r="23639"/>
          <a:stretch>
            <a:fillRect/>
          </a:stretch>
        </p:blipFill>
        <p:spPr bwMode="auto">
          <a:xfrm>
            <a:off x="0" y="-49213"/>
            <a:ext cx="9144000" cy="68770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Rectangle 2">
            <a:extLst>
              <a:ext uri="{FF2B5EF4-FFF2-40B4-BE49-F238E27FC236}">
                <a16:creationId xmlns:a16="http://schemas.microsoft.com/office/drawing/2014/main" id="{ABC7B6B7-A2BC-3251-B6DB-9E7A3C293653}"/>
              </a:ext>
            </a:extLst>
          </p:cNvPr>
          <p:cNvSpPr>
            <a:spLocks noGrp="1" noChangeArrowheads="1"/>
          </p:cNvSpPr>
          <p:nvPr>
            <p:ph type="ctrTitle"/>
          </p:nvPr>
        </p:nvSpPr>
        <p:spPr>
          <a:xfrm>
            <a:off x="0" y="-49213"/>
            <a:ext cx="3779838" cy="6718301"/>
          </a:xfrm>
        </p:spPr>
        <p:txBody>
          <a:bodyPr anchor="t"/>
          <a:lstStyle/>
          <a:p>
            <a:pPr rtl="1"/>
            <a:r>
              <a:rPr lang="ar-JO" altLang="en-US" sz="3600" dirty="0">
                <a:solidFill>
                  <a:srgbClr val="000000"/>
                </a:solidFill>
              </a:rPr>
              <a:t>لأَنَّهُ سَيَكُونُ وَقْتٌ لاَ يَحْتَمِلُونَ فِيهِ التَّعْلِيمَ الصَّحِيحَ، بَلْ حَسَبَ شَهَوَاتِهِمُ الْخَاصَّةِ يَجْمَعُونَ لَهُمْ </a:t>
            </a:r>
            <a:br>
              <a:rPr lang="ar-JO" altLang="en-US" sz="3600" dirty="0">
                <a:solidFill>
                  <a:srgbClr val="000000"/>
                </a:solidFill>
              </a:rPr>
            </a:br>
            <a:r>
              <a:rPr lang="ar-JO" altLang="en-US" sz="3600" dirty="0">
                <a:solidFill>
                  <a:srgbClr val="000000"/>
                </a:solidFill>
              </a:rPr>
              <a:t>مُعَلِّمِينَ مُسْتَحِكَّةً مَسَامِعُهُمْ،</a:t>
            </a:r>
            <a:br>
              <a:rPr lang="ar-JO" altLang="en-US" sz="3600" dirty="0">
                <a:solidFill>
                  <a:srgbClr val="000000"/>
                </a:solidFill>
              </a:rPr>
            </a:br>
            <a:r>
              <a:rPr lang="ar-JO" altLang="en-US" sz="3600" dirty="0">
                <a:solidFill>
                  <a:srgbClr val="000000"/>
                </a:solidFill>
              </a:rPr>
              <a:t>فَيَصْرِفُونَ مَسَامِعَهُمْ عَنِ الْحَقِّ، </a:t>
            </a:r>
            <a:br>
              <a:rPr lang="ar-JO" altLang="en-US" sz="3600" dirty="0">
                <a:solidFill>
                  <a:srgbClr val="000000"/>
                </a:solidFill>
              </a:rPr>
            </a:br>
            <a:r>
              <a:rPr lang="ar-JO" altLang="en-US" sz="3600" dirty="0">
                <a:solidFill>
                  <a:srgbClr val="000000"/>
                </a:solidFill>
              </a:rPr>
              <a:t>وَيَنْحَرِفُونَ إِلَى الْخُرَافَاتِ.</a:t>
            </a:r>
            <a:br>
              <a:rPr lang="ar-JO" altLang="en-US" sz="3600" dirty="0">
                <a:solidFill>
                  <a:srgbClr val="000000"/>
                </a:solidFill>
              </a:rPr>
            </a:br>
            <a:r>
              <a:rPr lang="ar-JO" altLang="en-US" sz="3600" dirty="0">
                <a:solidFill>
                  <a:srgbClr val="000000"/>
                </a:solidFill>
              </a:rPr>
              <a:t>( 4: 3 – 4)</a:t>
            </a:r>
            <a:endParaRPr lang="en-US" altLang="en-US" sz="3600" dirty="0">
              <a:solidFill>
                <a:srgbClr val="000000"/>
              </a:solidFill>
            </a:endParaRPr>
          </a:p>
        </p:txBody>
      </p:sp>
      <p:sp>
        <p:nvSpPr>
          <p:cNvPr id="4" name="Rectangle 2">
            <a:extLst>
              <a:ext uri="{FF2B5EF4-FFF2-40B4-BE49-F238E27FC236}">
                <a16:creationId xmlns:a16="http://schemas.microsoft.com/office/drawing/2014/main" id="{1782F890-1492-350B-D18D-877973D272B1}"/>
              </a:ext>
            </a:extLst>
          </p:cNvPr>
          <p:cNvSpPr txBox="1">
            <a:spLocks noChangeArrowheads="1"/>
          </p:cNvSpPr>
          <p:nvPr/>
        </p:nvSpPr>
        <p:spPr bwMode="auto">
          <a:xfrm>
            <a:off x="4284663" y="4724400"/>
            <a:ext cx="4481512" cy="197961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يصرفون مسامعهم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r>
              <a:rPr kumimoji="0" lang="en-SG" altLang="en-US" sz="2800" b="1" u="none" strike="noStrike" kern="1200" cap="none" spc="0" normalizeH="0" baseline="0" noProof="0" dirty="0" err="1">
                <a:ln>
                  <a:noFill/>
                </a:ln>
                <a:solidFill>
                  <a:srgbClr val="FFFFFF"/>
                </a:solidFill>
                <a:effectLst/>
                <a:uLnTx/>
                <a:uFillTx/>
                <a:ea typeface="MS PGothic" panose="020B0600070205080204" pitchFamily="34" charset="-128"/>
                <a:cs typeface="Arial" panose="020B0604020202020204" pitchFamily="34" charset="0"/>
              </a:rPr>
              <a:t>apostrepho</a:t>
            </a: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 </a:t>
            </a:r>
            <a:endPar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عن الحق</a:t>
            </a:r>
            <a:b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 تيموثاوس 4: 4</a:t>
            </a: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endParaRPr kumimoji="0" lang="en-US"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ppt_y</p:attrName>
                                        </p:attrNameLst>
                                      </p:cBhvr>
                                      <p:tavLst>
                                        <p:tav tm="0">
                                          <p:val>
                                            <p:strVal val="#ppt_y+#ppt_h*1.125000"/>
                                          </p:val>
                                        </p:tav>
                                        <p:tav tm="100000">
                                          <p:val>
                                            <p:strVal val="#ppt_y"/>
                                          </p:val>
                                        </p:tav>
                                      </p:tavLst>
                                    </p:anim>
                                    <p:animEffect transition="in" filter="wipe(up)">
                                      <p:cBhvr>
                                        <p:cTn id="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1DE5182-D1C9-8A4F-AADF-A0E7810ED43D}"/>
              </a:ext>
            </a:extLst>
          </p:cNvPr>
          <p:cNvGrpSpPr/>
          <p:nvPr/>
        </p:nvGrpSpPr>
        <p:grpSpPr>
          <a:xfrm>
            <a:off x="-36512" y="-23355"/>
            <a:ext cx="9217024" cy="6476691"/>
            <a:chOff x="-36512" y="-23355"/>
            <a:chExt cx="9144001" cy="6332675"/>
          </a:xfrm>
        </p:grpSpPr>
        <p:pic>
          <p:nvPicPr>
            <p:cNvPr id="4469" name="Picture 3" descr="Picture 3"/>
            <p:cNvPicPr>
              <a:picLocks noChangeAspect="1"/>
            </p:cNvPicPr>
            <p:nvPr/>
          </p:nvPicPr>
          <p:blipFill rotWithShape="1">
            <a:blip r:embed="rId3" cstate="print"/>
            <a:srcRect t="31839"/>
            <a:stretch/>
          </p:blipFill>
          <p:spPr>
            <a:xfrm>
              <a:off x="-36512" y="1890233"/>
              <a:ext cx="9144001" cy="4419087"/>
            </a:xfrm>
            <a:prstGeom prst="rect">
              <a:avLst/>
            </a:prstGeom>
            <a:ln w="12700">
              <a:miter lim="400000"/>
            </a:ln>
          </p:spPr>
        </p:pic>
        <p:sp>
          <p:nvSpPr>
            <p:cNvPr id="4470" name="Rectangle 1"/>
            <p:cNvSpPr/>
            <p:nvPr/>
          </p:nvSpPr>
          <p:spPr>
            <a:xfrm>
              <a:off x="-36512" y="-23355"/>
              <a:ext cx="9125584" cy="1916832"/>
            </a:xfrm>
            <a:prstGeom prst="rect">
              <a:avLst/>
            </a:prstGeom>
            <a:solidFill>
              <a:srgbClr val="FFFFFF"/>
            </a:solidFill>
            <a:ln w="12700">
              <a:miter lim="400000"/>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latin typeface="Times New Roman"/>
                  <a:ea typeface="Times New Roman"/>
                  <a:cs typeface="Times New Roman"/>
                  <a:sym typeface="Times New Roman"/>
                </a:defRPr>
              </a:pPr>
              <a:endParaRPr kumimoji="0" sz="2400" b="0" i="0" u="none" strike="noStrike" kern="0" cap="none" spc="0" normalizeH="0" baseline="0" noProof="0">
                <a:ln>
                  <a:noFill/>
                </a:ln>
                <a:solidFill>
                  <a:srgbClr val="8383AD"/>
                </a:solidFill>
                <a:effectLst/>
                <a:uLnTx/>
                <a:uFillTx/>
                <a:latin typeface="Times New Roman"/>
                <a:cs typeface="Times New Roman"/>
                <a:sym typeface="Times New Roman"/>
              </a:endParaRPr>
            </a:p>
          </p:txBody>
        </p:sp>
      </p:grpSp>
      <p:sp>
        <p:nvSpPr>
          <p:cNvPr id="4471" name="Rectangle 4"/>
          <p:cNvSpPr txBox="1">
            <a:spLocks noGrp="1"/>
          </p:cNvSpPr>
          <p:nvPr>
            <p:ph type="title" idx="4294967295"/>
          </p:nvPr>
        </p:nvSpPr>
        <p:spPr>
          <a:xfrm>
            <a:off x="0" y="6248400"/>
            <a:ext cx="9144000" cy="609600"/>
          </a:xfrm>
          <a:prstGeom prst="rect">
            <a:avLst/>
          </a:prstGeom>
        </p:spPr>
        <p:txBody>
          <a:bodyPr lIns="45719" tIns="45719" rIns="45719" bIns="45719">
            <a:normAutofit fontScale="90000"/>
          </a:bodyPr>
          <a:lstStyle>
            <a:lvl1pPr>
              <a:defRPr sz="3600">
                <a:solidFill>
                  <a:srgbClr val="FEFED6"/>
                </a:solidFill>
              </a:defRPr>
            </a:lvl1pPr>
          </a:lstStyle>
          <a:p>
            <a:pPr rtl="0">
              <a:defRPr/>
            </a:pPr>
            <a:r>
              <a:rPr dirty="0">
                <a:solidFill>
                  <a:srgbClr val="FFFFFF"/>
                </a:solidFill>
              </a:rPr>
              <a:t>هدلستون ، </a:t>
            </a:r>
            <a:r>
              <a:rPr dirty="0" err="1">
                <a:solidFill>
                  <a:srgbClr val="FFFFFF"/>
                </a:solidFill>
              </a:rPr>
              <a:t>الكتاب</a:t>
            </a:r>
            <a:r>
              <a:rPr dirty="0">
                <a:solidFill>
                  <a:srgbClr val="FFFFFF"/>
                </a:solidFill>
              </a:rPr>
              <a:t> </a:t>
            </a:r>
            <a:r>
              <a:rPr dirty="0" err="1">
                <a:solidFill>
                  <a:srgbClr val="FFFFFF"/>
                </a:solidFill>
              </a:rPr>
              <a:t>المقدس</a:t>
            </a:r>
            <a:r>
              <a:rPr dirty="0">
                <a:solidFill>
                  <a:srgbClr val="FFFFFF"/>
                </a:solidFill>
              </a:rPr>
              <a:t> </a:t>
            </a:r>
            <a:r>
              <a:rPr dirty="0" err="1">
                <a:solidFill>
                  <a:srgbClr val="FFFFFF"/>
                </a:solidFill>
              </a:rPr>
              <a:t>الأبجدي</a:t>
            </a:r>
            <a:endParaRPr dirty="0">
              <a:solidFill>
                <a:srgbClr val="FFFFFF"/>
              </a:solidFill>
            </a:endParaRPr>
          </a:p>
        </p:txBody>
      </p:sp>
      <p:sp>
        <p:nvSpPr>
          <p:cNvPr id="4472" name="Text Box 2"/>
          <p:cNvSpPr txBox="1"/>
          <p:nvPr/>
        </p:nvSpPr>
        <p:spPr>
          <a:xfrm>
            <a:off x="2026920" y="1676400"/>
            <a:ext cx="286306" cy="169164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endParaRPr kumimoji="0" sz="2400" b="0" i="0" u="none" strike="noStrike" kern="0" cap="none" spc="0" normalizeH="0" baseline="0" noProof="0">
              <a:ln>
                <a:noFill/>
              </a:ln>
              <a:solidFill>
                <a:srgbClr val="8383AD"/>
              </a:solidFill>
              <a:effectLst/>
              <a:uLnTx/>
              <a:uFillTx/>
              <a:latin typeface="Times New Roman"/>
              <a:ea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Times New Roman"/>
                <a:ea typeface="Times New Roman"/>
                <a:cs typeface="Times New Roman"/>
                <a:sym typeface="Times New Roman"/>
              </a:defRPr>
            </a:pPr>
            <a:endParaRPr kumimoji="0" sz="2400" b="0" i="0" u="none" strike="noStrike" kern="0" cap="none" spc="0" normalizeH="0" baseline="0" noProof="0">
              <a:ln>
                <a:noFill/>
              </a:ln>
              <a:solidFill>
                <a:srgbClr val="8383AD"/>
              </a:solidFill>
              <a:effectLst/>
              <a:uLnTx/>
              <a:uFillTx/>
              <a:latin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endParaRPr kumimoji="0" sz="2400" b="0" i="0" u="none" strike="noStrike" kern="0" cap="none" spc="0" normalizeH="0" baseline="0" noProof="0">
              <a:ln>
                <a:noFill/>
              </a:ln>
              <a:solidFill>
                <a:srgbClr val="8383AD"/>
              </a:solidFill>
              <a:effectLst/>
              <a:uLnTx/>
              <a:uFillTx/>
              <a:latin typeface="Times New Roman"/>
              <a:ea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p>
        </p:txBody>
      </p:sp>
      <p:sp>
        <p:nvSpPr>
          <p:cNvPr id="10" name="Rectangle 9"/>
          <p:cNvSpPr/>
          <p:nvPr/>
        </p:nvSpPr>
        <p:spPr>
          <a:xfrm>
            <a:off x="3655649" y="-27384"/>
            <a:ext cx="3019344" cy="3170097"/>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المسيح العبد الخادم</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شفاء المفلوج</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نتائج انقسام البيت</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مثل التربة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قوة الخادم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تعليم الخمسة الآلاف </a:t>
            </a:r>
            <a:b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b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هجوم الفريسيين التقليدي</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شفاء الأعمى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تجلي أيليا  </a:t>
            </a:r>
            <a:endParaRPr kumimoji="0" lang="ar-JO" sz="4400" b="1" u="none" strike="noStrike" kern="0" cap="none" spc="0" normalizeH="0" baseline="0" noProof="0" dirty="0">
              <a:ln>
                <a:noFill/>
              </a:ln>
              <a:solidFill>
                <a:srgbClr val="8383AD"/>
              </a:solidFill>
              <a:effectLst/>
              <a:uLnTx/>
              <a:uFillTx/>
              <a:latin typeface="Arial" panose="020B0604020202020204" pitchFamily="34" charset="0"/>
              <a:ea typeface="+mj-ea"/>
              <a:cs typeface="Arial" panose="020B0604020202020204" pitchFamily="34" charset="0"/>
              <a:sym typeface="Arial"/>
            </a:endParaRPr>
          </a:p>
        </p:txBody>
      </p:sp>
      <p:sp>
        <p:nvSpPr>
          <p:cNvPr id="11" name="Rectangle 10"/>
          <p:cNvSpPr/>
          <p:nvPr/>
        </p:nvSpPr>
        <p:spPr>
          <a:xfrm>
            <a:off x="-55076" y="-15967"/>
            <a:ext cx="3692161" cy="2862320"/>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موقف الخادم الالزامي</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دخول أورشليم المنتصر</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جواب استفسار فضولي عن القيامة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دمار عنيف للهيكل.</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عذاب بستان جثسيماني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سرد عن موت المسيح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القبر وجد فارغاً </a:t>
            </a:r>
          </a:p>
        </p:txBody>
      </p:sp>
      <p:sp>
        <p:nvSpPr>
          <p:cNvPr id="9" name="Rectangle 8">
            <a:extLst>
              <a:ext uri="{FF2B5EF4-FFF2-40B4-BE49-F238E27FC236}">
                <a16:creationId xmlns:a16="http://schemas.microsoft.com/office/drawing/2014/main" id="{A2B492D2-036B-C742-97FF-E75535F75BD9}"/>
              </a:ext>
            </a:extLst>
          </p:cNvPr>
          <p:cNvSpPr/>
          <p:nvPr/>
        </p:nvSpPr>
        <p:spPr>
          <a:xfrm>
            <a:off x="6808839" y="255028"/>
            <a:ext cx="2417153" cy="769439"/>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1" eaLnBrk="1" fontAlgn="auto" latinLnBrk="0" hangingPunct="0">
              <a:lnSpc>
                <a:spcPct val="100000"/>
              </a:lnSpc>
              <a:spcBef>
                <a:spcPts val="0"/>
              </a:spcBef>
              <a:spcAft>
                <a:spcPts val="0"/>
              </a:spcAft>
              <a:buClrTx/>
              <a:buSzTx/>
              <a:buFontTx/>
              <a:buNone/>
              <a:tabLst/>
              <a:defRPr>
                <a:solidFill>
                  <a:srgbClr val="000000"/>
                </a:solidFill>
              </a:defRPr>
            </a:pPr>
            <a:r>
              <a:rPr kumimoji="0" lang="ar-JO" sz="4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مرقس</a:t>
            </a:r>
            <a:endParaRPr kumimoji="0" lang="ar-JO" sz="4400" b="1" u="none" strike="noStrike" kern="0" cap="none" spc="0" normalizeH="0" baseline="0" noProof="0" dirty="0">
              <a:ln>
                <a:noFill/>
              </a:ln>
              <a:solidFill>
                <a:srgbClr val="8383AD"/>
              </a:solidFill>
              <a:effectLst/>
              <a:uLnTx/>
              <a:uFillTx/>
              <a:latin typeface="Arial" panose="020B0604020202020204" pitchFamily="34" charset="0"/>
              <a:ea typeface="+mj-ea"/>
              <a:cs typeface="Arial" panose="020B0604020202020204" pitchFamily="34" charset="0"/>
              <a:sym typeface="Arial"/>
            </a:endParaRP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Picture 1">
            <a:extLst>
              <a:ext uri="{FF2B5EF4-FFF2-40B4-BE49-F238E27FC236}">
                <a16:creationId xmlns:a16="http://schemas.microsoft.com/office/drawing/2014/main" id="{A7D150D7-D168-66C9-FB53-A8D6C9535217}"/>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Arial" panose="020B0604020202020204" pitchFamily="34" charset="0"/>
            </a:endParaRPr>
          </a:p>
        </p:txBody>
      </p:sp>
      <p:pic>
        <p:nvPicPr>
          <p:cNvPr id="226307" name="Picture 1">
            <a:extLst>
              <a:ext uri="{FF2B5EF4-FFF2-40B4-BE49-F238E27FC236}">
                <a16:creationId xmlns:a16="http://schemas.microsoft.com/office/drawing/2014/main" id="{B057E10D-A164-138D-2230-E9C3FDEF44E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65300" y="1276350"/>
            <a:ext cx="5581650" cy="558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0098" name="Rectangle 2">
            <a:extLst>
              <a:ext uri="{FF2B5EF4-FFF2-40B4-BE49-F238E27FC236}">
                <a16:creationId xmlns:a16="http://schemas.microsoft.com/office/drawing/2014/main" id="{C57EF776-315E-BBF3-F90A-81F448458B7A}"/>
              </a:ext>
            </a:extLst>
          </p:cNvPr>
          <p:cNvSpPr>
            <a:spLocks noGrp="1" noChangeArrowheads="1"/>
          </p:cNvSpPr>
          <p:nvPr>
            <p:ph type="ctrTitle"/>
          </p:nvPr>
        </p:nvSpPr>
        <p:spPr>
          <a:xfrm>
            <a:off x="91427" y="116632"/>
            <a:ext cx="9036496" cy="2232247"/>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t"/>
          <a:lstStyle/>
          <a:p>
            <a:pPr>
              <a:defRPr/>
            </a:pPr>
            <a:r>
              <a:rPr lang="ar-JO" sz="3600" dirty="0">
                <a:effectLst>
                  <a:glow rad="127000">
                    <a:schemeClr val="tx1"/>
                  </a:glow>
                </a:effectLst>
                <a:ea typeface="ＭＳ Ｐゴシック" charset="0"/>
                <a:cs typeface="ＭＳ Ｐゴシック" charset="0"/>
              </a:rPr>
              <a:t>هل تبني القراءة، و الأخبار، و الأصدقاء، و الأفلام،          و التلفاز، و الإنترنت خصوصاً إيمانك أم تهدمه؟</a:t>
            </a:r>
            <a:r>
              <a:rPr lang="en-US" sz="3600" dirty="0">
                <a:effectLst>
                  <a:glow rad="127000">
                    <a:schemeClr val="tx1"/>
                  </a:glow>
                </a:effectLst>
                <a:ea typeface="ＭＳ Ｐゴシック" charset="0"/>
                <a:cs typeface="ＭＳ Ｐゴシック" charset="0"/>
              </a:rPr>
              <a:t> </a:t>
            </a:r>
          </a:p>
        </p:txBody>
      </p:sp>
    </p:spTree>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089219869"/>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317441"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6512" y="-27384"/>
            <a:ext cx="9247957" cy="6165304"/>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pic>
      <p:sp>
        <p:nvSpPr>
          <p:cNvPr id="317442" name="Rectangle 2"/>
          <p:cNvSpPr>
            <a:spLocks noGrp="1" noChangeArrowheads="1"/>
          </p:cNvSpPr>
          <p:nvPr>
            <p:ph type="title" idx="4294967295"/>
          </p:nvPr>
        </p:nvSpPr>
        <p:spPr>
          <a:xfrm>
            <a:off x="0" y="4868863"/>
            <a:ext cx="9144000" cy="1614877"/>
          </a:xfrm>
          <a:solidFill>
            <a:srgbClr val="000000"/>
          </a:solidFill>
        </p:spPr>
        <p:txBody>
          <a:bodyPr/>
          <a:lstStyle/>
          <a:p>
            <a:pPr eaLnBrk="1" hangingPunct="1"/>
            <a:r>
              <a:rPr lang="ar-SA" sz="9600" dirty="0">
                <a:solidFill>
                  <a:srgbClr val="FEFDE3"/>
                </a:solidFill>
                <a:ea typeface="ＭＳ Ｐゴシック" charset="0"/>
                <a:cs typeface="Arial" panose="020B0604020202020204" pitchFamily="34" charset="0"/>
              </a:rPr>
              <a:t>تيطس</a:t>
            </a:r>
            <a:endParaRPr lang="en-US" sz="9600" dirty="0">
              <a:solidFill>
                <a:srgbClr val="FEFDE3"/>
              </a:solidFill>
              <a:ea typeface="ＭＳ Ｐゴシック" charset="0"/>
              <a:cs typeface="Arial" panose="020B0604020202020204" pitchFamily="34" charset="0"/>
            </a:endParaRPr>
          </a:p>
        </p:txBody>
      </p:sp>
      <p:sp>
        <p:nvSpPr>
          <p:cNvPr id="317443" name="Text Box 3"/>
          <p:cNvSpPr txBox="1">
            <a:spLocks noChangeArrowheads="1"/>
          </p:cNvSpPr>
          <p:nvPr/>
        </p:nvSpPr>
        <p:spPr bwMode="auto">
          <a:xfrm>
            <a:off x="8477264" y="87015"/>
            <a:ext cx="665567" cy="461665"/>
          </a:xfrm>
          <a:prstGeom prst="rect">
            <a:avLst/>
          </a:prstGeom>
          <a:no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6" name="Rectangle 5">
            <a:extLst>
              <a:ext uri="{FF2B5EF4-FFF2-40B4-BE49-F238E27FC236}">
                <a16:creationId xmlns:a16="http://schemas.microsoft.com/office/drawing/2014/main" id="{CAF72809-F78B-304B-97DB-9F5A17C2A323}"/>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p>
        </p:txBody>
      </p:sp>
    </p:spTree>
    <p:extLst>
      <p:ext uri="{BB962C8B-B14F-4D97-AF65-F5344CB8AC3E}">
        <p14:creationId xmlns:p14="http://schemas.microsoft.com/office/powerpoint/2010/main" val="108095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7442"/>
                                        </p:tgtEl>
                                        <p:attrNameLst>
                                          <p:attrName>style.visibility</p:attrName>
                                        </p:attrNameLst>
                                      </p:cBhvr>
                                      <p:to>
                                        <p:strVal val="visible"/>
                                      </p:to>
                                    </p:set>
                                    <p:animEffect transition="in" filter="checkerboard(across)">
                                      <p:cBhvr>
                                        <p:cTn id="7" dur="500"/>
                                        <p:tgtEl>
                                          <p:spTgt spid="317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2"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30395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السلوك</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16419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6512" y="1629034"/>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السلوك السليم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ضد المقاومة</a:t>
            </a:r>
            <a:endParaRPr kumimoji="0" lang="en-US"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02167268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63134" y="1588646"/>
            <a:ext cx="8791222" cy="365848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8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صادقة هي الكلمة وأريد ان تقرر هذه الأمور لكي يهتم الذين آمنوا بالله أن يمارسوا أعمالا حسنة، فإن هذه الأمور هي الحسنة و النافعة للناس</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(3: 8)</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678309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17441"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6512" y="717038"/>
            <a:ext cx="9252520" cy="6168346"/>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pic>
      <p:sp>
        <p:nvSpPr>
          <p:cNvPr id="317442" name="Rectangle 2"/>
          <p:cNvSpPr>
            <a:spLocks noGrp="1" noChangeArrowheads="1"/>
          </p:cNvSpPr>
          <p:nvPr>
            <p:ph type="title" idx="4294967295"/>
          </p:nvPr>
        </p:nvSpPr>
        <p:spPr>
          <a:xfrm>
            <a:off x="-36512" y="-10759"/>
            <a:ext cx="9289032" cy="861055"/>
          </a:xfrm>
          <a:solidFill>
            <a:srgbClr val="000000"/>
          </a:solidFill>
        </p:spPr>
        <p:txBody>
          <a:bodyPr anchor="b"/>
          <a:lstStyle/>
          <a:p>
            <a:pPr eaLnBrk="1" hangingPunct="1"/>
            <a:r>
              <a:rPr lang="ar-SA" sz="5400" dirty="0">
                <a:solidFill>
                  <a:srgbClr val="FEFDE3"/>
                </a:solidFill>
                <a:ea typeface="ＭＳ Ｐゴシック" charset="0"/>
                <a:cs typeface="Arial" panose="020B0604020202020204" pitchFamily="34" charset="0"/>
              </a:rPr>
              <a:t>تيطس</a:t>
            </a:r>
            <a:endParaRPr lang="en-US" sz="5400" dirty="0">
              <a:solidFill>
                <a:srgbClr val="FEFDE3"/>
              </a:solidFill>
              <a:ea typeface="ＭＳ Ｐゴシック" charset="0"/>
              <a:cs typeface="Arial" panose="020B0604020202020204" pitchFamily="34" charset="0"/>
            </a:endParaRPr>
          </a:p>
        </p:txBody>
      </p:sp>
      <p:sp>
        <p:nvSpPr>
          <p:cNvPr id="3" name="Rectangle 2"/>
          <p:cNvSpPr/>
          <p:nvPr/>
        </p:nvSpPr>
        <p:spPr>
          <a:xfrm>
            <a:off x="402715" y="1305160"/>
            <a:ext cx="8822008" cy="2123658"/>
          </a:xfrm>
          <a:prstGeom prst="rect">
            <a:avLst/>
          </a:prstGeom>
          <a:solidFill>
            <a:schemeClr val="accent3">
              <a:alpha val="50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نستطيع أن نميز المعلمين الكذبة من خلال ثمارهم وذلك حسب ما تعلمناه من الآباء الروحيين الذين يعلمون تعليماً يرتكز على النعمة</a:t>
            </a:r>
            <a:endParaRPr kumimoji="0" lang="en-US"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Text Box 3">
            <a:extLst>
              <a:ext uri="{FF2B5EF4-FFF2-40B4-BE49-F238E27FC236}">
                <a16:creationId xmlns:a16="http://schemas.microsoft.com/office/drawing/2014/main" id="{85FEE443-5FF0-6C4E-A525-3346AC0678FD}"/>
              </a:ext>
            </a:extLst>
          </p:cNvPr>
          <p:cNvSpPr txBox="1">
            <a:spLocks noChangeArrowheads="1"/>
          </p:cNvSpPr>
          <p:nvPr/>
        </p:nvSpPr>
        <p:spPr bwMode="auto">
          <a:xfrm>
            <a:off x="8333248" y="87015"/>
            <a:ext cx="665567" cy="461665"/>
          </a:xfrm>
          <a:prstGeom prst="rect">
            <a:avLst/>
          </a:prstGeom>
          <a:solidFill>
            <a:schemeClr val="tx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3223290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17442"/>
                                        </p:tgtEl>
                                        <p:attrNameLst>
                                          <p:attrName>style.visibility</p:attrName>
                                        </p:attrNameLst>
                                      </p:cBhvr>
                                      <p:to>
                                        <p:strVal val="visible"/>
                                      </p:to>
                                    </p:set>
                                    <p:anim calcmode="lin" valueType="num">
                                      <p:cBhvr additive="base">
                                        <p:cTn id="7" dur="500" fill="hold"/>
                                        <p:tgtEl>
                                          <p:spTgt spid="317442"/>
                                        </p:tgtEl>
                                        <p:attrNameLst>
                                          <p:attrName>ppt_x</p:attrName>
                                        </p:attrNameLst>
                                      </p:cBhvr>
                                      <p:tavLst>
                                        <p:tav tm="0">
                                          <p:val>
                                            <p:strVal val="#ppt_x"/>
                                          </p:val>
                                        </p:tav>
                                        <p:tav tm="100000">
                                          <p:val>
                                            <p:strVal val="#ppt_x"/>
                                          </p:val>
                                        </p:tav>
                                      </p:tavLst>
                                    </p:anim>
                                    <p:anim calcmode="lin" valueType="num">
                                      <p:cBhvr additive="base">
                                        <p:cTn id="8" dur="500" fill="hold"/>
                                        <p:tgtEl>
                                          <p:spTgt spid="3174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6" name="Rectangle 2"/>
          <p:cNvSpPr txBox="1">
            <a:spLocks noChangeArrowheads="1"/>
          </p:cNvSpPr>
          <p:nvPr/>
        </p:nvSpPr>
        <p:spPr bwMode="auto">
          <a:xfrm>
            <a:off x="0" y="1602008"/>
            <a:ext cx="9144000" cy="36271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يسوع المسيح (1: 4) مخلصنا الذي نخدمه بينما ننتظر الرجاء المبارك والمجد الذي يستعلن  عند مجيء إلهنا العظيم ومخلصنا يسوع المسيح ( 2: 13 )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F7E8735A-8F2D-F627-71F0-AB978EE5434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1282504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2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87411" y="1582621"/>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يعتبر تصرف الكنيسة  كشهادة حية للحق و الإنجيل  (2: 11 – 3: 15 )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DBB94B72-04BF-684F-88C4-ED890AE9246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43887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2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لأن نعمة الله التي تحضر لنا الخلاص قد ظهرت لكل الناس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(2: 11) حتى تعلمنا التقوى</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0BD5048B-83A5-1844-9EB8-09005B1B9A4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876738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4478" name="Picture 2" descr="Picture 2"/>
          <p:cNvPicPr>
            <a:picLocks noChangeAspect="1"/>
          </p:cNvPicPr>
          <p:nvPr/>
        </p:nvPicPr>
        <p:blipFill>
          <a:blip r:embed="rId3" cstate="print"/>
          <a:stretch>
            <a:fillRect/>
          </a:stretch>
        </p:blipFill>
        <p:spPr>
          <a:xfrm>
            <a:off x="-36513" y="476672"/>
            <a:ext cx="9263069" cy="5472609"/>
          </a:xfrm>
          <a:prstGeom prst="rect">
            <a:avLst/>
          </a:prstGeom>
          <a:ln w="12700">
            <a:miter lim="400000"/>
          </a:ln>
        </p:spPr>
      </p:pic>
      <p:sp>
        <p:nvSpPr>
          <p:cNvPr id="4479" name="Rectangle 2"/>
          <p:cNvSpPr txBox="1"/>
          <p:nvPr/>
        </p:nvSpPr>
        <p:spPr>
          <a:xfrm>
            <a:off x="21906" y="3244045"/>
            <a:ext cx="9052561" cy="144655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ctr">
              <a:defRPr sz="5400" b="1" i="1">
                <a:solidFill>
                  <a:srgbClr val="FFFFFF"/>
                </a:solidFil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8800" i="0" u="none" strike="noStrike" kern="0" cap="none" spc="0" normalizeH="0" baseline="0" noProof="0" dirty="0">
                <a:ln>
                  <a:noFill/>
                </a:ln>
                <a:solidFill>
                  <a:srgbClr val="FFFFFF"/>
                </a:solidFill>
                <a:effectLst>
                  <a:glow rad="228600">
                    <a:srgbClr val="000000">
                      <a:alpha val="79637"/>
                    </a:srgbClr>
                  </a:glow>
                </a:effectLst>
                <a:uLnTx/>
                <a:uFillTx/>
                <a:latin typeface="Arial" panose="020B0604020202020204" pitchFamily="34" charset="0"/>
                <a:cs typeface="Arial" panose="020B0604020202020204" pitchFamily="34" charset="0"/>
                <a:sym typeface="Arial"/>
              </a:rPr>
              <a:t>إنجيل مرقس </a:t>
            </a:r>
          </a:p>
        </p:txBody>
      </p:sp>
      <p:sp>
        <p:nvSpPr>
          <p:cNvPr id="4480" name="Rectangle 2"/>
          <p:cNvSpPr txBox="1">
            <a:spLocks noGrp="1"/>
          </p:cNvSpPr>
          <p:nvPr>
            <p:ph type="title"/>
          </p:nvPr>
        </p:nvSpPr>
        <p:spPr>
          <a:xfrm>
            <a:off x="11905" y="-1630"/>
            <a:ext cx="9120189" cy="1446653"/>
          </a:xfrm>
          <a:prstGeom prst="rect">
            <a:avLst/>
          </a:prstGeom>
          <a:effectLst>
            <a:outerShdw blurRad="63500" dist="35921" dir="2700000" rotWithShape="0">
              <a:srgbClr val="000000">
                <a:alpha val="74998"/>
              </a:srgbClr>
            </a:outerShdw>
          </a:effectLst>
        </p:spPr>
        <p:txBody>
          <a:bodyPr>
            <a:normAutofit/>
          </a:bodyPr>
          <a:lstStyle>
            <a:lvl1pPr>
              <a:defRPr sz="8800" b="1"/>
            </a:lvl1pPr>
          </a:lstStyle>
          <a:p>
            <a:pPr rtl="0">
              <a:defRPr/>
            </a:pPr>
            <a:r>
              <a:rPr dirty="0">
                <a:effectLst>
                  <a:glow rad="228600">
                    <a:srgbClr val="000000">
                      <a:alpha val="79637"/>
                    </a:srgbClr>
                  </a:glow>
                </a:effectLst>
              </a:rPr>
              <a:t>كن تلميذ</a:t>
            </a:r>
            <a:r>
              <a:rPr lang="ar-JO" dirty="0">
                <a:effectLst>
                  <a:glow rad="228600">
                    <a:srgbClr val="000000">
                      <a:alpha val="79637"/>
                    </a:srgbClr>
                  </a:glow>
                </a:effectLst>
              </a:rPr>
              <a:t>اً</a:t>
            </a:r>
            <a:endParaRPr dirty="0">
              <a:effectLst>
                <a:glow rad="228600">
                  <a:srgbClr val="000000">
                    <a:alpha val="79637"/>
                  </a:srgbClr>
                </a:glow>
              </a:effectLst>
            </a:endParaRPr>
          </a:p>
        </p:txBody>
      </p:sp>
      <p:sp>
        <p:nvSpPr>
          <p:cNvPr id="4481" name="Rectangle"/>
          <p:cNvSpPr/>
          <p:nvPr/>
        </p:nvSpPr>
        <p:spPr>
          <a:xfrm>
            <a:off x="-23813" y="5795889"/>
            <a:ext cx="9228217" cy="1062111"/>
          </a:xfrm>
          <a:prstGeom prst="rect">
            <a:avLst/>
          </a:prstGeom>
          <a:solidFill>
            <a:srgbClr val="050A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000000"/>
                </a:solidFill>
                <a:latin typeface="Verdana"/>
                <a:ea typeface="Verdana"/>
                <a:cs typeface="Verdana"/>
                <a:sym typeface="Verdana"/>
              </a:defRPr>
            </a:pPr>
            <a:endParaRPr kumimoji="0" sz="2400" b="0" i="0" u="none" strike="noStrike" kern="0" cap="none" spc="0" normalizeH="0" baseline="0" noProof="0">
              <a:ln>
                <a:noFill/>
              </a:ln>
              <a:solidFill>
                <a:srgbClr val="000000"/>
              </a:solidFill>
              <a:effectLst/>
              <a:uLnTx/>
              <a:uFillTx/>
              <a:latin typeface="Verdana"/>
              <a:ea typeface="Verdana"/>
              <a:cs typeface="Verdana"/>
              <a:sym typeface="Verdana"/>
            </a:endParaRPr>
          </a:p>
        </p:txBody>
      </p:sp>
      <p:sp>
        <p:nvSpPr>
          <p:cNvPr id="4482" name="د. ريك جريفيث •   مركز الدراسات اللاهوتية الأردني…"/>
          <p:cNvSpPr txBox="1"/>
          <p:nvPr/>
        </p:nvSpPr>
        <p:spPr>
          <a:xfrm>
            <a:off x="67627" y="5973002"/>
            <a:ext cx="9136777" cy="707884"/>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د. ريك جريفيث •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مركز الدراسات اللاهوتية </a:t>
            </a:r>
            <a:r>
              <a:rPr kumimoji="0" sz="2000" b="1" u="none" strike="noStrike" kern="0" cap="none" spc="0" normalizeH="0" baseline="0" noProof="0" dirty="0" err="1">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الأردني</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a:p>
            <a:pPr marL="0" marR="0" lvl="0" indent="0" algn="ctr" defTabSz="914400" rtl="0" eaLnBrk="1" fontAlgn="auto" latinLnBrk="0" hangingPunct="0">
              <a:lnSpc>
                <a:spcPct val="100000"/>
              </a:lnSpc>
              <a:spcBef>
                <a:spcPts val="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79"/>
                                        </p:tgtEl>
                                        <p:attrNameLst>
                                          <p:attrName>style.visibility</p:attrName>
                                        </p:attrNameLst>
                                      </p:cBhvr>
                                      <p:to>
                                        <p:strVal val="visible"/>
                                      </p:to>
                                    </p:set>
                                    <p:anim calcmode="lin" valueType="num">
                                      <p:cBhvr>
                                        <p:cTn id="7" dur="500" fill="hold"/>
                                        <p:tgtEl>
                                          <p:spTgt spid="4479"/>
                                        </p:tgtEl>
                                        <p:attrNameLst>
                                          <p:attrName>ppt_x</p:attrName>
                                        </p:attrNameLst>
                                      </p:cBhvr>
                                      <p:tavLst>
                                        <p:tav tm="0">
                                          <p:val>
                                            <p:strVal val="#ppt_x"/>
                                          </p:val>
                                        </p:tav>
                                        <p:tav tm="100000">
                                          <p:val>
                                            <p:strVal val="#ppt_x"/>
                                          </p:val>
                                        </p:tav>
                                      </p:tavLst>
                                    </p:anim>
                                    <p:anim calcmode="lin" valueType="num">
                                      <p:cBhvr>
                                        <p:cTn id="8" dur="500" fill="hold"/>
                                        <p:tgtEl>
                                          <p:spTgt spid="44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79" grpId="0" animBg="1" advAuto="0"/>
    </p:bldLst>
  </p:timing>
</p:sld>
</file>

<file path=ppt/slides/slide33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نبوة ( الرب الإله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وعد الله بالحياة الأبدية قبل تأسيس العالم ( 1: 2 )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F582A0A8-7E2C-8247-9C82-AC39C44FC54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906658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Rectangle 2"/>
          <p:cNvSpPr>
            <a:spLocks noGrp="1" noChangeArrowheads="1"/>
          </p:cNvSpPr>
          <p:nvPr>
            <p:ph type="title" idx="4294967295"/>
          </p:nvPr>
        </p:nvSpPr>
        <p:spPr>
          <a:xfrm>
            <a:off x="762000" y="1143000"/>
            <a:ext cx="7543800" cy="381000"/>
          </a:xfrm>
        </p:spPr>
        <p:txBody>
          <a:bodyPr/>
          <a:lstStyle/>
          <a:p>
            <a:pPr eaLnBrk="1" hangingPunct="1"/>
            <a:r>
              <a:rPr lang="en-US" sz="1200" dirty="0">
                <a:ea typeface="ＭＳ Ｐゴシック" charset="0"/>
                <a:cs typeface="ＭＳ Ｐゴシック" charset="0"/>
              </a:rPr>
              <a:t>Summary Chart</a:t>
            </a:r>
          </a:p>
        </p:txBody>
      </p:sp>
      <p:grpSp>
        <p:nvGrpSpPr>
          <p:cNvPr id="290818" name="Group 105"/>
          <p:cNvGrpSpPr>
            <a:grpSpLocks/>
          </p:cNvGrpSpPr>
          <p:nvPr/>
        </p:nvGrpSpPr>
        <p:grpSpPr bwMode="auto">
          <a:xfrm>
            <a:off x="76200" y="685800"/>
            <a:ext cx="8958263" cy="6105525"/>
            <a:chOff x="96" y="474"/>
            <a:chExt cx="5510" cy="3846"/>
          </a:xfrm>
        </p:grpSpPr>
        <p:grpSp>
          <p:nvGrpSpPr>
            <p:cNvPr id="290906" name="Group 106"/>
            <p:cNvGrpSpPr>
              <a:grpSpLocks/>
            </p:cNvGrpSpPr>
            <p:nvPr/>
          </p:nvGrpSpPr>
          <p:grpSpPr bwMode="auto">
            <a:xfrm>
              <a:off x="96" y="474"/>
              <a:ext cx="5510" cy="422"/>
              <a:chOff x="0" y="0"/>
              <a:chExt cx="4649" cy="653"/>
            </a:xfrm>
          </p:grpSpPr>
          <p:sp>
            <p:nvSpPr>
              <p:cNvPr id="290988" name="Rectangle 107"/>
              <p:cNvSpPr>
                <a:spLocks noChangeArrowheads="1"/>
              </p:cNvSpPr>
              <p:nvPr/>
            </p:nvSpPr>
            <p:spPr bwMode="auto">
              <a:xfrm>
                <a:off x="32" y="0"/>
                <a:ext cx="4585" cy="653"/>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Sound Conduct Against Opposition</a:t>
                </a:r>
              </a:p>
            </p:txBody>
          </p:sp>
          <p:sp>
            <p:nvSpPr>
              <p:cNvPr id="290989" name="Rectangle 108"/>
              <p:cNvSpPr>
                <a:spLocks noChangeArrowheads="1"/>
              </p:cNvSpPr>
              <p:nvPr/>
            </p:nvSpPr>
            <p:spPr bwMode="auto">
              <a:xfrm>
                <a:off x="0" y="0"/>
                <a:ext cx="4649" cy="653"/>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7" name="Group 109"/>
            <p:cNvGrpSpPr>
              <a:grpSpLocks/>
            </p:cNvGrpSpPr>
            <p:nvPr/>
          </p:nvGrpSpPr>
          <p:grpSpPr bwMode="auto">
            <a:xfrm>
              <a:off x="96" y="896"/>
              <a:ext cx="1086" cy="397"/>
              <a:chOff x="0" y="653"/>
              <a:chExt cx="916" cy="615"/>
            </a:xfrm>
          </p:grpSpPr>
          <p:sp>
            <p:nvSpPr>
              <p:cNvPr id="290986" name="Rectangle 110"/>
              <p:cNvSpPr>
                <a:spLocks noChangeArrowheads="1"/>
              </p:cNvSpPr>
              <p:nvPr/>
            </p:nvSpPr>
            <p:spPr bwMode="auto">
              <a:xfrm>
                <a:off x="32" y="653"/>
                <a:ext cx="852"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t>
                </a:r>
                <a:r>
                  <a:rPr kumimoji="0" lang="en-US" altLang="zh-CN" sz="2200" b="1" i="0" u="none" strike="noStrike" kern="1200" cap="none" spc="0" normalizeH="0" baseline="0" noProof="0" dirty="0">
                    <a:ln>
                      <a:noFill/>
                    </a:ln>
                    <a:solidFill>
                      <a:srgbClr val="D54F41"/>
                    </a:solidFill>
                    <a:effectLst/>
                    <a:uLnTx/>
                    <a:uFillTx/>
                    <a:latin typeface="Arial Narrow" charset="0"/>
                    <a:ea typeface="SimSun" charset="0"/>
                    <a:cs typeface="SimSun" charset="0"/>
                  </a:rPr>
                  <a:t>Appoint Elders</a:t>
                </a:r>
                <a:endParaRPr kumimoji="0" lang="en-US" altLang="zh-CN" sz="2200" b="0" i="0" u="none" strike="noStrike" kern="1200" cap="none" spc="0" normalizeH="0" baseline="0" noProof="0" dirty="0">
                  <a:ln>
                    <a:noFill/>
                  </a:ln>
                  <a:solidFill>
                    <a:srgbClr val="D54F41"/>
                  </a:solidFill>
                  <a:effectLst/>
                  <a:uLnTx/>
                  <a:uFillTx/>
                  <a:latin typeface="Arial Narrow" charset="0"/>
                  <a:ea typeface="SimSun" charset="0"/>
                  <a:cs typeface="SimSun" charset="0"/>
                </a:endParaRPr>
              </a:p>
            </p:txBody>
          </p:sp>
          <p:sp>
            <p:nvSpPr>
              <p:cNvPr id="290987" name="Rectangle 111"/>
              <p:cNvSpPr>
                <a:spLocks noChangeArrowheads="1"/>
              </p:cNvSpPr>
              <p:nvPr/>
            </p:nvSpPr>
            <p:spPr bwMode="auto">
              <a:xfrm>
                <a:off x="0" y="653"/>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8" name="Group 112"/>
            <p:cNvGrpSpPr>
              <a:grpSpLocks/>
            </p:cNvGrpSpPr>
            <p:nvPr/>
          </p:nvGrpSpPr>
          <p:grpSpPr bwMode="auto">
            <a:xfrm>
              <a:off x="1182" y="896"/>
              <a:ext cx="4424" cy="397"/>
              <a:chOff x="916" y="653"/>
              <a:chExt cx="3733" cy="615"/>
            </a:xfrm>
          </p:grpSpPr>
          <p:sp>
            <p:nvSpPr>
              <p:cNvPr id="290984" name="Rectangle 113"/>
              <p:cNvSpPr>
                <a:spLocks noChangeArrowheads="1"/>
              </p:cNvSpPr>
              <p:nvPr/>
            </p:nvSpPr>
            <p:spPr bwMode="auto">
              <a:xfrm>
                <a:off x="948" y="653"/>
                <a:ext cx="3669"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Set Things in Order</a:t>
                </a:r>
              </a:p>
            </p:txBody>
          </p:sp>
          <p:sp>
            <p:nvSpPr>
              <p:cNvPr id="290985" name="Rectangle 114"/>
              <p:cNvSpPr>
                <a:spLocks noChangeArrowheads="1"/>
              </p:cNvSpPr>
              <p:nvPr/>
            </p:nvSpPr>
            <p:spPr bwMode="auto">
              <a:xfrm>
                <a:off x="916" y="653"/>
                <a:ext cx="3733"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9" name="Group 115"/>
            <p:cNvGrpSpPr>
              <a:grpSpLocks/>
            </p:cNvGrpSpPr>
            <p:nvPr/>
          </p:nvGrpSpPr>
          <p:grpSpPr bwMode="auto">
            <a:xfrm>
              <a:off x="96" y="1293"/>
              <a:ext cx="1086" cy="465"/>
              <a:chOff x="0" y="1268"/>
              <a:chExt cx="916" cy="721"/>
            </a:xfrm>
          </p:grpSpPr>
          <p:sp>
            <p:nvSpPr>
              <p:cNvPr id="290982" name="Rectangle 116"/>
              <p:cNvSpPr>
                <a:spLocks noChangeArrowheads="1"/>
              </p:cNvSpPr>
              <p:nvPr/>
            </p:nvSpPr>
            <p:spPr bwMode="auto">
              <a:xfrm>
                <a:off x="32" y="1268"/>
                <a:ext cx="852" cy="721"/>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t>
                </a:r>
                <a:r>
                  <a:rPr kumimoji="0" lang="en-US" altLang="zh-CN" sz="2200" b="1" i="0" u="none" strike="noStrike" kern="1200" cap="none" spc="0" normalizeH="0" baseline="0" noProof="0" dirty="0">
                    <a:ln>
                      <a:noFill/>
                    </a:ln>
                    <a:solidFill>
                      <a:srgbClr val="D54F41"/>
                    </a:solidFill>
                    <a:effectLst/>
                    <a:uLnTx/>
                    <a:uFillTx/>
                    <a:latin typeface="Arial Narrow" charset="0"/>
                    <a:ea typeface="SimSun" charset="0"/>
                    <a:cs typeface="SimSun" charset="0"/>
                  </a:rPr>
                  <a:t>Prevent False Doctrine</a:t>
                </a:r>
                <a:endParaRPr kumimoji="0" lang="en-US" altLang="zh-CN" sz="2200" b="0" i="0" u="none" strike="noStrike" kern="1200" cap="none" spc="0" normalizeH="0" baseline="0" noProof="0" dirty="0">
                  <a:ln>
                    <a:noFill/>
                  </a:ln>
                  <a:solidFill>
                    <a:srgbClr val="D54F41"/>
                  </a:solidFill>
                  <a:effectLst/>
                  <a:uLnTx/>
                  <a:uFillTx/>
                  <a:latin typeface="Arial Narrow" charset="0"/>
                  <a:ea typeface="SimSun" charset="0"/>
                  <a:cs typeface="SimSun" charset="0"/>
                </a:endParaRPr>
              </a:p>
            </p:txBody>
          </p:sp>
          <p:sp>
            <p:nvSpPr>
              <p:cNvPr id="290983" name="Rectangle 117"/>
              <p:cNvSpPr>
                <a:spLocks noChangeArrowheads="1"/>
              </p:cNvSpPr>
              <p:nvPr/>
            </p:nvSpPr>
            <p:spPr bwMode="auto">
              <a:xfrm>
                <a:off x="0" y="1268"/>
                <a:ext cx="916"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0" name="Group 118"/>
            <p:cNvGrpSpPr>
              <a:grpSpLocks/>
            </p:cNvGrpSpPr>
            <p:nvPr/>
          </p:nvGrpSpPr>
          <p:grpSpPr bwMode="auto">
            <a:xfrm>
              <a:off x="1182" y="1293"/>
              <a:ext cx="4424" cy="465"/>
              <a:chOff x="916" y="1268"/>
              <a:chExt cx="3733" cy="721"/>
            </a:xfrm>
          </p:grpSpPr>
          <p:sp>
            <p:nvSpPr>
              <p:cNvPr id="290980" name="Rectangle 119"/>
              <p:cNvSpPr>
                <a:spLocks noChangeArrowheads="1"/>
              </p:cNvSpPr>
              <p:nvPr/>
            </p:nvSpPr>
            <p:spPr bwMode="auto">
              <a:xfrm>
                <a:off x="948" y="1268"/>
                <a:ext cx="3669" cy="721"/>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Practice True Doctrine</a:t>
                </a:r>
              </a:p>
            </p:txBody>
          </p:sp>
          <p:sp>
            <p:nvSpPr>
              <p:cNvPr id="290981" name="Rectangle 120"/>
              <p:cNvSpPr>
                <a:spLocks noChangeArrowheads="1"/>
              </p:cNvSpPr>
              <p:nvPr/>
            </p:nvSpPr>
            <p:spPr bwMode="auto">
              <a:xfrm>
                <a:off x="916" y="1268"/>
                <a:ext cx="3733"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1" name="Group 121"/>
            <p:cNvGrpSpPr>
              <a:grpSpLocks/>
            </p:cNvGrpSpPr>
            <p:nvPr/>
          </p:nvGrpSpPr>
          <p:grpSpPr bwMode="auto">
            <a:xfrm>
              <a:off x="96" y="1758"/>
              <a:ext cx="1086" cy="465"/>
              <a:chOff x="0" y="1989"/>
              <a:chExt cx="916" cy="721"/>
            </a:xfrm>
          </p:grpSpPr>
          <p:sp>
            <p:nvSpPr>
              <p:cNvPr id="290978" name="Rectangle 122"/>
              <p:cNvSpPr>
                <a:spLocks noChangeArrowheads="1"/>
              </p:cNvSpPr>
              <p:nvPr/>
            </p:nvSpPr>
            <p:spPr bwMode="auto">
              <a:xfrm>
                <a:off x="32" y="1989"/>
                <a:ext cx="852" cy="721"/>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100" b="1" i="0" u="none" strike="noStrike" kern="1200" cap="none" spc="0" normalizeH="0" baseline="0" noProof="0">
                    <a:ln>
                      <a:noFill/>
                    </a:ln>
                    <a:solidFill>
                      <a:srgbClr val="D54F41"/>
                    </a:solidFill>
                    <a:effectLst/>
                    <a:uLnTx/>
                    <a:uFillTx/>
                    <a:latin typeface="Arial Narrow" charset="0"/>
                    <a:ea typeface="SimSun" charset="0"/>
                    <a:cs typeface="SimSun" charset="0"/>
                  </a:rPr>
                  <a:t>Elders  vs. False Teachers</a:t>
                </a:r>
                <a:endParaRPr kumimoji="0" lang="en-US" altLang="zh-CN" sz="2100" b="0" i="0" u="none" strike="noStrike" kern="1200" cap="none" spc="0" normalizeH="0" baseline="0" noProof="0">
                  <a:ln>
                    <a:noFill/>
                  </a:ln>
                  <a:solidFill>
                    <a:srgbClr val="D54F41"/>
                  </a:solidFill>
                  <a:effectLst/>
                  <a:uLnTx/>
                  <a:uFillTx/>
                  <a:latin typeface="Arial Narrow" charset="0"/>
                  <a:ea typeface="SimSun" charset="0"/>
                  <a:cs typeface="SimSun" charset="0"/>
                </a:endParaRPr>
              </a:p>
            </p:txBody>
          </p:sp>
          <p:sp>
            <p:nvSpPr>
              <p:cNvPr id="290979" name="Rectangle 123"/>
              <p:cNvSpPr>
                <a:spLocks noChangeArrowheads="1"/>
              </p:cNvSpPr>
              <p:nvPr/>
            </p:nvSpPr>
            <p:spPr bwMode="auto">
              <a:xfrm>
                <a:off x="0" y="1989"/>
                <a:ext cx="916"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2" name="Group 124"/>
            <p:cNvGrpSpPr>
              <a:grpSpLocks/>
            </p:cNvGrpSpPr>
            <p:nvPr/>
          </p:nvGrpSpPr>
          <p:grpSpPr bwMode="auto">
            <a:xfrm>
              <a:off x="1182" y="1758"/>
              <a:ext cx="2087" cy="465"/>
              <a:chOff x="916" y="1989"/>
              <a:chExt cx="1761" cy="721"/>
            </a:xfrm>
          </p:grpSpPr>
          <p:sp>
            <p:nvSpPr>
              <p:cNvPr id="290976" name="Rectangle 125"/>
              <p:cNvSpPr>
                <a:spLocks noChangeArrowheads="1"/>
              </p:cNvSpPr>
              <p:nvPr/>
            </p:nvSpPr>
            <p:spPr bwMode="auto">
              <a:xfrm>
                <a:off x="948" y="1989"/>
                <a:ext cx="1697" cy="721"/>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Conduct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for Various Groups</a:t>
                </a:r>
              </a:p>
            </p:txBody>
          </p:sp>
          <p:sp>
            <p:nvSpPr>
              <p:cNvPr id="290977" name="Rectangle 126"/>
              <p:cNvSpPr>
                <a:spLocks noChangeArrowheads="1"/>
              </p:cNvSpPr>
              <p:nvPr/>
            </p:nvSpPr>
            <p:spPr bwMode="auto">
              <a:xfrm>
                <a:off x="916" y="1989"/>
                <a:ext cx="1761"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3" name="Group 127"/>
            <p:cNvGrpSpPr>
              <a:grpSpLocks/>
            </p:cNvGrpSpPr>
            <p:nvPr/>
          </p:nvGrpSpPr>
          <p:grpSpPr bwMode="auto">
            <a:xfrm>
              <a:off x="3269" y="1758"/>
              <a:ext cx="2337" cy="465"/>
              <a:chOff x="2677" y="1989"/>
              <a:chExt cx="1972" cy="721"/>
            </a:xfrm>
          </p:grpSpPr>
          <p:sp>
            <p:nvSpPr>
              <p:cNvPr id="290974" name="Rectangle 128"/>
              <p:cNvSpPr>
                <a:spLocks noChangeArrowheads="1"/>
              </p:cNvSpPr>
              <p:nvPr/>
            </p:nvSpPr>
            <p:spPr bwMode="auto">
              <a:xfrm>
                <a:off x="2709" y="1989"/>
                <a:ext cx="1908" cy="721"/>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Grace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Leads to Godliness</a:t>
                </a:r>
              </a:p>
            </p:txBody>
          </p:sp>
          <p:sp>
            <p:nvSpPr>
              <p:cNvPr id="290975" name="Rectangle 129"/>
              <p:cNvSpPr>
                <a:spLocks noChangeArrowheads="1"/>
              </p:cNvSpPr>
              <p:nvPr/>
            </p:nvSpPr>
            <p:spPr bwMode="auto">
              <a:xfrm>
                <a:off x="2677" y="1989"/>
                <a:ext cx="1972"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4" name="Group 130"/>
            <p:cNvGrpSpPr>
              <a:grpSpLocks/>
            </p:cNvGrpSpPr>
            <p:nvPr/>
          </p:nvGrpSpPr>
          <p:grpSpPr bwMode="auto">
            <a:xfrm>
              <a:off x="96" y="2223"/>
              <a:ext cx="1086" cy="397"/>
              <a:chOff x="0" y="2710"/>
              <a:chExt cx="916" cy="615"/>
            </a:xfrm>
          </p:grpSpPr>
          <p:sp>
            <p:nvSpPr>
              <p:cNvPr id="290972" name="Rectangle 131"/>
              <p:cNvSpPr>
                <a:spLocks noChangeArrowheads="1"/>
              </p:cNvSpPr>
              <p:nvPr/>
            </p:nvSpPr>
            <p:spPr bwMode="auto">
              <a:xfrm>
                <a:off x="32" y="2710"/>
                <a:ext cx="852"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Chapter 1  </a:t>
                </a:r>
              </a:p>
            </p:txBody>
          </p:sp>
          <p:sp>
            <p:nvSpPr>
              <p:cNvPr id="290973" name="Rectangle 132"/>
              <p:cNvSpPr>
                <a:spLocks noChangeArrowheads="1"/>
              </p:cNvSpPr>
              <p:nvPr/>
            </p:nvSpPr>
            <p:spPr bwMode="auto">
              <a:xfrm>
                <a:off x="0" y="2710"/>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5" name="Group 133"/>
            <p:cNvGrpSpPr>
              <a:grpSpLocks/>
            </p:cNvGrpSpPr>
            <p:nvPr/>
          </p:nvGrpSpPr>
          <p:grpSpPr bwMode="auto">
            <a:xfrm>
              <a:off x="1182" y="2223"/>
              <a:ext cx="2087" cy="397"/>
              <a:chOff x="916" y="2710"/>
              <a:chExt cx="1761" cy="615"/>
            </a:xfrm>
          </p:grpSpPr>
          <p:sp>
            <p:nvSpPr>
              <p:cNvPr id="290970" name="Rectangle 134"/>
              <p:cNvSpPr>
                <a:spLocks noChangeArrowheads="1"/>
              </p:cNvSpPr>
              <p:nvPr/>
            </p:nvSpPr>
            <p:spPr bwMode="auto">
              <a:xfrm>
                <a:off x="948" y="2710"/>
                <a:ext cx="1697"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2:1-10</a:t>
                </a:r>
              </a:p>
            </p:txBody>
          </p:sp>
          <p:sp>
            <p:nvSpPr>
              <p:cNvPr id="290971" name="Rectangle 135"/>
              <p:cNvSpPr>
                <a:spLocks noChangeArrowheads="1"/>
              </p:cNvSpPr>
              <p:nvPr/>
            </p:nvSpPr>
            <p:spPr bwMode="auto">
              <a:xfrm>
                <a:off x="916" y="2710"/>
                <a:ext cx="17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6" name="Group 136"/>
            <p:cNvGrpSpPr>
              <a:grpSpLocks/>
            </p:cNvGrpSpPr>
            <p:nvPr/>
          </p:nvGrpSpPr>
          <p:grpSpPr bwMode="auto">
            <a:xfrm>
              <a:off x="3269" y="2223"/>
              <a:ext cx="2337" cy="397"/>
              <a:chOff x="2677" y="2710"/>
              <a:chExt cx="1972" cy="615"/>
            </a:xfrm>
          </p:grpSpPr>
          <p:sp>
            <p:nvSpPr>
              <p:cNvPr id="290968" name="Rectangle 137"/>
              <p:cNvSpPr>
                <a:spLocks noChangeArrowheads="1"/>
              </p:cNvSpPr>
              <p:nvPr/>
            </p:nvSpPr>
            <p:spPr bwMode="auto">
              <a:xfrm>
                <a:off x="2709" y="2710"/>
                <a:ext cx="1908"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2:11–3:15</a:t>
                </a:r>
              </a:p>
            </p:txBody>
          </p:sp>
          <p:sp>
            <p:nvSpPr>
              <p:cNvPr id="290969" name="Rectangle 138"/>
              <p:cNvSpPr>
                <a:spLocks noChangeArrowheads="1"/>
              </p:cNvSpPr>
              <p:nvPr/>
            </p:nvSpPr>
            <p:spPr bwMode="auto">
              <a:xfrm>
                <a:off x="2677" y="2710"/>
                <a:ext cx="1972"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7" name="Group 139"/>
            <p:cNvGrpSpPr>
              <a:grpSpLocks/>
            </p:cNvGrpSpPr>
            <p:nvPr/>
          </p:nvGrpSpPr>
          <p:grpSpPr bwMode="auto">
            <a:xfrm>
              <a:off x="96" y="2620"/>
              <a:ext cx="1086" cy="397"/>
              <a:chOff x="0" y="3325"/>
              <a:chExt cx="916" cy="615"/>
            </a:xfrm>
          </p:grpSpPr>
          <p:sp>
            <p:nvSpPr>
              <p:cNvPr id="290966" name="Rectangle 140"/>
              <p:cNvSpPr>
                <a:spLocks noChangeArrowheads="1"/>
              </p:cNvSpPr>
              <p:nvPr/>
            </p:nvSpPr>
            <p:spPr bwMode="auto">
              <a:xfrm>
                <a:off x="32" y="3325"/>
                <a:ext cx="852"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Organize</a:t>
                </a:r>
              </a:p>
            </p:txBody>
          </p:sp>
          <p:sp>
            <p:nvSpPr>
              <p:cNvPr id="290967" name="Rectangle 141"/>
              <p:cNvSpPr>
                <a:spLocks noChangeArrowheads="1"/>
              </p:cNvSpPr>
              <p:nvPr/>
            </p:nvSpPr>
            <p:spPr bwMode="auto">
              <a:xfrm>
                <a:off x="0" y="3325"/>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8" name="Group 142"/>
            <p:cNvGrpSpPr>
              <a:grpSpLocks/>
            </p:cNvGrpSpPr>
            <p:nvPr/>
          </p:nvGrpSpPr>
          <p:grpSpPr bwMode="auto">
            <a:xfrm>
              <a:off x="1182" y="2620"/>
              <a:ext cx="2087" cy="397"/>
              <a:chOff x="916" y="3325"/>
              <a:chExt cx="1761" cy="615"/>
            </a:xfrm>
          </p:grpSpPr>
          <p:sp>
            <p:nvSpPr>
              <p:cNvPr id="290964" name="Rectangle 143"/>
              <p:cNvSpPr>
                <a:spLocks noChangeArrowheads="1"/>
              </p:cNvSpPr>
              <p:nvPr/>
            </p:nvSpPr>
            <p:spPr bwMode="auto">
              <a:xfrm>
                <a:off x="948" y="3325"/>
                <a:ext cx="1697"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Teach</a:t>
                </a:r>
              </a:p>
            </p:txBody>
          </p:sp>
          <p:sp>
            <p:nvSpPr>
              <p:cNvPr id="290965" name="Rectangle 144"/>
              <p:cNvSpPr>
                <a:spLocks noChangeArrowheads="1"/>
              </p:cNvSpPr>
              <p:nvPr/>
            </p:nvSpPr>
            <p:spPr bwMode="auto">
              <a:xfrm>
                <a:off x="916" y="3325"/>
                <a:ext cx="17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9" name="Group 145"/>
            <p:cNvGrpSpPr>
              <a:grpSpLocks/>
            </p:cNvGrpSpPr>
            <p:nvPr/>
          </p:nvGrpSpPr>
          <p:grpSpPr bwMode="auto">
            <a:xfrm>
              <a:off x="3269" y="2620"/>
              <a:ext cx="2337" cy="397"/>
              <a:chOff x="2677" y="3325"/>
              <a:chExt cx="1972" cy="615"/>
            </a:xfrm>
          </p:grpSpPr>
          <p:sp>
            <p:nvSpPr>
              <p:cNvPr id="290962" name="Rectangle 146"/>
              <p:cNvSpPr>
                <a:spLocks noChangeArrowheads="1"/>
              </p:cNvSpPr>
              <p:nvPr/>
            </p:nvSpPr>
            <p:spPr bwMode="auto">
              <a:xfrm>
                <a:off x="2709" y="3325"/>
                <a:ext cx="1908"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Grace</a:t>
                </a:r>
              </a:p>
            </p:txBody>
          </p:sp>
          <p:sp>
            <p:nvSpPr>
              <p:cNvPr id="290963" name="Rectangle 147"/>
              <p:cNvSpPr>
                <a:spLocks noChangeArrowheads="1"/>
              </p:cNvSpPr>
              <p:nvPr/>
            </p:nvSpPr>
            <p:spPr bwMode="auto">
              <a:xfrm>
                <a:off x="2677" y="3325"/>
                <a:ext cx="1972"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0" name="Group 148"/>
            <p:cNvGrpSpPr>
              <a:grpSpLocks/>
            </p:cNvGrpSpPr>
            <p:nvPr/>
          </p:nvGrpSpPr>
          <p:grpSpPr bwMode="auto">
            <a:xfrm>
              <a:off x="96" y="3017"/>
              <a:ext cx="635" cy="509"/>
              <a:chOff x="0" y="3940"/>
              <a:chExt cx="536" cy="788"/>
            </a:xfrm>
          </p:grpSpPr>
          <p:sp>
            <p:nvSpPr>
              <p:cNvPr id="290960" name="Rectangle 149"/>
              <p:cNvSpPr>
                <a:spLocks noChangeArrowheads="1"/>
              </p:cNvSpPr>
              <p:nvPr/>
            </p:nvSpPr>
            <p:spPr bwMode="auto">
              <a:xfrm>
                <a:off x="32" y="3940"/>
                <a:ext cx="472"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Truth leads to godliness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1:1-4</a:t>
                </a:r>
              </a:p>
            </p:txBody>
          </p:sp>
          <p:sp>
            <p:nvSpPr>
              <p:cNvPr id="290961" name="Rectangle 150"/>
              <p:cNvSpPr>
                <a:spLocks noChangeArrowheads="1"/>
              </p:cNvSpPr>
              <p:nvPr/>
            </p:nvSpPr>
            <p:spPr bwMode="auto">
              <a:xfrm>
                <a:off x="0" y="3940"/>
                <a:ext cx="536"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1" name="Group 151"/>
            <p:cNvGrpSpPr>
              <a:grpSpLocks/>
            </p:cNvGrpSpPr>
            <p:nvPr/>
          </p:nvGrpSpPr>
          <p:grpSpPr bwMode="auto">
            <a:xfrm>
              <a:off x="731" y="3017"/>
              <a:ext cx="451" cy="509"/>
              <a:chOff x="536" y="3940"/>
              <a:chExt cx="380" cy="788"/>
            </a:xfrm>
          </p:grpSpPr>
          <p:sp>
            <p:nvSpPr>
              <p:cNvPr id="290958" name="Rectangle 152"/>
              <p:cNvSpPr>
                <a:spLocks noChangeArrowheads="1"/>
              </p:cNvSpPr>
              <p:nvPr/>
            </p:nvSpPr>
            <p:spPr bwMode="auto">
              <a:xfrm>
                <a:off x="568" y="3940"/>
                <a:ext cx="316"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D54F41"/>
                    </a:solidFill>
                    <a:effectLst/>
                    <a:uLnTx/>
                    <a:uFillTx/>
                    <a:latin typeface="Arial Narrow" charset="0"/>
                    <a:ea typeface="SimSun" charset="0"/>
                    <a:cs typeface="SimSun" charset="0"/>
                  </a:rPr>
                  <a:t>Elders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D54F41"/>
                    </a:solidFill>
                    <a:effectLst/>
                    <a:uLnTx/>
                    <a:uFillTx/>
                    <a:latin typeface="Arial Narrow" charset="0"/>
                    <a:ea typeface="SimSun" charset="0"/>
                    <a:cs typeface="SimSun" charset="0"/>
                  </a:rPr>
                  <a:t>1:5-16</a:t>
                </a:r>
              </a:p>
            </p:txBody>
          </p:sp>
          <p:sp>
            <p:nvSpPr>
              <p:cNvPr id="290959" name="Rectangle 153"/>
              <p:cNvSpPr>
                <a:spLocks noChangeArrowheads="1"/>
              </p:cNvSpPr>
              <p:nvPr/>
            </p:nvSpPr>
            <p:spPr bwMode="auto">
              <a:xfrm>
                <a:off x="536" y="3940"/>
                <a:ext cx="380"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2" name="Group 154"/>
            <p:cNvGrpSpPr>
              <a:grpSpLocks/>
            </p:cNvGrpSpPr>
            <p:nvPr/>
          </p:nvGrpSpPr>
          <p:grpSpPr bwMode="auto">
            <a:xfrm>
              <a:off x="1182" y="3017"/>
              <a:ext cx="353" cy="509"/>
              <a:chOff x="916" y="3940"/>
              <a:chExt cx="298" cy="788"/>
            </a:xfrm>
          </p:grpSpPr>
          <p:sp>
            <p:nvSpPr>
              <p:cNvPr id="290956" name="Rectangle 155"/>
              <p:cNvSpPr>
                <a:spLocks noChangeArrowheads="1"/>
              </p:cNvSpPr>
              <p:nvPr/>
            </p:nvSpPr>
            <p:spPr bwMode="auto">
              <a:xfrm>
                <a:off x="948" y="3940"/>
                <a:ext cx="234"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Older 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2:1-2</a:t>
                </a:r>
              </a:p>
            </p:txBody>
          </p:sp>
          <p:sp>
            <p:nvSpPr>
              <p:cNvPr id="290957" name="Rectangle 156"/>
              <p:cNvSpPr>
                <a:spLocks noChangeArrowheads="1"/>
              </p:cNvSpPr>
              <p:nvPr/>
            </p:nvSpPr>
            <p:spPr bwMode="auto">
              <a:xfrm>
                <a:off x="916" y="3940"/>
                <a:ext cx="29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3" name="Group 157"/>
            <p:cNvGrpSpPr>
              <a:grpSpLocks/>
            </p:cNvGrpSpPr>
            <p:nvPr/>
          </p:nvGrpSpPr>
          <p:grpSpPr bwMode="auto">
            <a:xfrm>
              <a:off x="1535" y="3017"/>
              <a:ext cx="438" cy="509"/>
              <a:chOff x="1214" y="3940"/>
              <a:chExt cx="370" cy="788"/>
            </a:xfrm>
          </p:grpSpPr>
          <p:sp>
            <p:nvSpPr>
              <p:cNvPr id="290954" name="Rectangle 158"/>
              <p:cNvSpPr>
                <a:spLocks noChangeArrowheads="1"/>
              </p:cNvSpPr>
              <p:nvPr/>
            </p:nvSpPr>
            <p:spPr bwMode="auto">
              <a:xfrm>
                <a:off x="1246" y="3940"/>
                <a:ext cx="306"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Older Women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2:4-5</a:t>
                </a:r>
              </a:p>
            </p:txBody>
          </p:sp>
          <p:sp>
            <p:nvSpPr>
              <p:cNvPr id="290955" name="Rectangle 159"/>
              <p:cNvSpPr>
                <a:spLocks noChangeArrowheads="1"/>
              </p:cNvSpPr>
              <p:nvPr/>
            </p:nvSpPr>
            <p:spPr bwMode="auto">
              <a:xfrm>
                <a:off x="1214" y="3940"/>
                <a:ext cx="370"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4" name="Group 160"/>
            <p:cNvGrpSpPr>
              <a:grpSpLocks/>
            </p:cNvGrpSpPr>
            <p:nvPr/>
          </p:nvGrpSpPr>
          <p:grpSpPr bwMode="auto">
            <a:xfrm>
              <a:off x="1973" y="3017"/>
              <a:ext cx="460" cy="509"/>
              <a:chOff x="1584" y="3940"/>
              <a:chExt cx="388" cy="788"/>
            </a:xfrm>
          </p:grpSpPr>
          <p:sp>
            <p:nvSpPr>
              <p:cNvPr id="290952" name="Rectangle 161"/>
              <p:cNvSpPr>
                <a:spLocks noChangeArrowheads="1"/>
              </p:cNvSpPr>
              <p:nvPr/>
            </p:nvSpPr>
            <p:spPr bwMode="auto">
              <a:xfrm>
                <a:off x="1616" y="3940"/>
                <a:ext cx="324"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Younger Women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2:4-5</a:t>
                </a:r>
              </a:p>
            </p:txBody>
          </p:sp>
          <p:sp>
            <p:nvSpPr>
              <p:cNvPr id="290953" name="Rectangle 162"/>
              <p:cNvSpPr>
                <a:spLocks noChangeArrowheads="1"/>
              </p:cNvSpPr>
              <p:nvPr/>
            </p:nvSpPr>
            <p:spPr bwMode="auto">
              <a:xfrm>
                <a:off x="1584" y="3940"/>
                <a:ext cx="38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5" name="Group 163"/>
            <p:cNvGrpSpPr>
              <a:grpSpLocks/>
            </p:cNvGrpSpPr>
            <p:nvPr/>
          </p:nvGrpSpPr>
          <p:grpSpPr bwMode="auto">
            <a:xfrm>
              <a:off x="2433" y="3017"/>
              <a:ext cx="460" cy="509"/>
              <a:chOff x="1972" y="3940"/>
              <a:chExt cx="388" cy="788"/>
            </a:xfrm>
          </p:grpSpPr>
          <p:sp>
            <p:nvSpPr>
              <p:cNvPr id="290950" name="Rectangle 164"/>
              <p:cNvSpPr>
                <a:spLocks noChangeArrowheads="1"/>
              </p:cNvSpPr>
              <p:nvPr/>
            </p:nvSpPr>
            <p:spPr bwMode="auto">
              <a:xfrm>
                <a:off x="2004" y="3940"/>
                <a:ext cx="324"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Younger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2:6-8</a:t>
                </a:r>
              </a:p>
            </p:txBody>
          </p:sp>
          <p:sp>
            <p:nvSpPr>
              <p:cNvPr id="290951" name="Rectangle 165"/>
              <p:cNvSpPr>
                <a:spLocks noChangeArrowheads="1"/>
              </p:cNvSpPr>
              <p:nvPr/>
            </p:nvSpPr>
            <p:spPr bwMode="auto">
              <a:xfrm>
                <a:off x="1972" y="3940"/>
                <a:ext cx="38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6" name="Group 166"/>
            <p:cNvGrpSpPr>
              <a:grpSpLocks/>
            </p:cNvGrpSpPr>
            <p:nvPr/>
          </p:nvGrpSpPr>
          <p:grpSpPr bwMode="auto">
            <a:xfrm>
              <a:off x="2893" y="3017"/>
              <a:ext cx="376" cy="509"/>
              <a:chOff x="2360" y="3940"/>
              <a:chExt cx="317" cy="788"/>
            </a:xfrm>
          </p:grpSpPr>
          <p:sp>
            <p:nvSpPr>
              <p:cNvPr id="290948" name="Rectangle 167"/>
              <p:cNvSpPr>
                <a:spLocks noChangeArrowheads="1"/>
              </p:cNvSpPr>
              <p:nvPr/>
            </p:nvSpPr>
            <p:spPr bwMode="auto">
              <a:xfrm>
                <a:off x="2392" y="3940"/>
                <a:ext cx="253"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Slaves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2:9-10</a:t>
                </a:r>
              </a:p>
            </p:txBody>
          </p:sp>
          <p:sp>
            <p:nvSpPr>
              <p:cNvPr id="290949" name="Rectangle 168"/>
              <p:cNvSpPr>
                <a:spLocks noChangeArrowheads="1"/>
              </p:cNvSpPr>
              <p:nvPr/>
            </p:nvSpPr>
            <p:spPr bwMode="auto">
              <a:xfrm>
                <a:off x="2360" y="3940"/>
                <a:ext cx="317"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7" name="Group 169"/>
            <p:cNvGrpSpPr>
              <a:grpSpLocks/>
            </p:cNvGrpSpPr>
            <p:nvPr/>
          </p:nvGrpSpPr>
          <p:grpSpPr bwMode="auto">
            <a:xfrm>
              <a:off x="3269" y="3017"/>
              <a:ext cx="469" cy="509"/>
              <a:chOff x="2677" y="3940"/>
              <a:chExt cx="396" cy="788"/>
            </a:xfrm>
          </p:grpSpPr>
          <p:sp>
            <p:nvSpPr>
              <p:cNvPr id="290946" name="Rectangle 170"/>
              <p:cNvSpPr>
                <a:spLocks noChangeArrowheads="1"/>
              </p:cNvSpPr>
              <p:nvPr/>
            </p:nvSpPr>
            <p:spPr bwMode="auto">
              <a:xfrm>
                <a:off x="2709" y="3940"/>
                <a:ext cx="332"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400" b="0" i="0" u="none" strike="noStrike" kern="1200" cap="none" spc="0" normalizeH="0" baseline="0" noProof="0">
                    <a:ln>
                      <a:noFill/>
                    </a:ln>
                    <a:solidFill>
                      <a:srgbClr val="D54F41"/>
                    </a:solidFill>
                    <a:effectLst/>
                    <a:uLnTx/>
                    <a:uFillTx/>
                    <a:latin typeface="Arial Narrow" charset="0"/>
                    <a:ea typeface="SimSun" charset="0"/>
                    <a:cs typeface="SimSun" charset="0"/>
                  </a:rPr>
                  <a:t>Educates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400" b="0" i="0" u="none" strike="noStrike" kern="1200" cap="none" spc="0" normalizeH="0" baseline="0" noProof="0">
                    <a:ln>
                      <a:noFill/>
                    </a:ln>
                    <a:solidFill>
                      <a:srgbClr val="D54F41"/>
                    </a:solidFill>
                    <a:effectLst/>
                    <a:uLnTx/>
                    <a:uFillTx/>
                    <a:latin typeface="Arial Narrow" charset="0"/>
                    <a:ea typeface="SimSun" charset="0"/>
                    <a:cs typeface="SimSun" charset="0"/>
                  </a:rPr>
                  <a:t>2:11-15</a:t>
                </a:r>
              </a:p>
            </p:txBody>
          </p:sp>
          <p:sp>
            <p:nvSpPr>
              <p:cNvPr id="290947" name="Rectangle 171"/>
              <p:cNvSpPr>
                <a:spLocks noChangeArrowheads="1"/>
              </p:cNvSpPr>
              <p:nvPr/>
            </p:nvSpPr>
            <p:spPr bwMode="auto">
              <a:xfrm>
                <a:off x="2677" y="3940"/>
                <a:ext cx="396"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8" name="Group 172"/>
            <p:cNvGrpSpPr>
              <a:grpSpLocks/>
            </p:cNvGrpSpPr>
            <p:nvPr/>
          </p:nvGrpSpPr>
          <p:grpSpPr bwMode="auto">
            <a:xfrm>
              <a:off x="3738" y="3017"/>
              <a:ext cx="535" cy="509"/>
              <a:chOff x="3073" y="3940"/>
              <a:chExt cx="451" cy="788"/>
            </a:xfrm>
          </p:grpSpPr>
          <p:sp>
            <p:nvSpPr>
              <p:cNvPr id="290944" name="Rectangle 173"/>
              <p:cNvSpPr>
                <a:spLocks noChangeArrowheads="1"/>
              </p:cNvSpPr>
              <p:nvPr/>
            </p:nvSpPr>
            <p:spPr bwMode="auto">
              <a:xfrm>
                <a:off x="3105" y="3940"/>
                <a:ext cx="387"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Empowers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3:1-2</a:t>
                </a:r>
              </a:p>
            </p:txBody>
          </p:sp>
          <p:sp>
            <p:nvSpPr>
              <p:cNvPr id="290945" name="Rectangle 174"/>
              <p:cNvSpPr>
                <a:spLocks noChangeArrowheads="1"/>
              </p:cNvSpPr>
              <p:nvPr/>
            </p:nvSpPr>
            <p:spPr bwMode="auto">
              <a:xfrm>
                <a:off x="3073" y="3940"/>
                <a:ext cx="451"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9" name="Group 175"/>
            <p:cNvGrpSpPr>
              <a:grpSpLocks/>
            </p:cNvGrpSpPr>
            <p:nvPr/>
          </p:nvGrpSpPr>
          <p:grpSpPr bwMode="auto">
            <a:xfrm>
              <a:off x="4273" y="3017"/>
              <a:ext cx="491" cy="509"/>
              <a:chOff x="3524" y="3940"/>
              <a:chExt cx="414" cy="788"/>
            </a:xfrm>
          </p:grpSpPr>
          <p:sp>
            <p:nvSpPr>
              <p:cNvPr id="290942" name="Rectangle 176"/>
              <p:cNvSpPr>
                <a:spLocks noChangeArrowheads="1"/>
              </p:cNvSpPr>
              <p:nvPr/>
            </p:nvSpPr>
            <p:spPr bwMode="auto">
              <a:xfrm>
                <a:off x="3556" y="3940"/>
                <a:ext cx="350"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Motivates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3:3-8</a:t>
                </a:r>
              </a:p>
            </p:txBody>
          </p:sp>
          <p:sp>
            <p:nvSpPr>
              <p:cNvPr id="290943" name="Rectangle 177"/>
              <p:cNvSpPr>
                <a:spLocks noChangeArrowheads="1"/>
              </p:cNvSpPr>
              <p:nvPr/>
            </p:nvSpPr>
            <p:spPr bwMode="auto">
              <a:xfrm>
                <a:off x="3524" y="3940"/>
                <a:ext cx="414"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0" name="Group 178"/>
            <p:cNvGrpSpPr>
              <a:grpSpLocks/>
            </p:cNvGrpSpPr>
            <p:nvPr/>
          </p:nvGrpSpPr>
          <p:grpSpPr bwMode="auto">
            <a:xfrm>
              <a:off x="4764" y="3017"/>
              <a:ext cx="429" cy="509"/>
              <a:chOff x="3938" y="3940"/>
              <a:chExt cx="362" cy="788"/>
            </a:xfrm>
          </p:grpSpPr>
          <p:sp>
            <p:nvSpPr>
              <p:cNvPr id="290940" name="Rectangle 179"/>
              <p:cNvSpPr>
                <a:spLocks noChangeArrowheads="1"/>
              </p:cNvSpPr>
              <p:nvPr/>
            </p:nvSpPr>
            <p:spPr bwMode="auto">
              <a:xfrm>
                <a:off x="3970" y="3940"/>
                <a:ext cx="298"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Protects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3:9-11</a:t>
                </a:r>
              </a:p>
            </p:txBody>
          </p:sp>
          <p:sp>
            <p:nvSpPr>
              <p:cNvPr id="290941" name="Rectangle 180"/>
              <p:cNvSpPr>
                <a:spLocks noChangeArrowheads="1"/>
              </p:cNvSpPr>
              <p:nvPr/>
            </p:nvSpPr>
            <p:spPr bwMode="auto">
              <a:xfrm>
                <a:off x="3938" y="3940"/>
                <a:ext cx="362"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1" name="Group 181"/>
            <p:cNvGrpSpPr>
              <a:grpSpLocks/>
            </p:cNvGrpSpPr>
            <p:nvPr/>
          </p:nvGrpSpPr>
          <p:grpSpPr bwMode="auto">
            <a:xfrm>
              <a:off x="5193" y="3017"/>
              <a:ext cx="413" cy="509"/>
              <a:chOff x="4300" y="3940"/>
              <a:chExt cx="349" cy="788"/>
            </a:xfrm>
          </p:grpSpPr>
          <p:sp>
            <p:nvSpPr>
              <p:cNvPr id="290938" name="Rectangle 182"/>
              <p:cNvSpPr>
                <a:spLocks noChangeArrowheads="1"/>
              </p:cNvSpPr>
              <p:nvPr/>
            </p:nvSpPr>
            <p:spPr bwMode="auto">
              <a:xfrm>
                <a:off x="4332" y="3940"/>
                <a:ext cx="285" cy="788"/>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Concl.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3:12-15</a:t>
                </a:r>
              </a:p>
            </p:txBody>
          </p:sp>
          <p:sp>
            <p:nvSpPr>
              <p:cNvPr id="290939" name="Rectangle 183"/>
              <p:cNvSpPr>
                <a:spLocks noChangeArrowheads="1"/>
              </p:cNvSpPr>
              <p:nvPr/>
            </p:nvSpPr>
            <p:spPr bwMode="auto">
              <a:xfrm>
                <a:off x="4300" y="3940"/>
                <a:ext cx="349"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2" name="Group 184"/>
            <p:cNvGrpSpPr>
              <a:grpSpLocks/>
            </p:cNvGrpSpPr>
            <p:nvPr/>
          </p:nvGrpSpPr>
          <p:grpSpPr bwMode="auto">
            <a:xfrm>
              <a:off x="96" y="3526"/>
              <a:ext cx="5499" cy="397"/>
              <a:chOff x="0" y="4728"/>
              <a:chExt cx="6161" cy="615"/>
            </a:xfrm>
          </p:grpSpPr>
          <p:sp>
            <p:nvSpPr>
              <p:cNvPr id="290936" name="Rectangle 185"/>
              <p:cNvSpPr>
                <a:spLocks noChangeArrowheads="1"/>
              </p:cNvSpPr>
              <p:nvPr/>
            </p:nvSpPr>
            <p:spPr bwMode="auto">
              <a:xfrm>
                <a:off x="32" y="4728"/>
                <a:ext cx="6097"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Asia Minor to Crete</a:t>
                </a:r>
              </a:p>
            </p:txBody>
          </p:sp>
          <p:sp>
            <p:nvSpPr>
              <p:cNvPr id="290937" name="Rectangle 186"/>
              <p:cNvSpPr>
                <a:spLocks noChangeArrowheads="1"/>
              </p:cNvSpPr>
              <p:nvPr/>
            </p:nvSpPr>
            <p:spPr bwMode="auto">
              <a:xfrm>
                <a:off x="0" y="4728"/>
                <a:ext cx="61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3" name="Group 187"/>
            <p:cNvGrpSpPr>
              <a:grpSpLocks/>
            </p:cNvGrpSpPr>
            <p:nvPr/>
          </p:nvGrpSpPr>
          <p:grpSpPr bwMode="auto">
            <a:xfrm>
              <a:off x="96" y="3923"/>
              <a:ext cx="5499" cy="397"/>
              <a:chOff x="0" y="5343"/>
              <a:chExt cx="6161" cy="615"/>
            </a:xfrm>
          </p:grpSpPr>
          <p:sp>
            <p:nvSpPr>
              <p:cNvPr id="290934" name="Rectangle 188"/>
              <p:cNvSpPr>
                <a:spLocks noChangeArrowheads="1"/>
              </p:cNvSpPr>
              <p:nvPr/>
            </p:nvSpPr>
            <p:spPr bwMode="auto">
              <a:xfrm>
                <a:off x="32" y="5343"/>
                <a:ext cx="6097" cy="615"/>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Summer AD 66</a:t>
                </a:r>
              </a:p>
            </p:txBody>
          </p:sp>
          <p:sp>
            <p:nvSpPr>
              <p:cNvPr id="290935" name="Rectangle 189"/>
              <p:cNvSpPr>
                <a:spLocks noChangeArrowheads="1"/>
              </p:cNvSpPr>
              <p:nvPr/>
            </p:nvSpPr>
            <p:spPr bwMode="auto">
              <a:xfrm>
                <a:off x="0" y="5343"/>
                <a:ext cx="61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grpSp>
        <p:nvGrpSpPr>
          <p:cNvPr id="290819" name="Group 104"/>
          <p:cNvGrpSpPr>
            <a:grpSpLocks/>
          </p:cNvGrpSpPr>
          <p:nvPr/>
        </p:nvGrpSpPr>
        <p:grpSpPr bwMode="auto">
          <a:xfrm>
            <a:off x="76200" y="685800"/>
            <a:ext cx="8958263" cy="6105525"/>
            <a:chOff x="96" y="474"/>
            <a:chExt cx="5510" cy="3846"/>
          </a:xfrm>
        </p:grpSpPr>
        <p:grpSp>
          <p:nvGrpSpPr>
            <p:cNvPr id="290822" name="Group 43"/>
            <p:cNvGrpSpPr>
              <a:grpSpLocks/>
            </p:cNvGrpSpPr>
            <p:nvPr/>
          </p:nvGrpSpPr>
          <p:grpSpPr bwMode="auto">
            <a:xfrm>
              <a:off x="96" y="474"/>
              <a:ext cx="5510" cy="422"/>
              <a:chOff x="0" y="0"/>
              <a:chExt cx="4649" cy="653"/>
            </a:xfrm>
          </p:grpSpPr>
          <p:sp>
            <p:nvSpPr>
              <p:cNvPr id="290904" name="Rectangle 7"/>
              <p:cNvSpPr>
                <a:spLocks noChangeArrowheads="1"/>
              </p:cNvSpPr>
              <p:nvPr/>
            </p:nvSpPr>
            <p:spPr bwMode="auto">
              <a:xfrm>
                <a:off x="32" y="0"/>
                <a:ext cx="4585" cy="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السلوك السليم ضد المقاومة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905" name="Rectangle 42"/>
              <p:cNvSpPr>
                <a:spLocks noChangeArrowheads="1"/>
              </p:cNvSpPr>
              <p:nvPr/>
            </p:nvSpPr>
            <p:spPr bwMode="auto">
              <a:xfrm>
                <a:off x="0" y="0"/>
                <a:ext cx="4649" cy="65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3" name="Group 45"/>
            <p:cNvGrpSpPr>
              <a:grpSpLocks/>
            </p:cNvGrpSpPr>
            <p:nvPr/>
          </p:nvGrpSpPr>
          <p:grpSpPr bwMode="auto">
            <a:xfrm>
              <a:off x="96" y="896"/>
              <a:ext cx="1086" cy="397"/>
              <a:chOff x="0" y="653"/>
              <a:chExt cx="916" cy="615"/>
            </a:xfrm>
          </p:grpSpPr>
          <p:sp>
            <p:nvSpPr>
              <p:cNvPr id="290902" name="Rectangle 9"/>
              <p:cNvSpPr>
                <a:spLocks noChangeArrowheads="1"/>
              </p:cNvSpPr>
              <p:nvPr/>
            </p:nvSpPr>
            <p:spPr bwMode="auto">
              <a:xfrm>
                <a:off x="32" y="653"/>
                <a:ext cx="852"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عيّن شيوخ</a:t>
                </a:r>
                <a:endParaRPr kumimoji="0" lang="en-US" altLang="zh-CN" sz="2200" b="0" i="0" u="none" strike="noStrike" kern="1200" cap="none" spc="0" normalizeH="0" baseline="0" noProof="0" dirty="0">
                  <a:ln>
                    <a:noFill/>
                  </a:ln>
                  <a:solidFill>
                    <a:srgbClr val="FFFFFF"/>
                  </a:solidFill>
                  <a:effectLst/>
                  <a:uLnTx/>
                  <a:uFillTx/>
                  <a:latin typeface="Arial Narrow" charset="0"/>
                  <a:ea typeface="SimSun" charset="0"/>
                  <a:cs typeface="SimSun" charset="0"/>
                </a:endParaRPr>
              </a:p>
            </p:txBody>
          </p:sp>
          <p:sp>
            <p:nvSpPr>
              <p:cNvPr id="290903" name="Rectangle 44"/>
              <p:cNvSpPr>
                <a:spLocks noChangeArrowheads="1"/>
              </p:cNvSpPr>
              <p:nvPr/>
            </p:nvSpPr>
            <p:spPr bwMode="auto">
              <a:xfrm>
                <a:off x="0" y="653"/>
                <a:ext cx="916"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4" name="Group 47"/>
            <p:cNvGrpSpPr>
              <a:grpSpLocks/>
            </p:cNvGrpSpPr>
            <p:nvPr/>
          </p:nvGrpSpPr>
          <p:grpSpPr bwMode="auto">
            <a:xfrm>
              <a:off x="1182" y="896"/>
              <a:ext cx="4424" cy="397"/>
              <a:chOff x="916" y="653"/>
              <a:chExt cx="3733" cy="615"/>
            </a:xfrm>
          </p:grpSpPr>
          <p:sp>
            <p:nvSpPr>
              <p:cNvPr id="290900" name="Rectangle 10"/>
              <p:cNvSpPr>
                <a:spLocks noChangeArrowheads="1"/>
              </p:cNvSpPr>
              <p:nvPr/>
            </p:nvSpPr>
            <p:spPr bwMode="auto">
              <a:xfrm>
                <a:off x="948" y="653"/>
                <a:ext cx="3669"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رتب الأمور</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901" name="Rectangle 46"/>
              <p:cNvSpPr>
                <a:spLocks noChangeArrowheads="1"/>
              </p:cNvSpPr>
              <p:nvPr/>
            </p:nvSpPr>
            <p:spPr bwMode="auto">
              <a:xfrm>
                <a:off x="916" y="653"/>
                <a:ext cx="3733"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5" name="Group 49"/>
            <p:cNvGrpSpPr>
              <a:grpSpLocks/>
            </p:cNvGrpSpPr>
            <p:nvPr/>
          </p:nvGrpSpPr>
          <p:grpSpPr bwMode="auto">
            <a:xfrm>
              <a:off x="96" y="1293"/>
              <a:ext cx="1086" cy="465"/>
              <a:chOff x="0" y="1268"/>
              <a:chExt cx="916" cy="721"/>
            </a:xfrm>
          </p:grpSpPr>
          <p:sp>
            <p:nvSpPr>
              <p:cNvPr id="290898" name="Rectangle 12"/>
              <p:cNvSpPr>
                <a:spLocks noChangeArrowheads="1"/>
              </p:cNvSpPr>
              <p:nvPr/>
            </p:nvSpPr>
            <p:spPr bwMode="auto">
              <a:xfrm>
                <a:off x="32" y="1268"/>
                <a:ext cx="852"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امنع العقيدة الخاطئة</a:t>
                </a:r>
                <a:endParaRPr kumimoji="0" lang="en-US" altLang="zh-CN" sz="2200" b="0" i="0" u="none" strike="noStrike" kern="1200" cap="none" spc="0" normalizeH="0" baseline="0" noProof="0" dirty="0">
                  <a:ln>
                    <a:noFill/>
                  </a:ln>
                  <a:solidFill>
                    <a:srgbClr val="FFFFFF"/>
                  </a:solidFill>
                  <a:effectLst/>
                  <a:uLnTx/>
                  <a:uFillTx/>
                  <a:latin typeface="Arial Narrow" charset="0"/>
                  <a:ea typeface="SimSun" charset="0"/>
                  <a:cs typeface="SimSun" charset="0"/>
                </a:endParaRPr>
              </a:p>
            </p:txBody>
          </p:sp>
          <p:sp>
            <p:nvSpPr>
              <p:cNvPr id="290899" name="Rectangle 48"/>
              <p:cNvSpPr>
                <a:spLocks noChangeArrowheads="1"/>
              </p:cNvSpPr>
              <p:nvPr/>
            </p:nvSpPr>
            <p:spPr bwMode="auto">
              <a:xfrm>
                <a:off x="0" y="1268"/>
                <a:ext cx="916" cy="721"/>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6" name="Group 51"/>
            <p:cNvGrpSpPr>
              <a:grpSpLocks/>
            </p:cNvGrpSpPr>
            <p:nvPr/>
          </p:nvGrpSpPr>
          <p:grpSpPr bwMode="auto">
            <a:xfrm>
              <a:off x="1182" y="1293"/>
              <a:ext cx="4424" cy="465"/>
              <a:chOff x="916" y="1268"/>
              <a:chExt cx="3733" cy="721"/>
            </a:xfrm>
          </p:grpSpPr>
          <p:sp>
            <p:nvSpPr>
              <p:cNvPr id="290896" name="Rectangle 13"/>
              <p:cNvSpPr>
                <a:spLocks noChangeArrowheads="1"/>
              </p:cNvSpPr>
              <p:nvPr/>
            </p:nvSpPr>
            <p:spPr bwMode="auto">
              <a:xfrm>
                <a:off x="948" y="1268"/>
                <a:ext cx="3669"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طبق العقيدة الصحيحة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7" name="Rectangle 50"/>
              <p:cNvSpPr>
                <a:spLocks noChangeArrowheads="1"/>
              </p:cNvSpPr>
              <p:nvPr/>
            </p:nvSpPr>
            <p:spPr bwMode="auto">
              <a:xfrm>
                <a:off x="916" y="1268"/>
                <a:ext cx="3733" cy="721"/>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7" name="Group 53"/>
            <p:cNvGrpSpPr>
              <a:grpSpLocks/>
            </p:cNvGrpSpPr>
            <p:nvPr/>
          </p:nvGrpSpPr>
          <p:grpSpPr bwMode="auto">
            <a:xfrm>
              <a:off x="96" y="1758"/>
              <a:ext cx="1086" cy="465"/>
              <a:chOff x="0" y="1989"/>
              <a:chExt cx="916" cy="721"/>
            </a:xfrm>
          </p:grpSpPr>
          <p:sp>
            <p:nvSpPr>
              <p:cNvPr id="290894" name="Rectangle 15"/>
              <p:cNvSpPr>
                <a:spLocks noChangeArrowheads="1"/>
              </p:cNvSpPr>
              <p:nvPr/>
            </p:nvSpPr>
            <p:spPr bwMode="auto">
              <a:xfrm>
                <a:off x="32" y="1989"/>
                <a:ext cx="852"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100" b="1" i="0" u="none" strike="noStrike" kern="1200" cap="none" spc="0" normalizeH="0" baseline="0" noProof="0">
                    <a:ln>
                      <a:noFill/>
                    </a:ln>
                    <a:solidFill>
                      <a:srgbClr val="FFFFFF"/>
                    </a:solidFill>
                    <a:effectLst/>
                    <a:uLnTx/>
                    <a:uFillTx/>
                    <a:latin typeface="Arial Narrow" charset="0"/>
                    <a:ea typeface="SimSun" charset="0"/>
                    <a:cs typeface="SimSun" charset="0"/>
                  </a:rPr>
                  <a:t>الشيوخ ضد المعلمين الكذبة</a:t>
                </a:r>
                <a:endParaRPr kumimoji="0" lang="en-US" altLang="zh-CN" sz="2100" b="0" i="0" u="none" strike="noStrike" kern="1200" cap="none" spc="0" normalizeH="0" baseline="0" noProof="0">
                  <a:ln>
                    <a:noFill/>
                  </a:ln>
                  <a:solidFill>
                    <a:srgbClr val="FFFFFF"/>
                  </a:solidFill>
                  <a:effectLst/>
                  <a:uLnTx/>
                  <a:uFillTx/>
                  <a:latin typeface="Arial Narrow" charset="0"/>
                  <a:ea typeface="SimSun" charset="0"/>
                  <a:cs typeface="SimSun" charset="0"/>
                </a:endParaRPr>
              </a:p>
            </p:txBody>
          </p:sp>
          <p:sp>
            <p:nvSpPr>
              <p:cNvPr id="290895" name="Rectangle 52"/>
              <p:cNvSpPr>
                <a:spLocks noChangeArrowheads="1"/>
              </p:cNvSpPr>
              <p:nvPr/>
            </p:nvSpPr>
            <p:spPr bwMode="auto">
              <a:xfrm>
                <a:off x="0" y="1989"/>
                <a:ext cx="916" cy="721"/>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8" name="Group 55"/>
            <p:cNvGrpSpPr>
              <a:grpSpLocks/>
            </p:cNvGrpSpPr>
            <p:nvPr/>
          </p:nvGrpSpPr>
          <p:grpSpPr bwMode="auto">
            <a:xfrm>
              <a:off x="1182" y="1758"/>
              <a:ext cx="2087" cy="465"/>
              <a:chOff x="916" y="1989"/>
              <a:chExt cx="1761" cy="721"/>
            </a:xfrm>
          </p:grpSpPr>
          <p:sp>
            <p:nvSpPr>
              <p:cNvPr id="290892" name="Rectangle 16"/>
              <p:cNvSpPr>
                <a:spLocks noChangeArrowheads="1"/>
              </p:cNvSpPr>
              <p:nvPr/>
            </p:nvSpPr>
            <p:spPr bwMode="auto">
              <a:xfrm>
                <a:off x="948" y="1989"/>
                <a:ext cx="1697"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سلوك            المجموعات المتنوعة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3" name="Rectangle 54"/>
              <p:cNvSpPr>
                <a:spLocks noChangeArrowheads="1"/>
              </p:cNvSpPr>
              <p:nvPr/>
            </p:nvSpPr>
            <p:spPr bwMode="auto">
              <a:xfrm>
                <a:off x="916" y="1989"/>
                <a:ext cx="1761" cy="721"/>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9" name="Group 57"/>
            <p:cNvGrpSpPr>
              <a:grpSpLocks/>
            </p:cNvGrpSpPr>
            <p:nvPr/>
          </p:nvGrpSpPr>
          <p:grpSpPr bwMode="auto">
            <a:xfrm>
              <a:off x="3269" y="1758"/>
              <a:ext cx="2337" cy="465"/>
              <a:chOff x="2677" y="1989"/>
              <a:chExt cx="1972" cy="721"/>
            </a:xfrm>
          </p:grpSpPr>
          <p:sp>
            <p:nvSpPr>
              <p:cNvPr id="290890" name="Rectangle 17"/>
              <p:cNvSpPr>
                <a:spLocks noChangeArrowheads="1"/>
              </p:cNvSpPr>
              <p:nvPr/>
            </p:nvSpPr>
            <p:spPr bwMode="auto">
              <a:xfrm>
                <a:off x="2709" y="1989"/>
                <a:ext cx="1908"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النعمة                   تقود إلى التقوى</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1" name="Rectangle 56"/>
              <p:cNvSpPr>
                <a:spLocks noChangeArrowheads="1"/>
              </p:cNvSpPr>
              <p:nvPr/>
            </p:nvSpPr>
            <p:spPr bwMode="auto">
              <a:xfrm>
                <a:off x="2677" y="1989"/>
                <a:ext cx="1972" cy="721"/>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0" name="Group 59"/>
            <p:cNvGrpSpPr>
              <a:grpSpLocks/>
            </p:cNvGrpSpPr>
            <p:nvPr/>
          </p:nvGrpSpPr>
          <p:grpSpPr bwMode="auto">
            <a:xfrm>
              <a:off x="96" y="2223"/>
              <a:ext cx="1086" cy="397"/>
              <a:chOff x="0" y="2710"/>
              <a:chExt cx="916" cy="615"/>
            </a:xfrm>
          </p:grpSpPr>
          <p:sp>
            <p:nvSpPr>
              <p:cNvPr id="290888" name="Rectangle 19"/>
              <p:cNvSpPr>
                <a:spLocks noChangeArrowheads="1"/>
              </p:cNvSpPr>
              <p:nvPr/>
            </p:nvSpPr>
            <p:spPr bwMode="auto">
              <a:xfrm>
                <a:off x="32" y="2710"/>
                <a:ext cx="852"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1</a:t>
                </a: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a:t>
                </a:r>
              </a:p>
            </p:txBody>
          </p:sp>
          <p:sp>
            <p:nvSpPr>
              <p:cNvPr id="290889" name="Rectangle 58"/>
              <p:cNvSpPr>
                <a:spLocks noChangeArrowheads="1"/>
              </p:cNvSpPr>
              <p:nvPr/>
            </p:nvSpPr>
            <p:spPr bwMode="auto">
              <a:xfrm>
                <a:off x="0" y="2710"/>
                <a:ext cx="916"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1" name="Group 61"/>
            <p:cNvGrpSpPr>
              <a:grpSpLocks/>
            </p:cNvGrpSpPr>
            <p:nvPr/>
          </p:nvGrpSpPr>
          <p:grpSpPr bwMode="auto">
            <a:xfrm>
              <a:off x="1182" y="2223"/>
              <a:ext cx="2087" cy="397"/>
              <a:chOff x="916" y="2710"/>
              <a:chExt cx="1761" cy="615"/>
            </a:xfrm>
          </p:grpSpPr>
          <p:sp>
            <p:nvSpPr>
              <p:cNvPr id="290886" name="Rectangle 20"/>
              <p:cNvSpPr>
                <a:spLocks noChangeArrowheads="1"/>
              </p:cNvSpPr>
              <p:nvPr/>
            </p:nvSpPr>
            <p:spPr bwMode="auto">
              <a:xfrm>
                <a:off x="948" y="2710"/>
                <a:ext cx="1697"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1-10</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87" name="Rectangle 60"/>
              <p:cNvSpPr>
                <a:spLocks noChangeArrowheads="1"/>
              </p:cNvSpPr>
              <p:nvPr/>
            </p:nvSpPr>
            <p:spPr bwMode="auto">
              <a:xfrm>
                <a:off x="916" y="2710"/>
                <a:ext cx="1761"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2" name="Group 63"/>
            <p:cNvGrpSpPr>
              <a:grpSpLocks/>
            </p:cNvGrpSpPr>
            <p:nvPr/>
          </p:nvGrpSpPr>
          <p:grpSpPr bwMode="auto">
            <a:xfrm>
              <a:off x="3269" y="2223"/>
              <a:ext cx="2337" cy="397"/>
              <a:chOff x="2677" y="2710"/>
              <a:chExt cx="1972" cy="615"/>
            </a:xfrm>
          </p:grpSpPr>
          <p:sp>
            <p:nvSpPr>
              <p:cNvPr id="290884" name="Rectangle 21"/>
              <p:cNvSpPr>
                <a:spLocks noChangeArrowheads="1"/>
              </p:cNvSpPr>
              <p:nvPr/>
            </p:nvSpPr>
            <p:spPr bwMode="auto">
              <a:xfrm>
                <a:off x="2709" y="2710"/>
                <a:ext cx="19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11-3: 15</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85" name="Rectangle 62"/>
              <p:cNvSpPr>
                <a:spLocks noChangeArrowheads="1"/>
              </p:cNvSpPr>
              <p:nvPr/>
            </p:nvSpPr>
            <p:spPr bwMode="auto">
              <a:xfrm>
                <a:off x="2677" y="2710"/>
                <a:ext cx="19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3" name="Group 65"/>
            <p:cNvGrpSpPr>
              <a:grpSpLocks/>
            </p:cNvGrpSpPr>
            <p:nvPr/>
          </p:nvGrpSpPr>
          <p:grpSpPr bwMode="auto">
            <a:xfrm>
              <a:off x="96" y="2620"/>
              <a:ext cx="1086" cy="397"/>
              <a:chOff x="0" y="3325"/>
              <a:chExt cx="916" cy="615"/>
            </a:xfrm>
          </p:grpSpPr>
          <p:sp>
            <p:nvSpPr>
              <p:cNvPr id="290882" name="Rectangle 23"/>
              <p:cNvSpPr>
                <a:spLocks noChangeArrowheads="1"/>
              </p:cNvSpPr>
              <p:nvPr/>
            </p:nvSpPr>
            <p:spPr bwMode="auto">
              <a:xfrm>
                <a:off x="32" y="3325"/>
                <a:ext cx="852"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نظّم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83" name="Rectangle 64"/>
              <p:cNvSpPr>
                <a:spLocks noChangeArrowheads="1"/>
              </p:cNvSpPr>
              <p:nvPr/>
            </p:nvSpPr>
            <p:spPr bwMode="auto">
              <a:xfrm>
                <a:off x="0" y="3325"/>
                <a:ext cx="916"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4" name="Group 67"/>
            <p:cNvGrpSpPr>
              <a:grpSpLocks/>
            </p:cNvGrpSpPr>
            <p:nvPr/>
          </p:nvGrpSpPr>
          <p:grpSpPr bwMode="auto">
            <a:xfrm>
              <a:off x="1182" y="2620"/>
              <a:ext cx="2087" cy="397"/>
              <a:chOff x="916" y="3325"/>
              <a:chExt cx="1761" cy="615"/>
            </a:xfrm>
          </p:grpSpPr>
          <p:sp>
            <p:nvSpPr>
              <p:cNvPr id="290880" name="Rectangle 24"/>
              <p:cNvSpPr>
                <a:spLocks noChangeArrowheads="1"/>
              </p:cNvSpPr>
              <p:nvPr/>
            </p:nvSpPr>
            <p:spPr bwMode="auto">
              <a:xfrm>
                <a:off x="948" y="3325"/>
                <a:ext cx="1697"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علّم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81" name="Rectangle 66"/>
              <p:cNvSpPr>
                <a:spLocks noChangeArrowheads="1"/>
              </p:cNvSpPr>
              <p:nvPr/>
            </p:nvSpPr>
            <p:spPr bwMode="auto">
              <a:xfrm>
                <a:off x="916" y="3325"/>
                <a:ext cx="1761"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5" name="Group 69"/>
            <p:cNvGrpSpPr>
              <a:grpSpLocks/>
            </p:cNvGrpSpPr>
            <p:nvPr/>
          </p:nvGrpSpPr>
          <p:grpSpPr bwMode="auto">
            <a:xfrm>
              <a:off x="3269" y="2620"/>
              <a:ext cx="2337" cy="397"/>
              <a:chOff x="2677" y="3325"/>
              <a:chExt cx="1972" cy="615"/>
            </a:xfrm>
          </p:grpSpPr>
          <p:sp>
            <p:nvSpPr>
              <p:cNvPr id="290878" name="Rectangle 25"/>
              <p:cNvSpPr>
                <a:spLocks noChangeArrowheads="1"/>
              </p:cNvSpPr>
              <p:nvPr/>
            </p:nvSpPr>
            <p:spPr bwMode="auto">
              <a:xfrm>
                <a:off x="2709" y="3325"/>
                <a:ext cx="19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النعمة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79" name="Rectangle 68"/>
              <p:cNvSpPr>
                <a:spLocks noChangeArrowheads="1"/>
              </p:cNvSpPr>
              <p:nvPr/>
            </p:nvSpPr>
            <p:spPr bwMode="auto">
              <a:xfrm>
                <a:off x="2677" y="3325"/>
                <a:ext cx="19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6" name="Group 71"/>
            <p:cNvGrpSpPr>
              <a:grpSpLocks/>
            </p:cNvGrpSpPr>
            <p:nvPr/>
          </p:nvGrpSpPr>
          <p:grpSpPr bwMode="auto">
            <a:xfrm>
              <a:off x="96" y="3017"/>
              <a:ext cx="656" cy="509"/>
              <a:chOff x="0" y="3940"/>
              <a:chExt cx="554" cy="788"/>
            </a:xfrm>
          </p:grpSpPr>
          <p:sp>
            <p:nvSpPr>
              <p:cNvPr id="290876" name="Rectangle 27"/>
              <p:cNvSpPr>
                <a:spLocks noChangeArrowheads="1"/>
              </p:cNvSpPr>
              <p:nvPr/>
            </p:nvSpPr>
            <p:spPr bwMode="auto">
              <a:xfrm>
                <a:off x="32" y="3940"/>
                <a:ext cx="522"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الحق يقود إلى التقوى</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1: 1-4</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7" name="Rectangle 70"/>
              <p:cNvSpPr>
                <a:spLocks noChangeArrowheads="1"/>
              </p:cNvSpPr>
              <p:nvPr/>
            </p:nvSpPr>
            <p:spPr bwMode="auto">
              <a:xfrm>
                <a:off x="0" y="3940"/>
                <a:ext cx="536"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7" name="Group 73"/>
            <p:cNvGrpSpPr>
              <a:grpSpLocks/>
            </p:cNvGrpSpPr>
            <p:nvPr/>
          </p:nvGrpSpPr>
          <p:grpSpPr bwMode="auto">
            <a:xfrm>
              <a:off x="731" y="3017"/>
              <a:ext cx="451" cy="509"/>
              <a:chOff x="536" y="3940"/>
              <a:chExt cx="380" cy="788"/>
            </a:xfrm>
          </p:grpSpPr>
          <p:sp>
            <p:nvSpPr>
              <p:cNvPr id="290874" name="Rectangle 28"/>
              <p:cNvSpPr>
                <a:spLocks noChangeArrowheads="1"/>
              </p:cNvSpPr>
              <p:nvPr/>
            </p:nvSpPr>
            <p:spPr bwMode="auto">
              <a:xfrm>
                <a:off x="568" y="3940"/>
                <a:ext cx="316"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الشيوخ 1: 5-16</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5" name="Rectangle 72"/>
              <p:cNvSpPr>
                <a:spLocks noChangeArrowheads="1"/>
              </p:cNvSpPr>
              <p:nvPr/>
            </p:nvSpPr>
            <p:spPr bwMode="auto">
              <a:xfrm>
                <a:off x="536" y="3940"/>
                <a:ext cx="380"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8" name="Group 75"/>
            <p:cNvGrpSpPr>
              <a:grpSpLocks/>
            </p:cNvGrpSpPr>
            <p:nvPr/>
          </p:nvGrpSpPr>
          <p:grpSpPr bwMode="auto">
            <a:xfrm>
              <a:off x="1182" y="3017"/>
              <a:ext cx="353" cy="509"/>
              <a:chOff x="916" y="3940"/>
              <a:chExt cx="298" cy="788"/>
            </a:xfrm>
          </p:grpSpPr>
          <p:sp>
            <p:nvSpPr>
              <p:cNvPr id="290872" name="Rectangle 29"/>
              <p:cNvSpPr>
                <a:spLocks noChangeArrowheads="1"/>
              </p:cNvSpPr>
              <p:nvPr/>
            </p:nvSpPr>
            <p:spPr bwMode="auto">
              <a:xfrm>
                <a:off x="924" y="3940"/>
                <a:ext cx="258"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الأشياخ</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1-2</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3" name="Rectangle 74"/>
              <p:cNvSpPr>
                <a:spLocks noChangeArrowheads="1"/>
              </p:cNvSpPr>
              <p:nvPr/>
            </p:nvSpPr>
            <p:spPr bwMode="auto">
              <a:xfrm>
                <a:off x="916" y="3940"/>
                <a:ext cx="298"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9" name="Group 77"/>
            <p:cNvGrpSpPr>
              <a:grpSpLocks/>
            </p:cNvGrpSpPr>
            <p:nvPr/>
          </p:nvGrpSpPr>
          <p:grpSpPr bwMode="auto">
            <a:xfrm>
              <a:off x="1535" y="3017"/>
              <a:ext cx="438" cy="509"/>
              <a:chOff x="1214" y="3940"/>
              <a:chExt cx="370" cy="788"/>
            </a:xfrm>
          </p:grpSpPr>
          <p:sp>
            <p:nvSpPr>
              <p:cNvPr id="290870" name="Rectangle 30"/>
              <p:cNvSpPr>
                <a:spLocks noChangeArrowheads="1"/>
              </p:cNvSpPr>
              <p:nvPr/>
            </p:nvSpPr>
            <p:spPr bwMode="auto">
              <a:xfrm>
                <a:off x="1246" y="3940"/>
                <a:ext cx="306"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العجائز</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4-5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1" name="Rectangle 76"/>
              <p:cNvSpPr>
                <a:spLocks noChangeArrowheads="1"/>
              </p:cNvSpPr>
              <p:nvPr/>
            </p:nvSpPr>
            <p:spPr bwMode="auto">
              <a:xfrm>
                <a:off x="1214" y="3940"/>
                <a:ext cx="370"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0" name="Group 79"/>
            <p:cNvGrpSpPr>
              <a:grpSpLocks/>
            </p:cNvGrpSpPr>
            <p:nvPr/>
          </p:nvGrpSpPr>
          <p:grpSpPr bwMode="auto">
            <a:xfrm>
              <a:off x="1973" y="3017"/>
              <a:ext cx="460" cy="509"/>
              <a:chOff x="1584" y="3940"/>
              <a:chExt cx="388" cy="788"/>
            </a:xfrm>
          </p:grpSpPr>
          <p:sp>
            <p:nvSpPr>
              <p:cNvPr id="290868" name="Rectangle 31"/>
              <p:cNvSpPr>
                <a:spLocks noChangeArrowheads="1"/>
              </p:cNvSpPr>
              <p:nvPr/>
            </p:nvSpPr>
            <p:spPr bwMode="auto">
              <a:xfrm>
                <a:off x="1616" y="3940"/>
                <a:ext cx="324"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الحدثات</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4-5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9" name="Rectangle 78"/>
              <p:cNvSpPr>
                <a:spLocks noChangeArrowheads="1"/>
              </p:cNvSpPr>
              <p:nvPr/>
            </p:nvSpPr>
            <p:spPr bwMode="auto">
              <a:xfrm>
                <a:off x="1584" y="3940"/>
                <a:ext cx="388"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1" name="Group 81"/>
            <p:cNvGrpSpPr>
              <a:grpSpLocks/>
            </p:cNvGrpSpPr>
            <p:nvPr/>
          </p:nvGrpSpPr>
          <p:grpSpPr bwMode="auto">
            <a:xfrm>
              <a:off x="2433" y="3017"/>
              <a:ext cx="460" cy="509"/>
              <a:chOff x="1972" y="3940"/>
              <a:chExt cx="388" cy="788"/>
            </a:xfrm>
          </p:grpSpPr>
          <p:sp>
            <p:nvSpPr>
              <p:cNvPr id="290866" name="Rectangle 32"/>
              <p:cNvSpPr>
                <a:spLocks noChangeArrowheads="1"/>
              </p:cNvSpPr>
              <p:nvPr/>
            </p:nvSpPr>
            <p:spPr bwMode="auto">
              <a:xfrm>
                <a:off x="2004" y="3940"/>
                <a:ext cx="324"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الشباب</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6-8</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7" name="Rectangle 80"/>
              <p:cNvSpPr>
                <a:spLocks noChangeArrowheads="1"/>
              </p:cNvSpPr>
              <p:nvPr/>
            </p:nvSpPr>
            <p:spPr bwMode="auto">
              <a:xfrm>
                <a:off x="1972" y="3940"/>
                <a:ext cx="388"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2" name="Group 83"/>
            <p:cNvGrpSpPr>
              <a:grpSpLocks/>
            </p:cNvGrpSpPr>
            <p:nvPr/>
          </p:nvGrpSpPr>
          <p:grpSpPr bwMode="auto">
            <a:xfrm>
              <a:off x="2893" y="3017"/>
              <a:ext cx="376" cy="509"/>
              <a:chOff x="2360" y="3940"/>
              <a:chExt cx="317" cy="788"/>
            </a:xfrm>
          </p:grpSpPr>
          <p:sp>
            <p:nvSpPr>
              <p:cNvPr id="290864" name="Rectangle 33"/>
              <p:cNvSpPr>
                <a:spLocks noChangeArrowheads="1"/>
              </p:cNvSpPr>
              <p:nvPr/>
            </p:nvSpPr>
            <p:spPr bwMode="auto">
              <a:xfrm>
                <a:off x="2392" y="3940"/>
                <a:ext cx="253"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العبيد</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9-10</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5" name="Rectangle 82"/>
              <p:cNvSpPr>
                <a:spLocks noChangeArrowheads="1"/>
              </p:cNvSpPr>
              <p:nvPr/>
            </p:nvSpPr>
            <p:spPr bwMode="auto">
              <a:xfrm>
                <a:off x="2360" y="3940"/>
                <a:ext cx="317"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3" name="Group 85"/>
            <p:cNvGrpSpPr>
              <a:grpSpLocks/>
            </p:cNvGrpSpPr>
            <p:nvPr/>
          </p:nvGrpSpPr>
          <p:grpSpPr bwMode="auto">
            <a:xfrm>
              <a:off x="3269" y="3017"/>
              <a:ext cx="469" cy="509"/>
              <a:chOff x="2677" y="3940"/>
              <a:chExt cx="396" cy="788"/>
            </a:xfrm>
          </p:grpSpPr>
          <p:sp>
            <p:nvSpPr>
              <p:cNvPr id="290862" name="Rectangle 34"/>
              <p:cNvSpPr>
                <a:spLocks noChangeArrowheads="1"/>
              </p:cNvSpPr>
              <p:nvPr/>
            </p:nvSpPr>
            <p:spPr bwMode="auto">
              <a:xfrm>
                <a:off x="2709" y="3940"/>
                <a:ext cx="332"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يعلم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11-15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3" name="Rectangle 84"/>
              <p:cNvSpPr>
                <a:spLocks noChangeArrowheads="1"/>
              </p:cNvSpPr>
              <p:nvPr/>
            </p:nvSpPr>
            <p:spPr bwMode="auto">
              <a:xfrm>
                <a:off x="2677" y="3940"/>
                <a:ext cx="396"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4" name="Group 87"/>
            <p:cNvGrpSpPr>
              <a:grpSpLocks/>
            </p:cNvGrpSpPr>
            <p:nvPr/>
          </p:nvGrpSpPr>
          <p:grpSpPr bwMode="auto">
            <a:xfrm>
              <a:off x="3738" y="3017"/>
              <a:ext cx="535" cy="509"/>
              <a:chOff x="3073" y="3940"/>
              <a:chExt cx="451" cy="788"/>
            </a:xfrm>
          </p:grpSpPr>
          <p:sp>
            <p:nvSpPr>
              <p:cNvPr id="290860" name="Rectangle 35"/>
              <p:cNvSpPr>
                <a:spLocks noChangeArrowheads="1"/>
              </p:cNvSpPr>
              <p:nvPr/>
            </p:nvSpPr>
            <p:spPr bwMode="auto">
              <a:xfrm>
                <a:off x="3105" y="3940"/>
                <a:ext cx="387"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يقوي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3: 1-2</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1" name="Rectangle 86"/>
              <p:cNvSpPr>
                <a:spLocks noChangeArrowheads="1"/>
              </p:cNvSpPr>
              <p:nvPr/>
            </p:nvSpPr>
            <p:spPr bwMode="auto">
              <a:xfrm>
                <a:off x="3073" y="3940"/>
                <a:ext cx="451"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5" name="Group 89"/>
            <p:cNvGrpSpPr>
              <a:grpSpLocks/>
            </p:cNvGrpSpPr>
            <p:nvPr/>
          </p:nvGrpSpPr>
          <p:grpSpPr bwMode="auto">
            <a:xfrm>
              <a:off x="4273" y="3017"/>
              <a:ext cx="491" cy="509"/>
              <a:chOff x="3524" y="3940"/>
              <a:chExt cx="414" cy="788"/>
            </a:xfrm>
          </p:grpSpPr>
          <p:sp>
            <p:nvSpPr>
              <p:cNvPr id="290858" name="Rectangle 36"/>
              <p:cNvSpPr>
                <a:spLocks noChangeArrowheads="1"/>
              </p:cNvSpPr>
              <p:nvPr/>
            </p:nvSpPr>
            <p:spPr bwMode="auto">
              <a:xfrm>
                <a:off x="3556" y="3940"/>
                <a:ext cx="350"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يحفز</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3-8</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9" name="Rectangle 88"/>
              <p:cNvSpPr>
                <a:spLocks noChangeArrowheads="1"/>
              </p:cNvSpPr>
              <p:nvPr/>
            </p:nvSpPr>
            <p:spPr bwMode="auto">
              <a:xfrm>
                <a:off x="3524" y="3940"/>
                <a:ext cx="414"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6" name="Group 91"/>
            <p:cNvGrpSpPr>
              <a:grpSpLocks/>
            </p:cNvGrpSpPr>
            <p:nvPr/>
          </p:nvGrpSpPr>
          <p:grpSpPr bwMode="auto">
            <a:xfrm>
              <a:off x="4740" y="3017"/>
              <a:ext cx="454" cy="509"/>
              <a:chOff x="3917" y="3940"/>
              <a:chExt cx="383" cy="788"/>
            </a:xfrm>
          </p:grpSpPr>
          <p:sp>
            <p:nvSpPr>
              <p:cNvPr id="290856" name="Rectangle 37"/>
              <p:cNvSpPr>
                <a:spLocks noChangeArrowheads="1"/>
              </p:cNvSpPr>
              <p:nvPr/>
            </p:nvSpPr>
            <p:spPr bwMode="auto">
              <a:xfrm>
                <a:off x="3917" y="3940"/>
                <a:ext cx="380"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يحمي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9-11</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7" name="Rectangle 90"/>
              <p:cNvSpPr>
                <a:spLocks noChangeArrowheads="1"/>
              </p:cNvSpPr>
              <p:nvPr/>
            </p:nvSpPr>
            <p:spPr bwMode="auto">
              <a:xfrm>
                <a:off x="3938" y="3940"/>
                <a:ext cx="362"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7" name="Group 93"/>
            <p:cNvGrpSpPr>
              <a:grpSpLocks/>
            </p:cNvGrpSpPr>
            <p:nvPr/>
          </p:nvGrpSpPr>
          <p:grpSpPr bwMode="auto">
            <a:xfrm>
              <a:off x="5193" y="3017"/>
              <a:ext cx="413" cy="509"/>
              <a:chOff x="4300" y="3940"/>
              <a:chExt cx="349" cy="788"/>
            </a:xfrm>
          </p:grpSpPr>
          <p:sp>
            <p:nvSpPr>
              <p:cNvPr id="290854" name="Rectangle 38"/>
              <p:cNvSpPr>
                <a:spLocks noChangeArrowheads="1"/>
              </p:cNvSpPr>
              <p:nvPr/>
            </p:nvSpPr>
            <p:spPr bwMode="auto">
              <a:xfrm>
                <a:off x="4332" y="3940"/>
                <a:ext cx="285" cy="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يربط</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12-15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5" name="Rectangle 92"/>
              <p:cNvSpPr>
                <a:spLocks noChangeArrowheads="1"/>
              </p:cNvSpPr>
              <p:nvPr/>
            </p:nvSpPr>
            <p:spPr bwMode="auto">
              <a:xfrm>
                <a:off x="4300" y="3940"/>
                <a:ext cx="349" cy="788"/>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8" name="Group 97"/>
            <p:cNvGrpSpPr>
              <a:grpSpLocks/>
            </p:cNvGrpSpPr>
            <p:nvPr/>
          </p:nvGrpSpPr>
          <p:grpSpPr bwMode="auto">
            <a:xfrm>
              <a:off x="96" y="3526"/>
              <a:ext cx="5499" cy="397"/>
              <a:chOff x="0" y="4728"/>
              <a:chExt cx="6161" cy="615"/>
            </a:xfrm>
          </p:grpSpPr>
          <p:sp>
            <p:nvSpPr>
              <p:cNvPr id="290852" name="Rectangle 40"/>
              <p:cNvSpPr>
                <a:spLocks noChangeArrowheads="1"/>
              </p:cNvSpPr>
              <p:nvPr/>
            </p:nvSpPr>
            <p:spPr bwMode="auto">
              <a:xfrm>
                <a:off x="32" y="4728"/>
                <a:ext cx="6097"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آسيا الصغرى إلى كريت</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53" name="Rectangle 96"/>
              <p:cNvSpPr>
                <a:spLocks noChangeArrowheads="1"/>
              </p:cNvSpPr>
              <p:nvPr/>
            </p:nvSpPr>
            <p:spPr bwMode="auto">
              <a:xfrm>
                <a:off x="0" y="4728"/>
                <a:ext cx="6161"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9" name="Group 99"/>
            <p:cNvGrpSpPr>
              <a:grpSpLocks/>
            </p:cNvGrpSpPr>
            <p:nvPr/>
          </p:nvGrpSpPr>
          <p:grpSpPr bwMode="auto">
            <a:xfrm>
              <a:off x="96" y="3923"/>
              <a:ext cx="5499" cy="397"/>
              <a:chOff x="0" y="5343"/>
              <a:chExt cx="6161" cy="615"/>
            </a:xfrm>
          </p:grpSpPr>
          <p:sp>
            <p:nvSpPr>
              <p:cNvPr id="290850" name="Rectangle 41"/>
              <p:cNvSpPr>
                <a:spLocks noChangeArrowheads="1"/>
              </p:cNvSpPr>
              <p:nvPr/>
            </p:nvSpPr>
            <p:spPr bwMode="auto">
              <a:xfrm>
                <a:off x="32" y="5343"/>
                <a:ext cx="6097"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صيف 66 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1" name="Rectangle 98"/>
              <p:cNvSpPr>
                <a:spLocks noChangeArrowheads="1"/>
              </p:cNvSpPr>
              <p:nvPr/>
            </p:nvSpPr>
            <p:spPr bwMode="auto">
              <a:xfrm>
                <a:off x="0" y="5343"/>
                <a:ext cx="6161"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sp>
        <p:nvSpPr>
          <p:cNvPr id="290821" name="Text Box 191"/>
          <p:cNvSpPr txBox="1">
            <a:spLocks noChangeArrowheads="1"/>
          </p:cNvSpPr>
          <p:nvPr/>
        </p:nvSpPr>
        <p:spPr bwMode="auto">
          <a:xfrm>
            <a:off x="8311155" y="152400"/>
            <a:ext cx="665567"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76" name="WordArt 190">
            <a:extLst>
              <a:ext uri="{FF2B5EF4-FFF2-40B4-BE49-F238E27FC236}">
                <a16:creationId xmlns:a16="http://schemas.microsoft.com/office/drawing/2014/main" id="{5FD29C64-3B0C-1346-BC5D-93FABF2FBA17}"/>
              </a:ext>
            </a:extLst>
          </p:cNvPr>
          <p:cNvSpPr>
            <a:spLocks noChangeArrowheads="1" noChangeShapeType="1" noTextEdit="1"/>
          </p:cNvSpPr>
          <p:nvPr/>
        </p:nvSpPr>
        <p:spPr bwMode="auto">
          <a:xfrm>
            <a:off x="76200" y="-228600"/>
            <a:ext cx="1831504" cy="1828800"/>
          </a:xfrm>
          <a:prstGeom prst="rect">
            <a:avLst/>
          </a:prstGeom>
        </p:spPr>
        <p:txBody>
          <a:bodyPr wrap="none" fromWordArt="1">
            <a:prstTxWarp prst="textSlantUp">
              <a:avLst>
                <a:gd name="adj" fmla="val 32056"/>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cap="sq">
                  <a:solidFill>
                    <a:srgbClr val="000000"/>
                  </a:solidFill>
                  <a:round/>
                  <a:headEnd type="none" w="sm" len="sm"/>
                  <a:tailEnd type="none" w="sm" len="sm"/>
                </a:ln>
                <a:solidFill>
                  <a:srgbClr val="E9E2B6"/>
                </a:solidFill>
                <a:effectLst>
                  <a:outerShdw blurRad="63500" dist="53882" dir="2700000" algn="ctr" rotWithShape="0">
                    <a:srgbClr val="000000">
                      <a:alpha val="80000"/>
                    </a:srgbClr>
                  </a:outerShdw>
                </a:effectLst>
                <a:uLnTx/>
                <a:uFillTx/>
                <a:latin typeface="Impact"/>
                <a:ea typeface="Impact"/>
                <a:cs typeface="Impact"/>
              </a:rPr>
              <a:t>تيطس</a:t>
            </a:r>
            <a:endParaRPr kumimoji="0" lang="en-US" sz="3600" b="0" i="0" u="none" strike="noStrike" kern="10" cap="none" spc="0" normalizeH="0" baseline="0" noProof="0">
              <a:ln w="9525" cap="sq">
                <a:solidFill>
                  <a:srgbClr val="000000"/>
                </a:solidFill>
                <a:round/>
                <a:headEnd type="none" w="sm" len="sm"/>
                <a:tailEnd type="none" w="sm" len="sm"/>
              </a:ln>
              <a:solidFill>
                <a:srgbClr val="E9E2B6"/>
              </a:solidFill>
              <a:effectLst>
                <a:outerShdw blurRad="63500" dist="53882" dir="2700000" algn="ctr" rotWithShape="0">
                  <a:srgbClr val="000000">
                    <a:alpha val="80000"/>
                  </a:srgbClr>
                </a:outerShdw>
              </a:effectLst>
              <a:uLnTx/>
              <a:uFillTx/>
              <a:latin typeface="Impact"/>
              <a:ea typeface="Impact"/>
              <a:cs typeface="Impact"/>
            </a:endParaRPr>
          </a:p>
        </p:txBody>
      </p:sp>
    </p:spTree>
    <p:extLst>
      <p:ext uri="{BB962C8B-B14F-4D97-AF65-F5344CB8AC3E}">
        <p14:creationId xmlns:p14="http://schemas.microsoft.com/office/powerpoint/2010/main" val="3307090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176"/>
                                        </p:tgtEl>
                                        <p:attrNameLst>
                                          <p:attrName>style.visibility</p:attrName>
                                        </p:attrNameLst>
                                      </p:cBhvr>
                                      <p:to>
                                        <p:strVal val="visible"/>
                                      </p:to>
                                    </p:set>
                                    <p:anim calcmode="lin" valueType="num">
                                      <p:cBhvr>
                                        <p:cTn id="7" dur="1000" fill="hold"/>
                                        <p:tgtEl>
                                          <p:spTgt spid="176"/>
                                        </p:tgtEl>
                                        <p:attrNameLst>
                                          <p:attrName>ppt_w</p:attrName>
                                        </p:attrNameLst>
                                      </p:cBhvr>
                                      <p:tavLst>
                                        <p:tav tm="0">
                                          <p:val>
                                            <p:strVal val="#ppt_w*0.70"/>
                                          </p:val>
                                        </p:tav>
                                        <p:tav tm="100000">
                                          <p:val>
                                            <p:strVal val="#ppt_w"/>
                                          </p:val>
                                        </p:tav>
                                      </p:tavLst>
                                    </p:anim>
                                    <p:anim calcmode="lin" valueType="num">
                                      <p:cBhvr>
                                        <p:cTn id="8" dur="1000" fill="hold"/>
                                        <p:tgtEl>
                                          <p:spTgt spid="176"/>
                                        </p:tgtEl>
                                        <p:attrNameLst>
                                          <p:attrName>ppt_h</p:attrName>
                                        </p:attrNameLst>
                                      </p:cBhvr>
                                      <p:tavLst>
                                        <p:tav tm="0">
                                          <p:val>
                                            <p:strVal val="#ppt_h"/>
                                          </p:val>
                                        </p:tav>
                                        <p:tav tm="100000">
                                          <p:val>
                                            <p:strVal val="#ppt_h"/>
                                          </p:val>
                                        </p:tav>
                                      </p:tavLst>
                                    </p:anim>
                                    <p:animEffect transition="in" filter="fade">
                                      <p:cBhvr>
                                        <p:cTn id="9" dur="10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p:bldLst>
  </p:timing>
</p:sld>
</file>

<file path=ppt/slides/slide332.xml><?xml version="1.0" encoding="utf-8"?>
<p:sld xmlns:a="http://schemas.openxmlformats.org/drawingml/2006/main" xmlns:r="http://schemas.openxmlformats.org/officeDocument/2006/relationships" xmlns:p="http://schemas.openxmlformats.org/presentationml/2006/main" showMasterSp="0">
  <p:cSld>
    <p:bg>
      <p:bgPr>
        <a:solidFill>
          <a:srgbClr val="FFFFFF">
            <a:alpha val="0"/>
          </a:srgbClr>
        </a:solidFill>
        <a:effectLst/>
      </p:bgPr>
    </p:bg>
    <p:spTree>
      <p:nvGrpSpPr>
        <p:cNvPr id="1" name=""/>
        <p:cNvGrpSpPr/>
        <p:nvPr/>
      </p:nvGrpSpPr>
      <p:grpSpPr>
        <a:xfrm>
          <a:off x="0" y="0"/>
          <a:ext cx="0" cy="0"/>
          <a:chOff x="0" y="0"/>
          <a:chExt cx="0" cy="0"/>
        </a:xfrm>
      </p:grpSpPr>
      <p:pic>
        <p:nvPicPr>
          <p:cNvPr id="3" name="Picture 2"/>
          <p:cNvPicPr/>
          <p:nvPr/>
        </p:nvPicPr>
        <p:blipFill rotWithShape="1">
          <a:blip r:embed="rId3" cstate="screen">
            <a:extLst>
              <a:ext uri="{28A0092B-C50C-407E-A947-70E740481C1C}">
                <a14:useLocalDpi xmlns:a14="http://schemas.microsoft.com/office/drawing/2010/main"/>
              </a:ext>
            </a:extLst>
          </a:blip>
          <a:srcRect l="5532" t="32002" r="5754" b="7686"/>
          <a:stretch/>
        </p:blipFill>
        <p:spPr bwMode="auto">
          <a:xfrm>
            <a:off x="2538429" y="428165"/>
            <a:ext cx="6699261" cy="6450657"/>
          </a:xfrm>
          <a:prstGeom prst="rect">
            <a:avLst/>
          </a:prstGeom>
          <a:noFill/>
          <a:ln>
            <a:noFill/>
          </a:ln>
        </p:spPr>
      </p:pic>
      <p:sp>
        <p:nvSpPr>
          <p:cNvPr id="4"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1"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باري هدلستون، الكتاب المقدس الدراسي</a:t>
            </a:r>
            <a:endParaRPr kumimoji="0" lang="en-US"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5" name="Text Box 6"/>
          <p:cNvSpPr txBox="1">
            <a:spLocks noChangeArrowheads="1"/>
          </p:cNvSpPr>
          <p:nvPr/>
        </p:nvSpPr>
        <p:spPr bwMode="auto">
          <a:xfrm>
            <a:off x="0" y="72847"/>
            <a:ext cx="3929058" cy="14760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العقيدة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السليمة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تسكت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الخطأ</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الحياة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المنظمة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بحسب العقيدة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لا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تنبذ</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الأعمال</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الصالحة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8" name="Title 7"/>
          <p:cNvSpPr>
            <a:spLocks noGrp="1"/>
          </p:cNvSpPr>
          <p:nvPr>
            <p:ph type="title" idx="4294967295"/>
          </p:nvPr>
        </p:nvSpPr>
        <p:spPr>
          <a:xfrm>
            <a:off x="64774" y="3861048"/>
            <a:ext cx="4651241" cy="1224136"/>
          </a:xfrm>
          <a:noFill/>
          <a:ln>
            <a:noFill/>
          </a:ln>
        </p:spPr>
        <p:txBody>
          <a:bodyPr vert="horz" wrap="square" lIns="91440" tIns="45720" rIns="91440" bIns="45720" numCol="1" anchor="ctr" anchorCtr="0" compatLnSpc="1">
            <a:prstTxWarp prst="textNoShape">
              <a:avLst/>
            </a:prstTxWarp>
          </a:bodyPr>
          <a:lstStyle/>
          <a:p>
            <a:pPr marL="176213" algn="l" defTabSz="457200" eaLnBrk="1" hangingPunct="1"/>
            <a:r>
              <a:rPr lang="ar-JO" sz="8000" kern="1200" dirty="0">
                <a:solidFill>
                  <a:srgbClr val="070000"/>
                </a:solidFill>
                <a:ea typeface="ＭＳ Ｐゴシック"/>
                <a:cs typeface="Arial" panose="020B0604020202020204" pitchFamily="34" charset="0"/>
              </a:rPr>
              <a:t>تيطس</a:t>
            </a:r>
            <a:endParaRPr lang="en-US" sz="4800" kern="1200" dirty="0">
              <a:solidFill>
                <a:srgbClr val="070000"/>
              </a:solidFill>
              <a:ea typeface="ＭＳ Ｐゴシック"/>
              <a:cs typeface="Arial" panose="020B0604020202020204" pitchFamily="34" charset="0"/>
            </a:endParaRPr>
          </a:p>
        </p:txBody>
      </p:sp>
    </p:spTree>
    <p:extLst>
      <p:ext uri="{BB962C8B-B14F-4D97-AF65-F5344CB8AC3E}">
        <p14:creationId xmlns:p14="http://schemas.microsoft.com/office/powerpoint/2010/main" val="3669082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7259A91C-F96B-5145-9160-526D83A0CF41}"/>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764704"/>
            <a:ext cx="9144000" cy="52339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6512" y="2549446"/>
            <a:ext cx="9144000" cy="11509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تيطس</a:t>
            </a:r>
            <a:endParaRPr kumimoji="0" lang="en-US" sz="72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000" b="1">
                <a:effectLst>
                  <a:glow rad="127000">
                    <a:schemeClr val="tx1"/>
                  </a:glow>
                </a:effectLst>
                <a:latin typeface="Times New Roman" pitchFamily="18" charset="0"/>
                <a:ea typeface="ＭＳ Ｐゴシック" charset="0"/>
                <a:cs typeface="Times New Roman" pitchFamily="18" charset="0"/>
              </a:rPr>
              <a:t>كن </a:t>
            </a:r>
            <a:r>
              <a:rPr lang="ar-JO" sz="8000" b="1">
                <a:effectLst>
                  <a:glow rad="127000">
                    <a:schemeClr val="tx1"/>
                  </a:glow>
                </a:effectLst>
                <a:latin typeface="Times New Roman" pitchFamily="18" charset="0"/>
                <a:ea typeface="Microsoft Sans Serif" panose="020B0604020202020204" pitchFamily="34" charset="0"/>
                <a:cs typeface="Times New Roman" pitchFamily="18" charset="0"/>
              </a:rPr>
              <a:t>صاحب سمعة حسنة</a:t>
            </a:r>
            <a:endParaRPr lang="en-US" sz="8000" b="1">
              <a:effectLst>
                <a:glow rad="127000">
                  <a:schemeClr val="tx1"/>
                </a:glow>
              </a:effectLst>
              <a:latin typeface="Times New Roman" pitchFamily="18" charset="0"/>
              <a:ea typeface="Microsoft Sans Serif" panose="020B0604020202020204" pitchFamily="34" charset="0"/>
              <a:cs typeface="Times New Roman" pitchFamily="18"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5333823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8"/>
                                        </p:tgtEl>
                                        <p:attrNameLst>
                                          <p:attrName>ppt_y</p:attrName>
                                        </p:attrNameLst>
                                      </p:cBhvr>
                                      <p:tavLst>
                                        <p:tav tm="0">
                                          <p:val>
                                            <p:strVal val="#ppt_y"/>
                                          </p:val>
                                        </p:tav>
                                        <p:tav tm="100000">
                                          <p:val>
                                            <p:strVal val="#ppt_y"/>
                                          </p:val>
                                        </p:tav>
                                      </p:tavLst>
                                    </p:anim>
                                    <p:anim calcmode="lin" valueType="num">
                                      <p:cBhvr>
                                        <p:cTn id="9" dur="500" fill="hold"/>
                                        <p:tgtEl>
                                          <p:spTgt spid="8"/>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8"/>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001357"/>
          </a:xfrm>
          <a:blipFill>
            <a:blip r:embed="rId3"/>
            <a:tile tx="0" ty="0" sx="100000" sy="100000" flip="none" algn="tl"/>
          </a:blipFill>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Times New Roman" pitchFamily="18" charset="0"/>
                <a:ea typeface="Microsoft Sans Serif" panose="020B0604020202020204" pitchFamily="34" charset="0"/>
                <a:cs typeface="Times New Roman" pitchFamily="18" charset="0"/>
              </a:rPr>
              <a:t>التعليم الكاذب </a:t>
            </a:r>
            <a:r>
              <a:rPr lang="ar-JO" sz="5400" b="1">
                <a:effectLst>
                  <a:glow rad="127000">
                    <a:schemeClr val="tx1"/>
                  </a:glow>
                </a:effectLst>
                <a:latin typeface="Times New Roman" pitchFamily="18" charset="0"/>
                <a:ea typeface="ＭＳ Ｐゴシック" charset="0"/>
                <a:cs typeface="Times New Roman" pitchFamily="18" charset="0"/>
              </a:rPr>
              <a:t>اليوم</a:t>
            </a:r>
            <a:endParaRPr lang="en-US" sz="5400" b="1">
              <a:effectLst>
                <a:glow rad="127000">
                  <a:schemeClr val="tx1"/>
                </a:glow>
              </a:effectLst>
              <a:latin typeface="Times New Roman" pitchFamily="18" charset="0"/>
              <a:ea typeface="ＭＳ Ｐゴシック" charset="0"/>
              <a:cs typeface="Times New Roman" pitchFamily="18" charset="0"/>
            </a:endParaRPr>
          </a:p>
        </p:txBody>
      </p:sp>
      <p:sp>
        <p:nvSpPr>
          <p:cNvPr id="6" name="Rectangle 2">
            <a:extLst>
              <a:ext uri="{FF2B5EF4-FFF2-40B4-BE49-F238E27FC236}">
                <a16:creationId xmlns:a16="http://schemas.microsoft.com/office/drawing/2014/main" id="{A03956F7-6F08-9445-A9E5-D1BCD3CAA06E}"/>
              </a:ext>
            </a:extLst>
          </p:cNvPr>
          <p:cNvSpPr txBox="1">
            <a:spLocks noChangeArrowheads="1"/>
          </p:cNvSpPr>
          <p:nvPr/>
        </p:nvSpPr>
        <p:spPr bwMode="auto">
          <a:xfrm>
            <a:off x="28575" y="1556792"/>
            <a:ext cx="9144000" cy="504056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يشفي الله الجميع بالإيمان الحقيقي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الثروة هي حقنا </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الإلهي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مائدة الرب </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تشفي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0DD47FC3-7C0B-97CC-1548-FBD8C198CD7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63028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51520" y="6085"/>
            <a:ext cx="8892480" cy="1080120"/>
          </a:xfrm>
          <a:effectLst/>
        </p:spPr>
        <p:txBody>
          <a:bodyPr/>
          <a:lstStyle/>
          <a:p>
            <a:pPr>
              <a:defRPr/>
            </a:pPr>
            <a:r>
              <a:rPr lang="ar-JO" b="1">
                <a:solidFill>
                  <a:schemeClr val="tx2"/>
                </a:solidFill>
                <a:effectLst>
                  <a:glow rad="127000">
                    <a:schemeClr val="bg1"/>
                  </a:glow>
                </a:effectLst>
                <a:latin typeface="Times New Roman" pitchFamily="18" charset="0"/>
                <a:ea typeface="Microsoft Sans Serif" panose="020B0604020202020204" pitchFamily="34" charset="0"/>
                <a:cs typeface="Times New Roman" pitchFamily="18" charset="0"/>
              </a:rPr>
              <a:t>السمعة</a:t>
            </a:r>
            <a:endParaRPr lang="en-US" b="1">
              <a:solidFill>
                <a:schemeClr val="tx2"/>
              </a:solidFill>
              <a:effectLst>
                <a:glow rad="127000">
                  <a:schemeClr val="bg1"/>
                </a:glow>
              </a:effectLst>
              <a:latin typeface="Times New Roman" pitchFamily="18" charset="0"/>
              <a:ea typeface="Microsoft Sans Serif" panose="020B0604020202020204" pitchFamily="34" charset="0"/>
              <a:cs typeface="Times New Roman" pitchFamily="18" charset="0"/>
            </a:endParaRPr>
          </a:p>
        </p:txBody>
      </p:sp>
      <p:pic>
        <p:nvPicPr>
          <p:cNvPr id="3" name="Picture 2">
            <a:extLst>
              <a:ext uri="{FF2B5EF4-FFF2-40B4-BE49-F238E27FC236}">
                <a16:creationId xmlns:a16="http://schemas.microsoft.com/office/drawing/2014/main" id="{A775A18F-2974-CA45-8355-BEA1058FF451}"/>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989288"/>
            <a:ext cx="5172890" cy="586871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F8D427B6-ADAA-7A45-8A8B-B02AD750B245}"/>
              </a:ext>
            </a:extLst>
          </p:cNvPr>
          <p:cNvSpPr txBox="1">
            <a:spLocks noChangeArrowheads="1"/>
          </p:cNvSpPr>
          <p:nvPr/>
        </p:nvSpPr>
        <p:spPr bwMode="auto">
          <a:xfrm>
            <a:off x="3707904" y="1866508"/>
            <a:ext cx="5400600" cy="312498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400" b="1">
                <a:solidFill>
                  <a:schemeClr val="tx2"/>
                </a:solidFill>
                <a:effectLst>
                  <a:glow rad="127000">
                    <a:schemeClr val="bg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طريقة اكتساب السمعة الطيبة هي أن تحاول أن تكون ما تريده </a:t>
            </a: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أن يظهر</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سقراط</a:t>
            </a: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p:txBody>
      </p:sp>
    </p:spTree>
    <p:extLst>
      <p:ext uri="{BB962C8B-B14F-4D97-AF65-F5344CB8AC3E}">
        <p14:creationId xmlns:p14="http://schemas.microsoft.com/office/powerpoint/2010/main" val="3521979469"/>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92658E1-9273-BD42-B930-EA8CDDEDFC8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51520" y="960583"/>
            <a:ext cx="8356600" cy="55753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16632"/>
            <a:ext cx="9143999" cy="1512168"/>
          </a:xfrm>
          <a:effectLst/>
        </p:spPr>
        <p:txBody>
          <a:bodyPr anchor="t"/>
          <a:lstStyle/>
          <a:p>
            <a:pPr>
              <a:defRPr/>
            </a:pPr>
            <a:r>
              <a:rPr lang="ar-JO" sz="3600" dirty="0">
                <a:solidFill>
                  <a:schemeClr val="tx2"/>
                </a:solidFill>
                <a:effectLst>
                  <a:glow rad="127000">
                    <a:schemeClr val="bg1"/>
                  </a:glow>
                </a:effectLst>
                <a:ea typeface="Microsoft Sans Serif" panose="020B0604020202020204" pitchFamily="34" charset="0"/>
              </a:rPr>
              <a:t>كيف يمكن أن نكون </a:t>
            </a:r>
            <a:r>
              <a:rPr lang="ar-JO" sz="3600" dirty="0">
                <a:solidFill>
                  <a:srgbClr val="C00000"/>
                </a:solidFill>
                <a:effectLst>
                  <a:glow rad="127000">
                    <a:schemeClr val="bg1"/>
                  </a:glow>
                </a:effectLst>
                <a:ea typeface="Microsoft Sans Serif" panose="020B0604020202020204" pitchFamily="34" charset="0"/>
              </a:rPr>
              <a:t>أصحاب سمعة حسنة </a:t>
            </a:r>
            <a:r>
              <a:rPr lang="ar-JO" sz="3600" dirty="0">
                <a:solidFill>
                  <a:schemeClr val="tx2"/>
                </a:solidFill>
                <a:effectLst>
                  <a:glow rad="127000">
                    <a:schemeClr val="bg1"/>
                  </a:glow>
                </a:effectLst>
                <a:ea typeface="Microsoft Sans Serif" panose="020B0604020202020204" pitchFamily="34" charset="0"/>
              </a:rPr>
              <a:t>في وسط الكثير من التعليم الكاذب اليوم؟</a:t>
            </a:r>
            <a:endParaRPr lang="en-US" sz="3600" dirty="0">
              <a:solidFill>
                <a:schemeClr val="tx2"/>
              </a:solidFill>
              <a:effectLst>
                <a:glow rad="127000">
                  <a:schemeClr val="bg1"/>
                </a:glow>
              </a:effectLst>
              <a:ea typeface="Microsoft Sans Serif" panose="020B0604020202020204" pitchFamily="34" charset="0"/>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305B8B84-E6D7-4D3F-B0C1-6206AAE4F6FE}"/>
                  </a:ext>
                </a:extLst>
              </p:cNvPr>
              <p:cNvGraphicFramePr>
                <a:graphicFrameLocks noChangeAspect="1"/>
              </p:cNvGraphicFramePr>
              <p:nvPr/>
            </p:nvGraphicFramePr>
            <p:xfrm>
              <a:off x="-2277533" y="1970617"/>
              <a:ext cx="2286000" cy="1714500"/>
            </p:xfrm>
            <a:graphic>
              <a:graphicData uri="http://schemas.microsoft.com/office/powerpoint/2016/slidezoom">
                <pslz:sldZm>
                  <pslz:sldZmObj sldId="3831" cId="3898557261">
                    <pslz:zmPr id="{B86BC634-3003-49A0-A053-D8E1F9BF76AC}" returnToParent="0" transitionDur="1000">
                      <p166:blipFill xmlns:p166="http://schemas.microsoft.com/office/powerpoint/2016/6/main">
                        <a:blip r:embed="rId4"/>
                        <a:stretch>
                          <a:fillRect/>
                        </a:stretch>
                      </p166:blipFill>
                      <p166:spPr xmlns:p166="http://schemas.microsoft.com/office/powerpoint/2016/6/main">
                        <a:xfrm>
                          <a:off x="0" y="0"/>
                          <a:ext cx="2286000" cy="1714500"/>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xmlns="" xmlns:pslz="http://schemas.microsoft.com/office/powerpoint/2016/slidezoom" id="{305B8B84-E6D7-4D3F-B0C1-6206AAE4F6FE}"/>
                  </a:ext>
                </a:extLst>
              </p:cNvPr>
              <p:cNvPicPr>
                <a:picLocks noGrp="1" noRot="1" noChangeAspect="1" noMove="1" noResize="1" noEditPoints="1" noAdjustHandles="1" noChangeArrowheads="1" noChangeShapeType="1"/>
              </p:cNvPicPr>
              <p:nvPr/>
            </p:nvPicPr>
            <p:blipFill>
              <a:blip r:embed="rId6"/>
              <a:stretch>
                <a:fillRect/>
              </a:stretch>
            </p:blipFill>
            <p:spPr>
              <a:xfrm>
                <a:off x="-2277533" y="1970617"/>
                <a:ext cx="2286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898557261"/>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786928"/>
          </a:xfrm>
          <a:effectLst>
            <a:outerShdw blurRad="63500" dist="35921" dir="2700000" algn="ctr" rotWithShape="0">
              <a:schemeClr val="tx2">
                <a:alpha val="74998"/>
              </a:schemeClr>
            </a:outerShdw>
          </a:effectLst>
        </p:spPr>
        <p:txBody>
          <a:bodyPr anchor="t"/>
          <a:lstStyle/>
          <a:p>
            <a:pPr>
              <a:defRPr/>
            </a:pPr>
            <a:r>
              <a:rPr lang="ar-JO" dirty="0">
                <a:effectLst>
                  <a:glow rad="127000">
                    <a:schemeClr val="tx1"/>
                  </a:glow>
                </a:effectLst>
                <a:ea typeface="ＭＳ Ｐゴシック" charset="0"/>
                <a:cs typeface="ＭＳ Ｐゴシック" charset="0"/>
              </a:rPr>
              <a:t>1</a:t>
            </a:r>
            <a:r>
              <a:rPr lang="ar-JO" b="1" dirty="0">
                <a:effectLst>
                  <a:glow rad="127000">
                    <a:schemeClr val="tx1"/>
                  </a:glow>
                </a:effectLst>
                <a:latin typeface="Microsoft Sans Serif" panose="020B0604020202020204" pitchFamily="34" charset="0"/>
                <a:ea typeface="Microsoft Sans Serif" panose="020B0604020202020204" pitchFamily="34" charset="0"/>
                <a:cs typeface="Microsoft Sans Serif" panose="020B0604020202020204" pitchFamily="34" charset="0"/>
              </a:rPr>
              <a:t>. </a:t>
            </a:r>
            <a:r>
              <a:rPr lang="ar-JO" dirty="0">
                <a:effectLst>
                  <a:glow rad="127000">
                    <a:schemeClr val="tx1"/>
                  </a:glow>
                </a:effectLst>
                <a:ea typeface="Microsoft Sans Serif" panose="020B0604020202020204" pitchFamily="34" charset="0"/>
              </a:rPr>
              <a:t>امتلك </a:t>
            </a:r>
            <a:r>
              <a:rPr lang="ar-JO" dirty="0">
                <a:solidFill>
                  <a:srgbClr val="FFFF00"/>
                </a:solidFill>
                <a:effectLst>
                  <a:glow rad="127000">
                    <a:schemeClr val="tx1"/>
                  </a:glow>
                </a:effectLst>
                <a:ea typeface="Microsoft Sans Serif" panose="020B0604020202020204" pitchFamily="34" charset="0"/>
              </a:rPr>
              <a:t>شيوخ</a:t>
            </a:r>
            <a:r>
              <a:rPr lang="ar-JO" dirty="0">
                <a:effectLst>
                  <a:glow rad="127000">
                    <a:schemeClr val="tx1"/>
                  </a:glow>
                </a:effectLst>
                <a:ea typeface="Microsoft Sans Serif" panose="020B0604020202020204" pitchFamily="34" charset="0"/>
              </a:rPr>
              <a:t> أتقياء يعلمون </a:t>
            </a:r>
            <a:r>
              <a:rPr lang="ar-JO" dirty="0">
                <a:effectLst>
                  <a:glow rad="127000">
                    <a:schemeClr val="tx1"/>
                  </a:glow>
                </a:effectLst>
                <a:ea typeface="ＭＳ Ｐゴシック" charset="0"/>
                <a:cs typeface="ＭＳ Ｐゴシック" charset="0"/>
              </a:rPr>
              <a:t>الحق</a:t>
            </a:r>
            <a:r>
              <a:rPr lang="en-US" dirty="0">
                <a:effectLst>
                  <a:glow rad="127000">
                    <a:schemeClr val="tx1"/>
                  </a:glow>
                </a:effectLst>
                <a:ea typeface="ＭＳ Ｐゴシック" charset="0"/>
                <a:cs typeface="ＭＳ Ｐゴシック" charset="0"/>
              </a:rPr>
              <a:t> </a:t>
            </a:r>
          </a:p>
        </p:txBody>
      </p:sp>
      <p:pic>
        <p:nvPicPr>
          <p:cNvPr id="3074" name="Picture 2">
            <a:extLst>
              <a:ext uri="{FF2B5EF4-FFF2-40B4-BE49-F238E27FC236}">
                <a16:creationId xmlns:a16="http://schemas.microsoft.com/office/drawing/2014/main" id="{9186BD20-9B88-EC41-B307-442AC623257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625" y="908720"/>
            <a:ext cx="9144000" cy="5148775"/>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45F7D86-C9EC-4C47-94CE-7BA1D7D3045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ＭＳ Ｐゴシック" charset="0"/>
                <a:cs typeface="Times New Roman" pitchFamily="18" charset="0"/>
              </a:rPr>
              <a:t>تيطس </a:t>
            </a:r>
            <a:r>
              <a:rPr kumimoji="0" lang="ar-JO"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1</a:t>
            </a:r>
            <a:endParaRPr kumimoji="0" lang="en-US"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Tree>
    <p:extLst>
      <p:ext uri="{BB962C8B-B14F-4D97-AF65-F5344CB8AC3E}">
        <p14:creationId xmlns:p14="http://schemas.microsoft.com/office/powerpoint/2010/main" val="11962180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2772" name="Picture 4">
            <a:extLst>
              <a:ext uri="{FF2B5EF4-FFF2-40B4-BE49-F238E27FC236}">
                <a16:creationId xmlns:a16="http://schemas.microsoft.com/office/drawing/2014/main" id="{F90737B7-B344-7143-A634-6A45A72A00C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714500" y="1291642"/>
            <a:ext cx="5521796" cy="442970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3999" cy="1080120"/>
          </a:xfr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p>
            <a:r>
              <a:rPr lang="ar-JO" sz="4800" dirty="0">
                <a:effectLst>
                  <a:glow rad="127000">
                    <a:schemeClr val="tx1"/>
                  </a:glow>
                </a:effectLst>
                <a:ea typeface="ＭＳ Ｐゴシック" charset="0"/>
              </a:rPr>
              <a:t>2. تصرف بحسب </a:t>
            </a:r>
            <a:r>
              <a:rPr lang="ar-JO" sz="4800" dirty="0">
                <a:solidFill>
                  <a:srgbClr val="FFFF00"/>
                </a:solidFill>
                <a:effectLst>
                  <a:glow rad="127000">
                    <a:schemeClr val="tx1"/>
                  </a:glow>
                </a:effectLst>
                <a:ea typeface="ＭＳ Ｐゴシック" charset="0"/>
              </a:rPr>
              <a:t>سنك</a:t>
            </a:r>
            <a:endParaRPr lang="en-US" sz="4800" dirty="0">
              <a:solidFill>
                <a:srgbClr val="FFFF00"/>
              </a:solidFill>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51338304-22A7-AE4E-B9FD-02D84726939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r" defTabSz="457200" eaLnBrk="0" hangingPunct="0">
              <a:defRPr sz="4800" b="1">
                <a:solidFill>
                  <a:schemeClr val="bg1"/>
                </a:solidFill>
                <a:effectLst>
                  <a:glow rad="127000">
                    <a:schemeClr val="tx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تيطس 2: 1-10</a:t>
            </a:r>
            <a:endParaRPr kumimoji="0" lang="en-US" sz="4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pic>
        <p:nvPicPr>
          <p:cNvPr id="32770" name="Picture 2">
            <a:extLst>
              <a:ext uri="{FF2B5EF4-FFF2-40B4-BE49-F238E27FC236}">
                <a16:creationId xmlns:a16="http://schemas.microsoft.com/office/drawing/2014/main" id="{5C117500-FE75-BD45-A487-AEB013153CA4}"/>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156176" y="809358"/>
            <a:ext cx="2987823" cy="4476636"/>
          </a:xfrm>
          <a:prstGeom prst="rect">
            <a:avLst/>
          </a:prstGeom>
          <a:noFill/>
          <a:extLst>
            <a:ext uri="{909E8E84-426E-40DD-AFC4-6F175D3DCCD1}">
              <a14:hiddenFill xmlns:a14="http://schemas.microsoft.com/office/drawing/2010/main">
                <a:solidFill>
                  <a:srgbClr val="FFFFFF"/>
                </a:solidFill>
              </a14:hiddenFill>
            </a:ext>
          </a:extLst>
        </p:spPr>
      </p:pic>
      <p:pic>
        <p:nvPicPr>
          <p:cNvPr id="32774" name="Picture 6" descr="Related image">
            <a:extLst>
              <a:ext uri="{FF2B5EF4-FFF2-40B4-BE49-F238E27FC236}">
                <a16:creationId xmlns:a16="http://schemas.microsoft.com/office/drawing/2014/main" id="{A066061B-9C1D-9C40-987A-E846C44DED7A}"/>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0" y="3713989"/>
            <a:ext cx="4716016" cy="3144011"/>
          </a:xfrm>
          <a:prstGeom prst="rect">
            <a:avLst/>
          </a:prstGeom>
          <a:noFill/>
          <a:extLst>
            <a:ext uri="{909E8E84-426E-40DD-AFC4-6F175D3DCCD1}">
              <a14:hiddenFill xmlns:a14="http://schemas.microsoft.com/office/drawing/2010/main">
                <a:solidFill>
                  <a:srgbClr val="FFFFFF"/>
                </a:solidFill>
              </a14:hiddenFill>
            </a:ext>
          </a:extLst>
        </p:spPr>
      </p:pic>
      <p:pic>
        <p:nvPicPr>
          <p:cNvPr id="32776" name="Picture 8">
            <a:extLst>
              <a:ext uri="{FF2B5EF4-FFF2-40B4-BE49-F238E27FC236}">
                <a16:creationId xmlns:a16="http://schemas.microsoft.com/office/drawing/2014/main" id="{85F87917-065E-6E45-9CB7-B3BE4E8BC188}"/>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0" y="809358"/>
            <a:ext cx="3022058" cy="326032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736810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00295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3</a:t>
            </a:r>
            <a:r>
              <a:rPr lang="ar-JO" sz="4800" b="1" dirty="0">
                <a:effectLst>
                  <a:glow rad="127000">
                    <a:schemeClr val="tx1"/>
                  </a:glow>
                </a:effectLst>
                <a:latin typeface="Microsoft Sans Serif" panose="020B0604020202020204" pitchFamily="34" charset="0"/>
                <a:ea typeface="Microsoft Sans Serif" panose="020B0604020202020204" pitchFamily="34" charset="0"/>
                <a:cs typeface="Microsoft Sans Serif" panose="020B0604020202020204" pitchFamily="34" charset="0"/>
              </a:rPr>
              <a:t>.</a:t>
            </a:r>
            <a:r>
              <a:rPr lang="ar-JO" sz="4800" dirty="0">
                <a:effectLst>
                  <a:glow rad="127000">
                    <a:schemeClr val="tx1"/>
                  </a:glow>
                </a:effectLst>
                <a:ea typeface="Microsoft Sans Serif" panose="020B0604020202020204" pitchFamily="34" charset="0"/>
              </a:rPr>
              <a:t> دع النعمة تأتي </a:t>
            </a:r>
            <a:r>
              <a:rPr lang="ar-JO" sz="4800" dirty="0">
                <a:effectLst>
                  <a:glow rad="127000">
                    <a:schemeClr val="tx1"/>
                  </a:glow>
                </a:effectLst>
                <a:ea typeface="ＭＳ Ｐゴシック" charset="0"/>
                <a:cs typeface="ＭＳ Ｐゴシック" charset="0"/>
              </a:rPr>
              <a:t>ب</a:t>
            </a:r>
            <a:r>
              <a:rPr lang="ar-JO" sz="4800" dirty="0">
                <a:solidFill>
                  <a:srgbClr val="FFFF00"/>
                </a:solidFill>
                <a:effectLst>
                  <a:glow rad="127000">
                    <a:schemeClr val="tx1"/>
                  </a:glow>
                </a:effectLst>
                <a:ea typeface="ＭＳ Ｐゴシック" charset="0"/>
                <a:cs typeface="ＭＳ Ｐゴシック" charset="0"/>
              </a:rPr>
              <a:t>التقوى</a:t>
            </a:r>
            <a:endParaRPr lang="en-US" sz="4800" dirty="0">
              <a:solidFill>
                <a:srgbClr val="FFFF00"/>
              </a:solidFill>
              <a:effectLst>
                <a:glow rad="127000">
                  <a:schemeClr val="tx1"/>
                </a:glow>
              </a:effectLst>
              <a:ea typeface="ＭＳ Ｐゴシック" charset="0"/>
              <a:cs typeface="ＭＳ Ｐゴシック" charset="0"/>
            </a:endParaRPr>
          </a:p>
        </p:txBody>
      </p:sp>
      <p:pic>
        <p:nvPicPr>
          <p:cNvPr id="6146" name="Picture 2">
            <a:extLst>
              <a:ext uri="{FF2B5EF4-FFF2-40B4-BE49-F238E27FC236}">
                <a16:creationId xmlns:a16="http://schemas.microsoft.com/office/drawing/2014/main" id="{C3DDB5B6-1DB7-4748-81DA-BC48FCF0EF69}"/>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988" y="980728"/>
            <a:ext cx="9144000" cy="51435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3DA4F52B-C77E-B94A-81DC-F0045608F810}"/>
              </a:ext>
            </a:extLst>
          </p:cNvPr>
          <p:cNvSpPr txBox="1">
            <a:spLocks noChangeArrowheads="1"/>
          </p:cNvSpPr>
          <p:nvPr/>
        </p:nvSpPr>
        <p:spPr bwMode="auto">
          <a:xfrm>
            <a:off x="0" y="6124228"/>
            <a:ext cx="8791222" cy="7055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 2: 11-3: 15</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4562566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4485" name="Rectangle 2"/>
          <p:cNvSpPr txBox="1">
            <a:spLocks noGrp="1"/>
          </p:cNvSpPr>
          <p:nvPr>
            <p:ph type="title"/>
          </p:nvPr>
        </p:nvSpPr>
        <p:spPr>
          <a:xfrm>
            <a:off x="0" y="0"/>
            <a:ext cx="9144000" cy="1001358"/>
          </a:xfrm>
          <a:prstGeom prst="rect">
            <a:avLst/>
          </a:prstGeom>
          <a:effectLst>
            <a:outerShdw blurRad="63500" dist="35921" dir="2700000" rotWithShape="0">
              <a:srgbClr val="000000">
                <a:alpha val="74998"/>
              </a:srgbClr>
            </a:outerShdw>
          </a:effectLst>
        </p:spPr>
        <p:txBody>
          <a:bodyPr>
            <a:normAutofit/>
          </a:bodyPr>
          <a:lstStyle>
            <a:lvl1pPr defTabSz="804672">
              <a:defRPr sz="4752" b="1"/>
            </a:lvl1pPr>
          </a:lstStyle>
          <a:p>
            <a:pPr rtl="0">
              <a:defRPr/>
            </a:pPr>
            <a:r>
              <a:rPr dirty="0"/>
              <a:t>تلميذ = </a:t>
            </a:r>
            <a:r>
              <a:rPr dirty="0" err="1"/>
              <a:t>تابع</a:t>
            </a:r>
            <a:endParaRPr dirty="0"/>
          </a:p>
        </p:txBody>
      </p:sp>
      <p:pic>
        <p:nvPicPr>
          <p:cNvPr id="4486" name="Picture 2" descr="Picture 2"/>
          <p:cNvPicPr>
            <a:picLocks noChangeAspect="1"/>
          </p:cNvPicPr>
          <p:nvPr/>
        </p:nvPicPr>
        <p:blipFill>
          <a:blip r:embed="rId3" cstate="print"/>
          <a:stretch>
            <a:fillRect/>
          </a:stretch>
        </p:blipFill>
        <p:spPr>
          <a:xfrm>
            <a:off x="827583" y="1055061"/>
            <a:ext cx="7289801" cy="5575301"/>
          </a:xfrm>
          <a:prstGeom prst="rect">
            <a:avLst/>
          </a:prstGeom>
          <a:ln w="12700">
            <a:miter lim="400000"/>
          </a:ln>
        </p:spPr>
      </p:pic>
      <p:sp>
        <p:nvSpPr>
          <p:cNvPr id="2" name="Rectangle 1">
            <a:extLst>
              <a:ext uri="{FF2B5EF4-FFF2-40B4-BE49-F238E27FC236}">
                <a16:creationId xmlns:a16="http://schemas.microsoft.com/office/drawing/2014/main" id="{C8A78885-32C9-8AA9-D761-F362BFBAA773}"/>
              </a:ext>
            </a:extLst>
          </p:cNvPr>
          <p:cNvSpPr/>
          <p:nvPr/>
        </p:nvSpPr>
        <p:spPr>
          <a:xfrm>
            <a:off x="0" y="6630362"/>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448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87"/>
                                        </p:tgtEl>
                                        <p:attrNameLst>
                                          <p:attrName>style.visibility</p:attrName>
                                        </p:attrNameLst>
                                      </p:cBhvr>
                                      <p:to>
                                        <p:strVal val="visible"/>
                                      </p:to>
                                    </p:set>
                                    <p:anim calcmode="lin" valueType="num">
                                      <p:cBhvr>
                                        <p:cTn id="7" dur="500" fill="hold"/>
                                        <p:tgtEl>
                                          <p:spTgt spid="4487"/>
                                        </p:tgtEl>
                                        <p:attrNameLst>
                                          <p:attrName>ppt_x</p:attrName>
                                        </p:attrNameLst>
                                      </p:cBhvr>
                                      <p:tavLst>
                                        <p:tav tm="0">
                                          <p:val>
                                            <p:strVal val="#ppt_x"/>
                                          </p:val>
                                        </p:tav>
                                        <p:tav tm="100000">
                                          <p:val>
                                            <p:strVal val="#ppt_x"/>
                                          </p:val>
                                        </p:tav>
                                      </p:tavLst>
                                    </p:anim>
                                    <p:anim calcmode="lin" valueType="num">
                                      <p:cBhvr>
                                        <p:cTn id="8" dur="500" fill="hold"/>
                                        <p:tgtEl>
                                          <p:spTgt spid="44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7" grpId="0" animBg="1" advAuto="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9BCBF1C-4FE7-DF4F-908C-C8E1A1E9AF06}"/>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6512" y="25697"/>
            <a:ext cx="9144000" cy="6858000"/>
          </a:xfrm>
          <a:prstGeom prst="rect">
            <a:avLst/>
          </a:prstGeom>
        </p:spPr>
      </p:pic>
      <p:sp>
        <p:nvSpPr>
          <p:cNvPr id="900098" name="Rectangle 2"/>
          <p:cNvSpPr>
            <a:spLocks noGrp="1" noChangeArrowheads="1"/>
          </p:cNvSpPr>
          <p:nvPr>
            <p:ph type="ctrTitle"/>
          </p:nvPr>
        </p:nvSpPr>
        <p:spPr>
          <a:xfrm>
            <a:off x="-11435" y="188640"/>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Microsoft Sans Serif" panose="020B0604020202020204" pitchFamily="34" charset="0"/>
              </a:rPr>
              <a:t>الفكرة الرئيسية</a:t>
            </a:r>
            <a:endParaRPr lang="en-US" sz="5400" dirty="0">
              <a:effectLst>
                <a:glow rad="127000">
                  <a:schemeClr val="tx1"/>
                </a:glow>
              </a:effectLst>
              <a:ea typeface="Microsoft Sans Serif" panose="020B0604020202020204" pitchFamily="34" charset="0"/>
            </a:endParaRPr>
          </a:p>
        </p:txBody>
      </p:sp>
      <p:sp>
        <p:nvSpPr>
          <p:cNvPr id="3" name="Rectangle 2"/>
          <p:cNvSpPr txBox="1">
            <a:spLocks noChangeArrowheads="1"/>
          </p:cNvSpPr>
          <p:nvPr/>
        </p:nvSpPr>
        <p:spPr bwMode="auto">
          <a:xfrm>
            <a:off x="-56059" y="3573016"/>
            <a:ext cx="9164563" cy="26642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يجب أن يعلم شيوخنا </a:t>
            </a:r>
            <a:r>
              <a:rPr kumimoji="0" lang="ar-JO" sz="5400" b="1"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السلوك</a:t>
            </a:r>
            <a:r>
              <a:rPr kumimoji="0" lang="ar-JO"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المحترم بناءً على نعمة الله.</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WordArt 190">
            <a:extLst>
              <a:ext uri="{FF2B5EF4-FFF2-40B4-BE49-F238E27FC236}">
                <a16:creationId xmlns:a16="http://schemas.microsoft.com/office/drawing/2014/main" id="{5EE83A65-703A-A64B-803B-1B0283A9C0B5}"/>
              </a:ext>
            </a:extLst>
          </p:cNvPr>
          <p:cNvSpPr>
            <a:spLocks noChangeArrowheads="1" noChangeShapeType="1" noTextEdit="1"/>
          </p:cNvSpPr>
          <p:nvPr/>
        </p:nvSpPr>
        <p:spPr bwMode="auto">
          <a:xfrm>
            <a:off x="76200" y="41220"/>
            <a:ext cx="1831504" cy="1828800"/>
          </a:xfrm>
          <a:prstGeom prst="rect">
            <a:avLst/>
          </a:prstGeom>
        </p:spPr>
        <p:txBody>
          <a:bodyPr wrap="none" fromWordArt="1">
            <a:prstTxWarp prst="textSlantUp">
              <a:avLst>
                <a:gd name="adj" fmla="val 32056"/>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cap="sq">
                  <a:solidFill>
                    <a:srgbClr val="000000"/>
                  </a:solidFill>
                  <a:round/>
                  <a:headEnd type="none" w="sm" len="sm"/>
                  <a:tailEnd type="none" w="sm" len="sm"/>
                </a:ln>
                <a:solidFill>
                  <a:srgbClr val="FFFFFF"/>
                </a:solidFill>
                <a:effectLst>
                  <a:outerShdw blurRad="63500" dist="53882" dir="2700000" algn="ctr" rotWithShape="0">
                    <a:srgbClr val="000000">
                      <a:alpha val="80000"/>
                    </a:srgbClr>
                  </a:outerShdw>
                </a:effectLst>
                <a:uLnTx/>
                <a:uFillTx/>
                <a:latin typeface="Impact"/>
                <a:ea typeface="Impact"/>
                <a:cs typeface="Impact"/>
              </a:rPr>
              <a:t>تيطس</a:t>
            </a:r>
            <a:endParaRPr kumimoji="0" lang="en-US" sz="3600" b="0" i="0" u="none" strike="noStrike" kern="10" cap="none" spc="0" normalizeH="0" baseline="0" noProof="0">
              <a:ln w="9525" cap="sq">
                <a:solidFill>
                  <a:srgbClr val="000000"/>
                </a:solidFill>
                <a:round/>
                <a:headEnd type="none" w="sm" len="sm"/>
                <a:tailEnd type="none" w="sm" len="sm"/>
              </a:ln>
              <a:solidFill>
                <a:srgbClr val="FFFFFF"/>
              </a:solidFill>
              <a:effectLst>
                <a:outerShdw blurRad="63500" dist="53882" dir="2700000" algn="ctr" rotWithShape="0">
                  <a:srgbClr val="000000">
                    <a:alpha val="80000"/>
                  </a:srgbClr>
                </a:outerShdw>
              </a:effectLst>
              <a:uLnTx/>
              <a:uFillTx/>
              <a:latin typeface="Impact"/>
              <a:ea typeface="Impact"/>
              <a:cs typeface="Impact"/>
            </a:endParaRPr>
          </a:p>
        </p:txBody>
      </p:sp>
    </p:spTree>
    <p:extLst>
      <p:ext uri="{BB962C8B-B14F-4D97-AF65-F5344CB8AC3E}">
        <p14:creationId xmlns:p14="http://schemas.microsoft.com/office/powerpoint/2010/main" val="3815787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113" cy="2522537"/>
          </a:xfrm>
        </p:spPr>
        <p:txBody>
          <a:bodyPr/>
          <a:lstStyle/>
          <a:p>
            <a:pPr algn="r">
              <a:defRPr/>
            </a:pPr>
            <a:r>
              <a:rPr lang="en-US" dirty="0"/>
              <a:t>Black</a:t>
            </a:r>
          </a:p>
        </p:txBody>
      </p:sp>
    </p:spTree>
    <p:extLst>
      <p:ext uri="{BB962C8B-B14F-4D97-AF65-F5344CB8AC3E}">
        <p14:creationId xmlns:p14="http://schemas.microsoft.com/office/powerpoint/2010/main" val="1532669799"/>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5" name="Picture 8" descr="forgiveness copy.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4450"/>
            <a:ext cx="9144000" cy="6902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3666" name="Rectangle 7"/>
          <p:cNvSpPr>
            <a:spLocks noGrp="1" noChangeArrowheads="1"/>
          </p:cNvSpPr>
          <p:nvPr>
            <p:ph type="title" idx="4294967295"/>
          </p:nvPr>
        </p:nvSpPr>
        <p:spPr>
          <a:xfrm>
            <a:off x="5004048" y="2636912"/>
            <a:ext cx="3573091" cy="2757264"/>
          </a:xfrm>
        </p:spPr>
        <p:txBody>
          <a:bodyPr/>
          <a:lstStyle/>
          <a:p>
            <a:pPr algn="ctr" eaLnBrk="1" hangingPunct="1"/>
            <a:r>
              <a:rPr lang="ar-JO" sz="4800" b="1" dirty="0">
                <a:solidFill>
                  <a:schemeClr val="bg1"/>
                </a:solidFill>
                <a:latin typeface="Arial" panose="020B0604020202020204" pitchFamily="34" charset="0"/>
                <a:ea typeface="ＭＳ Ｐゴシック" charset="0"/>
                <a:cs typeface="Arial" panose="020B0604020202020204" pitchFamily="34" charset="0"/>
              </a:rPr>
              <a:t>تغفر</a:t>
            </a:r>
            <a:br>
              <a:rPr lang="ar-JO" sz="4800" b="1" dirty="0">
                <a:solidFill>
                  <a:schemeClr val="bg1"/>
                </a:solidFill>
                <a:latin typeface="Arial" panose="020B0604020202020204" pitchFamily="34" charset="0"/>
                <a:ea typeface="ＭＳ Ｐゴシック" charset="0"/>
                <a:cs typeface="Arial" panose="020B0604020202020204" pitchFamily="34" charset="0"/>
              </a:rPr>
            </a:br>
            <a:r>
              <a:rPr lang="ar-JO" sz="4800" b="1" dirty="0">
                <a:solidFill>
                  <a:schemeClr val="bg1"/>
                </a:solidFill>
                <a:latin typeface="Arial" panose="020B0604020202020204" pitchFamily="34" charset="0"/>
                <a:ea typeface="ＭＳ Ｐゴシック" charset="0"/>
                <a:cs typeface="Arial" panose="020B0604020202020204" pitchFamily="34" charset="0"/>
              </a:rPr>
              <a:t>أو </a:t>
            </a:r>
            <a:br>
              <a:rPr lang="ar-JO" sz="4800" b="1" dirty="0">
                <a:solidFill>
                  <a:schemeClr val="bg1"/>
                </a:solidFill>
                <a:latin typeface="Arial" panose="020B0604020202020204" pitchFamily="34" charset="0"/>
                <a:ea typeface="ＭＳ Ｐゴシック" charset="0"/>
                <a:cs typeface="Arial" panose="020B0604020202020204" pitchFamily="34" charset="0"/>
              </a:rPr>
            </a:br>
            <a:r>
              <a:rPr lang="ar-JO" sz="4800" b="1" dirty="0">
                <a:solidFill>
                  <a:schemeClr val="bg1"/>
                </a:solidFill>
                <a:latin typeface="Arial" panose="020B0604020202020204" pitchFamily="34" charset="0"/>
                <a:ea typeface="ＭＳ Ｐゴシック" charset="0"/>
                <a:cs typeface="Arial" panose="020B0604020202020204" pitchFamily="34" charset="0"/>
              </a:rPr>
              <a:t>لا تغفر</a:t>
            </a:r>
            <a:endParaRPr lang="en-US" sz="3200" b="1" dirty="0">
              <a:solidFill>
                <a:schemeClr val="bg1"/>
              </a:solidFill>
              <a:latin typeface="Arial" panose="020B0604020202020204" pitchFamily="34" charset="0"/>
              <a:ea typeface="ＭＳ Ｐゴシック" charset="0"/>
              <a:cs typeface="Arial" panose="020B0604020202020204" pitchFamily="34" charset="0"/>
            </a:endParaRPr>
          </a:p>
        </p:txBody>
      </p:sp>
      <p:sp>
        <p:nvSpPr>
          <p:cNvPr id="113667" name="WordArt 5"/>
          <p:cNvSpPr>
            <a:spLocks noChangeArrowheads="1" noChangeShapeType="1" noTextEdit="1"/>
          </p:cNvSpPr>
          <p:nvPr/>
        </p:nvSpPr>
        <p:spPr bwMode="auto">
          <a:xfrm>
            <a:off x="755576" y="1124744"/>
            <a:ext cx="2743200" cy="9906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720" normalizeH="1" baseline="0" noProof="0">
                <a:ln w="19050" cap="sq">
                  <a:solidFill>
                    <a:srgbClr val="99CCFF"/>
                  </a:solidFill>
                  <a:round/>
                  <a:headEnd type="none" w="sm" len="sm"/>
                  <a:tailEnd type="none" w="sm" len="sm"/>
                </a:ln>
                <a:solidFill>
                  <a:srgbClr val="FF0000"/>
                </a:solidFill>
                <a:effectLst>
                  <a:outerShdw blurRad="63500" dist="38099" dir="2700000" algn="ctr" rotWithShape="0">
                    <a:srgbClr val="990000">
                      <a:alpha val="74997"/>
                    </a:srgbClr>
                  </a:outerShdw>
                </a:effectLst>
                <a:uLnTx/>
                <a:uFillTx/>
                <a:latin typeface="Impact"/>
                <a:ea typeface="Impact"/>
                <a:cs typeface="Impact"/>
              </a:rPr>
              <a:t>فليمون</a:t>
            </a:r>
            <a:endParaRPr kumimoji="0" lang="en-US" sz="3600" b="0" i="0" u="none" strike="noStrike" kern="10" cap="none" spc="720" normalizeH="1" baseline="0" noProof="0">
              <a:ln w="19050" cap="sq">
                <a:solidFill>
                  <a:srgbClr val="99CCFF"/>
                </a:solidFill>
                <a:round/>
                <a:headEnd type="none" w="sm" len="sm"/>
                <a:tailEnd type="none" w="sm" len="sm"/>
              </a:ln>
              <a:solidFill>
                <a:srgbClr val="FF0000"/>
              </a:solidFill>
              <a:effectLst>
                <a:outerShdw blurRad="63500" dist="38099" dir="2700000" algn="ctr" rotWithShape="0">
                  <a:srgbClr val="990000">
                    <a:alpha val="74997"/>
                  </a:srgbClr>
                </a:outerShdw>
              </a:effectLst>
              <a:uLnTx/>
              <a:uFillTx/>
              <a:latin typeface="Impact"/>
              <a:ea typeface="Impact"/>
              <a:cs typeface="Impact"/>
            </a:endParaRPr>
          </a:p>
        </p:txBody>
      </p:sp>
      <p:sp>
        <p:nvSpPr>
          <p:cNvPr id="6" name="Rectangle 5"/>
          <p:cNvSpPr>
            <a:spLocks noChangeArrowheads="1"/>
          </p:cNvSpPr>
          <p:nvPr/>
        </p:nvSpPr>
        <p:spPr bwMode="auto">
          <a:xfrm>
            <a:off x="0" y="6092825"/>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lstStyle/>
          <a:p>
            <a:pPr marL="0" marR="0" lvl="0" indent="0" algn="ctr" defTabSz="914400" rtl="0"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&amp; BibleStudyDownloads.org</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3667"/>
                                        </p:tgtEl>
                                        <p:attrNameLst>
                                          <p:attrName>style.visibility</p:attrName>
                                        </p:attrNameLst>
                                      </p:cBhvr>
                                      <p:to>
                                        <p:strVal val="visible"/>
                                      </p:to>
                                    </p:set>
                                    <p:animEffect transition="in" filter="blinds(horizontal)">
                                      <p:cBhvr>
                                        <p:cTn id="7" dur="500"/>
                                        <p:tgtEl>
                                          <p:spTgt spid="1136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7" grpId="0"/>
    </p:bldLst>
  </p:timing>
</p:sld>
</file>

<file path=ppt/slides/slide3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12779" y="243443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المغفرة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Tree>
    <p:extLst>
      <p:ext uri="{BB962C8B-B14F-4D97-AF65-F5344CB8AC3E}">
        <p14:creationId xmlns:p14="http://schemas.microsoft.com/office/powerpoint/2010/main" val="41812911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اغفر للآخرين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واطلب الغفران</a:t>
            </a:r>
            <a:endParaRPr kumimoji="0" lang="en-US"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04373701"/>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
        <p:nvSpPr>
          <p:cNvPr id="8" name="Rectangle 2">
            <a:extLst>
              <a:ext uri="{FF2B5EF4-FFF2-40B4-BE49-F238E27FC236}">
                <a16:creationId xmlns:a16="http://schemas.microsoft.com/office/drawing/2014/main" id="{8D1322B2-C028-954E-A8B7-601FE48AA8F5}"/>
              </a:ext>
            </a:extLst>
          </p:cNvPr>
          <p:cNvSpPr txBox="1">
            <a:spLocks noChangeArrowheads="1"/>
          </p:cNvSpPr>
          <p:nvPr/>
        </p:nvSpPr>
        <p:spPr bwMode="auto">
          <a:xfrm>
            <a:off x="1115616" y="1970149"/>
            <a:ext cx="7200800" cy="3763107"/>
          </a:xfrm>
          <a:prstGeom prst="rect">
            <a:avLst/>
          </a:prstGeom>
          <a:noFill/>
          <a:ln>
            <a:noFill/>
          </a:ln>
          <a:effectLst>
            <a:glow rad="228600">
              <a:schemeClr val="accent4">
                <a:satMod val="175000"/>
                <a:alpha val="86800"/>
              </a:schemeClr>
            </a:glow>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فَإِنْ كُنْتَ تَحْسِبُنِي شَرِيكًا فَاقْبَلْهُ نَظِيرِي. </a:t>
            </a:r>
          </a:p>
          <a:p>
            <a:pPr marL="0" marR="0" lvl="0" indent="0" algn="ctr" defTabSz="914400" rtl="0" eaLnBrk="0" fontAlgn="base" latinLnBrk="0" hangingPunct="0">
              <a:lnSpc>
                <a:spcPct val="100000"/>
              </a:lnSpc>
              <a:spcBef>
                <a:spcPct val="0"/>
              </a:spcBef>
              <a:spcAft>
                <a:spcPct val="0"/>
              </a:spcAft>
              <a:buClrTx/>
              <a:buSzTx/>
              <a:buFontTx/>
              <a:buNone/>
              <a:tabLst/>
              <a:defRPr/>
            </a:pPr>
            <a:b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br>
            <a:r>
              <a:rPr kumimoji="0" lang="ar-SA"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ثُمَّ إِنْ كَانَ قَدْ ظَلَمَكَ بِشَيْءٍ أَوْ لَكَ عَلَيْهِ دَيْنٌ فَاحْسِبْ ذلِكَ عَلَيَّ. </a:t>
            </a:r>
            <a:endPar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br>
              <a:rPr kumimoji="0" lang="ar-JO" sz="18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b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(18-</a:t>
            </a:r>
            <a: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1</a:t>
            </a: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7 </a:t>
            </a:r>
            <a: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فلي</a:t>
            </a: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a:t>
            </a:r>
          </a:p>
        </p:txBody>
      </p:sp>
    </p:spTree>
    <p:extLst>
      <p:ext uri="{BB962C8B-B14F-4D97-AF65-F5344CB8AC3E}">
        <p14:creationId xmlns:p14="http://schemas.microsoft.com/office/powerpoint/2010/main" val="34842194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2273" name="Picture 2"/>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26988"/>
            <a:ext cx="9144000" cy="69564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2274" name="Rectangle 3"/>
          <p:cNvSpPr>
            <a:spLocks noGrp="1" noChangeArrowheads="1"/>
          </p:cNvSpPr>
          <p:nvPr>
            <p:ph type="title"/>
          </p:nvPr>
        </p:nvSpPr>
        <p:spPr>
          <a:xfrm>
            <a:off x="827584" y="404664"/>
            <a:ext cx="7344816" cy="864096"/>
          </a:xfrm>
          <a:solidFill>
            <a:srgbClr val="000000"/>
          </a:solidFill>
        </p:spPr>
        <p:txBody>
          <a:bodyPr/>
          <a:lstStyle/>
          <a:p>
            <a:pPr eaLnBrk="1" hangingPunct="1"/>
            <a:r>
              <a:rPr lang="ar-JO" dirty="0">
                <a:solidFill>
                  <a:srgbClr val="FFFFFF"/>
                </a:solidFill>
                <a:latin typeface="Arial" panose="020B0604020202020204" pitchFamily="34" charset="0"/>
              </a:rPr>
              <a:t>البيان الموجز</a:t>
            </a:r>
            <a:endParaRPr lang="en-US" dirty="0">
              <a:solidFill>
                <a:srgbClr val="FFFFFF"/>
              </a:solidFill>
              <a:latin typeface="Arial" panose="020B0604020202020204" pitchFamily="34" charset="0"/>
            </a:endParaRPr>
          </a:p>
        </p:txBody>
      </p:sp>
      <p:sp>
        <p:nvSpPr>
          <p:cNvPr id="45060" name="Text Box 4"/>
          <p:cNvSpPr txBox="1">
            <a:spLocks noChangeArrowheads="1"/>
          </p:cNvSpPr>
          <p:nvPr/>
        </p:nvSpPr>
        <p:spPr bwMode="auto">
          <a:xfrm>
            <a:off x="152400" y="3962400"/>
            <a:ext cx="8915400" cy="2308324"/>
          </a:xfrm>
          <a:prstGeom prst="rect">
            <a:avLst/>
          </a:prstGeom>
          <a:solidFill>
            <a:srgbClr val="800000">
              <a:alpha val="70000"/>
            </a:srgbClr>
          </a:solidFill>
          <a:ln w="9525">
            <a:noFill/>
            <a:miter lim="800000"/>
            <a:headEnd/>
            <a:tailEnd/>
          </a:ln>
          <a:effectLst/>
        </p:spPr>
        <p:txBody>
          <a:bodyP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يطلب بولس من مالك العبد المسيحي ، فليمون ، </a:t>
            </a:r>
            <a:r>
              <a:rPr kumimoji="0" lang="ar-SA"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المغفرة</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لعبده الهارب ولكن التائب ، </a:t>
            </a:r>
            <a:r>
              <a:rPr kumimoji="0" lang="ar-SA" sz="36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أنسيمس</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الذي قاده بولس إلى المسيح وأرسله إلى فليمون لإعادة ذكره كأخ مسيحي ليعلمه </a:t>
            </a:r>
            <a:r>
              <a:rPr kumimoji="0" lang="ar-SA"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كيف يغفر ويغفر له</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p>
        </p:txBody>
      </p:sp>
      <p:sp>
        <p:nvSpPr>
          <p:cNvPr id="182276" name="Text Box 5"/>
          <p:cNvSpPr txBox="1">
            <a:spLocks noChangeArrowheads="1"/>
          </p:cNvSpPr>
          <p:nvPr/>
        </p:nvSpPr>
        <p:spPr bwMode="auto">
          <a:xfrm>
            <a:off x="8410326" y="-27384"/>
            <a:ext cx="698178" cy="461665"/>
          </a:xfrm>
          <a:prstGeom prst="rect">
            <a:avLst/>
          </a:prstGeom>
          <a:solidFill>
            <a:schemeClr val="tx1"/>
          </a:solidFill>
          <a:ln>
            <a:noFill/>
          </a:ln>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245</a:t>
            </a:r>
          </a:p>
        </p:txBody>
      </p:sp>
    </p:spTree>
    <p:extLst>
      <p:ext uri="{BB962C8B-B14F-4D97-AF65-F5344CB8AC3E}">
        <p14:creationId xmlns:p14="http://schemas.microsoft.com/office/powerpoint/2010/main" val="18898187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5060"/>
                                        </p:tgtEl>
                                        <p:attrNameLst>
                                          <p:attrName>style.visibility</p:attrName>
                                        </p:attrNameLst>
                                      </p:cBhvr>
                                      <p:to>
                                        <p:strVal val="visible"/>
                                      </p:to>
                                    </p:set>
                                    <p:animEffect transition="in" filter="fade">
                                      <p:cBhvr>
                                        <p:cTn id="7" dur="2000"/>
                                        <p:tgtEl>
                                          <p:spTgt spid="450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0"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363107" y="1867432"/>
            <a:ext cx="8417786" cy="31231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ومن المفارقات أن روما سجنت أنسيمس لارتكابه جرائم ضد الإمبراطور نيرون وسجنت روما بولس بسبب ولائه ليسوع الملك ، ولكن من خلال بولس اكتشف أنسيمس يسوع كملك حقيقي.</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237</a:t>
            </a:r>
          </a:p>
        </p:txBody>
      </p:sp>
      <p:sp>
        <p:nvSpPr>
          <p:cNvPr id="9" name="Rectangle 2">
            <a:extLst>
              <a:ext uri="{FF2B5EF4-FFF2-40B4-BE49-F238E27FC236}">
                <a16:creationId xmlns:a16="http://schemas.microsoft.com/office/drawing/2014/main" id="{95A35317-6FF0-E74F-9A00-FAE861CE311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65429393"/>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95536" y="1602007"/>
            <a:ext cx="8136903"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يظهر مفهوم كنيسة المنزل بشكل كبير حيث كتب بولس على الأرجح للمالك فليمون ، سيدة المنزل أفية ، وابنهما،</a:t>
            </a:r>
            <a:r>
              <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العدد (١-٢).</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947F4C64-F5AE-104A-81A3-A42FC09E8EB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744038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rtl="1">
              <a:defRPr sz="4000" b="1">
                <a:solidFill>
                  <a:srgbClr val="FFFFFF"/>
                </a:solidFill>
                <a:effectLst>
                  <a:glow rad="127000">
                    <a:srgbClr val="000000"/>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يشبر بولس إلى موت المسيح الكفاري عند تطبيق دين أنسيمس على بولس: ١٧ ثُمَّ إِنْ كَانَ قَدْ ظَلَمَكَ بِشَيْءٍ، أَوْ لَكَ عَلَيْهِ دَيْنٌ، فَاحْسِبْ ذلِكَ عَلَيَّ.</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(١٧-١٨).</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B1CA0A11-3788-1045-A9C3-4E47450F5D1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634970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89" name="Picture 2" descr="Picture 2"/>
          <p:cNvPicPr>
            <a:picLocks noChangeAspect="1"/>
          </p:cNvPicPr>
          <p:nvPr/>
        </p:nvPicPr>
        <p:blipFill>
          <a:blip r:embed="rId3" cstate="print"/>
          <a:stretch>
            <a:fillRect/>
          </a:stretch>
        </p:blipFill>
        <p:spPr>
          <a:xfrm>
            <a:off x="0" y="0"/>
            <a:ext cx="9144000" cy="6861909"/>
          </a:xfrm>
          <a:prstGeom prst="rect">
            <a:avLst/>
          </a:prstGeom>
          <a:ln w="12700">
            <a:miter lim="400000"/>
          </a:ln>
        </p:spPr>
      </p:pic>
      <p:sp>
        <p:nvSpPr>
          <p:cNvPr id="4490" name="Rectangle 2"/>
          <p:cNvSpPr txBox="1">
            <a:spLocks noGrp="1"/>
          </p:cNvSpPr>
          <p:nvPr>
            <p:ph type="title"/>
          </p:nvPr>
        </p:nvSpPr>
        <p:spPr>
          <a:xfrm>
            <a:off x="0" y="232008"/>
            <a:ext cx="9144000" cy="769350"/>
          </a:xfrm>
          <a:prstGeom prst="rect">
            <a:avLst/>
          </a:prstGeom>
          <a:noFill/>
          <a:ln>
            <a:noFill/>
          </a:ln>
          <a:effectLst>
            <a:glow rad="228600">
              <a:srgbClr val="000000">
                <a:alpha val="81000"/>
              </a:srgbClr>
            </a:glow>
          </a:effectLst>
        </p:spPr>
        <p:txBody>
          <a:bodyPr vert="horz" wrap="square" lIns="91440" tIns="45720" rIns="91440" bIns="45720" numCol="1" anchor="ctr" anchorCtr="0" compatLnSpc="1">
            <a:prstTxWarp prst="textNoShape">
              <a:avLst/>
            </a:prstTxWarp>
            <a:normAutofit fontScale="90000"/>
          </a:bodyPr>
          <a:lstStyle>
            <a:lvl1pPr defTabSz="804672">
              <a:defRPr sz="4752" b="1"/>
            </a:lvl1pPr>
          </a:lstStyle>
          <a:p>
            <a:pPr rtl="0" eaLnBrk="0" fontAlgn="base" hangingPunct="0">
              <a:spcBef>
                <a:spcPct val="0"/>
              </a:spcBef>
              <a:spcAft>
                <a:spcPct val="0"/>
              </a:spcAft>
            </a:pPr>
            <a:r>
              <a:rPr sz="5400" dirty="0">
                <a:effectLst>
                  <a:glow rad="127000">
                    <a:srgbClr val="000000"/>
                  </a:glow>
                </a:effectLst>
                <a:ea typeface="ＭＳ Ｐゴシック" charset="0"/>
              </a:rPr>
              <a:t>تلميذ</a:t>
            </a:r>
          </a:p>
        </p:txBody>
      </p:sp>
      <p:sp>
        <p:nvSpPr>
          <p:cNvPr id="4491"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91"/>
                                        </p:tgtEl>
                                        <p:attrNameLst>
                                          <p:attrName>style.visibility</p:attrName>
                                        </p:attrNameLst>
                                      </p:cBhvr>
                                      <p:to>
                                        <p:strVal val="visible"/>
                                      </p:to>
                                    </p:set>
                                    <p:anim calcmode="lin" valueType="num">
                                      <p:cBhvr>
                                        <p:cTn id="7" dur="500" fill="hold"/>
                                        <p:tgtEl>
                                          <p:spTgt spid="4491"/>
                                        </p:tgtEl>
                                        <p:attrNameLst>
                                          <p:attrName>ppt_x</p:attrName>
                                        </p:attrNameLst>
                                      </p:cBhvr>
                                      <p:tavLst>
                                        <p:tav tm="0">
                                          <p:val>
                                            <p:strVal val="#ppt_x"/>
                                          </p:val>
                                        </p:tav>
                                        <p:tav tm="100000">
                                          <p:val>
                                            <p:strVal val="#ppt_x"/>
                                          </p:val>
                                        </p:tav>
                                      </p:tavLst>
                                    </p:anim>
                                    <p:anim calcmode="lin" valueType="num">
                                      <p:cBhvr>
                                        <p:cTn id="8" dur="500" fill="hold"/>
                                        <p:tgtEl>
                                          <p:spTgt spid="44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1" grpId="0" animBg="1" advAuto="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نبوة (رب ، 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rtl="1">
              <a:defRPr sz="4000" b="1">
                <a:solidFill>
                  <a:srgbClr val="FFFFFF"/>
                </a:solidFill>
                <a:effectLst>
                  <a:glow rad="127000">
                    <a:srgbClr val="000000"/>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ظهر ايمان فليمون بالرب يسوع المسيح (٥)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الذي نال منه النعمة والسلام (٣).</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1C87C72A-C0FF-8243-9E04-C768ADD2464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708443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5" name="Picture 8" descr="forgiveness copy.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4450"/>
            <a:ext cx="9144000" cy="69024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3667" name="WordArt 5"/>
          <p:cNvSpPr>
            <a:spLocks noChangeArrowheads="1" noChangeShapeType="1" noTextEdit="1"/>
          </p:cNvSpPr>
          <p:nvPr/>
        </p:nvSpPr>
        <p:spPr bwMode="auto">
          <a:xfrm>
            <a:off x="152399" y="76200"/>
            <a:ext cx="3139273" cy="542127"/>
          </a:xfrm>
          <a:prstGeom prst="rect">
            <a:avLst/>
          </a:prstGeom>
          <a:noFill/>
          <a:ln>
            <a:noFill/>
          </a:ln>
          <a:effectLst>
            <a:outerShdw blurRad="63500" dist="35921" dir="2700000" algn="ctr" rotWithShape="0">
              <a:schemeClr val="tx2">
                <a:alpha val="74998"/>
              </a:schemeClr>
            </a:outerShdw>
          </a:effectLst>
        </p:spPr>
        <p:txBody>
          <a:bodyPr wrap="none" fromWordArt="1">
            <a:prstTxWarp prst="textPlain">
              <a:avLst>
                <a:gd name="adj" fmla="val 50000"/>
              </a:avLst>
            </a:prstTxWarp>
          </a:body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الخطوط الأساسية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6" name="Rectangle 5"/>
          <p:cNvSpPr>
            <a:spLocks noChangeArrowheads="1"/>
          </p:cNvSpPr>
          <p:nvPr/>
        </p:nvSpPr>
        <p:spPr bwMode="auto">
          <a:xfrm>
            <a:off x="0" y="6092825"/>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lstStyle/>
          <a:p>
            <a:pPr marL="0" marR="0" lvl="0" indent="0" algn="ctr" defTabSz="914400" rtl="1"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EG"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د. ريك جريفيث . مؤسسة الدراسات اللاهوتية الأردنية</a:t>
            </a:r>
            <a:b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br>
            <a:r>
              <a:rPr kumimoji="0" lang="ar-EG"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EG"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&amp;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graphicFrame>
        <p:nvGraphicFramePr>
          <p:cNvPr id="2" name="Table 1"/>
          <p:cNvGraphicFramePr>
            <a:graphicFrameLocks noGrp="1"/>
          </p:cNvGraphicFramePr>
          <p:nvPr/>
        </p:nvGraphicFramePr>
        <p:xfrm>
          <a:off x="1" y="738977"/>
          <a:ext cx="9143999" cy="5353848"/>
        </p:xfrm>
        <a:graphic>
          <a:graphicData uri="http://schemas.openxmlformats.org/drawingml/2006/table">
            <a:tbl>
              <a:tblPr firstRow="1" bandRow="1">
                <a:tableStyleId>{35758FB7-9AC5-4552-8A53-C91805E547FA}</a:tableStyleId>
              </a:tblPr>
              <a:tblGrid>
                <a:gridCol w="920458">
                  <a:extLst>
                    <a:ext uri="{9D8B030D-6E8A-4147-A177-3AD203B41FA5}">
                      <a16:colId xmlns:a16="http://schemas.microsoft.com/office/drawing/2014/main" val="20000"/>
                    </a:ext>
                  </a:extLst>
                </a:gridCol>
                <a:gridCol w="920458">
                  <a:extLst>
                    <a:ext uri="{9D8B030D-6E8A-4147-A177-3AD203B41FA5}">
                      <a16:colId xmlns:a16="http://schemas.microsoft.com/office/drawing/2014/main" val="20001"/>
                    </a:ext>
                  </a:extLst>
                </a:gridCol>
                <a:gridCol w="1102352">
                  <a:extLst>
                    <a:ext uri="{9D8B030D-6E8A-4147-A177-3AD203B41FA5}">
                      <a16:colId xmlns:a16="http://schemas.microsoft.com/office/drawing/2014/main" val="20002"/>
                    </a:ext>
                  </a:extLst>
                </a:gridCol>
                <a:gridCol w="1102352">
                  <a:extLst>
                    <a:ext uri="{9D8B030D-6E8A-4147-A177-3AD203B41FA5}">
                      <a16:colId xmlns:a16="http://schemas.microsoft.com/office/drawing/2014/main" val="20003"/>
                    </a:ext>
                  </a:extLst>
                </a:gridCol>
                <a:gridCol w="1136801">
                  <a:extLst>
                    <a:ext uri="{9D8B030D-6E8A-4147-A177-3AD203B41FA5}">
                      <a16:colId xmlns:a16="http://schemas.microsoft.com/office/drawing/2014/main" val="20004"/>
                    </a:ext>
                  </a:extLst>
                </a:gridCol>
                <a:gridCol w="1136801">
                  <a:extLst>
                    <a:ext uri="{9D8B030D-6E8A-4147-A177-3AD203B41FA5}">
                      <a16:colId xmlns:a16="http://schemas.microsoft.com/office/drawing/2014/main" val="20005"/>
                    </a:ext>
                  </a:extLst>
                </a:gridCol>
                <a:gridCol w="1136801">
                  <a:extLst>
                    <a:ext uri="{9D8B030D-6E8A-4147-A177-3AD203B41FA5}">
                      <a16:colId xmlns:a16="http://schemas.microsoft.com/office/drawing/2014/main" val="20006"/>
                    </a:ext>
                  </a:extLst>
                </a:gridCol>
                <a:gridCol w="1687976">
                  <a:extLst>
                    <a:ext uri="{9D8B030D-6E8A-4147-A177-3AD203B41FA5}">
                      <a16:colId xmlns:a16="http://schemas.microsoft.com/office/drawing/2014/main" val="20007"/>
                    </a:ext>
                  </a:extLst>
                </a:gridCol>
              </a:tblGrid>
              <a:tr h="756092">
                <a:tc gridSpan="8">
                  <a:txBody>
                    <a:bodyPr/>
                    <a:lstStyle/>
                    <a:p>
                      <a:pPr algn="ctr">
                        <a:lnSpc>
                          <a:spcPct val="90000"/>
                        </a:lnSpc>
                      </a:pPr>
                      <a:r>
                        <a:rPr lang="ar-EG" sz="4000" b="1" i="0" dirty="0">
                          <a:solidFill>
                            <a:schemeClr val="tx1"/>
                          </a:solidFill>
                          <a:latin typeface="Arial" panose="020B0604020202020204" pitchFamily="34" charset="0"/>
                          <a:cs typeface="Arial" panose="020B0604020202020204" pitchFamily="34" charset="0"/>
                        </a:rPr>
                        <a:t>اغفر للآخرين واطلب الغفران</a:t>
                      </a:r>
                      <a:endParaRPr lang="en-US" sz="4000" b="1" i="0" dirty="0">
                        <a:solidFill>
                          <a:schemeClr val="tx1"/>
                        </a:solidFill>
                        <a:latin typeface="Arial" panose="020B0604020202020204" pitchFamily="34" charset="0"/>
                        <a:cs typeface="Arial" panose="020B0604020202020204" pitchFamily="34" charset="0"/>
                      </a:endParaRPr>
                    </a:p>
                  </a:txBody>
                  <a:tcPr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tc>
                <a:extLst>
                  <a:ext uri="{0D108BD9-81ED-4DB2-BD59-A6C34878D82A}">
                    <a16:rowId xmlns:a16="http://schemas.microsoft.com/office/drawing/2014/main" val="10000"/>
                  </a:ext>
                </a:extLst>
              </a:tr>
              <a:tr h="777694">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تحية</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1-3</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الصلاة والثناء</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4-7</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تظلم لأجل أنسيمس</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8-21</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الخاتمة</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22-25</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1"/>
                  </a:ext>
                </a:extLst>
              </a:tr>
              <a:tr h="438053">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مقدمة</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مديح</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التماس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الحواشي</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2"/>
                  </a:ext>
                </a:extLst>
              </a:tr>
              <a:tr h="777694">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الاشخاص</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المعنية</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شخصية فليمون</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lang="ar-EG" sz="2400" b="1" i="0" dirty="0">
                          <a:solidFill>
                            <a:schemeClr val="tx1"/>
                          </a:solidFill>
                          <a:effectLst/>
                          <a:latin typeface="Arial" panose="020B0604020202020204" pitchFamily="34" charset="0"/>
                          <a:ea typeface="Times New Roman"/>
                          <a:cs typeface="Arial" panose="020B0604020202020204" pitchFamily="34" charset="0"/>
                        </a:rPr>
                        <a:t>تحول أنسيمس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شركاء بولس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3"/>
                  </a:ext>
                </a:extLst>
              </a:tr>
              <a:tr h="1728209">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الكاتب</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 أ- ب</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المستقبل</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a:t>
                      </a:r>
                      <a:r>
                        <a:rPr lang="en-US" sz="2400" b="1" i="0" dirty="0">
                          <a:solidFill>
                            <a:schemeClr val="tx1"/>
                          </a:solidFill>
                          <a:effectLst/>
                          <a:latin typeface="Arial" panose="020B0604020202020204" pitchFamily="34" charset="0"/>
                          <a:ea typeface="Times New Roman"/>
                          <a:cs typeface="Arial" panose="020B0604020202020204" pitchFamily="34" charset="0"/>
                        </a:rPr>
                        <a:t>c3</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شكر</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4-5</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العلاقات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6-7</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تظلم عام</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8-11</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أسباب العودة</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12-16</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ar-EG" sz="2400" b="1" i="0" dirty="0">
                          <a:solidFill>
                            <a:schemeClr val="tx1"/>
                          </a:solidFill>
                          <a:effectLst/>
                          <a:latin typeface="Arial" panose="020B0604020202020204" pitchFamily="34" charset="0"/>
                          <a:ea typeface="Times New Roman"/>
                          <a:cs typeface="Arial" panose="020B0604020202020204" pitchFamily="34" charset="0"/>
                        </a:rPr>
                        <a:t>تظام محدد</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داء 17-21</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الاستعدادات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التحيات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بركةال</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22-25</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4"/>
                  </a:ext>
                </a:extLst>
              </a:tr>
              <a:tr h="438053">
                <a:tc gridSpan="8">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من روما إلى كولوسي</a:t>
                      </a:r>
                      <a:endParaRPr lang="en-US" sz="24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extLst>
                  <a:ext uri="{0D108BD9-81ED-4DB2-BD59-A6C34878D82A}">
                    <a16:rowId xmlns:a16="http://schemas.microsoft.com/office/drawing/2014/main" val="10005"/>
                  </a:ext>
                </a:extLst>
              </a:tr>
              <a:tr h="438053">
                <a:tc gridSpan="8">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خريف 61 م</a:t>
                      </a:r>
                      <a:endParaRPr lang="en-US" sz="24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
        <p:nvSpPr>
          <p:cNvPr id="8" name="Rectangle 2">
            <a:extLst>
              <a:ext uri="{FF2B5EF4-FFF2-40B4-BE49-F238E27FC236}">
                <a16:creationId xmlns:a16="http://schemas.microsoft.com/office/drawing/2014/main" id="{63CCA64B-0A3A-8246-B64E-3F8DBCE5671D}"/>
              </a:ext>
            </a:extLst>
          </p:cNvPr>
          <p:cNvSpPr txBox="1">
            <a:spLocks noChangeArrowheads="1"/>
          </p:cNvSpPr>
          <p:nvPr/>
        </p:nvSpPr>
        <p:spPr bwMode="auto">
          <a:xfrm>
            <a:off x="5743455" y="6092825"/>
            <a:ext cx="3427133"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001638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t="32481" r="23968" b="6256"/>
          <a:stretch/>
        </p:blipFill>
        <p:spPr bwMode="auto">
          <a:xfrm>
            <a:off x="3396288" y="156671"/>
            <a:ext cx="5747712" cy="6544658"/>
          </a:xfrm>
          <a:prstGeom prst="rect">
            <a:avLst/>
          </a:prstGeom>
          <a:noFill/>
          <a:ln>
            <a:noFill/>
          </a:ln>
        </p:spPr>
      </p:pic>
      <p:sp>
        <p:nvSpPr>
          <p:cNvPr id="5"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هدلستون ، الكتاب المقدس الأبجدي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6" name="Text Box 6"/>
          <p:cNvSpPr txBox="1">
            <a:spLocks noChangeArrowheads="1"/>
          </p:cNvSpPr>
          <p:nvPr/>
        </p:nvSpPr>
        <p:spPr bwMode="auto">
          <a:xfrm>
            <a:off x="1329620" y="638425"/>
            <a:ext cx="4034468" cy="23048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رسالة حب لفليمون</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أنسيمس يصبح مسيحيا</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طلب تبرئة أنسيمس</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التوقع من قبل بولس</a:t>
            </a:r>
            <a:endParaRPr kumimoji="0" lang="en-US"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endParaRPr>
          </a:p>
        </p:txBody>
      </p:sp>
      <p:sp>
        <p:nvSpPr>
          <p:cNvPr id="7" name="Title 1"/>
          <p:cNvSpPr txBox="1">
            <a:spLocks/>
          </p:cNvSpPr>
          <p:nvPr/>
        </p:nvSpPr>
        <p:spPr bwMode="auto">
          <a:xfrm>
            <a:off x="127306" y="4809192"/>
            <a:ext cx="4300538" cy="953859"/>
          </a:xfrm>
          <a:prstGeom prst="rect">
            <a:avLst/>
          </a:prstGeom>
          <a:no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l" defTabSz="914400" rtl="0" eaLnBrk="1" fontAlgn="base" latinLnBrk="0" hangingPunct="1">
              <a:lnSpc>
                <a:spcPct val="90000"/>
              </a:lnSpc>
              <a:spcBef>
                <a:spcPct val="0"/>
              </a:spcBef>
              <a:spcAft>
                <a:spcPct val="0"/>
              </a:spcAft>
              <a:buClrTx/>
              <a:buSzTx/>
              <a:buFontTx/>
              <a:buNone/>
              <a:tabLst/>
              <a:defRPr/>
            </a:pPr>
            <a:r>
              <a:rPr kumimoji="0" lang="ar-SA" sz="660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فليمون</a:t>
            </a:r>
            <a:endParaRPr kumimoji="0" lang="en-US" sz="13800" u="none" strike="noStrike" kern="0" cap="none" spc="0" normalizeH="0" baseline="0" noProof="0" dirty="0">
              <a:ln>
                <a:noFill/>
              </a:ln>
              <a:solidFill>
                <a:srgbClr val="070000"/>
              </a:solidFill>
              <a:effectLst/>
              <a:uLnTx/>
              <a:uFillTx/>
              <a:latin typeface="Arial" panose="020B0604020202020204" pitchFamily="34" charset="0"/>
              <a:ea typeface="ＭＳ Ｐゴシック" charset="-128"/>
            </a:endParaRPr>
          </a:p>
        </p:txBody>
      </p:sp>
      <p:sp>
        <p:nvSpPr>
          <p:cNvPr id="8" name="Text Box 6"/>
          <p:cNvSpPr txBox="1">
            <a:spLocks noChangeArrowheads="1"/>
          </p:cNvSpPr>
          <p:nvPr/>
        </p:nvSpPr>
        <p:spPr bwMode="auto">
          <a:xfrm>
            <a:off x="107466" y="638425"/>
            <a:ext cx="1368190" cy="207049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8-14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15-20</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21-25</a:t>
            </a:r>
          </a:p>
        </p:txBody>
      </p:sp>
      <p:sp>
        <p:nvSpPr>
          <p:cNvPr id="9" name="Text Box 6"/>
          <p:cNvSpPr txBox="1">
            <a:spLocks noChangeArrowheads="1"/>
          </p:cNvSpPr>
          <p:nvPr/>
        </p:nvSpPr>
        <p:spPr bwMode="auto">
          <a:xfrm>
            <a:off x="51271" y="0"/>
            <a:ext cx="1522130" cy="61594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الأعداد</a:t>
            </a:r>
            <a:endPar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882544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6914" name="Picture 2" descr="Image result for be forgiving philemon">
            <a:extLst>
              <a:ext uri="{FF2B5EF4-FFF2-40B4-BE49-F238E27FC236}">
                <a16:creationId xmlns:a16="http://schemas.microsoft.com/office/drawing/2014/main" id="{8B2803D5-58AA-FD42-800C-1E50B1E63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0"/>
            <a:ext cx="9144000" cy="60833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4941168"/>
            <a:ext cx="9144000" cy="9261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EG" sz="8000" dirty="0">
                <a:effectLst>
                  <a:glow rad="127000">
                    <a:schemeClr val="tx1"/>
                  </a:glow>
                </a:effectLst>
                <a:ea typeface="ＭＳ Ｐゴシック" charset="0"/>
                <a:cs typeface="ＭＳ Ｐゴシック" charset="0"/>
              </a:rPr>
              <a:t>كن متسامحا</a:t>
            </a:r>
            <a:endParaRPr lang="en-US" sz="80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Verdana" charset="0"/>
                <a:ea typeface="ＭＳ Ｐゴシック" charset="0"/>
              </a:rPr>
              <a:t>  د. ريك جريفيث . مؤسسة الدراسات اللاهوتية الأردنية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7703955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54.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rot="21419376">
            <a:off x="222792" y="281667"/>
            <a:ext cx="7772400" cy="1470025"/>
          </a:xfrm>
        </p:spPr>
        <p:txBody>
          <a:bodyPr/>
          <a:lstStyle/>
          <a:p>
            <a:r>
              <a:rPr lang="ar-JO" dirty="0"/>
              <a:t>الغفران المشروط</a:t>
            </a:r>
            <a:endParaRPr lang="en-US" dirty="0"/>
          </a:p>
        </p:txBody>
      </p:sp>
      <p:sp>
        <p:nvSpPr>
          <p:cNvPr id="3" name="Title 1"/>
          <p:cNvSpPr txBox="1">
            <a:spLocks/>
          </p:cNvSpPr>
          <p:nvPr/>
        </p:nvSpPr>
        <p:spPr bwMode="auto">
          <a:xfrm rot="21442894">
            <a:off x="502762" y="1782018"/>
            <a:ext cx="6886227" cy="4262907"/>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ea typeface="ヒラギノ角ゴ Pro W3" charset="0"/>
                <a:cs typeface="ヒラギノ角ゴ Pro W3" charset="0"/>
              </a:defRPr>
            </a:lvl2pPr>
            <a:lvl3pPr algn="ctr" rtl="0" fontAlgn="base">
              <a:spcBef>
                <a:spcPct val="0"/>
              </a:spcBef>
              <a:spcAft>
                <a:spcPct val="0"/>
              </a:spcAft>
              <a:defRPr sz="4400">
                <a:solidFill>
                  <a:schemeClr val="tx2"/>
                </a:solidFill>
                <a:latin typeface="Arial" charset="0"/>
                <a:ea typeface="ヒラギノ角ゴ Pro W3" charset="0"/>
                <a:cs typeface="ヒラギノ角ゴ Pro W3" charset="0"/>
              </a:defRPr>
            </a:lvl3pPr>
            <a:lvl4pPr algn="ctr" rtl="0" fontAlgn="base">
              <a:spcBef>
                <a:spcPct val="0"/>
              </a:spcBef>
              <a:spcAft>
                <a:spcPct val="0"/>
              </a:spcAft>
              <a:defRPr sz="4400">
                <a:solidFill>
                  <a:schemeClr val="tx2"/>
                </a:solidFill>
                <a:latin typeface="Arial" charset="0"/>
                <a:ea typeface="ヒラギノ角ゴ Pro W3" charset="0"/>
                <a:cs typeface="ヒラギノ角ゴ Pro W3" charset="0"/>
              </a:defRPr>
            </a:lvl4pPr>
            <a:lvl5pPr algn="ctr" rtl="0" fontAlgn="base">
              <a:spcBef>
                <a:spcPct val="0"/>
              </a:spcBef>
              <a:spcAft>
                <a:spcPct val="0"/>
              </a:spcAft>
              <a:defRPr sz="4400">
                <a:solidFill>
                  <a:schemeClr val="tx2"/>
                </a:solidFill>
                <a:latin typeface="Arial" charset="0"/>
                <a:ea typeface="ヒラギノ角ゴ Pro W3" charset="0"/>
                <a:cs typeface="ヒラギノ角ゴ Pro W3" charset="0"/>
              </a:defRPr>
            </a:lvl5pPr>
            <a:lvl6pPr marL="457200" algn="ctr" rtl="0" fontAlgn="base">
              <a:spcBef>
                <a:spcPct val="0"/>
              </a:spcBef>
              <a:spcAft>
                <a:spcPct val="0"/>
              </a:spcAft>
              <a:defRPr sz="4400">
                <a:solidFill>
                  <a:schemeClr val="tx2"/>
                </a:solidFill>
                <a:latin typeface="Arial" charset="0"/>
                <a:ea typeface="ヒラギノ角ゴ Pro W3" charset="0"/>
                <a:cs typeface="ヒラギノ角ゴ Pro W3" charset="0"/>
              </a:defRPr>
            </a:lvl6pPr>
            <a:lvl7pPr marL="914400" algn="ctr" rtl="0" fontAlgn="base">
              <a:spcBef>
                <a:spcPct val="0"/>
              </a:spcBef>
              <a:spcAft>
                <a:spcPct val="0"/>
              </a:spcAft>
              <a:defRPr sz="4400">
                <a:solidFill>
                  <a:schemeClr val="tx2"/>
                </a:solidFill>
                <a:latin typeface="Arial" charset="0"/>
                <a:ea typeface="ヒラギノ角ゴ Pro W3" charset="0"/>
                <a:cs typeface="ヒラギノ角ゴ Pro W3" charset="0"/>
              </a:defRPr>
            </a:lvl7pPr>
            <a:lvl8pPr marL="1371600" algn="ctr" rtl="0" fontAlgn="base">
              <a:spcBef>
                <a:spcPct val="0"/>
              </a:spcBef>
              <a:spcAft>
                <a:spcPct val="0"/>
              </a:spcAft>
              <a:defRPr sz="4400">
                <a:solidFill>
                  <a:schemeClr val="tx2"/>
                </a:solidFill>
                <a:latin typeface="Arial" charset="0"/>
                <a:ea typeface="ヒラギノ角ゴ Pro W3" charset="0"/>
                <a:cs typeface="ヒラギノ角ゴ Pro W3" charset="0"/>
              </a:defRPr>
            </a:lvl8pPr>
            <a:lvl9pPr marL="1828800" algn="ctr" rtl="0" fontAlgn="base">
              <a:spcBef>
                <a:spcPct val="0"/>
              </a:spcBef>
              <a:spcAft>
                <a:spcPct val="0"/>
              </a:spcAft>
              <a:defRPr sz="4400">
                <a:solidFill>
                  <a:schemeClr val="tx2"/>
                </a:solidFill>
                <a:latin typeface="Arial" charset="0"/>
                <a:ea typeface="ヒラギノ角ゴ Pro W3" charset="0"/>
                <a:cs typeface="ヒラギノ角ゴ Pro W3" charset="0"/>
              </a:defRPr>
            </a:lvl9pPr>
          </a:lstStyle>
          <a:p>
            <a:pPr marL="574675" marR="0" lvl="0" indent="-574675" algn="r" defTabSz="914400" rtl="1" eaLnBrk="0" fontAlgn="base" latinLnBrk="0" hangingPunct="0">
              <a:lnSpc>
                <a:spcPct val="100000"/>
              </a:lnSpc>
              <a:spcBef>
                <a:spcPct val="0"/>
              </a:spcBef>
              <a:spcAft>
                <a:spcPct val="0"/>
              </a:spcAft>
              <a:buClrTx/>
              <a:buSzTx/>
              <a:buFontTx/>
              <a:buNone/>
              <a:tabLst/>
              <a:defRPr/>
            </a:pPr>
            <a:endPar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أ. سأسامحك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إذا</a:t>
            </a: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endParaRPr kumimoji="0" lang="en-SG"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ب. سأسامحك لكني لن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أنسى</a:t>
            </a: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أبداً</a:t>
            </a: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ت. سأسامحك لكن لا تتوقع مني أن أغير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موقفي</a:t>
            </a:r>
            <a:endParaRPr kumimoji="0" lang="en-SG"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endParaRPr>
          </a:p>
        </p:txBody>
      </p:sp>
      <p:sp>
        <p:nvSpPr>
          <p:cNvPr id="4" name="Rectangle 2">
            <a:extLst>
              <a:ext uri="{FF2B5EF4-FFF2-40B4-BE49-F238E27FC236}">
                <a16:creationId xmlns:a16="http://schemas.microsoft.com/office/drawing/2014/main" id="{5CB7E411-6886-D14A-801E-8B41C70D3FE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94511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forgiveness-stone-e1278465271267.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6357060" cy="4221088"/>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16102" y="3645024"/>
            <a:ext cx="9144000" cy="172303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كيف </a:t>
            </a:r>
            <a:r>
              <a:rPr lang="ar-JO" sz="4800" dirty="0">
                <a:solidFill>
                  <a:srgbClr val="FFFF00"/>
                </a:solidFill>
                <a:effectLst>
                  <a:glow rad="127000">
                    <a:schemeClr val="tx1"/>
                  </a:glow>
                </a:effectLst>
                <a:ea typeface="ＭＳ Ｐゴシック" charset="0"/>
                <a:cs typeface="ＭＳ Ｐゴシック" charset="0"/>
              </a:rPr>
              <a:t>نغفر</a:t>
            </a:r>
            <a:r>
              <a:rPr lang="ar-JO" sz="4800" dirty="0">
                <a:effectLst>
                  <a:glow rad="127000">
                    <a:schemeClr val="tx1"/>
                  </a:glow>
                </a:effectLst>
                <a:ea typeface="ＭＳ Ｐゴシック" charset="0"/>
                <a:cs typeface="ＭＳ Ｐゴシック" charset="0"/>
              </a:rPr>
              <a:t> لمن يسيء إلينا؟</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477D937B-ACF5-5E4D-929F-D717C61196F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9940820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Easter-Bright Light and Tall Cross.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4572000" cy="5539456"/>
          </a:xfrm>
          <a:effectLst/>
        </p:spPr>
        <p:txBody>
          <a:bodyPr anchor="t"/>
          <a:lstStyle/>
          <a:p>
            <a:pPr marL="622300" indent="-622300">
              <a:defRPr/>
            </a:pPr>
            <a:br>
              <a:rPr lang="en-US" sz="4800" dirty="0">
                <a:solidFill>
                  <a:schemeClr val="tx1"/>
                </a:solidFill>
                <a:effectLst/>
                <a:ea typeface="ＭＳ Ｐゴシック" charset="0"/>
                <a:cs typeface="ＭＳ Ｐゴシック" charset="0"/>
              </a:rPr>
            </a:br>
            <a:r>
              <a:rPr lang="ar-JO" sz="4800" dirty="0">
                <a:solidFill>
                  <a:schemeClr val="tx1"/>
                </a:solidFill>
                <a:ea typeface="ＭＳ Ｐゴシック" charset="0"/>
                <a:cs typeface="ＭＳ Ｐゴシック" charset="0"/>
              </a:rPr>
              <a:t>1. عامل الناس في أفضل </a:t>
            </a:r>
            <a:r>
              <a:rPr lang="ar-JO" sz="7200" dirty="0">
                <a:effectLst>
                  <a:glow rad="228600">
                    <a:schemeClr val="accent4">
                      <a:satMod val="175000"/>
                      <a:alpha val="94000"/>
                    </a:schemeClr>
                  </a:glow>
                </a:effectLst>
                <a:ea typeface="ＭＳ Ｐゴシック" charset="0"/>
                <a:cs typeface="ＭＳ Ｐゴシック" charset="0"/>
              </a:rPr>
              <a:t>نور</a:t>
            </a:r>
            <a:r>
              <a:rPr lang="ar-JO" sz="4800" dirty="0">
                <a:solidFill>
                  <a:schemeClr val="tx1"/>
                </a:solidFill>
                <a:ea typeface="ＭＳ Ｐゴシック" charset="0"/>
                <a:cs typeface="ＭＳ Ｐゴシック" charset="0"/>
              </a:rPr>
              <a:t> ممكن </a:t>
            </a:r>
            <a:br>
              <a:rPr lang="ar-JO" sz="4800" dirty="0">
                <a:solidFill>
                  <a:schemeClr val="tx1"/>
                </a:solidFill>
                <a:ea typeface="ＭＳ Ｐゴシック" charset="0"/>
                <a:cs typeface="ＭＳ Ｐゴシック" charset="0"/>
              </a:rPr>
            </a:br>
            <a:r>
              <a:rPr lang="ar-JO" sz="4800" dirty="0">
                <a:solidFill>
                  <a:schemeClr val="tx1"/>
                </a:solidFill>
                <a:ea typeface="ＭＳ Ｐゴシック" charset="0"/>
                <a:cs typeface="ＭＳ Ｐゴシック" charset="0"/>
              </a:rPr>
              <a:t>(1-7)</a:t>
            </a:r>
            <a:r>
              <a:rPr lang="en-US" sz="4800" dirty="0">
                <a:solidFill>
                  <a:schemeClr val="tx1"/>
                </a:solidFill>
                <a:effectLst/>
                <a:ea typeface="ＭＳ Ｐゴシック" charset="0"/>
                <a:cs typeface="ＭＳ Ｐゴシック" charset="0"/>
              </a:rPr>
              <a:t> </a:t>
            </a:r>
          </a:p>
        </p:txBody>
      </p:sp>
      <p:sp>
        <p:nvSpPr>
          <p:cNvPr id="5" name="Rectangle 2">
            <a:extLst>
              <a:ext uri="{FF2B5EF4-FFF2-40B4-BE49-F238E27FC236}">
                <a16:creationId xmlns:a16="http://schemas.microsoft.com/office/drawing/2014/main" id="{25F6B239-95BC-FD4F-B372-70DFBF2F38D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5496551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7.xml><?xml version="1.0" encoding="utf-8"?>
<p:sld xmlns:a="http://schemas.openxmlformats.org/drawingml/2006/main" xmlns:r="http://schemas.openxmlformats.org/officeDocument/2006/relationships" xmlns:p="http://schemas.openxmlformats.org/presentationml/2006/main">
  <p:cSld>
    <p:bg>
      <p:bgPr>
        <a:solidFill>
          <a:srgbClr val="F9F9F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4"/>
          <a:stretch>
            <a:fillRect/>
          </a:stretch>
        </p:blipFill>
        <p:spPr>
          <a:xfrm>
            <a:off x="0" y="476672"/>
            <a:ext cx="5744169" cy="5688632"/>
          </a:xfrm>
          <a:prstGeom prst="rect">
            <a:avLst/>
          </a:prstGeom>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5364088" y="44624"/>
            <a:ext cx="3779911" cy="6813376"/>
          </a:xfrm>
          <a:effectLst/>
        </p:spPr>
        <p:txBody>
          <a:bodyPr anchor="t"/>
          <a:lstStyle/>
          <a:p>
            <a:pPr>
              <a:defRPr/>
            </a:pPr>
            <a:br>
              <a:rPr lang="en-US" dirty="0">
                <a:solidFill>
                  <a:schemeClr val="tx2"/>
                </a:solidFill>
                <a:effectLst>
                  <a:glow rad="127000">
                    <a:schemeClr val="bg1"/>
                  </a:glow>
                </a:effectLst>
                <a:ea typeface="ＭＳ Ｐゴシック" charset="0"/>
                <a:cs typeface="ＭＳ Ｐゴシック" charset="0"/>
              </a:rPr>
            </a:br>
            <a:r>
              <a:rPr lang="ar-JO" dirty="0">
                <a:solidFill>
                  <a:schemeClr val="tx2"/>
                </a:solidFill>
                <a:effectLst>
                  <a:glow rad="127000">
                    <a:schemeClr val="bg1"/>
                  </a:glow>
                </a:effectLst>
                <a:ea typeface="ＭＳ Ｐゴシック" charset="0"/>
                <a:cs typeface="ＭＳ Ｐゴシック" charset="0"/>
              </a:rPr>
              <a:t>2. سامح حتى تتجاوز المصالحة كل العوائق الإجتماعية </a:t>
            </a:r>
            <a:br>
              <a:rPr lang="ar-JO" dirty="0">
                <a:solidFill>
                  <a:schemeClr val="tx2"/>
                </a:solidFill>
                <a:effectLst>
                  <a:glow rad="127000">
                    <a:schemeClr val="bg1"/>
                  </a:glow>
                </a:effectLst>
                <a:ea typeface="ＭＳ Ｐゴシック" charset="0"/>
                <a:cs typeface="ＭＳ Ｐゴシック" charset="0"/>
              </a:rPr>
            </a:br>
            <a:r>
              <a:rPr lang="ar-JO" dirty="0">
                <a:solidFill>
                  <a:schemeClr val="tx2"/>
                </a:solidFill>
                <a:effectLst>
                  <a:glow rad="127000">
                    <a:schemeClr val="bg1"/>
                  </a:glow>
                </a:effectLst>
                <a:ea typeface="ＭＳ Ｐゴシック" charset="0"/>
                <a:cs typeface="ＭＳ Ｐゴシック" charset="0"/>
              </a:rPr>
              <a:t>(8-21)</a:t>
            </a:r>
            <a:r>
              <a:rPr lang="en-US" dirty="0">
                <a:solidFill>
                  <a:schemeClr val="tx2"/>
                </a:solidFill>
                <a:effectLst>
                  <a:glow rad="127000">
                    <a:schemeClr val="bg1"/>
                  </a:glow>
                </a:effectLst>
                <a:ea typeface="ＭＳ Ｐゴシック" charset="0"/>
                <a:cs typeface="ＭＳ Ｐゴシック" charset="0"/>
              </a:rPr>
              <a:t> </a:t>
            </a:r>
          </a:p>
        </p:txBody>
      </p:sp>
      <p:sp>
        <p:nvSpPr>
          <p:cNvPr id="5" name="Rectangle 2">
            <a:extLst>
              <a:ext uri="{FF2B5EF4-FFF2-40B4-BE49-F238E27FC236}">
                <a16:creationId xmlns:a16="http://schemas.microsoft.com/office/drawing/2014/main" id="{374149CC-AD28-3F43-9A21-9893FF1A9402}"/>
              </a:ext>
            </a:extLst>
          </p:cNvPr>
          <p:cNvSpPr txBox="1">
            <a:spLocks noChangeArrowheads="1"/>
          </p:cNvSpPr>
          <p:nvPr/>
        </p:nvSpPr>
        <p:spPr bwMode="auto">
          <a:xfrm>
            <a:off x="1279200" y="5920006"/>
            <a:ext cx="7512021" cy="90977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629876456"/>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5" name="Rectangle 2"/>
          <p:cNvSpPr txBox="1">
            <a:spLocks noChangeArrowheads="1"/>
          </p:cNvSpPr>
          <p:nvPr/>
        </p:nvSpPr>
        <p:spPr bwMode="auto">
          <a:xfrm>
            <a:off x="958211" y="1700808"/>
            <a:ext cx="6350093" cy="338437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نستطيع أن نغفر </a:t>
            </a:r>
            <a:r>
              <a:rPr kumimoji="0" lang="ar-JO" sz="4800" b="1" u="none" strike="noStrike" kern="1200" cap="none" spc="0" normalizeH="0" baseline="0" noProof="0" dirty="0">
                <a:ln>
                  <a:noFill/>
                </a:ln>
                <a:solidFill>
                  <a:srgbClr val="FFFF00"/>
                </a:solidFill>
                <a:effectLst>
                  <a:glow rad="254000">
                    <a:srgbClr val="000000"/>
                  </a:glow>
                </a:effectLst>
                <a:uLnTx/>
                <a:uFillTx/>
                <a:latin typeface="Arial" panose="020B0604020202020204" pitchFamily="34" charset="0"/>
                <a:ea typeface="ＭＳ Ｐゴシック" charset="0"/>
                <a:cs typeface="ＭＳ Ｐゴシック" charset="0"/>
              </a:rPr>
              <a:t>للآخرين</a:t>
            </a: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عندما نرى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كيف يغفر </a:t>
            </a:r>
            <a:r>
              <a:rPr kumimoji="0" lang="ar-JO" sz="4800" b="1" u="none" strike="noStrike" kern="1200" cap="none" spc="0" normalizeH="0" baseline="0" noProof="0" dirty="0">
                <a:ln>
                  <a:noFill/>
                </a:ln>
                <a:solidFill>
                  <a:srgbClr val="FFFF00"/>
                </a:solidFill>
                <a:effectLst>
                  <a:glow rad="254000">
                    <a:srgbClr val="000000"/>
                  </a:glow>
                </a:effectLst>
                <a:uLnTx/>
                <a:uFillTx/>
                <a:latin typeface="Arial" panose="020B0604020202020204" pitchFamily="34" charset="0"/>
                <a:ea typeface="ＭＳ Ｐゴシック" charset="0"/>
                <a:cs typeface="ＭＳ Ｐゴシック" charset="0"/>
              </a:rPr>
              <a:t>لنا</a:t>
            </a: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الله</a:t>
            </a:r>
            <a:endParaRPr kumimoji="0" lang="en-US"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7384"/>
            <a:ext cx="4860032" cy="858936"/>
          </a:xfrm>
          <a:solidFill>
            <a:srgbClr val="000000"/>
          </a:solidFill>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الفكرة الرئيسية</a:t>
            </a:r>
            <a:endParaRPr lang="en-US" sz="4800" dirty="0">
              <a:effectLst>
                <a:glow rad="127000">
                  <a:schemeClr val="tx1"/>
                </a:glow>
              </a:effectLst>
              <a:ea typeface="ＭＳ Ｐゴシック" charset="0"/>
              <a:cs typeface="ＭＳ Ｐゴシック" charset="0"/>
            </a:endParaRPr>
          </a:p>
        </p:txBody>
      </p:sp>
      <p:sp>
        <p:nvSpPr>
          <p:cNvPr id="6" name="Rectangle 2">
            <a:extLst>
              <a:ext uri="{FF2B5EF4-FFF2-40B4-BE49-F238E27FC236}">
                <a16:creationId xmlns:a16="http://schemas.microsoft.com/office/drawing/2014/main" id="{7736CD39-883C-974F-9DA6-6272FCDF60B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14139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59.xml><?xml version="1.0" encoding="utf-8"?>
<p:sld xmlns:a="http://schemas.openxmlformats.org/drawingml/2006/main" xmlns:r="http://schemas.openxmlformats.org/officeDocument/2006/relationships" xmlns:p="http://schemas.openxmlformats.org/presentationml/2006/main">
  <p:cSld>
    <p:bg>
      <p:bgPr>
        <a:gradFill flip="none" rotWithShape="1">
          <a:gsLst>
            <a:gs pos="23000">
              <a:srgbClr val="D3ADFF"/>
            </a:gs>
            <a:gs pos="100000">
              <a:schemeClr val="accent3"/>
            </a:gs>
          </a:gsLst>
          <a:path path="shape">
            <a:fillToRect l="50000" t="50000" r="50000" b="50000"/>
          </a:path>
          <a:tileRect/>
        </a:gradFill>
        <a:effectLst/>
      </p:bgPr>
    </p:bg>
    <p:spTree>
      <p:nvGrpSpPr>
        <p:cNvPr id="1" name=""/>
        <p:cNvGrpSpPr/>
        <p:nvPr/>
      </p:nvGrpSpPr>
      <p:grpSpPr>
        <a:xfrm>
          <a:off x="0" y="0"/>
          <a:ext cx="0" cy="0"/>
          <a:chOff x="0" y="0"/>
          <a:chExt cx="0" cy="0"/>
        </a:xfrm>
      </p:grpSpPr>
      <p:sp>
        <p:nvSpPr>
          <p:cNvPr id="35842" name="Text Box 2"/>
          <p:cNvSpPr txBox="1">
            <a:spLocks noChangeArrowheads="1"/>
          </p:cNvSpPr>
          <p:nvPr/>
        </p:nvSpPr>
        <p:spPr bwMode="auto">
          <a:xfrm>
            <a:off x="152400" y="1371600"/>
            <a:ext cx="9150350" cy="49859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يقدم بولس عدة أسباب لأهمية المغفرة:</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يقوي الصداقات (الآيات ٨-١١ ، ١٧-٢٠).١</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استعادة العلاقات تجعل الناس أكثر مساعده (العدد 11).٢</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يشمل قلب الفرد (الآية ١٢).٣</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إن التضحية التي يتطلبها الغفران مؤلمة لكنها جيدة لنا (الآيات ١٣ ، ١٨ - ١٩ أ).٤</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يظهر التواضع لأنه يجب أن يكون طواعياً وليس قسرياً (الآيات ١٤-٢١).٥</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يذكر الفرد أن الله يتحكم في الأحداث المؤلمة (الآيات ١٥ ، ١٦).٦</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مسامحة الآخرين يذكرنا بمسامحة الله لنا (آية ١٩ ب)٧٠</a:t>
            </a: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35843" name="Picture 3" descr=", pair,dual,two,hyacinth,violet,floral, Purple Hyacinth, Taken, at, the, Botanical, Gardens, in, Norfolk,, Virginia.">
            <a:hlinkClick r:id="rId3"/>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52400" y="1569492"/>
            <a:ext cx="8278676" cy="52837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44" name="Picture 4" descr=", pair,dual,two,hyacinth,violet,floral, Purple Hyacinth, Taken, at, the, Botanical, Gardens, in, Norfolk,, Virginia.">
            <a:hlinkClick r:id="rId3"/>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781800" y="114300"/>
            <a:ext cx="2209800" cy="1409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5893" name="Rectangle 5"/>
          <p:cNvSpPr>
            <a:spLocks noGrp="1" noChangeArrowheads="1"/>
          </p:cNvSpPr>
          <p:nvPr>
            <p:ph type="title"/>
          </p:nvPr>
        </p:nvSpPr>
        <p:spPr>
          <a:xfrm>
            <a:off x="220663" y="4763"/>
            <a:ext cx="7375525" cy="831850"/>
          </a:xfrm>
        </p:spPr>
        <p:txBody>
          <a:bodyPr/>
          <a:lstStyle/>
          <a:p>
            <a:pPr eaLnBrk="1" hangingPunct="1"/>
            <a:r>
              <a:rPr lang="ar-EG" dirty="0">
                <a:latin typeface="Verdana" charset="0"/>
              </a:rPr>
              <a:t>. صفات .</a:t>
            </a:r>
            <a:endParaRPr lang="en-US" dirty="0">
              <a:latin typeface="Verdana" charset="0"/>
            </a:endParaRPr>
          </a:p>
        </p:txBody>
      </p:sp>
      <p:sp>
        <p:nvSpPr>
          <p:cNvPr id="165894" name="Text Box 7"/>
          <p:cNvSpPr txBox="1">
            <a:spLocks noChangeArrowheads="1"/>
          </p:cNvSpPr>
          <p:nvPr/>
        </p:nvSpPr>
        <p:spPr bwMode="auto">
          <a:xfrm>
            <a:off x="8002588" y="228600"/>
            <a:ext cx="843501"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Verdana" charset="0"/>
                <a:ea typeface="ＭＳ Ｐゴシック" charset="0"/>
                <a:cs typeface="Arial" panose="020B0604020202020204" pitchFamily="34" charset="0"/>
              </a:rPr>
              <a:t>246</a:t>
            </a:r>
          </a:p>
        </p:txBody>
      </p:sp>
      <p:sp>
        <p:nvSpPr>
          <p:cNvPr id="8" name="Rectangle 6"/>
          <p:cNvSpPr>
            <a:spLocks noChangeArrowheads="1"/>
          </p:cNvSpPr>
          <p:nvPr/>
        </p:nvSpPr>
        <p:spPr bwMode="auto">
          <a:xfrm>
            <a:off x="655638" y="849313"/>
            <a:ext cx="6507162"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معنى زهرة صفير الأرجواني: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"أنا آسف ، أرجوك سامحني ، الأسف"</a:t>
            </a:r>
            <a:endParaRPr kumimoji="0" lang="en-US"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20B8B01F-585D-DF4C-8AB0-48DBC1428D99}"/>
              </a:ext>
            </a:extLst>
          </p:cNvPr>
          <p:cNvSpPr txBox="1">
            <a:spLocks noChangeArrowheads="1"/>
          </p:cNvSpPr>
          <p:nvPr/>
        </p:nvSpPr>
        <p:spPr bwMode="auto">
          <a:xfrm rot="21222236">
            <a:off x="-701714" y="409983"/>
            <a:ext cx="437292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44405063"/>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5843"/>
                                        </p:tgtEl>
                                        <p:attrNameLst>
                                          <p:attrName>style.visibility</p:attrName>
                                        </p:attrNameLst>
                                      </p:cBhvr>
                                      <p:to>
                                        <p:strVal val="visible"/>
                                      </p:to>
                                    </p:set>
                                    <p:animEffect transition="in" filter="fade">
                                      <p:cBhvr>
                                        <p:cTn id="7" dur="2000"/>
                                        <p:tgtEl>
                                          <p:spTgt spid="35843"/>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2000"/>
                                        <p:tgtEl>
                                          <p:spTgt spid="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xit" presetSubtype="4" fill="hold" grpId="0" nodeType="clickEffect">
                                  <p:stCondLst>
                                    <p:cond delay="0"/>
                                  </p:stCondLst>
                                  <p:childTnLst>
                                    <p:anim calcmode="lin" valueType="num">
                                      <p:cBhvr additive="base">
                                        <p:cTn id="14" dur="500"/>
                                        <p:tgtEl>
                                          <p:spTgt spid="8"/>
                                        </p:tgtEl>
                                        <p:attrNameLst>
                                          <p:attrName>ppt_x</p:attrName>
                                        </p:attrNameLst>
                                      </p:cBhvr>
                                      <p:tavLst>
                                        <p:tav tm="0">
                                          <p:val>
                                            <p:strVal val="ppt_x"/>
                                          </p:val>
                                        </p:tav>
                                        <p:tav tm="100000">
                                          <p:val>
                                            <p:strVal val="ppt_x"/>
                                          </p:val>
                                        </p:tav>
                                      </p:tavLst>
                                    </p:anim>
                                    <p:anim calcmode="lin" valueType="num">
                                      <p:cBhvr additive="base">
                                        <p:cTn id="15" dur="500"/>
                                        <p:tgtEl>
                                          <p:spTgt spid="8"/>
                                        </p:tgtEl>
                                        <p:attrNameLst>
                                          <p:attrName>ppt_y</p:attrName>
                                        </p:attrNameLst>
                                      </p:cBhvr>
                                      <p:tavLst>
                                        <p:tav tm="0">
                                          <p:val>
                                            <p:strVal val="ppt_y"/>
                                          </p:val>
                                        </p:tav>
                                        <p:tav tm="100000">
                                          <p:val>
                                            <p:strVal val="1+ppt_h/2"/>
                                          </p:val>
                                        </p:tav>
                                      </p:tavLst>
                                    </p:anim>
                                    <p:set>
                                      <p:cBhvr>
                                        <p:cTn id="16" dur="1" fill="hold">
                                          <p:stCondLst>
                                            <p:cond delay="499"/>
                                          </p:stCondLst>
                                        </p:cTn>
                                        <p:tgtEl>
                                          <p:spTgt spid="8"/>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35843"/>
                                        </p:tgtEl>
                                        <p:attrNameLst>
                                          <p:attrName>style.visibility</p:attrName>
                                        </p:attrNameLst>
                                      </p:cBhvr>
                                      <p:to>
                                        <p:strVal val="hidden"/>
                                      </p:to>
                                    </p:set>
                                  </p:childTnLst>
                                </p:cTn>
                              </p:par>
                            </p:childTnLst>
                          </p:cTn>
                        </p:par>
                        <p:par>
                          <p:cTn id="19" fill="hold" nodeType="afterGroup">
                            <p:stCondLst>
                              <p:cond delay="500"/>
                            </p:stCondLst>
                            <p:childTnLst>
                              <p:par>
                                <p:cTn id="20" presetID="10" presetClass="entr" presetSubtype="0" fill="hold" nodeType="afterEffect">
                                  <p:stCondLst>
                                    <p:cond delay="0"/>
                                  </p:stCondLst>
                                  <p:childTnLst>
                                    <p:set>
                                      <p:cBhvr>
                                        <p:cTn id="21" dur="1" fill="hold">
                                          <p:stCondLst>
                                            <p:cond delay="0"/>
                                          </p:stCondLst>
                                        </p:cTn>
                                        <p:tgtEl>
                                          <p:spTgt spid="35844"/>
                                        </p:tgtEl>
                                        <p:attrNameLst>
                                          <p:attrName>style.visibility</p:attrName>
                                        </p:attrNameLst>
                                      </p:cBhvr>
                                      <p:to>
                                        <p:strVal val="visible"/>
                                      </p:to>
                                    </p:set>
                                    <p:animEffect transition="in" filter="fade">
                                      <p:cBhvr>
                                        <p:cTn id="22" dur="2000"/>
                                        <p:tgtEl>
                                          <p:spTgt spid="35844"/>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4495" name="Picture 2" descr="Picture 2"/>
          <p:cNvPicPr>
            <a:picLocks noChangeAspect="1"/>
          </p:cNvPicPr>
          <p:nvPr/>
        </p:nvPicPr>
        <p:blipFill>
          <a:blip r:embed="rId3" cstate="print"/>
          <a:stretch>
            <a:fillRect/>
          </a:stretch>
        </p:blipFill>
        <p:spPr>
          <a:xfrm>
            <a:off x="1733003" y="1916832"/>
            <a:ext cx="5575301" cy="5575301"/>
          </a:xfrm>
          <a:prstGeom prst="rect">
            <a:avLst/>
          </a:prstGeom>
          <a:ln w="12700">
            <a:miter lim="400000"/>
          </a:ln>
        </p:spPr>
      </p:pic>
      <p:sp>
        <p:nvSpPr>
          <p:cNvPr id="4496" name="Rectangle 2"/>
          <p:cNvSpPr txBox="1">
            <a:spLocks noGrp="1"/>
          </p:cNvSpPr>
          <p:nvPr>
            <p:ph type="title"/>
          </p:nvPr>
        </p:nvSpPr>
        <p:spPr>
          <a:xfrm>
            <a:off x="0" y="232008"/>
            <a:ext cx="9144000" cy="2033255"/>
          </a:xfrm>
          <a:prstGeom prst="rect">
            <a:avLst/>
          </a:prstGeom>
          <a:effectLst>
            <a:outerShdw blurRad="63500" dist="35921" dir="2700000" rotWithShape="0">
              <a:srgbClr val="000000">
                <a:alpha val="74998"/>
              </a:srgbClr>
            </a:outerShdw>
          </a:effectLst>
        </p:spPr>
        <p:txBody>
          <a:bodyPr anchor="t"/>
          <a:lstStyle/>
          <a:p>
            <a:pPr rtl="0">
              <a:defRPr sz="4800" b="1"/>
            </a:pPr>
            <a:r>
              <a:rPr dirty="0" err="1"/>
              <a:t>كيف</a:t>
            </a:r>
            <a:r>
              <a:rPr dirty="0"/>
              <a:t> </a:t>
            </a:r>
            <a:r>
              <a:rPr dirty="0" err="1"/>
              <a:t>يمكنك</a:t>
            </a:r>
            <a:r>
              <a:rPr dirty="0"/>
              <a:t> أن </a:t>
            </a:r>
            <a:r>
              <a:rPr dirty="0" err="1"/>
              <a:t>تكون</a:t>
            </a:r>
            <a:r>
              <a:rPr dirty="0"/>
              <a:t> </a:t>
            </a:r>
            <a:r>
              <a:rPr dirty="0" err="1">
                <a:solidFill>
                  <a:srgbClr val="FFFB00"/>
                </a:solidFill>
              </a:rPr>
              <a:t>تلميذاً</a:t>
            </a:r>
            <a:r>
              <a:rPr dirty="0"/>
              <a:t> </a:t>
            </a:r>
            <a:r>
              <a:rPr dirty="0" err="1"/>
              <a:t>حقيقياً</a:t>
            </a:r>
            <a:r>
              <a:rPr dirty="0"/>
              <a:t> </a:t>
            </a:r>
            <a:r>
              <a:rPr dirty="0" err="1"/>
              <a:t>ليسوع</a:t>
            </a:r>
            <a:r>
              <a:rPr dirty="0"/>
              <a:t> </a:t>
            </a:r>
            <a:r>
              <a:rPr dirty="0" err="1"/>
              <a:t>في</a:t>
            </a:r>
            <a:r>
              <a:rPr dirty="0"/>
              <a:t> </a:t>
            </a:r>
            <a:r>
              <a:rPr dirty="0" err="1"/>
              <a:t>عالم</a:t>
            </a:r>
            <a:r>
              <a:rPr dirty="0"/>
              <a:t> </a:t>
            </a:r>
            <a:r>
              <a:rPr dirty="0" err="1"/>
              <a:t>عدائي</a:t>
            </a:r>
            <a:r>
              <a:rPr dirty="0"/>
              <a:t>؟</a:t>
            </a:r>
          </a:p>
        </p:txBody>
      </p:sp>
      <p:sp>
        <p:nvSpPr>
          <p:cNvPr id="5" name="Rectangle 4">
            <a:extLst>
              <a:ext uri="{FF2B5EF4-FFF2-40B4-BE49-F238E27FC236}">
                <a16:creationId xmlns:a16="http://schemas.microsoft.com/office/drawing/2014/main" id="{675BE190-DC3E-3F21-8A63-9F4E7383C42B}"/>
              </a:ext>
            </a:extLst>
          </p:cNvPr>
          <p:cNvSpPr/>
          <p:nvPr/>
        </p:nvSpPr>
        <p:spPr>
          <a:xfrm>
            <a:off x="0" y="6630362"/>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6" name="Rectangle 5">
            <a:extLst>
              <a:ext uri="{FF2B5EF4-FFF2-40B4-BE49-F238E27FC236}">
                <a16:creationId xmlns:a16="http://schemas.microsoft.com/office/drawing/2014/main" id="{F04AE75F-57DF-C6C5-C3D8-D5524840D9B2}"/>
              </a:ext>
            </a:extLst>
          </p:cNvPr>
          <p:cNvSpPr/>
          <p:nvPr/>
        </p:nvSpPr>
        <p:spPr>
          <a:xfrm>
            <a:off x="-51347" y="19891"/>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449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97"/>
                                        </p:tgtEl>
                                        <p:attrNameLst>
                                          <p:attrName>style.visibility</p:attrName>
                                        </p:attrNameLst>
                                      </p:cBhvr>
                                      <p:to>
                                        <p:strVal val="visible"/>
                                      </p:to>
                                    </p:set>
                                    <p:anim calcmode="lin" valueType="num">
                                      <p:cBhvr>
                                        <p:cTn id="7" dur="500" fill="hold"/>
                                        <p:tgtEl>
                                          <p:spTgt spid="4497"/>
                                        </p:tgtEl>
                                        <p:attrNameLst>
                                          <p:attrName>ppt_x</p:attrName>
                                        </p:attrNameLst>
                                      </p:cBhvr>
                                      <p:tavLst>
                                        <p:tav tm="0">
                                          <p:val>
                                            <p:strVal val="#ppt_x"/>
                                          </p:val>
                                        </p:tav>
                                        <p:tav tm="100000">
                                          <p:val>
                                            <p:strVal val="#ppt_x"/>
                                          </p:val>
                                        </p:tav>
                                      </p:tavLst>
                                    </p:anim>
                                    <p:anim calcmode="lin" valueType="num">
                                      <p:cBhvr>
                                        <p:cTn id="8" dur="500" fill="hold"/>
                                        <p:tgtEl>
                                          <p:spTgt spid="44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7" grpId="0" animBg="1" advAuto="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3297"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04913" y="5200650"/>
            <a:ext cx="7975600" cy="1676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298" name="Rectangle 2"/>
          <p:cNvSpPr>
            <a:spLocks noGrp="1" noChangeArrowheads="1"/>
          </p:cNvSpPr>
          <p:nvPr>
            <p:ph type="title"/>
          </p:nvPr>
        </p:nvSpPr>
        <p:spPr>
          <a:xfrm>
            <a:off x="457200" y="-26988"/>
            <a:ext cx="8229600" cy="863601"/>
          </a:xfrm>
        </p:spPr>
        <p:txBody>
          <a:bodyPr/>
          <a:lstStyle/>
          <a:p>
            <a:pPr eaLnBrk="1" hangingPunct="1"/>
            <a:r>
              <a:rPr lang="ar-JO" dirty="0">
                <a:cs typeface="Arial" panose="020B0604020202020204" pitchFamily="34" charset="0"/>
              </a:rPr>
              <a:t>التطبيق</a:t>
            </a:r>
            <a:endParaRPr lang="en-US" dirty="0">
              <a:cs typeface="Arial" panose="020B0604020202020204" pitchFamily="34" charset="0"/>
            </a:endParaRPr>
          </a:p>
        </p:txBody>
      </p:sp>
      <p:sp>
        <p:nvSpPr>
          <p:cNvPr id="46083" name="Text Box 3"/>
          <p:cNvSpPr txBox="1">
            <a:spLocks noChangeArrowheads="1"/>
          </p:cNvSpPr>
          <p:nvPr/>
        </p:nvSpPr>
        <p:spPr bwMode="auto">
          <a:xfrm>
            <a:off x="625475" y="1022350"/>
            <a:ext cx="6446855" cy="2628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marL="893763" indent="-893763">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مع من تتصل الآن بشكل أفضل؟</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 فليمون</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أنسيمس</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 بولس</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 الكنيسة</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183300" name="Group 4"/>
          <p:cNvGrpSpPr>
            <a:grpSpLocks noChangeAspect="1"/>
          </p:cNvGrpSpPr>
          <p:nvPr/>
        </p:nvGrpSpPr>
        <p:grpSpPr bwMode="auto">
          <a:xfrm>
            <a:off x="4587875" y="1679575"/>
            <a:ext cx="3962400" cy="3502025"/>
            <a:chOff x="2640" y="1728"/>
            <a:chExt cx="2496" cy="2206"/>
          </a:xfrm>
        </p:grpSpPr>
        <p:sp>
          <p:nvSpPr>
            <p:cNvPr id="183303" name="AutoShape 5"/>
            <p:cNvSpPr>
              <a:spLocks noChangeAspect="1" noChangeArrowheads="1" noTextEdit="1"/>
            </p:cNvSpPr>
            <p:nvPr/>
          </p:nvSpPr>
          <p:spPr bwMode="auto">
            <a:xfrm>
              <a:off x="2640" y="1728"/>
              <a:ext cx="2496" cy="22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183304" name="Group 6"/>
            <p:cNvGrpSpPr>
              <a:grpSpLocks/>
            </p:cNvGrpSpPr>
            <p:nvPr/>
          </p:nvGrpSpPr>
          <p:grpSpPr bwMode="auto">
            <a:xfrm>
              <a:off x="2640" y="1728"/>
              <a:ext cx="1368" cy="2202"/>
              <a:chOff x="2640" y="1728"/>
              <a:chExt cx="1368" cy="2202"/>
            </a:xfrm>
          </p:grpSpPr>
          <p:sp>
            <p:nvSpPr>
              <p:cNvPr id="183313" name="Freeform 7"/>
              <p:cNvSpPr>
                <a:spLocks/>
              </p:cNvSpPr>
              <p:nvPr/>
            </p:nvSpPr>
            <p:spPr bwMode="auto">
              <a:xfrm>
                <a:off x="2735" y="2317"/>
                <a:ext cx="214" cy="1507"/>
              </a:xfrm>
              <a:custGeom>
                <a:avLst/>
                <a:gdLst>
                  <a:gd name="T0" fmla="*/ 0 w 430"/>
                  <a:gd name="T1" fmla="*/ 0 h 3014"/>
                  <a:gd name="T2" fmla="*/ 0 w 430"/>
                  <a:gd name="T3" fmla="*/ 1 h 3014"/>
                  <a:gd name="T4" fmla="*/ 0 w 430"/>
                  <a:gd name="T5" fmla="*/ 1 h 3014"/>
                  <a:gd name="T6" fmla="*/ 0 w 430"/>
                  <a:gd name="T7" fmla="*/ 1 h 3014"/>
                  <a:gd name="T8" fmla="*/ 0 w 430"/>
                  <a:gd name="T9" fmla="*/ 1 h 3014"/>
                  <a:gd name="T10" fmla="*/ 0 w 430"/>
                  <a:gd name="T11" fmla="*/ 1 h 3014"/>
                  <a:gd name="T12" fmla="*/ 0 w 430"/>
                  <a:gd name="T13" fmla="*/ 1 h 3014"/>
                  <a:gd name="T14" fmla="*/ 0 w 430"/>
                  <a:gd name="T15" fmla="*/ 1 h 3014"/>
                  <a:gd name="T16" fmla="*/ 0 w 430"/>
                  <a:gd name="T17" fmla="*/ 1 h 3014"/>
                  <a:gd name="T18" fmla="*/ 0 w 430"/>
                  <a:gd name="T19" fmla="*/ 1 h 3014"/>
                  <a:gd name="T20" fmla="*/ 0 w 430"/>
                  <a:gd name="T21" fmla="*/ 1 h 3014"/>
                  <a:gd name="T22" fmla="*/ 0 w 430"/>
                  <a:gd name="T23" fmla="*/ 1 h 3014"/>
                  <a:gd name="T24" fmla="*/ 0 w 430"/>
                  <a:gd name="T25" fmla="*/ 1 h 3014"/>
                  <a:gd name="T26" fmla="*/ 0 w 430"/>
                  <a:gd name="T27" fmla="*/ 1 h 3014"/>
                  <a:gd name="T28" fmla="*/ 0 w 430"/>
                  <a:gd name="T29" fmla="*/ 1 h 3014"/>
                  <a:gd name="T30" fmla="*/ 0 w 430"/>
                  <a:gd name="T31" fmla="*/ 1 h 3014"/>
                  <a:gd name="T32" fmla="*/ 0 w 430"/>
                  <a:gd name="T33" fmla="*/ 1 h 3014"/>
                  <a:gd name="T34" fmla="*/ 0 w 430"/>
                  <a:gd name="T35" fmla="*/ 1 h 3014"/>
                  <a:gd name="T36" fmla="*/ 0 w 430"/>
                  <a:gd name="T37" fmla="*/ 1 h 3014"/>
                  <a:gd name="T38" fmla="*/ 0 w 430"/>
                  <a:gd name="T39" fmla="*/ 1 h 3014"/>
                  <a:gd name="T40" fmla="*/ 0 w 430"/>
                  <a:gd name="T41" fmla="*/ 1 h 3014"/>
                  <a:gd name="T42" fmla="*/ 0 w 430"/>
                  <a:gd name="T43" fmla="*/ 1 h 3014"/>
                  <a:gd name="T44" fmla="*/ 0 w 430"/>
                  <a:gd name="T45" fmla="*/ 1 h 3014"/>
                  <a:gd name="T46" fmla="*/ 0 w 430"/>
                  <a:gd name="T47" fmla="*/ 1 h 3014"/>
                  <a:gd name="T48" fmla="*/ 0 w 430"/>
                  <a:gd name="T49" fmla="*/ 1 h 3014"/>
                  <a:gd name="T50" fmla="*/ 0 w 430"/>
                  <a:gd name="T51" fmla="*/ 1 h 3014"/>
                  <a:gd name="T52" fmla="*/ 0 w 430"/>
                  <a:gd name="T53" fmla="*/ 1 h 3014"/>
                  <a:gd name="T54" fmla="*/ 0 w 430"/>
                  <a:gd name="T55" fmla="*/ 0 h 301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30"/>
                  <a:gd name="T85" fmla="*/ 0 h 3014"/>
                  <a:gd name="T86" fmla="*/ 430 w 430"/>
                  <a:gd name="T87" fmla="*/ 3014 h 301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30" h="3014">
                    <a:moveTo>
                      <a:pt x="230" y="0"/>
                    </a:moveTo>
                    <a:lnTo>
                      <a:pt x="241" y="676"/>
                    </a:lnTo>
                    <a:lnTo>
                      <a:pt x="175" y="1573"/>
                    </a:lnTo>
                    <a:lnTo>
                      <a:pt x="87" y="2315"/>
                    </a:lnTo>
                    <a:lnTo>
                      <a:pt x="0" y="2924"/>
                    </a:lnTo>
                    <a:lnTo>
                      <a:pt x="77" y="2980"/>
                    </a:lnTo>
                    <a:lnTo>
                      <a:pt x="230" y="3014"/>
                    </a:lnTo>
                    <a:lnTo>
                      <a:pt x="309" y="2957"/>
                    </a:lnTo>
                    <a:lnTo>
                      <a:pt x="296" y="2293"/>
                    </a:lnTo>
                    <a:lnTo>
                      <a:pt x="330" y="1562"/>
                    </a:lnTo>
                    <a:lnTo>
                      <a:pt x="385" y="931"/>
                    </a:lnTo>
                    <a:lnTo>
                      <a:pt x="430" y="731"/>
                    </a:lnTo>
                    <a:lnTo>
                      <a:pt x="375" y="488"/>
                    </a:lnTo>
                    <a:lnTo>
                      <a:pt x="296" y="1196"/>
                    </a:lnTo>
                    <a:lnTo>
                      <a:pt x="253" y="1739"/>
                    </a:lnTo>
                    <a:lnTo>
                      <a:pt x="230" y="2393"/>
                    </a:lnTo>
                    <a:lnTo>
                      <a:pt x="253" y="2924"/>
                    </a:lnTo>
                    <a:lnTo>
                      <a:pt x="209" y="2957"/>
                    </a:lnTo>
                    <a:lnTo>
                      <a:pt x="132" y="2946"/>
                    </a:lnTo>
                    <a:lnTo>
                      <a:pt x="66" y="2880"/>
                    </a:lnTo>
                    <a:lnTo>
                      <a:pt x="120" y="2448"/>
                    </a:lnTo>
                    <a:lnTo>
                      <a:pt x="187" y="1917"/>
                    </a:lnTo>
                    <a:lnTo>
                      <a:pt x="219" y="1562"/>
                    </a:lnTo>
                    <a:lnTo>
                      <a:pt x="253" y="1097"/>
                    </a:lnTo>
                    <a:lnTo>
                      <a:pt x="296" y="654"/>
                    </a:lnTo>
                    <a:lnTo>
                      <a:pt x="296" y="289"/>
                    </a:lnTo>
                    <a:lnTo>
                      <a:pt x="230" y="44"/>
                    </a:lnTo>
                    <a:lnTo>
                      <a:pt x="2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4" name="Freeform 8"/>
              <p:cNvSpPr>
                <a:spLocks/>
              </p:cNvSpPr>
              <p:nvPr/>
            </p:nvSpPr>
            <p:spPr bwMode="auto">
              <a:xfrm>
                <a:off x="2640" y="1728"/>
                <a:ext cx="1368" cy="2202"/>
              </a:xfrm>
              <a:custGeom>
                <a:avLst/>
                <a:gdLst>
                  <a:gd name="T0" fmla="*/ 1 w 2736"/>
                  <a:gd name="T1" fmla="*/ 0 h 4405"/>
                  <a:gd name="T2" fmla="*/ 1 w 2736"/>
                  <a:gd name="T3" fmla="*/ 0 h 4405"/>
                  <a:gd name="T4" fmla="*/ 1 w 2736"/>
                  <a:gd name="T5" fmla="*/ 0 h 4405"/>
                  <a:gd name="T6" fmla="*/ 1 w 2736"/>
                  <a:gd name="T7" fmla="*/ 0 h 4405"/>
                  <a:gd name="T8" fmla="*/ 1 w 2736"/>
                  <a:gd name="T9" fmla="*/ 0 h 4405"/>
                  <a:gd name="T10" fmla="*/ 1 w 2736"/>
                  <a:gd name="T11" fmla="*/ 0 h 4405"/>
                  <a:gd name="T12" fmla="*/ 1 w 2736"/>
                  <a:gd name="T13" fmla="*/ 0 h 4405"/>
                  <a:gd name="T14" fmla="*/ 1 w 2736"/>
                  <a:gd name="T15" fmla="*/ 0 h 4405"/>
                  <a:gd name="T16" fmla="*/ 1 w 2736"/>
                  <a:gd name="T17" fmla="*/ 0 h 4405"/>
                  <a:gd name="T18" fmla="*/ 1 w 2736"/>
                  <a:gd name="T19" fmla="*/ 0 h 4405"/>
                  <a:gd name="T20" fmla="*/ 1 w 2736"/>
                  <a:gd name="T21" fmla="*/ 0 h 4405"/>
                  <a:gd name="T22" fmla="*/ 1 w 2736"/>
                  <a:gd name="T23" fmla="*/ 0 h 4405"/>
                  <a:gd name="T24" fmla="*/ 1 w 2736"/>
                  <a:gd name="T25" fmla="*/ 0 h 4405"/>
                  <a:gd name="T26" fmla="*/ 1 w 2736"/>
                  <a:gd name="T27" fmla="*/ 0 h 4405"/>
                  <a:gd name="T28" fmla="*/ 1 w 2736"/>
                  <a:gd name="T29" fmla="*/ 0 h 4405"/>
                  <a:gd name="T30" fmla="*/ 1 w 2736"/>
                  <a:gd name="T31" fmla="*/ 0 h 4405"/>
                  <a:gd name="T32" fmla="*/ 1 w 2736"/>
                  <a:gd name="T33" fmla="*/ 0 h 4405"/>
                  <a:gd name="T34" fmla="*/ 1 w 2736"/>
                  <a:gd name="T35" fmla="*/ 0 h 4405"/>
                  <a:gd name="T36" fmla="*/ 1 w 2736"/>
                  <a:gd name="T37" fmla="*/ 0 h 4405"/>
                  <a:gd name="T38" fmla="*/ 1 w 2736"/>
                  <a:gd name="T39" fmla="*/ 0 h 4405"/>
                  <a:gd name="T40" fmla="*/ 1 w 2736"/>
                  <a:gd name="T41" fmla="*/ 0 h 4405"/>
                  <a:gd name="T42" fmla="*/ 1 w 2736"/>
                  <a:gd name="T43" fmla="*/ 0 h 4405"/>
                  <a:gd name="T44" fmla="*/ 1 w 2736"/>
                  <a:gd name="T45" fmla="*/ 0 h 4405"/>
                  <a:gd name="T46" fmla="*/ 1 w 2736"/>
                  <a:gd name="T47" fmla="*/ 0 h 4405"/>
                  <a:gd name="T48" fmla="*/ 0 w 2736"/>
                  <a:gd name="T49" fmla="*/ 0 h 4405"/>
                  <a:gd name="T50" fmla="*/ 1 w 2736"/>
                  <a:gd name="T51" fmla="*/ 0 h 4405"/>
                  <a:gd name="T52" fmla="*/ 1 w 2736"/>
                  <a:gd name="T53" fmla="*/ 0 h 4405"/>
                  <a:gd name="T54" fmla="*/ 1 w 2736"/>
                  <a:gd name="T55" fmla="*/ 0 h 4405"/>
                  <a:gd name="T56" fmla="*/ 1 w 2736"/>
                  <a:gd name="T57" fmla="*/ 0 h 4405"/>
                  <a:gd name="T58" fmla="*/ 1 w 2736"/>
                  <a:gd name="T59" fmla="*/ 0 h 4405"/>
                  <a:gd name="T60" fmla="*/ 1 w 2736"/>
                  <a:gd name="T61" fmla="*/ 0 h 4405"/>
                  <a:gd name="T62" fmla="*/ 1 w 2736"/>
                  <a:gd name="T63" fmla="*/ 0 h 4405"/>
                  <a:gd name="T64" fmla="*/ 1 w 2736"/>
                  <a:gd name="T65" fmla="*/ 0 h 4405"/>
                  <a:gd name="T66" fmla="*/ 1 w 2736"/>
                  <a:gd name="T67" fmla="*/ 0 h 4405"/>
                  <a:gd name="T68" fmla="*/ 1 w 2736"/>
                  <a:gd name="T69" fmla="*/ 0 h 4405"/>
                  <a:gd name="T70" fmla="*/ 1 w 2736"/>
                  <a:gd name="T71" fmla="*/ 0 h 4405"/>
                  <a:gd name="T72" fmla="*/ 1 w 2736"/>
                  <a:gd name="T73" fmla="*/ 0 h 4405"/>
                  <a:gd name="T74" fmla="*/ 1 w 2736"/>
                  <a:gd name="T75" fmla="*/ 0 h 4405"/>
                  <a:gd name="T76" fmla="*/ 1 w 2736"/>
                  <a:gd name="T77" fmla="*/ 0 h 4405"/>
                  <a:gd name="T78" fmla="*/ 1 w 2736"/>
                  <a:gd name="T79" fmla="*/ 0 h 4405"/>
                  <a:gd name="T80" fmla="*/ 1 w 2736"/>
                  <a:gd name="T81" fmla="*/ 0 h 4405"/>
                  <a:gd name="T82" fmla="*/ 1 w 2736"/>
                  <a:gd name="T83" fmla="*/ 0 h 4405"/>
                  <a:gd name="T84" fmla="*/ 1 w 2736"/>
                  <a:gd name="T85" fmla="*/ 0 h 4405"/>
                  <a:gd name="T86" fmla="*/ 1 w 2736"/>
                  <a:gd name="T87" fmla="*/ 0 h 4405"/>
                  <a:gd name="T88" fmla="*/ 1 w 2736"/>
                  <a:gd name="T89" fmla="*/ 0 h 4405"/>
                  <a:gd name="T90" fmla="*/ 1 w 2736"/>
                  <a:gd name="T91" fmla="*/ 0 h 4405"/>
                  <a:gd name="T92" fmla="*/ 1 w 2736"/>
                  <a:gd name="T93" fmla="*/ 0 h 4405"/>
                  <a:gd name="T94" fmla="*/ 1 w 2736"/>
                  <a:gd name="T95" fmla="*/ 0 h 4405"/>
                  <a:gd name="T96" fmla="*/ 1 w 2736"/>
                  <a:gd name="T97" fmla="*/ 0 h 4405"/>
                  <a:gd name="T98" fmla="*/ 1 w 2736"/>
                  <a:gd name="T99" fmla="*/ 0 h 4405"/>
                  <a:gd name="T100" fmla="*/ 1 w 2736"/>
                  <a:gd name="T101" fmla="*/ 0 h 4405"/>
                  <a:gd name="T102" fmla="*/ 1 w 2736"/>
                  <a:gd name="T103" fmla="*/ 0 h 4405"/>
                  <a:gd name="T104" fmla="*/ 1 w 2736"/>
                  <a:gd name="T105" fmla="*/ 0 h 4405"/>
                  <a:gd name="T106" fmla="*/ 1 w 2736"/>
                  <a:gd name="T107" fmla="*/ 0 h 4405"/>
                  <a:gd name="T108" fmla="*/ 1 w 2736"/>
                  <a:gd name="T109" fmla="*/ 0 h 4405"/>
                  <a:gd name="T110" fmla="*/ 1 w 2736"/>
                  <a:gd name="T111" fmla="*/ 0 h 440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36"/>
                  <a:gd name="T169" fmla="*/ 0 h 4405"/>
                  <a:gd name="T170" fmla="*/ 2736 w 2736"/>
                  <a:gd name="T171" fmla="*/ 4405 h 440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36" h="4405">
                    <a:moveTo>
                      <a:pt x="144" y="232"/>
                    </a:moveTo>
                    <a:lnTo>
                      <a:pt x="597" y="200"/>
                    </a:lnTo>
                    <a:lnTo>
                      <a:pt x="1008" y="132"/>
                    </a:lnTo>
                    <a:lnTo>
                      <a:pt x="1462" y="45"/>
                    </a:lnTo>
                    <a:lnTo>
                      <a:pt x="1650" y="0"/>
                    </a:lnTo>
                    <a:lnTo>
                      <a:pt x="1794" y="663"/>
                    </a:lnTo>
                    <a:lnTo>
                      <a:pt x="1983" y="1416"/>
                    </a:lnTo>
                    <a:lnTo>
                      <a:pt x="2160" y="2026"/>
                    </a:lnTo>
                    <a:lnTo>
                      <a:pt x="2426" y="3032"/>
                    </a:lnTo>
                    <a:lnTo>
                      <a:pt x="2702" y="3929"/>
                    </a:lnTo>
                    <a:lnTo>
                      <a:pt x="2736" y="4039"/>
                    </a:lnTo>
                    <a:lnTo>
                      <a:pt x="2691" y="4073"/>
                    </a:lnTo>
                    <a:lnTo>
                      <a:pt x="2459" y="4084"/>
                    </a:lnTo>
                    <a:lnTo>
                      <a:pt x="2094" y="4161"/>
                    </a:lnTo>
                    <a:lnTo>
                      <a:pt x="1739" y="4294"/>
                    </a:lnTo>
                    <a:lnTo>
                      <a:pt x="1384" y="4405"/>
                    </a:lnTo>
                    <a:lnTo>
                      <a:pt x="1273" y="4394"/>
                    </a:lnTo>
                    <a:lnTo>
                      <a:pt x="1229" y="4294"/>
                    </a:lnTo>
                    <a:lnTo>
                      <a:pt x="1018" y="3497"/>
                    </a:lnTo>
                    <a:lnTo>
                      <a:pt x="787" y="2711"/>
                    </a:lnTo>
                    <a:lnTo>
                      <a:pt x="621" y="2058"/>
                    </a:lnTo>
                    <a:lnTo>
                      <a:pt x="465" y="1461"/>
                    </a:lnTo>
                    <a:lnTo>
                      <a:pt x="276" y="929"/>
                    </a:lnTo>
                    <a:lnTo>
                      <a:pt x="144" y="576"/>
                    </a:lnTo>
                    <a:lnTo>
                      <a:pt x="0" y="244"/>
                    </a:lnTo>
                    <a:lnTo>
                      <a:pt x="144" y="244"/>
                    </a:lnTo>
                    <a:lnTo>
                      <a:pt x="232" y="587"/>
                    </a:lnTo>
                    <a:lnTo>
                      <a:pt x="376" y="1008"/>
                    </a:lnTo>
                    <a:lnTo>
                      <a:pt x="542" y="1471"/>
                    </a:lnTo>
                    <a:lnTo>
                      <a:pt x="765" y="2347"/>
                    </a:lnTo>
                    <a:lnTo>
                      <a:pt x="963" y="3055"/>
                    </a:lnTo>
                    <a:lnTo>
                      <a:pt x="1097" y="3463"/>
                    </a:lnTo>
                    <a:lnTo>
                      <a:pt x="1174" y="3752"/>
                    </a:lnTo>
                    <a:lnTo>
                      <a:pt x="1297" y="4105"/>
                    </a:lnTo>
                    <a:lnTo>
                      <a:pt x="1384" y="4294"/>
                    </a:lnTo>
                    <a:lnTo>
                      <a:pt x="1429" y="4305"/>
                    </a:lnTo>
                    <a:lnTo>
                      <a:pt x="1639" y="4284"/>
                    </a:lnTo>
                    <a:lnTo>
                      <a:pt x="1971" y="4139"/>
                    </a:lnTo>
                    <a:lnTo>
                      <a:pt x="2315" y="4029"/>
                    </a:lnTo>
                    <a:lnTo>
                      <a:pt x="2570" y="3952"/>
                    </a:lnTo>
                    <a:lnTo>
                      <a:pt x="2591" y="3897"/>
                    </a:lnTo>
                    <a:lnTo>
                      <a:pt x="2525" y="3618"/>
                    </a:lnTo>
                    <a:lnTo>
                      <a:pt x="2360" y="3044"/>
                    </a:lnTo>
                    <a:lnTo>
                      <a:pt x="2181" y="2413"/>
                    </a:lnTo>
                    <a:lnTo>
                      <a:pt x="2005" y="1760"/>
                    </a:lnTo>
                    <a:lnTo>
                      <a:pt x="1873" y="1261"/>
                    </a:lnTo>
                    <a:lnTo>
                      <a:pt x="1794" y="908"/>
                    </a:lnTo>
                    <a:lnTo>
                      <a:pt x="1639" y="310"/>
                    </a:lnTo>
                    <a:lnTo>
                      <a:pt x="1594" y="166"/>
                    </a:lnTo>
                    <a:lnTo>
                      <a:pt x="1507" y="155"/>
                    </a:lnTo>
                    <a:lnTo>
                      <a:pt x="1329" y="155"/>
                    </a:lnTo>
                    <a:lnTo>
                      <a:pt x="1063" y="189"/>
                    </a:lnTo>
                    <a:lnTo>
                      <a:pt x="687" y="244"/>
                    </a:lnTo>
                    <a:lnTo>
                      <a:pt x="400" y="287"/>
                    </a:lnTo>
                    <a:lnTo>
                      <a:pt x="177" y="310"/>
                    </a:lnTo>
                    <a:lnTo>
                      <a:pt x="144" y="2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6" name="Freeform 10"/>
              <p:cNvSpPr>
                <a:spLocks/>
              </p:cNvSpPr>
              <p:nvPr/>
            </p:nvSpPr>
            <p:spPr bwMode="auto">
              <a:xfrm>
                <a:off x="3056" y="2086"/>
                <a:ext cx="287" cy="302"/>
              </a:xfrm>
              <a:custGeom>
                <a:avLst/>
                <a:gdLst>
                  <a:gd name="T0" fmla="*/ 1 w 574"/>
                  <a:gd name="T1" fmla="*/ 1 h 603"/>
                  <a:gd name="T2" fmla="*/ 1 w 574"/>
                  <a:gd name="T3" fmla="*/ 1 h 603"/>
                  <a:gd name="T4" fmla="*/ 1 w 574"/>
                  <a:gd name="T5" fmla="*/ 0 h 603"/>
                  <a:gd name="T6" fmla="*/ 0 w 574"/>
                  <a:gd name="T7" fmla="*/ 1 h 603"/>
                  <a:gd name="T8" fmla="*/ 0 w 574"/>
                  <a:gd name="T9" fmla="*/ 1 h 603"/>
                  <a:gd name="T10" fmla="*/ 1 w 574"/>
                  <a:gd name="T11" fmla="*/ 1 h 603"/>
                  <a:gd name="T12" fmla="*/ 1 w 574"/>
                  <a:gd name="T13" fmla="*/ 1 h 603"/>
                  <a:gd name="T14" fmla="*/ 1 w 574"/>
                  <a:gd name="T15" fmla="*/ 1 h 603"/>
                  <a:gd name="T16" fmla="*/ 0 60000 65536"/>
                  <a:gd name="T17" fmla="*/ 0 60000 65536"/>
                  <a:gd name="T18" fmla="*/ 0 60000 65536"/>
                  <a:gd name="T19" fmla="*/ 0 60000 65536"/>
                  <a:gd name="T20" fmla="*/ 0 60000 65536"/>
                  <a:gd name="T21" fmla="*/ 0 60000 65536"/>
                  <a:gd name="T22" fmla="*/ 0 60000 65536"/>
                  <a:gd name="T23" fmla="*/ 0 60000 65536"/>
                  <a:gd name="T24" fmla="*/ 0 w 574"/>
                  <a:gd name="T25" fmla="*/ 0 h 603"/>
                  <a:gd name="T26" fmla="*/ 574 w 574"/>
                  <a:gd name="T27" fmla="*/ 603 h 6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4" h="603">
                    <a:moveTo>
                      <a:pt x="574" y="558"/>
                    </a:moveTo>
                    <a:lnTo>
                      <a:pt x="266" y="234"/>
                    </a:lnTo>
                    <a:lnTo>
                      <a:pt x="55" y="0"/>
                    </a:lnTo>
                    <a:lnTo>
                      <a:pt x="0" y="11"/>
                    </a:lnTo>
                    <a:lnTo>
                      <a:pt x="0" y="55"/>
                    </a:lnTo>
                    <a:lnTo>
                      <a:pt x="266" y="312"/>
                    </a:lnTo>
                    <a:lnTo>
                      <a:pt x="498" y="603"/>
                    </a:lnTo>
                    <a:lnTo>
                      <a:pt x="574" y="5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7" name="Freeform 11"/>
              <p:cNvSpPr>
                <a:spLocks/>
              </p:cNvSpPr>
              <p:nvPr/>
            </p:nvSpPr>
            <p:spPr bwMode="auto">
              <a:xfrm>
                <a:off x="3088" y="2241"/>
                <a:ext cx="255" cy="248"/>
              </a:xfrm>
              <a:custGeom>
                <a:avLst/>
                <a:gdLst>
                  <a:gd name="T0" fmla="*/ 1 w 510"/>
                  <a:gd name="T1" fmla="*/ 0 h 498"/>
                  <a:gd name="T2" fmla="*/ 1 w 510"/>
                  <a:gd name="T3" fmla="*/ 0 h 498"/>
                  <a:gd name="T4" fmla="*/ 1 w 510"/>
                  <a:gd name="T5" fmla="*/ 0 h 498"/>
                  <a:gd name="T6" fmla="*/ 0 w 510"/>
                  <a:gd name="T7" fmla="*/ 0 h 498"/>
                  <a:gd name="T8" fmla="*/ 1 w 510"/>
                  <a:gd name="T9" fmla="*/ 0 h 498"/>
                  <a:gd name="T10" fmla="*/ 1 w 510"/>
                  <a:gd name="T11" fmla="*/ 0 h 498"/>
                  <a:gd name="T12" fmla="*/ 0 60000 65536"/>
                  <a:gd name="T13" fmla="*/ 0 60000 65536"/>
                  <a:gd name="T14" fmla="*/ 0 60000 65536"/>
                  <a:gd name="T15" fmla="*/ 0 60000 65536"/>
                  <a:gd name="T16" fmla="*/ 0 60000 65536"/>
                  <a:gd name="T17" fmla="*/ 0 60000 65536"/>
                  <a:gd name="T18" fmla="*/ 0 w 510"/>
                  <a:gd name="T19" fmla="*/ 0 h 498"/>
                  <a:gd name="T20" fmla="*/ 510 w 510"/>
                  <a:gd name="T21" fmla="*/ 498 h 498"/>
                </a:gdLst>
                <a:ahLst/>
                <a:cxnLst>
                  <a:cxn ang="T12">
                    <a:pos x="T0" y="T1"/>
                  </a:cxn>
                  <a:cxn ang="T13">
                    <a:pos x="T2" y="T3"/>
                  </a:cxn>
                  <a:cxn ang="T14">
                    <a:pos x="T4" y="T5"/>
                  </a:cxn>
                  <a:cxn ang="T15">
                    <a:pos x="T6" y="T7"/>
                  </a:cxn>
                  <a:cxn ang="T16">
                    <a:pos x="T8" y="T9"/>
                  </a:cxn>
                  <a:cxn ang="T17">
                    <a:pos x="T10" y="T11"/>
                  </a:cxn>
                </a:cxnLst>
                <a:rect l="T18" t="T19" r="T20" b="T21"/>
                <a:pathLst>
                  <a:path w="510" h="498">
                    <a:moveTo>
                      <a:pt x="510" y="498"/>
                    </a:moveTo>
                    <a:lnTo>
                      <a:pt x="79" y="0"/>
                    </a:lnTo>
                    <a:lnTo>
                      <a:pt x="11" y="0"/>
                    </a:lnTo>
                    <a:lnTo>
                      <a:pt x="0" y="68"/>
                    </a:lnTo>
                    <a:lnTo>
                      <a:pt x="234" y="266"/>
                    </a:lnTo>
                    <a:lnTo>
                      <a:pt x="510" y="4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8" name="Freeform 12"/>
              <p:cNvSpPr>
                <a:spLocks/>
              </p:cNvSpPr>
              <p:nvPr/>
            </p:nvSpPr>
            <p:spPr bwMode="auto">
              <a:xfrm>
                <a:off x="3348" y="3121"/>
                <a:ext cx="310" cy="338"/>
              </a:xfrm>
              <a:custGeom>
                <a:avLst/>
                <a:gdLst>
                  <a:gd name="T0" fmla="*/ 0 w 621"/>
                  <a:gd name="T1" fmla="*/ 0 h 675"/>
                  <a:gd name="T2" fmla="*/ 0 w 621"/>
                  <a:gd name="T3" fmla="*/ 1 h 675"/>
                  <a:gd name="T4" fmla="*/ 0 w 621"/>
                  <a:gd name="T5" fmla="*/ 1 h 675"/>
                  <a:gd name="T6" fmla="*/ 0 w 621"/>
                  <a:gd name="T7" fmla="*/ 1 h 675"/>
                  <a:gd name="T8" fmla="*/ 0 w 621"/>
                  <a:gd name="T9" fmla="*/ 1 h 675"/>
                  <a:gd name="T10" fmla="*/ 0 w 621"/>
                  <a:gd name="T11" fmla="*/ 1 h 675"/>
                  <a:gd name="T12" fmla="*/ 0 w 621"/>
                  <a:gd name="T13" fmla="*/ 1 h 675"/>
                  <a:gd name="T14" fmla="*/ 0 w 621"/>
                  <a:gd name="T15" fmla="*/ 0 h 675"/>
                  <a:gd name="T16" fmla="*/ 0 60000 65536"/>
                  <a:gd name="T17" fmla="*/ 0 60000 65536"/>
                  <a:gd name="T18" fmla="*/ 0 60000 65536"/>
                  <a:gd name="T19" fmla="*/ 0 60000 65536"/>
                  <a:gd name="T20" fmla="*/ 0 60000 65536"/>
                  <a:gd name="T21" fmla="*/ 0 60000 65536"/>
                  <a:gd name="T22" fmla="*/ 0 60000 65536"/>
                  <a:gd name="T23" fmla="*/ 0 60000 65536"/>
                  <a:gd name="T24" fmla="*/ 0 w 621"/>
                  <a:gd name="T25" fmla="*/ 0 h 675"/>
                  <a:gd name="T26" fmla="*/ 621 w 621"/>
                  <a:gd name="T27" fmla="*/ 675 h 6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1" h="675">
                    <a:moveTo>
                      <a:pt x="45" y="0"/>
                    </a:moveTo>
                    <a:lnTo>
                      <a:pt x="532" y="478"/>
                    </a:lnTo>
                    <a:lnTo>
                      <a:pt x="621" y="620"/>
                    </a:lnTo>
                    <a:lnTo>
                      <a:pt x="576" y="675"/>
                    </a:lnTo>
                    <a:lnTo>
                      <a:pt x="510" y="643"/>
                    </a:lnTo>
                    <a:lnTo>
                      <a:pt x="211" y="267"/>
                    </a:lnTo>
                    <a:lnTo>
                      <a:pt x="0" y="12"/>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9" name="Freeform 13"/>
              <p:cNvSpPr>
                <a:spLocks/>
              </p:cNvSpPr>
              <p:nvPr/>
            </p:nvSpPr>
            <p:spPr bwMode="auto">
              <a:xfrm>
                <a:off x="3354" y="3294"/>
                <a:ext cx="232" cy="286"/>
              </a:xfrm>
              <a:custGeom>
                <a:avLst/>
                <a:gdLst>
                  <a:gd name="T0" fmla="*/ 1 w 463"/>
                  <a:gd name="T1" fmla="*/ 1 h 572"/>
                  <a:gd name="T2" fmla="*/ 1 w 463"/>
                  <a:gd name="T3" fmla="*/ 1 h 572"/>
                  <a:gd name="T4" fmla="*/ 1 w 463"/>
                  <a:gd name="T5" fmla="*/ 0 h 572"/>
                  <a:gd name="T6" fmla="*/ 0 w 463"/>
                  <a:gd name="T7" fmla="*/ 1 h 572"/>
                  <a:gd name="T8" fmla="*/ 1 w 463"/>
                  <a:gd name="T9" fmla="*/ 1 h 572"/>
                  <a:gd name="T10" fmla="*/ 1 w 463"/>
                  <a:gd name="T11" fmla="*/ 1 h 572"/>
                  <a:gd name="T12" fmla="*/ 1 w 463"/>
                  <a:gd name="T13" fmla="*/ 1 h 572"/>
                  <a:gd name="T14" fmla="*/ 1 w 463"/>
                  <a:gd name="T15" fmla="*/ 1 h 572"/>
                  <a:gd name="T16" fmla="*/ 1 w 463"/>
                  <a:gd name="T17" fmla="*/ 1 h 5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3"/>
                  <a:gd name="T28" fmla="*/ 0 h 572"/>
                  <a:gd name="T29" fmla="*/ 463 w 463"/>
                  <a:gd name="T30" fmla="*/ 572 h 5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3" h="572">
                    <a:moveTo>
                      <a:pt x="419" y="417"/>
                    </a:moveTo>
                    <a:lnTo>
                      <a:pt x="242" y="185"/>
                    </a:lnTo>
                    <a:lnTo>
                      <a:pt x="55" y="0"/>
                    </a:lnTo>
                    <a:lnTo>
                      <a:pt x="0" y="21"/>
                    </a:lnTo>
                    <a:lnTo>
                      <a:pt x="33" y="119"/>
                    </a:lnTo>
                    <a:lnTo>
                      <a:pt x="253" y="306"/>
                    </a:lnTo>
                    <a:lnTo>
                      <a:pt x="429" y="572"/>
                    </a:lnTo>
                    <a:lnTo>
                      <a:pt x="463" y="517"/>
                    </a:lnTo>
                    <a:lnTo>
                      <a:pt x="419" y="4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83305" name="Group 14"/>
            <p:cNvGrpSpPr>
              <a:grpSpLocks/>
            </p:cNvGrpSpPr>
            <p:nvPr/>
          </p:nvGrpSpPr>
          <p:grpSpPr bwMode="auto">
            <a:xfrm>
              <a:off x="4251" y="1732"/>
              <a:ext cx="885" cy="2201"/>
              <a:chOff x="4251" y="1732"/>
              <a:chExt cx="885" cy="2201"/>
            </a:xfrm>
          </p:grpSpPr>
          <p:sp>
            <p:nvSpPr>
              <p:cNvPr id="183306" name="Freeform 15"/>
              <p:cNvSpPr>
                <a:spLocks/>
              </p:cNvSpPr>
              <p:nvPr/>
            </p:nvSpPr>
            <p:spPr bwMode="auto">
              <a:xfrm>
                <a:off x="4472" y="1843"/>
                <a:ext cx="511" cy="496"/>
              </a:xfrm>
              <a:custGeom>
                <a:avLst/>
                <a:gdLst>
                  <a:gd name="T0" fmla="*/ 1 w 1022"/>
                  <a:gd name="T1" fmla="*/ 1 h 992"/>
                  <a:gd name="T2" fmla="*/ 1 w 1022"/>
                  <a:gd name="T3" fmla="*/ 1 h 992"/>
                  <a:gd name="T4" fmla="*/ 1 w 1022"/>
                  <a:gd name="T5" fmla="*/ 1 h 992"/>
                  <a:gd name="T6" fmla="*/ 1 w 1022"/>
                  <a:gd name="T7" fmla="*/ 1 h 992"/>
                  <a:gd name="T8" fmla="*/ 1 w 1022"/>
                  <a:gd name="T9" fmla="*/ 1 h 992"/>
                  <a:gd name="T10" fmla="*/ 1 w 1022"/>
                  <a:gd name="T11" fmla="*/ 0 h 992"/>
                  <a:gd name="T12" fmla="*/ 1 w 1022"/>
                  <a:gd name="T13" fmla="*/ 1 h 992"/>
                  <a:gd name="T14" fmla="*/ 1 w 1022"/>
                  <a:gd name="T15" fmla="*/ 1 h 992"/>
                  <a:gd name="T16" fmla="*/ 1 w 1022"/>
                  <a:gd name="T17" fmla="*/ 1 h 992"/>
                  <a:gd name="T18" fmla="*/ 1 w 1022"/>
                  <a:gd name="T19" fmla="*/ 1 h 992"/>
                  <a:gd name="T20" fmla="*/ 1 w 1022"/>
                  <a:gd name="T21" fmla="*/ 1 h 992"/>
                  <a:gd name="T22" fmla="*/ 1 w 1022"/>
                  <a:gd name="T23" fmla="*/ 1 h 992"/>
                  <a:gd name="T24" fmla="*/ 1 w 1022"/>
                  <a:gd name="T25" fmla="*/ 1 h 992"/>
                  <a:gd name="T26" fmla="*/ 1 w 1022"/>
                  <a:gd name="T27" fmla="*/ 1 h 992"/>
                  <a:gd name="T28" fmla="*/ 1 w 1022"/>
                  <a:gd name="T29" fmla="*/ 1 h 992"/>
                  <a:gd name="T30" fmla="*/ 1 w 1022"/>
                  <a:gd name="T31" fmla="*/ 1 h 992"/>
                  <a:gd name="T32" fmla="*/ 1 w 1022"/>
                  <a:gd name="T33" fmla="*/ 1 h 992"/>
                  <a:gd name="T34" fmla="*/ 1 w 1022"/>
                  <a:gd name="T35" fmla="*/ 1 h 992"/>
                  <a:gd name="T36" fmla="*/ 1 w 1022"/>
                  <a:gd name="T37" fmla="*/ 1 h 992"/>
                  <a:gd name="T38" fmla="*/ 1 w 1022"/>
                  <a:gd name="T39" fmla="*/ 1 h 992"/>
                  <a:gd name="T40" fmla="*/ 0 w 1022"/>
                  <a:gd name="T41" fmla="*/ 1 h 992"/>
                  <a:gd name="T42" fmla="*/ 1 w 1022"/>
                  <a:gd name="T43" fmla="*/ 1 h 992"/>
                  <a:gd name="T44" fmla="*/ 1 w 1022"/>
                  <a:gd name="T45" fmla="*/ 1 h 992"/>
                  <a:gd name="T46" fmla="*/ 1 w 1022"/>
                  <a:gd name="T47" fmla="*/ 1 h 9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22"/>
                  <a:gd name="T73" fmla="*/ 0 h 992"/>
                  <a:gd name="T74" fmla="*/ 1022 w 1022"/>
                  <a:gd name="T75" fmla="*/ 992 h 9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22" h="992">
                    <a:moveTo>
                      <a:pt x="312" y="419"/>
                    </a:moveTo>
                    <a:lnTo>
                      <a:pt x="402" y="287"/>
                    </a:lnTo>
                    <a:lnTo>
                      <a:pt x="501" y="187"/>
                    </a:lnTo>
                    <a:lnTo>
                      <a:pt x="601" y="66"/>
                    </a:lnTo>
                    <a:lnTo>
                      <a:pt x="723" y="11"/>
                    </a:lnTo>
                    <a:lnTo>
                      <a:pt x="822" y="0"/>
                    </a:lnTo>
                    <a:lnTo>
                      <a:pt x="922" y="34"/>
                    </a:lnTo>
                    <a:lnTo>
                      <a:pt x="979" y="111"/>
                    </a:lnTo>
                    <a:lnTo>
                      <a:pt x="1022" y="253"/>
                    </a:lnTo>
                    <a:lnTo>
                      <a:pt x="1012" y="408"/>
                    </a:lnTo>
                    <a:lnTo>
                      <a:pt x="967" y="540"/>
                    </a:lnTo>
                    <a:lnTo>
                      <a:pt x="856" y="694"/>
                    </a:lnTo>
                    <a:lnTo>
                      <a:pt x="735" y="804"/>
                    </a:lnTo>
                    <a:lnTo>
                      <a:pt x="601" y="904"/>
                    </a:lnTo>
                    <a:lnTo>
                      <a:pt x="457" y="970"/>
                    </a:lnTo>
                    <a:lnTo>
                      <a:pt x="334" y="992"/>
                    </a:lnTo>
                    <a:lnTo>
                      <a:pt x="279" y="958"/>
                    </a:lnTo>
                    <a:lnTo>
                      <a:pt x="234" y="826"/>
                    </a:lnTo>
                    <a:lnTo>
                      <a:pt x="246" y="649"/>
                    </a:lnTo>
                    <a:lnTo>
                      <a:pt x="34" y="662"/>
                    </a:lnTo>
                    <a:lnTo>
                      <a:pt x="0" y="628"/>
                    </a:lnTo>
                    <a:lnTo>
                      <a:pt x="34" y="562"/>
                    </a:lnTo>
                    <a:lnTo>
                      <a:pt x="257" y="551"/>
                    </a:lnTo>
                    <a:lnTo>
                      <a:pt x="312" y="419"/>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7" name="Freeform 16"/>
              <p:cNvSpPr>
                <a:spLocks/>
              </p:cNvSpPr>
              <p:nvPr/>
            </p:nvSpPr>
            <p:spPr bwMode="auto">
              <a:xfrm>
                <a:off x="4447" y="2367"/>
                <a:ext cx="353" cy="732"/>
              </a:xfrm>
              <a:custGeom>
                <a:avLst/>
                <a:gdLst>
                  <a:gd name="T0" fmla="*/ 0 w 707"/>
                  <a:gd name="T1" fmla="*/ 1 h 1462"/>
                  <a:gd name="T2" fmla="*/ 0 w 707"/>
                  <a:gd name="T3" fmla="*/ 1 h 1462"/>
                  <a:gd name="T4" fmla="*/ 0 w 707"/>
                  <a:gd name="T5" fmla="*/ 0 h 1462"/>
                  <a:gd name="T6" fmla="*/ 0 w 707"/>
                  <a:gd name="T7" fmla="*/ 1 h 1462"/>
                  <a:gd name="T8" fmla="*/ 0 w 707"/>
                  <a:gd name="T9" fmla="*/ 1 h 1462"/>
                  <a:gd name="T10" fmla="*/ 0 w 707"/>
                  <a:gd name="T11" fmla="*/ 1 h 1462"/>
                  <a:gd name="T12" fmla="*/ 0 w 707"/>
                  <a:gd name="T13" fmla="*/ 1 h 1462"/>
                  <a:gd name="T14" fmla="*/ 0 w 707"/>
                  <a:gd name="T15" fmla="*/ 1 h 1462"/>
                  <a:gd name="T16" fmla="*/ 0 w 707"/>
                  <a:gd name="T17" fmla="*/ 1 h 1462"/>
                  <a:gd name="T18" fmla="*/ 0 w 707"/>
                  <a:gd name="T19" fmla="*/ 1 h 1462"/>
                  <a:gd name="T20" fmla="*/ 0 w 707"/>
                  <a:gd name="T21" fmla="*/ 1 h 1462"/>
                  <a:gd name="T22" fmla="*/ 0 w 707"/>
                  <a:gd name="T23" fmla="*/ 1 h 1462"/>
                  <a:gd name="T24" fmla="*/ 0 w 707"/>
                  <a:gd name="T25" fmla="*/ 1 h 1462"/>
                  <a:gd name="T26" fmla="*/ 0 w 707"/>
                  <a:gd name="T27" fmla="*/ 1 h 1462"/>
                  <a:gd name="T28" fmla="*/ 0 w 707"/>
                  <a:gd name="T29" fmla="*/ 1 h 1462"/>
                  <a:gd name="T30" fmla="*/ 0 w 707"/>
                  <a:gd name="T31" fmla="*/ 1 h 1462"/>
                  <a:gd name="T32" fmla="*/ 0 w 707"/>
                  <a:gd name="T33" fmla="*/ 1 h 1462"/>
                  <a:gd name="T34" fmla="*/ 0 w 707"/>
                  <a:gd name="T35" fmla="*/ 1 h 1462"/>
                  <a:gd name="T36" fmla="*/ 0 w 707"/>
                  <a:gd name="T37" fmla="*/ 1 h 1462"/>
                  <a:gd name="T38" fmla="*/ 0 w 707"/>
                  <a:gd name="T39" fmla="*/ 1 h 1462"/>
                  <a:gd name="T40" fmla="*/ 0 w 707"/>
                  <a:gd name="T41" fmla="*/ 1 h 1462"/>
                  <a:gd name="T42" fmla="*/ 0 w 707"/>
                  <a:gd name="T43" fmla="*/ 1 h 1462"/>
                  <a:gd name="T44" fmla="*/ 0 w 707"/>
                  <a:gd name="T45" fmla="*/ 1 h 1462"/>
                  <a:gd name="T46" fmla="*/ 0 w 707"/>
                  <a:gd name="T47" fmla="*/ 1 h 1462"/>
                  <a:gd name="T48" fmla="*/ 0 w 707"/>
                  <a:gd name="T49" fmla="*/ 1 h 1462"/>
                  <a:gd name="T50" fmla="*/ 0 w 707"/>
                  <a:gd name="T51" fmla="*/ 1 h 1462"/>
                  <a:gd name="T52" fmla="*/ 0 w 707"/>
                  <a:gd name="T53" fmla="*/ 1 h 14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7"/>
                  <a:gd name="T82" fmla="*/ 0 h 1462"/>
                  <a:gd name="T83" fmla="*/ 707 w 707"/>
                  <a:gd name="T84" fmla="*/ 1462 h 14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7" h="1462">
                    <a:moveTo>
                      <a:pt x="198" y="121"/>
                    </a:moveTo>
                    <a:lnTo>
                      <a:pt x="298" y="34"/>
                    </a:lnTo>
                    <a:lnTo>
                      <a:pt x="453" y="0"/>
                    </a:lnTo>
                    <a:lnTo>
                      <a:pt x="585" y="21"/>
                    </a:lnTo>
                    <a:lnTo>
                      <a:pt x="685" y="110"/>
                    </a:lnTo>
                    <a:lnTo>
                      <a:pt x="707" y="176"/>
                    </a:lnTo>
                    <a:lnTo>
                      <a:pt x="707" y="265"/>
                    </a:lnTo>
                    <a:lnTo>
                      <a:pt x="662" y="344"/>
                    </a:lnTo>
                    <a:lnTo>
                      <a:pt x="585" y="476"/>
                    </a:lnTo>
                    <a:lnTo>
                      <a:pt x="551" y="631"/>
                    </a:lnTo>
                    <a:lnTo>
                      <a:pt x="541" y="765"/>
                    </a:lnTo>
                    <a:lnTo>
                      <a:pt x="575" y="907"/>
                    </a:lnTo>
                    <a:lnTo>
                      <a:pt x="662" y="1041"/>
                    </a:lnTo>
                    <a:lnTo>
                      <a:pt x="696" y="1173"/>
                    </a:lnTo>
                    <a:lnTo>
                      <a:pt x="685" y="1296"/>
                    </a:lnTo>
                    <a:lnTo>
                      <a:pt x="619" y="1396"/>
                    </a:lnTo>
                    <a:lnTo>
                      <a:pt x="530" y="1451"/>
                    </a:lnTo>
                    <a:lnTo>
                      <a:pt x="419" y="1462"/>
                    </a:lnTo>
                    <a:lnTo>
                      <a:pt x="288" y="1462"/>
                    </a:lnTo>
                    <a:lnTo>
                      <a:pt x="188" y="1407"/>
                    </a:lnTo>
                    <a:lnTo>
                      <a:pt x="90" y="1241"/>
                    </a:lnTo>
                    <a:lnTo>
                      <a:pt x="22" y="1096"/>
                    </a:lnTo>
                    <a:lnTo>
                      <a:pt x="0" y="875"/>
                    </a:lnTo>
                    <a:lnTo>
                      <a:pt x="22" y="676"/>
                    </a:lnTo>
                    <a:lnTo>
                      <a:pt x="66" y="465"/>
                    </a:lnTo>
                    <a:lnTo>
                      <a:pt x="132" y="255"/>
                    </a:lnTo>
                    <a:lnTo>
                      <a:pt x="198" y="121"/>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8" name="Freeform 17"/>
              <p:cNvSpPr>
                <a:spLocks/>
              </p:cNvSpPr>
              <p:nvPr/>
            </p:nvSpPr>
            <p:spPr bwMode="auto">
              <a:xfrm>
                <a:off x="4727" y="2391"/>
                <a:ext cx="393" cy="656"/>
              </a:xfrm>
              <a:custGeom>
                <a:avLst/>
                <a:gdLst>
                  <a:gd name="T0" fmla="*/ 0 w 787"/>
                  <a:gd name="T1" fmla="*/ 0 h 1313"/>
                  <a:gd name="T2" fmla="*/ 0 w 787"/>
                  <a:gd name="T3" fmla="*/ 0 h 1313"/>
                  <a:gd name="T4" fmla="*/ 0 w 787"/>
                  <a:gd name="T5" fmla="*/ 0 h 1313"/>
                  <a:gd name="T6" fmla="*/ 0 w 787"/>
                  <a:gd name="T7" fmla="*/ 0 h 1313"/>
                  <a:gd name="T8" fmla="*/ 0 w 787"/>
                  <a:gd name="T9" fmla="*/ 0 h 1313"/>
                  <a:gd name="T10" fmla="*/ 0 w 787"/>
                  <a:gd name="T11" fmla="*/ 0 h 1313"/>
                  <a:gd name="T12" fmla="*/ 0 w 787"/>
                  <a:gd name="T13" fmla="*/ 0 h 1313"/>
                  <a:gd name="T14" fmla="*/ 0 w 787"/>
                  <a:gd name="T15" fmla="*/ 0 h 1313"/>
                  <a:gd name="T16" fmla="*/ 0 w 787"/>
                  <a:gd name="T17" fmla="*/ 0 h 1313"/>
                  <a:gd name="T18" fmla="*/ 0 w 787"/>
                  <a:gd name="T19" fmla="*/ 0 h 1313"/>
                  <a:gd name="T20" fmla="*/ 0 w 787"/>
                  <a:gd name="T21" fmla="*/ 0 h 1313"/>
                  <a:gd name="T22" fmla="*/ 0 w 787"/>
                  <a:gd name="T23" fmla="*/ 0 h 1313"/>
                  <a:gd name="T24" fmla="*/ 0 w 787"/>
                  <a:gd name="T25" fmla="*/ 0 h 1313"/>
                  <a:gd name="T26" fmla="*/ 0 w 787"/>
                  <a:gd name="T27" fmla="*/ 0 h 1313"/>
                  <a:gd name="T28" fmla="*/ 0 w 787"/>
                  <a:gd name="T29" fmla="*/ 0 h 1313"/>
                  <a:gd name="T30" fmla="*/ 0 w 787"/>
                  <a:gd name="T31" fmla="*/ 0 h 1313"/>
                  <a:gd name="T32" fmla="*/ 0 w 787"/>
                  <a:gd name="T33" fmla="*/ 0 h 1313"/>
                  <a:gd name="T34" fmla="*/ 0 w 787"/>
                  <a:gd name="T35" fmla="*/ 0 h 1313"/>
                  <a:gd name="T36" fmla="*/ 0 w 787"/>
                  <a:gd name="T37" fmla="*/ 0 h 1313"/>
                  <a:gd name="T38" fmla="*/ 0 w 787"/>
                  <a:gd name="T39" fmla="*/ 0 h 1313"/>
                  <a:gd name="T40" fmla="*/ 0 w 787"/>
                  <a:gd name="T41" fmla="*/ 0 h 1313"/>
                  <a:gd name="T42" fmla="*/ 0 w 787"/>
                  <a:gd name="T43" fmla="*/ 0 h 1313"/>
                  <a:gd name="T44" fmla="*/ 0 w 787"/>
                  <a:gd name="T45" fmla="*/ 0 h 1313"/>
                  <a:gd name="T46" fmla="*/ 0 w 787"/>
                  <a:gd name="T47" fmla="*/ 0 h 1313"/>
                  <a:gd name="T48" fmla="*/ 0 w 787"/>
                  <a:gd name="T49" fmla="*/ 0 h 1313"/>
                  <a:gd name="T50" fmla="*/ 0 w 787"/>
                  <a:gd name="T51" fmla="*/ 0 h 1313"/>
                  <a:gd name="T52" fmla="*/ 0 w 787"/>
                  <a:gd name="T53" fmla="*/ 0 h 1313"/>
                  <a:gd name="T54" fmla="*/ 0 w 787"/>
                  <a:gd name="T55" fmla="*/ 0 h 1313"/>
                  <a:gd name="T56" fmla="*/ 0 w 787"/>
                  <a:gd name="T57" fmla="*/ 0 h 1313"/>
                  <a:gd name="T58" fmla="*/ 0 w 787"/>
                  <a:gd name="T59" fmla="*/ 0 h 1313"/>
                  <a:gd name="T60" fmla="*/ 0 w 787"/>
                  <a:gd name="T61" fmla="*/ 0 h 1313"/>
                  <a:gd name="T62" fmla="*/ 0 w 787"/>
                  <a:gd name="T63" fmla="*/ 0 h 1313"/>
                  <a:gd name="T64" fmla="*/ 0 w 787"/>
                  <a:gd name="T65" fmla="*/ 0 h 1313"/>
                  <a:gd name="T66" fmla="*/ 0 w 787"/>
                  <a:gd name="T67" fmla="*/ 0 h 1313"/>
                  <a:gd name="T68" fmla="*/ 0 w 787"/>
                  <a:gd name="T69" fmla="*/ 0 h 1313"/>
                  <a:gd name="T70" fmla="*/ 0 w 787"/>
                  <a:gd name="T71" fmla="*/ 0 h 1313"/>
                  <a:gd name="T72" fmla="*/ 0 w 787"/>
                  <a:gd name="T73" fmla="*/ 0 h 1313"/>
                  <a:gd name="T74" fmla="*/ 0 w 787"/>
                  <a:gd name="T75" fmla="*/ 0 h 1313"/>
                  <a:gd name="T76" fmla="*/ 0 w 787"/>
                  <a:gd name="T77" fmla="*/ 0 h 13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87"/>
                  <a:gd name="T118" fmla="*/ 0 h 1313"/>
                  <a:gd name="T119" fmla="*/ 787 w 787"/>
                  <a:gd name="T120" fmla="*/ 1313 h 13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87" h="1313">
                    <a:moveTo>
                      <a:pt x="0" y="66"/>
                    </a:moveTo>
                    <a:lnTo>
                      <a:pt x="13" y="11"/>
                    </a:lnTo>
                    <a:lnTo>
                      <a:pt x="134" y="0"/>
                    </a:lnTo>
                    <a:lnTo>
                      <a:pt x="200" y="55"/>
                    </a:lnTo>
                    <a:lnTo>
                      <a:pt x="300" y="198"/>
                    </a:lnTo>
                    <a:lnTo>
                      <a:pt x="434" y="385"/>
                    </a:lnTo>
                    <a:lnTo>
                      <a:pt x="555" y="519"/>
                    </a:lnTo>
                    <a:lnTo>
                      <a:pt x="776" y="762"/>
                    </a:lnTo>
                    <a:lnTo>
                      <a:pt x="787" y="817"/>
                    </a:lnTo>
                    <a:lnTo>
                      <a:pt x="744" y="849"/>
                    </a:lnTo>
                    <a:lnTo>
                      <a:pt x="634" y="893"/>
                    </a:lnTo>
                    <a:lnTo>
                      <a:pt x="478" y="927"/>
                    </a:lnTo>
                    <a:lnTo>
                      <a:pt x="289" y="938"/>
                    </a:lnTo>
                    <a:lnTo>
                      <a:pt x="223" y="949"/>
                    </a:lnTo>
                    <a:lnTo>
                      <a:pt x="200" y="993"/>
                    </a:lnTo>
                    <a:lnTo>
                      <a:pt x="245" y="1070"/>
                    </a:lnTo>
                    <a:lnTo>
                      <a:pt x="400" y="1202"/>
                    </a:lnTo>
                    <a:lnTo>
                      <a:pt x="510" y="1236"/>
                    </a:lnTo>
                    <a:lnTo>
                      <a:pt x="534" y="1279"/>
                    </a:lnTo>
                    <a:lnTo>
                      <a:pt x="489" y="1313"/>
                    </a:lnTo>
                    <a:lnTo>
                      <a:pt x="389" y="1313"/>
                    </a:lnTo>
                    <a:lnTo>
                      <a:pt x="255" y="1236"/>
                    </a:lnTo>
                    <a:lnTo>
                      <a:pt x="145" y="1125"/>
                    </a:lnTo>
                    <a:lnTo>
                      <a:pt x="79" y="1025"/>
                    </a:lnTo>
                    <a:lnTo>
                      <a:pt x="79" y="949"/>
                    </a:lnTo>
                    <a:lnTo>
                      <a:pt x="123" y="893"/>
                    </a:lnTo>
                    <a:lnTo>
                      <a:pt x="189" y="872"/>
                    </a:lnTo>
                    <a:lnTo>
                      <a:pt x="289" y="860"/>
                    </a:lnTo>
                    <a:lnTo>
                      <a:pt x="400" y="860"/>
                    </a:lnTo>
                    <a:lnTo>
                      <a:pt x="534" y="838"/>
                    </a:lnTo>
                    <a:lnTo>
                      <a:pt x="600" y="817"/>
                    </a:lnTo>
                    <a:lnTo>
                      <a:pt x="634" y="783"/>
                    </a:lnTo>
                    <a:lnTo>
                      <a:pt x="621" y="751"/>
                    </a:lnTo>
                    <a:lnTo>
                      <a:pt x="521" y="662"/>
                    </a:lnTo>
                    <a:lnTo>
                      <a:pt x="366" y="508"/>
                    </a:lnTo>
                    <a:lnTo>
                      <a:pt x="223" y="375"/>
                    </a:lnTo>
                    <a:lnTo>
                      <a:pt x="68" y="232"/>
                    </a:lnTo>
                    <a:lnTo>
                      <a:pt x="13" y="132"/>
                    </a:lnTo>
                    <a:lnTo>
                      <a:pt x="0" y="66"/>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9" name="Freeform 18"/>
              <p:cNvSpPr>
                <a:spLocks/>
              </p:cNvSpPr>
              <p:nvPr/>
            </p:nvSpPr>
            <p:spPr bwMode="auto">
              <a:xfrm>
                <a:off x="4473" y="2943"/>
                <a:ext cx="427" cy="990"/>
              </a:xfrm>
              <a:custGeom>
                <a:avLst/>
                <a:gdLst>
                  <a:gd name="T0" fmla="*/ 1 w 854"/>
                  <a:gd name="T1" fmla="*/ 0 h 1979"/>
                  <a:gd name="T2" fmla="*/ 1 w 854"/>
                  <a:gd name="T3" fmla="*/ 1 h 1979"/>
                  <a:gd name="T4" fmla="*/ 1 w 854"/>
                  <a:gd name="T5" fmla="*/ 1 h 1979"/>
                  <a:gd name="T6" fmla="*/ 1 w 854"/>
                  <a:gd name="T7" fmla="*/ 1 h 1979"/>
                  <a:gd name="T8" fmla="*/ 1 w 854"/>
                  <a:gd name="T9" fmla="*/ 1 h 1979"/>
                  <a:gd name="T10" fmla="*/ 1 w 854"/>
                  <a:gd name="T11" fmla="*/ 1 h 1979"/>
                  <a:gd name="T12" fmla="*/ 1 w 854"/>
                  <a:gd name="T13" fmla="*/ 1 h 1979"/>
                  <a:gd name="T14" fmla="*/ 1 w 854"/>
                  <a:gd name="T15" fmla="*/ 1 h 1979"/>
                  <a:gd name="T16" fmla="*/ 1 w 854"/>
                  <a:gd name="T17" fmla="*/ 1 h 1979"/>
                  <a:gd name="T18" fmla="*/ 1 w 854"/>
                  <a:gd name="T19" fmla="*/ 1 h 1979"/>
                  <a:gd name="T20" fmla="*/ 1 w 854"/>
                  <a:gd name="T21" fmla="*/ 1 h 1979"/>
                  <a:gd name="T22" fmla="*/ 1 w 854"/>
                  <a:gd name="T23" fmla="*/ 1 h 1979"/>
                  <a:gd name="T24" fmla="*/ 1 w 854"/>
                  <a:gd name="T25" fmla="*/ 1 h 1979"/>
                  <a:gd name="T26" fmla="*/ 1 w 854"/>
                  <a:gd name="T27" fmla="*/ 1 h 1979"/>
                  <a:gd name="T28" fmla="*/ 1 w 854"/>
                  <a:gd name="T29" fmla="*/ 1 h 1979"/>
                  <a:gd name="T30" fmla="*/ 1 w 854"/>
                  <a:gd name="T31" fmla="*/ 1 h 1979"/>
                  <a:gd name="T32" fmla="*/ 1 w 854"/>
                  <a:gd name="T33" fmla="*/ 1 h 1979"/>
                  <a:gd name="T34" fmla="*/ 1 w 854"/>
                  <a:gd name="T35" fmla="*/ 1 h 1979"/>
                  <a:gd name="T36" fmla="*/ 1 w 854"/>
                  <a:gd name="T37" fmla="*/ 1 h 1979"/>
                  <a:gd name="T38" fmla="*/ 1 w 854"/>
                  <a:gd name="T39" fmla="*/ 1 h 1979"/>
                  <a:gd name="T40" fmla="*/ 0 w 854"/>
                  <a:gd name="T41" fmla="*/ 1 h 1979"/>
                  <a:gd name="T42" fmla="*/ 1 w 854"/>
                  <a:gd name="T43" fmla="*/ 1 h 1979"/>
                  <a:gd name="T44" fmla="*/ 1 w 854"/>
                  <a:gd name="T45" fmla="*/ 1 h 1979"/>
                  <a:gd name="T46" fmla="*/ 1 w 854"/>
                  <a:gd name="T47" fmla="*/ 1 h 1979"/>
                  <a:gd name="T48" fmla="*/ 1 w 854"/>
                  <a:gd name="T49" fmla="*/ 1 h 1979"/>
                  <a:gd name="T50" fmla="*/ 1 w 854"/>
                  <a:gd name="T51" fmla="*/ 1 h 1979"/>
                  <a:gd name="T52" fmla="*/ 1 w 854"/>
                  <a:gd name="T53" fmla="*/ 1 h 1979"/>
                  <a:gd name="T54" fmla="*/ 1 w 854"/>
                  <a:gd name="T55" fmla="*/ 1 h 1979"/>
                  <a:gd name="T56" fmla="*/ 1 w 854"/>
                  <a:gd name="T57" fmla="*/ 1 h 1979"/>
                  <a:gd name="T58" fmla="*/ 1 w 854"/>
                  <a:gd name="T59" fmla="*/ 1 h 1979"/>
                  <a:gd name="T60" fmla="*/ 1 w 854"/>
                  <a:gd name="T61" fmla="*/ 1 h 1979"/>
                  <a:gd name="T62" fmla="*/ 1 w 854"/>
                  <a:gd name="T63" fmla="*/ 1 h 1979"/>
                  <a:gd name="T64" fmla="*/ 1 w 854"/>
                  <a:gd name="T65" fmla="*/ 1 h 1979"/>
                  <a:gd name="T66" fmla="*/ 1 w 854"/>
                  <a:gd name="T67" fmla="*/ 1 h 1979"/>
                  <a:gd name="T68" fmla="*/ 1 w 854"/>
                  <a:gd name="T69" fmla="*/ 1 h 1979"/>
                  <a:gd name="T70" fmla="*/ 1 w 854"/>
                  <a:gd name="T71" fmla="*/ 0 h 197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4"/>
                  <a:gd name="T109" fmla="*/ 0 h 1979"/>
                  <a:gd name="T110" fmla="*/ 854 w 854"/>
                  <a:gd name="T111" fmla="*/ 1979 h 197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4" h="1979">
                    <a:moveTo>
                      <a:pt x="421" y="0"/>
                    </a:moveTo>
                    <a:lnTo>
                      <a:pt x="542" y="23"/>
                    </a:lnTo>
                    <a:lnTo>
                      <a:pt x="598" y="110"/>
                    </a:lnTo>
                    <a:lnTo>
                      <a:pt x="587" y="321"/>
                    </a:lnTo>
                    <a:lnTo>
                      <a:pt x="565" y="542"/>
                    </a:lnTo>
                    <a:lnTo>
                      <a:pt x="565" y="774"/>
                    </a:lnTo>
                    <a:lnTo>
                      <a:pt x="676" y="1050"/>
                    </a:lnTo>
                    <a:lnTo>
                      <a:pt x="765" y="1250"/>
                    </a:lnTo>
                    <a:lnTo>
                      <a:pt x="810" y="1448"/>
                    </a:lnTo>
                    <a:lnTo>
                      <a:pt x="797" y="1624"/>
                    </a:lnTo>
                    <a:lnTo>
                      <a:pt x="797" y="1690"/>
                    </a:lnTo>
                    <a:lnTo>
                      <a:pt x="842" y="1758"/>
                    </a:lnTo>
                    <a:lnTo>
                      <a:pt x="854" y="1824"/>
                    </a:lnTo>
                    <a:lnTo>
                      <a:pt x="820" y="1856"/>
                    </a:lnTo>
                    <a:lnTo>
                      <a:pt x="731" y="1835"/>
                    </a:lnTo>
                    <a:lnTo>
                      <a:pt x="565" y="1813"/>
                    </a:lnTo>
                    <a:lnTo>
                      <a:pt x="366" y="1856"/>
                    </a:lnTo>
                    <a:lnTo>
                      <a:pt x="232" y="1935"/>
                    </a:lnTo>
                    <a:lnTo>
                      <a:pt x="166" y="1979"/>
                    </a:lnTo>
                    <a:lnTo>
                      <a:pt x="98" y="1979"/>
                    </a:lnTo>
                    <a:lnTo>
                      <a:pt x="0" y="1835"/>
                    </a:lnTo>
                    <a:lnTo>
                      <a:pt x="11" y="1813"/>
                    </a:lnTo>
                    <a:lnTo>
                      <a:pt x="211" y="1746"/>
                    </a:lnTo>
                    <a:lnTo>
                      <a:pt x="442" y="1713"/>
                    </a:lnTo>
                    <a:lnTo>
                      <a:pt x="610" y="1703"/>
                    </a:lnTo>
                    <a:lnTo>
                      <a:pt x="710" y="1703"/>
                    </a:lnTo>
                    <a:lnTo>
                      <a:pt x="731" y="1635"/>
                    </a:lnTo>
                    <a:lnTo>
                      <a:pt x="697" y="1448"/>
                    </a:lnTo>
                    <a:lnTo>
                      <a:pt x="621" y="1250"/>
                    </a:lnTo>
                    <a:lnTo>
                      <a:pt x="498" y="995"/>
                    </a:lnTo>
                    <a:lnTo>
                      <a:pt x="398" y="774"/>
                    </a:lnTo>
                    <a:lnTo>
                      <a:pt x="355" y="576"/>
                    </a:lnTo>
                    <a:lnTo>
                      <a:pt x="343" y="355"/>
                    </a:lnTo>
                    <a:lnTo>
                      <a:pt x="343" y="144"/>
                    </a:lnTo>
                    <a:lnTo>
                      <a:pt x="387" y="55"/>
                    </a:lnTo>
                    <a:lnTo>
                      <a:pt x="421" y="0"/>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0" name="Freeform 19"/>
              <p:cNvSpPr>
                <a:spLocks/>
              </p:cNvSpPr>
              <p:nvPr/>
            </p:nvSpPr>
            <p:spPr bwMode="auto">
              <a:xfrm>
                <a:off x="4263" y="2969"/>
                <a:ext cx="353" cy="827"/>
              </a:xfrm>
              <a:custGeom>
                <a:avLst/>
                <a:gdLst>
                  <a:gd name="T0" fmla="*/ 1 w 706"/>
                  <a:gd name="T1" fmla="*/ 0 h 1654"/>
                  <a:gd name="T2" fmla="*/ 1 w 706"/>
                  <a:gd name="T3" fmla="*/ 0 h 1654"/>
                  <a:gd name="T4" fmla="*/ 1 w 706"/>
                  <a:gd name="T5" fmla="*/ 1 h 1654"/>
                  <a:gd name="T6" fmla="*/ 1 w 706"/>
                  <a:gd name="T7" fmla="*/ 1 h 1654"/>
                  <a:gd name="T8" fmla="*/ 1 w 706"/>
                  <a:gd name="T9" fmla="*/ 1 h 1654"/>
                  <a:gd name="T10" fmla="*/ 1 w 706"/>
                  <a:gd name="T11" fmla="*/ 1 h 1654"/>
                  <a:gd name="T12" fmla="*/ 1 w 706"/>
                  <a:gd name="T13" fmla="*/ 1 h 1654"/>
                  <a:gd name="T14" fmla="*/ 1 w 706"/>
                  <a:gd name="T15" fmla="*/ 1 h 1654"/>
                  <a:gd name="T16" fmla="*/ 1 w 706"/>
                  <a:gd name="T17" fmla="*/ 1 h 1654"/>
                  <a:gd name="T18" fmla="*/ 1 w 706"/>
                  <a:gd name="T19" fmla="*/ 1 h 1654"/>
                  <a:gd name="T20" fmla="*/ 1 w 706"/>
                  <a:gd name="T21" fmla="*/ 1 h 1654"/>
                  <a:gd name="T22" fmla="*/ 1 w 706"/>
                  <a:gd name="T23" fmla="*/ 1 h 1654"/>
                  <a:gd name="T24" fmla="*/ 1 w 706"/>
                  <a:gd name="T25" fmla="*/ 1 h 1654"/>
                  <a:gd name="T26" fmla="*/ 1 w 706"/>
                  <a:gd name="T27" fmla="*/ 1 h 1654"/>
                  <a:gd name="T28" fmla="*/ 1 w 706"/>
                  <a:gd name="T29" fmla="*/ 1 h 1654"/>
                  <a:gd name="T30" fmla="*/ 1 w 706"/>
                  <a:gd name="T31" fmla="*/ 1 h 1654"/>
                  <a:gd name="T32" fmla="*/ 0 w 706"/>
                  <a:gd name="T33" fmla="*/ 1 h 1654"/>
                  <a:gd name="T34" fmla="*/ 1 w 706"/>
                  <a:gd name="T35" fmla="*/ 1 h 1654"/>
                  <a:gd name="T36" fmla="*/ 1 w 706"/>
                  <a:gd name="T37" fmla="*/ 1 h 1654"/>
                  <a:gd name="T38" fmla="*/ 1 w 706"/>
                  <a:gd name="T39" fmla="*/ 1 h 1654"/>
                  <a:gd name="T40" fmla="*/ 1 w 706"/>
                  <a:gd name="T41" fmla="*/ 1 h 1654"/>
                  <a:gd name="T42" fmla="*/ 1 w 706"/>
                  <a:gd name="T43" fmla="*/ 1 h 1654"/>
                  <a:gd name="T44" fmla="*/ 1 w 706"/>
                  <a:gd name="T45" fmla="*/ 1 h 1654"/>
                  <a:gd name="T46" fmla="*/ 1 w 706"/>
                  <a:gd name="T47" fmla="*/ 1 h 1654"/>
                  <a:gd name="T48" fmla="*/ 1 w 706"/>
                  <a:gd name="T49" fmla="*/ 1 h 1654"/>
                  <a:gd name="T50" fmla="*/ 1 w 706"/>
                  <a:gd name="T51" fmla="*/ 1 h 1654"/>
                  <a:gd name="T52" fmla="*/ 1 w 706"/>
                  <a:gd name="T53" fmla="*/ 1 h 1654"/>
                  <a:gd name="T54" fmla="*/ 1 w 706"/>
                  <a:gd name="T55" fmla="*/ 1 h 1654"/>
                  <a:gd name="T56" fmla="*/ 1 w 706"/>
                  <a:gd name="T57" fmla="*/ 0 h 16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6"/>
                  <a:gd name="T88" fmla="*/ 0 h 1654"/>
                  <a:gd name="T89" fmla="*/ 706 w 706"/>
                  <a:gd name="T90" fmla="*/ 1654 h 165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6" h="1654">
                    <a:moveTo>
                      <a:pt x="530" y="0"/>
                    </a:moveTo>
                    <a:lnTo>
                      <a:pt x="630" y="0"/>
                    </a:lnTo>
                    <a:lnTo>
                      <a:pt x="662" y="66"/>
                    </a:lnTo>
                    <a:lnTo>
                      <a:pt x="685" y="211"/>
                    </a:lnTo>
                    <a:lnTo>
                      <a:pt x="662" y="366"/>
                    </a:lnTo>
                    <a:lnTo>
                      <a:pt x="606" y="676"/>
                    </a:lnTo>
                    <a:lnTo>
                      <a:pt x="619" y="810"/>
                    </a:lnTo>
                    <a:lnTo>
                      <a:pt x="685" y="1076"/>
                    </a:lnTo>
                    <a:lnTo>
                      <a:pt x="706" y="1265"/>
                    </a:lnTo>
                    <a:lnTo>
                      <a:pt x="706" y="1409"/>
                    </a:lnTo>
                    <a:lnTo>
                      <a:pt x="672" y="1441"/>
                    </a:lnTo>
                    <a:lnTo>
                      <a:pt x="574" y="1465"/>
                    </a:lnTo>
                    <a:lnTo>
                      <a:pt x="442" y="1497"/>
                    </a:lnTo>
                    <a:lnTo>
                      <a:pt x="309" y="1564"/>
                    </a:lnTo>
                    <a:lnTo>
                      <a:pt x="177" y="1654"/>
                    </a:lnTo>
                    <a:lnTo>
                      <a:pt x="121" y="1654"/>
                    </a:lnTo>
                    <a:lnTo>
                      <a:pt x="0" y="1554"/>
                    </a:lnTo>
                    <a:lnTo>
                      <a:pt x="11" y="1509"/>
                    </a:lnTo>
                    <a:lnTo>
                      <a:pt x="166" y="1441"/>
                    </a:lnTo>
                    <a:lnTo>
                      <a:pt x="430" y="1375"/>
                    </a:lnTo>
                    <a:lnTo>
                      <a:pt x="551" y="1331"/>
                    </a:lnTo>
                    <a:lnTo>
                      <a:pt x="574" y="1286"/>
                    </a:lnTo>
                    <a:lnTo>
                      <a:pt x="574" y="1097"/>
                    </a:lnTo>
                    <a:lnTo>
                      <a:pt x="530" y="855"/>
                    </a:lnTo>
                    <a:lnTo>
                      <a:pt x="508" y="698"/>
                    </a:lnTo>
                    <a:lnTo>
                      <a:pt x="485" y="455"/>
                    </a:lnTo>
                    <a:lnTo>
                      <a:pt x="474" y="188"/>
                    </a:lnTo>
                    <a:lnTo>
                      <a:pt x="485" y="66"/>
                    </a:lnTo>
                    <a:lnTo>
                      <a:pt x="530" y="0"/>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1" name="Freeform 20"/>
              <p:cNvSpPr>
                <a:spLocks/>
              </p:cNvSpPr>
              <p:nvPr/>
            </p:nvSpPr>
            <p:spPr bwMode="auto">
              <a:xfrm>
                <a:off x="4728" y="1749"/>
                <a:ext cx="408" cy="485"/>
              </a:xfrm>
              <a:custGeom>
                <a:avLst/>
                <a:gdLst>
                  <a:gd name="T0" fmla="*/ 1 w 815"/>
                  <a:gd name="T1" fmla="*/ 1 h 968"/>
                  <a:gd name="T2" fmla="*/ 1 w 815"/>
                  <a:gd name="T3" fmla="*/ 1 h 968"/>
                  <a:gd name="T4" fmla="*/ 1 w 815"/>
                  <a:gd name="T5" fmla="*/ 1 h 968"/>
                  <a:gd name="T6" fmla="*/ 0 w 815"/>
                  <a:gd name="T7" fmla="*/ 1 h 968"/>
                  <a:gd name="T8" fmla="*/ 1 w 815"/>
                  <a:gd name="T9" fmla="*/ 1 h 968"/>
                  <a:gd name="T10" fmla="*/ 1 w 815"/>
                  <a:gd name="T11" fmla="*/ 1 h 968"/>
                  <a:gd name="T12" fmla="*/ 1 w 815"/>
                  <a:gd name="T13" fmla="*/ 1 h 968"/>
                  <a:gd name="T14" fmla="*/ 1 w 815"/>
                  <a:gd name="T15" fmla="*/ 1 h 968"/>
                  <a:gd name="T16" fmla="*/ 1 w 815"/>
                  <a:gd name="T17" fmla="*/ 1 h 968"/>
                  <a:gd name="T18" fmla="*/ 1 w 815"/>
                  <a:gd name="T19" fmla="*/ 0 h 968"/>
                  <a:gd name="T20" fmla="*/ 1 w 815"/>
                  <a:gd name="T21" fmla="*/ 1 h 968"/>
                  <a:gd name="T22" fmla="*/ 1 w 815"/>
                  <a:gd name="T23" fmla="*/ 1 h 968"/>
                  <a:gd name="T24" fmla="*/ 1 w 815"/>
                  <a:gd name="T25" fmla="*/ 1 h 968"/>
                  <a:gd name="T26" fmla="*/ 1 w 815"/>
                  <a:gd name="T27" fmla="*/ 1 h 968"/>
                  <a:gd name="T28" fmla="*/ 1 w 815"/>
                  <a:gd name="T29" fmla="*/ 1 h 968"/>
                  <a:gd name="T30" fmla="*/ 1 w 815"/>
                  <a:gd name="T31" fmla="*/ 1 h 968"/>
                  <a:gd name="T32" fmla="*/ 1 w 815"/>
                  <a:gd name="T33" fmla="*/ 1 h 968"/>
                  <a:gd name="T34" fmla="*/ 1 w 815"/>
                  <a:gd name="T35" fmla="*/ 1 h 968"/>
                  <a:gd name="T36" fmla="*/ 1 w 815"/>
                  <a:gd name="T37" fmla="*/ 1 h 968"/>
                  <a:gd name="T38" fmla="*/ 1 w 815"/>
                  <a:gd name="T39" fmla="*/ 1 h 968"/>
                  <a:gd name="T40" fmla="*/ 1 w 815"/>
                  <a:gd name="T41" fmla="*/ 1 h 968"/>
                  <a:gd name="T42" fmla="*/ 1 w 815"/>
                  <a:gd name="T43" fmla="*/ 1 h 968"/>
                  <a:gd name="T44" fmla="*/ 1 w 815"/>
                  <a:gd name="T45" fmla="*/ 1 h 9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15"/>
                  <a:gd name="T70" fmla="*/ 0 h 968"/>
                  <a:gd name="T71" fmla="*/ 815 w 815"/>
                  <a:gd name="T72" fmla="*/ 968 h 96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15" h="968">
                    <a:moveTo>
                      <a:pt x="216" y="686"/>
                    </a:moveTo>
                    <a:lnTo>
                      <a:pt x="105" y="492"/>
                    </a:lnTo>
                    <a:lnTo>
                      <a:pt x="39" y="326"/>
                    </a:lnTo>
                    <a:lnTo>
                      <a:pt x="0" y="144"/>
                    </a:lnTo>
                    <a:lnTo>
                      <a:pt x="16" y="71"/>
                    </a:lnTo>
                    <a:lnTo>
                      <a:pt x="71" y="71"/>
                    </a:lnTo>
                    <a:lnTo>
                      <a:pt x="139" y="126"/>
                    </a:lnTo>
                    <a:lnTo>
                      <a:pt x="205" y="205"/>
                    </a:lnTo>
                    <a:lnTo>
                      <a:pt x="405" y="94"/>
                    </a:lnTo>
                    <a:lnTo>
                      <a:pt x="510" y="0"/>
                    </a:lnTo>
                    <a:lnTo>
                      <a:pt x="605" y="60"/>
                    </a:lnTo>
                    <a:lnTo>
                      <a:pt x="710" y="200"/>
                    </a:lnTo>
                    <a:lnTo>
                      <a:pt x="788" y="397"/>
                    </a:lnTo>
                    <a:lnTo>
                      <a:pt x="815" y="526"/>
                    </a:lnTo>
                    <a:lnTo>
                      <a:pt x="815" y="570"/>
                    </a:lnTo>
                    <a:lnTo>
                      <a:pt x="710" y="603"/>
                    </a:lnTo>
                    <a:lnTo>
                      <a:pt x="565" y="692"/>
                    </a:lnTo>
                    <a:lnTo>
                      <a:pt x="499" y="731"/>
                    </a:lnTo>
                    <a:lnTo>
                      <a:pt x="555" y="886"/>
                    </a:lnTo>
                    <a:lnTo>
                      <a:pt x="533" y="957"/>
                    </a:lnTo>
                    <a:lnTo>
                      <a:pt x="489" y="968"/>
                    </a:lnTo>
                    <a:lnTo>
                      <a:pt x="366" y="868"/>
                    </a:lnTo>
                    <a:lnTo>
                      <a:pt x="216" y="686"/>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2" name="Freeform 21"/>
              <p:cNvSpPr>
                <a:spLocks/>
              </p:cNvSpPr>
              <p:nvPr/>
            </p:nvSpPr>
            <p:spPr bwMode="auto">
              <a:xfrm>
                <a:off x="4251" y="1732"/>
                <a:ext cx="505" cy="757"/>
              </a:xfrm>
              <a:custGeom>
                <a:avLst/>
                <a:gdLst>
                  <a:gd name="T0" fmla="*/ 1 w 1009"/>
                  <a:gd name="T1" fmla="*/ 1 h 1514"/>
                  <a:gd name="T2" fmla="*/ 1 w 1009"/>
                  <a:gd name="T3" fmla="*/ 1 h 1514"/>
                  <a:gd name="T4" fmla="*/ 1 w 1009"/>
                  <a:gd name="T5" fmla="*/ 1 h 1514"/>
                  <a:gd name="T6" fmla="*/ 1 w 1009"/>
                  <a:gd name="T7" fmla="*/ 1 h 1514"/>
                  <a:gd name="T8" fmla="*/ 1 w 1009"/>
                  <a:gd name="T9" fmla="*/ 1 h 1514"/>
                  <a:gd name="T10" fmla="*/ 1 w 1009"/>
                  <a:gd name="T11" fmla="*/ 1 h 1514"/>
                  <a:gd name="T12" fmla="*/ 1 w 1009"/>
                  <a:gd name="T13" fmla="*/ 1 h 1514"/>
                  <a:gd name="T14" fmla="*/ 1 w 1009"/>
                  <a:gd name="T15" fmla="*/ 1 h 1514"/>
                  <a:gd name="T16" fmla="*/ 1 w 1009"/>
                  <a:gd name="T17" fmla="*/ 1 h 1514"/>
                  <a:gd name="T18" fmla="*/ 1 w 1009"/>
                  <a:gd name="T19" fmla="*/ 1 h 1514"/>
                  <a:gd name="T20" fmla="*/ 1 w 1009"/>
                  <a:gd name="T21" fmla="*/ 1 h 1514"/>
                  <a:gd name="T22" fmla="*/ 1 w 1009"/>
                  <a:gd name="T23" fmla="*/ 1 h 1514"/>
                  <a:gd name="T24" fmla="*/ 1 w 1009"/>
                  <a:gd name="T25" fmla="*/ 1 h 1514"/>
                  <a:gd name="T26" fmla="*/ 1 w 1009"/>
                  <a:gd name="T27" fmla="*/ 1 h 1514"/>
                  <a:gd name="T28" fmla="*/ 1 w 1009"/>
                  <a:gd name="T29" fmla="*/ 1 h 1514"/>
                  <a:gd name="T30" fmla="*/ 1 w 1009"/>
                  <a:gd name="T31" fmla="*/ 1 h 1514"/>
                  <a:gd name="T32" fmla="*/ 1 w 1009"/>
                  <a:gd name="T33" fmla="*/ 1 h 1514"/>
                  <a:gd name="T34" fmla="*/ 1 w 1009"/>
                  <a:gd name="T35" fmla="*/ 1 h 1514"/>
                  <a:gd name="T36" fmla="*/ 1 w 1009"/>
                  <a:gd name="T37" fmla="*/ 1 h 1514"/>
                  <a:gd name="T38" fmla="*/ 1 w 1009"/>
                  <a:gd name="T39" fmla="*/ 0 h 1514"/>
                  <a:gd name="T40" fmla="*/ 1 w 1009"/>
                  <a:gd name="T41" fmla="*/ 1 h 1514"/>
                  <a:gd name="T42" fmla="*/ 1 w 1009"/>
                  <a:gd name="T43" fmla="*/ 1 h 1514"/>
                  <a:gd name="T44" fmla="*/ 1 w 1009"/>
                  <a:gd name="T45" fmla="*/ 1 h 1514"/>
                  <a:gd name="T46" fmla="*/ 1 w 1009"/>
                  <a:gd name="T47" fmla="*/ 1 h 1514"/>
                  <a:gd name="T48" fmla="*/ 1 w 1009"/>
                  <a:gd name="T49" fmla="*/ 1 h 1514"/>
                  <a:gd name="T50" fmla="*/ 1 w 1009"/>
                  <a:gd name="T51" fmla="*/ 1 h 1514"/>
                  <a:gd name="T52" fmla="*/ 0 w 1009"/>
                  <a:gd name="T53" fmla="*/ 1 h 1514"/>
                  <a:gd name="T54" fmla="*/ 1 w 1009"/>
                  <a:gd name="T55" fmla="*/ 1 h 1514"/>
                  <a:gd name="T56" fmla="*/ 1 w 1009"/>
                  <a:gd name="T57" fmla="*/ 1 h 1514"/>
                  <a:gd name="T58" fmla="*/ 1 w 1009"/>
                  <a:gd name="T59" fmla="*/ 1 h 1514"/>
                  <a:gd name="T60" fmla="*/ 1 w 1009"/>
                  <a:gd name="T61" fmla="*/ 1 h 1514"/>
                  <a:gd name="T62" fmla="*/ 1 w 1009"/>
                  <a:gd name="T63" fmla="*/ 1 h 1514"/>
                  <a:gd name="T64" fmla="*/ 1 w 1009"/>
                  <a:gd name="T65" fmla="*/ 1 h 1514"/>
                  <a:gd name="T66" fmla="*/ 1 w 1009"/>
                  <a:gd name="T67" fmla="*/ 1 h 15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9"/>
                  <a:gd name="T103" fmla="*/ 0 h 1514"/>
                  <a:gd name="T104" fmla="*/ 1009 w 1009"/>
                  <a:gd name="T105" fmla="*/ 1514 h 15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9" h="1514">
                    <a:moveTo>
                      <a:pt x="620" y="1514"/>
                    </a:moveTo>
                    <a:lnTo>
                      <a:pt x="676" y="1448"/>
                    </a:lnTo>
                    <a:lnTo>
                      <a:pt x="654" y="1350"/>
                    </a:lnTo>
                    <a:lnTo>
                      <a:pt x="610" y="1216"/>
                    </a:lnTo>
                    <a:lnTo>
                      <a:pt x="444" y="1061"/>
                    </a:lnTo>
                    <a:lnTo>
                      <a:pt x="276" y="918"/>
                    </a:lnTo>
                    <a:lnTo>
                      <a:pt x="200" y="763"/>
                    </a:lnTo>
                    <a:lnTo>
                      <a:pt x="166" y="521"/>
                    </a:lnTo>
                    <a:lnTo>
                      <a:pt x="355" y="455"/>
                    </a:lnTo>
                    <a:lnTo>
                      <a:pt x="654" y="421"/>
                    </a:lnTo>
                    <a:lnTo>
                      <a:pt x="776" y="431"/>
                    </a:lnTo>
                    <a:lnTo>
                      <a:pt x="809" y="465"/>
                    </a:lnTo>
                    <a:lnTo>
                      <a:pt x="865" y="410"/>
                    </a:lnTo>
                    <a:lnTo>
                      <a:pt x="843" y="355"/>
                    </a:lnTo>
                    <a:lnTo>
                      <a:pt x="899" y="210"/>
                    </a:lnTo>
                    <a:lnTo>
                      <a:pt x="920" y="155"/>
                    </a:lnTo>
                    <a:lnTo>
                      <a:pt x="965" y="68"/>
                    </a:lnTo>
                    <a:lnTo>
                      <a:pt x="1009" y="68"/>
                    </a:lnTo>
                    <a:lnTo>
                      <a:pt x="1009" y="23"/>
                    </a:lnTo>
                    <a:lnTo>
                      <a:pt x="920" y="0"/>
                    </a:lnTo>
                    <a:lnTo>
                      <a:pt x="865" y="100"/>
                    </a:lnTo>
                    <a:lnTo>
                      <a:pt x="788" y="244"/>
                    </a:lnTo>
                    <a:lnTo>
                      <a:pt x="688" y="310"/>
                    </a:lnTo>
                    <a:lnTo>
                      <a:pt x="533" y="332"/>
                    </a:lnTo>
                    <a:lnTo>
                      <a:pt x="255" y="366"/>
                    </a:lnTo>
                    <a:lnTo>
                      <a:pt x="34" y="431"/>
                    </a:lnTo>
                    <a:lnTo>
                      <a:pt x="0" y="487"/>
                    </a:lnTo>
                    <a:lnTo>
                      <a:pt x="21" y="663"/>
                    </a:lnTo>
                    <a:lnTo>
                      <a:pt x="100" y="908"/>
                    </a:lnTo>
                    <a:lnTo>
                      <a:pt x="210" y="1106"/>
                    </a:lnTo>
                    <a:lnTo>
                      <a:pt x="321" y="1282"/>
                    </a:lnTo>
                    <a:lnTo>
                      <a:pt x="421" y="1405"/>
                    </a:lnTo>
                    <a:lnTo>
                      <a:pt x="521" y="1493"/>
                    </a:lnTo>
                    <a:lnTo>
                      <a:pt x="620" y="1514"/>
                    </a:lnTo>
                    <a:close/>
                  </a:path>
                </a:pathLst>
              </a:custGeom>
              <a:solidFill>
                <a:srgbClr val="FF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sp>
        <p:nvSpPr>
          <p:cNvPr id="183301" name="Text Box 22"/>
          <p:cNvSpPr txBox="1">
            <a:spLocks noChangeArrowheads="1"/>
          </p:cNvSpPr>
          <p:nvPr/>
        </p:nvSpPr>
        <p:spPr bwMode="auto">
          <a:xfrm>
            <a:off x="8002588" y="228600"/>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183302" name="Picture 23"/>
          <p:cNvPicPr>
            <a:picLocks noChangeAspect="1"/>
          </p:cNvPicPr>
          <p:nvPr/>
        </p:nvPicPr>
        <p:blipFill>
          <a:blip r:embed="rId3">
            <a:extLst>
              <a:ext uri="{28A0092B-C50C-407E-A947-70E740481C1C}">
                <a14:useLocalDpi xmlns:a14="http://schemas.microsoft.com/office/drawing/2010/main" val="0"/>
              </a:ext>
            </a:extLst>
          </a:blip>
          <a:srcRect l="38231"/>
          <a:stretch>
            <a:fillRect/>
          </a:stretch>
        </p:blipFill>
        <p:spPr bwMode="auto">
          <a:xfrm flipH="1">
            <a:off x="-36513" y="5211763"/>
            <a:ext cx="4926013" cy="1676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 name="Rectangle 2">
            <a:extLst>
              <a:ext uri="{FF2B5EF4-FFF2-40B4-BE49-F238E27FC236}">
                <a16:creationId xmlns:a16="http://schemas.microsoft.com/office/drawing/2014/main" id="{C17B95A5-4DF8-D01B-9086-7A7D6519FEA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ppt_x"/>
                                          </p:val>
                                        </p:tav>
                                        <p:tav tm="100000">
                                          <p:val>
                                            <p:strVal val="#ppt_x"/>
                                          </p:val>
                                        </p:tav>
                                      </p:tavLst>
                                    </p:anim>
                                    <p:anim calcmode="lin" valueType="num">
                                      <p:cBhvr additive="base">
                                        <p:cTn id="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2"/>
          <p:cNvSpPr>
            <a:spLocks noGrp="1" noChangeArrowheads="1"/>
          </p:cNvSpPr>
          <p:nvPr>
            <p:ph type="ctrTitle"/>
          </p:nvPr>
        </p:nvSpPr>
        <p:spPr>
          <a:xfrm>
            <a:off x="685800" y="2286000"/>
            <a:ext cx="7772400" cy="1143000"/>
          </a:xfrm>
        </p:spPr>
        <p:txBody>
          <a:bodyPr/>
          <a:lstStyle/>
          <a:p>
            <a:pPr eaLnBrk="1" hangingPunct="1"/>
            <a:r>
              <a:rPr lang="en-US" dirty="0">
                <a:latin typeface="Verdana" charset="0"/>
              </a:rPr>
              <a:t>Black</a:t>
            </a:r>
          </a:p>
        </p:txBody>
      </p:sp>
      <p:sp>
        <p:nvSpPr>
          <p:cNvPr id="227330" name="Rectangle 3"/>
          <p:cNvSpPr>
            <a:spLocks noGrp="1" noChangeArrowheads="1"/>
          </p:cNvSpPr>
          <p:nvPr>
            <p:ph type="subTitle" idx="1"/>
          </p:nvPr>
        </p:nvSpPr>
        <p:spPr/>
        <p:txBody>
          <a:bodyPr/>
          <a:lstStyle/>
          <a:p>
            <a:pPr eaLnBrk="1" hangingPunct="1"/>
            <a:endParaRPr lang="en-US" dirty="0"/>
          </a:p>
        </p:txBody>
      </p:sp>
      <p:sp>
        <p:nvSpPr>
          <p:cNvPr id="227331" name="Rectangle 4"/>
          <p:cNvSpPr>
            <a:spLocks noChangeArrowheads="1"/>
          </p:cNvSpPr>
          <p:nvPr/>
        </p:nvSpPr>
        <p:spPr bwMode="auto">
          <a:xfrm>
            <a:off x="0" y="0"/>
            <a:ext cx="9144000" cy="6858000"/>
          </a:xfrm>
          <a:prstGeom prst="rect">
            <a:avLst/>
          </a:prstGeom>
          <a:solidFill>
            <a:schemeClr val="tx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06366515"/>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49859" name="Picture 1028" descr="high-priest-jesus"/>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 y="0"/>
            <a:ext cx="4873625"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122" name="Rectangle 2"/>
          <p:cNvSpPr>
            <a:spLocks noGrp="1" noRot="1" noChangeArrowheads="1"/>
          </p:cNvSpPr>
          <p:nvPr>
            <p:ph type="title"/>
          </p:nvPr>
        </p:nvSpPr>
        <p:spPr>
          <a:xfrm>
            <a:off x="5076056" y="274638"/>
            <a:ext cx="3888432" cy="4830762"/>
          </a:xfrm>
          <a:effectLst>
            <a:outerShdw blurRad="63500" dist="35921" dir="2700000" algn="ctr" rotWithShape="0">
              <a:srgbClr val="ED2E39">
                <a:alpha val="74998"/>
              </a:srgbClr>
            </a:outerShdw>
          </a:effectLst>
        </p:spPr>
        <p:txBody>
          <a:bodyPr/>
          <a:lstStyle/>
          <a:p>
            <a:pPr eaLnBrk="1" hangingPunct="1">
              <a:defRPr/>
            </a:pPr>
            <a:r>
              <a:rPr lang="ar-SA" sz="8800" dirty="0">
                <a:effectLst/>
              </a:rPr>
              <a:t>العبرانيين</a:t>
            </a:r>
            <a:endParaRPr lang="en-US" sz="8800" dirty="0">
              <a:effectLst/>
            </a:endParaRPr>
          </a:p>
        </p:txBody>
      </p:sp>
      <p:sp>
        <p:nvSpPr>
          <p:cNvPr id="6" name="Rectangle 5">
            <a:extLst>
              <a:ext uri="{FF2B5EF4-FFF2-40B4-BE49-F238E27FC236}">
                <a16:creationId xmlns:a16="http://schemas.microsoft.com/office/drawing/2014/main" id="{2460C1E8-C2FF-8545-B2AD-A5B4E557F55A}"/>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335503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dissolve">
                                      <p:cBhvr>
                                        <p:cTn id="7" dur="500"/>
                                        <p:tgtEl>
                                          <p:spTgt spid="5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p:bldLst>
  </p:timing>
</p:sld>
</file>

<file path=ppt/slides/slide3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err="1">
                <a:effectLst>
                  <a:glow rad="127000">
                    <a:schemeClr val="tx1"/>
                  </a:glow>
                </a:effectLst>
                <a:ea typeface="ＭＳ Ｐゴシック" charset="0"/>
                <a:cs typeface="ＭＳ Ｐゴシック" charset="0"/>
              </a:rPr>
              <a:t>ألكلمة</a:t>
            </a:r>
            <a:r>
              <a:rPr lang="ar-SA" sz="4800" dirty="0">
                <a:effectLst>
                  <a:glow rad="127000">
                    <a:schemeClr val="tx1"/>
                  </a:glow>
                </a:effectLst>
                <a:ea typeface="ＭＳ Ｐゴシック" charset="0"/>
                <a:cs typeface="ＭＳ Ｐゴシック" charset="0"/>
              </a:rPr>
              <a:t> المفتاحية </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72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ألسمو</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254</a:t>
            </a:r>
          </a:p>
        </p:txBody>
      </p:sp>
    </p:spTree>
    <p:extLst>
      <p:ext uri="{BB962C8B-B14F-4D97-AF65-F5344CB8AC3E}">
        <p14:creationId xmlns:p14="http://schemas.microsoft.com/office/powerpoint/2010/main" val="378947579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الموضوع </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تفوق او سمو المسيح على اليهودية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كرئيس كهنة </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9679062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err="1">
                <a:effectLst>
                  <a:glow rad="127000">
                    <a:schemeClr val="tx1"/>
                  </a:glow>
                </a:effectLst>
                <a:ea typeface="ＭＳ Ｐゴシック" charset="0"/>
              </a:rPr>
              <a:t>الاية</a:t>
            </a:r>
            <a:r>
              <a:rPr lang="ar-SA" sz="4800" dirty="0">
                <a:effectLst>
                  <a:glow rad="127000">
                    <a:schemeClr val="tx1"/>
                  </a:glow>
                </a:effectLst>
                <a:ea typeface="ＭＳ Ｐゴシック" charset="0"/>
              </a:rPr>
              <a:t> الرئيسية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124744"/>
            <a:ext cx="9144000" cy="460851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a:defRPr sz="4800" b="1">
                <a:solidFill>
                  <a:schemeClr val="bg1"/>
                </a:solidFill>
                <a:effectLst>
                  <a:glow rad="127000">
                    <a:schemeClr val="tx1"/>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'لِذَلِكَ نَحْنُ أَيْضًا إِذْ لَنَا سَحَابَةٌ مِنَ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ٱلشُّهُودِ</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مِقْدَارُ هَذِهِ مُحِيطَةٌ بِنَا، لِنَطْرَحْ كُلَّ ثِقْلٍ ،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وَٱلْخَطِيَّةَ</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ٱلْمُحِيطَةَ</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بِنَا بِسُهُولَةٍ، وَلْنُحَاضِرْ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بِٱلصَّبْرِ</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فِي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ٱلْجِهَادِ</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ٱلْمَوْضُوعِ</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أَمَامَنَا، نَاظِرِينَ إِلَى رَئِيسِ ٱلْإِيمَانِ وَمُكَمِّلِهِ يَسُوعَ،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ٱلَّذِي</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مِنْ أَجْلِ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ٱلسُّرُورِ</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ٱلْمَوْضُوعِ</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أَمَامَهُ ،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ٱحْتَمَلَ</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ٱلصَّلِيبَ</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مُسْتَهِينًا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بِٱلْخِزْيِ</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فَجَلَسَ فِي يَمِينِ عَرْشِ ٱللهِ.</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ٱلْعِبْرَانِيِّينَ 12: 1-2</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254</a:t>
            </a:r>
          </a:p>
        </p:txBody>
      </p:sp>
    </p:spTree>
    <p:extLst>
      <p:ext uri="{BB962C8B-B14F-4D97-AF65-F5344CB8AC3E}">
        <p14:creationId xmlns:p14="http://schemas.microsoft.com/office/powerpoint/2010/main" val="29909588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up)">
                                      <p:cBhvr>
                                        <p:cTn id="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0" name="Picture 3" descr="cross_on_blu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28" y="0"/>
            <a:ext cx="9179984" cy="6884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1" name="Rectangle 25"/>
          <p:cNvSpPr>
            <a:spLocks noGrp="1" noChangeArrowheads="1"/>
          </p:cNvSpPr>
          <p:nvPr>
            <p:ph type="title" idx="4294967295"/>
          </p:nvPr>
        </p:nvSpPr>
        <p:spPr>
          <a:xfrm>
            <a:off x="1763714" y="116631"/>
            <a:ext cx="5545137" cy="1103311"/>
          </a:xfrm>
        </p:spPr>
        <p:txBody>
          <a:bodyPr/>
          <a:lstStyle/>
          <a:p>
            <a:pPr eaLnBrk="1" hangingPunct="1"/>
            <a:r>
              <a:rPr lang="ar-SA" sz="4000" b="1" dirty="0">
                <a:solidFill>
                  <a:srgbClr val="FFFFFF"/>
                </a:solidFill>
                <a:effectLst>
                  <a:glow rad="139700">
                    <a:schemeClr val="tx1"/>
                  </a:glow>
                </a:effectLst>
                <a:latin typeface="Arial" panose="020B0604020202020204" pitchFamily="34" charset="0"/>
                <a:ea typeface="ＭＳ Ｐゴシック" charset="0"/>
                <a:cs typeface="Arial" panose="020B0604020202020204" pitchFamily="34" charset="0"/>
              </a:rPr>
              <a:t>بيان موجز </a:t>
            </a:r>
            <a:endParaRPr lang="en-US" sz="4000" b="1" dirty="0">
              <a:solidFill>
                <a:srgbClr val="FFFFFF"/>
              </a:solidFill>
              <a:effectLst>
                <a:glow rad="139700">
                  <a:schemeClr val="tx1"/>
                </a:glow>
              </a:effectLst>
              <a:latin typeface="Arial" panose="020B0604020202020204" pitchFamily="34" charset="0"/>
              <a:ea typeface="ＭＳ Ｐゴシック" charset="0"/>
              <a:cs typeface="Arial" panose="020B0604020202020204" pitchFamily="34" charset="0"/>
            </a:endParaRPr>
          </a:p>
        </p:txBody>
      </p:sp>
      <p:sp>
        <p:nvSpPr>
          <p:cNvPr id="263240" name="Text Box 24"/>
          <p:cNvSpPr txBox="1">
            <a:spLocks noChangeArrowheads="1"/>
          </p:cNvSpPr>
          <p:nvPr/>
        </p:nvSpPr>
        <p:spPr bwMode="auto">
          <a:xfrm>
            <a:off x="8567738" y="0"/>
            <a:ext cx="612775" cy="40005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p>
        </p:txBody>
      </p:sp>
      <p:sp>
        <p:nvSpPr>
          <p:cNvPr id="2" name="Rectangle 1"/>
          <p:cNvSpPr/>
          <p:nvPr/>
        </p:nvSpPr>
        <p:spPr>
          <a:xfrm>
            <a:off x="188559" y="2288332"/>
            <a:ext cx="8608268" cy="2308324"/>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مؤلف مجهول يظهر للمؤمنين اليهود تفوق وسمو المسيح كرئيس كهنة وسمو وتفوق المسيحية على اليهودية من اجل تحريضهم على ان يتحملوا الاضطهاد افضل من ان يعودوا الى حياتهم السابقة في ظل اليهودية </a:t>
            </a:r>
            <a:endParaRPr kumimoji="0" lang="en-US"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6C86FC3-C1BD-EE42-99EE-F1607917A90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074039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14766" y="2243676"/>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السبت راحة لشعب الله (4: 9) وسيكون الملك الالفي حيث سيحكم المسيح بسبب موته </a:t>
            </a:r>
            <a:r>
              <a:rPr kumimoji="0" lang="ar-SA" sz="3600" u="none" strike="noStrike" kern="1200" cap="none" spc="0" normalizeH="0" baseline="0" noProof="0" dirty="0" err="1">
                <a:ln>
                  <a:noFill/>
                </a:ln>
                <a:solidFill>
                  <a:prstClr val="white"/>
                </a:solidFill>
                <a:effectLst>
                  <a:glow rad="127000">
                    <a:prstClr val="black"/>
                  </a:glow>
                </a:effectLst>
                <a:uLnTx/>
                <a:uFillTx/>
                <a:ea typeface="ＭＳ Ｐゴシック" charset="0"/>
              </a:rPr>
              <a:t>الكفاري</a:t>
            </a: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 ( 2:9 -13), وسيحكم القراء معه كشركاء اذا بقوا امناء ومخلصين (3: 14) </a:t>
            </a: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27e</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p>
        </p:txBody>
      </p:sp>
      <p:sp>
        <p:nvSpPr>
          <p:cNvPr id="9" name="Rectangle 2">
            <a:extLst>
              <a:ext uri="{FF2B5EF4-FFF2-40B4-BE49-F238E27FC236}">
                <a16:creationId xmlns:a16="http://schemas.microsoft.com/office/drawing/2014/main" id="{3E745A13-FD96-8646-8DEA-51A9C848FF8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86390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6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قد يظهر التحذير الى مجتمع العهد الجديد ( اصحاح 8) بأن لا يتوقفوا عن الاجتماع معا (10: 25) وقد يظهر هذا  بأن القراء تابعون  لمثل هذه الطائفة </a:t>
            </a:r>
            <a:r>
              <a:rPr kumimoji="0" lang="ar-SA" sz="3600" u="none" strike="noStrike" kern="1200" cap="none" spc="0" normalizeH="0" baseline="0" noProof="0" dirty="0" err="1">
                <a:ln>
                  <a:noFill/>
                </a:ln>
                <a:solidFill>
                  <a:prstClr val="white"/>
                </a:solidFill>
                <a:effectLst>
                  <a:glow rad="127000">
                    <a:prstClr val="black"/>
                  </a:glow>
                </a:effectLst>
                <a:uLnTx/>
                <a:uFillTx/>
                <a:ea typeface="ＭＳ Ｐゴシック" charset="0"/>
              </a:rPr>
              <a:t>السينئيين</a:t>
            </a: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   </a:t>
            </a:r>
            <a:endParaRPr kumimoji="0" lang="en-US" sz="3600" u="none" strike="noStrike" kern="1200" cap="none" spc="0" normalizeH="0" baseline="0" noProof="0" dirty="0">
              <a:ln>
                <a:noFill/>
              </a:ln>
              <a:solidFill>
                <a:prstClr val="white"/>
              </a:solidFill>
              <a:effectLst>
                <a:glow rad="127000">
                  <a:prstClr val="black"/>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27e</a:t>
            </a:r>
          </a:p>
        </p:txBody>
      </p:sp>
      <p:sp>
        <p:nvSpPr>
          <p:cNvPr id="7" name="Rectangle 2">
            <a:extLst>
              <a:ext uri="{FF2B5EF4-FFF2-40B4-BE49-F238E27FC236}">
                <a16:creationId xmlns:a16="http://schemas.microsoft.com/office/drawing/2014/main" id="{E3D14427-FB4E-1248-BFDA-2029E48D309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977946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in)">
                                      <p:cBhvr>
                                        <p:cTn id="7"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6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يسوع يتمم نظام خيمة الاجتماع والهيكل بأكمله , </a:t>
            </a:r>
            <a:r>
              <a:rPr kumimoji="0" lang="ar-SA" sz="3600" u="none" strike="noStrike" kern="1200" cap="none" spc="0" normalizeH="0" baseline="0" noProof="0" dirty="0" err="1">
                <a:ln>
                  <a:noFill/>
                </a:ln>
                <a:solidFill>
                  <a:prstClr val="white"/>
                </a:solidFill>
                <a:effectLst>
                  <a:glow rad="127000">
                    <a:prstClr val="black"/>
                  </a:glow>
                </a:effectLst>
                <a:uLnTx/>
                <a:uFillTx/>
                <a:ea typeface="ＭＳ Ｐゴシック" charset="0"/>
              </a:rPr>
              <a:t>لانه</a:t>
            </a: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 اسمى من نظام خيمة الاجتماع والهيكل الكهنوتي في عمله الكهنوتي الاعظم ) 4: 14 – 10: 8) </a:t>
            </a:r>
            <a:endParaRPr kumimoji="0" lang="en-US" sz="3600" u="none" strike="noStrike" kern="1200" cap="none" spc="0" normalizeH="0" baseline="0" noProof="0" dirty="0">
              <a:ln>
                <a:noFill/>
              </a:ln>
              <a:solidFill>
                <a:prstClr val="white"/>
              </a:solidFill>
              <a:effectLst>
                <a:glow rad="127000">
                  <a:prstClr val="black"/>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27e</a:t>
            </a:r>
          </a:p>
        </p:txBody>
      </p:sp>
      <p:sp>
        <p:nvSpPr>
          <p:cNvPr id="8" name="Rectangle 2">
            <a:extLst>
              <a:ext uri="{FF2B5EF4-FFF2-40B4-BE49-F238E27FC236}">
                <a16:creationId xmlns:a16="http://schemas.microsoft.com/office/drawing/2014/main" id="{3CEC2B4A-0A36-4B46-A6C4-5F9F4DC3632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43706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99" name="Picture 1" descr="Picture 1"/>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4500" name="Title 1"/>
          <p:cNvSpPr txBox="1">
            <a:spLocks noGrp="1"/>
          </p:cNvSpPr>
          <p:nvPr>
            <p:ph type="title"/>
          </p:nvPr>
        </p:nvSpPr>
        <p:spPr>
          <a:xfrm>
            <a:off x="179511" y="116631"/>
            <a:ext cx="4752530" cy="4680522"/>
          </a:xfrm>
          <a:prstGeom prst="rect">
            <a:avLst/>
          </a:prstGeom>
          <a:noFill/>
          <a:ln>
            <a:noFill/>
          </a:ln>
          <a:effectLst/>
        </p:spPr>
        <p:txBody>
          <a:bodyPr vert="horz" wrap="square" lIns="91261" tIns="45631" rIns="91261" bIns="45631" numCol="1" anchor="ctr" anchorCtr="0" compatLnSpc="1">
            <a:prstTxWarp prst="textNoShape">
              <a:avLst/>
            </a:prstTxWarp>
          </a:bodyPr>
          <a:lstStyle>
            <a:lvl1pPr algn="l">
              <a:defRPr sz="3600" b="1">
                <a:solidFill>
                  <a:srgbClr val="FFFFFF"/>
                </a:solidFill>
                <a:latin typeface="+mj-lt"/>
                <a:ea typeface="+mj-ea"/>
                <a:cs typeface="+mj-cs"/>
                <a:sym typeface="Arial"/>
              </a:defRPr>
            </a:lvl1pPr>
          </a:lstStyle>
          <a:p>
            <a:pPr defTabSz="456343" rtl="0" eaLnBrk="0" fontAlgn="base" hangingPunct="0">
              <a:spcBef>
                <a:spcPct val="0"/>
              </a:spcBef>
              <a:spcAft>
                <a:spcPct val="0"/>
              </a:spcAft>
            </a:pP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ماذا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ستفعل</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كقائد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للكنيسة</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إذا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تعرضت</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جماعتك</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للإضطهاد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وبعضها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يُلقى</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للأسود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وكثيرون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يختبئون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تحت</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الأرض</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والجميع</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خائفون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p>
        </p:txBody>
      </p:sp>
      <p:sp>
        <p:nvSpPr>
          <p:cNvPr id="4501" name="Title 1"/>
          <p:cNvSpPr txBox="1"/>
          <p:nvPr/>
        </p:nvSpPr>
        <p:spPr>
          <a:xfrm>
            <a:off x="4905662" y="3402332"/>
            <a:ext cx="4008733" cy="1754145"/>
          </a:xfrm>
          <a:prstGeom prst="rect">
            <a:avLst/>
          </a:prstGeom>
          <a:noFill/>
          <a:ln w="12700">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vert="horz" wrap="square" lIns="91261" tIns="45631" rIns="91261" bIns="45631" numCol="1" anchor="ctr" anchorCtr="0" compatLnSpc="1">
            <a:prstTxWarp prst="textNoShape">
              <a:avLst/>
            </a:prstTxWarp>
            <a:normAutofit/>
          </a:bodyPr>
          <a:lstStyle>
            <a:lvl1pPr defTabSz="456343" eaLnBrk="0" fontAlgn="base">
              <a:spcBef>
                <a:spcPct val="0"/>
              </a:spcBef>
              <a:spcAft>
                <a:spcPct val="0"/>
              </a:spcAft>
              <a:defRPr kumimoji="1" sz="3600" b="1" kern="1200">
                <a:solidFill>
                  <a:schemeClr val="bg1"/>
                </a:solidFill>
                <a:effectLst>
                  <a:glow rad="228600">
                    <a:schemeClr val="tx1"/>
                  </a:glow>
                </a:effectLst>
                <a:latin typeface="Arial"/>
                <a:ea typeface="ＭＳ Ｐゴシック" charset="0"/>
                <a:cs typeface="Arial"/>
                <a:sym typeface="Calibri"/>
              </a:defRPr>
            </a:lvl1pPr>
            <a:lvl2pPr indent="0" algn="ctr">
              <a:defRPr sz="2800" b="1">
                <a:solidFill>
                  <a:srgbClr val="FFFFFF"/>
                </a:solidFill>
              </a:defRPr>
            </a:lvl2pPr>
            <a:lvl3pPr indent="0" algn="ctr">
              <a:defRPr sz="2800" b="1">
                <a:solidFill>
                  <a:srgbClr val="FFFFFF"/>
                </a:solidFill>
              </a:defRPr>
            </a:lvl3pPr>
            <a:lvl4pPr indent="0" algn="ctr">
              <a:defRPr sz="2800" b="1">
                <a:solidFill>
                  <a:srgbClr val="FFFFFF"/>
                </a:solidFill>
              </a:defRPr>
            </a:lvl4pPr>
            <a:lvl5pPr indent="0" algn="ctr">
              <a:defRPr sz="2800" b="1">
                <a:solidFill>
                  <a:srgbClr val="FFFFFF"/>
                </a:solidFill>
              </a:defRPr>
            </a:lvl5pPr>
            <a:lvl6pPr indent="456342" algn="ctr">
              <a:defRPr sz="2800" b="1">
                <a:solidFill>
                  <a:srgbClr val="FFFFFF"/>
                </a:solidFill>
              </a:defRPr>
            </a:lvl6pPr>
            <a:lvl7pPr indent="912690" algn="ctr">
              <a:defRPr sz="2800" b="1">
                <a:solidFill>
                  <a:srgbClr val="FFFFFF"/>
                </a:solidFill>
              </a:defRPr>
            </a:lvl7pPr>
            <a:lvl8pPr indent="1369015" algn="ctr">
              <a:defRPr sz="2800" b="1">
                <a:solidFill>
                  <a:srgbClr val="FFFFFF"/>
                </a:solidFill>
              </a:defRPr>
            </a:lvl8pPr>
            <a:lvl9pPr indent="1825374" algn="ctr">
              <a:defRPr sz="2800" b="1">
                <a:solidFill>
                  <a:srgbClr val="FFFFFF"/>
                </a:solidFill>
              </a:defRPr>
            </a:lvl9pPr>
          </a:lstStyle>
          <a:p>
            <a:pPr marL="0" marR="0" lvl="0" indent="0" algn="r" defTabSz="456343" rtl="0" eaLnBrk="0" fontAlgn="base" latinLnBrk="0" hangingPunct="0">
              <a:lnSpc>
                <a:spcPct val="100000"/>
              </a:lnSpc>
              <a:spcBef>
                <a:spcPct val="0"/>
              </a:spcBef>
              <a:spcAft>
                <a:spcPct val="0"/>
              </a:spcAft>
              <a:buClrTx/>
              <a:buSzTx/>
              <a:buFontTx/>
              <a:buNone/>
              <a:tabLst/>
              <a:defRPr/>
            </a:pP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كتب</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مرق</a:t>
            </a:r>
            <a:r>
              <a:rPr kumimoji="1" lang="ar-JO"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س</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عن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معاناة</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السيد</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المسيح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لتشجيع</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شعبه</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4501"/>
                                        </p:tgtEl>
                                        <p:attrNameLst>
                                          <p:attrName>style.visibility</p:attrName>
                                        </p:attrNameLst>
                                      </p:cBhvr>
                                      <p:to>
                                        <p:strVal val="visible"/>
                                      </p:to>
                                    </p:set>
                                    <p:animEffect transition="in" filter="fade">
                                      <p:cBhvr>
                                        <p:cTn id="7" dur="500"/>
                                        <p:tgtEl>
                                          <p:spTgt spid="4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1" grpId="0" animBg="1" advAuto="0"/>
    </p:bldLst>
  </p:timing>
</p:sld>
</file>

<file path=ppt/slides/slide37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نبوءة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(السيد , الاله )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267310" y="1690939"/>
            <a:ext cx="8805333"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prstClr val="white"/>
                </a:solidFill>
                <a:effectLst>
                  <a:glow rad="127000">
                    <a:prstClr val="black"/>
                  </a:glow>
                </a:effectLst>
                <a:uLnTx/>
                <a:uFillTx/>
                <a:ea typeface="ＭＳ Ｐゴシック" charset="0"/>
              </a:rPr>
              <a:t>سيتم تدمير الهيكل ونظام القرابين قريبا , والذي تم تحقيقه في عام 70 بعد الميلاد , لذلك هناك خمسة تحذيرات شديدة ) 2: 1-4 , 3: 7 -4: 13 , 8: 11 – 6: 8 , 10: 19 -39 , 12: 18-29 ) تحذر القراء من رفض السيد لليهودية </a:t>
            </a:r>
            <a:endParaRPr kumimoji="0" lang="en-US" sz="3600" u="none" strike="noStrike" kern="1200" cap="none" spc="0" normalizeH="0" baseline="0" noProof="0" dirty="0">
              <a:ln>
                <a:noFill/>
              </a:ln>
              <a:solidFill>
                <a:prstClr val="white"/>
              </a:solidFill>
              <a:effectLst>
                <a:glow rad="127000">
                  <a:prstClr val="black"/>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27e</a:t>
            </a:r>
          </a:p>
        </p:txBody>
      </p:sp>
      <p:sp>
        <p:nvSpPr>
          <p:cNvPr id="7" name="Rectangle 2">
            <a:extLst>
              <a:ext uri="{FF2B5EF4-FFF2-40B4-BE49-F238E27FC236}">
                <a16:creationId xmlns:a16="http://schemas.microsoft.com/office/drawing/2014/main" id="{75B1E344-12D9-354B-ACFC-AF7E519ECE3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0496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0.70"/>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0" name="Picture 3" descr="cross_on_blu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28" y="0"/>
            <a:ext cx="9179984" cy="6884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1" name="Rectangle 25"/>
          <p:cNvSpPr>
            <a:spLocks noGrp="1" noChangeArrowheads="1"/>
          </p:cNvSpPr>
          <p:nvPr>
            <p:ph type="title" idx="4294967295"/>
          </p:nvPr>
        </p:nvSpPr>
        <p:spPr>
          <a:xfrm>
            <a:off x="1763714" y="116632"/>
            <a:ext cx="5545137" cy="503510"/>
          </a:xfrm>
        </p:spPr>
        <p:txBody>
          <a:bodyPr/>
          <a:lstStyle/>
          <a:p>
            <a:pPr eaLnBrk="1" hangingPunct="1"/>
            <a:r>
              <a:rPr lang="ar-SA" sz="2800" b="1" dirty="0">
                <a:solidFill>
                  <a:srgbClr val="FFFFFF"/>
                </a:solidFill>
                <a:effectLst>
                  <a:glow rad="139700">
                    <a:schemeClr val="tx1"/>
                  </a:glow>
                </a:effectLst>
                <a:latin typeface="Arial" panose="020B0604020202020204" pitchFamily="34" charset="0"/>
                <a:ea typeface="ＭＳ Ｐゴシック" charset="0"/>
                <a:cs typeface="Arial" panose="020B0604020202020204" pitchFamily="34" charset="0"/>
              </a:rPr>
              <a:t>مخطط الكتاب </a:t>
            </a:r>
            <a:endParaRPr lang="en-US" sz="2800" b="1" dirty="0">
              <a:solidFill>
                <a:srgbClr val="FFFFFF"/>
              </a:solidFill>
              <a:effectLst>
                <a:glow rad="139700">
                  <a:schemeClr val="tx1"/>
                </a:glow>
              </a:effectLst>
              <a:latin typeface="Arial" panose="020B0604020202020204" pitchFamily="34" charset="0"/>
              <a:ea typeface="ＭＳ Ｐゴシック" charset="0"/>
              <a:cs typeface="Arial" panose="020B0604020202020204" pitchFamily="34" charset="0"/>
            </a:endParaRPr>
          </a:p>
        </p:txBody>
      </p:sp>
      <p:graphicFrame>
        <p:nvGraphicFramePr>
          <p:cNvPr id="25" name="Table 24"/>
          <p:cNvGraphicFramePr>
            <a:graphicFrameLocks noGrp="1"/>
          </p:cNvGraphicFramePr>
          <p:nvPr>
            <p:extLst>
              <p:ext uri="{D42A27DB-BD31-4B8C-83A1-F6EECF244321}">
                <p14:modId xmlns:p14="http://schemas.microsoft.com/office/powerpoint/2010/main" val="1808238626"/>
              </p:ext>
            </p:extLst>
          </p:nvPr>
        </p:nvGraphicFramePr>
        <p:xfrm>
          <a:off x="0" y="836614"/>
          <a:ext cx="9144000" cy="4921254"/>
        </p:xfrm>
        <a:graphic>
          <a:graphicData uri="http://schemas.openxmlformats.org/drawingml/2006/table">
            <a:tbl>
              <a:tblPr/>
              <a:tblGrid>
                <a:gridCol w="680936">
                  <a:extLst>
                    <a:ext uri="{9D8B030D-6E8A-4147-A177-3AD203B41FA5}">
                      <a16:colId xmlns:a16="http://schemas.microsoft.com/office/drawing/2014/main" val="20000"/>
                    </a:ext>
                  </a:extLst>
                </a:gridCol>
                <a:gridCol w="661481">
                  <a:extLst>
                    <a:ext uri="{9D8B030D-6E8A-4147-A177-3AD203B41FA5}">
                      <a16:colId xmlns:a16="http://schemas.microsoft.com/office/drawing/2014/main" val="20001"/>
                    </a:ext>
                  </a:extLst>
                </a:gridCol>
                <a:gridCol w="661481">
                  <a:extLst>
                    <a:ext uri="{9D8B030D-6E8A-4147-A177-3AD203B41FA5}">
                      <a16:colId xmlns:a16="http://schemas.microsoft.com/office/drawing/2014/main" val="20002"/>
                    </a:ext>
                  </a:extLst>
                </a:gridCol>
                <a:gridCol w="593387">
                  <a:extLst>
                    <a:ext uri="{9D8B030D-6E8A-4147-A177-3AD203B41FA5}">
                      <a16:colId xmlns:a16="http://schemas.microsoft.com/office/drawing/2014/main" val="20003"/>
                    </a:ext>
                  </a:extLst>
                </a:gridCol>
                <a:gridCol w="606290">
                  <a:extLst>
                    <a:ext uri="{9D8B030D-6E8A-4147-A177-3AD203B41FA5}">
                      <a16:colId xmlns:a16="http://schemas.microsoft.com/office/drawing/2014/main" val="20004"/>
                    </a:ext>
                  </a:extLst>
                </a:gridCol>
                <a:gridCol w="431800">
                  <a:extLst>
                    <a:ext uri="{9D8B030D-6E8A-4147-A177-3AD203B41FA5}">
                      <a16:colId xmlns:a16="http://schemas.microsoft.com/office/drawing/2014/main" val="20005"/>
                    </a:ext>
                  </a:extLst>
                </a:gridCol>
                <a:gridCol w="720725">
                  <a:extLst>
                    <a:ext uri="{9D8B030D-6E8A-4147-A177-3AD203B41FA5}">
                      <a16:colId xmlns:a16="http://schemas.microsoft.com/office/drawing/2014/main" val="20006"/>
                    </a:ext>
                  </a:extLst>
                </a:gridCol>
                <a:gridCol w="576263">
                  <a:extLst>
                    <a:ext uri="{9D8B030D-6E8A-4147-A177-3AD203B41FA5}">
                      <a16:colId xmlns:a16="http://schemas.microsoft.com/office/drawing/2014/main" val="20007"/>
                    </a:ext>
                  </a:extLst>
                </a:gridCol>
                <a:gridCol w="503237">
                  <a:extLst>
                    <a:ext uri="{9D8B030D-6E8A-4147-A177-3AD203B41FA5}">
                      <a16:colId xmlns:a16="http://schemas.microsoft.com/office/drawing/2014/main" val="20008"/>
                    </a:ext>
                  </a:extLst>
                </a:gridCol>
                <a:gridCol w="720725">
                  <a:extLst>
                    <a:ext uri="{9D8B030D-6E8A-4147-A177-3AD203B41FA5}">
                      <a16:colId xmlns:a16="http://schemas.microsoft.com/office/drawing/2014/main" val="20009"/>
                    </a:ext>
                  </a:extLst>
                </a:gridCol>
                <a:gridCol w="719138">
                  <a:extLst>
                    <a:ext uri="{9D8B030D-6E8A-4147-A177-3AD203B41FA5}">
                      <a16:colId xmlns:a16="http://schemas.microsoft.com/office/drawing/2014/main" val="20010"/>
                    </a:ext>
                  </a:extLst>
                </a:gridCol>
                <a:gridCol w="720725">
                  <a:extLst>
                    <a:ext uri="{9D8B030D-6E8A-4147-A177-3AD203B41FA5}">
                      <a16:colId xmlns:a16="http://schemas.microsoft.com/office/drawing/2014/main" val="20011"/>
                    </a:ext>
                  </a:extLst>
                </a:gridCol>
                <a:gridCol w="792162">
                  <a:extLst>
                    <a:ext uri="{9D8B030D-6E8A-4147-A177-3AD203B41FA5}">
                      <a16:colId xmlns:a16="http://schemas.microsoft.com/office/drawing/2014/main" val="20012"/>
                    </a:ext>
                  </a:extLst>
                </a:gridCol>
                <a:gridCol w="755650">
                  <a:extLst>
                    <a:ext uri="{9D8B030D-6E8A-4147-A177-3AD203B41FA5}">
                      <a16:colId xmlns:a16="http://schemas.microsoft.com/office/drawing/2014/main" val="20013"/>
                    </a:ext>
                  </a:extLst>
                </a:gridCol>
              </a:tblGrid>
              <a:tr h="5064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altLang="ja-JP" sz="2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سمو المسيح على اليهودية كرئيس كهنة </a:t>
                      </a:r>
                      <a:endParaRPr kumimoji="0" lang="en-US" sz="2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chemeClr val="tx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09613">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سمو شخصه على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يسمو في عمله الكهنوتي على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الصبر والتحمل من خلال الايمان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461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en-GB"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1:1–4:13</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rPr>
                        <a:t>4:14–10:18</a:t>
                      </a: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en-GB"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10:19–13:25</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04616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الانبياء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الملائكة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موسى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هارون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ملكيصادق</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العهد القديم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خيمة الاجتماع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الذبائح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err="1">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الخطئية</a:t>
                      </a: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 المتعمدة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نماذج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التحمل كأبناء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5334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اخلاقيات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تجاهل الله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حض , نصح , تحذير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9371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1:1-3</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1:4–2:18</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3:1–4:13</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4:14–6:20</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7</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8</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9:1-10</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9:11–10:18</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10:19-39</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11:1–12:3</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12:4-13</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12:14-17</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12:18-29</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13</a:t>
                      </a: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04813">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سلطان وعظمة المسيح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rPr>
                        <a:t>خدمة المسيح </a:t>
                      </a:r>
                      <a:endParaRPr kumimoji="0" lang="en-US" sz="1800" b="1" i="0" u="none" strike="noStrike" cap="none" normalizeH="0" baseline="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تجلي وظهور المسيحية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404813">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علم اللاهوت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الممارسة او السلوك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Tahoma" charset="0"/>
                        <a:ea typeface="ＭＳ Ｐゴシック" charset="0"/>
                        <a:cs typeface="ＭＳ Ｐゴシック"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048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كاتب غير معروف , المستلمين , الاصل والوجهة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4048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بعد الميلاد </a:t>
                      </a:r>
                      <a:r>
                        <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 67-68</a:t>
                      </a: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263240" name="Text Box 24"/>
          <p:cNvSpPr txBox="1">
            <a:spLocks noChangeArrowheads="1"/>
          </p:cNvSpPr>
          <p:nvPr/>
        </p:nvSpPr>
        <p:spPr bwMode="auto">
          <a:xfrm>
            <a:off x="8567738" y="0"/>
            <a:ext cx="612775" cy="40005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p>
        </p:txBody>
      </p:sp>
      <p:sp>
        <p:nvSpPr>
          <p:cNvPr id="6" name="Rectangle 2">
            <a:extLst>
              <a:ext uri="{FF2B5EF4-FFF2-40B4-BE49-F238E27FC236}">
                <a16:creationId xmlns:a16="http://schemas.microsoft.com/office/drawing/2014/main" id="{896B90B3-3C90-0844-8F77-3172767AA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599949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691680" y="-1899592"/>
            <a:ext cx="7123776" cy="10341270"/>
            <a:chOff x="2450705" y="-1651264"/>
            <a:chExt cx="7123776" cy="10341270"/>
          </a:xfrm>
        </p:grpSpPr>
        <p:pic>
          <p:nvPicPr>
            <p:cNvPr id="5" name="Picture 4"/>
            <p:cNvPicPr/>
            <p:nvPr/>
          </p:nvPicPr>
          <p:blipFill>
            <a:blip r:embed="rId2" cstate="screen">
              <a:extLst>
                <a:ext uri="{28A0092B-C50C-407E-A947-70E740481C1C}">
                  <a14:useLocalDpi xmlns:a14="http://schemas.microsoft.com/office/drawing/2010/main"/>
                </a:ext>
              </a:extLst>
            </a:blip>
            <a:srcRect/>
            <a:stretch>
              <a:fillRect/>
            </a:stretch>
          </p:blipFill>
          <p:spPr bwMode="auto">
            <a:xfrm>
              <a:off x="2450705" y="-1651264"/>
              <a:ext cx="7123776" cy="10341270"/>
            </a:xfrm>
            <a:prstGeom prst="rect">
              <a:avLst/>
            </a:prstGeom>
            <a:noFill/>
            <a:ln>
              <a:noFill/>
            </a:ln>
          </p:spPr>
        </p:pic>
        <p:sp>
          <p:nvSpPr>
            <p:cNvPr id="2" name="Rectangle 1"/>
            <p:cNvSpPr/>
            <p:nvPr/>
          </p:nvSpPr>
          <p:spPr>
            <a:xfrm>
              <a:off x="3033102" y="39730"/>
              <a:ext cx="3193387" cy="309183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4" name="Text Box 6"/>
          <p:cNvSpPr txBox="1">
            <a:spLocks noChangeArrowheads="1"/>
          </p:cNvSpPr>
          <p:nvPr/>
        </p:nvSpPr>
        <p:spPr bwMode="auto">
          <a:xfrm>
            <a:off x="480788" y="199432"/>
            <a:ext cx="5669896" cy="52992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طبيعة ابن الله</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التمجيد بعد كفارة المسيح</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تستحق طاعة الانسان</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الوعد براحة المؤمن</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تذكر المسيح </a:t>
            </a:r>
            <a:r>
              <a:rPr kumimoji="0" lang="ar-SA" sz="2000" b="1" u="none" strike="noStrike" kern="1200" cap="none" spc="0" normalizeH="0" baseline="0" noProof="0" dirty="0" err="1">
                <a:ln>
                  <a:noFill/>
                </a:ln>
                <a:solidFill>
                  <a:srgbClr val="B10000"/>
                </a:solidFill>
                <a:effectLst/>
                <a:uLnTx/>
                <a:uFillTx/>
                <a:latin typeface="Arial" panose="020B0604020202020204" pitchFamily="34" charset="0"/>
                <a:ea typeface="ＭＳ Ｐゴシック" charset="0"/>
                <a:cs typeface="Arial" panose="020B0604020202020204" pitchFamily="34" charset="0"/>
              </a:rPr>
              <a:t>كمليكصادق</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الميراث </a:t>
            </a:r>
            <a:r>
              <a:rPr kumimoji="0" lang="ar-SA" sz="2000" b="1" u="none" strike="noStrike" kern="1200" cap="none" spc="0" normalizeH="0" baseline="0" noProof="0" dirty="0" err="1">
                <a:ln>
                  <a:noFill/>
                </a:ln>
                <a:solidFill>
                  <a:srgbClr val="B10000"/>
                </a:solidFill>
                <a:effectLst/>
                <a:uLnTx/>
                <a:uFillTx/>
                <a:latin typeface="Arial" panose="020B0604020202020204" pitchFamily="34" charset="0"/>
                <a:ea typeface="ＭＳ Ｐゴシック" charset="0"/>
                <a:cs typeface="Arial" panose="020B0604020202020204" pitchFamily="34" charset="0"/>
              </a:rPr>
              <a:t>للايمان</a:t>
            </a: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 المثابر المستمر</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كهنوت ملكيصادق الابدي</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العهد الثاني يلغى اولا</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شهادة دم المسيح</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قداسة من خلال ذبيحة واحدة</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طاعة المؤمنين بالله</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الطاعة يساعدها التأديب</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واجبات ومسؤوليات المسيحيين</a:t>
            </a: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1"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Title 1"/>
          <p:cNvSpPr txBox="1">
            <a:spLocks/>
          </p:cNvSpPr>
          <p:nvPr/>
        </p:nvSpPr>
        <p:spPr bwMode="auto">
          <a:xfrm>
            <a:off x="4744277" y="39730"/>
            <a:ext cx="4300538" cy="974001"/>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العبرانيين</a:t>
            </a:r>
            <a:endParaRPr kumimoji="0" lang="en-US" sz="6600" u="none" strike="noStrike" kern="0" cap="none" spc="0" normalizeH="0" baseline="0" noProof="0" dirty="0">
              <a:ln>
                <a:noFill/>
              </a:ln>
              <a:solidFill>
                <a:srgbClr val="070000"/>
              </a:solidFill>
              <a:effectLst/>
              <a:uLnTx/>
              <a:uFillTx/>
              <a:latin typeface="Arial" panose="020B0604020202020204" pitchFamily="34" charset="0"/>
              <a:ea typeface="ＭＳ Ｐゴシック" charset="-128"/>
            </a:endParaRPr>
          </a:p>
        </p:txBody>
      </p:sp>
      <p:sp>
        <p:nvSpPr>
          <p:cNvPr id="7" name="Text Box 6"/>
          <p:cNvSpPr txBox="1">
            <a:spLocks noChangeArrowheads="1"/>
          </p:cNvSpPr>
          <p:nvPr/>
        </p:nvSpPr>
        <p:spPr bwMode="auto">
          <a:xfrm>
            <a:off x="-165551" y="199432"/>
            <a:ext cx="646339" cy="54069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3</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4</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5</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6</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7</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8</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9</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10</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11</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12</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13</a:t>
            </a:r>
          </a:p>
        </p:txBody>
      </p:sp>
    </p:spTree>
    <p:extLst>
      <p:ext uri="{BB962C8B-B14F-4D97-AF65-F5344CB8AC3E}">
        <p14:creationId xmlns:p14="http://schemas.microsoft.com/office/powerpoint/2010/main" val="2693283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11298" name="Picture 2">
            <a:extLst>
              <a:ext uri="{FF2B5EF4-FFF2-40B4-BE49-F238E27FC236}">
                <a16:creationId xmlns:a16="http://schemas.microsoft.com/office/drawing/2014/main" id="{581E41B5-3F65-524E-B612-F0CB2D98FD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73" y="15547"/>
            <a:ext cx="9144000" cy="32146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8295" y="4649186"/>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313444" y="1434499"/>
            <a:ext cx="8446120" cy="2742213"/>
          </a:xfrm>
          <a:effectLst>
            <a:outerShdw blurRad="63500" dist="35921" dir="2700000" algn="ctr" rotWithShape="0">
              <a:schemeClr val="tx2">
                <a:alpha val="74998"/>
              </a:schemeClr>
            </a:outerShdw>
          </a:effectLst>
        </p:spPr>
        <p:txBody>
          <a:bodyPr/>
          <a:lstStyle/>
          <a:p>
            <a:pPr>
              <a:defRPr/>
            </a:pPr>
            <a:r>
              <a:rPr lang="ar-SA" sz="13800" dirty="0">
                <a:effectLst>
                  <a:glow rad="127000">
                    <a:schemeClr val="tx1"/>
                  </a:glow>
                </a:effectLst>
                <a:ea typeface="ＭＳ Ｐゴシック" charset="0"/>
                <a:cs typeface="ＭＳ Ｐゴシック" charset="0"/>
              </a:rPr>
              <a:t>كن </a:t>
            </a:r>
            <a:br>
              <a:rPr lang="ar-SA" sz="6000" dirty="0">
                <a:effectLst>
                  <a:glow rad="127000">
                    <a:schemeClr val="tx1"/>
                  </a:glow>
                </a:effectLst>
                <a:ea typeface="ＭＳ Ｐゴシック" charset="0"/>
                <a:cs typeface="ＭＳ Ｐゴシック" charset="0"/>
              </a:rPr>
            </a:br>
            <a:r>
              <a:rPr lang="ar-SA" sz="8800" dirty="0">
                <a:effectLst>
                  <a:glow rad="127000">
                    <a:schemeClr val="tx1"/>
                  </a:glow>
                </a:effectLst>
                <a:ea typeface="ＭＳ Ｐゴシック" charset="0"/>
                <a:cs typeface="ＭＳ Ｐゴシック" charset="0"/>
              </a:rPr>
              <a:t>غير مساوم </a:t>
            </a:r>
            <a:endParaRPr lang="en-US" sz="60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Crossroads International Church Singapore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0913253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lumMod val="75000"/>
              </a:schemeClr>
            </a:gs>
            <a:gs pos="100000">
              <a:srgbClr val="000000"/>
            </a:gs>
          </a:gsLst>
          <a:path path="rect">
            <a:fillToRect l="50000" t="50000" r="50000" b="50000"/>
          </a:path>
          <a:tileRect/>
        </a:gradFill>
        <a:effectLst/>
      </p:bgPr>
    </p:bg>
    <p:spTree>
      <p:nvGrpSpPr>
        <p:cNvPr id="1" name=""/>
        <p:cNvGrpSpPr/>
        <p:nvPr/>
      </p:nvGrpSpPr>
      <p:grpSpPr>
        <a:xfrm>
          <a:off x="0" y="0"/>
          <a:ext cx="0" cy="0"/>
          <a:chOff x="0" y="0"/>
          <a:chExt cx="0" cy="0"/>
        </a:xfrm>
      </p:grpSpPr>
      <p:pic>
        <p:nvPicPr>
          <p:cNvPr id="3" name="Picture 2"/>
          <p:cNvPicPr>
            <a:picLocks noChangeAspect="1"/>
          </p:cNvPicPr>
          <p:nvPr/>
        </p:nvPicPr>
        <p:blipFill>
          <a:blip r:embed="rId4"/>
          <a:stretch>
            <a:fillRect/>
          </a:stretch>
        </p:blipFill>
        <p:spPr>
          <a:xfrm>
            <a:off x="0" y="0"/>
            <a:ext cx="9144000" cy="6858000"/>
          </a:xfrm>
          <a:prstGeom prst="rect">
            <a:avLst/>
          </a:prstGeom>
        </p:spPr>
      </p:pic>
      <p:sp>
        <p:nvSpPr>
          <p:cNvPr id="40962" name="Rectangle 2"/>
          <p:cNvSpPr>
            <a:spLocks noGrp="1" noChangeArrowheads="1"/>
          </p:cNvSpPr>
          <p:nvPr>
            <p:ph type="ctrTitle" sz="quarter"/>
          </p:nvPr>
        </p:nvSpPr>
        <p:spPr>
          <a:xfrm>
            <a:off x="0" y="0"/>
            <a:ext cx="9144000" cy="980728"/>
          </a:xfrm>
          <a:solidFill>
            <a:srgbClr val="000000"/>
          </a:solidFill>
          <a:effectLst/>
        </p:spPr>
        <p:txBody>
          <a:bodyPr anchor="ctr"/>
          <a:lstStyle/>
          <a:p>
            <a:pPr eaLnBrk="1" hangingPunct="1"/>
            <a:r>
              <a:rPr lang="ar-SA" sz="4800" dirty="0">
                <a:solidFill>
                  <a:srgbClr val="FFFFFF"/>
                </a:solidFill>
                <a:effectLst>
                  <a:outerShdw blurRad="50800" dist="88900" dir="2700000" algn="tl" rotWithShape="0">
                    <a:srgbClr val="000000"/>
                  </a:outerShdw>
                </a:effectLst>
                <a:ea typeface="ＭＳ Ｐゴシック" charset="0"/>
                <a:cs typeface="ＭＳ Ｐゴシック" charset="0"/>
              </a:rPr>
              <a:t>البعض ترك السباق المسيحي </a:t>
            </a:r>
            <a:endParaRPr lang="en-US" sz="4800" dirty="0">
              <a:solidFill>
                <a:srgbClr val="FFFFFF"/>
              </a:solidFill>
              <a:effectLst>
                <a:outerShdw blurRad="50800" dist="88900" dir="2700000" algn="tl" rotWithShape="0">
                  <a:srgbClr val="000000"/>
                </a:outerShd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E361BEF3-CCBF-524F-B08F-971553E3FD3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77126380"/>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ctrTitle"/>
          </p:nvPr>
        </p:nvSpPr>
        <p:spPr>
          <a:xfrm>
            <a:off x="899592" y="404664"/>
            <a:ext cx="6480720" cy="1292225"/>
          </a:xfrm>
          <a:effectLst>
            <a:outerShdw blurRad="63500" dist="35921" dir="2700000" algn="ctr" rotWithShape="0">
              <a:srgbClr val="001D30">
                <a:alpha val="74998"/>
              </a:srgbClr>
            </a:outerShdw>
          </a:effectLst>
        </p:spPr>
        <p:txBody>
          <a:bodyPr/>
          <a:lstStyle/>
          <a:p>
            <a:r>
              <a:rPr lang="ar-SA" dirty="0">
                <a:solidFill>
                  <a:schemeClr val="tx1"/>
                </a:solidFill>
                <a:ea typeface="ＭＳ Ｐゴシック" charset="0"/>
                <a:cs typeface="ＭＳ Ｐゴシック" charset="0"/>
              </a:rPr>
              <a:t>ماذا عنك؟ </a:t>
            </a:r>
            <a:endParaRPr lang="en-US" dirty="0">
              <a:solidFill>
                <a:schemeClr val="tx1"/>
              </a:solidFill>
              <a:ea typeface="ＭＳ Ｐゴシック" charset="0"/>
              <a:cs typeface="ＭＳ Ｐゴシック" charset="0"/>
            </a:endParaRPr>
          </a:p>
        </p:txBody>
      </p:sp>
      <p:sp>
        <p:nvSpPr>
          <p:cNvPr id="10243" name="Rectangle 3"/>
          <p:cNvSpPr>
            <a:spLocks noGrp="1" noChangeArrowheads="1"/>
          </p:cNvSpPr>
          <p:nvPr>
            <p:ph type="subTitle" idx="1"/>
          </p:nvPr>
        </p:nvSpPr>
        <p:spPr>
          <a:xfrm>
            <a:off x="899592" y="2059359"/>
            <a:ext cx="3960440" cy="3960440"/>
          </a:xfrm>
          <a:effectLst>
            <a:outerShdw blurRad="63500" dist="35921" dir="2700000" algn="ctr" rotWithShape="0">
              <a:srgbClr val="001D30">
                <a:alpha val="74998"/>
              </a:srgbClr>
            </a:outerShdw>
          </a:effectLst>
        </p:spPr>
        <p:txBody>
          <a:bodyPr/>
          <a:lstStyle/>
          <a:p>
            <a:pPr marL="609569" indent="-609569">
              <a:buFont typeface="Times" charset="0"/>
              <a:buAutoNum type="arabicPeriod"/>
              <a:defRPr/>
            </a:pPr>
            <a:r>
              <a:rPr lang="ar-SA" sz="4000" dirty="0">
                <a:solidFill>
                  <a:srgbClr val="FFFF00"/>
                </a:solidFill>
              </a:rPr>
              <a:t>ماذا كانت ديانتك السابقة؟ </a:t>
            </a:r>
            <a:endParaRPr lang="en-US" sz="4000" dirty="0"/>
          </a:p>
          <a:p>
            <a:pPr marL="609569" indent="-609569">
              <a:buFont typeface="Times" charset="0"/>
              <a:buAutoNum type="arabicPeriod"/>
              <a:defRPr/>
            </a:pPr>
            <a:endParaRPr lang="en-US" sz="2000" dirty="0">
              <a:solidFill>
                <a:srgbClr val="FFFF00"/>
              </a:solidFill>
            </a:endParaRPr>
          </a:p>
          <a:p>
            <a:pPr marL="609569" indent="-609569">
              <a:buFont typeface="Times" charset="0"/>
              <a:buAutoNum type="arabicPeriod"/>
              <a:defRPr/>
            </a:pPr>
            <a:r>
              <a:rPr lang="ar-SA" sz="4000" dirty="0">
                <a:solidFill>
                  <a:srgbClr val="FFFF00"/>
                </a:solidFill>
              </a:rPr>
              <a:t>ماذا اغراك ان ترجع الى الوراء؟ </a:t>
            </a:r>
            <a:endParaRPr lang="en-US" sz="4000" dirty="0"/>
          </a:p>
        </p:txBody>
      </p:sp>
      <p:sp>
        <p:nvSpPr>
          <p:cNvPr id="10244" name="Text Box 4"/>
          <p:cNvSpPr txBox="1">
            <a:spLocks noChangeArrowheads="1"/>
          </p:cNvSpPr>
          <p:nvPr/>
        </p:nvSpPr>
        <p:spPr bwMode="auto">
          <a:xfrm>
            <a:off x="8270595" y="73970"/>
            <a:ext cx="800660" cy="461661"/>
          </a:xfrm>
          <a:prstGeom prst="rect">
            <a:avLst/>
          </a:prstGeom>
          <a:noFill/>
          <a:ln w="9525">
            <a:noFill/>
            <a:miter lim="800000"/>
            <a:headEnd/>
            <a:tailEnd/>
          </a:ln>
          <a:effectLst>
            <a:outerShdw blurRad="63500" dist="35921" dir="2700000" algn="ctr" rotWithShape="0">
              <a:schemeClr val="bg2"/>
            </a:outerShdw>
          </a:effectLst>
        </p:spPr>
        <p:txBody>
          <a:bodyPr wrap="none" lIns="91435" tIns="45718" rIns="91435" bIns="45718" anchor="ct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266t</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5" name="Rectangle 2"/>
          <p:cNvSpPr txBox="1">
            <a:spLocks noChangeArrowheads="1"/>
          </p:cNvSpPr>
          <p:nvPr/>
        </p:nvSpPr>
        <p:spPr bwMode="auto">
          <a:xfrm>
            <a:off x="4716016" y="1555303"/>
            <a:ext cx="4427984" cy="4680520"/>
          </a:xfrm>
          <a:prstGeom prst="rect">
            <a:avLst/>
          </a:prstGeom>
          <a:noFill/>
          <a:ln>
            <a:noFill/>
          </a:ln>
          <a:effectLst>
            <a:outerShdw blurRad="63500" dist="35921" dir="2700000" algn="ctr" rotWithShape="0">
              <a:srgbClr val="001D3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lvl1pPr algn="l" rtl="0" eaLnBrk="0" fontAlgn="base" hangingPunct="0">
              <a:lnSpc>
                <a:spcPct val="90000"/>
              </a:lnSpc>
              <a:spcBef>
                <a:spcPct val="0"/>
              </a:spcBef>
              <a:spcAft>
                <a:spcPct val="0"/>
              </a:spcAft>
              <a:defRPr sz="4000">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2pPr>
            <a:lvl3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3pPr>
            <a:lvl4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4pPr>
            <a:lvl5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5pPr>
            <a:lvl6pPr marL="457177" algn="l" rtl="0" eaLnBrk="0" fontAlgn="base" hangingPunct="0">
              <a:lnSpc>
                <a:spcPct val="90000"/>
              </a:lnSpc>
              <a:spcBef>
                <a:spcPct val="0"/>
              </a:spcBef>
              <a:spcAft>
                <a:spcPct val="0"/>
              </a:spcAft>
              <a:defRPr sz="4200">
                <a:solidFill>
                  <a:schemeClr val="tx2"/>
                </a:solidFill>
                <a:latin typeface="Arial" pitchFamily="-111" charset="0"/>
              </a:defRPr>
            </a:lvl6pPr>
            <a:lvl7pPr marL="914353" algn="l" rtl="0" eaLnBrk="0" fontAlgn="base" hangingPunct="0">
              <a:lnSpc>
                <a:spcPct val="90000"/>
              </a:lnSpc>
              <a:spcBef>
                <a:spcPct val="0"/>
              </a:spcBef>
              <a:spcAft>
                <a:spcPct val="0"/>
              </a:spcAft>
              <a:defRPr sz="4200">
                <a:solidFill>
                  <a:schemeClr val="tx2"/>
                </a:solidFill>
                <a:latin typeface="Arial" pitchFamily="-111" charset="0"/>
              </a:defRPr>
            </a:lvl7pPr>
            <a:lvl8pPr marL="1371530" algn="l" rtl="0" eaLnBrk="0" fontAlgn="base" hangingPunct="0">
              <a:lnSpc>
                <a:spcPct val="90000"/>
              </a:lnSpc>
              <a:spcBef>
                <a:spcPct val="0"/>
              </a:spcBef>
              <a:spcAft>
                <a:spcPct val="0"/>
              </a:spcAft>
              <a:defRPr sz="4200">
                <a:solidFill>
                  <a:schemeClr val="tx2"/>
                </a:solidFill>
                <a:latin typeface="Arial" pitchFamily="-111" charset="0"/>
              </a:defRPr>
            </a:lvl8pPr>
            <a:lvl9pPr marL="1828706" algn="l" rtl="0" eaLnBrk="0" fontAlgn="base" hangingPunct="0">
              <a:lnSpc>
                <a:spcPct val="90000"/>
              </a:lnSpc>
              <a:spcBef>
                <a:spcPct val="0"/>
              </a:spcBef>
              <a:spcAft>
                <a:spcPct val="0"/>
              </a:spcAft>
              <a:defRPr sz="4200">
                <a:solidFill>
                  <a:schemeClr val="tx2"/>
                </a:solidFill>
                <a:latin typeface="Arial" pitchFamily="-111" charset="0"/>
              </a:defRPr>
            </a:lvl9pPr>
          </a:lstStyle>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الالحاد؟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عبادة الاسلاف؟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البوذية؟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المفكرين الاحرار؟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الهندوسية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الاسلام؟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الطاوية؟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المسيحية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a:p>
            <a:pPr marL="234950" marR="0" lvl="0" indent="-234950" algn="l" defTabSz="914400" rtl="0" eaLnBrk="0" fontAlgn="base" latinLnBrk="0" hangingPunct="0">
              <a:lnSpc>
                <a:spcPct val="90000"/>
              </a:lnSpc>
              <a:spcBef>
                <a:spcPct val="0"/>
              </a:spcBef>
              <a:spcAft>
                <a:spcPct val="0"/>
              </a:spcAft>
              <a:buClrTx/>
              <a:buSzTx/>
              <a:buFont typeface="Arial"/>
              <a:buChar char="•"/>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المسيحية التقليدية؟ </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8" name="Rectangle 2">
            <a:extLst>
              <a:ext uri="{FF2B5EF4-FFF2-40B4-BE49-F238E27FC236}">
                <a16:creationId xmlns:a16="http://schemas.microsoft.com/office/drawing/2014/main" id="{BE318D28-A586-A542-9F73-279097E1A7D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030338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trips(down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96AC242-7306-9149-B87C-8267752BD38F}"/>
              </a:ext>
            </a:extLst>
          </p:cNvPr>
          <p:cNvPicPr>
            <a:picLocks noChangeAspect="1"/>
          </p:cNvPicPr>
          <p:nvPr/>
        </p:nvPicPr>
        <p:blipFill>
          <a:blip r:embed="rId3"/>
          <a:stretch>
            <a:fillRect/>
          </a:stretch>
        </p:blipFill>
        <p:spPr>
          <a:xfrm>
            <a:off x="1" y="0"/>
            <a:ext cx="9143998" cy="6877780"/>
          </a:xfrm>
          <a:prstGeom prst="rect">
            <a:avLst/>
          </a:prstGeom>
        </p:spPr>
      </p:pic>
      <p:sp>
        <p:nvSpPr>
          <p:cNvPr id="900098" name="Rectangle 2"/>
          <p:cNvSpPr>
            <a:spLocks noGrp="1" noChangeArrowheads="1"/>
          </p:cNvSpPr>
          <p:nvPr>
            <p:ph type="ctrTitle"/>
          </p:nvPr>
        </p:nvSpPr>
        <p:spPr>
          <a:xfrm>
            <a:off x="0" y="368300"/>
            <a:ext cx="9143999" cy="1080120"/>
          </a:xfrm>
          <a:effectLst/>
        </p:spPr>
        <p:txBody>
          <a:bodyPr/>
          <a:lstStyle/>
          <a:p>
            <a:pPr>
              <a:defRPr/>
            </a:pPr>
            <a:r>
              <a:rPr lang="ar-SA" sz="4000" dirty="0">
                <a:solidFill>
                  <a:schemeClr val="tx2"/>
                </a:solidFill>
                <a:effectLst>
                  <a:glow rad="127000">
                    <a:schemeClr val="bg1"/>
                  </a:glow>
                </a:effectLst>
                <a:ea typeface="ＭＳ Ｐゴシック" charset="0"/>
                <a:cs typeface="ＭＳ Ｐゴシック" charset="0"/>
              </a:rPr>
              <a:t>لماذا عليك ان لا تكون مساوم في ايمانك بالمسيح؟ </a:t>
            </a:r>
            <a:endParaRPr lang="en-US" sz="4000" dirty="0">
              <a:solidFill>
                <a:schemeClr val="tx2"/>
              </a:solidFill>
              <a:effectLst>
                <a:glow rad="127000">
                  <a:schemeClr val="bg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CD9217A5-C312-8247-B17B-18525680401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08108649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4339" name="Rectangle 3"/>
          <p:cNvSpPr>
            <a:spLocks noGrp="1" noChangeArrowheads="1"/>
          </p:cNvSpPr>
          <p:nvPr>
            <p:ph type="ctrTitle"/>
          </p:nvPr>
        </p:nvSpPr>
        <p:spPr>
          <a:xfrm>
            <a:off x="0" y="30348"/>
            <a:ext cx="9180512" cy="1349375"/>
          </a:xfrm>
          <a:effectLst/>
        </p:spPr>
        <p:txBody>
          <a:bodyPr/>
          <a:lstStyle/>
          <a:p>
            <a:pPr eaLnBrk="1" hangingPunct="1"/>
            <a:r>
              <a:rPr lang="en-US" dirty="0">
                <a:effectLst>
                  <a:glow rad="152400">
                    <a:srgbClr val="000000"/>
                  </a:glow>
                  <a:outerShdw blurRad="44450" dist="88900" dir="2700000" algn="tl" rotWithShape="0">
                    <a:srgbClr val="000000">
                      <a:alpha val="92000"/>
                    </a:srgbClr>
                  </a:outerShdw>
                </a:effectLst>
                <a:ea typeface="ＭＳ Ｐゴシック" charset="0"/>
                <a:cs typeface="ＭＳ Ｐゴシック" charset="0"/>
              </a:rPr>
              <a:t>I.  </a:t>
            </a:r>
            <a:r>
              <a:rPr lang="ar-SA" dirty="0">
                <a:effectLst>
                  <a:glow rad="152400">
                    <a:srgbClr val="000000"/>
                  </a:glow>
                  <a:outerShdw blurRad="44450" dist="88900" dir="2700000" algn="tl" rotWithShape="0">
                    <a:srgbClr val="000000">
                      <a:alpha val="92000"/>
                    </a:srgbClr>
                  </a:outerShdw>
                </a:effectLst>
                <a:ea typeface="ＭＳ Ｐゴシック" charset="0"/>
                <a:cs typeface="ＭＳ Ｐゴシック" charset="0"/>
              </a:rPr>
              <a:t>يسوع افضل من اي حد او اي شيء </a:t>
            </a:r>
            <a:br>
              <a:rPr lang="ar-SA" dirty="0">
                <a:effectLst>
                  <a:glow rad="152400">
                    <a:srgbClr val="000000"/>
                  </a:glow>
                  <a:outerShdw blurRad="44450" dist="88900" dir="2700000" algn="tl" rotWithShape="0">
                    <a:srgbClr val="000000">
                      <a:alpha val="92000"/>
                    </a:srgbClr>
                  </a:outerShdw>
                </a:effectLst>
                <a:ea typeface="ＭＳ Ｐゴシック" charset="0"/>
                <a:cs typeface="ＭＳ Ｐゴシック" charset="0"/>
              </a:rPr>
            </a:br>
            <a:r>
              <a:rPr lang="en-US" dirty="0">
                <a:effectLst>
                  <a:glow rad="152400">
                    <a:srgbClr val="000000"/>
                  </a:glow>
                  <a:outerShdw blurRad="44450" dist="88900" dir="2700000" algn="tl" rotWithShape="0">
                    <a:srgbClr val="000000">
                      <a:alpha val="92000"/>
                    </a:srgbClr>
                  </a:outerShdw>
                </a:effectLst>
                <a:ea typeface="ＭＳ Ｐゴシック" charset="0"/>
                <a:cs typeface="ＭＳ Ｐゴシック" charset="0"/>
              </a:rPr>
              <a:t>(10:18–1:1). </a:t>
            </a:r>
          </a:p>
        </p:txBody>
      </p:sp>
      <p:grpSp>
        <p:nvGrpSpPr>
          <p:cNvPr id="23" name="Group 22">
            <a:extLst>
              <a:ext uri="{FF2B5EF4-FFF2-40B4-BE49-F238E27FC236}">
                <a16:creationId xmlns:a16="http://schemas.microsoft.com/office/drawing/2014/main" id="{7628CE8B-807D-A647-8D19-ED2DFA1D2C18}"/>
              </a:ext>
            </a:extLst>
          </p:cNvPr>
          <p:cNvGrpSpPr/>
          <p:nvPr/>
        </p:nvGrpSpPr>
        <p:grpSpPr>
          <a:xfrm>
            <a:off x="62217" y="1628800"/>
            <a:ext cx="3789703" cy="4531559"/>
            <a:chOff x="0" y="1899577"/>
            <a:chExt cx="3789703" cy="4531559"/>
          </a:xfrm>
        </p:grpSpPr>
        <p:grpSp>
          <p:nvGrpSpPr>
            <p:cNvPr id="19" name="Group 18">
              <a:extLst>
                <a:ext uri="{FF2B5EF4-FFF2-40B4-BE49-F238E27FC236}">
                  <a16:creationId xmlns:a16="http://schemas.microsoft.com/office/drawing/2014/main" id="{02492B17-2094-3D40-BB6D-ADE578414EAE}"/>
                </a:ext>
              </a:extLst>
            </p:cNvPr>
            <p:cNvGrpSpPr/>
            <p:nvPr/>
          </p:nvGrpSpPr>
          <p:grpSpPr>
            <a:xfrm>
              <a:off x="4067" y="1988840"/>
              <a:ext cx="3785636" cy="4442296"/>
              <a:chOff x="4067" y="1988840"/>
              <a:chExt cx="3785636" cy="4442296"/>
            </a:xfrm>
          </p:grpSpPr>
          <p:pic>
            <p:nvPicPr>
              <p:cNvPr id="3" name="Picture 2">
                <a:extLst>
                  <a:ext uri="{FF2B5EF4-FFF2-40B4-BE49-F238E27FC236}">
                    <a16:creationId xmlns:a16="http://schemas.microsoft.com/office/drawing/2014/main" id="{499D688F-DB78-1449-8DCE-C5AAA0B4074A}"/>
                  </a:ext>
                </a:extLst>
              </p:cNvPr>
              <p:cNvPicPr>
                <a:picLocks noChangeAspect="1"/>
              </p:cNvPicPr>
              <p:nvPr/>
            </p:nvPicPr>
            <p:blipFill rotWithShape="1">
              <a:blip r:embed="rId4"/>
              <a:srcRect r="58790"/>
              <a:stretch/>
            </p:blipFill>
            <p:spPr>
              <a:xfrm>
                <a:off x="4067" y="1988840"/>
                <a:ext cx="3713628" cy="4442296"/>
              </a:xfrm>
              <a:prstGeom prst="rect">
                <a:avLst/>
              </a:prstGeom>
            </p:spPr>
          </p:pic>
          <p:sp>
            <p:nvSpPr>
              <p:cNvPr id="4" name="Rectangle 3">
                <a:extLst>
                  <a:ext uri="{FF2B5EF4-FFF2-40B4-BE49-F238E27FC236}">
                    <a16:creationId xmlns:a16="http://schemas.microsoft.com/office/drawing/2014/main" id="{43AB926D-5675-E14C-B4A7-66CF591637BD}"/>
                  </a:ext>
                </a:extLst>
              </p:cNvPr>
              <p:cNvSpPr/>
              <p:nvPr/>
            </p:nvSpPr>
            <p:spPr bwMode="auto">
              <a:xfrm>
                <a:off x="1115616" y="2132856"/>
                <a:ext cx="1152128" cy="50405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0" name="Rectangle 9">
                <a:extLst>
                  <a:ext uri="{FF2B5EF4-FFF2-40B4-BE49-F238E27FC236}">
                    <a16:creationId xmlns:a16="http://schemas.microsoft.com/office/drawing/2014/main" id="{7DBC16BC-D535-8B44-BF71-B30CE09E5821}"/>
                  </a:ext>
                </a:extLst>
              </p:cNvPr>
              <p:cNvSpPr/>
              <p:nvPr/>
            </p:nvSpPr>
            <p:spPr bwMode="auto">
              <a:xfrm>
                <a:off x="1207894" y="5782067"/>
                <a:ext cx="1275873" cy="50405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7" name="Rectangle 16">
                <a:extLst>
                  <a:ext uri="{FF2B5EF4-FFF2-40B4-BE49-F238E27FC236}">
                    <a16:creationId xmlns:a16="http://schemas.microsoft.com/office/drawing/2014/main" id="{F32E3F85-7C90-2E4C-8EB4-3D0587028741}"/>
                  </a:ext>
                </a:extLst>
              </p:cNvPr>
              <p:cNvSpPr/>
              <p:nvPr/>
            </p:nvSpPr>
            <p:spPr bwMode="auto">
              <a:xfrm>
                <a:off x="402552" y="3140968"/>
                <a:ext cx="2945312" cy="87111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20" name="Rectangle 19">
                <a:extLst>
                  <a:ext uri="{FF2B5EF4-FFF2-40B4-BE49-F238E27FC236}">
                    <a16:creationId xmlns:a16="http://schemas.microsoft.com/office/drawing/2014/main" id="{AA9F2B39-C5A4-FA4E-8458-E7855446700E}"/>
                  </a:ext>
                </a:extLst>
              </p:cNvPr>
              <p:cNvSpPr/>
              <p:nvPr/>
            </p:nvSpPr>
            <p:spPr bwMode="auto">
              <a:xfrm>
                <a:off x="2348857" y="4574113"/>
                <a:ext cx="1440846" cy="87111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grpSp>
        <p:sp>
          <p:nvSpPr>
            <p:cNvPr id="6" name="Rectangle 3">
              <a:extLst>
                <a:ext uri="{FF2B5EF4-FFF2-40B4-BE49-F238E27FC236}">
                  <a16:creationId xmlns:a16="http://schemas.microsoft.com/office/drawing/2014/main" id="{902887B1-68FD-2444-B0F6-BC217917D206}"/>
                </a:ext>
              </a:extLst>
            </p:cNvPr>
            <p:cNvSpPr txBox="1">
              <a:spLocks noChangeArrowheads="1"/>
            </p:cNvSpPr>
            <p:nvPr/>
          </p:nvSpPr>
          <p:spPr bwMode="auto">
            <a:xfrm>
              <a:off x="0" y="1899577"/>
              <a:ext cx="3419872"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الله القدوس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sp>
          <p:nvSpPr>
            <p:cNvPr id="12" name="Rectangle 3">
              <a:extLst>
                <a:ext uri="{FF2B5EF4-FFF2-40B4-BE49-F238E27FC236}">
                  <a16:creationId xmlns:a16="http://schemas.microsoft.com/office/drawing/2014/main" id="{AAB26F60-6A5B-224E-A75D-0240DFD516E9}"/>
                </a:ext>
              </a:extLst>
            </p:cNvPr>
            <p:cNvSpPr txBox="1">
              <a:spLocks noChangeArrowheads="1"/>
            </p:cNvSpPr>
            <p:nvPr/>
          </p:nvSpPr>
          <p:spPr bwMode="auto">
            <a:xfrm>
              <a:off x="125760" y="3140968"/>
              <a:ext cx="3240360" cy="7034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لقد انفصلنا عن الله بسبب الخطية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sp>
          <p:nvSpPr>
            <p:cNvPr id="24" name="Rectangle 3">
              <a:extLst>
                <a:ext uri="{FF2B5EF4-FFF2-40B4-BE49-F238E27FC236}">
                  <a16:creationId xmlns:a16="http://schemas.microsoft.com/office/drawing/2014/main" id="{FF9D9513-5C72-284F-ABD0-9429BD1AE2EA}"/>
                </a:ext>
              </a:extLst>
            </p:cNvPr>
            <p:cNvSpPr txBox="1">
              <a:spLocks noChangeArrowheads="1"/>
            </p:cNvSpPr>
            <p:nvPr/>
          </p:nvSpPr>
          <p:spPr bwMode="auto">
            <a:xfrm>
              <a:off x="0" y="5969755"/>
              <a:ext cx="3491880"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الانسان </a:t>
              </a:r>
              <a:r>
                <a:rPr kumimoji="0" lang="ar-SA" sz="2000" b="1" u="none" strike="noStrike" kern="0" cap="none" spc="0" normalizeH="0" baseline="0" noProof="0" dirty="0" err="1">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الخاطىء</a:t>
              </a: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grpSp>
      <p:grpSp>
        <p:nvGrpSpPr>
          <p:cNvPr id="27" name="Group 26">
            <a:extLst>
              <a:ext uri="{FF2B5EF4-FFF2-40B4-BE49-F238E27FC236}">
                <a16:creationId xmlns:a16="http://schemas.microsoft.com/office/drawing/2014/main" id="{09B800E7-979A-ED4C-A7D9-264C171C3F7E}"/>
              </a:ext>
            </a:extLst>
          </p:cNvPr>
          <p:cNvGrpSpPr/>
          <p:nvPr/>
        </p:nvGrpSpPr>
        <p:grpSpPr>
          <a:xfrm>
            <a:off x="2843808" y="1628800"/>
            <a:ext cx="6324172" cy="4531559"/>
            <a:chOff x="2843808" y="1899577"/>
            <a:chExt cx="6324172" cy="4531559"/>
          </a:xfrm>
        </p:grpSpPr>
        <p:grpSp>
          <p:nvGrpSpPr>
            <p:cNvPr id="22" name="Group 21">
              <a:extLst>
                <a:ext uri="{FF2B5EF4-FFF2-40B4-BE49-F238E27FC236}">
                  <a16:creationId xmlns:a16="http://schemas.microsoft.com/office/drawing/2014/main" id="{142C5CCA-78C0-D844-BAC5-879017D4C4EE}"/>
                </a:ext>
              </a:extLst>
            </p:cNvPr>
            <p:cNvGrpSpPr/>
            <p:nvPr/>
          </p:nvGrpSpPr>
          <p:grpSpPr>
            <a:xfrm>
              <a:off x="3840507" y="1988840"/>
              <a:ext cx="5327473" cy="4442296"/>
              <a:chOff x="3840507" y="1988840"/>
              <a:chExt cx="5327473" cy="4442296"/>
            </a:xfrm>
          </p:grpSpPr>
          <p:pic>
            <p:nvPicPr>
              <p:cNvPr id="18" name="Picture 17">
                <a:extLst>
                  <a:ext uri="{FF2B5EF4-FFF2-40B4-BE49-F238E27FC236}">
                    <a16:creationId xmlns:a16="http://schemas.microsoft.com/office/drawing/2014/main" id="{B8908E74-6DCE-184E-AE99-371A4C3856C5}"/>
                  </a:ext>
                </a:extLst>
              </p:cNvPr>
              <p:cNvPicPr>
                <a:picLocks noChangeAspect="1"/>
              </p:cNvPicPr>
              <p:nvPr/>
            </p:nvPicPr>
            <p:blipFill rotWithShape="1">
              <a:blip r:embed="rId4"/>
              <a:srcRect l="41008"/>
              <a:stretch/>
            </p:blipFill>
            <p:spPr>
              <a:xfrm>
                <a:off x="3851919" y="1988840"/>
                <a:ext cx="5316061" cy="4442296"/>
              </a:xfrm>
              <a:prstGeom prst="rect">
                <a:avLst/>
              </a:prstGeom>
            </p:spPr>
          </p:pic>
          <p:sp>
            <p:nvSpPr>
              <p:cNvPr id="8" name="Rectangle 7">
                <a:extLst>
                  <a:ext uri="{FF2B5EF4-FFF2-40B4-BE49-F238E27FC236}">
                    <a16:creationId xmlns:a16="http://schemas.microsoft.com/office/drawing/2014/main" id="{122ED2F8-0A32-724B-B8F6-D7E825CA1B8F}"/>
                  </a:ext>
                </a:extLst>
              </p:cNvPr>
              <p:cNvSpPr/>
              <p:nvPr/>
            </p:nvSpPr>
            <p:spPr bwMode="auto">
              <a:xfrm>
                <a:off x="6012160" y="2060848"/>
                <a:ext cx="1152128" cy="50405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9" name="Rectangle 8">
                <a:extLst>
                  <a:ext uri="{FF2B5EF4-FFF2-40B4-BE49-F238E27FC236}">
                    <a16:creationId xmlns:a16="http://schemas.microsoft.com/office/drawing/2014/main" id="{92EF8E1C-9700-6F48-93C0-E36D56172017}"/>
                  </a:ext>
                </a:extLst>
              </p:cNvPr>
              <p:cNvSpPr/>
              <p:nvPr/>
            </p:nvSpPr>
            <p:spPr bwMode="auto">
              <a:xfrm>
                <a:off x="4619587" y="3284984"/>
                <a:ext cx="1152128" cy="324000"/>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1" name="Rectangle 10">
                <a:extLst>
                  <a:ext uri="{FF2B5EF4-FFF2-40B4-BE49-F238E27FC236}">
                    <a16:creationId xmlns:a16="http://schemas.microsoft.com/office/drawing/2014/main" id="{D81624F7-4AEA-4446-8BB4-C76A723CE96C}"/>
                  </a:ext>
                </a:extLst>
              </p:cNvPr>
              <p:cNvSpPr/>
              <p:nvPr/>
            </p:nvSpPr>
            <p:spPr bwMode="auto">
              <a:xfrm>
                <a:off x="5888415" y="5589240"/>
                <a:ext cx="1275873" cy="50405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5" name="Rectangle 14">
                <a:extLst>
                  <a:ext uri="{FF2B5EF4-FFF2-40B4-BE49-F238E27FC236}">
                    <a16:creationId xmlns:a16="http://schemas.microsoft.com/office/drawing/2014/main" id="{F74886A2-EB7B-6C49-8EFE-EB892F332550}"/>
                  </a:ext>
                </a:extLst>
              </p:cNvPr>
              <p:cNvSpPr/>
              <p:nvPr/>
            </p:nvSpPr>
            <p:spPr bwMode="auto">
              <a:xfrm>
                <a:off x="7280361" y="2845920"/>
                <a:ext cx="1859572" cy="87111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6" name="Rectangle 15">
                <a:extLst>
                  <a:ext uri="{FF2B5EF4-FFF2-40B4-BE49-F238E27FC236}">
                    <a16:creationId xmlns:a16="http://schemas.microsoft.com/office/drawing/2014/main" id="{E8DB37B8-D521-C744-A2C8-4178EA63A529}"/>
                  </a:ext>
                </a:extLst>
              </p:cNvPr>
              <p:cNvSpPr/>
              <p:nvPr/>
            </p:nvSpPr>
            <p:spPr bwMode="auto">
              <a:xfrm>
                <a:off x="3840507" y="4437112"/>
                <a:ext cx="1163541" cy="87111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grpSp>
        <p:sp>
          <p:nvSpPr>
            <p:cNvPr id="14" name="Rectangle 3">
              <a:extLst>
                <a:ext uri="{FF2B5EF4-FFF2-40B4-BE49-F238E27FC236}">
                  <a16:creationId xmlns:a16="http://schemas.microsoft.com/office/drawing/2014/main" id="{8F7B8907-4C69-9646-9D66-A638CB7841EF}"/>
                </a:ext>
              </a:extLst>
            </p:cNvPr>
            <p:cNvSpPr txBox="1">
              <a:spLocks noChangeArrowheads="1"/>
            </p:cNvSpPr>
            <p:nvPr/>
          </p:nvSpPr>
          <p:spPr bwMode="auto">
            <a:xfrm>
              <a:off x="7280361" y="3131294"/>
              <a:ext cx="1859572" cy="93234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الله تواصل معنا من خلال يسوع المسيح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sp>
          <p:nvSpPr>
            <p:cNvPr id="13" name="Rectangle 3">
              <a:extLst>
                <a:ext uri="{FF2B5EF4-FFF2-40B4-BE49-F238E27FC236}">
                  <a16:creationId xmlns:a16="http://schemas.microsoft.com/office/drawing/2014/main" id="{1CCE9E52-ACE3-404B-A452-264F20974E6B}"/>
                </a:ext>
              </a:extLst>
            </p:cNvPr>
            <p:cNvSpPr txBox="1">
              <a:spLocks noChangeArrowheads="1"/>
            </p:cNvSpPr>
            <p:nvPr/>
          </p:nvSpPr>
          <p:spPr bwMode="auto">
            <a:xfrm>
              <a:off x="2843808" y="4453769"/>
              <a:ext cx="2252266" cy="7034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المسيح هو الجسر نحو والى الله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sp>
          <p:nvSpPr>
            <p:cNvPr id="25" name="Rectangle 3">
              <a:extLst>
                <a:ext uri="{FF2B5EF4-FFF2-40B4-BE49-F238E27FC236}">
                  <a16:creationId xmlns:a16="http://schemas.microsoft.com/office/drawing/2014/main" id="{1B1A7F23-9D2B-4743-9115-0A777BC6539D}"/>
                </a:ext>
              </a:extLst>
            </p:cNvPr>
            <p:cNvSpPr txBox="1">
              <a:spLocks noChangeArrowheads="1"/>
            </p:cNvSpPr>
            <p:nvPr/>
          </p:nvSpPr>
          <p:spPr bwMode="auto">
            <a:xfrm>
              <a:off x="4320331" y="1899577"/>
              <a:ext cx="3419872"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الله القدوس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sp>
          <p:nvSpPr>
            <p:cNvPr id="26" name="Rectangle 3">
              <a:extLst>
                <a:ext uri="{FF2B5EF4-FFF2-40B4-BE49-F238E27FC236}">
                  <a16:creationId xmlns:a16="http://schemas.microsoft.com/office/drawing/2014/main" id="{ADF064AF-CC3B-7F48-8E54-1B6D871F7A62}"/>
                </a:ext>
              </a:extLst>
            </p:cNvPr>
            <p:cNvSpPr txBox="1">
              <a:spLocks noChangeArrowheads="1"/>
            </p:cNvSpPr>
            <p:nvPr/>
          </p:nvSpPr>
          <p:spPr bwMode="auto">
            <a:xfrm>
              <a:off x="4320331" y="5969755"/>
              <a:ext cx="3491880"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الانسان </a:t>
              </a:r>
              <a:r>
                <a:rPr kumimoji="0" lang="ar-SA" sz="2000" b="1" u="none" strike="noStrike" kern="0" cap="none" spc="0" normalizeH="0" baseline="0" noProof="0" dirty="0" err="1">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الخاطىء</a:t>
              </a:r>
              <a:r>
                <a:rPr kumimoji="0" lang="ar-SA"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rPr>
                <a:t> </a:t>
              </a:r>
              <a:endParaRPr kumimoji="0" lang="en-US" sz="2000" b="1"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ＭＳ Ｐゴシック" charset="0"/>
              </a:endParaRPr>
            </a:p>
          </p:txBody>
        </p:sp>
      </p:grpSp>
      <p:sp>
        <p:nvSpPr>
          <p:cNvPr id="28" name="Rectangle 2">
            <a:extLst>
              <a:ext uri="{FF2B5EF4-FFF2-40B4-BE49-F238E27FC236}">
                <a16:creationId xmlns:a16="http://schemas.microsoft.com/office/drawing/2014/main" id="{1782A474-DEC8-1F4D-B6B1-6DA6489364C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0112633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linds(horizontal)">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blinds(horizontal)">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p:tgtEl>
                                          <p:spTgt spid="28"/>
                                        </p:tgtEl>
                                        <p:attrNameLst>
                                          <p:attrName>ppt_y</p:attrName>
                                        </p:attrNameLst>
                                      </p:cBhvr>
                                      <p:tavLst>
                                        <p:tav tm="0">
                                          <p:val>
                                            <p:strVal val="#ppt_y+#ppt_h*1.125000"/>
                                          </p:val>
                                        </p:tav>
                                        <p:tav tm="100000">
                                          <p:val>
                                            <p:strVal val="#ppt_y"/>
                                          </p:val>
                                        </p:tav>
                                      </p:tavLst>
                                    </p:anim>
                                    <p:animEffect transition="in" filter="wipe(up)">
                                      <p:cBhvr>
                                        <p:cTn id="1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507008"/>
          </a:xfrm>
          <a:effectLst>
            <a:outerShdw blurRad="63500" dist="35921" dir="2700000" algn="ctr" rotWithShape="0">
              <a:schemeClr val="tx2">
                <a:alpha val="74998"/>
              </a:schemeClr>
            </a:outerShdw>
          </a:effectLst>
        </p:spPr>
        <p:txBody>
          <a:bodyPr anchor="t"/>
          <a:lstStyle/>
          <a:p>
            <a:pPr marL="762000" indent="-749300">
              <a:defRPr/>
            </a:pPr>
            <a:r>
              <a:rPr lang="en-US" sz="4000" dirty="0">
                <a:effectLst>
                  <a:glow rad="127000">
                    <a:schemeClr val="tx1"/>
                  </a:glow>
                </a:effectLst>
                <a:ea typeface="ＭＳ Ｐゴシック" charset="0"/>
                <a:cs typeface="ＭＳ Ｐゴシック" charset="0"/>
              </a:rPr>
              <a:t>II. </a:t>
            </a:r>
            <a:r>
              <a:rPr lang="ar-SA" sz="4000" dirty="0">
                <a:effectLst>
                  <a:glow rad="127000">
                    <a:schemeClr val="tx1"/>
                  </a:glow>
                </a:effectLst>
                <a:ea typeface="ＭＳ Ｐゴシック" charset="0"/>
                <a:cs typeface="ＭＳ Ｐゴシック" charset="0"/>
              </a:rPr>
              <a:t>لا تساوم بل ثابر واستمر بالإيمان </a:t>
            </a:r>
            <a:br>
              <a:rPr lang="ar-SA" sz="4000" dirty="0">
                <a:effectLst>
                  <a:glow rad="127000">
                    <a:schemeClr val="tx1"/>
                  </a:glow>
                </a:effectLst>
                <a:ea typeface="ＭＳ Ｐゴシック" charset="0"/>
                <a:cs typeface="ＭＳ Ｐゴシック" charset="0"/>
              </a:rPr>
            </a:br>
            <a:r>
              <a:rPr lang="ar-SA" sz="4000" dirty="0">
                <a:effectLst>
                  <a:glow rad="127000">
                    <a:schemeClr val="tx1"/>
                  </a:glow>
                </a:effectLst>
                <a:ea typeface="ＭＳ Ｐゴシック" charset="0"/>
                <a:cs typeface="ＭＳ Ｐゴシック" charset="0"/>
              </a:rPr>
              <a:t> </a:t>
            </a:r>
            <a:r>
              <a:rPr lang="en-US" sz="4000" dirty="0">
                <a:effectLst>
                  <a:glow rad="127000">
                    <a:schemeClr val="tx1"/>
                  </a:glow>
                </a:effectLst>
                <a:ea typeface="ＭＳ Ｐゴシック" charset="0"/>
                <a:cs typeface="ＭＳ Ｐゴシック" charset="0"/>
              </a:rPr>
              <a:t> (10:19–13:25).</a:t>
            </a:r>
          </a:p>
        </p:txBody>
      </p:sp>
      <p:pic>
        <p:nvPicPr>
          <p:cNvPr id="3" name="Picture 2">
            <a:extLst>
              <a:ext uri="{FF2B5EF4-FFF2-40B4-BE49-F238E27FC236}">
                <a16:creationId xmlns:a16="http://schemas.microsoft.com/office/drawing/2014/main" id="{38E00A71-F938-5846-961B-BBEFCC19E1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0" y="1796876"/>
            <a:ext cx="5080000" cy="5080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57C513D7-23A8-B946-AE4E-80E7996AE1D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8792847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ppt_y</p:attrName>
                                        </p:attrNameLst>
                                      </p:cBhvr>
                                      <p:tavLst>
                                        <p:tav tm="0">
                                          <p:val>
                                            <p:strVal val="#ppt_y+#ppt_h*1.125000"/>
                                          </p:val>
                                        </p:tav>
                                        <p:tav tm="100000">
                                          <p:val>
                                            <p:strVal val="#ppt_y"/>
                                          </p:val>
                                        </p:tav>
                                      </p:tavLst>
                                    </p:anim>
                                    <p:animEffect transition="in" filter="wipe(up)">
                                      <p:cBhvr>
                                        <p:cTn id="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B9898EF4-C930-5F4B-87E1-F3A1B352F765}"/>
              </a:ext>
            </a:extLst>
          </p:cNvPr>
          <p:cNvPicPr>
            <a:picLocks noChangeAspect="1"/>
          </p:cNvPicPr>
          <p:nvPr/>
        </p:nvPicPr>
        <p:blipFill>
          <a:blip r:embed="rId3"/>
          <a:stretch>
            <a:fillRect/>
          </a:stretch>
        </p:blipFill>
        <p:spPr>
          <a:xfrm>
            <a:off x="0" y="760095"/>
            <a:ext cx="9144000" cy="6097905"/>
          </a:xfrm>
          <a:prstGeom prst="rect">
            <a:avLst/>
          </a:prstGeom>
        </p:spPr>
      </p:pic>
      <p:sp>
        <p:nvSpPr>
          <p:cNvPr id="900098" name="Rectangle 2"/>
          <p:cNvSpPr>
            <a:spLocks noGrp="1" noChangeArrowheads="1"/>
          </p:cNvSpPr>
          <p:nvPr>
            <p:ph type="ctrTitle"/>
          </p:nvPr>
        </p:nvSpPr>
        <p:spPr>
          <a:xfrm>
            <a:off x="0" y="-27384"/>
            <a:ext cx="9144000" cy="769349"/>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cs typeface="ＭＳ Ｐゴシック" charset="0"/>
              </a:rPr>
              <a:t>الفكرة الرئيسية </a:t>
            </a:r>
            <a:endParaRPr lang="en-US" sz="5400" dirty="0">
              <a:effectLst>
                <a:glow rad="127000">
                  <a:schemeClr val="tx1"/>
                </a:glow>
              </a:effectLst>
              <a:ea typeface="ＭＳ Ｐゴシック" charset="0"/>
              <a:cs typeface="ＭＳ Ｐゴシック" charset="0"/>
            </a:endParaRPr>
          </a:p>
        </p:txBody>
      </p:sp>
      <p:sp>
        <p:nvSpPr>
          <p:cNvPr id="3" name="Rectangle 2"/>
          <p:cNvSpPr txBox="1">
            <a:spLocks noChangeArrowheads="1"/>
          </p:cNvSpPr>
          <p:nvPr/>
        </p:nvSpPr>
        <p:spPr bwMode="auto">
          <a:xfrm>
            <a:off x="0" y="2100290"/>
            <a:ext cx="9144000" cy="24808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يسوع هو الوسيط بينك وبين الله </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26CA80B5-AFD9-944D-B1B4-75E6442CFA58}"/>
              </a:ext>
            </a:extLst>
          </p:cNvPr>
          <p:cNvSpPr txBox="1">
            <a:spLocks noChangeArrowheads="1"/>
          </p:cNvSpPr>
          <p:nvPr/>
        </p:nvSpPr>
        <p:spPr bwMode="auto">
          <a:xfrm>
            <a:off x="1279200" y="6060428"/>
            <a:ext cx="7512021" cy="7693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26011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4503" name="Rectangle 2"/>
          <p:cNvSpPr txBox="1">
            <a:spLocks noGrp="1"/>
          </p:cNvSpPr>
          <p:nvPr>
            <p:ph type="title"/>
          </p:nvPr>
        </p:nvSpPr>
        <p:spPr>
          <a:xfrm>
            <a:off x="0" y="529705"/>
            <a:ext cx="9144000" cy="570550"/>
          </a:xfrm>
          <a:prstGeom prst="rect">
            <a:avLst/>
          </a:prstGeom>
          <a:effectLst>
            <a:outerShdw blurRad="63500" dist="35921" dir="2700000" rotWithShape="0">
              <a:srgbClr val="000000">
                <a:alpha val="74998"/>
              </a:srgbClr>
            </a:outerShdw>
          </a:effectLst>
        </p:spPr>
        <p:txBody>
          <a:bodyPr/>
          <a:lstStyle>
            <a:lvl1pPr defTabSz="777240">
              <a:defRPr sz="3060" b="1" i="1"/>
            </a:lvl1pPr>
          </a:lstStyle>
          <a:p>
            <a:pPr rtl="0">
              <a:defRPr/>
            </a:pPr>
            <a:r>
              <a:rPr i="0" dirty="0" err="1"/>
              <a:t>كيف</a:t>
            </a:r>
            <a:r>
              <a:rPr i="0" dirty="0"/>
              <a:t> </a:t>
            </a:r>
            <a:r>
              <a:rPr i="0" dirty="0" err="1"/>
              <a:t>تكون</a:t>
            </a:r>
            <a:r>
              <a:rPr i="0" dirty="0"/>
              <a:t> </a:t>
            </a:r>
            <a:r>
              <a:rPr i="0" dirty="0" err="1"/>
              <a:t>تلميذاً</a:t>
            </a:r>
            <a:r>
              <a:rPr i="0" dirty="0"/>
              <a:t> </a:t>
            </a:r>
            <a:r>
              <a:rPr i="0" dirty="0" err="1"/>
              <a:t>في</a:t>
            </a:r>
            <a:r>
              <a:rPr i="0" dirty="0"/>
              <a:t> </a:t>
            </a:r>
            <a:r>
              <a:rPr i="0" dirty="0" err="1"/>
              <a:t>عالم</a:t>
            </a:r>
            <a:r>
              <a:rPr i="0" dirty="0"/>
              <a:t> </a:t>
            </a:r>
            <a:r>
              <a:rPr i="0" dirty="0" err="1"/>
              <a:t>عدائي</a:t>
            </a:r>
            <a:endParaRPr i="0" dirty="0"/>
          </a:p>
        </p:txBody>
      </p:sp>
      <p:grpSp>
        <p:nvGrpSpPr>
          <p:cNvPr id="4506" name="Rectangle 2"/>
          <p:cNvGrpSpPr/>
          <p:nvPr/>
        </p:nvGrpSpPr>
        <p:grpSpPr>
          <a:xfrm>
            <a:off x="110286" y="1730157"/>
            <a:ext cx="2101296" cy="3219143"/>
            <a:chOff x="0" y="0"/>
            <a:chExt cx="2101294" cy="3219142"/>
          </a:xfrm>
        </p:grpSpPr>
        <p:sp>
          <p:nvSpPr>
            <p:cNvPr id="4504"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05" name="لا تتشبث بالسلطة"/>
            <p:cNvSpPr txBox="1"/>
            <p:nvPr/>
          </p:nvSpPr>
          <p:spPr>
            <a:xfrm>
              <a:off x="45720" y="890519"/>
              <a:ext cx="2009856" cy="1438104"/>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لا تتشبث </a:t>
              </a:r>
              <a:r>
                <a:rPr kumimoji="0" sz="4000" b="0" i="0" u="none" strike="noStrike" kern="0" cap="none" spc="-100" normalizeH="0" baseline="0" noProof="0">
                  <a:ln>
                    <a:noFill/>
                  </a:ln>
                  <a:solidFill>
                    <a:srgbClr val="FF2600"/>
                  </a:solidFill>
                  <a:effectLst/>
                  <a:uLnTx/>
                  <a:uFillTx/>
                  <a:latin typeface="Helvetica Neue Black Condensed"/>
                  <a:ea typeface="Helvetica Neue Black Condensed"/>
                  <a:cs typeface="Helvetica Neue Black Condensed"/>
                  <a:sym typeface="Helvetica Neue Black Condensed"/>
                </a:rPr>
                <a:t>بالسلطة</a:t>
              </a:r>
            </a:p>
          </p:txBody>
        </p:sp>
      </p:grpSp>
      <p:grpSp>
        <p:nvGrpSpPr>
          <p:cNvPr id="4509" name="Rectangle 2"/>
          <p:cNvGrpSpPr/>
          <p:nvPr/>
        </p:nvGrpSpPr>
        <p:grpSpPr>
          <a:xfrm>
            <a:off x="2390443" y="1730156"/>
            <a:ext cx="2101297" cy="3219145"/>
            <a:chOff x="0" y="-1"/>
            <a:chExt cx="2101295" cy="3219144"/>
          </a:xfrm>
        </p:grpSpPr>
        <p:sp>
          <p:nvSpPr>
            <p:cNvPr id="4507"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08" name="أخدم…"/>
            <p:cNvSpPr txBox="1"/>
            <p:nvPr/>
          </p:nvSpPr>
          <p:spPr>
            <a:xfrm>
              <a:off x="45720" y="640076"/>
              <a:ext cx="2009856" cy="193898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C00000"/>
                  </a:solidFill>
                  <a:latin typeface="Helvetica Neue Black Condensed"/>
                  <a:ea typeface="Helvetica Neue Black Condensed"/>
                  <a:cs typeface="Helvetica Neue Black Condensed"/>
                  <a:sym typeface="Helvetica Neue Black Condensed"/>
                </a:defRPr>
              </a:pPr>
              <a:r>
                <a:rPr kumimoji="0" lang="ar-JO" sz="4000" b="0" i="0" u="none" strike="noStrike" kern="0" cap="none" spc="-100" normalizeH="0" baseline="0" noProof="0">
                  <a:ln>
                    <a:noFill/>
                  </a:ln>
                  <a:solidFill>
                    <a:srgbClr val="C00000"/>
                  </a:solidFill>
                  <a:effectLst/>
                  <a:uLnTx/>
                  <a:uFillTx/>
                  <a:latin typeface="Helvetica Neue Black Condensed"/>
                  <a:ea typeface="Helvetica Neue Black Condensed"/>
                  <a:sym typeface="Helvetica Neue Black Condensed"/>
                </a:rPr>
                <a:t>ا</a:t>
              </a:r>
              <a:r>
                <a:rPr kumimoji="0" sz="4000" b="0" i="0" u="none" strike="noStrike" kern="0" cap="none" spc="-100" normalizeH="0" baseline="0" noProof="0" err="1">
                  <a:ln>
                    <a:noFill/>
                  </a:ln>
                  <a:solidFill>
                    <a:srgbClr val="C00000"/>
                  </a:solidFill>
                  <a:effectLst/>
                  <a:uLnTx/>
                  <a:uFillTx/>
                  <a:latin typeface="Helvetica Neue Black Condensed"/>
                  <a:ea typeface="Helvetica Neue Black Condensed"/>
                  <a:cs typeface="Helvetica Neue Black Condensed"/>
                  <a:sym typeface="Helvetica Neue Black Condensed"/>
                </a:rPr>
                <a:t>خدم</a:t>
              </a:r>
              <a:endParaRPr kumimoji="0" sz="4400" b="0" i="0" u="none" strike="noStrike" kern="0" cap="none" spc="-110" normalizeH="0" baseline="0" noProof="0">
                <a:ln>
                  <a:noFill/>
                </a:ln>
                <a:solidFill>
                  <a:srgbClr val="FFFFFF"/>
                </a:solidFill>
                <a:effectLst/>
                <a:uLnTx/>
                <a:uFillTx/>
                <a:latin typeface="Helvetica Neue Black Condensed"/>
                <a:ea typeface="Helvetica Neue Black Condensed"/>
                <a:cs typeface="Helvetica Neue Black Condensed"/>
                <a:sym typeface="Helvetica Neue Black Condensed"/>
              </a:endParaRP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مثل</a:t>
              </a: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 </a:t>
              </a: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يسوع</a:t>
              </a:r>
              <a:endPar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endParaRPr>
            </a:p>
          </p:txBody>
        </p:sp>
      </p:grpSp>
      <p:grpSp>
        <p:nvGrpSpPr>
          <p:cNvPr id="4512" name="Rectangle 2"/>
          <p:cNvGrpSpPr/>
          <p:nvPr/>
        </p:nvGrpSpPr>
        <p:grpSpPr>
          <a:xfrm>
            <a:off x="4670599" y="1730156"/>
            <a:ext cx="2101297" cy="3219145"/>
            <a:chOff x="0" y="-1"/>
            <a:chExt cx="2101295" cy="3219144"/>
          </a:xfrm>
        </p:grpSpPr>
        <p:sp>
          <p:nvSpPr>
            <p:cNvPr id="4510"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11" name="تآلم…"/>
            <p:cNvSpPr txBox="1"/>
            <p:nvPr/>
          </p:nvSpPr>
          <p:spPr>
            <a:xfrm>
              <a:off x="45720" y="947853"/>
              <a:ext cx="2009856" cy="1323437"/>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C0000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C00000"/>
                  </a:solidFill>
                  <a:effectLst/>
                  <a:uLnTx/>
                  <a:uFillTx/>
                  <a:latin typeface="Helvetica Neue Black Condensed"/>
                  <a:ea typeface="Helvetica Neue Black Condensed"/>
                  <a:cs typeface="Helvetica Neue Black Condensed"/>
                  <a:sym typeface="Helvetica Neue Black Condensed"/>
                </a:rPr>
                <a:t>ت</a:t>
              </a:r>
              <a:r>
                <a:rPr kumimoji="0" lang="ar-JO" sz="4000" b="0" i="0" u="none" strike="noStrike" kern="0" cap="none" spc="-100" normalizeH="0" baseline="0" noProof="0">
                  <a:ln>
                    <a:noFill/>
                  </a:ln>
                  <a:solidFill>
                    <a:srgbClr val="C00000"/>
                  </a:solidFill>
                  <a:effectLst/>
                  <a:uLnTx/>
                  <a:uFillTx/>
                  <a:latin typeface="Helvetica Neue Black Condensed"/>
                  <a:ea typeface="Helvetica Neue Black Condensed"/>
                  <a:sym typeface="Helvetica Neue Black Condensed"/>
                </a:rPr>
                <a:t>أ</a:t>
              </a:r>
              <a:r>
                <a:rPr kumimoji="0" sz="4000" b="0" i="0" u="none" strike="noStrike" kern="0" cap="none" spc="-100" normalizeH="0" baseline="0" noProof="0" err="1">
                  <a:ln>
                    <a:noFill/>
                  </a:ln>
                  <a:solidFill>
                    <a:srgbClr val="C00000"/>
                  </a:solidFill>
                  <a:effectLst/>
                  <a:uLnTx/>
                  <a:uFillTx/>
                  <a:latin typeface="Helvetica Neue Black Condensed"/>
                  <a:ea typeface="Helvetica Neue Black Condensed"/>
                  <a:cs typeface="Helvetica Neue Black Condensed"/>
                  <a:sym typeface="Helvetica Neue Black Condensed"/>
                </a:rPr>
                <a:t>لم</a:t>
              </a:r>
              <a:r>
                <a:rPr kumimoji="0" sz="4000" b="0" i="0" u="none" strike="noStrike" kern="0" cap="none" spc="-100" normalizeH="0" baseline="0" noProof="0">
                  <a:ln>
                    <a:noFill/>
                  </a:ln>
                  <a:solidFill>
                    <a:srgbClr val="C00000"/>
                  </a:solidFill>
                  <a:effectLst/>
                  <a:uLnTx/>
                  <a:uFillTx/>
                  <a:latin typeface="Helvetica Neue Black Condensed"/>
                  <a:ea typeface="Helvetica Neue Black Condensed"/>
                  <a:cs typeface="Helvetica Neue Black Condensed"/>
                  <a:sym typeface="Helvetica Neue Black Condensed"/>
                </a:rPr>
                <a:t> </a:t>
              </a:r>
              <a:endParaRPr kumimoji="0" sz="4400" b="0" i="0" u="none" strike="noStrike" kern="0" cap="none" spc="-110" normalizeH="0" baseline="0" noProof="0">
                <a:ln>
                  <a:noFill/>
                </a:ln>
                <a:solidFill>
                  <a:srgbClr val="FFFFFF"/>
                </a:solidFill>
                <a:effectLst/>
                <a:uLnTx/>
                <a:uFillTx/>
                <a:latin typeface="Helvetica Neue Black Condensed"/>
                <a:ea typeface="Helvetica Neue Black Condensed"/>
                <a:cs typeface="Helvetica Neue Black Condensed"/>
                <a:sym typeface="Helvetica Neue Black Condensed"/>
              </a:endParaRP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مثل</a:t>
              </a: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  </a:t>
              </a: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يسوع</a:t>
              </a:r>
              <a:endPar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endParaRPr>
            </a:p>
          </p:txBody>
        </p:sp>
      </p:grpSp>
      <p:sp>
        <p:nvSpPr>
          <p:cNvPr id="4513" name="Notched Right Arrow 1"/>
          <p:cNvSpPr/>
          <p:nvPr/>
        </p:nvSpPr>
        <p:spPr>
          <a:xfrm>
            <a:off x="1979711"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sp>
        <p:nvSpPr>
          <p:cNvPr id="4514" name="Notched Right Arrow 6"/>
          <p:cNvSpPr/>
          <p:nvPr/>
        </p:nvSpPr>
        <p:spPr>
          <a:xfrm>
            <a:off x="4211959"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pSp>
        <p:nvGrpSpPr>
          <p:cNvPr id="4517" name="Rectangle 2"/>
          <p:cNvGrpSpPr/>
          <p:nvPr/>
        </p:nvGrpSpPr>
        <p:grpSpPr>
          <a:xfrm>
            <a:off x="6950756" y="1730157"/>
            <a:ext cx="2101296" cy="3219143"/>
            <a:chOff x="0" y="0"/>
            <a:chExt cx="2101294" cy="3219142"/>
          </a:xfrm>
        </p:grpSpPr>
        <p:sp>
          <p:nvSpPr>
            <p:cNvPr id="4515"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16" name="سوف…"/>
            <p:cNvSpPr txBox="1"/>
            <p:nvPr/>
          </p:nvSpPr>
          <p:spPr>
            <a:xfrm>
              <a:off x="45720" y="890519"/>
              <a:ext cx="2009856" cy="1438104"/>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سوف </a:t>
              </a: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FF260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FF2600"/>
                  </a:solidFill>
                  <a:effectLst/>
                  <a:uLnTx/>
                  <a:uFillTx/>
                  <a:latin typeface="Helvetica Neue Black Condensed"/>
                  <a:ea typeface="Helvetica Neue Black Condensed"/>
                  <a:cs typeface="Helvetica Neue Black Condensed"/>
                  <a:sym typeface="Helvetica Neue Black Condensed"/>
                </a:rPr>
                <a:t>ترتفع</a:t>
              </a:r>
            </a:p>
          </p:txBody>
        </p:sp>
      </p:grpSp>
      <p:sp>
        <p:nvSpPr>
          <p:cNvPr id="4518" name="Notched Right Arrow 8"/>
          <p:cNvSpPr/>
          <p:nvPr/>
        </p:nvSpPr>
        <p:spPr>
          <a:xfrm>
            <a:off x="6491328"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aphicFrame>
        <p:nvGraphicFramePr>
          <p:cNvPr id="4519" name="Table 2"/>
          <p:cNvGraphicFramePr/>
          <p:nvPr/>
        </p:nvGraphicFramePr>
        <p:xfrm>
          <a:off x="1" y="4941168"/>
          <a:ext cx="9052050" cy="570549"/>
        </p:xfrm>
        <a:graphic>
          <a:graphicData uri="http://schemas.openxmlformats.org/drawingml/2006/table">
            <a:tbl>
              <a:tblPr/>
              <a:tblGrid>
                <a:gridCol w="2244939">
                  <a:extLst>
                    <a:ext uri="{9D8B030D-6E8A-4147-A177-3AD203B41FA5}">
                      <a16:colId xmlns:a16="http://schemas.microsoft.com/office/drawing/2014/main" val="20000"/>
                    </a:ext>
                  </a:extLst>
                </a:gridCol>
                <a:gridCol w="2281085">
                  <a:extLst>
                    <a:ext uri="{9D8B030D-6E8A-4147-A177-3AD203B41FA5}">
                      <a16:colId xmlns:a16="http://schemas.microsoft.com/office/drawing/2014/main" val="20001"/>
                    </a:ext>
                  </a:extLst>
                </a:gridCol>
                <a:gridCol w="2281085">
                  <a:extLst>
                    <a:ext uri="{9D8B030D-6E8A-4147-A177-3AD203B41FA5}">
                      <a16:colId xmlns:a16="http://schemas.microsoft.com/office/drawing/2014/main" val="20002"/>
                    </a:ext>
                  </a:extLst>
                </a:gridCol>
                <a:gridCol w="2244941">
                  <a:extLst>
                    <a:ext uri="{9D8B030D-6E8A-4147-A177-3AD203B41FA5}">
                      <a16:colId xmlns:a16="http://schemas.microsoft.com/office/drawing/2014/main" val="20003"/>
                    </a:ext>
                  </a:extLst>
                </a:gridCol>
              </a:tblGrid>
              <a:tr h="570549">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 ١- ١٣</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 ١٤ - ١٠ : ٥٢</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١١- ١٥</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lang="ar-JO" sz="2400" b="1">
                          <a:solidFill>
                            <a:srgbClr val="FFFFFF"/>
                          </a:solidFill>
                          <a:effectLst>
                            <a:outerShdw blurRad="38100" dist="38100" dir="2700000" rotWithShape="0">
                              <a:srgbClr val="000000">
                                <a:alpha val="43137"/>
                              </a:srgbClr>
                            </a:outerShdw>
                          </a:effectLst>
                          <a:sym typeface="Arial"/>
                        </a:rPr>
                        <a:t>١٦</a:t>
                      </a:r>
                      <a:endParaRPr sz="2400" b="1">
                        <a:solidFill>
                          <a:srgbClr val="FFFFFF"/>
                        </a:solidFill>
                        <a:effectLst>
                          <a:outerShdw blurRad="38100" dist="38100" dir="2700000" rotWithShape="0">
                            <a:srgbClr val="000000">
                              <a:alpha val="43137"/>
                            </a:srgbClr>
                          </a:outerShdw>
                        </a:effectLst>
                        <a:sym typeface="Arial"/>
                      </a:endParaRPr>
                    </a:p>
                  </a:txBody>
                  <a:tcPr marL="45724" marR="45724" marT="45724" marB="45724" anchor="ctr" horzOverflow="overflow">
                    <a:lnL w="12700">
                      <a:miter lim="400000"/>
                    </a:lnL>
                    <a:lnR w="12700">
                      <a:miter lim="400000"/>
                    </a:lnR>
                    <a:lnT w="12700">
                      <a:miter lim="400000"/>
                    </a:lnT>
                    <a:lnB w="12700">
                      <a:miter lim="400000"/>
                    </a:lnB>
                    <a:noFill/>
                  </a:tcPr>
                </a:tc>
                <a:extLst>
                  <a:ext uri="{0D108BD9-81ED-4DB2-BD59-A6C34878D82A}">
                    <a16:rowId xmlns:a16="http://schemas.microsoft.com/office/drawing/2014/main" val="10000"/>
                  </a:ext>
                </a:extLst>
              </a:tr>
            </a:tbl>
          </a:graphicData>
        </a:graphic>
      </p:graphicFrame>
      <p:sp>
        <p:nvSpPr>
          <p:cNvPr id="4520"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4513"/>
                                        </p:tgtEl>
                                        <p:attrNameLst>
                                          <p:attrName>style.visibility</p:attrName>
                                        </p:attrNameLst>
                                      </p:cBhvr>
                                      <p:to>
                                        <p:strVal val="visible"/>
                                      </p:to>
                                    </p:set>
                                    <p:animEffect transition="in" filter="wipe(left)">
                                      <p:cBhvr>
                                        <p:cTn id="7" dur="500"/>
                                        <p:tgtEl>
                                          <p:spTgt spid="4513"/>
                                        </p:tgtEl>
                                      </p:cBhvr>
                                    </p:animEffect>
                                  </p:childTnLst>
                                </p:cTn>
                              </p:par>
                            </p:childTnLst>
                          </p:cTn>
                        </p:par>
                        <p:par>
                          <p:cTn id="8" fill="hold">
                            <p:stCondLst>
                              <p:cond delay="500"/>
                            </p:stCondLst>
                            <p:childTnLst>
                              <p:par>
                                <p:cTn id="9" presetID="22" presetClass="entr" presetSubtype="8" fill="hold" grpId="0" nodeType="afterEffect">
                                  <p:stCondLst>
                                    <p:cond delay="0"/>
                                  </p:stCondLst>
                                  <p:iterate>
                                    <p:tmAbs val="0"/>
                                  </p:iterate>
                                  <p:childTnLst>
                                    <p:set>
                                      <p:cBhvr>
                                        <p:cTn id="10" fill="hold"/>
                                        <p:tgtEl>
                                          <p:spTgt spid="4509"/>
                                        </p:tgtEl>
                                        <p:attrNameLst>
                                          <p:attrName>style.visibility</p:attrName>
                                        </p:attrNameLst>
                                      </p:cBhvr>
                                      <p:to>
                                        <p:strVal val="visible"/>
                                      </p:to>
                                    </p:set>
                                    <p:animEffect transition="in" filter="wipe(left)">
                                      <p:cBhvr>
                                        <p:cTn id="11" dur="500"/>
                                        <p:tgtEl>
                                          <p:spTgt spid="450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iterate>
                                    <p:tmAbs val="0"/>
                                  </p:iterate>
                                  <p:childTnLst>
                                    <p:set>
                                      <p:cBhvr>
                                        <p:cTn id="15" fill="hold"/>
                                        <p:tgtEl>
                                          <p:spTgt spid="4514"/>
                                        </p:tgtEl>
                                        <p:attrNameLst>
                                          <p:attrName>style.visibility</p:attrName>
                                        </p:attrNameLst>
                                      </p:cBhvr>
                                      <p:to>
                                        <p:strVal val="visible"/>
                                      </p:to>
                                    </p:set>
                                    <p:animEffect transition="in" filter="wipe(left)">
                                      <p:cBhvr>
                                        <p:cTn id="16" dur="500"/>
                                        <p:tgtEl>
                                          <p:spTgt spid="4514"/>
                                        </p:tgtEl>
                                      </p:cBhvr>
                                    </p:animEffect>
                                  </p:childTnLst>
                                </p:cTn>
                              </p:par>
                            </p:childTnLst>
                          </p:cTn>
                        </p:par>
                        <p:par>
                          <p:cTn id="17" fill="hold">
                            <p:stCondLst>
                              <p:cond delay="500"/>
                            </p:stCondLst>
                            <p:childTnLst>
                              <p:par>
                                <p:cTn id="18" presetID="22" presetClass="entr" presetSubtype="8" fill="hold" grpId="0" nodeType="afterEffect">
                                  <p:stCondLst>
                                    <p:cond delay="0"/>
                                  </p:stCondLst>
                                  <p:iterate>
                                    <p:tmAbs val="0"/>
                                  </p:iterate>
                                  <p:childTnLst>
                                    <p:set>
                                      <p:cBhvr>
                                        <p:cTn id="19" fill="hold"/>
                                        <p:tgtEl>
                                          <p:spTgt spid="4512"/>
                                        </p:tgtEl>
                                        <p:attrNameLst>
                                          <p:attrName>style.visibility</p:attrName>
                                        </p:attrNameLst>
                                      </p:cBhvr>
                                      <p:to>
                                        <p:strVal val="visible"/>
                                      </p:to>
                                    </p:set>
                                    <p:animEffect transition="in" filter="wipe(left)">
                                      <p:cBhvr>
                                        <p:cTn id="20" dur="500"/>
                                        <p:tgtEl>
                                          <p:spTgt spid="451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p:tmAbs val="0"/>
                                  </p:iterate>
                                  <p:childTnLst>
                                    <p:set>
                                      <p:cBhvr>
                                        <p:cTn id="24" fill="hold"/>
                                        <p:tgtEl>
                                          <p:spTgt spid="4518"/>
                                        </p:tgtEl>
                                        <p:attrNameLst>
                                          <p:attrName>style.visibility</p:attrName>
                                        </p:attrNameLst>
                                      </p:cBhvr>
                                      <p:to>
                                        <p:strVal val="visible"/>
                                      </p:to>
                                    </p:set>
                                    <p:animEffect transition="in" filter="wipe(left)">
                                      <p:cBhvr>
                                        <p:cTn id="25" dur="500"/>
                                        <p:tgtEl>
                                          <p:spTgt spid="4518"/>
                                        </p:tgtEl>
                                      </p:cBhvr>
                                    </p:animEffect>
                                  </p:childTnLst>
                                </p:cTn>
                              </p:par>
                            </p:childTnLst>
                          </p:cTn>
                        </p:par>
                        <p:par>
                          <p:cTn id="26" fill="hold">
                            <p:stCondLst>
                              <p:cond delay="500"/>
                            </p:stCondLst>
                            <p:childTnLst>
                              <p:par>
                                <p:cTn id="27" presetID="22" presetClass="entr" presetSubtype="8" fill="hold" grpId="0" nodeType="afterEffect">
                                  <p:stCondLst>
                                    <p:cond delay="0"/>
                                  </p:stCondLst>
                                  <p:iterate>
                                    <p:tmAbs val="0"/>
                                  </p:iterate>
                                  <p:childTnLst>
                                    <p:set>
                                      <p:cBhvr>
                                        <p:cTn id="28" fill="hold"/>
                                        <p:tgtEl>
                                          <p:spTgt spid="4517"/>
                                        </p:tgtEl>
                                        <p:attrNameLst>
                                          <p:attrName>style.visibility</p:attrName>
                                        </p:attrNameLst>
                                      </p:cBhvr>
                                      <p:to>
                                        <p:strVal val="visible"/>
                                      </p:to>
                                    </p:set>
                                    <p:animEffect transition="in" filter="wipe(left)">
                                      <p:cBhvr>
                                        <p:cTn id="29" dur="500"/>
                                        <p:tgtEl>
                                          <p:spTgt spid="4517"/>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iterate>
                                    <p:tmAbs val="0"/>
                                  </p:iterate>
                                  <p:childTnLst>
                                    <p:set>
                                      <p:cBhvr>
                                        <p:cTn id="33" fill="hold"/>
                                        <p:tgtEl>
                                          <p:spTgt spid="4520"/>
                                        </p:tgtEl>
                                        <p:attrNameLst>
                                          <p:attrName>style.visibility</p:attrName>
                                        </p:attrNameLst>
                                      </p:cBhvr>
                                      <p:to>
                                        <p:strVal val="visible"/>
                                      </p:to>
                                    </p:set>
                                    <p:anim calcmode="lin" valueType="num">
                                      <p:cBhvr>
                                        <p:cTn id="34" dur="500" fill="hold"/>
                                        <p:tgtEl>
                                          <p:spTgt spid="4520"/>
                                        </p:tgtEl>
                                        <p:attrNameLst>
                                          <p:attrName>ppt_x</p:attrName>
                                        </p:attrNameLst>
                                      </p:cBhvr>
                                      <p:tavLst>
                                        <p:tav tm="0">
                                          <p:val>
                                            <p:strVal val="#ppt_x"/>
                                          </p:val>
                                        </p:tav>
                                        <p:tav tm="100000">
                                          <p:val>
                                            <p:strVal val="#ppt_x"/>
                                          </p:val>
                                        </p:tav>
                                      </p:tavLst>
                                    </p:anim>
                                    <p:anim calcmode="lin" valueType="num">
                                      <p:cBhvr>
                                        <p:cTn id="35" dur="500" fill="hold"/>
                                        <p:tgtEl>
                                          <p:spTgt spid="45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9" grpId="0" animBg="1" advAuto="0"/>
      <p:bldP spid="4512" grpId="0" animBg="1" advAuto="0"/>
      <p:bldP spid="4513" grpId="0" animBg="1" advAuto="0"/>
      <p:bldP spid="4514" grpId="0" animBg="1" advAuto="0"/>
      <p:bldP spid="4517" grpId="0" animBg="1" advAuto="0"/>
      <p:bldP spid="4518" grpId="0" animBg="1" advAuto="0"/>
      <p:bldP spid="4520" grpId="0" animBg="1" advAuto="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505844A-A5F1-B449-9BA0-C8F46E1375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4260"/>
            <a:ext cx="9152163" cy="610755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SA" dirty="0">
                <a:effectLst>
                  <a:glow rad="127000">
                    <a:schemeClr val="tx1"/>
                  </a:glow>
                </a:effectLst>
                <a:ea typeface="ＭＳ Ｐゴシック" charset="0"/>
                <a:cs typeface="ＭＳ Ｐゴシック" charset="0"/>
              </a:rPr>
              <a:t>اين تريد المضي قدما؟ </a:t>
            </a:r>
            <a:endParaRPr lang="en-US"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6FD9961E-0E0D-874A-9905-140943C8BE8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العبرانيين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2038723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027474816"/>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6514" name="Picture 2" descr="Image result for faith that works">
            <a:extLst>
              <a:ext uri="{FF2B5EF4-FFF2-40B4-BE49-F238E27FC236}">
                <a16:creationId xmlns:a16="http://schemas.microsoft.com/office/drawing/2014/main" id="{D42630DF-048F-BE4A-BB86-F257524ECA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56114"/>
            <a:ext cx="9144000" cy="5140325"/>
          </a:xfrm>
          <a:prstGeom prst="rect">
            <a:avLst/>
          </a:prstGeom>
          <a:noFill/>
          <a:extLst>
            <a:ext uri="{909E8E84-426E-40DD-AFC4-6F175D3DCCD1}">
              <a14:hiddenFill xmlns:a14="http://schemas.microsoft.com/office/drawing/2010/main">
                <a:solidFill>
                  <a:srgbClr val="FFFFFF"/>
                </a:solidFill>
              </a14:hiddenFill>
            </a:ext>
          </a:extLst>
        </p:spPr>
      </p:pic>
      <p:sp>
        <p:nvSpPr>
          <p:cNvPr id="185347" name="Rectangle 3"/>
          <p:cNvSpPr>
            <a:spLocks noGrp="1" noChangeArrowheads="1"/>
          </p:cNvSpPr>
          <p:nvPr>
            <p:ph type="ctrTitle"/>
          </p:nvPr>
        </p:nvSpPr>
        <p:spPr>
          <a:xfrm>
            <a:off x="519734" y="3627332"/>
            <a:ext cx="4095345" cy="437744"/>
          </a:xfrm>
          <a:solidFill>
            <a:schemeClr val="bg1"/>
          </a:solidFill>
          <a:effectLst>
            <a:outerShdw blurRad="63500" dist="35921" dir="2700000" algn="ctr" rotWithShape="0">
              <a:srgbClr val="000000">
                <a:alpha val="74998"/>
              </a:srgbClr>
            </a:outerShdw>
          </a:effectLst>
        </p:spPr>
        <p:txBody>
          <a:bodyPr anchor="ctr"/>
          <a:lstStyle/>
          <a:p>
            <a:pPr algn="ctr" eaLnBrk="1" hangingPunct="1">
              <a:defRPr/>
            </a:pPr>
            <a:r>
              <a:rPr lang="ar-JO" sz="2800" b="1">
                <a:solidFill>
                  <a:schemeClr val="tx1"/>
                </a:solidFill>
                <a:latin typeface="Accordance" panose="00000400000000000000" pitchFamily="2" charset="-78"/>
                <a:ea typeface="Accordance" panose="00000400000000000000" pitchFamily="2" charset="-78"/>
                <a:cs typeface="Accordance" panose="00000400000000000000" pitchFamily="2" charset="-78"/>
              </a:rPr>
              <a:t>رسالة يعقوب</a:t>
            </a:r>
            <a:endParaRPr lang="en-US" sz="2800" b="1">
              <a:solidFill>
                <a:schemeClr val="tx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4"/>
          <p:cNvSpPr>
            <a:spLocks noChangeArrowheads="1"/>
          </p:cNvSpPr>
          <p:nvPr/>
        </p:nvSpPr>
        <p:spPr bwMode="auto">
          <a:xfrm>
            <a:off x="0" y="6096439"/>
            <a:ext cx="9144000" cy="77269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
        <p:nvSpPr>
          <p:cNvPr id="6" name="Rectangle 3">
            <a:extLst>
              <a:ext uri="{FF2B5EF4-FFF2-40B4-BE49-F238E27FC236}">
                <a16:creationId xmlns:a16="http://schemas.microsoft.com/office/drawing/2014/main" id="{730E9D35-C068-D44D-B273-6F005D2F6557}"/>
              </a:ext>
            </a:extLst>
          </p:cNvPr>
          <p:cNvSpPr txBox="1">
            <a:spLocks noChangeArrowheads="1"/>
          </p:cNvSpPr>
          <p:nvPr/>
        </p:nvSpPr>
        <p:spPr bwMode="auto">
          <a:xfrm>
            <a:off x="224431" y="1119404"/>
            <a:ext cx="4620640" cy="2320382"/>
          </a:xfrm>
          <a:prstGeom prst="rect">
            <a:avLst/>
          </a:prstGeom>
          <a:solidFill>
            <a:schemeClr val="accent5">
              <a:lumMod val="50000"/>
            </a:schemeClr>
          </a:solidFill>
          <a:ln>
            <a:noFill/>
          </a:ln>
          <a:effectLst>
            <a:outerShdw blurRad="63500" dist="266700"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lvl1pPr algn="r" rtl="0" eaLnBrk="0" fontAlgn="base" hangingPunct="0">
              <a:spcBef>
                <a:spcPct val="0"/>
              </a:spcBef>
              <a:spcAft>
                <a:spcPct val="0"/>
              </a:spcAft>
              <a:defRPr sz="4400" i="1">
                <a:solidFill>
                  <a:schemeClr val="tx2"/>
                </a:solidFill>
                <a:latin typeface="+mj-lt"/>
                <a:ea typeface="ＭＳ Ｐゴシック" charset="0"/>
                <a:cs typeface="Geneva" charset="0"/>
              </a:defRPr>
            </a:lvl1pPr>
            <a:lvl2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2pPr>
            <a:lvl3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3pPr>
            <a:lvl4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4pPr>
            <a:lvl5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5pPr>
            <a:lvl6pPr marL="457200" algn="r" rtl="0" fontAlgn="base">
              <a:spcBef>
                <a:spcPct val="0"/>
              </a:spcBef>
              <a:spcAft>
                <a:spcPct val="0"/>
              </a:spcAft>
              <a:defRPr sz="4400" i="1">
                <a:solidFill>
                  <a:schemeClr val="tx2"/>
                </a:solidFill>
                <a:latin typeface="Times New Roman" charset="0"/>
              </a:defRPr>
            </a:lvl6pPr>
            <a:lvl7pPr marL="914400" algn="r" rtl="0" fontAlgn="base">
              <a:spcBef>
                <a:spcPct val="0"/>
              </a:spcBef>
              <a:spcAft>
                <a:spcPct val="0"/>
              </a:spcAft>
              <a:defRPr sz="4400" i="1">
                <a:solidFill>
                  <a:schemeClr val="tx2"/>
                </a:solidFill>
                <a:latin typeface="Times New Roman" charset="0"/>
              </a:defRPr>
            </a:lvl7pPr>
            <a:lvl8pPr marL="1371600" algn="r" rtl="0" fontAlgn="base">
              <a:spcBef>
                <a:spcPct val="0"/>
              </a:spcBef>
              <a:spcAft>
                <a:spcPct val="0"/>
              </a:spcAft>
              <a:defRPr sz="4400" i="1">
                <a:solidFill>
                  <a:schemeClr val="tx2"/>
                </a:solidFill>
                <a:latin typeface="Times New Roman" charset="0"/>
              </a:defRPr>
            </a:lvl8pPr>
            <a:lvl9pPr marL="1828800" algn="r" rtl="0" fontAlgn="base">
              <a:spcBef>
                <a:spcPct val="0"/>
              </a:spcBef>
              <a:spcAft>
                <a:spcPct val="0"/>
              </a:spcAft>
              <a:defRPr sz="4400" i="1">
                <a:solidFill>
                  <a:schemeClr val="tx2"/>
                </a:solidFill>
                <a:latin typeface="Times New Roman"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600" b="1" i="0" u="none" strike="noStrike" kern="0" cap="none" spc="0" normalizeH="0" baseline="0" noProof="0">
                <a:ln>
                  <a:noFill/>
                </a:ln>
                <a:solidFill>
                  <a:srgbClr val="FFFFCC"/>
                </a:solidFill>
                <a:effectLst>
                  <a:glow rad="342900">
                    <a:srgbClr val="000000">
                      <a:alpha val="40000"/>
                    </a:srgbClr>
                  </a:glow>
                </a:effectLst>
                <a:uLnTx/>
                <a:uFillTx/>
                <a:latin typeface="Accordance" panose="00000400000000000000" pitchFamily="2" charset="-78"/>
                <a:ea typeface="Accordance" panose="00000400000000000000" pitchFamily="2" charset="-78"/>
                <a:cs typeface="Accordance" panose="00000400000000000000" pitchFamily="2" charset="-78"/>
              </a:rPr>
              <a:t>الإيمان الذي يعمل</a:t>
            </a:r>
          </a:p>
        </p:txBody>
      </p:sp>
    </p:spTree>
    <p:extLst>
      <p:ext uri="{BB962C8B-B14F-4D97-AF65-F5344CB8AC3E}">
        <p14:creationId xmlns:p14="http://schemas.microsoft.com/office/powerpoint/2010/main" val="785127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85347"/>
                                        </p:tgtEl>
                                        <p:attrNameLst>
                                          <p:attrName>style.visibility</p:attrName>
                                        </p:attrNameLst>
                                      </p:cBhvr>
                                      <p:to>
                                        <p:strVal val="visible"/>
                                      </p:to>
                                    </p:set>
                                    <p:animEffect transition="in" filter="checkerboard(across)">
                                      <p:cBhvr>
                                        <p:cTn id="7" dur="500"/>
                                        <p:tgtEl>
                                          <p:spTgt spid="185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47" grpId="0" animBg="1"/>
    </p:bldLst>
  </p:timing>
</p:sld>
</file>

<file path=ppt/slides/slide3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559088"/>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الأعمال</a:t>
            </a:r>
            <a:endParaRPr kumimoji="0" lang="en-US"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72262" y="65344"/>
            <a:ext cx="679994"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Tree>
    <p:extLst>
      <p:ext uri="{BB962C8B-B14F-4D97-AF65-F5344CB8AC3E}">
        <p14:creationId xmlns:p14="http://schemas.microsoft.com/office/powerpoint/2010/main" val="16639809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الموضوع الرئيس</a:t>
            </a:r>
            <a:endParaRPr lang="en-US"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14766" y="200377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يتم الإعلان عن الإيمان</a:t>
            </a:r>
            <a:b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من خلال الأعمال</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8937822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1602008"/>
            <a:ext cx="9144000" cy="315086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ولكن كونوا عامِلينَ بالكلِمَةِ، لا سامِعينَ فقط خادِعينَ نُفوسكُمْ (١: ٢٢) .</a:t>
            </a:r>
          </a:p>
        </p:txBody>
      </p:sp>
      <p:sp>
        <p:nvSpPr>
          <p:cNvPr id="7" name="Text Box 24"/>
          <p:cNvSpPr txBox="1">
            <a:spLocks noChangeArrowheads="1"/>
          </p:cNvSpPr>
          <p:nvPr/>
        </p:nvSpPr>
        <p:spPr bwMode="auto">
          <a:xfrm>
            <a:off x="8472410" y="65344"/>
            <a:ext cx="679994"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ccordance" panose="00000400000000000000" pitchFamily="2" charset="-78"/>
                <a:ea typeface="Accordance" panose="00000400000000000000" pitchFamily="2" charset="-78"/>
                <a:cs typeface="Accordance" panose="00000400000000000000" pitchFamily="2" charset="-78"/>
              </a:rPr>
              <a:t>٢٥٤</a:t>
            </a:r>
          </a:p>
        </p:txBody>
      </p:sp>
      <p:sp>
        <p:nvSpPr>
          <p:cNvPr id="8" name="Rectangle 2">
            <a:extLst>
              <a:ext uri="{FF2B5EF4-FFF2-40B4-BE49-F238E27FC236}">
                <a16:creationId xmlns:a16="http://schemas.microsoft.com/office/drawing/2014/main" id="{42B6DCA8-65B0-1648-B8CB-04CE3DB980F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354129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86.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gs>
            <a:gs pos="100000">
              <a:srgbClr val="000000"/>
            </a:gs>
          </a:gsLst>
          <a:lin ang="2700000" scaled="1"/>
        </a:gradFill>
        <a:effectLst/>
      </p:bgPr>
    </p:bg>
    <p:spTree>
      <p:nvGrpSpPr>
        <p:cNvPr id="1" name=""/>
        <p:cNvGrpSpPr/>
        <p:nvPr/>
      </p:nvGrpSpPr>
      <p:grpSpPr>
        <a:xfrm>
          <a:off x="0" y="0"/>
          <a:ext cx="0" cy="0"/>
          <a:chOff x="0" y="0"/>
          <a:chExt cx="0" cy="0"/>
        </a:xfrm>
      </p:grpSpPr>
      <p:sp>
        <p:nvSpPr>
          <p:cNvPr id="271362" name="Rectangle 2"/>
          <p:cNvSpPr>
            <a:spLocks noGrp="1" noChangeArrowheads="1"/>
          </p:cNvSpPr>
          <p:nvPr>
            <p:ph type="ctrTitle"/>
          </p:nvPr>
        </p:nvSpPr>
        <p:spPr>
          <a:xfrm>
            <a:off x="0" y="0"/>
            <a:ext cx="9144000" cy="765175"/>
          </a:xfrm>
          <a:solidFill>
            <a:schemeClr val="accent6">
              <a:lumMod val="50000"/>
            </a:schemeClr>
          </a:solidFill>
        </p:spPr>
        <p:txBody>
          <a:bodyPr anchor="ctr"/>
          <a:lstStyle/>
          <a:p>
            <a:pPr eaLnBrk="1" hangingPunct="1">
              <a:defRPr/>
            </a:pPr>
            <a:r>
              <a:rPr lang="ar-JO" sz="3600" b="1">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sz="3600" b="1">
              <a:latin typeface="Accordance" panose="00000400000000000000" pitchFamily="2" charset="-78"/>
              <a:ea typeface="Accordance" panose="00000400000000000000" pitchFamily="2" charset="-78"/>
              <a:cs typeface="Accordance" panose="00000400000000000000" pitchFamily="2" charset="-78"/>
            </a:endParaRPr>
          </a:p>
        </p:txBody>
      </p:sp>
      <p:sp>
        <p:nvSpPr>
          <p:cNvPr id="271365" name="Text Box 5"/>
          <p:cNvSpPr txBox="1">
            <a:spLocks noChangeArrowheads="1"/>
          </p:cNvSpPr>
          <p:nvPr/>
        </p:nvSpPr>
        <p:spPr bwMode="auto">
          <a:xfrm>
            <a:off x="8388350" y="87313"/>
            <a:ext cx="679994"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
        <p:nvSpPr>
          <p:cNvPr id="2" name="Rectangle 1"/>
          <p:cNvSpPr/>
          <p:nvPr/>
        </p:nvSpPr>
        <p:spPr>
          <a:xfrm>
            <a:off x="217217" y="2017067"/>
            <a:ext cx="8738807" cy="2554545"/>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000" b="1"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يجب على المؤمنين اليهود الأوائل في العالم الروماني </a:t>
            </a:r>
            <a:r>
              <a:rPr kumimoji="0" lang="ar-JO" sz="4000" b="1" i="0" u="none" strike="noStrike" kern="1200" cap="none" spc="0" normalizeH="0" baseline="0" noProof="0">
                <a:ln>
                  <a:noFill/>
                </a:ln>
                <a:solidFill>
                  <a:srgbClr val="FFFF00"/>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إظهار إيمانهم من خلال الأعمال </a:t>
            </a:r>
            <a:r>
              <a:rPr kumimoji="0" lang="ar-JO" sz="4000" b="1"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لإستبدال نفاقهم بالأعمال الصالحة في النضج والقداسة.</a:t>
            </a:r>
            <a:endParaRPr kumimoji="0" lang="en-US" sz="4000" b="0"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0D06DF0A-7AAC-264E-AB52-C8C74B92024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0160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بيان الملكوت</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1602008"/>
            <a:ext cx="9144000" cy="374287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القرّاء كانوا مؤمنين لأنهم يعتبرون "إخوة" (١: ٢، ١٦، ١٩؛ ٢: ١، ٥، ١٤؛ ٣: ١، ١٠، ١٢؛ ٤: ١١؛ ٥: ٧، ٩، ١٠، ١٢، ١٩). كانت حاجتهم الأساسية هي إظهار حكم ملكوت المسيح في سلوكهم.</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2">
            <a:extLst>
              <a:ext uri="{FF2B5EF4-FFF2-40B4-BE49-F238E27FC236}">
                <a16:creationId xmlns:a16="http://schemas.microsoft.com/office/drawing/2014/main" id="{6F9A9A8D-9656-0142-91DF-902CDC44887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978307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8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العهد</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80187" y="1539443"/>
            <a:ext cx="7983625"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يُطلق على مجتمع العهد الجديد (الكنيسة) اسم "مجمع يهودي" (’’ الاجتماع،‘‘ ٢: ٢) لأن جميع المؤمنين الأوائل كانوا يهودًا عندما كُتبت هذه الرسالة المبكرة (١: ١).</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p:txBody>
      </p:sp>
      <p:sp>
        <p:nvSpPr>
          <p:cNvPr id="7" name="Rectangle 2">
            <a:extLst>
              <a:ext uri="{FF2B5EF4-FFF2-40B4-BE49-F238E27FC236}">
                <a16:creationId xmlns:a16="http://schemas.microsoft.com/office/drawing/2014/main" id="{42B58FBB-6855-9E47-B6FA-FF13DA1A06B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326948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8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الفداء</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تظهر كلمات "خلاص" خمس مرات (١: ٢١؛ ٢: ١٤؛ ٤: ١٢؛ ٥: ١٥، ٢٠). لا شيء يتعلق بالخلاص ولكن بدلاً من ذلك "إنقاذ الحياة" من الموت المبكر.</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p:txBody>
      </p:sp>
      <p:sp>
        <p:nvSpPr>
          <p:cNvPr id="7" name="Rectangle 2">
            <a:extLst>
              <a:ext uri="{FF2B5EF4-FFF2-40B4-BE49-F238E27FC236}">
                <a16:creationId xmlns:a16="http://schemas.microsoft.com/office/drawing/2014/main" id="{403EBB53-D2DB-EF40-982A-C1D64A70D8E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46072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524" name="Picture 2" descr="Picture 2"/>
          <p:cNvPicPr>
            <a:picLocks noChangeAspect="1"/>
          </p:cNvPicPr>
          <p:nvPr/>
        </p:nvPicPr>
        <p:blipFill>
          <a:blip r:embed="rId3" cstate="print"/>
          <a:stretch>
            <a:fillRect/>
          </a:stretch>
        </p:blipFill>
        <p:spPr>
          <a:xfrm>
            <a:off x="0" y="1143000"/>
            <a:ext cx="9144000" cy="4572000"/>
          </a:xfrm>
          <a:prstGeom prst="rect">
            <a:avLst/>
          </a:prstGeom>
          <a:ln w="12700">
            <a:miter lim="400000"/>
          </a:ln>
        </p:spPr>
      </p:pic>
      <p:sp>
        <p:nvSpPr>
          <p:cNvPr id="4525" name="Rectangle 2"/>
          <p:cNvSpPr txBox="1">
            <a:spLocks noGrp="1"/>
          </p:cNvSpPr>
          <p:nvPr>
            <p:ph type="ctrTitle"/>
          </p:nvPr>
        </p:nvSpPr>
        <p:spPr>
          <a:xfrm>
            <a:off x="0" y="232008"/>
            <a:ext cx="9144000" cy="769350"/>
          </a:xfrm>
          <a:prstGeom prst="rect">
            <a:avLst/>
          </a:prstGeom>
          <a:effectLst>
            <a:outerShdw blurRad="63500" dist="35921" dir="2700000" rotWithShape="0">
              <a:srgbClr val="000000">
                <a:alpha val="74998"/>
              </a:srgbClr>
            </a:outerShdw>
          </a:effectLst>
        </p:spPr>
        <p:txBody>
          <a:bodyPr>
            <a:normAutofit fontScale="90000"/>
          </a:bodyPr>
          <a:lstStyle>
            <a:lvl1pPr defTabSz="804672">
              <a:defRPr sz="4752" b="1"/>
            </a:lvl1pPr>
          </a:lstStyle>
          <a:p>
            <a:pPr rtl="0">
              <a:defRPr/>
            </a:pPr>
            <a:r>
              <a:rPr dirty="0" err="1"/>
              <a:t>الفكرة</a:t>
            </a:r>
            <a:r>
              <a:rPr dirty="0"/>
              <a:t> </a:t>
            </a:r>
            <a:r>
              <a:rPr dirty="0" err="1"/>
              <a:t>الرئيسية</a:t>
            </a:r>
            <a:r>
              <a:rPr dirty="0"/>
              <a:t> </a:t>
            </a:r>
          </a:p>
        </p:txBody>
      </p:sp>
      <p:sp>
        <p:nvSpPr>
          <p:cNvPr id="4526" name="Rectangle 2"/>
          <p:cNvSpPr txBox="1"/>
          <p:nvPr/>
        </p:nvSpPr>
        <p:spPr>
          <a:xfrm>
            <a:off x="26284" y="1831490"/>
            <a:ext cx="9052560" cy="92333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5400" b="1">
                <a:solidFill>
                  <a:srgbClr val="000000"/>
                </a:solidFill>
              </a:defRPr>
            </a:pP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أخدم</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وت</a:t>
            </a:r>
            <a:r>
              <a:rPr kumimoji="0" lang="ar-JO"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أ</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لم</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مثل</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a:ln>
                  <a:noFill/>
                </a:ln>
                <a:solidFill>
                  <a:srgbClr val="FF2600"/>
                </a:solidFill>
                <a:effectLst/>
                <a:uLnTx/>
                <a:uFillTx/>
                <a:latin typeface="Arial" panose="020B0604020202020204" pitchFamily="34" charset="0"/>
                <a:cs typeface="Arial" panose="020B0604020202020204" pitchFamily="34" charset="0"/>
                <a:sym typeface="Arial"/>
              </a:rPr>
              <a:t>يسوع</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sp>
        <p:nvSpPr>
          <p:cNvPr id="452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527"/>
                                        </p:tgtEl>
                                        <p:attrNameLst>
                                          <p:attrName>style.visibility</p:attrName>
                                        </p:attrNameLst>
                                      </p:cBhvr>
                                      <p:to>
                                        <p:strVal val="visible"/>
                                      </p:to>
                                    </p:set>
                                    <p:anim calcmode="lin" valueType="num">
                                      <p:cBhvr>
                                        <p:cTn id="7" dur="500" fill="hold"/>
                                        <p:tgtEl>
                                          <p:spTgt spid="4527"/>
                                        </p:tgtEl>
                                        <p:attrNameLst>
                                          <p:attrName>ppt_x</p:attrName>
                                        </p:attrNameLst>
                                      </p:cBhvr>
                                      <p:tavLst>
                                        <p:tav tm="0">
                                          <p:val>
                                            <p:strVal val="#ppt_x"/>
                                          </p:val>
                                        </p:tav>
                                        <p:tav tm="100000">
                                          <p:val>
                                            <p:strVal val="#ppt_x"/>
                                          </p:val>
                                        </p:tav>
                                      </p:tavLst>
                                    </p:anim>
                                    <p:anim calcmode="lin" valueType="num">
                                      <p:cBhvr>
                                        <p:cTn id="8" dur="500" fill="hold"/>
                                        <p:tgtEl>
                                          <p:spTgt spid="45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7" grpId="0" animBg="1" advAuto="0"/>
    </p:bldLst>
  </p:timing>
</p:sld>
</file>

<file path=ppt/slides/slide39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النبوءة</a:t>
            </a:r>
            <a:b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الرب، الإلوهية</a:t>
            </a:r>
            <a: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كان لدى المتلقين إيمان بـ "ربنا يسوع المسيح" (٢: ١) لكنهم احتاجوا إلى التخلي عن شخصيتهم المُنافقة والمزدوجة التفكير (١: ٨؛ ٣: ١٠) من أجل النمو في النضج والقداسة. في الواقع ، يقول المؤلف ، "إذا كان يسوع هو الرب حقًا ، فتصرف على هذا النحو!"</a:t>
            </a:r>
          </a:p>
        </p:txBody>
      </p:sp>
      <p:sp>
        <p:nvSpPr>
          <p:cNvPr id="5"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31907602-51D9-4A46-8E5F-94612E470B1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23895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1.xml><?xml version="1.0" encoding="utf-8"?>
<p:sld xmlns:a="http://schemas.openxmlformats.org/drawingml/2006/main" xmlns:r="http://schemas.openxmlformats.org/officeDocument/2006/relationships" xmlns:p="http://schemas.openxmlformats.org/presentationml/2006/main">
  <p:cSld>
    <p:bg>
      <p:bgPr shadeToTitle="1">
        <a:solidFill>
          <a:schemeClr val="tx1"/>
        </a:solidFill>
        <a:effectLst/>
      </p:bgPr>
    </p:bg>
    <p:spTree>
      <p:nvGrpSpPr>
        <p:cNvPr id="1" name=""/>
        <p:cNvGrpSpPr/>
        <p:nvPr/>
      </p:nvGrpSpPr>
      <p:grpSpPr>
        <a:xfrm>
          <a:off x="0" y="0"/>
          <a:ext cx="0" cy="0"/>
          <a:chOff x="0" y="0"/>
          <a:chExt cx="0" cy="0"/>
        </a:xfrm>
      </p:grpSpPr>
      <p:sp>
        <p:nvSpPr>
          <p:cNvPr id="939009" name="Rectangle 2"/>
          <p:cNvSpPr>
            <a:spLocks noGrp="1" noChangeArrowheads="1"/>
          </p:cNvSpPr>
          <p:nvPr>
            <p:ph type="title" idx="4294967295"/>
          </p:nvPr>
        </p:nvSpPr>
        <p:spPr>
          <a:xfrm>
            <a:off x="0" y="-20214"/>
            <a:ext cx="9144000" cy="630444"/>
          </a:xfrm>
          <a:noFill/>
          <a:extLst>
            <a:ext uri="{91240B29-F687-4f45-9708-019B960494DF}">
              <a14:hiddenLine xmlns:a14="http://schemas.microsoft.com/office/drawing/2010/main" xmlns="" w="9525">
                <a:solidFill>
                  <a:srgbClr val="000000"/>
                </a:solidFill>
                <a:miter lim="800000"/>
                <a:headEnd/>
                <a:tailEnd/>
              </a14:hiddenLine>
            </a:ext>
          </a:extLst>
        </p:spPr>
        <p:txBody>
          <a:bodyPr/>
          <a:lstStyle/>
          <a:p>
            <a:r>
              <a:rPr lang="ar-SA" sz="2800" dirty="0">
                <a:solidFill>
                  <a:srgbClr val="EAEAEA"/>
                </a:solidFill>
                <a:effectLst/>
                <a:ea typeface="ＭＳ Ｐゴシック" charset="0"/>
              </a:rPr>
              <a:t>طرق رؤية الإيمان</a:t>
            </a:r>
            <a:endParaRPr lang="en-US" sz="2800" dirty="0">
              <a:solidFill>
                <a:srgbClr val="EAEAEA"/>
              </a:solidFill>
              <a:effectLst/>
              <a:ea typeface="ＭＳ Ｐゴシック" charset="0"/>
            </a:endParaRPr>
          </a:p>
        </p:txBody>
      </p:sp>
      <p:graphicFrame>
        <p:nvGraphicFramePr>
          <p:cNvPr id="72825" name="Group 121"/>
          <p:cNvGraphicFramePr>
            <a:graphicFrameLocks noGrp="1"/>
          </p:cNvGraphicFramePr>
          <p:nvPr/>
        </p:nvGraphicFramePr>
        <p:xfrm>
          <a:off x="-2" y="707608"/>
          <a:ext cx="9144002" cy="6177521"/>
        </p:xfrm>
        <a:graphic>
          <a:graphicData uri="http://schemas.openxmlformats.org/drawingml/2006/table">
            <a:tbl>
              <a:tblPr/>
              <a:tblGrid>
                <a:gridCol w="1153888">
                  <a:extLst>
                    <a:ext uri="{9D8B030D-6E8A-4147-A177-3AD203B41FA5}">
                      <a16:colId xmlns:a16="http://schemas.microsoft.com/office/drawing/2014/main" val="20000"/>
                    </a:ext>
                  </a:extLst>
                </a:gridCol>
                <a:gridCol w="1164771">
                  <a:extLst>
                    <a:ext uri="{9D8B030D-6E8A-4147-A177-3AD203B41FA5}">
                      <a16:colId xmlns:a16="http://schemas.microsoft.com/office/drawing/2014/main" val="20001"/>
                    </a:ext>
                  </a:extLst>
                </a:gridCol>
                <a:gridCol w="1589314">
                  <a:extLst>
                    <a:ext uri="{9D8B030D-6E8A-4147-A177-3AD203B41FA5}">
                      <a16:colId xmlns:a16="http://schemas.microsoft.com/office/drawing/2014/main" val="20002"/>
                    </a:ext>
                  </a:extLst>
                </a:gridCol>
                <a:gridCol w="1556658">
                  <a:extLst>
                    <a:ext uri="{9D8B030D-6E8A-4147-A177-3AD203B41FA5}">
                      <a16:colId xmlns:a16="http://schemas.microsoft.com/office/drawing/2014/main" val="20003"/>
                    </a:ext>
                  </a:extLst>
                </a:gridCol>
                <a:gridCol w="1066799">
                  <a:extLst>
                    <a:ext uri="{9D8B030D-6E8A-4147-A177-3AD203B41FA5}">
                      <a16:colId xmlns:a16="http://schemas.microsoft.com/office/drawing/2014/main" val="20004"/>
                    </a:ext>
                  </a:extLst>
                </a:gridCol>
                <a:gridCol w="1415143">
                  <a:extLst>
                    <a:ext uri="{9D8B030D-6E8A-4147-A177-3AD203B41FA5}">
                      <a16:colId xmlns:a16="http://schemas.microsoft.com/office/drawing/2014/main" val="4106026199"/>
                    </a:ext>
                  </a:extLst>
                </a:gridCol>
                <a:gridCol w="1197429">
                  <a:extLst>
                    <a:ext uri="{9D8B030D-6E8A-4147-A177-3AD203B41FA5}">
                      <a16:colId xmlns:a16="http://schemas.microsoft.com/office/drawing/2014/main" val="2789372222"/>
                    </a:ext>
                  </a:extLst>
                </a:gridCol>
              </a:tblGrid>
              <a:tr h="611404">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SA" sz="3200" b="1" i="0" dirty="0">
                          <a:solidFill>
                            <a:srgbClr val="EAEAEA"/>
                          </a:solidFill>
                          <a:effectLst/>
                          <a:latin typeface="Arial" panose="020B0604020202020204" pitchFamily="34" charset="0"/>
                          <a:ea typeface="ＭＳ Ｐゴシック" charset="0"/>
                          <a:cs typeface="Arial" panose="020B0604020202020204" pitchFamily="34" charset="0"/>
                        </a:rPr>
                        <a:t>يعلن الإيمان من خلال الأعمال لأن الإيمان ...</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extLst>
                  <a:ext uri="{0D108BD9-81ED-4DB2-BD59-A6C34878D82A}">
                    <a16:rowId xmlns:a16="http://schemas.microsoft.com/office/drawing/2014/main" val="10000"/>
                  </a:ext>
                </a:extLst>
              </a:tr>
              <a:tr h="1041929">
                <a:tc>
                  <a:txBody>
                    <a:bodyPr/>
                    <a:lstStyle/>
                    <a:p>
                      <a:pPr marL="0" marR="0" algn="ctr">
                        <a:spcBef>
                          <a:spcPts val="0"/>
                        </a:spcBef>
                        <a:spcAft>
                          <a:spcPts val="0"/>
                        </a:spcAft>
                      </a:pPr>
                      <a:r>
                        <a:rPr lang="ar-JO" sz="2400" b="1" i="0" dirty="0">
                          <a:solidFill>
                            <a:srgbClr val="FFFFFF"/>
                          </a:solidFill>
                          <a:effectLst/>
                          <a:latin typeface="Arial" panose="020B0604020202020204" pitchFamily="34" charset="0"/>
                          <a:cs typeface="Arial" panose="020B0604020202020204" pitchFamily="34" charset="0"/>
                        </a:rPr>
                        <a:t>انتصارات في نهاية المطاف</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ينتج</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التواضع</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يتحدث</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بحكمة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تنتج</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الأعمال</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يتجنب المحاباة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يطيع</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الكلمة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ar-JO" sz="2400" b="1" i="0" dirty="0">
                          <a:solidFill>
                            <a:srgbClr val="FFFFFF"/>
                          </a:solidFill>
                          <a:effectLst/>
                          <a:latin typeface="Arial" panose="020B0604020202020204" pitchFamily="34" charset="0"/>
                          <a:cs typeface="Arial" panose="020B0604020202020204" pitchFamily="34" charset="0"/>
                        </a:rPr>
                        <a:t>يبتهج في التجارب</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1"/>
                  </a:ext>
                </a:extLst>
              </a:tr>
              <a:tr h="993088">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٥: ٧- ٢٠</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٤: ١- ٥: ٦</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٣</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٢: ١٤- ٢٦</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٢ ١- ١٣</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١: ١٩- ٢٧</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١: ١-١٨</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2"/>
                  </a:ext>
                </a:extLst>
              </a:tr>
              <a:tr h="1597577">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معاناة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دعاء</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المواجهة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صراع</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الحكم</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افتراض</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تأثير</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غير قابل للترويض</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يستخدم</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احتياجات الاجتماع</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فاعلية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التمييز</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المادية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المساواة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أطع</a:t>
                      </a: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إستعد</a:t>
                      </a: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تحية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المحاكمات</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الإغراءات</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3"/>
                  </a:ext>
                </a:extLst>
              </a:tr>
              <a:tr h="939086">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altLang="zh-CN" sz="2400" b="1" i="0" u="none" strike="noStrike" cap="none" normalizeH="0" baseline="0" dirty="0">
                          <a:ln>
                            <a:noFill/>
                          </a:ln>
                          <a:solidFill>
                            <a:srgbClr val="FFFFFF"/>
                          </a:solidFill>
                          <a:effectLst/>
                          <a:latin typeface="Arial" panose="020B0604020202020204" pitchFamily="34" charset="0"/>
                          <a:ea typeface="SimSun" charset="0"/>
                          <a:cs typeface="Arial" panose="020B0604020202020204" pitchFamily="34" charset="0"/>
                        </a:rPr>
                        <a:t>أورشليم</a:t>
                      </a: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4"/>
                  </a:ext>
                </a:extLst>
              </a:tr>
              <a:tr h="939086">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altLang="zh-CN" sz="2400" b="1" i="0" u="none" strike="noStrike" cap="none" normalizeH="0" baseline="0" dirty="0">
                          <a:ln>
                            <a:noFill/>
                          </a:ln>
                          <a:solidFill>
                            <a:srgbClr val="FFFFFF"/>
                          </a:solidFill>
                          <a:effectLst/>
                          <a:latin typeface="Arial" panose="020B0604020202020204" pitchFamily="34" charset="0"/>
                          <a:ea typeface="SimSun" charset="0"/>
                          <a:cs typeface="Arial" panose="020B0604020202020204" pitchFamily="34" charset="0"/>
                        </a:rPr>
                        <a:t>٤٤- ٤٧  ب. م</a:t>
                      </a: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5"/>
                  </a:ext>
                </a:extLst>
              </a:tr>
            </a:tbl>
          </a:graphicData>
        </a:graphic>
      </p:graphicFrame>
      <p:sp>
        <p:nvSpPr>
          <p:cNvPr id="939041" name="Rectangle 122"/>
          <p:cNvSpPr>
            <a:spLocks noChangeArrowheads="1"/>
          </p:cNvSpPr>
          <p:nvPr/>
        </p:nvSpPr>
        <p:spPr bwMode="auto">
          <a:xfrm>
            <a:off x="2447925" y="6215063"/>
            <a:ext cx="18415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9042" name="Text Box 123"/>
          <p:cNvSpPr txBox="1">
            <a:spLocks noChangeArrowheads="1"/>
          </p:cNvSpPr>
          <p:nvPr/>
        </p:nvSpPr>
        <p:spPr bwMode="auto">
          <a:xfrm>
            <a:off x="8336360" y="-34307"/>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٢٦٧</a:t>
            </a:r>
          </a:p>
        </p:txBody>
      </p:sp>
      <p:sp>
        <p:nvSpPr>
          <p:cNvPr id="6" name="Rectangle 2">
            <a:extLst>
              <a:ext uri="{FF2B5EF4-FFF2-40B4-BE49-F238E27FC236}">
                <a16:creationId xmlns:a16="http://schemas.microsoft.com/office/drawing/2014/main" id="{181C2C1B-693B-CA41-B82C-FB24C8F50E24}"/>
              </a:ext>
            </a:extLst>
          </p:cNvPr>
          <p:cNvSpPr txBox="1">
            <a:spLocks noChangeArrowheads="1"/>
          </p:cNvSpPr>
          <p:nvPr/>
        </p:nvSpPr>
        <p:spPr bwMode="auto">
          <a:xfrm>
            <a:off x="5772150" y="5920006"/>
            <a:ext cx="301907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22701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l="22550" t="17909" r="15475" b="17674"/>
          <a:stretch/>
        </p:blipFill>
        <p:spPr bwMode="auto">
          <a:xfrm>
            <a:off x="33418" y="-66848"/>
            <a:ext cx="4680025" cy="6883158"/>
          </a:xfrm>
          <a:prstGeom prst="rect">
            <a:avLst/>
          </a:prstGeom>
          <a:noFill/>
          <a:ln>
            <a:noFill/>
          </a:ln>
        </p:spPr>
      </p:pic>
      <p:sp>
        <p:nvSpPr>
          <p:cNvPr id="5" name="TextBox 3"/>
          <p:cNvSpPr txBox="1">
            <a:spLocks noChangeArrowheads="1"/>
          </p:cNvSpPr>
          <p:nvPr/>
        </p:nvSpPr>
        <p:spPr bwMode="auto">
          <a:xfrm>
            <a:off x="2971800" y="100012"/>
            <a:ext cx="6172200" cy="2862322"/>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١ </a:t>
            </a:r>
            <a:r>
              <a:rPr kumimoji="0" lang="ar-JO" sz="3600" b="0"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العمل</a:t>
            </a: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بالصبر خلال المحاكمات</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٢ الطاعة التي ترافق الإيمان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  كبح اللسان المطلق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٤ الحفاظ على الهدوء في النزاعات</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٥ القديسين المتألمين والمرضى</a:t>
            </a:r>
          </a:p>
        </p:txBody>
      </p:sp>
      <p:sp>
        <p:nvSpPr>
          <p:cNvPr id="2" name="Title 1"/>
          <p:cNvSpPr>
            <a:spLocks noGrp="1"/>
          </p:cNvSpPr>
          <p:nvPr>
            <p:ph type="title" idx="4294967295"/>
          </p:nvPr>
        </p:nvSpPr>
        <p:spPr>
          <a:xfrm>
            <a:off x="613638" y="3967889"/>
            <a:ext cx="8229600" cy="1143000"/>
          </a:xfrm>
        </p:spPr>
        <p:txBody>
          <a:bodyPr/>
          <a:lstStyle/>
          <a:p>
            <a:pPr algn="r"/>
            <a:r>
              <a:rPr lang="ar-JO" sz="8800" b="1">
                <a:latin typeface="Accordance" panose="00000400000000000000" pitchFamily="2" charset="-78"/>
                <a:ea typeface="Accordance" panose="00000400000000000000" pitchFamily="2" charset="-78"/>
                <a:cs typeface="Accordance" panose="00000400000000000000" pitchFamily="2" charset="-78"/>
              </a:rPr>
              <a:t>يعقوب</a:t>
            </a:r>
            <a:endParaRPr lang="en-US" sz="8800" b="1" dirty="0">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p>
        </p:txBody>
      </p:sp>
    </p:spTree>
    <p:extLst>
      <p:ext uri="{BB962C8B-B14F-4D97-AF65-F5344CB8AC3E}">
        <p14:creationId xmlns:p14="http://schemas.microsoft.com/office/powerpoint/2010/main" val="3903305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216514" name="Picture 2" descr="Image result for work for jesus">
            <a:extLst>
              <a:ext uri="{FF2B5EF4-FFF2-40B4-BE49-F238E27FC236}">
                <a16:creationId xmlns:a16="http://schemas.microsoft.com/office/drawing/2014/main" id="{C6A6E967-3F81-FE42-ABC8-B8D9B4A76F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95" y="23812"/>
            <a:ext cx="9144000" cy="6069013"/>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8295" y="2361087"/>
            <a:ext cx="3276598" cy="189611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رسالة يعقوب</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23813" y="367613"/>
            <a:ext cx="9120187" cy="1228299"/>
          </a:xfrm>
          <a:effectLst>
            <a:outerShdw blurRad="63500" dist="35921" dir="2700000" algn="ctr" rotWithShape="0">
              <a:schemeClr val="tx2">
                <a:alpha val="74998"/>
              </a:schemeClr>
            </a:outerShdw>
          </a:effectLst>
        </p:spPr>
        <p:txBody>
          <a:bodyPr/>
          <a:lstStyle/>
          <a:p>
            <a:pPr>
              <a:defRPr/>
            </a:pPr>
            <a:r>
              <a:rPr lang="ar-JO" sz="9600" dirty="0">
                <a:effectLst>
                  <a:glow rad="127000">
                    <a:schemeClr val="tx1"/>
                  </a:glow>
                </a:effectLst>
                <a:ea typeface="Accordance" panose="00000400000000000000" pitchFamily="2" charset="-78"/>
              </a:rPr>
              <a:t>كُن عامل</a:t>
            </a:r>
            <a:endParaRPr lang="en-US" sz="9600" dirty="0">
              <a:effectLst>
                <a:glow rad="127000">
                  <a:schemeClr val="tx1"/>
                </a:glow>
              </a:effectLst>
              <a:ea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Tree>
    <p:extLst>
      <p:ext uri="{BB962C8B-B14F-4D97-AF65-F5344CB8AC3E}">
        <p14:creationId xmlns:p14="http://schemas.microsoft.com/office/powerpoint/2010/main" val="40661309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2000"/>
                                        <p:tgtEl>
                                          <p:spTgt spid="8"/>
                                        </p:tgtEl>
                                      </p:cBhvr>
                                    </p:animEffect>
                                    <p:anim calcmode="lin" valueType="num">
                                      <p:cBhvr>
                                        <p:cTn id="8" dur="2000" fill="hold"/>
                                        <p:tgtEl>
                                          <p:spTgt spid="8"/>
                                        </p:tgtEl>
                                        <p:attrNameLst>
                                          <p:attrName>ppt_w</p:attrName>
                                        </p:attrNameLst>
                                      </p:cBhvr>
                                      <p:tavLst>
                                        <p:tav tm="0" fmla="#ppt_w*sin(2.5*pi*$)">
                                          <p:val>
                                            <p:fltVal val="0"/>
                                          </p:val>
                                        </p:tav>
                                        <p:tav tm="100000">
                                          <p:val>
                                            <p:fltVal val="1"/>
                                          </p:val>
                                        </p:tav>
                                      </p:tavLst>
                                    </p:anim>
                                    <p:anim calcmode="lin" valueType="num">
                                      <p:cBhvr>
                                        <p:cTn id="9" dur="2000" fill="hold"/>
                                        <p:tgtEl>
                                          <p:spTgt spid="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9890" name="Picture 2" descr="Image result for How will others know you are a Christian?">
            <a:extLst>
              <a:ext uri="{FF2B5EF4-FFF2-40B4-BE49-F238E27FC236}">
                <a16:creationId xmlns:a16="http://schemas.microsoft.com/office/drawing/2014/main" id="{AC8A6C30-CA22-0A45-A775-157711DA3B9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75"/>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1825392"/>
          </a:xfrm>
          <a:effectLst>
            <a:outerShdw blurRad="63500" dist="35921" dir="2700000" algn="ctr" rotWithShape="0">
              <a:schemeClr val="tx2">
                <a:alpha val="74998"/>
              </a:schemeClr>
            </a:outerShdw>
          </a:effectLst>
        </p:spPr>
        <p:txBody>
          <a:bodyPr anchor="t"/>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سيعرف الآخرون أنك مسيحي؟</a:t>
            </a:r>
          </a:p>
        </p:txBody>
      </p:sp>
      <p:sp>
        <p:nvSpPr>
          <p:cNvPr id="4" name="Rectangle 2">
            <a:extLst>
              <a:ext uri="{FF2B5EF4-FFF2-40B4-BE49-F238E27FC236}">
                <a16:creationId xmlns:a16="http://schemas.microsoft.com/office/drawing/2014/main" id="{F348690C-7A0B-1A47-9CD6-1AF9A08B4F9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14067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3986" name="Picture 2" descr="Image result for How will others know you are a Christian?">
            <a:extLst>
              <a:ext uri="{FF2B5EF4-FFF2-40B4-BE49-F238E27FC236}">
                <a16:creationId xmlns:a16="http://schemas.microsoft.com/office/drawing/2014/main" id="{E67040CC-3028-4F41-85E8-AC4633E6F2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20240"/>
            <a:ext cx="9144000" cy="493776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1688232"/>
          </a:xfrm>
          <a:effectLst>
            <a:outerShdw blurRad="63500" dist="35921" dir="2700000" algn="ctr" rotWithShape="0">
              <a:schemeClr val="tx2">
                <a:alpha val="74998"/>
              </a:schemeClr>
            </a:outerShdw>
          </a:effectLst>
        </p:spPr>
        <p:txBody>
          <a:bodyPr anchor="t"/>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سيعرف الآخرون أنك مسيحي؟</a:t>
            </a:r>
            <a:endParaRPr lang="en-US"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a:extLst>
              <a:ext uri="{FF2B5EF4-FFF2-40B4-BE49-F238E27FC236}">
                <a16:creationId xmlns:a16="http://schemas.microsoft.com/office/drawing/2014/main" id="{735B554E-6F33-F445-80B5-1AD8BB893BE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946687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9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608B0DEF-DD4A-B54E-9387-87791C9BA29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1343025" y="2168599"/>
            <a:ext cx="6457950" cy="2436057"/>
          </a:xfrm>
          <a:effectLst>
            <a:outerShdw blurRad="63500" dist="35921" dir="2700000" algn="ctr" rotWithShape="0">
              <a:schemeClr val="tx2">
                <a:alpha val="74998"/>
              </a:schemeClr>
            </a:outerShdw>
          </a:effectLst>
        </p:spPr>
        <p:txBody>
          <a:bodyPr anchor="ct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ما هي صفات الايمان؟</a:t>
            </a:r>
          </a:p>
        </p:txBody>
      </p:sp>
      <p:sp>
        <p:nvSpPr>
          <p:cNvPr id="3" name="Rectangle 2">
            <a:extLst>
              <a:ext uri="{FF2B5EF4-FFF2-40B4-BE49-F238E27FC236}">
                <a16:creationId xmlns:a16="http://schemas.microsoft.com/office/drawing/2014/main" id="{79F7CB48-6A2E-724B-A496-61CF724767C2}"/>
              </a:ext>
            </a:extLst>
          </p:cNvPr>
          <p:cNvSpPr txBox="1">
            <a:spLocks noChangeArrowheads="1"/>
          </p:cNvSpPr>
          <p:nvPr/>
        </p:nvSpPr>
        <p:spPr bwMode="auto">
          <a:xfrm rot="20665404">
            <a:off x="4746037" y="2256427"/>
            <a:ext cx="2952006" cy="1819031"/>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500" b="1" i="0" u="none" strike="noStrike" kern="0" cap="none" spc="0" normalizeH="0" baseline="0" noProof="0" dirty="0">
                <a:ln>
                  <a:noFill/>
                </a:ln>
                <a:solidFill>
                  <a:srgbClr val="FFFF00"/>
                </a:solidFill>
                <a:effectLst>
                  <a:glow rad="736600">
                    <a:srgbClr val="000000">
                      <a:satMod val="175000"/>
                    </a:srgbClr>
                  </a:glow>
                </a:effectLst>
                <a:uLnTx/>
                <a:uFillTx/>
                <a:latin typeface="Accordance" panose="00000400000000000000" pitchFamily="2" charset="-78"/>
                <a:ea typeface="Accordance" panose="00000400000000000000" pitchFamily="2" charset="-78"/>
                <a:cs typeface="Accordance" panose="00000400000000000000" pitchFamily="2" charset="-78"/>
              </a:rPr>
              <a:t>٧</a:t>
            </a:r>
          </a:p>
        </p:txBody>
      </p:sp>
    </p:spTree>
    <p:extLst>
      <p:ext uri="{BB962C8B-B14F-4D97-AF65-F5344CB8AC3E}">
        <p14:creationId xmlns:p14="http://schemas.microsoft.com/office/powerpoint/2010/main" val="285322162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iterate type="lt">
                                    <p:tmPct val="0"/>
                                  </p:iterate>
                                  <p:childTnLst>
                                    <p:set>
                                      <p:cBhvr>
                                        <p:cTn id="6" dur="1" fill="hold">
                                          <p:stCondLst>
                                            <p:cond delay="0"/>
                                          </p:stCondLst>
                                        </p:cTn>
                                        <p:tgtEl>
                                          <p:spTgt spid="3"/>
                                        </p:tgtEl>
                                        <p:attrNameLst>
                                          <p:attrName>style.visibility</p:attrName>
                                        </p:attrNameLst>
                                      </p:cBhvr>
                                      <p:to>
                                        <p:strVal val="visible"/>
                                      </p:to>
                                    </p:set>
                                    <p:animEffect transition="in" filter="wipe(down)">
                                      <p:cBhvr>
                                        <p:cTn id="7" dur="580">
                                          <p:stCondLst>
                                            <p:cond delay="0"/>
                                          </p:stCondLst>
                                        </p:cTn>
                                        <p:tgtEl>
                                          <p:spTgt spid="3"/>
                                        </p:tgtEl>
                                      </p:cBhvr>
                                    </p:animEffect>
                                    <p:anim calcmode="lin" valueType="num">
                                      <p:cBhvr>
                                        <p:cTn id="8"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3" dur="26">
                                          <p:stCondLst>
                                            <p:cond delay="650"/>
                                          </p:stCondLst>
                                        </p:cTn>
                                        <p:tgtEl>
                                          <p:spTgt spid="3"/>
                                        </p:tgtEl>
                                      </p:cBhvr>
                                      <p:to x="100000" y="60000"/>
                                    </p:animScale>
                                    <p:animScale>
                                      <p:cBhvr>
                                        <p:cTn id="14" dur="166" decel="50000">
                                          <p:stCondLst>
                                            <p:cond delay="676"/>
                                          </p:stCondLst>
                                        </p:cTn>
                                        <p:tgtEl>
                                          <p:spTgt spid="3"/>
                                        </p:tgtEl>
                                      </p:cBhvr>
                                      <p:to x="100000" y="100000"/>
                                    </p:animScale>
                                    <p:animScale>
                                      <p:cBhvr>
                                        <p:cTn id="15" dur="26">
                                          <p:stCondLst>
                                            <p:cond delay="1312"/>
                                          </p:stCondLst>
                                        </p:cTn>
                                        <p:tgtEl>
                                          <p:spTgt spid="3"/>
                                        </p:tgtEl>
                                      </p:cBhvr>
                                      <p:to x="100000" y="80000"/>
                                    </p:animScale>
                                    <p:animScale>
                                      <p:cBhvr>
                                        <p:cTn id="16" dur="166" decel="50000">
                                          <p:stCondLst>
                                            <p:cond delay="1338"/>
                                          </p:stCondLst>
                                        </p:cTn>
                                        <p:tgtEl>
                                          <p:spTgt spid="3"/>
                                        </p:tgtEl>
                                      </p:cBhvr>
                                      <p:to x="100000" y="100000"/>
                                    </p:animScale>
                                    <p:animScale>
                                      <p:cBhvr>
                                        <p:cTn id="17" dur="26">
                                          <p:stCondLst>
                                            <p:cond delay="1642"/>
                                          </p:stCondLst>
                                        </p:cTn>
                                        <p:tgtEl>
                                          <p:spTgt spid="3"/>
                                        </p:tgtEl>
                                      </p:cBhvr>
                                      <p:to x="100000" y="90000"/>
                                    </p:animScale>
                                    <p:animScale>
                                      <p:cBhvr>
                                        <p:cTn id="18" dur="166" decel="50000">
                                          <p:stCondLst>
                                            <p:cond delay="1668"/>
                                          </p:stCondLst>
                                        </p:cTn>
                                        <p:tgtEl>
                                          <p:spTgt spid="3"/>
                                        </p:tgtEl>
                                      </p:cBhvr>
                                      <p:to x="100000" y="100000"/>
                                    </p:animScale>
                                    <p:animScale>
                                      <p:cBhvr>
                                        <p:cTn id="19" dur="26">
                                          <p:stCondLst>
                                            <p:cond delay="1808"/>
                                          </p:stCondLst>
                                        </p:cTn>
                                        <p:tgtEl>
                                          <p:spTgt spid="3"/>
                                        </p:tgtEl>
                                      </p:cBhvr>
                                      <p:to x="100000" y="95000"/>
                                    </p:animScale>
                                    <p:animScale>
                                      <p:cBhvr>
                                        <p:cTn id="20" dur="166" decel="50000">
                                          <p:stCondLst>
                                            <p:cond delay="1834"/>
                                          </p:stCondLst>
                                        </p:cTn>
                                        <p:tgtEl>
                                          <p:spTgt spid="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5" name="Text Box 4"/>
          <p:cNvSpPr txBox="1">
            <a:spLocks noChangeArrowheads="1"/>
          </p:cNvSpPr>
          <p:nvPr/>
        </p:nvSpPr>
        <p:spPr bwMode="auto">
          <a:xfrm>
            <a:off x="147637" y="1725706"/>
            <a:ext cx="7620000" cy="3477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يجب على المؤمنين اليهود الأوائل في العالم الروماني </a:t>
            </a:r>
            <a:r>
              <a:rPr kumimoji="0" lang="ar-JO" sz="4400" b="1" i="0" u="none" strike="noStrike" kern="1200" cap="none" spc="0" normalizeH="0" baseline="0" noProof="0" dirty="0">
                <a:ln>
                  <a:noFill/>
                </a:ln>
                <a:solidFill>
                  <a:srgbClr val="FFFF00"/>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إظهار إيمانهم من خلال الأعمال </a:t>
            </a:r>
            <a:r>
              <a:rPr kumimoji="0" lang="ar-JO" sz="44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لاستبدال نفاقهم بالأعمال الصالحة في النضج والقداسة.</a:t>
            </a:r>
            <a:endParaRPr kumimoji="0" lang="en-US" sz="32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77" name="WordArt 5"/>
          <p:cNvSpPr>
            <a:spLocks noChangeArrowheads="1" noChangeShapeType="1" noTextEdit="1"/>
          </p:cNvSpPr>
          <p:nvPr/>
        </p:nvSpPr>
        <p:spPr bwMode="auto">
          <a:xfrm rot="-773093">
            <a:off x="492582" y="2172449"/>
            <a:ext cx="5943600" cy="31242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0000"/>
                  </a:solidFill>
                  <a:round/>
                  <a:headEnd/>
                  <a:tailEnd/>
                </a:ln>
                <a:solidFill>
                  <a:srgbClr val="FF3300"/>
                </a:solidFill>
                <a:effectLst>
                  <a:outerShdw blurRad="63500" dist="563972" dir="14049741" sx="125000" sy="125000" algn="tl" rotWithShape="0">
                    <a:srgbClr val="C7DFD3">
                      <a:alpha val="79999"/>
                    </a:srgbClr>
                  </a:outerShdw>
                </a:effectLst>
                <a:uLnTx/>
                <a:uFillTx/>
                <a:latin typeface="Accordance" panose="00000400000000000000" pitchFamily="2" charset="-78"/>
                <a:ea typeface="Accordance" panose="00000400000000000000" pitchFamily="2" charset="-78"/>
                <a:cs typeface="Accordance" panose="00000400000000000000" pitchFamily="2" charset="-78"/>
              </a:rPr>
              <a:t>العمل</a:t>
            </a:r>
            <a:endParaRPr kumimoji="0" lang="en-US" sz="3600" b="0" i="0" u="none" strike="noStrike" kern="10" cap="none" spc="0" normalizeH="0" baseline="0" noProof="0" dirty="0">
              <a:ln w="9525">
                <a:solidFill>
                  <a:srgbClr val="CC0000"/>
                </a:solidFill>
                <a:round/>
                <a:headEnd/>
                <a:tailEnd/>
              </a:ln>
              <a:solidFill>
                <a:srgbClr val="FF3300"/>
              </a:solidFill>
              <a:effectLst>
                <a:outerShdw blurRad="63500" dist="563972" dir="14049741" sx="125000" sy="125000" algn="tl" rotWithShape="0">
                  <a:srgbClr val="C7DFD3">
                    <a:alpha val="79999"/>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78" name="Rectangle 6"/>
          <p:cNvSpPr>
            <a:spLocks noGrp="1" noChangeArrowheads="1"/>
          </p:cNvSpPr>
          <p:nvPr>
            <p:ph type="title" idx="4294967295"/>
          </p:nvPr>
        </p:nvSpPr>
        <p:spPr>
          <a:effectLst>
            <a:outerShdw blurRad="63500" dist="107763" dir="13500000" algn="ctr" rotWithShape="0">
              <a:schemeClr val="bg2">
                <a:alpha val="74998"/>
              </a:schemeClr>
            </a:outerShdw>
          </a:effectLst>
        </p:spPr>
        <p:txBody>
          <a:bodyPr/>
          <a:lstStyle/>
          <a:p>
            <a:pPr algn="r" eaLnBrk="1" hangingPunct="1">
              <a:defRPr/>
            </a:pPr>
            <a:r>
              <a:rPr lang="ar-JO" sz="4400" b="1">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dirty="0">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5"/>
          <p:cNvSpPr txBox="1">
            <a:spLocks noChangeArrowheads="1"/>
          </p:cNvSpPr>
          <p:nvPr/>
        </p:nvSpPr>
        <p:spPr bwMode="auto">
          <a:xfrm>
            <a:off x="8388350" y="87313"/>
            <a:ext cx="679994" cy="461665"/>
          </a:xfrm>
          <a:prstGeom prst="rect">
            <a:avLst/>
          </a:prstGeom>
          <a:solidFill>
            <a:srgbClr val="000000"/>
          </a:solid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
        <p:nvSpPr>
          <p:cNvPr id="6" name="Rectangle 2">
            <a:extLst>
              <a:ext uri="{FF2B5EF4-FFF2-40B4-BE49-F238E27FC236}">
                <a16:creationId xmlns:a16="http://schemas.microsoft.com/office/drawing/2014/main" id="{C88CBACD-F9E8-4644-B837-F229E93D5FF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405411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3077"/>
                                        </p:tgtEl>
                                        <p:attrNameLst>
                                          <p:attrName>style.visibility</p:attrName>
                                        </p:attrNameLst>
                                      </p:cBhvr>
                                      <p:to>
                                        <p:strVal val="visible"/>
                                      </p:to>
                                    </p:set>
                                    <p:anim calcmode="lin" valueType="num">
                                      <p:cBhvr>
                                        <p:cTn id="7" dur="500" fill="hold"/>
                                        <p:tgtEl>
                                          <p:spTgt spid="3077"/>
                                        </p:tgtEl>
                                        <p:attrNameLst>
                                          <p:attrName>ppt_w</p:attrName>
                                        </p:attrNameLst>
                                      </p:cBhvr>
                                      <p:tavLst>
                                        <p:tav tm="0">
                                          <p:val>
                                            <p:fltVal val="0"/>
                                          </p:val>
                                        </p:tav>
                                        <p:tav tm="100000">
                                          <p:val>
                                            <p:strVal val="#ppt_w"/>
                                          </p:val>
                                        </p:tav>
                                      </p:tavLst>
                                    </p:anim>
                                    <p:anim calcmode="lin" valueType="num">
                                      <p:cBhvr>
                                        <p:cTn id="8" dur="500" fill="hold"/>
                                        <p:tgtEl>
                                          <p:spTgt spid="307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7" grpId="0" animBg="1"/>
      <p:bldP spid="6" grpId="0"/>
    </p:bldLst>
  </p:timing>
</p:sld>
</file>

<file path=ppt/slides/slide39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311741"/>
            <a:ext cx="9144000" cy="1555750"/>
          </a:xfrm>
          <a:effectLst>
            <a:outerShdw blurRad="63500" dist="35921" dir="2700000" algn="ctr" rotWithShape="0">
              <a:schemeClr val="tx2">
                <a:alpha val="74998"/>
              </a:schemeClr>
            </a:outerShdw>
          </a:effectLst>
        </p:spPr>
        <p:txBody>
          <a:bodyPr/>
          <a:lstStyle/>
          <a:p>
            <a:pPr>
              <a:defRPr/>
            </a:pPr>
            <a:r>
              <a:rPr lang="ar-JO"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الرئيسة لرسالة يعقوب</a:t>
            </a:r>
            <a:endParaRPr lang="en-US" b="1" i="1" dirty="0">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806595" y="1819429"/>
            <a:ext cx="308245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100" normalizeH="0" baseline="0" noProof="0" dirty="0">
                <a:ln>
                  <a:noFill/>
                </a:ln>
                <a:solidFill>
                  <a:srgbClr val="000090"/>
                </a:solidFill>
                <a:effectLst/>
                <a:uLnTx/>
                <a:uFillTx/>
                <a:latin typeface="Arial" panose="020B0604020202020204" pitchFamily="34" charset="0"/>
                <a:ea typeface="Accordance" panose="00000400000000000000" pitchFamily="2" charset="-78"/>
                <a:cs typeface="Arial" panose="020B0604020202020204" pitchFamily="34" charset="0"/>
              </a:rPr>
              <a:t>إذاكنت تؤمن</a:t>
            </a:r>
          </a:p>
        </p:txBody>
      </p:sp>
      <p:sp>
        <p:nvSpPr>
          <p:cNvPr id="5" name="Rectangle 2"/>
          <p:cNvSpPr txBox="1">
            <a:spLocks noChangeArrowheads="1"/>
          </p:cNvSpPr>
          <p:nvPr/>
        </p:nvSpPr>
        <p:spPr bwMode="auto">
          <a:xfrm>
            <a:off x="334637" y="1819429"/>
            <a:ext cx="308245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100" normalizeH="0" baseline="0" noProof="0" dirty="0">
                <a:ln>
                  <a:noFill/>
                </a:ln>
                <a:solidFill>
                  <a:srgbClr val="000090"/>
                </a:solidFill>
                <a:effectLst/>
                <a:uLnTx/>
                <a:uFillTx/>
                <a:latin typeface="Arial" panose="020B0604020202020204" pitchFamily="34" charset="0"/>
                <a:ea typeface="Accordance" panose="00000400000000000000" pitchFamily="2" charset="-78"/>
                <a:cs typeface="Arial" panose="020B0604020202020204" pitchFamily="34" charset="0"/>
              </a:rPr>
              <a:t>اظهره</a:t>
            </a:r>
          </a:p>
        </p:txBody>
      </p:sp>
      <p:sp>
        <p:nvSpPr>
          <p:cNvPr id="2" name="Notched Right Arrow 1"/>
          <p:cNvSpPr/>
          <p:nvPr/>
        </p:nvSpPr>
        <p:spPr bwMode="auto">
          <a:xfrm flipH="1">
            <a:off x="3417087" y="2922103"/>
            <a:ext cx="2389508"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059309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right)">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0"/>
            <a:ext cx="9144000" cy="6858000"/>
          </a:xfrm>
          <a:prstGeom prst="rect">
            <a:avLst/>
          </a:prstGeom>
          <a:gradFill flip="none" rotWithShape="1">
            <a:gsLst>
              <a:gs pos="0">
                <a:schemeClr val="accent5">
                  <a:lumMod val="25000"/>
                </a:schemeClr>
              </a:gs>
              <a:gs pos="100000">
                <a:srgbClr val="000000"/>
              </a:gs>
            </a:gsLst>
            <a:path path="rect">
              <a:fillToRect l="100000" t="100000"/>
            </a:path>
            <a:tileRect r="-100000" b="-100000"/>
          </a:gradFill>
          <a:ln w="12700" cap="flat" cmpd="sng" algn="ctr">
            <a:noFill/>
            <a:prstDash val="solid"/>
            <a:round/>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28418" name="Text Box 2"/>
          <p:cNvSpPr txBox="1">
            <a:spLocks noChangeArrowheads="1"/>
          </p:cNvSpPr>
          <p:nvPr/>
        </p:nvSpPr>
        <p:spPr bwMode="auto">
          <a:xfrm>
            <a:off x="609600" y="838200"/>
            <a:ext cx="80010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21603" name="Group 99"/>
          <p:cNvGraphicFramePr>
            <a:graphicFrameLocks noGrp="1"/>
          </p:cNvGraphicFramePr>
          <p:nvPr/>
        </p:nvGraphicFramePr>
        <p:xfrm>
          <a:off x="76200" y="318145"/>
          <a:ext cx="8915400" cy="6510590"/>
        </p:xfrm>
        <a:graphic>
          <a:graphicData uri="http://schemas.openxmlformats.org/drawingml/2006/table">
            <a:tbl>
              <a:tblPr/>
              <a:tblGrid>
                <a:gridCol w="990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4724400">
                  <a:extLst>
                    <a:ext uri="{9D8B030D-6E8A-4147-A177-3AD203B41FA5}">
                      <a16:colId xmlns:a16="http://schemas.microsoft.com/office/drawing/2014/main" val="20002"/>
                    </a:ext>
                  </a:extLst>
                </a:gridCol>
              </a:tblGrid>
              <a:tr h="39619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الضرورات</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التطبيق الشخصي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extLst>
                  <a:ext uri="{0D108BD9-81ED-4DB2-BD59-A6C34878D82A}">
                    <a16:rowId xmlns:a16="http://schemas.microsoft.com/office/drawing/2014/main" val="10000"/>
                  </a:ext>
                </a:extLst>
              </a:tr>
              <a:tr h="640016">
                <a:tc>
                  <a:txBody>
                    <a:bodyPr/>
                    <a:lstStyle/>
                    <a:p>
                      <a:pPr algn="r" rtl="1"/>
                      <a:r>
                        <a:rPr lang="ar-JO" sz="1800" kern="1200">
                          <a:solidFill>
                            <a:schemeClr val="tx1"/>
                          </a:solidFill>
                          <a:effectLst/>
                          <a:latin typeface="+mn-lt"/>
                          <a:ea typeface="+mn-ea"/>
                          <a:cs typeface="+mn-cs"/>
                        </a:rPr>
                        <a:t>١: ١٣، ١٦</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تنخدع</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عندما أُجرب ، يجب ألا أخدع نفسي وأقول إن الله يغريني.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4318">
                <a:tc>
                  <a:txBody>
                    <a:bodyPr/>
                    <a:lstStyle/>
                    <a:p>
                      <a:pPr algn="r" rtl="1"/>
                      <a:r>
                        <a:rPr lang="ar-JO" sz="1800" kern="1200">
                          <a:solidFill>
                            <a:schemeClr val="tx1"/>
                          </a:solidFill>
                          <a:effectLst/>
                          <a:latin typeface="+mn-lt"/>
                          <a:ea typeface="+mn-ea"/>
                          <a:cs typeface="+mn-cs"/>
                        </a:rPr>
                        <a:t>١: ٢١</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تخلص من القذارة الأخلاقية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ألا أدع قذارة الغضب الأخلاقية تجعلني أقول كلمات لا مبالية ولكن أدع كلمة الله لتكون مغروسة فيَّ بقوة.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40016">
                <a:tc>
                  <a:txBody>
                    <a:bodyPr/>
                    <a:lstStyle/>
                    <a:p>
                      <a:pPr algn="r" rtl="1"/>
                      <a:r>
                        <a:rPr lang="ar-JO" sz="1800" kern="1200">
                          <a:solidFill>
                            <a:schemeClr val="tx1"/>
                          </a:solidFill>
                          <a:effectLst/>
                          <a:latin typeface="+mn-lt"/>
                          <a:ea typeface="+mn-ea"/>
                          <a:cs typeface="+mn-cs"/>
                        </a:rPr>
                        <a:t>١: ٢٢</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تستمع فقط</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أفعل ما تقوله الكلمة وألا أصغي فقط.</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14318">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defRPr/>
                      </a:pPr>
                      <a:r>
                        <a:rPr lang="ar-JO" sz="1800" kern="1200">
                          <a:solidFill>
                            <a:schemeClr val="tx1"/>
                          </a:solidFill>
                          <a:effectLst/>
                          <a:latin typeface="+mn-lt"/>
                          <a:ea typeface="+mn-ea"/>
                          <a:cs typeface="+mn-cs"/>
                        </a:rPr>
                        <a:t>٢: ١، ٥</a:t>
                      </a:r>
                      <a:endParaRPr lang="en-US" sz="1800" kern="1200" dirty="0">
                        <a:solidFill>
                          <a:schemeClr val="tx1"/>
                        </a:solidFill>
                        <a:effectLst/>
                        <a:latin typeface="+mn-lt"/>
                        <a:ea typeface="+mn-ea"/>
                        <a:cs typeface="+mn-cs"/>
                      </a:endParaRPr>
                    </a:p>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 </a:t>
                      </a: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تظهر المحاباة</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أعامل الجميع بإنصاف بغض النظر عن الثروة أو العرق أو السُلطة في عملي وخدمتي.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016">
                <a:tc>
                  <a:txBody>
                    <a:bodyPr/>
                    <a:lstStyle/>
                    <a:p>
                      <a:pPr algn="r" rtl="1"/>
                      <a:r>
                        <a:rPr lang="ar-JO" sz="1800" kern="1200">
                          <a:solidFill>
                            <a:schemeClr val="tx1"/>
                          </a:solidFill>
                          <a:effectLst/>
                          <a:latin typeface="+mn-lt"/>
                          <a:ea typeface="+mn-ea"/>
                          <a:cs typeface="+mn-cs"/>
                        </a:rPr>
                        <a:t>٢: ١٢</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تحدث وتصرف كما سيتم الحكم عليهما</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أتحدث وأعمل برأفة مدركًا أن الله سيدين.</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11198">
                <a:tc>
                  <a:txBody>
                    <a:bodyPr/>
                    <a:lstStyle/>
                    <a:p>
                      <a:pPr algn="r" rtl="1"/>
                      <a:r>
                        <a:rPr lang="ar-JO" sz="1800" kern="1200">
                          <a:solidFill>
                            <a:schemeClr val="tx1"/>
                          </a:solidFill>
                          <a:effectLst/>
                          <a:latin typeface="+mn-lt"/>
                          <a:ea typeface="+mn-ea"/>
                          <a:cs typeface="+mn-cs"/>
                        </a:rPr>
                        <a:t>٢: ١٨</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أرني إيمانك</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أظهر إيماني في الأعمال الصالحة ، مثل مساعدة الفقراء والمحتاجين.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914318">
                <a:tc>
                  <a:txBody>
                    <a:bodyPr/>
                    <a:lstStyle/>
                    <a:p>
                      <a:pPr algn="r" rtl="1"/>
                      <a:r>
                        <a:rPr lang="ar-JO" sz="1800" kern="1200">
                          <a:solidFill>
                            <a:schemeClr val="tx1"/>
                          </a:solidFill>
                          <a:effectLst/>
                          <a:latin typeface="+mn-lt"/>
                          <a:ea typeface="+mn-ea"/>
                          <a:cs typeface="+mn-cs"/>
                        </a:rPr>
                        <a:t>٣: ١٠</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التسبيح واللعنة من نفس الفم. هذا لا ينبغي أن يكون</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أكون مدركًا للكلمات التي أتحدثها وبالتالي أتحكم في لساني.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0016">
                <a:tc>
                  <a:txBody>
                    <a:bodyPr/>
                    <a:lstStyle/>
                    <a:p>
                      <a:pPr algn="r" rtl="1"/>
                      <a:r>
                        <a:rPr lang="ar-JO" sz="1800" kern="1200">
                          <a:solidFill>
                            <a:schemeClr val="tx1"/>
                          </a:solidFill>
                          <a:effectLst/>
                          <a:latin typeface="+mn-lt"/>
                          <a:ea typeface="+mn-ea"/>
                          <a:cs typeface="+mn-cs"/>
                        </a:rPr>
                        <a:t>٤: ٧</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سلموا أنفسكم إلى الله</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أخضع لله كلما يجربني العالم ويهرب الشيطان.</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5" name="Text Box 5">
            <a:extLst>
              <a:ext uri="{FF2B5EF4-FFF2-40B4-BE49-F238E27FC236}">
                <a16:creationId xmlns:a16="http://schemas.microsoft.com/office/drawing/2014/main" id="{71BF09C8-B2C1-0845-8B84-4A336B2D3837}"/>
              </a:ext>
            </a:extLst>
          </p:cNvPr>
          <p:cNvSpPr txBox="1">
            <a:spLocks noChangeArrowheads="1"/>
          </p:cNvSpPr>
          <p:nvPr/>
        </p:nvSpPr>
        <p:spPr bwMode="auto">
          <a:xfrm>
            <a:off x="8123713" y="347340"/>
            <a:ext cx="750526"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٢٧٤أ</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0FD7755B-AFE4-1D41-9275-4CC55806A5C4}"/>
              </a:ext>
            </a:extLst>
          </p:cNvPr>
          <p:cNvSpPr txBox="1">
            <a:spLocks noChangeArrowheads="1"/>
          </p:cNvSpPr>
          <p:nvPr/>
        </p:nvSpPr>
        <p:spPr bwMode="auto">
          <a:xfrm>
            <a:off x="1362218" y="5530270"/>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13798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dirty="0">
                <a:effectLst>
                  <a:glow rad="101600">
                    <a:schemeClr val="tx1">
                      <a:alpha val="99000"/>
                    </a:schemeClr>
                  </a:glow>
                </a:effectLst>
              </a:rPr>
              <a:t>الموضوع الرئيسي</a:t>
            </a:r>
            <a:endParaRPr lang="en-US"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700808"/>
            <a:ext cx="9144000" cy="367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المسيّا مع سلطته</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على الكنيسة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2508832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529" name="Picture 1" descr="Picture 1"/>
          <p:cNvPicPr>
            <a:picLocks noChangeAspect="1"/>
          </p:cNvPicPr>
          <p:nvPr/>
        </p:nvPicPr>
        <p:blipFill>
          <a:blip r:embed="rId3" cstate="print"/>
          <a:stretch>
            <a:fillRect/>
          </a:stretch>
        </p:blipFill>
        <p:spPr>
          <a:xfrm>
            <a:off x="-13387" y="1454898"/>
            <a:ext cx="9144001" cy="6097906"/>
          </a:xfrm>
          <a:prstGeom prst="rect">
            <a:avLst/>
          </a:prstGeom>
          <a:ln w="12700">
            <a:miter lim="400000"/>
          </a:ln>
        </p:spPr>
      </p:pic>
      <p:sp>
        <p:nvSpPr>
          <p:cNvPr id="4530" name="Rectangle 2"/>
          <p:cNvSpPr txBox="1">
            <a:spLocks noGrp="1"/>
          </p:cNvSpPr>
          <p:nvPr>
            <p:ph type="ctrTitle"/>
          </p:nvPr>
        </p:nvSpPr>
        <p:spPr>
          <a:xfrm>
            <a:off x="0" y="49784"/>
            <a:ext cx="9144000" cy="1086599"/>
          </a:xfrm>
          <a:prstGeom prst="rect">
            <a:avLst/>
          </a:prstGeom>
          <a:effectLst>
            <a:outerShdw blurRad="63500" dist="35921" dir="2700000" rotWithShape="0">
              <a:srgbClr val="000000">
                <a:alpha val="74998"/>
              </a:srgbClr>
            </a:outerShdw>
          </a:effectLst>
        </p:spPr>
        <p:txBody>
          <a:bodyPr anchor="t"/>
          <a:lstStyle>
            <a:lvl1pPr>
              <a:defRPr sz="4000" b="1"/>
            </a:lvl1pPr>
          </a:lstStyle>
          <a:p>
            <a:pPr rtl="0">
              <a:defRPr/>
            </a:pPr>
            <a:r>
              <a:rPr dirty="0" err="1"/>
              <a:t>كيف</a:t>
            </a:r>
            <a:r>
              <a:rPr dirty="0"/>
              <a:t> </a:t>
            </a:r>
            <a:r>
              <a:rPr dirty="0" err="1"/>
              <a:t>يمكنك</a:t>
            </a:r>
            <a:r>
              <a:rPr dirty="0"/>
              <a:t> أن </a:t>
            </a:r>
            <a:r>
              <a:rPr dirty="0" err="1"/>
              <a:t>تكون</a:t>
            </a:r>
            <a:r>
              <a:rPr dirty="0"/>
              <a:t> </a:t>
            </a:r>
            <a:r>
              <a:rPr dirty="0" err="1"/>
              <a:t>تلميذاً</a:t>
            </a:r>
            <a:r>
              <a:rPr dirty="0"/>
              <a:t> </a:t>
            </a:r>
            <a:r>
              <a:rPr dirty="0" err="1"/>
              <a:t>يتألم</a:t>
            </a:r>
            <a:r>
              <a:rPr dirty="0"/>
              <a:t> على </a:t>
            </a:r>
            <a:r>
              <a:rPr dirty="0" err="1"/>
              <a:t>غرار</a:t>
            </a:r>
            <a:r>
              <a:rPr dirty="0"/>
              <a:t> يسوع؟</a:t>
            </a:r>
          </a:p>
        </p:txBody>
      </p:sp>
      <p:sp>
        <p:nvSpPr>
          <p:cNvPr id="4531"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531"/>
                                        </p:tgtEl>
                                        <p:attrNameLst>
                                          <p:attrName>style.visibility</p:attrName>
                                        </p:attrNameLst>
                                      </p:cBhvr>
                                      <p:to>
                                        <p:strVal val="visible"/>
                                      </p:to>
                                    </p:set>
                                    <p:anim calcmode="lin" valueType="num">
                                      <p:cBhvr>
                                        <p:cTn id="7" dur="500" fill="hold"/>
                                        <p:tgtEl>
                                          <p:spTgt spid="4531"/>
                                        </p:tgtEl>
                                        <p:attrNameLst>
                                          <p:attrName>ppt_x</p:attrName>
                                        </p:attrNameLst>
                                      </p:cBhvr>
                                      <p:tavLst>
                                        <p:tav tm="0">
                                          <p:val>
                                            <p:strVal val="#ppt_x"/>
                                          </p:val>
                                        </p:tav>
                                        <p:tav tm="100000">
                                          <p:val>
                                            <p:strVal val="#ppt_x"/>
                                          </p:val>
                                        </p:tav>
                                      </p:tavLst>
                                    </p:anim>
                                    <p:anim calcmode="lin" valueType="num">
                                      <p:cBhvr>
                                        <p:cTn id="8" dur="500" fill="hold"/>
                                        <p:tgtEl>
                                          <p:spTgt spid="45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1" grpId="0" animBg="1" advAuto="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0"/>
            <a:ext cx="9144000" cy="6858000"/>
          </a:xfrm>
          <a:prstGeom prst="rect">
            <a:avLst/>
          </a:prstGeom>
          <a:gradFill flip="none" rotWithShape="1">
            <a:gsLst>
              <a:gs pos="0">
                <a:schemeClr val="accent5">
                  <a:lumMod val="25000"/>
                </a:schemeClr>
              </a:gs>
              <a:gs pos="100000">
                <a:srgbClr val="000000"/>
              </a:gs>
            </a:gsLst>
            <a:path path="rect">
              <a:fillToRect l="100000" t="100000"/>
            </a:path>
            <a:tileRect r="-100000" b="-100000"/>
          </a:gradFill>
          <a:ln w="12700" cap="flat" cmpd="sng" algn="ctr">
            <a:noFill/>
            <a:prstDash val="solid"/>
            <a:round/>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endParaRPr>
          </a:p>
        </p:txBody>
      </p:sp>
      <p:sp>
        <p:nvSpPr>
          <p:cNvPr id="830466" name="Text Box 2"/>
          <p:cNvSpPr txBox="1">
            <a:spLocks noChangeArrowheads="1"/>
          </p:cNvSpPr>
          <p:nvPr/>
        </p:nvSpPr>
        <p:spPr bwMode="auto">
          <a:xfrm>
            <a:off x="609600" y="838200"/>
            <a:ext cx="800100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aphicFrame>
        <p:nvGraphicFramePr>
          <p:cNvPr id="23630" name="Group 78"/>
          <p:cNvGraphicFramePr>
            <a:graphicFrameLocks noGrp="1"/>
          </p:cNvGraphicFramePr>
          <p:nvPr/>
        </p:nvGraphicFramePr>
        <p:xfrm>
          <a:off x="0" y="76200"/>
          <a:ext cx="8991600" cy="6065841"/>
        </p:xfrm>
        <a:graphic>
          <a:graphicData uri="http://schemas.openxmlformats.org/drawingml/2006/table">
            <a:tbl>
              <a:tblPr/>
              <a:tblGrid>
                <a:gridCol w="1143000">
                  <a:extLst>
                    <a:ext uri="{9D8B030D-6E8A-4147-A177-3AD203B41FA5}">
                      <a16:colId xmlns:a16="http://schemas.microsoft.com/office/drawing/2014/main" val="20000"/>
                    </a:ext>
                  </a:extLst>
                </a:gridCol>
                <a:gridCol w="2667000">
                  <a:extLst>
                    <a:ext uri="{9D8B030D-6E8A-4147-A177-3AD203B41FA5}">
                      <a16:colId xmlns:a16="http://schemas.microsoft.com/office/drawing/2014/main" val="20001"/>
                    </a:ext>
                  </a:extLst>
                </a:gridCol>
                <a:gridCol w="5181600">
                  <a:extLst>
                    <a:ext uri="{9D8B030D-6E8A-4147-A177-3AD203B41FA5}">
                      <a16:colId xmlns:a16="http://schemas.microsoft.com/office/drawing/2014/main" val="20002"/>
                    </a:ext>
                  </a:extLst>
                </a:gridCol>
              </a:tblGrid>
              <a:tr h="39626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الضرورات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التطبيق الشخصي</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extLst>
                  <a:ext uri="{0D108BD9-81ED-4DB2-BD59-A6C34878D82A}">
                    <a16:rowId xmlns:a16="http://schemas.microsoft.com/office/drawing/2014/main" val="10000"/>
                  </a:ext>
                </a:extLst>
              </a:tr>
              <a:tr h="640114">
                <a:tc>
                  <a:txBody>
                    <a:bodyPr/>
                    <a:lstStyle/>
                    <a:p>
                      <a:pPr algn="r" rtl="1"/>
                      <a:r>
                        <a:rPr lang="ar-JO" sz="1800" kern="1200">
                          <a:solidFill>
                            <a:schemeClr val="tx1"/>
                          </a:solidFill>
                          <a:effectLst/>
                          <a:latin typeface="+mn-lt"/>
                          <a:ea typeface="+mn-ea"/>
                          <a:cs typeface="+mn-cs"/>
                        </a:rPr>
                        <a:t>٤: ٨</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إقترب الى الله</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بد لي من الاقتراب من الله في تعالي اليومية حتى يقترب مني.</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4448">
                <a:tc>
                  <a:txBody>
                    <a:bodyPr/>
                    <a:lstStyle/>
                    <a:p>
                      <a:pPr algn="r" rtl="1"/>
                      <a:r>
                        <a:rPr lang="ar-JO" sz="1800" kern="1200">
                          <a:solidFill>
                            <a:schemeClr val="tx1"/>
                          </a:solidFill>
                          <a:effectLst/>
                          <a:latin typeface="+mn-lt"/>
                          <a:ea typeface="+mn-ea"/>
                          <a:cs typeface="+mn-cs"/>
                        </a:rPr>
                        <a:t>٤: ١٠</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تواضعوا</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ندما أكون في مركز سُلطة لا يجب أن أكون متكبر بل أتضع أمام الله</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40114">
                <a:tc>
                  <a:txBody>
                    <a:bodyPr/>
                    <a:lstStyle/>
                    <a:p>
                      <a:pPr algn="r" rtl="1"/>
                      <a:r>
                        <a:rPr lang="ar-JO" sz="1800" kern="1200">
                          <a:solidFill>
                            <a:schemeClr val="tx1"/>
                          </a:solidFill>
                          <a:effectLst/>
                          <a:latin typeface="+mn-lt"/>
                          <a:ea typeface="+mn-ea"/>
                          <a:cs typeface="+mn-cs"/>
                        </a:rPr>
                        <a:t>٤: ١١</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تشتم</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تشتم ولا يجب أن أتكلم ضد أحد و لكن أحاول الحفاظ على وحدة القديسين.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0114">
                <a:tc>
                  <a:txBody>
                    <a:bodyPr/>
                    <a:lstStyle/>
                    <a:p>
                      <a:pPr algn="r" rtl="1"/>
                      <a:r>
                        <a:rPr lang="ar-JO" sz="1800" kern="1200">
                          <a:solidFill>
                            <a:schemeClr val="tx1"/>
                          </a:solidFill>
                          <a:effectLst/>
                          <a:latin typeface="+mn-lt"/>
                          <a:ea typeface="+mn-ea"/>
                          <a:cs typeface="+mn-cs"/>
                        </a:rPr>
                        <a:t>٤: ١٥</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تفتخر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بأي خطط أضعها يجب أن تلتزم بها الله في الصلاة.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114">
                <a:tc>
                  <a:txBody>
                    <a:bodyPr/>
                    <a:lstStyle/>
                    <a:p>
                      <a:pPr algn="r" rtl="1"/>
                      <a:r>
                        <a:rPr lang="ar-JO" sz="1800" kern="1200">
                          <a:solidFill>
                            <a:schemeClr val="tx1"/>
                          </a:solidFill>
                          <a:effectLst/>
                          <a:latin typeface="+mn-lt"/>
                          <a:ea typeface="+mn-ea"/>
                          <a:cs typeface="+mn-cs"/>
                        </a:rPr>
                        <a:t>٥: ٧</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أصبر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و يجب أن أصبر عند المعاناة و انتظر رجاء المسيح المبارك.</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40114">
                <a:tc>
                  <a:txBody>
                    <a:bodyPr/>
                    <a:lstStyle/>
                    <a:p>
                      <a:pPr algn="r" rtl="1"/>
                      <a:r>
                        <a:rPr lang="ar-JO" sz="1800" kern="1200">
                          <a:solidFill>
                            <a:schemeClr val="tx1"/>
                          </a:solidFill>
                          <a:effectLst/>
                          <a:latin typeface="+mn-lt"/>
                          <a:ea typeface="+mn-ea"/>
                          <a:cs typeface="+mn-cs"/>
                        </a:rPr>
                        <a:t>٥: ٩</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تتذمر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إذا كنت حزينًا على شيء ما ، فلن أتذمر وأنشر الخلاف بين الآخرين.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914448">
                <a:tc>
                  <a:txBody>
                    <a:bodyPr/>
                    <a:lstStyle/>
                    <a:p>
                      <a:pPr algn="r" rtl="1"/>
                      <a:r>
                        <a:rPr lang="ar-JO" sz="1800" kern="1200">
                          <a:solidFill>
                            <a:schemeClr val="tx1"/>
                          </a:solidFill>
                          <a:effectLst/>
                          <a:latin typeface="+mn-lt"/>
                          <a:ea typeface="+mn-ea"/>
                          <a:cs typeface="+mn-cs"/>
                        </a:rPr>
                        <a:t>٥: ١٢</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تحلف</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 عليّ أن أتخذ قرارات سليمة وخيارات مسؤولة دون الحاجة إلى القسم.</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0114">
                <a:tc>
                  <a:txBody>
                    <a:bodyPr/>
                    <a:lstStyle/>
                    <a:p>
                      <a:pPr algn="r" rtl="1"/>
                      <a:r>
                        <a:rPr lang="ar-JO" sz="1800" kern="1200">
                          <a:solidFill>
                            <a:schemeClr val="tx1"/>
                          </a:solidFill>
                          <a:effectLst/>
                          <a:latin typeface="+mn-lt"/>
                          <a:ea typeface="+mn-ea"/>
                          <a:cs typeface="+mn-cs"/>
                        </a:rPr>
                        <a:t>٥: ١٦</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إعترف بخطاياك</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كلما وقعت في الخطيئة ، يجب أن أعترف بخطاياي وأطلب الصلوات لأستعيد.</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5" name="Text Box 5">
            <a:extLst>
              <a:ext uri="{FF2B5EF4-FFF2-40B4-BE49-F238E27FC236}">
                <a16:creationId xmlns:a16="http://schemas.microsoft.com/office/drawing/2014/main" id="{DD5E50C4-1B97-6A4D-ADC2-7D18A2C7AE5A}"/>
              </a:ext>
            </a:extLst>
          </p:cNvPr>
          <p:cNvSpPr txBox="1">
            <a:spLocks noChangeArrowheads="1"/>
          </p:cNvSpPr>
          <p:nvPr/>
        </p:nvSpPr>
        <p:spPr bwMode="auto">
          <a:xfrm>
            <a:off x="8074020" y="87313"/>
            <a:ext cx="771365"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٢٧٤أ</a:t>
            </a:r>
          </a:p>
        </p:txBody>
      </p:sp>
      <p:sp>
        <p:nvSpPr>
          <p:cNvPr id="6" name="Rectangle 2">
            <a:extLst>
              <a:ext uri="{FF2B5EF4-FFF2-40B4-BE49-F238E27FC236}">
                <a16:creationId xmlns:a16="http://schemas.microsoft.com/office/drawing/2014/main" id="{F18A2DAC-661C-9B4B-B717-CDF777638CC0}"/>
              </a:ext>
            </a:extLst>
          </p:cNvPr>
          <p:cNvSpPr txBox="1">
            <a:spLocks noChangeArrowheads="1"/>
          </p:cNvSpPr>
          <p:nvPr/>
        </p:nvSpPr>
        <p:spPr bwMode="auto">
          <a:xfrm>
            <a:off x="1479579" y="5994269"/>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08811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844349406"/>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1953" name="Picture 5" descr="persecution"/>
          <p:cNvPicPr>
            <a:picLocks noChangeAspect="1" noChangeArrowheads="1"/>
          </p:cNvPicPr>
          <p:nvPr/>
        </p:nvPicPr>
        <p:blipFill rotWithShape="1">
          <a:blip r:embed="rId2">
            <a:extLst>
              <a:ext uri="{28A0092B-C50C-407E-A947-70E740481C1C}">
                <a14:useLocalDpi xmlns:a14="http://schemas.microsoft.com/office/drawing/2010/main" val="0"/>
              </a:ext>
            </a:extLst>
          </a:blip>
          <a:srcRect r="827" b="1472"/>
          <a:stretch/>
        </p:blipFill>
        <p:spPr bwMode="auto">
          <a:xfrm>
            <a:off x="0" y="0"/>
            <a:ext cx="9144000" cy="68133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9810" name="Rectangle 2"/>
          <p:cNvSpPr>
            <a:spLocks noGrp="1" noChangeArrowheads="1"/>
          </p:cNvSpPr>
          <p:nvPr>
            <p:ph type="title"/>
          </p:nvPr>
        </p:nvSpPr>
        <p:spPr>
          <a:xfrm>
            <a:off x="685800" y="381000"/>
            <a:ext cx="7924800" cy="1752600"/>
          </a:xfrm>
          <a:effectLst>
            <a:outerShdw blurRad="63500" dist="170861" dir="13319233" algn="ctr" rotWithShape="0">
              <a:srgbClr val="000000">
                <a:alpha val="74998"/>
              </a:srgbClr>
            </a:outerShdw>
          </a:effectLst>
        </p:spPr>
        <p:txBody>
          <a:bodyPr/>
          <a:lstStyle/>
          <a:p>
            <a:pPr eaLnBrk="1" hangingPunct="1">
              <a:defRPr/>
            </a:pPr>
            <a:r>
              <a:rPr lang="ar-JO" sz="17200">
                <a:solidFill>
                  <a:schemeClr val="bg1"/>
                </a:solidFill>
                <a:latin typeface="Times New Roman" charset="0"/>
                <a:ea typeface="ＭＳ Ｐゴシック" charset="0"/>
                <a:cs typeface="ＭＳ Ｐゴシック" charset="0"/>
              </a:rPr>
              <a:t>١ ب</a:t>
            </a:r>
            <a:r>
              <a:rPr lang="ar-SA" sz="17200" dirty="0">
                <a:solidFill>
                  <a:schemeClr val="bg1"/>
                </a:solidFill>
                <a:latin typeface="Times New Roman" charset="0"/>
                <a:ea typeface="ＭＳ Ｐゴシック" charset="0"/>
                <a:cs typeface="ＭＳ Ｐゴシック" charset="0"/>
              </a:rPr>
              <a:t>طرس</a:t>
            </a:r>
            <a:endParaRPr lang="en-US" sz="10600" dirty="0">
              <a:solidFill>
                <a:schemeClr val="bg1"/>
              </a:solidFill>
              <a:latin typeface="Times New Roman" charset="0"/>
              <a:ea typeface="ＭＳ Ｐゴシック" charset="0"/>
              <a:cs typeface="ＭＳ Ｐゴシック" charset="0"/>
            </a:endParaRPr>
          </a:p>
        </p:txBody>
      </p:sp>
      <p:sp>
        <p:nvSpPr>
          <p:cNvPr id="5" name="Rectangle 2"/>
          <p:cNvSpPr txBox="1">
            <a:spLocks noChangeArrowheads="1"/>
          </p:cNvSpPr>
          <p:nvPr/>
        </p:nvSpPr>
        <p:spPr bwMode="auto">
          <a:xfrm>
            <a:off x="0" y="1916832"/>
            <a:ext cx="9252520" cy="1752600"/>
          </a:xfrm>
          <a:prstGeom prst="rect">
            <a:avLst/>
          </a:prstGeom>
          <a:noFill/>
          <a:ln>
            <a:noFill/>
          </a:ln>
          <a:effectLst>
            <a:outerShdw blurRad="63500" dist="170861" dir="13319233"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Arial"/>
                <a:ea typeface="ＭＳ Ｐゴシック" charset="-128"/>
                <a:cs typeface="Arial"/>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uLnTx/>
                <a:uFillTx/>
                <a:latin typeface="Times New Roman" charset="0"/>
                <a:ea typeface="ＭＳ Ｐゴシック" charset="0"/>
                <a:cs typeface="Arial" panose="020B0604020202020204" pitchFamily="34" charset="0"/>
              </a:rPr>
              <a:t>النعمة وسط المعاناة</a:t>
            </a:r>
            <a:endParaRPr kumimoji="0" lang="en-US" sz="5400" b="1" u="none" strike="noStrike" kern="1200" cap="none" spc="0" normalizeH="0" baseline="0" noProof="0" dirty="0">
              <a:ln>
                <a:noFill/>
              </a:ln>
              <a:solidFill>
                <a:srgbClr val="FFFFFF"/>
              </a:solidFill>
              <a:effectLst/>
              <a:uLnTx/>
              <a:uFillTx/>
              <a:latin typeface="Times New Roman" charset="0"/>
              <a:ea typeface="ＭＳ Ｐゴシック" charset="0"/>
              <a:cs typeface="Arial" panose="020B0604020202020204" pitchFamily="34" charset="0"/>
            </a:endParaRPr>
          </a:p>
        </p:txBody>
      </p:sp>
      <p:sp>
        <p:nvSpPr>
          <p:cNvPr id="7" name="Rectangle 6">
            <a:extLst>
              <a:ext uri="{FF2B5EF4-FFF2-40B4-BE49-F238E27FC236}">
                <a16:creationId xmlns:a16="http://schemas.microsoft.com/office/drawing/2014/main" id="{0B1DB161-6215-044C-87B7-C4466B291BFE}"/>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9889172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blinds(horizontal)">
                                      <p:cBhvr>
                                        <p:cTn id="7" dur="500"/>
                                        <p:tgtEl>
                                          <p:spTgt spid="1198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Lst>
  </p:timing>
</p:sld>
</file>

<file path=ppt/slides/slide4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56490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المعاناة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275</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655912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988840"/>
            <a:ext cx="9144000" cy="338524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كيف تجذب الآخرين</a:t>
            </a:r>
            <a:b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b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وسط المعاناة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79749375"/>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mj-cs"/>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602008"/>
            <a:ext cx="9144000" cy="384321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a:defRPr sz="48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"أَيُّهَا ٱلْأَحِبَّاءُ، لَا تَسْتَغْرِبُوا ٱلْبَلْوَى ٱلْمُحْرِقَةَ ٱلَّتِي بَيْنَكُمْ حَادِثَةٌ، لِأَجْلِ ٱمْتِحَانِكُمْ، كَأَنَّهُ أَصَابَكُمْ أَمْرٌ غَرِيبٌ، بَلْ كَمَا ٱشْتَرَكْتُمْ فِي آلَامِ ٱلْمَسِيحِ، ٱفْرَحُوا لِكَيْ تَفْرَحُوا فِي ٱسْتِعْلَانِ مَجْدِهِ أَيْضًا مُبْتَهِجِينَ. ... كَتَبْتُ إِلَيْكُمْ بِكَلِمَاتٍ قَلِيلَةٍ وَاعِظًا وَشَاهِدًا، أَنَّ هَذِهِ هِيَ نِعْمَةُ ٱللهِ ٱلْحَقِيقِيَّةُ ٱلَّتِي فِيهَا تَقُومُونَ."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(4: 12-13؛ 5: 12)</a:t>
            </a:r>
            <a:endParaRPr kumimoji="0" lang="en-US"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665567"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mj-cs"/>
              </a:rPr>
              <a:t>275</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mj-cs"/>
            </a:endParaRPr>
          </a:p>
        </p:txBody>
      </p:sp>
    </p:spTree>
    <p:extLst>
      <p:ext uri="{BB962C8B-B14F-4D97-AF65-F5344CB8AC3E}">
        <p14:creationId xmlns:p14="http://schemas.microsoft.com/office/powerpoint/2010/main" val="3705510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412726" name="Text Box 55"/>
          <p:cNvSpPr txBox="1">
            <a:spLocks noChangeArrowheads="1"/>
          </p:cNvSpPr>
          <p:nvPr/>
        </p:nvSpPr>
        <p:spPr bwMode="auto">
          <a:xfrm>
            <a:off x="8388350" y="60325"/>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7883" name="Rectangle 59"/>
          <p:cNvSpPr>
            <a:spLocks noGrp="1" noChangeArrowheads="1"/>
          </p:cNvSpPr>
          <p:nvPr>
            <p:ph type="title"/>
          </p:nvPr>
        </p:nvSpPr>
        <p:spPr>
          <a:xfrm>
            <a:off x="1066800" y="215900"/>
            <a:ext cx="6858000" cy="850900"/>
          </a:xfrm>
          <a:solidFill>
            <a:srgbClr val="1C0137"/>
          </a:solidFill>
          <a:ln>
            <a:solidFill>
              <a:schemeClr val="tx1"/>
            </a:solidFill>
          </a:ln>
        </p:spPr>
        <p:txBody>
          <a:bodyPr/>
          <a:lstStyle/>
          <a:p>
            <a:pPr algn="ctr" eaLnBrk="1" hangingPunct="1">
              <a:defRPr/>
            </a:pPr>
            <a:r>
              <a:rPr lang="ar-JO" b="1">
                <a:solidFill>
                  <a:srgbClr val="FFFFFF"/>
                </a:solidFill>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b="1" dirty="0">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p:nvPr/>
        </p:nvSpPr>
        <p:spPr>
          <a:xfrm>
            <a:off x="681308" y="1997838"/>
            <a:ext cx="7628984" cy="3375377"/>
          </a:xfrm>
          <a:prstGeom prst="rect">
            <a:avLst/>
          </a:prstGeom>
          <a:noFill/>
          <a:ln>
            <a:noFill/>
          </a:ln>
          <a:effectLst/>
        </p:spPr>
        <p:txBody>
          <a:bodyPr vert="horz" wrap="square" lIns="91440" tIns="45720" rIns="91440" bIns="45720" numCol="1" anchor="ctr" anchorCtr="0" compatLnSpc="1">
            <a:prstTxWarp prst="textNoShape">
              <a:avLst/>
            </a:prstTxWarp>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يجب أن يعاني المؤمنون في شمال آسية الصغرى بشكل لائق لأجل المسيح كمثال مقدس، خاضع، وشهود غير أنانيين مدفوعين بمثال المسيح والرجاء في المجد المستقبلي لجذب الآخرين لقلب رسالتهم.</a:t>
            </a:r>
          </a:p>
        </p:txBody>
      </p:sp>
      <p:sp>
        <p:nvSpPr>
          <p:cNvPr id="6" name="Rectangle 2">
            <a:extLst>
              <a:ext uri="{FF2B5EF4-FFF2-40B4-BE49-F238E27FC236}">
                <a16:creationId xmlns:a16="http://schemas.microsoft.com/office/drawing/2014/main" id="{5FD3971D-59CB-2C4F-91C0-9347FC0E201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072376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بيان الملكوت</a:t>
            </a:r>
            <a:endPar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2492896"/>
            <a:ext cx="9144000" cy="147976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نيرون يستحق الإكرام (2: 17)،</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فكم بالأحرى يستحق المسيح!</a:t>
            </a: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27ح</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375FE2E7-1BD7-864B-A7F1-11258F0014C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6048274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2060848"/>
            <a:ext cx="7569177" cy="363778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endPar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الكنيسة، كإسرائيل، هي شعب الله مع امتيازات خاصة (2: 4-12).</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D1269234-F019-6540-BF4B-DF8C14481DA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6229715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2335727"/>
            <a:ext cx="9144000" cy="336290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موت يسوع يعطي شفاء روحي لأنه "بِجَلْدَتِهِ شُفِيتُمْ" (2: 24).</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159AA4B-51EE-7248-A2DD-A01998AFF9D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264189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3" name="Rectangle 2"/>
          <p:cNvSpPr txBox="1">
            <a:spLocks noGrp="1"/>
          </p:cNvSpPr>
          <p:nvPr>
            <p:ph type="title" idx="4294967295"/>
          </p:nvPr>
        </p:nvSpPr>
        <p:spPr>
          <a:xfrm>
            <a:off x="0" y="609600"/>
            <a:ext cx="9144000" cy="1143000"/>
          </a:xfrm>
          <a:prstGeom prst="rect">
            <a:avLst/>
          </a:prstGeom>
          <a:noFill/>
        </p:spPr>
        <p:txBody>
          <a:bodyPr/>
          <a:lstStyle>
            <a:lvl1pPr>
              <a:defRPr sz="4400" b="0">
                <a:solidFill>
                  <a:srgbClr val="220011"/>
                </a:solidFill>
                <a:latin typeface="Times New Roman"/>
                <a:ea typeface="Times New Roman"/>
                <a:cs typeface="Times New Roman"/>
                <a:sym typeface="Times New Roman"/>
              </a:defRPr>
            </a:lvl1pPr>
          </a:lstStyle>
          <a:p>
            <a:pPr rtl="0">
              <a:defRPr/>
            </a:pPr>
            <a:r>
              <a:rPr>
                <a:solidFill>
                  <a:srgbClr val="000000"/>
                </a:solidFill>
              </a:rPr>
              <a:t>Black</a:t>
            </a:r>
          </a:p>
        </p:txBody>
      </p:sp>
    </p:spTree>
  </p:cSld>
  <p:clrMapOvr>
    <a:masterClrMapping/>
  </p:clrMapOvr>
  <p:transition spd="med"/>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pPr defTabSz="914400"/>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النبوة</a:t>
            </a:r>
            <a:b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رب، إله</a:t>
            </a:r>
            <a: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defPPr>
              <a:defRPr lang="en-US"/>
            </a:defPPr>
            <a:lvl1pPr algn="ctr" defTabSz="457200">
              <a:defRPr sz="3600" b="1">
                <a:solidFill>
                  <a:srgbClr val="FFFFFF"/>
                </a:solidFill>
                <a:effectLst>
                  <a:glow rad="127000">
                    <a:srgbClr val="000000"/>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أعلن يسوع نفسه ربًا للأرواح المسجونة بعد موته (3: 18-22).</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27ح</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C33C91FF-2B63-BE48-B19A-3D9EE2952C2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432660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1.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graphicFrame>
        <p:nvGraphicFramePr>
          <p:cNvPr id="77882" name="Group 58"/>
          <p:cNvGraphicFramePr>
            <a:graphicFrameLocks noGrp="1"/>
          </p:cNvGraphicFramePr>
          <p:nvPr>
            <p:ph type="dgm" idx="1"/>
          </p:nvPr>
        </p:nvGraphicFramePr>
        <p:xfrm>
          <a:off x="0" y="2286000"/>
          <a:ext cx="9144000" cy="4572001"/>
        </p:xfrm>
        <a:graphic>
          <a:graphicData uri="http://schemas.openxmlformats.org/drawingml/2006/table">
            <a:tbl>
              <a:tblPr/>
              <a:tblGrid>
                <a:gridCol w="625475">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3263">
                  <a:extLst>
                    <a:ext uri="{9D8B030D-6E8A-4147-A177-3AD203B41FA5}">
                      <a16:colId xmlns:a16="http://schemas.microsoft.com/office/drawing/2014/main" val="20002"/>
                    </a:ext>
                  </a:extLst>
                </a:gridCol>
                <a:gridCol w="623887">
                  <a:extLst>
                    <a:ext uri="{9D8B030D-6E8A-4147-A177-3AD203B41FA5}">
                      <a16:colId xmlns:a16="http://schemas.microsoft.com/office/drawing/2014/main" val="20003"/>
                    </a:ext>
                  </a:extLst>
                </a:gridCol>
                <a:gridCol w="703263">
                  <a:extLst>
                    <a:ext uri="{9D8B030D-6E8A-4147-A177-3AD203B41FA5}">
                      <a16:colId xmlns:a16="http://schemas.microsoft.com/office/drawing/2014/main" val="20004"/>
                    </a:ext>
                  </a:extLst>
                </a:gridCol>
                <a:gridCol w="625475">
                  <a:extLst>
                    <a:ext uri="{9D8B030D-6E8A-4147-A177-3AD203B41FA5}">
                      <a16:colId xmlns:a16="http://schemas.microsoft.com/office/drawing/2014/main" val="20005"/>
                    </a:ext>
                  </a:extLst>
                </a:gridCol>
                <a:gridCol w="725487">
                  <a:extLst>
                    <a:ext uri="{9D8B030D-6E8A-4147-A177-3AD203B41FA5}">
                      <a16:colId xmlns:a16="http://schemas.microsoft.com/office/drawing/2014/main" val="20006"/>
                    </a:ext>
                  </a:extLst>
                </a:gridCol>
                <a:gridCol w="838200">
                  <a:extLst>
                    <a:ext uri="{9D8B030D-6E8A-4147-A177-3AD203B41FA5}">
                      <a16:colId xmlns:a16="http://schemas.microsoft.com/office/drawing/2014/main" val="20007"/>
                    </a:ext>
                  </a:extLst>
                </a:gridCol>
                <a:gridCol w="703263">
                  <a:extLst>
                    <a:ext uri="{9D8B030D-6E8A-4147-A177-3AD203B41FA5}">
                      <a16:colId xmlns:a16="http://schemas.microsoft.com/office/drawing/2014/main" val="20008"/>
                    </a:ext>
                  </a:extLst>
                </a:gridCol>
                <a:gridCol w="623887">
                  <a:extLst>
                    <a:ext uri="{9D8B030D-6E8A-4147-A177-3AD203B41FA5}">
                      <a16:colId xmlns:a16="http://schemas.microsoft.com/office/drawing/2014/main" val="20009"/>
                    </a:ext>
                  </a:extLst>
                </a:gridCol>
                <a:gridCol w="703263">
                  <a:extLst>
                    <a:ext uri="{9D8B030D-6E8A-4147-A177-3AD203B41FA5}">
                      <a16:colId xmlns:a16="http://schemas.microsoft.com/office/drawing/2014/main" val="20010"/>
                    </a:ext>
                  </a:extLst>
                </a:gridCol>
                <a:gridCol w="782637">
                  <a:extLst>
                    <a:ext uri="{9D8B030D-6E8A-4147-A177-3AD203B41FA5}">
                      <a16:colId xmlns:a16="http://schemas.microsoft.com/office/drawing/2014/main" val="20011"/>
                    </a:ext>
                  </a:extLst>
                </a:gridCol>
                <a:gridCol w="860425">
                  <a:extLst>
                    <a:ext uri="{9D8B030D-6E8A-4147-A177-3AD203B41FA5}">
                      <a16:colId xmlns:a16="http://schemas.microsoft.com/office/drawing/2014/main" val="20012"/>
                    </a:ext>
                  </a:extLst>
                </a:gridCol>
              </a:tblGrid>
              <a:tr h="649288">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الخضوع</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انكار الذات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679450">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1:1 – 2: 12</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13 – 3: 12</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13 – 5: 14</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81038">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القداسة</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التواضع</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إكرام الآخرين</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203325">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تحية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شكر على الرجاء</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3-12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SA"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الحض على حياة القداسة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13 – 2: 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altLang="ja-JP"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السُلطة</a:t>
                      </a:r>
                      <a:endParaRPr kumimoji="0" lang="en-US" altLang="ja-JP"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13-17</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مكان العمل</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18-25</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الزواج</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1-7</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الكنيسة وكل الحياة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8-12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endParaRPr kumimoji="0" lang="en-US" sz="12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SA"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غلَبت المسيح</a:t>
                      </a:r>
                      <a:endParaRPr kumimoji="0" lang="en-US" altLang="ja-JP"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05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13 – 4: 6</a:t>
                      </a:r>
                      <a:endParaRPr kumimoji="0" lang="en-US" sz="105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تهيئة الآخرين</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4: 7-19</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الشيوخ</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1-4</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الأحداث</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5أ</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التواضع واليقظة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5ب-11</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الغاية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12-14</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9450">
                <a:tc gridSpan="1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0"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من روما إلى شمال آسيا</a:t>
                      </a:r>
                      <a:endParaRPr kumimoji="0" lang="en-US"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79450">
                <a:tc gridSpan="1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أوائل سنة 64م</a:t>
                      </a:r>
                      <a:endParaRPr kumimoji="0" lang="en-US"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bl>
          </a:graphicData>
        </a:graphic>
      </p:graphicFrame>
      <p:graphicFrame>
        <p:nvGraphicFramePr>
          <p:cNvPr id="77880" name="Group 56"/>
          <p:cNvGraphicFramePr>
            <a:graphicFrameLocks noGrp="1"/>
          </p:cNvGraphicFramePr>
          <p:nvPr/>
        </p:nvGraphicFramePr>
        <p:xfrm>
          <a:off x="0" y="1331913"/>
          <a:ext cx="9144000" cy="1030287"/>
        </p:xfrm>
        <a:graphic>
          <a:graphicData uri="http://schemas.openxmlformats.org/drawingml/2006/table">
            <a:tbl>
              <a:tblPr/>
              <a:tblGrid>
                <a:gridCol w="9144000">
                  <a:extLst>
                    <a:ext uri="{9D8B030D-6E8A-4147-A177-3AD203B41FA5}">
                      <a16:colId xmlns:a16="http://schemas.microsoft.com/office/drawing/2014/main" val="20000"/>
                    </a:ext>
                  </a:extLst>
                </a:gridCol>
              </a:tblGrid>
              <a:tr h="1030287">
                <a:tc>
                  <a:txBody>
                    <a:bodyPr/>
                    <a:lstStyle/>
                    <a:p>
                      <a:pPr algn="ctr" defTabSz="457200" rtl="1">
                        <a:defRPr/>
                      </a:pPr>
                      <a:r>
                        <a:rPr lang="ar-JO" sz="2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كيف تجذب الآخرين وسط المعاناة الصالحة</a:t>
                      </a:r>
                      <a:endParaRPr lang="en-US" sz="2800" b="1" dirty="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a:txBody>
                  <a:tcPr marT="45627" marB="4562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800000"/>
                    </a:solidFill>
                  </a:tcPr>
                </a:tc>
                <a:extLst>
                  <a:ext uri="{0D108BD9-81ED-4DB2-BD59-A6C34878D82A}">
                    <a16:rowId xmlns:a16="http://schemas.microsoft.com/office/drawing/2014/main" val="10000"/>
                  </a:ext>
                </a:extLst>
              </a:tr>
            </a:tbl>
          </a:graphicData>
        </a:graphic>
      </p:graphicFrame>
      <p:sp>
        <p:nvSpPr>
          <p:cNvPr id="412726" name="Text Box 55"/>
          <p:cNvSpPr txBox="1">
            <a:spLocks noChangeArrowheads="1"/>
          </p:cNvSpPr>
          <p:nvPr/>
        </p:nvSpPr>
        <p:spPr bwMode="auto">
          <a:xfrm>
            <a:off x="8358854" y="104569"/>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7883" name="Rectangle 59"/>
          <p:cNvSpPr>
            <a:spLocks noGrp="1" noChangeArrowheads="1"/>
          </p:cNvSpPr>
          <p:nvPr>
            <p:ph type="title"/>
          </p:nvPr>
        </p:nvSpPr>
        <p:spPr>
          <a:xfrm>
            <a:off x="1066800" y="215900"/>
            <a:ext cx="6858000" cy="850900"/>
          </a:xfrm>
        </p:spPr>
        <p:txBody>
          <a:bodyPr/>
          <a:lstStyle/>
          <a:p>
            <a:pPr algn="ctr" rtl="1" eaLnBrk="1" hangingPunct="1">
              <a:defRPr/>
            </a:pPr>
            <a:r>
              <a:rPr lang="ar-JO" b="1" dirty="0">
                <a:latin typeface="Accordance" panose="00000400000000000000" pitchFamily="2" charset="-78"/>
                <a:ea typeface="Accordance" panose="00000400000000000000" pitchFamily="2" charset="-78"/>
                <a:cs typeface="Accordance" panose="00000400000000000000" pitchFamily="2" charset="-78"/>
              </a:rPr>
              <a:t>١ بطرس</a:t>
            </a:r>
            <a:r>
              <a:rPr lang="en-US" b="1" dirty="0">
                <a:latin typeface="Accordance" panose="00000400000000000000" pitchFamily="2" charset="-78"/>
                <a:ea typeface="Accordance" panose="00000400000000000000" pitchFamily="2" charset="-78"/>
                <a:cs typeface="Accordance" panose="00000400000000000000" pitchFamily="2" charset="-78"/>
              </a:rPr>
              <a:t> </a:t>
            </a:r>
            <a:r>
              <a:rPr lang="ar-JO" b="1" dirty="0">
                <a:latin typeface="Accordance" panose="00000400000000000000" pitchFamily="2" charset="-78"/>
                <a:ea typeface="Accordance" panose="00000400000000000000" pitchFamily="2" charset="-78"/>
                <a:cs typeface="Accordance" panose="00000400000000000000" pitchFamily="2" charset="-78"/>
              </a:rPr>
              <a:t>مخطط</a:t>
            </a:r>
            <a:endParaRPr lang="en-US" b="1" dirty="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179670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7883"/>
                                        </p:tgtEl>
                                        <p:attrNameLst>
                                          <p:attrName>style.visibility</p:attrName>
                                        </p:attrNameLst>
                                      </p:cBhvr>
                                      <p:to>
                                        <p:strVal val="visible"/>
                                      </p:to>
                                    </p:set>
                                    <p:animEffect transition="in" filter="blinds(horizontal)">
                                      <p:cBhvr>
                                        <p:cTn id="7" dur="500"/>
                                        <p:tgtEl>
                                          <p:spTgt spid="778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83"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p:nvPr/>
        </p:nvPicPr>
        <p:blipFill rotWithShape="1">
          <a:blip r:embed="rId3">
            <a:extLst>
              <a:ext uri="{28A0092B-C50C-407E-A947-70E740481C1C}">
                <a14:useLocalDpi xmlns:a14="http://schemas.microsoft.com/office/drawing/2010/main" val="0"/>
              </a:ext>
            </a:extLst>
          </a:blip>
          <a:srcRect t="38096"/>
          <a:stretch/>
        </p:blipFill>
        <p:spPr bwMode="auto">
          <a:xfrm>
            <a:off x="3573872" y="1090088"/>
            <a:ext cx="5570128" cy="5767912"/>
          </a:xfrm>
          <a:prstGeom prst="rect">
            <a:avLst/>
          </a:prstGeom>
          <a:noFill/>
          <a:ln>
            <a:noFill/>
          </a:ln>
        </p:spPr>
      </p:pic>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5" name="Text Box 6"/>
          <p:cNvSpPr txBox="1">
            <a:spLocks noChangeArrowheads="1"/>
          </p:cNvSpPr>
          <p:nvPr/>
        </p:nvSpPr>
        <p:spPr bwMode="auto">
          <a:xfrm>
            <a:off x="-1260648" y="301370"/>
            <a:ext cx="5724030" cy="23048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التجارب تثبت إيمانك</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التجاوب مثل المسيح</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الضمير البريء يهدئ الخصومات</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سلوكيات ترضي الله</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القادة يخدمون بتواضع</a:t>
            </a:r>
          </a:p>
        </p:txBody>
      </p:sp>
      <p:sp>
        <p:nvSpPr>
          <p:cNvPr id="6" name="Title 1"/>
          <p:cNvSpPr txBox="1">
            <a:spLocks/>
          </p:cNvSpPr>
          <p:nvPr/>
        </p:nvSpPr>
        <p:spPr bwMode="auto">
          <a:xfrm>
            <a:off x="1" y="3630479"/>
            <a:ext cx="4281904" cy="845752"/>
          </a:xfrm>
          <a:prstGeom prst="rect">
            <a:avLst/>
          </a:prstGeom>
          <a:solidFill>
            <a:schemeClr val="bg1"/>
          </a:solid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ctr" defTabSz="914400" eaLnBrk="1" hangingPunct="1">
              <a:defRPr/>
            </a:pPr>
            <a:r>
              <a:rPr lang="ar-JO" dirty="0">
                <a:solidFill>
                  <a:srgbClr val="070000"/>
                </a:solidFill>
                <a:latin typeface="Arial" panose="020B0604020202020204" pitchFamily="34" charset="0"/>
                <a:ea typeface="ＭＳ Ｐゴシック"/>
                <a:cs typeface="Arial" panose="020B0604020202020204" pitchFamily="34" charset="0"/>
              </a:rPr>
              <a:t>١ بطرس</a:t>
            </a:r>
          </a:p>
        </p:txBody>
      </p:sp>
      <p:sp>
        <p:nvSpPr>
          <p:cNvPr id="7" name="Text Box 6"/>
          <p:cNvSpPr txBox="1">
            <a:spLocks noChangeArrowheads="1"/>
          </p:cNvSpPr>
          <p:nvPr/>
        </p:nvSpPr>
        <p:spPr bwMode="auto">
          <a:xfrm>
            <a:off x="4355306" y="328347"/>
            <a:ext cx="433388" cy="25238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3</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4</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5</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685988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73E7D590-8CAE-3849-935B-FB7CF1C39A1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01737" y="1916832"/>
            <a:ext cx="6692900" cy="37592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191683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defTabSz="914400">
              <a:defRPr/>
            </a:pPr>
            <a:r>
              <a:rPr lang="ar-JO" sz="54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١ بطرس</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88640"/>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جذّابًا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5949280"/>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rPr>
              <a:t>د. ريك غريفث – مؤسسة الدراسات اللاهوتية الأردنية </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rPr>
              <a:t>BibleStudyDownloads.org</a:t>
            </a:r>
          </a:p>
        </p:txBody>
      </p:sp>
    </p:spTree>
    <p:extLst>
      <p:ext uri="{BB962C8B-B14F-4D97-AF65-F5344CB8AC3E}">
        <p14:creationId xmlns:p14="http://schemas.microsoft.com/office/powerpoint/2010/main" val="37879033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pic>
        <p:nvPicPr>
          <p:cNvPr id="525314" name="Picture 2">
            <a:extLst>
              <a:ext uri="{FF2B5EF4-FFF2-40B4-BE49-F238E27FC236}">
                <a16:creationId xmlns:a16="http://schemas.microsoft.com/office/drawing/2014/main" id="{4E00FD9B-9129-BC4B-B3D1-9FC4CA543E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7" y="1524000"/>
            <a:ext cx="8890000" cy="5334000"/>
          </a:xfrm>
          <a:prstGeom prst="rect">
            <a:avLst/>
          </a:prstGeom>
          <a:noFill/>
          <a:extLst>
            <a:ext uri="{909E8E84-426E-40DD-AFC4-6F175D3DCCD1}">
              <a14:hiddenFill xmlns:a14="http://schemas.microsoft.com/office/drawing/2010/main">
                <a:solidFill>
                  <a:srgbClr val="FFFFFF"/>
                </a:solidFill>
              </a14:hiddenFill>
            </a:ext>
          </a:extLst>
        </p:spPr>
      </p:pic>
      <p:sp>
        <p:nvSpPr>
          <p:cNvPr id="87042" name="Rectangle 2"/>
          <p:cNvSpPr>
            <a:spLocks noGrp="1" noChangeArrowheads="1"/>
          </p:cNvSpPr>
          <p:nvPr>
            <p:ph type="title"/>
          </p:nvPr>
        </p:nvSpPr>
        <p:spPr>
          <a:xfrm>
            <a:off x="882419" y="0"/>
            <a:ext cx="8261581" cy="1524000"/>
          </a:xfrm>
          <a:solidFill>
            <a:schemeClr val="bg2"/>
          </a:solidFill>
        </p:spPr>
        <p:txBody>
          <a:bodyPr/>
          <a:lstStyle/>
          <a:p>
            <a:pPr marL="180975" algn="r" rtl="1" eaLnBrk="1" hangingPunct="1">
              <a:defRPr/>
            </a:pPr>
            <a:r>
              <a:rPr lang="ar-JO" sz="4000" b="1" dirty="0">
                <a:latin typeface="Arial" panose="020B0604020202020204" pitchFamily="34" charset="0"/>
                <a:ea typeface="ＭＳ Ｐゴシック" charset="0"/>
                <a:cs typeface="Arial" panose="020B0604020202020204" pitchFamily="34" charset="0"/>
              </a:rPr>
              <a:t>هل تعاني ظلمًا حاليًا؟</a:t>
            </a:r>
            <a:endParaRPr lang="en-US" sz="4000" b="1" dirty="0">
              <a:latin typeface="Arial" panose="020B0604020202020204" pitchFamily="34" charset="0"/>
              <a:ea typeface="ＭＳ Ｐゴシック" charset="0"/>
              <a:cs typeface="Arial" panose="020B0604020202020204" pitchFamily="34" charset="0"/>
            </a:endParaRPr>
          </a:p>
        </p:txBody>
      </p:sp>
      <p:sp>
        <p:nvSpPr>
          <p:cNvPr id="87043" name="Rectangle 3"/>
          <p:cNvSpPr>
            <a:spLocks noGrp="1" noChangeArrowheads="1"/>
          </p:cNvSpPr>
          <p:nvPr>
            <p:ph type="body" idx="1"/>
          </p:nvPr>
        </p:nvSpPr>
        <p:spPr>
          <a:xfrm>
            <a:off x="5076056" y="1602754"/>
            <a:ext cx="4067944" cy="3429000"/>
          </a:xfrm>
        </p:spPr>
        <p:txBody>
          <a:bodyPr/>
          <a:lstStyle/>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المدرسة؟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البيت؟</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العمل؟</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الكنيسة؟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الأصدقاء؟</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الحكومة؟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45">
            <a:extLst>
              <a:ext uri="{FF2B5EF4-FFF2-40B4-BE49-F238E27FC236}">
                <a16:creationId xmlns:a16="http://schemas.microsoft.com/office/drawing/2014/main" id="{E03357C1-D65C-FC46-B646-D23697B2CCD7}"/>
              </a:ext>
            </a:extLst>
          </p:cNvPr>
          <p:cNvSpPr txBox="1">
            <a:spLocks noChangeArrowheads="1"/>
          </p:cNvSpPr>
          <p:nvPr/>
        </p:nvSpPr>
        <p:spPr bwMode="auto">
          <a:xfrm>
            <a:off x="-31981" y="6165304"/>
            <a:ext cx="8890000" cy="4572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a:lstStyle>
          <a:p>
            <a:pPr lvl="0" algn="r" defTabSz="914400" eaLnBrk="1" hangingPunct="1">
              <a:defRPr/>
            </a:pPr>
            <a:r>
              <a:rPr lang="ar-JO" sz="4800" b="1" kern="0" dirty="0">
                <a:solidFill>
                  <a:srgbClr val="000099"/>
                </a:solidFill>
                <a:effectLst/>
                <a:latin typeface="Arial" panose="020B0604020202020204" pitchFamily="34" charset="0"/>
                <a:ea typeface="ＭＳ Ｐゴシック" charset="0"/>
                <a:cs typeface="Arial" panose="020B0604020202020204" pitchFamily="34" charset="0"/>
              </a:rPr>
              <a:t>١ بطرس</a:t>
            </a:r>
          </a:p>
        </p:txBody>
      </p:sp>
    </p:spTree>
    <p:extLst>
      <p:ext uri="{BB962C8B-B14F-4D97-AF65-F5344CB8AC3E}">
        <p14:creationId xmlns:p14="http://schemas.microsoft.com/office/powerpoint/2010/main" val="3157673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704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704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7043">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7043">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7043">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704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ppt_x"/>
                                          </p:val>
                                        </p:tav>
                                        <p:tav tm="100000">
                                          <p:val>
                                            <p:strVal val="#ppt_x"/>
                                          </p:val>
                                        </p:tav>
                                      </p:tavLst>
                                    </p:anim>
                                    <p:anim calcmode="lin" valueType="num">
                                      <p:cBhvr additive="base">
                                        <p:cTn id="3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uiExpand="1" build="p"/>
      <p:bldP spid="5" grpId="0"/>
    </p:bldLst>
  </p:timing>
</p:sld>
</file>

<file path=ppt/slides/slide415.xml><?xml version="1.0" encoding="utf-8"?>
<p:sld xmlns:a="http://schemas.openxmlformats.org/drawingml/2006/main" xmlns:r="http://schemas.openxmlformats.org/officeDocument/2006/relationships" xmlns:p="http://schemas.openxmlformats.org/presentationml/2006/main" showMasterPhAnim="0">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pic>
        <p:nvPicPr>
          <p:cNvPr id="410626" name="Picture 15" descr="Purple"/>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 y="0"/>
            <a:ext cx="9177091" cy="68828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7892" name="Text Box 4"/>
          <p:cNvSpPr txBox="1">
            <a:spLocks noChangeArrowheads="1"/>
          </p:cNvSpPr>
          <p:nvPr/>
        </p:nvSpPr>
        <p:spPr bwMode="auto">
          <a:xfrm>
            <a:off x="990600" y="533400"/>
            <a:ext cx="6629400" cy="579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ar-JO" sz="3200" b="0" i="0" u="sng"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الحجة</a:t>
            </a:r>
            <a:endParaRPr kumimoji="0" lang="en-US" sz="3200" b="0" i="0" u="sng"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7947" name="Text Box 59"/>
          <p:cNvSpPr txBox="1">
            <a:spLocks noChangeArrowheads="1"/>
          </p:cNvSpPr>
          <p:nvPr/>
        </p:nvSpPr>
        <p:spPr bwMode="auto">
          <a:xfrm>
            <a:off x="304800" y="1295400"/>
            <a:ext cx="8610600" cy="1077218"/>
          </a:xfrm>
          <a:prstGeom prst="rect">
            <a:avLst/>
          </a:prstGeom>
          <a:solidFill>
            <a:schemeClr val="bg2"/>
          </a:solidFill>
          <a:ln w="9525">
            <a:solidFill>
              <a:schemeClr val="tx1"/>
            </a:solidFill>
            <a:miter lim="800000"/>
            <a:headEnd/>
            <a:tailEnd/>
          </a:ln>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r" defTabSz="914400" rtl="1" eaLnBrk="0" fontAlgn="base" latinLnBrk="0" hangingPunct="0">
              <a:lnSpc>
                <a:spcPct val="100000"/>
              </a:lnSpc>
              <a:spcBef>
                <a:spcPct val="50000"/>
              </a:spcBef>
              <a:spcAft>
                <a:spcPct val="0"/>
              </a:spcAft>
              <a:buClrTx/>
              <a:buSzTx/>
              <a:buFontTx/>
              <a:buNone/>
              <a:tabLst/>
              <a:defRPr/>
            </a:pPr>
            <a:r>
              <a:rPr kumimoji="0" lang="ar-JO" altLang="ja-JP" sz="3200" b="0"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"...كَتَبْتُ إِلَيْكُمْ بِكَلِمَاتٍ قَلِيلَةٍ وَاعِظًا وَشَاهِدًا، </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أَنَّ هَذِهِ هِيَ نِعْمَةُ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ٱللهِ</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ٱلْحَقِيقِيَّةُ</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ٱلَّتِي</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فِيهَا تَقُومُونَ</a:t>
            </a:r>
            <a:r>
              <a:rPr kumimoji="0" lang="ar-JO" altLang="ja-JP" sz="3200" b="0"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 (5: 12)</a:t>
            </a:r>
            <a:endParaRPr kumimoji="0" lang="en-US" sz="3200" b="0"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467984" name="Group 16"/>
          <p:cNvGraphicFramePr>
            <a:graphicFrameLocks noGrp="1"/>
          </p:cNvGraphicFramePr>
          <p:nvPr>
            <p:ph/>
          </p:nvPr>
        </p:nvGraphicFramePr>
        <p:xfrm>
          <a:off x="0" y="3811588"/>
          <a:ext cx="9144000" cy="3017837"/>
        </p:xfrm>
        <a:graphic>
          <a:graphicData uri="http://schemas.openxmlformats.org/drawingml/2006/table">
            <a:tbl>
              <a:tblPr/>
              <a:tblGrid>
                <a:gridCol w="4923693">
                  <a:extLst>
                    <a:ext uri="{9D8B030D-6E8A-4147-A177-3AD203B41FA5}">
                      <a16:colId xmlns:a16="http://schemas.microsoft.com/office/drawing/2014/main" val="20000"/>
                    </a:ext>
                  </a:extLst>
                </a:gridCol>
                <a:gridCol w="4220307">
                  <a:extLst>
                    <a:ext uri="{9D8B030D-6E8A-4147-A177-3AD203B41FA5}">
                      <a16:colId xmlns:a16="http://schemas.microsoft.com/office/drawing/2014/main" val="20001"/>
                    </a:ext>
                  </a:extLst>
                </a:gridCol>
              </a:tblGrid>
              <a:tr h="3017837">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"هذِهِ هِيَ نِعْمَةُ </a:t>
                      </a:r>
                      <a:r>
                        <a:rPr lang="ar-JO" altLang="ja-JP" sz="2400" b="1" u="sng" err="1">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ٱللهِ</a:t>
                      </a: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 </a:t>
                      </a:r>
                      <a:r>
                        <a:rPr lang="ar-JO" altLang="ja-JP" sz="2400" b="1" u="sng" err="1">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ٱلْحَقِيقِيَّةُ</a:t>
                      </a: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بط 1: 1-12</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الاختيار</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سيادة الله</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 المقامي</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مبادرة إلهية (1: 2)</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5" marB="4572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0">
                      <a:gsLst>
                        <a:gs pos="0">
                          <a:srgbClr val="105D13"/>
                        </a:gs>
                        <a:gs pos="100000">
                          <a:srgbClr val="072B09"/>
                        </a:gs>
                      </a:gsLst>
                      <a:path path="shape">
                        <a:fillToRect l="50000" t="50000" r="50000" b="50000"/>
                      </a:path>
                    </a:grad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altLang="ja-JP" sz="2400" b="1" i="0" u="sng" strike="noStrike" cap="none" normalizeH="0" baseline="0">
                          <a:ln>
                            <a:noFill/>
                          </a:ln>
                          <a:solidFill>
                            <a:schemeClr val="tx2"/>
                          </a:solidFill>
                          <a:effectLst>
                            <a:outerShdw blurRad="38100" dist="38100" dir="2700000" algn="tl">
                              <a:srgbClr val="000000"/>
                            </a:outerShdw>
                          </a:effectLst>
                          <a:latin typeface="Tahoma" charset="0"/>
                          <a:ea typeface="Accordance" panose="00000400000000000000" pitchFamily="2" charset="-78"/>
                          <a:cs typeface="Accordance" panose="00000400000000000000" pitchFamily="2" charset="-78"/>
                        </a:rPr>
                        <a:t>"فِيهَا تَقُومُونَ"</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بط 1: 13 – 5: 14</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احتمال</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مسؤولية الإنسان</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 العملي</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فاعلة في الحياة الصالحة (1: 13)</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5" marB="4572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0">
                      <a:gsLst>
                        <a:gs pos="0">
                          <a:srgbClr val="105D13"/>
                        </a:gs>
                        <a:gs pos="100000">
                          <a:srgbClr val="072B09"/>
                        </a:gs>
                      </a:gsLst>
                      <a:path path="shape">
                        <a:fillToRect l="50000" t="50000" r="50000" b="50000"/>
                      </a:path>
                    </a:gradFill>
                  </a:tcPr>
                </a:tc>
                <a:extLst>
                  <a:ext uri="{0D108BD9-81ED-4DB2-BD59-A6C34878D82A}">
                    <a16:rowId xmlns:a16="http://schemas.microsoft.com/office/drawing/2014/main" val="10000"/>
                  </a:ext>
                </a:extLst>
              </a:tr>
            </a:tbl>
          </a:graphicData>
        </a:graphic>
      </p:graphicFrame>
      <p:sp>
        <p:nvSpPr>
          <p:cNvPr id="38124" name="Text Box 236"/>
          <p:cNvSpPr txBox="1">
            <a:spLocks noChangeArrowheads="1"/>
          </p:cNvSpPr>
          <p:nvPr/>
        </p:nvSpPr>
        <p:spPr bwMode="auto">
          <a:xfrm>
            <a:off x="838200" y="3068638"/>
            <a:ext cx="7010400" cy="579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ar-JO" sz="3200" b="0" i="0" u="sng"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الموضوع الثنائي</a:t>
            </a:r>
            <a:endParaRPr kumimoji="0" lang="en-US" sz="3200" b="0" i="0" u="sng"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10638" name="Rectangle 243"/>
          <p:cNvSpPr>
            <a:spLocks noChangeArrowheads="1"/>
          </p:cNvSpPr>
          <p:nvPr/>
        </p:nvSpPr>
        <p:spPr bwMode="auto">
          <a:xfrm>
            <a:off x="8578850" y="0"/>
            <a:ext cx="59824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278</a:t>
            </a:r>
            <a:endParaRPr kumimoji="0" lang="en-US" sz="2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8133" name="Rectangle 245"/>
          <p:cNvSpPr>
            <a:spLocks noGrp="1" noChangeArrowheads="1"/>
          </p:cNvSpPr>
          <p:nvPr>
            <p:ph type="title" idx="4294967295"/>
          </p:nvPr>
        </p:nvSpPr>
        <p:spPr>
          <a:xfrm>
            <a:off x="0" y="0"/>
            <a:ext cx="8501090" cy="457200"/>
          </a:xfrm>
        </p:spPr>
        <p:txBody>
          <a:bodyPr/>
          <a:lstStyle/>
          <a:p>
            <a:pPr algn="ctr" eaLnBrk="1" hangingPunct="1">
              <a:defRPr/>
            </a:pPr>
            <a:r>
              <a:rPr lang="ar-JO" sz="3200" b="1" dirty="0">
                <a:latin typeface="Accordance" panose="00000400000000000000" pitchFamily="2" charset="-78"/>
                <a:ea typeface="Accordance" panose="00000400000000000000" pitchFamily="2" charset="-78"/>
                <a:cs typeface="Accordance" panose="00000400000000000000" pitchFamily="2" charset="-78"/>
              </a:rPr>
              <a:t>الحجة والفكرة الرئيسية من ١ بطرس</a:t>
            </a:r>
            <a:endParaRPr lang="en-US" sz="3200" b="1" dirty="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6967046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ppt_x"/>
                                          </p:val>
                                        </p:tav>
                                        <p:tav tm="100000">
                                          <p:val>
                                            <p:strVal val="#ppt_x"/>
                                          </p:val>
                                        </p:tav>
                                      </p:tavLst>
                                    </p:anim>
                                    <p:anim calcmode="lin" valueType="num">
                                      <p:cBhvr additive="base">
                                        <p:cTn id="8" dur="500" fill="hold"/>
                                        <p:tgtEl>
                                          <p:spTgt spid="3789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0" presetClass="entr" presetSubtype="0" fill="hold" grpId="0" nodeType="clickEffect">
                                  <p:stCondLst>
                                    <p:cond delay="0"/>
                                  </p:stCondLst>
                                  <p:childTnLst>
                                    <p:set>
                                      <p:cBhvr>
                                        <p:cTn id="12" dur="1" fill="hold">
                                          <p:stCondLst>
                                            <p:cond delay="0"/>
                                          </p:stCondLst>
                                        </p:cTn>
                                        <p:tgtEl>
                                          <p:spTgt spid="37947"/>
                                        </p:tgtEl>
                                        <p:attrNameLst>
                                          <p:attrName>style.visibility</p:attrName>
                                        </p:attrNameLst>
                                      </p:cBhvr>
                                      <p:to>
                                        <p:strVal val="visible"/>
                                      </p:to>
                                    </p:set>
                                    <p:animEffect transition="in" filter="wedge">
                                      <p:cBhvr>
                                        <p:cTn id="13" dur="500"/>
                                        <p:tgtEl>
                                          <p:spTgt spid="3794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38124"/>
                                        </p:tgtEl>
                                        <p:attrNameLst>
                                          <p:attrName>style.visibility</p:attrName>
                                        </p:attrNameLst>
                                      </p:cBhvr>
                                      <p:to>
                                        <p:strVal val="visible"/>
                                      </p:to>
                                    </p:set>
                                    <p:anim calcmode="lin" valueType="num">
                                      <p:cBhvr additive="base">
                                        <p:cTn id="18" dur="500" fill="hold"/>
                                        <p:tgtEl>
                                          <p:spTgt spid="38124"/>
                                        </p:tgtEl>
                                        <p:attrNameLst>
                                          <p:attrName>ppt_x</p:attrName>
                                        </p:attrNameLst>
                                      </p:cBhvr>
                                      <p:tavLst>
                                        <p:tav tm="0">
                                          <p:val>
                                            <p:strVal val="0-#ppt_w/2"/>
                                          </p:val>
                                        </p:tav>
                                        <p:tav tm="100000">
                                          <p:val>
                                            <p:strVal val="#ppt_x"/>
                                          </p:val>
                                        </p:tav>
                                      </p:tavLst>
                                    </p:anim>
                                    <p:anim calcmode="lin" valueType="num">
                                      <p:cBhvr additive="base">
                                        <p:cTn id="19" dur="500" fill="hold"/>
                                        <p:tgtEl>
                                          <p:spTgt spid="38124"/>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467984"/>
                                        </p:tgtEl>
                                        <p:attrNameLst>
                                          <p:attrName>style.visibility</p:attrName>
                                        </p:attrNameLst>
                                      </p:cBhvr>
                                      <p:to>
                                        <p:strVal val="visible"/>
                                      </p:to>
                                    </p:set>
                                    <p:anim calcmode="lin" valueType="num">
                                      <p:cBhvr additive="base">
                                        <p:cTn id="24" dur="500" fill="hold"/>
                                        <p:tgtEl>
                                          <p:spTgt spid="467984"/>
                                        </p:tgtEl>
                                        <p:attrNameLst>
                                          <p:attrName>ppt_x</p:attrName>
                                        </p:attrNameLst>
                                      </p:cBhvr>
                                      <p:tavLst>
                                        <p:tav tm="0">
                                          <p:val>
                                            <p:strVal val="#ppt_x"/>
                                          </p:val>
                                        </p:tav>
                                        <p:tav tm="100000">
                                          <p:val>
                                            <p:strVal val="#ppt_x"/>
                                          </p:val>
                                        </p:tav>
                                      </p:tavLst>
                                    </p:anim>
                                    <p:anim calcmode="lin" valueType="num">
                                      <p:cBhvr additive="base">
                                        <p:cTn id="25" dur="500" fill="hold"/>
                                        <p:tgtEl>
                                          <p:spTgt spid="467984"/>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38133"/>
                                        </p:tgtEl>
                                        <p:attrNameLst>
                                          <p:attrName>style.visibility</p:attrName>
                                        </p:attrNameLst>
                                      </p:cBhvr>
                                      <p:to>
                                        <p:strVal val="visible"/>
                                      </p:to>
                                    </p:set>
                                    <p:anim calcmode="lin" valueType="num">
                                      <p:cBhvr additive="base">
                                        <p:cTn id="30" dur="500" fill="hold"/>
                                        <p:tgtEl>
                                          <p:spTgt spid="38133"/>
                                        </p:tgtEl>
                                        <p:attrNameLst>
                                          <p:attrName>ppt_x</p:attrName>
                                        </p:attrNameLst>
                                      </p:cBhvr>
                                      <p:tavLst>
                                        <p:tav tm="0">
                                          <p:val>
                                            <p:strVal val="#ppt_x"/>
                                          </p:val>
                                        </p:tav>
                                        <p:tav tm="100000">
                                          <p:val>
                                            <p:strVal val="#ppt_x"/>
                                          </p:val>
                                        </p:tav>
                                      </p:tavLst>
                                    </p:anim>
                                    <p:anim calcmode="lin" valueType="num">
                                      <p:cBhvr additive="base">
                                        <p:cTn id="31" dur="500" fill="hold"/>
                                        <p:tgtEl>
                                          <p:spTgt spid="381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autoUpdateAnimBg="0"/>
      <p:bldP spid="37947" grpId="0" animBg="1" autoUpdateAnimBg="0"/>
      <p:bldP spid="38124" grpId="0" autoUpdateAnimBg="0"/>
      <p:bldP spid="38133"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5F1E16D-BAFF-8F4F-917F-E073A163F308}"/>
              </a:ext>
            </a:extLst>
          </p:cNvPr>
          <p:cNvGrpSpPr/>
          <p:nvPr/>
        </p:nvGrpSpPr>
        <p:grpSpPr>
          <a:xfrm>
            <a:off x="36003" y="1745320"/>
            <a:ext cx="9071994" cy="5280777"/>
            <a:chOff x="36003" y="1745320"/>
            <a:chExt cx="9071994" cy="5280777"/>
          </a:xfrm>
        </p:grpSpPr>
        <p:pic>
          <p:nvPicPr>
            <p:cNvPr id="532482" name="Picture 2">
              <a:extLst>
                <a:ext uri="{FF2B5EF4-FFF2-40B4-BE49-F238E27FC236}">
                  <a16:creationId xmlns:a16="http://schemas.microsoft.com/office/drawing/2014/main" id="{B164BD6D-F53A-FC45-894C-DCEFC4E23E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3" y="1745320"/>
              <a:ext cx="9071994" cy="511268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a:extLst>
                <a:ext uri="{FF2B5EF4-FFF2-40B4-BE49-F238E27FC236}">
                  <a16:creationId xmlns:a16="http://schemas.microsoft.com/office/drawing/2014/main" id="{E0CE8183-E2BD-1340-A18D-7B820AF46DD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3857" t="49361"/>
            <a:stretch/>
          </p:blipFill>
          <p:spPr bwMode="auto">
            <a:xfrm>
              <a:off x="3275856" y="4437112"/>
              <a:ext cx="3278909" cy="2588985"/>
            </a:xfrm>
            <a:prstGeom prst="rect">
              <a:avLst/>
            </a:prstGeom>
            <a:noFill/>
            <a:extLst>
              <a:ext uri="{909E8E84-426E-40DD-AFC4-6F175D3DCCD1}">
                <a14:hiddenFill xmlns:a14="http://schemas.microsoft.com/office/drawing/2010/main">
                  <a:solidFill>
                    <a:srgbClr val="FFFFFF"/>
                  </a:solidFill>
                </a14:hiddenFill>
              </a:ext>
            </a:extLst>
          </p:spPr>
        </p:pic>
      </p:grpSp>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1. إظهار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القداسة</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والرجاء</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(1: 1-2: 12).</a:t>
            </a: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5710" y="54396"/>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F7E46A28-AD6B-BD46-A75E-43C7EFE03169}"/>
              </a:ext>
            </a:extLst>
          </p:cNvPr>
          <p:cNvSpPr txBox="1">
            <a:spLocks noChangeArrowheads="1"/>
          </p:cNvSpPr>
          <p:nvPr/>
        </p:nvSpPr>
        <p:spPr bwMode="auto">
          <a:xfrm>
            <a:off x="323528" y="4221088"/>
            <a:ext cx="8568952" cy="2204658"/>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الرجاء</a:t>
            </a:r>
            <a:endParaRPr kumimoji="0" lang="en-US" sz="2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في الظلمة</a:t>
            </a:r>
            <a:endParaRPr kumimoji="0" lang="en-US" sz="2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5803E375-3D14-0F46-AE8D-215936970B78}"/>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8525190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5554" name="Picture 2">
            <a:extLst>
              <a:ext uri="{FF2B5EF4-FFF2-40B4-BE49-F238E27FC236}">
                <a16:creationId xmlns:a16="http://schemas.microsoft.com/office/drawing/2014/main" id="{D7369A46-2936-104F-8AE3-49D0D05E705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3" y="764704"/>
            <a:ext cx="9201207" cy="551723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2. أظهر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الخضوع</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لكل من لله والناس</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(2: 13-3: 12).</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534421" y="74968"/>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BA5A77D1-EC90-D54A-BE8D-8FAC2EEBF86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626302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3. أظهر حياة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غير أنانية </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مثل يسوع </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(3: 13-5: 14).</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310370" y="113657"/>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534530" name="Picture 2">
            <a:extLst>
              <a:ext uri="{FF2B5EF4-FFF2-40B4-BE49-F238E27FC236}">
                <a16:creationId xmlns:a16="http://schemas.microsoft.com/office/drawing/2014/main" id="{CD3E93D2-00C9-2C49-B366-C8232DEE998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6387"/>
          <a:stretch/>
        </p:blipFill>
        <p:spPr bwMode="auto">
          <a:xfrm>
            <a:off x="-1" y="2564904"/>
            <a:ext cx="9189695" cy="352839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C51E7A72-F51C-E343-B6EE-B8B3D6174263}"/>
              </a:ext>
            </a:extLst>
          </p:cNvPr>
          <p:cNvSpPr txBox="1">
            <a:spLocks noChangeArrowheads="1"/>
          </p:cNvSpPr>
          <p:nvPr/>
        </p:nvSpPr>
        <p:spPr bwMode="auto">
          <a:xfrm>
            <a:off x="1279200" y="6093296"/>
            <a:ext cx="7512021" cy="7364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6" name="Rectangle 2">
            <a:extLst>
              <a:ext uri="{FF2B5EF4-FFF2-40B4-BE49-F238E27FC236}">
                <a16:creationId xmlns:a16="http://schemas.microsoft.com/office/drawing/2014/main" id="{FFE4D272-DC7A-ED40-9073-ABA544B146E8}"/>
              </a:ext>
            </a:extLst>
          </p:cNvPr>
          <p:cNvSpPr txBox="1">
            <a:spLocks noChangeArrowheads="1"/>
          </p:cNvSpPr>
          <p:nvPr/>
        </p:nvSpPr>
        <p:spPr bwMode="auto">
          <a:xfrm>
            <a:off x="-18001" y="5445224"/>
            <a:ext cx="9180002" cy="467531"/>
          </a:xfrm>
          <a:prstGeom prst="rect">
            <a:avLst/>
          </a:prstGeom>
          <a:solidFill>
            <a:srgbClr val="90000B"/>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أَحِب </a:t>
            </a: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الله</a:t>
            </a:r>
            <a:r>
              <a:rPr kumimoji="0" lang="ar-JO" sz="3600" b="0"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أَحِب الناس.</a:t>
            </a:r>
            <a:endParaRPr kumimoji="0" lang="en-US" sz="36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39977598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589240"/>
            <a:ext cx="9144000" cy="769349"/>
          </a:xfrm>
          <a:effectLst>
            <a:outerShdw blurRad="63500" dist="35921" dir="2700000" algn="ctr" rotWithShape="0">
              <a:schemeClr val="tx2">
                <a:alpha val="74998"/>
              </a:schemeClr>
            </a:outerShdw>
          </a:effectLst>
        </p:spPr>
        <p:txBody>
          <a:bodyPr/>
          <a:lstStyle/>
          <a:p>
            <a:pPr>
              <a:defRPr/>
            </a:pPr>
            <a:r>
              <a:rPr lang="ar-SA"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الرئيسية لبطرس الأولى</a:t>
            </a:r>
            <a:endParaRPr lang="en-US"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txBox="1">
            <a:spLocks noChangeArrowheads="1"/>
          </p:cNvSpPr>
          <p:nvPr/>
        </p:nvSpPr>
        <p:spPr bwMode="auto">
          <a:xfrm>
            <a:off x="215556" y="2192364"/>
            <a:ext cx="8388424" cy="2048790"/>
          </a:xfrm>
          <a:prstGeom prst="rect">
            <a:avLst/>
          </a:prstGeom>
          <a:gradFill flip="none" rotWithShape="1">
            <a:gsLst>
              <a:gs pos="0">
                <a:schemeClr val="accent1">
                  <a:shade val="30000"/>
                  <a:satMod val="115000"/>
                </a:schemeClr>
              </a:gs>
              <a:gs pos="50000">
                <a:schemeClr val="tx1"/>
              </a:gs>
              <a:gs pos="100000">
                <a:schemeClr val="accent2"/>
              </a:gs>
            </a:gsLst>
            <a:path path="circle">
              <a:fillToRect l="50000" t="50000" r="50000" b="50000"/>
            </a:path>
            <a:tileRect/>
          </a:grad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أظهِر تواضعًا مقدسًا يُكرم الآخرين.</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a:extLst>
              <a:ext uri="{FF2B5EF4-FFF2-40B4-BE49-F238E27FC236}">
                <a16:creationId xmlns:a16="http://schemas.microsoft.com/office/drawing/2014/main" id="{DC8568BF-9A40-3A42-82E7-595242C9141F}"/>
              </a:ext>
            </a:extLst>
          </p:cNvPr>
          <p:cNvSpPr txBox="1">
            <a:spLocks noChangeArrowheads="1"/>
          </p:cNvSpPr>
          <p:nvPr/>
        </p:nvSpPr>
        <p:spPr bwMode="auto">
          <a:xfrm>
            <a:off x="377788" y="154543"/>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0439070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900098"/>
                                        </p:tgtEl>
                                        <p:attrNameLst>
                                          <p:attrName>style.visibility</p:attrName>
                                        </p:attrNameLst>
                                      </p:cBhvr>
                                      <p:to>
                                        <p:strVal val="visible"/>
                                      </p:to>
                                    </p:set>
                                    <p:anim calcmode="lin" valueType="num">
                                      <p:cBhvr additive="base">
                                        <p:cTn id="7" dur="500"/>
                                        <p:tgtEl>
                                          <p:spTgt spid="900098"/>
                                        </p:tgtEl>
                                        <p:attrNameLst>
                                          <p:attrName>ppt_y</p:attrName>
                                        </p:attrNameLst>
                                      </p:cBhvr>
                                      <p:tavLst>
                                        <p:tav tm="0">
                                          <p:val>
                                            <p:strVal val="#ppt_y+#ppt_h*1.125000"/>
                                          </p:val>
                                        </p:tav>
                                        <p:tav tm="100000">
                                          <p:val>
                                            <p:strVal val="#ppt_y"/>
                                          </p:val>
                                        </p:tav>
                                      </p:tavLst>
                                    </p:anim>
                                    <p:animEffect transition="in" filter="wipe(up)">
                                      <p:cBhvr>
                                        <p:cTn id="8" dur="5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Lst>
  </p:timing>
</p:sld>
</file>

<file path=ppt/slides/slide42.xml><?xml version="1.0" encoding="utf-8"?>
<p:sld xmlns:a="http://schemas.openxmlformats.org/drawingml/2006/main" xmlns:r="http://schemas.openxmlformats.org/officeDocument/2006/relationships" xmlns:p="http://schemas.openxmlformats.org/presentationml/2006/main" showMasterSp="0">
  <p:cSld>
    <p:bg>
      <p:bgPr>
        <a:solidFill>
          <a:srgbClr val="000000"/>
        </a:solidFill>
        <a:effectLst/>
      </p:bgPr>
    </p:bg>
    <p:spTree>
      <p:nvGrpSpPr>
        <p:cNvPr id="1" name=""/>
        <p:cNvGrpSpPr/>
        <p:nvPr/>
      </p:nvGrpSpPr>
      <p:grpSpPr>
        <a:xfrm>
          <a:off x="0" y="0"/>
          <a:ext cx="0" cy="0"/>
          <a:chOff x="0" y="0"/>
          <a:chExt cx="0" cy="0"/>
        </a:xfrm>
      </p:grpSpPr>
      <p:sp>
        <p:nvSpPr>
          <p:cNvPr id="263170" name="Rectangle 4"/>
          <p:cNvSpPr>
            <a:spLocks noGrp="1" noChangeArrowheads="1"/>
          </p:cNvSpPr>
          <p:nvPr>
            <p:ph type="title"/>
          </p:nvPr>
        </p:nvSpPr>
        <p:spPr/>
        <p:txBody>
          <a:bodyPr/>
          <a:lstStyle/>
          <a:p>
            <a:pPr eaLnBrk="1" hangingPunct="1"/>
            <a:r>
              <a:rPr lang="ar-SA" dirty="0">
                <a:solidFill>
                  <a:srgbClr val="000000"/>
                </a:solidFill>
                <a:latin typeface="Times New Roman" charset="0"/>
              </a:rPr>
              <a:t>لوقا</a:t>
            </a:r>
            <a:r>
              <a:rPr lang="en-US" dirty="0">
                <a:solidFill>
                  <a:srgbClr val="000000"/>
                </a:solidFill>
                <a:latin typeface="Times New Roman" charset="0"/>
              </a:rPr>
              <a:t> Title Slide</a:t>
            </a:r>
            <a:endParaRPr lang="en-US" dirty="0">
              <a:latin typeface="Times New Roman" charset="0"/>
            </a:endParaRPr>
          </a:p>
        </p:txBody>
      </p:sp>
      <p:sp>
        <p:nvSpPr>
          <p:cNvPr id="263172" name="Picture 1"/>
          <p:cNvSpPr>
            <a:spLocks noChangeAspect="1"/>
          </p:cNvSpPr>
          <p:nvPr/>
        </p:nvSpPr>
        <p:spPr bwMode="auto">
          <a:xfrm>
            <a:off x="3924301" y="115888"/>
            <a:ext cx="5080000" cy="3568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sp>
        <p:nvSpPr>
          <p:cNvPr id="263173" name="Picture 2"/>
          <p:cNvSpPr>
            <a:spLocks noChangeAspect="1"/>
          </p:cNvSpPr>
          <p:nvPr/>
        </p:nvSpPr>
        <p:spPr bwMode="auto">
          <a:xfrm>
            <a:off x="4362450" y="3519489"/>
            <a:ext cx="3810000" cy="2501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sp>
        <p:nvSpPr>
          <p:cNvPr id="263174" name="Picture 3"/>
          <p:cNvSpPr>
            <a:spLocks noChangeAspect="1"/>
          </p:cNvSpPr>
          <p:nvPr/>
        </p:nvSpPr>
        <p:spPr bwMode="auto">
          <a:xfrm>
            <a:off x="179389" y="188914"/>
            <a:ext cx="5080000" cy="3314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pic>
        <p:nvPicPr>
          <p:cNvPr id="263176"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924301" y="115888"/>
            <a:ext cx="5080000" cy="3568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3177" name="Picture 2"/>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362450" y="3519489"/>
            <a:ext cx="3810000" cy="2501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3178" name="Picture 3"/>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179389" y="260350"/>
            <a:ext cx="5080000" cy="3314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3175" name="WordArt 3"/>
          <p:cNvSpPr>
            <a:spLocks noChangeArrowheads="1" noChangeShapeType="1" noTextEdit="1"/>
          </p:cNvSpPr>
          <p:nvPr/>
        </p:nvSpPr>
        <p:spPr bwMode="auto">
          <a:xfrm>
            <a:off x="395288" y="3645025"/>
            <a:ext cx="3810000" cy="2743200"/>
          </a:xfrm>
          <a:prstGeom prst="rect">
            <a:avLst/>
          </a:prstGeom>
        </p:spPr>
        <p:txBody>
          <a:bodyPr wrap="none" lIns="91427" tIns="45714" rIns="91427" bIns="45714" fromWordArt="1">
            <a:prstTxWarp prst="textDoubleWave1">
              <a:avLst>
                <a:gd name="adj1" fmla="val 6500"/>
                <a:gd name="adj2" fmla="val 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0" i="0" u="none" strike="noStrike" kern="10" cap="none" spc="0" normalizeH="0" baseline="0" noProof="0">
                <a:ln w="12700" cap="sq">
                  <a:solidFill>
                    <a:srgbClr val="000099"/>
                  </a:solidFill>
                  <a:round/>
                  <a:headEnd type="none" w="sm" len="sm"/>
                  <a:tailEnd type="none" w="sm" len="sm"/>
                </a:ln>
                <a:solidFill>
                  <a:srgbClr val="33CCFF"/>
                </a:solidFill>
                <a:effectLst>
                  <a:outerShdw blurRad="63500" dist="125724" dir="18900000" algn="ctr" rotWithShape="0">
                    <a:srgbClr val="000099">
                      <a:alpha val="74997"/>
                    </a:srgbClr>
                  </a:outerShdw>
                </a:effectLst>
                <a:uLnTx/>
                <a:uFillTx/>
                <a:latin typeface="Impact"/>
                <a:ea typeface="Impact"/>
                <a:cs typeface="Impact"/>
              </a:rPr>
              <a:t>لوقا</a:t>
            </a:r>
            <a:endParaRPr kumimoji="0" lang="en-US" sz="3600" b="0" i="0" u="none" strike="noStrike" kern="10" cap="none" spc="0" normalizeH="0" baseline="0" noProof="0">
              <a:ln w="12700" cap="sq">
                <a:solidFill>
                  <a:srgbClr val="000099"/>
                </a:solidFill>
                <a:round/>
                <a:headEnd type="none" w="sm" len="sm"/>
                <a:tailEnd type="none" w="sm" len="sm"/>
              </a:ln>
              <a:solidFill>
                <a:srgbClr val="33CCFF"/>
              </a:solidFill>
              <a:effectLst>
                <a:outerShdw blurRad="63500" dist="125724" dir="18900000" algn="ctr" rotWithShape="0">
                  <a:srgbClr val="000099">
                    <a:alpha val="74997"/>
                  </a:srgbClr>
                </a:outerShdw>
              </a:effectLst>
              <a:uLnTx/>
              <a:uFillTx/>
              <a:latin typeface="Impact"/>
              <a:ea typeface="Impact"/>
              <a:cs typeface="Impact"/>
            </a:endParaRPr>
          </a:p>
        </p:txBody>
      </p:sp>
      <p:sp>
        <p:nvSpPr>
          <p:cNvPr id="11" name="Rectangle 10">
            <a:extLst>
              <a:ext uri="{FF2B5EF4-FFF2-40B4-BE49-F238E27FC236}">
                <a16:creationId xmlns:a16="http://schemas.microsoft.com/office/drawing/2014/main" id="{50BAB21C-F950-B942-9FAF-0C499E4C3C65}"/>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3404411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63175"/>
                                        </p:tgtEl>
                                        <p:attrNameLst>
                                          <p:attrName>style.visibility</p:attrName>
                                        </p:attrNameLst>
                                      </p:cBhvr>
                                      <p:to>
                                        <p:strVal val="visible"/>
                                      </p:to>
                                    </p:set>
                                    <p:animEffect transition="in" filter="checkerboard(across)">
                                      <p:cBhvr>
                                        <p:cTn id="7" dur="500"/>
                                        <p:tgtEl>
                                          <p:spTgt spid="263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175"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Dark Blue Worship Backgrounds.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7384"/>
            <a:ext cx="9144000" cy="1507008"/>
          </a:xfrm>
          <a:solidFill>
            <a:schemeClr val="tx1"/>
          </a:solidFill>
          <a:effectLst>
            <a:outerShdw blurRad="63500" dist="35921" dir="2700000" algn="ctr" rotWithShape="0">
              <a:schemeClr val="tx2">
                <a:alpha val="74998"/>
              </a:schemeClr>
            </a:outerShdw>
          </a:effectLst>
        </p:spPr>
        <p:txBody>
          <a:bodyPr anchor="t"/>
          <a:lstStyle/>
          <a:p>
            <a:pPr>
              <a:defRPr/>
            </a:pPr>
            <a:r>
              <a:rPr lang="ar-JO"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أي من هذه الصفات الثلاثة يشكل التحدي الأكبر لك؟</a:t>
            </a:r>
          </a:p>
        </p:txBody>
      </p:sp>
      <p:sp>
        <p:nvSpPr>
          <p:cNvPr id="5" name="Rectangle 2">
            <a:extLst>
              <a:ext uri="{FF2B5EF4-FFF2-40B4-BE49-F238E27FC236}">
                <a16:creationId xmlns:a16="http://schemas.microsoft.com/office/drawing/2014/main" id="{F004E373-37F6-C04C-9A50-2EDEB1A89ED9}"/>
              </a:ext>
            </a:extLst>
          </p:cNvPr>
          <p:cNvSpPr txBox="1">
            <a:spLocks noChangeArrowheads="1"/>
          </p:cNvSpPr>
          <p:nvPr/>
        </p:nvSpPr>
        <p:spPr bwMode="auto">
          <a:xfrm>
            <a:off x="-1120" y="5277690"/>
            <a:ext cx="9144000" cy="1512168"/>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0"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انكار الذات</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أي معركة عليك أن تخسرها؟</a:t>
            </a:r>
          </a:p>
          <a:p>
            <a:pPr marL="3473450" marR="0" lvl="0" indent="-3465513" algn="r" defTabSz="914400" rtl="1" eaLnBrk="0" fontAlgn="base" latinLnBrk="0" hangingPunct="0">
              <a:lnSpc>
                <a:spcPct val="100000"/>
              </a:lnSpc>
              <a:spcBef>
                <a:spcPct val="0"/>
              </a:spcBef>
              <a:spcAft>
                <a:spcPct val="0"/>
              </a:spcAft>
              <a:buClrTx/>
              <a:buSzTx/>
              <a:buFontTx/>
              <a:buNone/>
              <a:tabLst/>
              <a:defRPr/>
            </a:pPr>
            <a:endPar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381C3112-7A5C-2441-BF20-C660B29633B8}"/>
              </a:ext>
            </a:extLst>
          </p:cNvPr>
          <p:cNvSpPr txBox="1">
            <a:spLocks noChangeArrowheads="1"/>
          </p:cNvSpPr>
          <p:nvPr/>
        </p:nvSpPr>
        <p:spPr bwMode="auto">
          <a:xfrm>
            <a:off x="-1120" y="1735086"/>
            <a:ext cx="9144000" cy="137180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3"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القداسة</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هل كانت مقاييسك أقل من المستوى؟</a:t>
            </a:r>
          </a:p>
          <a:p>
            <a:pPr marL="3473450" marR="0" lvl="3" indent="-3465513" algn="l" defTabSz="914400" rtl="0" eaLnBrk="0" fontAlgn="base" latinLnBrk="0" hangingPunct="0">
              <a:lnSpc>
                <a:spcPct val="100000"/>
              </a:lnSpc>
              <a:spcBef>
                <a:spcPct val="0"/>
              </a:spcBef>
              <a:spcAft>
                <a:spcPct val="0"/>
              </a:spcAft>
              <a:buClrTx/>
              <a:buSzTx/>
              <a:buFontTx/>
              <a:buNone/>
              <a:tabLst/>
              <a:defRPr/>
            </a:pPr>
            <a:endParaRPr kumimoji="0" lang="en-US" sz="44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2425D8D8-B224-AF49-8745-1563A903F458}"/>
              </a:ext>
            </a:extLst>
          </p:cNvPr>
          <p:cNvSpPr txBox="1">
            <a:spLocks noChangeArrowheads="1"/>
          </p:cNvSpPr>
          <p:nvPr/>
        </p:nvSpPr>
        <p:spPr bwMode="auto">
          <a:xfrm>
            <a:off x="-1120" y="3175038"/>
            <a:ext cx="9144000" cy="2007391"/>
          </a:xfrm>
          <a:prstGeom prst="rect">
            <a:avLst/>
          </a:prstGeom>
          <a:solidFill>
            <a:schemeClr val="tx1"/>
          </a:soli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3"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الخضوع</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أين تريد أن تكون متسيدًا لكن الله يريدك أن تخضع؟</a:t>
            </a:r>
          </a:p>
        </p:txBody>
      </p:sp>
      <p:sp>
        <p:nvSpPr>
          <p:cNvPr id="8" name="Rectangle 2">
            <a:extLst>
              <a:ext uri="{FF2B5EF4-FFF2-40B4-BE49-F238E27FC236}">
                <a16:creationId xmlns:a16="http://schemas.microsoft.com/office/drawing/2014/main" id="{42E3E88A-FB6D-6445-9417-50812153BC82}"/>
              </a:ext>
            </a:extLst>
          </p:cNvPr>
          <p:cNvSpPr txBox="1">
            <a:spLocks noChangeArrowheads="1"/>
          </p:cNvSpPr>
          <p:nvPr/>
        </p:nvSpPr>
        <p:spPr bwMode="auto">
          <a:xfrm>
            <a:off x="343123" y="5926003"/>
            <a:ext cx="3024337"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JO" sz="40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0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8683746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69"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Black</a:t>
            </a:r>
          </a:p>
        </p:txBody>
      </p:sp>
    </p:spTree>
    <p:extLst>
      <p:ext uri="{BB962C8B-B14F-4D97-AF65-F5344CB8AC3E}">
        <p14:creationId xmlns:p14="http://schemas.microsoft.com/office/powerpoint/2010/main" val="2159264868"/>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showMasterPhAnim="0">
  <p:cSld>
    <p:bg>
      <p:bgPr>
        <a:solidFill>
          <a:srgbClr val="000000"/>
        </a:solidFill>
        <a:effectLst/>
      </p:bgPr>
    </p:bg>
    <p:spTree>
      <p:nvGrpSpPr>
        <p:cNvPr id="1" name=""/>
        <p:cNvGrpSpPr/>
        <p:nvPr/>
      </p:nvGrpSpPr>
      <p:grpSpPr>
        <a:xfrm>
          <a:off x="0" y="0"/>
          <a:ext cx="0" cy="0"/>
          <a:chOff x="0" y="0"/>
          <a:chExt cx="0" cy="0"/>
        </a:xfrm>
      </p:grpSpPr>
      <p:pic>
        <p:nvPicPr>
          <p:cNvPr id="238594" name="Picture 1"/>
          <p:cNvPicPr>
            <a:picLocks noChangeAspect="1"/>
          </p:cNvPicPr>
          <p:nvPr/>
        </p:nvPicPr>
        <p:blipFill rotWithShape="1">
          <a:blip r:embed="rId3">
            <a:extLst>
              <a:ext uri="{28A0092B-C50C-407E-A947-70E740481C1C}">
                <a14:useLocalDpi xmlns:a14="http://schemas.microsoft.com/office/drawing/2010/main" val="0"/>
              </a:ext>
            </a:extLst>
          </a:blip>
          <a:srcRect t="8799"/>
          <a:stretch/>
        </p:blipFill>
        <p:spPr bwMode="auto">
          <a:xfrm>
            <a:off x="12700" y="0"/>
            <a:ext cx="5405438" cy="62545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0178" name="Rectangle 2"/>
          <p:cNvSpPr>
            <a:spLocks noGrp="1" noChangeArrowheads="1"/>
          </p:cNvSpPr>
          <p:nvPr>
            <p:ph type="subTitle" idx="1"/>
          </p:nvPr>
        </p:nvSpPr>
        <p:spPr>
          <a:xfrm>
            <a:off x="3657600" y="3505200"/>
            <a:ext cx="5334000" cy="1600200"/>
          </a:xfrm>
        </p:spPr>
        <p:txBody>
          <a:bodyPr/>
          <a:lstStyle/>
          <a:p>
            <a:pPr eaLnBrk="1" hangingPunct="1"/>
            <a:r>
              <a:rPr lang="ar-JO" sz="4800" dirty="0">
                <a:solidFill>
                  <a:srgbClr val="FFFFFF"/>
                </a:solidFill>
                <a:ea typeface="ＭＳ Ｐゴシック" charset="0"/>
                <a:cs typeface="Arial" panose="020B0604020202020204" pitchFamily="34" charset="0"/>
              </a:rPr>
              <a:t>لا يمكنك الذهاب</a:t>
            </a:r>
          </a:p>
          <a:p>
            <a:pPr eaLnBrk="1" hangingPunct="1"/>
            <a:r>
              <a:rPr lang="ar-JO" sz="4800" dirty="0">
                <a:solidFill>
                  <a:srgbClr val="FFFFFF"/>
                </a:solidFill>
                <a:ea typeface="ＭＳ Ｐゴシック" charset="0"/>
                <a:cs typeface="Arial" panose="020B0604020202020204" pitchFamily="34" charset="0"/>
              </a:rPr>
              <a:t>أبعد من معرفتك</a:t>
            </a:r>
            <a:endParaRPr lang="en-US" sz="4800" dirty="0">
              <a:solidFill>
                <a:srgbClr val="FFFFFF"/>
              </a:solidFill>
              <a:ea typeface="ＭＳ Ｐゴシック" charset="0"/>
              <a:cs typeface="Arial" panose="020B0604020202020204" pitchFamily="34" charset="0"/>
            </a:endParaRPr>
          </a:p>
        </p:txBody>
      </p:sp>
      <p:sp>
        <p:nvSpPr>
          <p:cNvPr id="50180" name="WordArt 4"/>
          <p:cNvSpPr>
            <a:spLocks noChangeArrowheads="1" noChangeShapeType="1" noTextEdit="1"/>
          </p:cNvSpPr>
          <p:nvPr/>
        </p:nvSpPr>
        <p:spPr bwMode="auto">
          <a:xfrm>
            <a:off x="3810000" y="1828800"/>
            <a:ext cx="4800600" cy="1371600"/>
          </a:xfrm>
          <a:prstGeom prst="rect">
            <a:avLst/>
          </a:prstGeom>
        </p:spPr>
        <p:txBody>
          <a:bodyPr wrap="none" fromWordArt="1">
            <a:prstTxWarp prst="textPlain">
              <a:avLst>
                <a:gd name="adj" fmla="val 46981"/>
              </a:avLst>
            </a:prstTxWarp>
            <a:scene3d>
              <a:camera prst="legacyPerspectiveTopLeft"/>
              <a:lightRig rig="legacyNormal3" dir="r"/>
            </a:scene3d>
            <a:sp3d extrusionH="201600" prstMaterial="legacyMetal">
              <a:extrusionClr>
                <a:srgbClr val="FFFFFF"/>
              </a:extrusionClr>
            </a:sp3d>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0" cap="none" spc="0" normalizeH="0" baseline="0" noProof="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effectLst/>
                <a:uLnTx/>
                <a:uFillTx/>
                <a:latin typeface="Arial" panose="020B0604020202020204" pitchFamily="34" charset="0"/>
                <a:ea typeface="Arial"/>
                <a:cs typeface="Arial" panose="020B0604020202020204" pitchFamily="34" charset="0"/>
              </a:rPr>
              <a:t>٢ بطرس </a:t>
            </a:r>
            <a:endParaRPr kumimoji="0" lang="en-US" sz="3600" b="1" u="none" strike="noStrike" kern="10" cap="none" spc="0" normalizeH="0" baseline="0" noProof="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effectLst/>
              <a:uLnTx/>
              <a:uFillTx/>
              <a:latin typeface="Arial" panose="020B0604020202020204" pitchFamily="34" charset="0"/>
              <a:ea typeface="Arial"/>
              <a:cs typeface="Arial" panose="020B0604020202020204" pitchFamily="34" charset="0"/>
            </a:endParaRPr>
          </a:p>
        </p:txBody>
      </p:sp>
      <p:sp>
        <p:nvSpPr>
          <p:cNvPr id="238597" name="Rectangle 5"/>
          <p:cNvSpPr>
            <a:spLocks noGrp="1" noChangeArrowheads="1"/>
          </p:cNvSpPr>
          <p:nvPr>
            <p:ph type="ctrTitle"/>
          </p:nvPr>
        </p:nvSpPr>
        <p:spPr>
          <a:xfrm>
            <a:off x="3810000" y="108148"/>
            <a:ext cx="7772400" cy="1143000"/>
          </a:xfrm>
        </p:spPr>
        <p:txBody>
          <a:bodyPr/>
          <a:lstStyle/>
          <a:p>
            <a:pPr algn="r" eaLnBrk="1" hangingPunct="1"/>
            <a:r>
              <a:rPr lang="ar-SA" dirty="0">
                <a:solidFill>
                  <a:schemeClr val="bg1"/>
                </a:solidFill>
                <a:ea typeface="ＭＳ Ｐゴシック" charset="0"/>
                <a:cs typeface="ＭＳ Ｐゴシック" charset="0"/>
              </a:rPr>
              <a:t>بطرس 2</a:t>
            </a:r>
            <a:endParaRPr lang="en-US" dirty="0">
              <a:solidFill>
                <a:schemeClr val="bg1"/>
              </a:solidFill>
              <a:ea typeface="ＭＳ Ｐゴシック" charset="0"/>
              <a:cs typeface="ＭＳ Ｐゴシック" charset="0"/>
            </a:endParaRPr>
          </a:p>
        </p:txBody>
      </p:sp>
      <p:sp>
        <p:nvSpPr>
          <p:cNvPr id="8" name="Rectangle 7">
            <a:extLst>
              <a:ext uri="{FF2B5EF4-FFF2-40B4-BE49-F238E27FC236}">
                <a16:creationId xmlns:a16="http://schemas.microsoft.com/office/drawing/2014/main" id="{7BF569E0-A6FA-D843-9A68-9A73F508FE84}"/>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028026168"/>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50180"/>
                                        </p:tgtEl>
                                        <p:attrNameLst>
                                          <p:attrName>style.visibility</p:attrName>
                                        </p:attrNameLst>
                                      </p:cBhvr>
                                      <p:to>
                                        <p:strVal val="visible"/>
                                      </p:to>
                                    </p:set>
                                    <p:animEffect transition="in" filter="fade">
                                      <p:cBhvr>
                                        <p:cTn id="7" dur="770" decel="100000"/>
                                        <p:tgtEl>
                                          <p:spTgt spid="50180"/>
                                        </p:tgtEl>
                                      </p:cBhvr>
                                    </p:animEffect>
                                    <p:animScale>
                                      <p:cBhvr>
                                        <p:cTn id="8" dur="770" decel="100000"/>
                                        <p:tgtEl>
                                          <p:spTgt spid="50180"/>
                                        </p:tgtEl>
                                      </p:cBhvr>
                                      <p:from x="10000" y="10000"/>
                                      <p:to x="200000" y="450000"/>
                                    </p:animScale>
                                    <p:animScale>
                                      <p:cBhvr>
                                        <p:cTn id="9" dur="1230" accel="100000" fill="hold">
                                          <p:stCondLst>
                                            <p:cond delay="770"/>
                                          </p:stCondLst>
                                        </p:cTn>
                                        <p:tgtEl>
                                          <p:spTgt spid="50180"/>
                                        </p:tgtEl>
                                      </p:cBhvr>
                                      <p:from x="200000" y="450000"/>
                                      <p:to x="100000" y="100000"/>
                                    </p:animScale>
                                    <p:set>
                                      <p:cBhvr>
                                        <p:cTn id="10" dur="770" fill="hold"/>
                                        <p:tgtEl>
                                          <p:spTgt spid="50180"/>
                                        </p:tgtEl>
                                        <p:attrNameLst>
                                          <p:attrName>ppt_x</p:attrName>
                                        </p:attrNameLst>
                                      </p:cBhvr>
                                      <p:to>
                                        <p:strVal val="(0.5)"/>
                                      </p:to>
                                    </p:set>
                                    <p:anim from="(0.5)" to="(#ppt_x)" calcmode="lin" valueType="num">
                                      <p:cBhvr>
                                        <p:cTn id="11" dur="1230" accel="100000" fill="hold">
                                          <p:stCondLst>
                                            <p:cond delay="770"/>
                                          </p:stCondLst>
                                        </p:cTn>
                                        <p:tgtEl>
                                          <p:spTgt spid="50180"/>
                                        </p:tgtEl>
                                        <p:attrNameLst>
                                          <p:attrName>ppt_x</p:attrName>
                                        </p:attrNameLst>
                                      </p:cBhvr>
                                    </p:anim>
                                    <p:set>
                                      <p:cBhvr>
                                        <p:cTn id="12" dur="770" fill="hold"/>
                                        <p:tgtEl>
                                          <p:spTgt spid="50180"/>
                                        </p:tgtEl>
                                        <p:attrNameLst>
                                          <p:attrName>ppt_y</p:attrName>
                                        </p:attrNameLst>
                                      </p:cBhvr>
                                      <p:to>
                                        <p:strVal val="(#ppt_y+0.4)"/>
                                      </p:to>
                                    </p:set>
                                    <p:anim from="(#ppt_y+0.4)" to="(#ppt_y)" calcmode="lin" valueType="num">
                                      <p:cBhvr>
                                        <p:cTn id="13" dur="1230" accel="100000" fill="hold">
                                          <p:stCondLst>
                                            <p:cond delay="770"/>
                                          </p:stCondLst>
                                        </p:cTn>
                                        <p:tgtEl>
                                          <p:spTgt spid="5018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80"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المعرِفة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284</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617407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المعرفة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لمكافحة التعليم الباطل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42087265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602008"/>
            <a:ext cx="9144000" cy="40592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فَأَنْتُمْ أَيُّهَا ٱلْأَحِبَّاءُ، إِذْ قَدْ سَبَقْتُمْ فَعَرَفْتُمُ،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ٱحْتَرِسُوا مِنْ أَنْ تَنْقَادُوا بِضَلَالِ ٱلْأَرْدِيَاءِ،</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فَتَسْقُطُوا مِنْ ثَبَاتِكُمْ.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وَلَكِنِ ٱنْمُوا فِي ٱلنِّعْمَةِ وَفِي مَعْرِفَةِ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رَبِّنَا وَمُخَلِّصِنَا يَسُوعَ ٱلْمَسِيحِ. لَهُ ٱلْمَجْدُ ٱلْآنَ وَإِلَى يَوْمِ ٱلدَّهْرِ. آمِينَ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(3: 17- 18).</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284</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28107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7" name="Rectangle 1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Summary Statement</a:t>
            </a:r>
          </a:p>
        </p:txBody>
      </p:sp>
      <p:sp>
        <p:nvSpPr>
          <p:cNvPr id="444418" name="Rectangle 2"/>
          <p:cNvSpPr>
            <a:spLocks noChangeArrowheads="1"/>
          </p:cNvSpPr>
          <p:nvPr/>
        </p:nvSpPr>
        <p:spPr bwMode="auto">
          <a:xfrm>
            <a:off x="0" y="609600"/>
            <a:ext cx="9144000" cy="6248400"/>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5B5249"/>
                </a:solidFill>
                <a:effectLst/>
                <a:uLnTx/>
                <a:uFillTx/>
                <a:latin typeface="Times" charset="0"/>
                <a:ea typeface="SimSun" charset="0"/>
                <a:cs typeface="SimSun" charset="0"/>
              </a:rPr>
              <a:t> </a:t>
            </a:r>
          </a:p>
        </p:txBody>
      </p:sp>
      <p:sp>
        <p:nvSpPr>
          <p:cNvPr id="444419" name="Rectangle 3"/>
          <p:cNvSpPr>
            <a:spLocks noChangeArrowheads="1"/>
          </p:cNvSpPr>
          <p:nvPr/>
        </p:nvSpPr>
        <p:spPr bwMode="auto">
          <a:xfrm>
            <a:off x="2014538" y="-947738"/>
            <a:ext cx="9144000" cy="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
        <p:nvSpPr>
          <p:cNvPr id="444420" name="Rectangle 4"/>
          <p:cNvSpPr>
            <a:spLocks noChangeArrowheads="1"/>
          </p:cNvSpPr>
          <p:nvPr/>
        </p:nvSpPr>
        <p:spPr bwMode="auto">
          <a:xfrm>
            <a:off x="1981200" y="2886075"/>
            <a:ext cx="9144000" cy="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
        <p:nvSpPr>
          <p:cNvPr id="444421" name="Text Box 5"/>
          <p:cNvSpPr txBox="1">
            <a:spLocks noChangeArrowheads="1"/>
          </p:cNvSpPr>
          <p:nvPr/>
        </p:nvSpPr>
        <p:spPr bwMode="auto">
          <a:xfrm>
            <a:off x="8164287" y="228600"/>
            <a:ext cx="670376" cy="461665"/>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284</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444422" name="Text Box 6"/>
          <p:cNvSpPr txBox="1">
            <a:spLocks noChangeArrowheads="1"/>
          </p:cNvSpPr>
          <p:nvPr/>
        </p:nvSpPr>
        <p:spPr bwMode="auto">
          <a:xfrm>
            <a:off x="3754599" y="76200"/>
            <a:ext cx="1739579" cy="52322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البيان الموجز</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36875" name="Text Box 11"/>
          <p:cNvSpPr txBox="1">
            <a:spLocks noChangeArrowheads="1"/>
          </p:cNvSpPr>
          <p:nvPr/>
        </p:nvSpPr>
        <p:spPr bwMode="auto">
          <a:xfrm>
            <a:off x="342900" y="1324035"/>
            <a:ext cx="8458200" cy="1569660"/>
          </a:xfrm>
          <a:prstGeom prst="rect">
            <a:avLst/>
          </a:prstGeom>
          <a:solidFill>
            <a:srgbClr val="E2DED6"/>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لكي ننمو في النعمة، بدلاً من الاستسلام للتعاليم الكاذبة،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 نحتاج أن نعرف أن يسوع قد اختارنا</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 وسيدين المرتدين عند عودته. </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444424" name="WordArt 13"/>
          <p:cNvSpPr>
            <a:spLocks noChangeArrowheads="1" noChangeShapeType="1" noTextEdit="1"/>
          </p:cNvSpPr>
          <p:nvPr/>
        </p:nvSpPr>
        <p:spPr bwMode="auto">
          <a:xfrm>
            <a:off x="0" y="0"/>
            <a:ext cx="1311275" cy="874713"/>
          </a:xfrm>
          <a:prstGeom prst="rect">
            <a:avLst/>
          </a:prstGeom>
        </p:spPr>
        <p:txBody>
          <a:bodyPr wrap="none" fromWordArt="1">
            <a:prstTxWarp prst="textCascadeUp">
              <a:avLst>
                <a:gd name="adj" fmla="val 44444"/>
              </a:avLst>
            </a:prstTxWarp>
            <a:scene3d>
              <a:camera prst="legacyPerspectiveFront">
                <a:rot lat="20519967" lon="1080000" rev="0"/>
              </a:camera>
              <a:lightRig rig="legacyHarsh2" dir="b"/>
            </a:scene3d>
            <a:sp3d extrusionH="430200" prstMaterial="legacyMatte">
              <a:extrusionClr>
                <a:srgbClr val="FF6600"/>
              </a:extrusionClr>
            </a:sp3d>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a:round/>
                  <a:headEnd/>
                  <a:tailEnd/>
                </a:ln>
                <a:gradFill rotWithShape="1">
                  <a:gsLst>
                    <a:gs pos="0">
                      <a:srgbClr val="FFE701"/>
                    </a:gs>
                    <a:gs pos="100000">
                      <a:srgbClr val="FE3E02"/>
                    </a:gs>
                  </a:gsLst>
                  <a:lin ang="5400000" scaled="1"/>
                </a:gradFill>
                <a:effectLst/>
                <a:uLnTx/>
                <a:uFillTx/>
                <a:latin typeface="Impact"/>
                <a:ea typeface="Impact"/>
                <a:cs typeface="Impact"/>
              </a:rPr>
              <a:t>2 بطرس</a:t>
            </a:r>
            <a:endParaRPr kumimoji="0" lang="en-US" sz="3600" b="0" i="0" u="none" strike="noStrike" kern="10" cap="none" spc="0" normalizeH="0" baseline="0" noProof="0" dirty="0">
              <a:ln w="9525">
                <a:round/>
                <a:headEnd/>
                <a:tailEnd/>
              </a:ln>
              <a:gradFill rotWithShape="1">
                <a:gsLst>
                  <a:gs pos="0">
                    <a:srgbClr val="FFE701"/>
                  </a:gs>
                  <a:gs pos="100000">
                    <a:srgbClr val="FE3E02"/>
                  </a:gs>
                </a:gsLst>
                <a:lin ang="5400000" scaled="1"/>
              </a:gradFill>
              <a:effectLst/>
              <a:uLnTx/>
              <a:uFillTx/>
              <a:latin typeface="Impact"/>
              <a:ea typeface="Impact"/>
              <a:cs typeface="Impact"/>
            </a:endParaRPr>
          </a:p>
        </p:txBody>
      </p:sp>
      <p:pic>
        <p:nvPicPr>
          <p:cNvPr id="36879" name="Picture 15" descr="j01996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898" y="3587694"/>
            <a:ext cx="3593761" cy="31941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6880" name="Picture 16" descr="j020029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1282" y="3486151"/>
            <a:ext cx="3590616" cy="320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256822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36875"/>
                                        </p:tgtEl>
                                        <p:attrNameLst>
                                          <p:attrName>style.visibility</p:attrName>
                                        </p:attrNameLst>
                                      </p:cBhvr>
                                      <p:to>
                                        <p:strVal val="visible"/>
                                      </p:to>
                                    </p:set>
                                    <p:anim calcmode="lin" valueType="num">
                                      <p:cBhvr>
                                        <p:cTn id="7" dur="500" fill="hold"/>
                                        <p:tgtEl>
                                          <p:spTgt spid="36875"/>
                                        </p:tgtEl>
                                        <p:attrNameLst>
                                          <p:attrName>ppt_w</p:attrName>
                                        </p:attrNameLst>
                                      </p:cBhvr>
                                      <p:tavLst>
                                        <p:tav tm="0">
                                          <p:val>
                                            <p:fltVal val="0"/>
                                          </p:val>
                                        </p:tav>
                                        <p:tav tm="100000">
                                          <p:val>
                                            <p:strVal val="#ppt_w"/>
                                          </p:val>
                                        </p:tav>
                                      </p:tavLst>
                                    </p:anim>
                                    <p:anim calcmode="lin" valueType="num">
                                      <p:cBhvr>
                                        <p:cTn id="8" dur="500" fill="hold"/>
                                        <p:tgtEl>
                                          <p:spTgt spid="36875"/>
                                        </p:tgtEl>
                                        <p:attrNameLst>
                                          <p:attrName>ppt_h</p:attrName>
                                        </p:attrNameLst>
                                      </p:cBhvr>
                                      <p:tavLst>
                                        <p:tav tm="0">
                                          <p:val>
                                            <p:fltVal val="0"/>
                                          </p:val>
                                        </p:tav>
                                        <p:tav tm="100000">
                                          <p:val>
                                            <p:strVal val="#ppt_h"/>
                                          </p:val>
                                        </p:tav>
                                      </p:tavLst>
                                    </p:anim>
                                  </p:childTnLst>
                                </p:cTn>
                              </p:par>
                            </p:childTnLst>
                          </p:cTn>
                        </p:par>
                        <p:par>
                          <p:cTn id="9" fill="hold" nodeType="withGroup">
                            <p:stCondLst>
                              <p:cond delay="500"/>
                            </p:stCondLst>
                            <p:childTnLst>
                              <p:par>
                                <p:cTn id="10" presetID="51" presetClass="entr" presetSubtype="0" fill="hold" nodeType="afterEffect">
                                  <p:stCondLst>
                                    <p:cond delay="0"/>
                                  </p:stCondLst>
                                  <p:childTnLst>
                                    <p:set>
                                      <p:cBhvr>
                                        <p:cTn id="11" dur="1" fill="hold">
                                          <p:stCondLst>
                                            <p:cond delay="0"/>
                                          </p:stCondLst>
                                        </p:cTn>
                                        <p:tgtEl>
                                          <p:spTgt spid="36879"/>
                                        </p:tgtEl>
                                        <p:attrNameLst>
                                          <p:attrName>style.visibility</p:attrName>
                                        </p:attrNameLst>
                                      </p:cBhvr>
                                      <p:to>
                                        <p:strVal val="visible"/>
                                      </p:to>
                                    </p:set>
                                    <p:animEffect transition="in" filter="fade">
                                      <p:cBhvr>
                                        <p:cTn id="12" dur="770" decel="100000"/>
                                        <p:tgtEl>
                                          <p:spTgt spid="36879"/>
                                        </p:tgtEl>
                                      </p:cBhvr>
                                    </p:animEffect>
                                    <p:animScale>
                                      <p:cBhvr>
                                        <p:cTn id="13" dur="770" decel="100000"/>
                                        <p:tgtEl>
                                          <p:spTgt spid="36879"/>
                                        </p:tgtEl>
                                      </p:cBhvr>
                                      <p:from x="10000" y="10000"/>
                                      <p:to x="200000" y="450000"/>
                                    </p:animScale>
                                    <p:animScale>
                                      <p:cBhvr>
                                        <p:cTn id="14" dur="1230" accel="100000" fill="hold">
                                          <p:stCondLst>
                                            <p:cond delay="770"/>
                                          </p:stCondLst>
                                        </p:cTn>
                                        <p:tgtEl>
                                          <p:spTgt spid="36879"/>
                                        </p:tgtEl>
                                      </p:cBhvr>
                                      <p:from x="200000" y="450000"/>
                                      <p:to x="100000" y="100000"/>
                                    </p:animScale>
                                    <p:set>
                                      <p:cBhvr>
                                        <p:cTn id="15" dur="770" fill="hold"/>
                                        <p:tgtEl>
                                          <p:spTgt spid="36879"/>
                                        </p:tgtEl>
                                        <p:attrNameLst>
                                          <p:attrName>ppt_x</p:attrName>
                                        </p:attrNameLst>
                                      </p:cBhvr>
                                      <p:to>
                                        <p:strVal val="(0.5)"/>
                                      </p:to>
                                    </p:set>
                                    <p:anim from="(0.5)" to="(#ppt_x)" calcmode="lin" valueType="num">
                                      <p:cBhvr>
                                        <p:cTn id="16" dur="1230" accel="100000" fill="hold">
                                          <p:stCondLst>
                                            <p:cond delay="770"/>
                                          </p:stCondLst>
                                        </p:cTn>
                                        <p:tgtEl>
                                          <p:spTgt spid="36879"/>
                                        </p:tgtEl>
                                        <p:attrNameLst>
                                          <p:attrName>ppt_x</p:attrName>
                                        </p:attrNameLst>
                                      </p:cBhvr>
                                    </p:anim>
                                    <p:set>
                                      <p:cBhvr>
                                        <p:cTn id="17" dur="770" fill="hold"/>
                                        <p:tgtEl>
                                          <p:spTgt spid="36879"/>
                                        </p:tgtEl>
                                        <p:attrNameLst>
                                          <p:attrName>ppt_y</p:attrName>
                                        </p:attrNameLst>
                                      </p:cBhvr>
                                      <p:to>
                                        <p:strVal val="(#ppt_y+0.4)"/>
                                      </p:to>
                                    </p:set>
                                    <p:anim from="(#ppt_y+0.4)" to="(#ppt_y)" calcmode="lin" valueType="num">
                                      <p:cBhvr>
                                        <p:cTn id="18" dur="1230" accel="100000" fill="hold">
                                          <p:stCondLst>
                                            <p:cond delay="770"/>
                                          </p:stCondLst>
                                        </p:cTn>
                                        <p:tgtEl>
                                          <p:spTgt spid="36879"/>
                                        </p:tgtEl>
                                        <p:attrNameLst>
                                          <p:attrName>ppt_y</p:attrName>
                                        </p:attrNameLst>
                                      </p:cBhvr>
                                    </p:anim>
                                  </p:childTnLst>
                                </p:cTn>
                              </p:par>
                            </p:childTnLst>
                          </p:cTn>
                        </p:par>
                        <p:par>
                          <p:cTn id="19" fill="hold">
                            <p:stCondLst>
                              <p:cond delay="2500"/>
                            </p:stCondLst>
                            <p:childTnLst>
                              <p:par>
                                <p:cTn id="20" presetID="51" presetClass="entr" presetSubtype="0" fill="hold" nodeType="afterEffect">
                                  <p:stCondLst>
                                    <p:cond delay="0"/>
                                  </p:stCondLst>
                                  <p:childTnLst>
                                    <p:set>
                                      <p:cBhvr>
                                        <p:cTn id="21" dur="1" fill="hold">
                                          <p:stCondLst>
                                            <p:cond delay="0"/>
                                          </p:stCondLst>
                                        </p:cTn>
                                        <p:tgtEl>
                                          <p:spTgt spid="36880"/>
                                        </p:tgtEl>
                                        <p:attrNameLst>
                                          <p:attrName>style.visibility</p:attrName>
                                        </p:attrNameLst>
                                      </p:cBhvr>
                                      <p:to>
                                        <p:strVal val="visible"/>
                                      </p:to>
                                    </p:set>
                                    <p:animEffect transition="in" filter="fade">
                                      <p:cBhvr>
                                        <p:cTn id="22" dur="770" decel="100000"/>
                                        <p:tgtEl>
                                          <p:spTgt spid="36880"/>
                                        </p:tgtEl>
                                      </p:cBhvr>
                                    </p:animEffect>
                                    <p:animScale>
                                      <p:cBhvr>
                                        <p:cTn id="23" dur="770" decel="100000"/>
                                        <p:tgtEl>
                                          <p:spTgt spid="36880"/>
                                        </p:tgtEl>
                                      </p:cBhvr>
                                      <p:from x="10000" y="10000"/>
                                      <p:to x="200000" y="450000"/>
                                    </p:animScale>
                                    <p:animScale>
                                      <p:cBhvr>
                                        <p:cTn id="24" dur="1230" accel="100000" fill="hold">
                                          <p:stCondLst>
                                            <p:cond delay="770"/>
                                          </p:stCondLst>
                                        </p:cTn>
                                        <p:tgtEl>
                                          <p:spTgt spid="36880"/>
                                        </p:tgtEl>
                                      </p:cBhvr>
                                      <p:from x="200000" y="450000"/>
                                      <p:to x="100000" y="100000"/>
                                    </p:animScale>
                                    <p:set>
                                      <p:cBhvr>
                                        <p:cTn id="25" dur="770" fill="hold"/>
                                        <p:tgtEl>
                                          <p:spTgt spid="36880"/>
                                        </p:tgtEl>
                                        <p:attrNameLst>
                                          <p:attrName>ppt_x</p:attrName>
                                        </p:attrNameLst>
                                      </p:cBhvr>
                                      <p:to>
                                        <p:strVal val="(0.5)"/>
                                      </p:to>
                                    </p:set>
                                    <p:anim from="(0.5)" to="(#ppt_x)" calcmode="lin" valueType="num">
                                      <p:cBhvr>
                                        <p:cTn id="26" dur="1230" accel="100000" fill="hold">
                                          <p:stCondLst>
                                            <p:cond delay="770"/>
                                          </p:stCondLst>
                                        </p:cTn>
                                        <p:tgtEl>
                                          <p:spTgt spid="36880"/>
                                        </p:tgtEl>
                                        <p:attrNameLst>
                                          <p:attrName>ppt_x</p:attrName>
                                        </p:attrNameLst>
                                      </p:cBhvr>
                                    </p:anim>
                                    <p:set>
                                      <p:cBhvr>
                                        <p:cTn id="27" dur="770" fill="hold"/>
                                        <p:tgtEl>
                                          <p:spTgt spid="36880"/>
                                        </p:tgtEl>
                                        <p:attrNameLst>
                                          <p:attrName>ppt_y</p:attrName>
                                        </p:attrNameLst>
                                      </p:cBhvr>
                                      <p:to>
                                        <p:strVal val="(#ppt_y+0.4)"/>
                                      </p:to>
                                    </p:set>
                                    <p:anim from="(#ppt_y+0.4)" to="(#ppt_y)" calcmode="lin" valueType="num">
                                      <p:cBhvr>
                                        <p:cTn id="28" dur="1230" accel="100000" fill="hold">
                                          <p:stCondLst>
                                            <p:cond delay="770"/>
                                          </p:stCondLst>
                                        </p:cTn>
                                        <p:tgtEl>
                                          <p:spTgt spid="36880"/>
                                        </p:tgtEl>
                                        <p:attrNameLst>
                                          <p:attrName>ppt_y</p:attrName>
                                        </p:attrNameLst>
                                      </p:cBhvr>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444424"/>
                                        </p:tgtEl>
                                        <p:attrNameLst>
                                          <p:attrName>style.visibility</p:attrName>
                                        </p:attrNameLst>
                                      </p:cBhvr>
                                      <p:to>
                                        <p:strVal val="visible"/>
                                      </p:to>
                                    </p:set>
                                    <p:anim calcmode="lin" valueType="num">
                                      <p:cBhvr additive="base">
                                        <p:cTn id="33" dur="500" fill="hold"/>
                                        <p:tgtEl>
                                          <p:spTgt spid="444424"/>
                                        </p:tgtEl>
                                        <p:attrNameLst>
                                          <p:attrName>ppt_x</p:attrName>
                                        </p:attrNameLst>
                                      </p:cBhvr>
                                      <p:tavLst>
                                        <p:tav tm="0">
                                          <p:val>
                                            <p:strVal val="#ppt_x"/>
                                          </p:val>
                                        </p:tav>
                                        <p:tav tm="100000">
                                          <p:val>
                                            <p:strVal val="#ppt_x"/>
                                          </p:val>
                                        </p:tav>
                                      </p:tavLst>
                                    </p:anim>
                                    <p:anim calcmode="lin" valueType="num">
                                      <p:cBhvr additive="base">
                                        <p:cTn id="34" dur="500" fill="hold"/>
                                        <p:tgtEl>
                                          <p:spTgt spid="4444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5" grpId="0" animBg="1" autoUpdateAnimBg="0"/>
      <p:bldP spid="444424" grpId="0"/>
    </p:bldLst>
  </p:timing>
</p:sld>
</file>

<file path=ppt/slides/slide42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8"/>
            <a:ext cx="9144000" cy="36271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48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ＭＳ Ｐゴシック" charset="0"/>
              </a:rPr>
              <a:t>يكافأ المؤمنون المخلصون:</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ＭＳ Ｐゴシック" charset="0"/>
              </a:rPr>
              <a:t>"لأنه هكذا يقدم لكم بسعة دخول إلى ملكوت ربنا ومخلصنا يسوع المسيح الأبدي." (1: 11).</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1307017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heckerboard(across)">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سوف يسخر المستهزئون من عصر الكنيسة من الكتاب المقدس ومن عودة المسيح، والخليقة والطوفان الكوني (3: 3- 6).  </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7541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272407" cy="695739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يبيّن مصير جميع المرتدين في الجحيم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أن المؤمنين سيتم حمايتهم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بالقدر الذي سيتم به إدانة المرتدين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(2: 3 ب – 10أ).  </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36920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37596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السيادة ١</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لوقا</a:t>
            </a:r>
            <a:endParaRPr lang="en-US"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448812" y="65348"/>
            <a:ext cx="526904" cy="8309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63617401"/>
      </p:ext>
    </p:extLst>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31799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لم يخطئ أي من أنبياء العهد القديم أو أساء تفسير نبوته لأنها لم تنشأ بمشيئته الخاصة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بل جاءت من الله الذي استخدم فمه كأداة ذات إرادة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لرسالة الروح (1: 20- 21).</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80086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Summary Chart</a:t>
            </a:r>
          </a:p>
        </p:txBody>
      </p:sp>
      <p:sp>
        <p:nvSpPr>
          <p:cNvPr id="273410" name="Rectangle 3"/>
          <p:cNvSpPr>
            <a:spLocks noChangeArrowheads="1"/>
          </p:cNvSpPr>
          <p:nvPr/>
        </p:nvSpPr>
        <p:spPr bwMode="auto">
          <a:xfrm>
            <a:off x="0" y="609600"/>
            <a:ext cx="9144000" cy="6248400"/>
          </a:xfrm>
          <a:prstGeom prst="rect">
            <a:avLst/>
          </a:prstGeom>
          <a:solidFill>
            <a:srgbClr val="CCFFFF"/>
          </a:solidFill>
          <a:ln w="9525">
            <a:solidFill>
              <a:srgbClr val="B2B2B2"/>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nvGrpSpPr>
          <p:cNvPr id="273411" name="Group 4"/>
          <p:cNvGrpSpPr>
            <a:grpSpLocks/>
          </p:cNvGrpSpPr>
          <p:nvPr/>
        </p:nvGrpSpPr>
        <p:grpSpPr bwMode="auto">
          <a:xfrm>
            <a:off x="-152400" y="-125815"/>
            <a:ext cx="9372599" cy="6983815"/>
            <a:chOff x="864" y="608"/>
            <a:chExt cx="2979" cy="3275"/>
          </a:xfrm>
        </p:grpSpPr>
        <p:grpSp>
          <p:nvGrpSpPr>
            <p:cNvPr id="273416" name="Group 5"/>
            <p:cNvGrpSpPr>
              <a:grpSpLocks/>
            </p:cNvGrpSpPr>
            <p:nvPr/>
          </p:nvGrpSpPr>
          <p:grpSpPr bwMode="auto">
            <a:xfrm>
              <a:off x="864" y="608"/>
              <a:ext cx="2979" cy="410"/>
              <a:chOff x="0" y="-110"/>
              <a:chExt cx="4477" cy="763"/>
            </a:xfrm>
          </p:grpSpPr>
          <p:sp>
            <p:nvSpPr>
              <p:cNvPr id="273498" name="Rectangle 6"/>
              <p:cNvSpPr>
                <a:spLocks noChangeArrowheads="1"/>
              </p:cNvSpPr>
              <p:nvPr/>
            </p:nvSpPr>
            <p:spPr bwMode="auto">
              <a:xfrm>
                <a:off x="32" y="0"/>
                <a:ext cx="4413" cy="653"/>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المعرفة لمكافحة التعليم الباطل</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73499" name="Rectangle 7"/>
              <p:cNvSpPr>
                <a:spLocks noChangeArrowheads="1"/>
              </p:cNvSpPr>
              <p:nvPr/>
            </p:nvSpPr>
            <p:spPr bwMode="auto">
              <a:xfrm>
                <a:off x="0" y="-110"/>
                <a:ext cx="4477" cy="763"/>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7" name="Group 8"/>
            <p:cNvGrpSpPr>
              <a:grpSpLocks/>
            </p:cNvGrpSpPr>
            <p:nvPr/>
          </p:nvGrpSpPr>
          <p:grpSpPr bwMode="auto">
            <a:xfrm>
              <a:off x="864" y="1018"/>
              <a:ext cx="951" cy="331"/>
              <a:chOff x="0" y="653"/>
              <a:chExt cx="1429" cy="615"/>
            </a:xfrm>
          </p:grpSpPr>
          <p:sp>
            <p:nvSpPr>
              <p:cNvPr id="273496" name="Rectangle 9"/>
              <p:cNvSpPr>
                <a:spLocks noChangeArrowheads="1"/>
              </p:cNvSpPr>
              <p:nvPr/>
            </p:nvSpPr>
            <p:spPr bwMode="auto">
              <a:xfrm>
                <a:off x="32" y="653"/>
                <a:ext cx="1365"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اختيار الله</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7" name="Rectangle 10"/>
              <p:cNvSpPr>
                <a:spLocks noChangeArrowheads="1"/>
              </p:cNvSpPr>
              <p:nvPr/>
            </p:nvSpPr>
            <p:spPr bwMode="auto">
              <a:xfrm>
                <a:off x="0" y="653"/>
                <a:ext cx="1429"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8" name="Group 11"/>
            <p:cNvGrpSpPr>
              <a:grpSpLocks/>
            </p:cNvGrpSpPr>
            <p:nvPr/>
          </p:nvGrpSpPr>
          <p:grpSpPr bwMode="auto">
            <a:xfrm>
              <a:off x="1815" y="1018"/>
              <a:ext cx="840" cy="331"/>
              <a:chOff x="1429" y="653"/>
              <a:chExt cx="1263" cy="615"/>
            </a:xfrm>
          </p:grpSpPr>
          <p:sp>
            <p:nvSpPr>
              <p:cNvPr id="273494" name="Rectangle 12"/>
              <p:cNvSpPr>
                <a:spLocks noChangeArrowheads="1"/>
              </p:cNvSpPr>
              <p:nvPr/>
            </p:nvSpPr>
            <p:spPr bwMode="auto">
              <a:xfrm>
                <a:off x="1461" y="653"/>
                <a:ext cx="1199"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الارتداد مستقبلاً</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5" name="Rectangle 13"/>
              <p:cNvSpPr>
                <a:spLocks noChangeArrowheads="1"/>
              </p:cNvSpPr>
              <p:nvPr/>
            </p:nvSpPr>
            <p:spPr bwMode="auto">
              <a:xfrm>
                <a:off x="1429" y="653"/>
                <a:ext cx="1263"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9" name="Group 14"/>
            <p:cNvGrpSpPr>
              <a:grpSpLocks/>
            </p:cNvGrpSpPr>
            <p:nvPr/>
          </p:nvGrpSpPr>
          <p:grpSpPr bwMode="auto">
            <a:xfrm>
              <a:off x="2655" y="1018"/>
              <a:ext cx="1188" cy="331"/>
              <a:chOff x="2692" y="653"/>
              <a:chExt cx="1785" cy="615"/>
            </a:xfrm>
          </p:grpSpPr>
          <p:sp>
            <p:nvSpPr>
              <p:cNvPr id="273492" name="Rectangle 15"/>
              <p:cNvSpPr>
                <a:spLocks noChangeArrowheads="1"/>
              </p:cNvSpPr>
              <p:nvPr/>
            </p:nvSpPr>
            <p:spPr bwMode="auto">
              <a:xfrm>
                <a:off x="2724" y="653"/>
                <a:ext cx="1721"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عودة 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3" name="Rectangle 16"/>
              <p:cNvSpPr>
                <a:spLocks noChangeArrowheads="1"/>
              </p:cNvSpPr>
              <p:nvPr/>
            </p:nvSpPr>
            <p:spPr bwMode="auto">
              <a:xfrm>
                <a:off x="2692" y="653"/>
                <a:ext cx="1785"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0" name="Group 17"/>
            <p:cNvGrpSpPr>
              <a:grpSpLocks/>
            </p:cNvGrpSpPr>
            <p:nvPr/>
          </p:nvGrpSpPr>
          <p:grpSpPr bwMode="auto">
            <a:xfrm>
              <a:off x="864" y="1349"/>
              <a:ext cx="951" cy="330"/>
              <a:chOff x="0" y="1268"/>
              <a:chExt cx="1429" cy="615"/>
            </a:xfrm>
          </p:grpSpPr>
          <p:sp>
            <p:nvSpPr>
              <p:cNvPr id="273490" name="Rectangle 18"/>
              <p:cNvSpPr>
                <a:spLocks noChangeArrowheads="1"/>
              </p:cNvSpPr>
              <p:nvPr/>
            </p:nvSpPr>
            <p:spPr bwMode="auto">
              <a:xfrm>
                <a:off x="32" y="1268"/>
                <a:ext cx="1365"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1</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1" name="Rectangle 19"/>
              <p:cNvSpPr>
                <a:spLocks noChangeArrowheads="1"/>
              </p:cNvSpPr>
              <p:nvPr/>
            </p:nvSpPr>
            <p:spPr bwMode="auto">
              <a:xfrm>
                <a:off x="0" y="1268"/>
                <a:ext cx="1429"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1" name="Group 20"/>
            <p:cNvGrpSpPr>
              <a:grpSpLocks/>
            </p:cNvGrpSpPr>
            <p:nvPr/>
          </p:nvGrpSpPr>
          <p:grpSpPr bwMode="auto">
            <a:xfrm>
              <a:off x="1815" y="1349"/>
              <a:ext cx="840" cy="330"/>
              <a:chOff x="1429" y="1268"/>
              <a:chExt cx="1263" cy="615"/>
            </a:xfrm>
          </p:grpSpPr>
          <p:sp>
            <p:nvSpPr>
              <p:cNvPr id="273488" name="Rectangle 21"/>
              <p:cNvSpPr>
                <a:spLocks noChangeArrowheads="1"/>
              </p:cNvSpPr>
              <p:nvPr/>
            </p:nvSpPr>
            <p:spPr bwMode="auto">
              <a:xfrm>
                <a:off x="1461" y="1268"/>
                <a:ext cx="1199"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2</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89" name="Rectangle 22"/>
              <p:cNvSpPr>
                <a:spLocks noChangeArrowheads="1"/>
              </p:cNvSpPr>
              <p:nvPr/>
            </p:nvSpPr>
            <p:spPr bwMode="auto">
              <a:xfrm>
                <a:off x="1429" y="1268"/>
                <a:ext cx="1263"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2" name="Group 23"/>
            <p:cNvGrpSpPr>
              <a:grpSpLocks/>
            </p:cNvGrpSpPr>
            <p:nvPr/>
          </p:nvGrpSpPr>
          <p:grpSpPr bwMode="auto">
            <a:xfrm>
              <a:off x="2655" y="1349"/>
              <a:ext cx="1188" cy="330"/>
              <a:chOff x="2692" y="1268"/>
              <a:chExt cx="1785" cy="615"/>
            </a:xfrm>
          </p:grpSpPr>
          <p:sp>
            <p:nvSpPr>
              <p:cNvPr id="273486" name="Rectangle 24"/>
              <p:cNvSpPr>
                <a:spLocks noChangeArrowheads="1"/>
              </p:cNvSpPr>
              <p:nvPr/>
            </p:nvSpPr>
            <p:spPr bwMode="auto">
              <a:xfrm>
                <a:off x="2724" y="1268"/>
                <a:ext cx="1721"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3</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7" name="Rectangle 25"/>
              <p:cNvSpPr>
                <a:spLocks noChangeArrowheads="1"/>
              </p:cNvSpPr>
              <p:nvPr/>
            </p:nvSpPr>
            <p:spPr bwMode="auto">
              <a:xfrm>
                <a:off x="2692" y="1268"/>
                <a:ext cx="1785"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3" name="Group 26"/>
            <p:cNvGrpSpPr>
              <a:grpSpLocks/>
            </p:cNvGrpSpPr>
            <p:nvPr/>
          </p:nvGrpSpPr>
          <p:grpSpPr bwMode="auto">
            <a:xfrm>
              <a:off x="864" y="1679"/>
              <a:ext cx="303" cy="494"/>
              <a:chOff x="0" y="1883"/>
              <a:chExt cx="456" cy="919"/>
            </a:xfrm>
          </p:grpSpPr>
          <p:sp>
            <p:nvSpPr>
              <p:cNvPr id="273484" name="Rectangle 27"/>
              <p:cNvSpPr>
                <a:spLocks noChangeArrowheads="1"/>
              </p:cNvSpPr>
              <p:nvPr/>
            </p:nvSpPr>
            <p:spPr bwMode="auto">
              <a:xfrm>
                <a:off x="32" y="1883"/>
                <a:ext cx="392"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تحية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1-2</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5" name="Rectangle 28"/>
              <p:cNvSpPr>
                <a:spLocks noChangeArrowheads="1"/>
              </p:cNvSpPr>
              <p:nvPr/>
            </p:nvSpPr>
            <p:spPr bwMode="auto">
              <a:xfrm>
                <a:off x="0" y="1883"/>
                <a:ext cx="456"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4" name="Group 29"/>
            <p:cNvGrpSpPr>
              <a:grpSpLocks/>
            </p:cNvGrpSpPr>
            <p:nvPr/>
          </p:nvGrpSpPr>
          <p:grpSpPr bwMode="auto">
            <a:xfrm>
              <a:off x="1167" y="1679"/>
              <a:ext cx="283" cy="494"/>
              <a:chOff x="456" y="1883"/>
              <a:chExt cx="424" cy="919"/>
            </a:xfrm>
          </p:grpSpPr>
          <p:sp>
            <p:nvSpPr>
              <p:cNvPr id="273482" name="Rectangle 30"/>
              <p:cNvSpPr>
                <a:spLocks noChangeArrowheads="1"/>
              </p:cNvSpPr>
              <p:nvPr/>
            </p:nvSpPr>
            <p:spPr bwMode="auto">
              <a:xfrm>
                <a:off x="488" y="1883"/>
                <a:ext cx="360"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يوّفر كل</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احتياج</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3- 11</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3" name="Rectangle 31"/>
              <p:cNvSpPr>
                <a:spLocks noChangeArrowheads="1"/>
              </p:cNvSpPr>
              <p:nvPr/>
            </p:nvSpPr>
            <p:spPr bwMode="auto">
              <a:xfrm>
                <a:off x="456" y="1883"/>
                <a:ext cx="424"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5" name="Group 32"/>
            <p:cNvGrpSpPr>
              <a:grpSpLocks/>
            </p:cNvGrpSpPr>
            <p:nvPr/>
          </p:nvGrpSpPr>
          <p:grpSpPr bwMode="auto">
            <a:xfrm>
              <a:off x="1450" y="1679"/>
              <a:ext cx="365" cy="494"/>
              <a:chOff x="880" y="1883"/>
              <a:chExt cx="549" cy="919"/>
            </a:xfrm>
          </p:grpSpPr>
          <p:sp>
            <p:nvSpPr>
              <p:cNvPr id="273480" name="Rectangle 33"/>
              <p:cNvSpPr>
                <a:spLocks noChangeArrowheads="1"/>
              </p:cNvSpPr>
              <p:nvPr/>
            </p:nvSpPr>
            <p:spPr bwMode="auto">
              <a:xfrm>
                <a:off x="912" y="1883"/>
                <a:ext cx="485"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أساس</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المعرفة</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12- 21</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1" name="Rectangle 34"/>
              <p:cNvSpPr>
                <a:spLocks noChangeArrowheads="1"/>
              </p:cNvSpPr>
              <p:nvPr/>
            </p:nvSpPr>
            <p:spPr bwMode="auto">
              <a:xfrm>
                <a:off x="880" y="1883"/>
                <a:ext cx="549"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6" name="Group 35"/>
            <p:cNvGrpSpPr>
              <a:grpSpLocks/>
            </p:cNvGrpSpPr>
            <p:nvPr/>
          </p:nvGrpSpPr>
          <p:grpSpPr bwMode="auto">
            <a:xfrm>
              <a:off x="1815" y="1679"/>
              <a:ext cx="291" cy="494"/>
              <a:chOff x="1429" y="1883"/>
              <a:chExt cx="437" cy="919"/>
            </a:xfrm>
          </p:grpSpPr>
          <p:sp>
            <p:nvSpPr>
              <p:cNvPr id="273478" name="Rectangle 36"/>
              <p:cNvSpPr>
                <a:spLocks noChangeArrowheads="1"/>
              </p:cNvSpPr>
              <p:nvPr/>
            </p:nvSpPr>
            <p:spPr bwMode="auto">
              <a:xfrm>
                <a:off x="1461" y="1883"/>
                <a:ext cx="373"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مجيء</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المعلمين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الكذبة</a:t>
                </a:r>
                <a:endParaRPr kumimoji="0" lang="en-US"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1- 3أ</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9" name="Rectangle 37"/>
              <p:cNvSpPr>
                <a:spLocks noChangeArrowheads="1"/>
              </p:cNvSpPr>
              <p:nvPr/>
            </p:nvSpPr>
            <p:spPr bwMode="auto">
              <a:xfrm>
                <a:off x="1429" y="1883"/>
                <a:ext cx="437"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7" name="Group 38"/>
            <p:cNvGrpSpPr>
              <a:grpSpLocks/>
            </p:cNvGrpSpPr>
            <p:nvPr/>
          </p:nvGrpSpPr>
          <p:grpSpPr bwMode="auto">
            <a:xfrm>
              <a:off x="2099" y="1679"/>
              <a:ext cx="248" cy="494"/>
              <a:chOff x="1859" y="1883"/>
              <a:chExt cx="374" cy="919"/>
            </a:xfrm>
          </p:grpSpPr>
          <p:sp>
            <p:nvSpPr>
              <p:cNvPr id="273476" name="Rectangle 39"/>
              <p:cNvSpPr>
                <a:spLocks noChangeArrowheads="1"/>
              </p:cNvSpPr>
              <p:nvPr/>
            </p:nvSpPr>
            <p:spPr bwMode="auto">
              <a:xfrm>
                <a:off x="1859" y="1883"/>
                <a:ext cx="374"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النهاية في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الجحيم</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3ب -10أ</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7" name="Rectangle 40"/>
              <p:cNvSpPr>
                <a:spLocks noChangeArrowheads="1"/>
              </p:cNvSpPr>
              <p:nvPr/>
            </p:nvSpPr>
            <p:spPr bwMode="auto">
              <a:xfrm>
                <a:off x="1866" y="1883"/>
                <a:ext cx="358"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8" name="Group 41"/>
            <p:cNvGrpSpPr>
              <a:grpSpLocks/>
            </p:cNvGrpSpPr>
            <p:nvPr/>
          </p:nvGrpSpPr>
          <p:grpSpPr bwMode="auto">
            <a:xfrm>
              <a:off x="2344" y="1679"/>
              <a:ext cx="311" cy="494"/>
              <a:chOff x="2224" y="1883"/>
              <a:chExt cx="468" cy="919"/>
            </a:xfrm>
          </p:grpSpPr>
          <p:sp>
            <p:nvSpPr>
              <p:cNvPr id="273474" name="Rectangle 42"/>
              <p:cNvSpPr>
                <a:spLocks noChangeArrowheads="1"/>
              </p:cNvSpPr>
              <p:nvPr/>
            </p:nvSpPr>
            <p:spPr bwMode="auto">
              <a:xfrm>
                <a:off x="2256" y="1883"/>
                <a:ext cx="404"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وصف</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الشخصية</a:t>
                </a:r>
                <a:endParaRPr kumimoji="0" lang="ar-JO" altLang="zh-CN" sz="1600" b="1" u="none" strike="noStrike" kern="1200" cap="none" spc="0" normalizeH="0" baseline="0" noProof="0" dirty="0">
                  <a:ln>
                    <a:noFill/>
                  </a:ln>
                  <a:solidFill>
                    <a:srgbClr val="000000"/>
                  </a:solidFill>
                  <a:effectLst/>
                  <a:uLnTx/>
                  <a:uFillTx/>
                  <a:latin typeface="Arial Narrow"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10 ب-22</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5" name="Rectangle 43"/>
              <p:cNvSpPr>
                <a:spLocks noChangeArrowheads="1"/>
              </p:cNvSpPr>
              <p:nvPr/>
            </p:nvSpPr>
            <p:spPr bwMode="auto">
              <a:xfrm>
                <a:off x="2224" y="1883"/>
                <a:ext cx="468"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9" name="Group 44"/>
            <p:cNvGrpSpPr>
              <a:grpSpLocks/>
            </p:cNvGrpSpPr>
            <p:nvPr/>
          </p:nvGrpSpPr>
          <p:grpSpPr bwMode="auto">
            <a:xfrm>
              <a:off x="2654" y="1679"/>
              <a:ext cx="331" cy="494"/>
              <a:chOff x="2692" y="1883"/>
              <a:chExt cx="551" cy="919"/>
            </a:xfrm>
          </p:grpSpPr>
          <p:sp>
            <p:nvSpPr>
              <p:cNvPr id="273472" name="Rectangle 45"/>
              <p:cNvSpPr>
                <a:spLocks noChangeArrowheads="1"/>
              </p:cNvSpPr>
              <p:nvPr/>
            </p:nvSpPr>
            <p:spPr bwMode="auto">
              <a:xfrm>
                <a:off x="2818" y="1883"/>
                <a:ext cx="425"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المستهزئون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قبل الاختطاف</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1- 7</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3" name="Rectangle 46"/>
              <p:cNvSpPr>
                <a:spLocks noChangeArrowheads="1"/>
              </p:cNvSpPr>
              <p:nvPr/>
            </p:nvSpPr>
            <p:spPr bwMode="auto">
              <a:xfrm>
                <a:off x="2692" y="1883"/>
                <a:ext cx="489"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sp>
          <p:nvSpPr>
            <p:cNvPr id="273471" name="Rectangle 49"/>
            <p:cNvSpPr>
              <a:spLocks noChangeArrowheads="1"/>
            </p:cNvSpPr>
            <p:nvPr/>
          </p:nvSpPr>
          <p:spPr bwMode="auto">
            <a:xfrm>
              <a:off x="2953" y="1675"/>
              <a:ext cx="294" cy="4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nvGrpSpPr>
            <p:cNvPr id="273431" name="Group 50"/>
            <p:cNvGrpSpPr>
              <a:grpSpLocks/>
            </p:cNvGrpSpPr>
            <p:nvPr/>
          </p:nvGrpSpPr>
          <p:grpSpPr bwMode="auto">
            <a:xfrm>
              <a:off x="3033" y="1675"/>
              <a:ext cx="518" cy="494"/>
              <a:chOff x="3253" y="1883"/>
              <a:chExt cx="1009" cy="919"/>
            </a:xfrm>
          </p:grpSpPr>
          <p:sp>
            <p:nvSpPr>
              <p:cNvPr id="273468" name="Rectangle 51"/>
              <p:cNvSpPr>
                <a:spLocks noChangeArrowheads="1"/>
              </p:cNvSpPr>
              <p:nvPr/>
            </p:nvSpPr>
            <p:spPr bwMode="auto">
              <a:xfrm>
                <a:off x="3253" y="1883"/>
                <a:ext cx="852"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العالم المؤقت</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يحفّز للقداسة</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8- 16</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9" name="Rectangle 52"/>
              <p:cNvSpPr>
                <a:spLocks noChangeArrowheads="1"/>
              </p:cNvSpPr>
              <p:nvPr/>
            </p:nvSpPr>
            <p:spPr bwMode="auto">
              <a:xfrm>
                <a:off x="3680" y="1883"/>
                <a:ext cx="582"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2" name="Group 53"/>
            <p:cNvGrpSpPr>
              <a:grpSpLocks/>
            </p:cNvGrpSpPr>
            <p:nvPr/>
          </p:nvGrpSpPr>
          <p:grpSpPr bwMode="auto">
            <a:xfrm>
              <a:off x="3495" y="1679"/>
              <a:ext cx="341" cy="516"/>
              <a:chOff x="4207" y="1883"/>
              <a:chExt cx="501" cy="960"/>
            </a:xfrm>
          </p:grpSpPr>
          <p:sp>
            <p:nvSpPr>
              <p:cNvPr id="273466" name="Rectangle 54"/>
              <p:cNvSpPr>
                <a:spLocks noChangeArrowheads="1"/>
              </p:cNvSpPr>
              <p:nvPr/>
            </p:nvSpPr>
            <p:spPr bwMode="auto">
              <a:xfrm>
                <a:off x="4211" y="1924"/>
                <a:ext cx="463" cy="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تشجيع الحماية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والنمو</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17- 18</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7" name="Rectangle 55"/>
              <p:cNvSpPr>
                <a:spLocks noChangeArrowheads="1"/>
              </p:cNvSpPr>
              <p:nvPr/>
            </p:nvSpPr>
            <p:spPr bwMode="auto">
              <a:xfrm>
                <a:off x="4207" y="1883"/>
                <a:ext cx="501" cy="919"/>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3" name="Group 56"/>
            <p:cNvGrpSpPr>
              <a:grpSpLocks/>
            </p:cNvGrpSpPr>
            <p:nvPr/>
          </p:nvGrpSpPr>
          <p:grpSpPr bwMode="auto">
            <a:xfrm>
              <a:off x="864" y="2173"/>
              <a:ext cx="951" cy="388"/>
              <a:chOff x="0" y="2802"/>
              <a:chExt cx="1429" cy="721"/>
            </a:xfrm>
          </p:grpSpPr>
          <p:sp>
            <p:nvSpPr>
              <p:cNvPr id="273464" name="Rectangle 57"/>
              <p:cNvSpPr>
                <a:spLocks noChangeArrowheads="1"/>
              </p:cNvSpPr>
              <p:nvPr/>
            </p:nvSpPr>
            <p:spPr bwMode="auto">
              <a:xfrm>
                <a:off x="32" y="2802"/>
                <a:ext cx="1365"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كفاية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5" name="Rectangle 58"/>
              <p:cNvSpPr>
                <a:spLocks noChangeArrowheads="1"/>
              </p:cNvSpPr>
              <p:nvPr/>
            </p:nvSpPr>
            <p:spPr bwMode="auto">
              <a:xfrm>
                <a:off x="0" y="2802"/>
                <a:ext cx="1429"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4" name="Group 59"/>
            <p:cNvGrpSpPr>
              <a:grpSpLocks/>
            </p:cNvGrpSpPr>
            <p:nvPr/>
          </p:nvGrpSpPr>
          <p:grpSpPr bwMode="auto">
            <a:xfrm>
              <a:off x="1815" y="2173"/>
              <a:ext cx="840" cy="388"/>
              <a:chOff x="1429" y="2802"/>
              <a:chExt cx="1263" cy="721"/>
            </a:xfrm>
          </p:grpSpPr>
          <p:sp>
            <p:nvSpPr>
              <p:cNvPr id="273462" name="Rectangle 60"/>
              <p:cNvSpPr>
                <a:spLocks noChangeArrowheads="1"/>
              </p:cNvSpPr>
              <p:nvPr/>
            </p:nvSpPr>
            <p:spPr bwMode="auto">
              <a:xfrm>
                <a:off x="1461" y="2802"/>
                <a:ext cx="1199"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عدم كفاية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غير 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3" name="Rectangle 61"/>
              <p:cNvSpPr>
                <a:spLocks noChangeArrowheads="1"/>
              </p:cNvSpPr>
              <p:nvPr/>
            </p:nvSpPr>
            <p:spPr bwMode="auto">
              <a:xfrm>
                <a:off x="1429" y="2802"/>
                <a:ext cx="1263"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5" name="Group 62"/>
            <p:cNvGrpSpPr>
              <a:grpSpLocks/>
            </p:cNvGrpSpPr>
            <p:nvPr/>
          </p:nvGrpSpPr>
          <p:grpSpPr bwMode="auto">
            <a:xfrm>
              <a:off x="2655" y="2173"/>
              <a:ext cx="1188" cy="388"/>
              <a:chOff x="2692" y="2802"/>
              <a:chExt cx="1785" cy="721"/>
            </a:xfrm>
          </p:grpSpPr>
          <p:sp>
            <p:nvSpPr>
              <p:cNvPr id="273460" name="Rectangle 63"/>
              <p:cNvSpPr>
                <a:spLocks noChangeArrowheads="1"/>
              </p:cNvSpPr>
              <p:nvPr/>
            </p:nvSpPr>
            <p:spPr bwMode="auto">
              <a:xfrm>
                <a:off x="2724" y="2802"/>
                <a:ext cx="1721"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توّقع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1" name="Rectangle 64"/>
              <p:cNvSpPr>
                <a:spLocks noChangeArrowheads="1"/>
              </p:cNvSpPr>
              <p:nvPr/>
            </p:nvSpPr>
            <p:spPr bwMode="auto">
              <a:xfrm>
                <a:off x="2692" y="2802"/>
                <a:ext cx="1785"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6" name="Group 65"/>
            <p:cNvGrpSpPr>
              <a:grpSpLocks/>
            </p:cNvGrpSpPr>
            <p:nvPr/>
          </p:nvGrpSpPr>
          <p:grpSpPr bwMode="auto">
            <a:xfrm>
              <a:off x="864" y="2561"/>
              <a:ext cx="951" cy="330"/>
              <a:chOff x="0" y="3523"/>
              <a:chExt cx="1429" cy="615"/>
            </a:xfrm>
          </p:grpSpPr>
          <p:sp>
            <p:nvSpPr>
              <p:cNvPr id="273458" name="Rectangle 66"/>
              <p:cNvSpPr>
                <a:spLocks noChangeArrowheads="1"/>
              </p:cNvSpPr>
              <p:nvPr/>
            </p:nvSpPr>
            <p:spPr bwMode="auto">
              <a:xfrm>
                <a:off x="32" y="3523"/>
                <a:ext cx="1365"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القداسة</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9" name="Rectangle 67"/>
              <p:cNvSpPr>
                <a:spLocks noChangeArrowheads="1"/>
              </p:cNvSpPr>
              <p:nvPr/>
            </p:nvSpPr>
            <p:spPr bwMode="auto">
              <a:xfrm>
                <a:off x="0" y="3523"/>
                <a:ext cx="1429"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7" name="Group 68"/>
            <p:cNvGrpSpPr>
              <a:grpSpLocks/>
            </p:cNvGrpSpPr>
            <p:nvPr/>
          </p:nvGrpSpPr>
          <p:grpSpPr bwMode="auto">
            <a:xfrm>
              <a:off x="1815" y="2561"/>
              <a:ext cx="840" cy="330"/>
              <a:chOff x="1429" y="3523"/>
              <a:chExt cx="1263" cy="615"/>
            </a:xfrm>
          </p:grpSpPr>
          <p:sp>
            <p:nvSpPr>
              <p:cNvPr id="273456" name="Rectangle 69"/>
              <p:cNvSpPr>
                <a:spLocks noChangeArrowheads="1"/>
              </p:cNvSpPr>
              <p:nvPr/>
            </p:nvSpPr>
            <p:spPr bwMode="auto">
              <a:xfrm>
                <a:off x="1461" y="3523"/>
                <a:ext cx="1199"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البدعة</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57" name="Rectangle 70"/>
              <p:cNvSpPr>
                <a:spLocks noChangeArrowheads="1"/>
              </p:cNvSpPr>
              <p:nvPr/>
            </p:nvSpPr>
            <p:spPr bwMode="auto">
              <a:xfrm>
                <a:off x="1429" y="3523"/>
                <a:ext cx="1263"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8" name="Group 71"/>
            <p:cNvGrpSpPr>
              <a:grpSpLocks/>
            </p:cNvGrpSpPr>
            <p:nvPr/>
          </p:nvGrpSpPr>
          <p:grpSpPr bwMode="auto">
            <a:xfrm>
              <a:off x="2655" y="2561"/>
              <a:ext cx="1188" cy="330"/>
              <a:chOff x="2692" y="3523"/>
              <a:chExt cx="1785" cy="615"/>
            </a:xfrm>
          </p:grpSpPr>
          <p:sp>
            <p:nvSpPr>
              <p:cNvPr id="273454" name="Rectangle 72"/>
              <p:cNvSpPr>
                <a:spLocks noChangeArrowheads="1"/>
              </p:cNvSpPr>
              <p:nvPr/>
            </p:nvSpPr>
            <p:spPr bwMode="auto">
              <a:xfrm>
                <a:off x="2724" y="3523"/>
                <a:ext cx="1721"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الرجاء</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55" name="Rectangle 73"/>
              <p:cNvSpPr>
                <a:spLocks noChangeArrowheads="1"/>
              </p:cNvSpPr>
              <p:nvPr/>
            </p:nvSpPr>
            <p:spPr bwMode="auto">
              <a:xfrm>
                <a:off x="2692" y="3523"/>
                <a:ext cx="1785"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9" name="Group 74"/>
            <p:cNvGrpSpPr>
              <a:grpSpLocks/>
            </p:cNvGrpSpPr>
            <p:nvPr/>
          </p:nvGrpSpPr>
          <p:grpSpPr bwMode="auto">
            <a:xfrm>
              <a:off x="864" y="2891"/>
              <a:ext cx="951" cy="331"/>
              <a:chOff x="0" y="4138"/>
              <a:chExt cx="1429" cy="615"/>
            </a:xfrm>
          </p:grpSpPr>
          <p:sp>
            <p:nvSpPr>
              <p:cNvPr id="273452" name="Rectangle 75"/>
              <p:cNvSpPr>
                <a:spLocks noChangeArrowheads="1"/>
              </p:cNvSpPr>
              <p:nvPr/>
            </p:nvSpPr>
            <p:spPr bwMode="auto">
              <a:xfrm>
                <a:off x="32" y="4138"/>
                <a:ext cx="1365"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تلاميذ</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3" name="Rectangle 76"/>
              <p:cNvSpPr>
                <a:spLocks noChangeArrowheads="1"/>
              </p:cNvSpPr>
              <p:nvPr/>
            </p:nvSpPr>
            <p:spPr bwMode="auto">
              <a:xfrm>
                <a:off x="0" y="4138"/>
                <a:ext cx="1429"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0" name="Group 77"/>
            <p:cNvGrpSpPr>
              <a:grpSpLocks/>
            </p:cNvGrpSpPr>
            <p:nvPr/>
          </p:nvGrpSpPr>
          <p:grpSpPr bwMode="auto">
            <a:xfrm>
              <a:off x="1815" y="2891"/>
              <a:ext cx="840" cy="331"/>
              <a:chOff x="1429" y="4138"/>
              <a:chExt cx="1263" cy="615"/>
            </a:xfrm>
          </p:grpSpPr>
          <p:sp>
            <p:nvSpPr>
              <p:cNvPr id="273450" name="Rectangle 78"/>
              <p:cNvSpPr>
                <a:spLocks noChangeArrowheads="1"/>
              </p:cNvSpPr>
              <p:nvPr/>
            </p:nvSpPr>
            <p:spPr bwMode="auto">
              <a:xfrm>
                <a:off x="1461" y="4138"/>
                <a:ext cx="1199"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القادة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الشيطانيون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1" name="Rectangle 79"/>
              <p:cNvSpPr>
                <a:spLocks noChangeArrowheads="1"/>
              </p:cNvSpPr>
              <p:nvPr/>
            </p:nvSpPr>
            <p:spPr bwMode="auto">
              <a:xfrm>
                <a:off x="1429" y="4138"/>
                <a:ext cx="1263"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1" name="Group 80"/>
            <p:cNvGrpSpPr>
              <a:grpSpLocks/>
            </p:cNvGrpSpPr>
            <p:nvPr/>
          </p:nvGrpSpPr>
          <p:grpSpPr bwMode="auto">
            <a:xfrm>
              <a:off x="2655" y="2891"/>
              <a:ext cx="1188" cy="331"/>
              <a:chOff x="2692" y="4138"/>
              <a:chExt cx="1785" cy="615"/>
            </a:xfrm>
          </p:grpSpPr>
          <p:sp>
            <p:nvSpPr>
              <p:cNvPr id="273448" name="Rectangle 81"/>
              <p:cNvSpPr>
                <a:spLocks noChangeArrowheads="1"/>
              </p:cNvSpPr>
              <p:nvPr/>
            </p:nvSpPr>
            <p:spPr bwMode="auto">
              <a:xfrm>
                <a:off x="2724" y="4138"/>
                <a:ext cx="1721"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يوم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9" name="Rectangle 82"/>
              <p:cNvSpPr>
                <a:spLocks noChangeArrowheads="1"/>
              </p:cNvSpPr>
              <p:nvPr/>
            </p:nvSpPr>
            <p:spPr bwMode="auto">
              <a:xfrm>
                <a:off x="2692" y="4138"/>
                <a:ext cx="1785"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2" name="Group 83"/>
            <p:cNvGrpSpPr>
              <a:grpSpLocks/>
            </p:cNvGrpSpPr>
            <p:nvPr/>
          </p:nvGrpSpPr>
          <p:grpSpPr bwMode="auto">
            <a:xfrm>
              <a:off x="864" y="3222"/>
              <a:ext cx="2976" cy="330"/>
              <a:chOff x="0" y="4753"/>
              <a:chExt cx="6204" cy="615"/>
            </a:xfrm>
          </p:grpSpPr>
          <p:sp>
            <p:nvSpPr>
              <p:cNvPr id="273446" name="Rectangle 84"/>
              <p:cNvSpPr>
                <a:spLocks noChangeArrowheads="1"/>
              </p:cNvSpPr>
              <p:nvPr/>
            </p:nvSpPr>
            <p:spPr bwMode="auto">
              <a:xfrm>
                <a:off x="32" y="4753"/>
                <a:ext cx="6140"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من روما إلى شمال آسيا الصغرى</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7" name="Rectangle 85"/>
              <p:cNvSpPr>
                <a:spLocks noChangeArrowheads="1"/>
              </p:cNvSpPr>
              <p:nvPr/>
            </p:nvSpPr>
            <p:spPr bwMode="auto">
              <a:xfrm>
                <a:off x="0" y="4753"/>
                <a:ext cx="6204"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3" name="Group 86"/>
            <p:cNvGrpSpPr>
              <a:grpSpLocks/>
            </p:cNvGrpSpPr>
            <p:nvPr/>
          </p:nvGrpSpPr>
          <p:grpSpPr bwMode="auto">
            <a:xfrm>
              <a:off x="864" y="3552"/>
              <a:ext cx="2976" cy="331"/>
              <a:chOff x="0" y="5368"/>
              <a:chExt cx="6204" cy="615"/>
            </a:xfrm>
          </p:grpSpPr>
          <p:sp>
            <p:nvSpPr>
              <p:cNvPr id="273444" name="Rectangle 87"/>
              <p:cNvSpPr>
                <a:spLocks noChangeArrowheads="1"/>
              </p:cNvSpPr>
              <p:nvPr/>
            </p:nvSpPr>
            <p:spPr bwMode="auto">
              <a:xfrm>
                <a:off x="32" y="5368"/>
                <a:ext cx="6140"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64 ب. م</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5" name="Rectangle 88"/>
              <p:cNvSpPr>
                <a:spLocks noChangeArrowheads="1"/>
              </p:cNvSpPr>
              <p:nvPr/>
            </p:nvSpPr>
            <p:spPr bwMode="auto">
              <a:xfrm>
                <a:off x="0" y="5368"/>
                <a:ext cx="6204"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sp>
        <p:nvSpPr>
          <p:cNvPr id="273412" name="Text Box 89"/>
          <p:cNvSpPr txBox="1">
            <a:spLocks noChangeArrowheads="1"/>
          </p:cNvSpPr>
          <p:nvPr/>
        </p:nvSpPr>
        <p:spPr bwMode="auto">
          <a:xfrm>
            <a:off x="8403584" y="58992"/>
            <a:ext cx="704039" cy="461665"/>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284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73413" name="WordArt 90"/>
          <p:cNvSpPr>
            <a:spLocks noChangeArrowheads="1" noChangeShapeType="1" noTextEdit="1"/>
          </p:cNvSpPr>
          <p:nvPr/>
        </p:nvSpPr>
        <p:spPr bwMode="auto">
          <a:xfrm>
            <a:off x="40728" y="165929"/>
            <a:ext cx="1311275" cy="874713"/>
          </a:xfrm>
          <a:prstGeom prst="rect">
            <a:avLst/>
          </a:prstGeom>
        </p:spPr>
        <p:txBody>
          <a:bodyPr wrap="none" fromWordArt="1">
            <a:prstTxWarp prst="textCascadeUp">
              <a:avLst>
                <a:gd name="adj" fmla="val 44444"/>
              </a:avLst>
            </a:prstTxWarp>
            <a:scene3d>
              <a:camera prst="legacyPerspectiveFront">
                <a:rot lat="20519967" lon="1080000" rev="0"/>
              </a:camera>
              <a:lightRig rig="legacyHarsh2" dir="b"/>
            </a:scene3d>
            <a:sp3d extrusionH="430200" prstMaterial="legacyMatte">
              <a:extrusionClr>
                <a:srgbClr val="FF6600"/>
              </a:extrusionClr>
            </a:sp3d>
          </a:bodyPr>
          <a:lstStyle/>
          <a:p>
            <a:pPr lvl="0" algn="ctr" defTabSz="914400" fontAlgn="base">
              <a:spcBef>
                <a:spcPct val="0"/>
              </a:spcBef>
              <a:spcAft>
                <a:spcPct val="0"/>
              </a:spcAft>
              <a:defRPr/>
            </a:pPr>
            <a:r>
              <a:rPr lang="ar-JO" sz="3600" kern="10" dirty="0">
                <a:ln w="9525">
                  <a:round/>
                  <a:headEnd/>
                  <a:tailEnd/>
                </a:ln>
                <a:gradFill rotWithShape="1">
                  <a:gsLst>
                    <a:gs pos="0">
                      <a:srgbClr val="FFE701"/>
                    </a:gs>
                    <a:gs pos="100000">
                      <a:srgbClr val="FE3E02"/>
                    </a:gs>
                  </a:gsLst>
                  <a:lin ang="5400000" scaled="1"/>
                </a:gradFill>
                <a:latin typeface="Impact"/>
                <a:ea typeface="Impact"/>
                <a:cs typeface="Impact"/>
              </a:rPr>
              <a:t>٢ بطرس</a:t>
            </a:r>
            <a:endParaRPr kumimoji="0" lang="en-US" sz="3600" b="0" i="0" u="none" strike="noStrike" kern="10" cap="none" spc="0" normalizeH="0" baseline="0" noProof="0" dirty="0">
              <a:ln w="9525">
                <a:round/>
                <a:headEnd/>
                <a:tailEnd/>
              </a:ln>
              <a:gradFill rotWithShape="1">
                <a:gsLst>
                  <a:gs pos="0">
                    <a:srgbClr val="FFE701"/>
                  </a:gs>
                  <a:gs pos="100000">
                    <a:srgbClr val="FE3E02"/>
                  </a:gs>
                </a:gsLst>
                <a:lin ang="5400000" scaled="1"/>
              </a:gradFill>
              <a:effectLst/>
              <a:uLnTx/>
              <a:uFillTx/>
              <a:latin typeface="Impact"/>
              <a:ea typeface="Impact"/>
              <a:cs typeface="Impact"/>
            </a:endParaRPr>
          </a:p>
        </p:txBody>
      </p:sp>
      <p:sp>
        <p:nvSpPr>
          <p:cNvPr id="273414" name="Line 91"/>
          <p:cNvSpPr>
            <a:spLocks noChangeShapeType="1"/>
          </p:cNvSpPr>
          <p:nvPr/>
        </p:nvSpPr>
        <p:spPr bwMode="auto">
          <a:xfrm>
            <a:off x="6588224" y="2133600"/>
            <a:ext cx="0" cy="1066800"/>
          </a:xfrm>
          <a:prstGeom prst="line">
            <a:avLst/>
          </a:prstGeom>
          <a:noFill/>
          <a:ln w="9525">
            <a:solidFill>
              <a:srgbClr val="B2B2B2"/>
            </a:solidFill>
            <a:miter lim="800000"/>
            <a:headEnd/>
            <a:tailEnd/>
          </a:ln>
          <a:extLst>
            <a:ext uri="{909E8E84-426E-40dd-AFC4-6F175D3DCCD1}">
              <a14:hiddenFill xmlns="" xmlns:a14="http://schemas.microsoft.com/office/drawing/2010/main">
                <a:noFill/>
              </a14:hiddenFill>
            </a:ext>
          </a:ex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85322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3413"/>
                                        </p:tgtEl>
                                        <p:attrNameLst>
                                          <p:attrName>style.visibility</p:attrName>
                                        </p:attrNameLst>
                                      </p:cBhvr>
                                      <p:to>
                                        <p:strVal val="visible"/>
                                      </p:to>
                                    </p:set>
                                    <p:animEffect transition="in" filter="dissolve">
                                      <p:cBhvr>
                                        <p:cTn id="7" dur="500"/>
                                        <p:tgtEl>
                                          <p:spTgt spid="2734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3" grpId="0"/>
    </p:bldLst>
  </p:timing>
</p:sld>
</file>

<file path=ppt/slides/slide4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Picture 1"/>
          <p:cNvPicPr/>
          <p:nvPr/>
        </p:nvPicPr>
        <p:blipFill rotWithShape="1">
          <a:blip r:embed="rId3">
            <a:extLst>
              <a:ext uri="{28A0092B-C50C-407E-A947-70E740481C1C}">
                <a14:useLocalDpi xmlns:a14="http://schemas.microsoft.com/office/drawing/2010/main" val="0"/>
              </a:ext>
            </a:extLst>
          </a:blip>
          <a:srcRect l="19401" t="13197" b="22621"/>
          <a:stretch/>
        </p:blipFill>
        <p:spPr bwMode="auto">
          <a:xfrm>
            <a:off x="22281" y="404090"/>
            <a:ext cx="5392538" cy="6453909"/>
          </a:xfrm>
          <a:prstGeom prst="rect">
            <a:avLst/>
          </a:prstGeom>
          <a:noFill/>
          <a:ln>
            <a:noFill/>
          </a:ln>
        </p:spPr>
      </p:pic>
      <p:sp>
        <p:nvSpPr>
          <p:cNvPr id="5" name="Text Box 6"/>
          <p:cNvSpPr txBox="1">
            <a:spLocks noChangeArrowheads="1"/>
          </p:cNvSpPr>
          <p:nvPr/>
        </p:nvSpPr>
        <p:spPr bwMode="auto">
          <a:xfrm>
            <a:off x="3275856" y="188094"/>
            <a:ext cx="5868144" cy="23048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أضف الفضيلة إلى الإيمان</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أعمال المعلمين الكذبة</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الاجتهاد قبل عودة الرب</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المتوازي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6" name="Title 1"/>
          <p:cNvSpPr txBox="1">
            <a:spLocks/>
          </p:cNvSpPr>
          <p:nvPr/>
        </p:nvSpPr>
        <p:spPr bwMode="auto">
          <a:xfrm>
            <a:off x="4559849" y="3068960"/>
            <a:ext cx="4300538" cy="1871662"/>
          </a:xfrm>
          <a:prstGeom prst="rect">
            <a:avLst/>
          </a:prstGeom>
          <a:no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r" defTabSz="914400" eaLnBrk="1" hangingPunct="1">
              <a:defRPr/>
            </a:pPr>
            <a:r>
              <a:rPr lang="ar-JO" sz="4800" dirty="0">
                <a:solidFill>
                  <a:srgbClr val="070000"/>
                </a:solidFill>
                <a:latin typeface="Arial" panose="020B0604020202020204" pitchFamily="34" charset="0"/>
                <a:ea typeface="ＭＳ Ｐゴシック"/>
                <a:cs typeface="Arial" panose="020B0604020202020204" pitchFamily="34" charset="0"/>
              </a:rPr>
              <a:t>٢ بطرس</a:t>
            </a:r>
          </a:p>
        </p:txBody>
      </p:sp>
    </p:spTree>
    <p:extLst>
      <p:ext uri="{BB962C8B-B14F-4D97-AF65-F5344CB8AC3E}">
        <p14:creationId xmlns:p14="http://schemas.microsoft.com/office/powerpoint/2010/main" val="2410682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29058" name="Picture 2">
            <a:extLst>
              <a:ext uri="{FF2B5EF4-FFF2-40B4-BE49-F238E27FC236}">
                <a16:creationId xmlns:a16="http://schemas.microsoft.com/office/drawing/2014/main" id="{56830CF7-B2EE-3F4D-8ABE-63BFFD838B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18973"/>
            <a:ext cx="9096374" cy="6822281"/>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60364" y="4494406"/>
            <a:ext cx="9059862"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defTabSz="914400" eaLnBrk="1" hangingPunct="1">
              <a:defRPr/>
            </a:pPr>
            <a:r>
              <a:rPr lang="ar-JO" sz="7200" b="1" kern="1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latin typeface="Arial" panose="020B0604020202020204" pitchFamily="34" charset="0"/>
                <a:ea typeface="Arial"/>
                <a:cs typeface="Arial" panose="020B0604020202020204" pitchFamily="34" charset="0"/>
              </a:rPr>
              <a:t>٢ بطرس </a:t>
            </a:r>
            <a:endParaRPr lang="en-US" sz="7200" b="1" kern="1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latin typeface="Arial" panose="020B0604020202020204" pitchFamily="34" charset="0"/>
              <a:ea typeface="Arial"/>
              <a:cs typeface="Arial" panose="020B0604020202020204" pitchFamily="34" charset="0"/>
            </a:endParaRPr>
          </a:p>
        </p:txBody>
      </p:sp>
      <p:sp>
        <p:nvSpPr>
          <p:cNvPr id="900098" name="Rectangle 2"/>
          <p:cNvSpPr>
            <a:spLocks noGrp="1" noChangeArrowheads="1"/>
          </p:cNvSpPr>
          <p:nvPr>
            <p:ph type="ctrTitle"/>
          </p:nvPr>
        </p:nvSpPr>
        <p:spPr>
          <a:xfrm>
            <a:off x="-23813" y="114575"/>
            <a:ext cx="9120187" cy="1446653"/>
          </a:xfrm>
          <a:effectLst>
            <a:outerShdw blurRad="63500" dist="35921" dir="2700000" algn="ctr" rotWithShape="0">
              <a:schemeClr val="tx2">
                <a:alpha val="74998"/>
              </a:schemeClr>
            </a:outerShdw>
          </a:effectLst>
        </p:spPr>
        <p:txBody>
          <a:bodyPr/>
          <a:lstStyle/>
          <a:p>
            <a:pPr>
              <a:defRPr/>
            </a:pPr>
            <a:r>
              <a:rPr lang="ar-JO" sz="8800" dirty="0">
                <a:solidFill>
                  <a:schemeClr val="tx1"/>
                </a:solidFill>
                <a:ea typeface="ＭＳ Ｐゴシック" charset="0"/>
              </a:rPr>
              <a:t>كُن عارِفًا</a:t>
            </a:r>
            <a:endParaRPr lang="en-US" sz="8800" dirty="0">
              <a:solidFill>
                <a:schemeClr val="tx1"/>
              </a:solidFill>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د. ريك جريفيث</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9052386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28034" name="Picture 2">
            <a:extLst>
              <a:ext uri="{FF2B5EF4-FFF2-40B4-BE49-F238E27FC236}">
                <a16:creationId xmlns:a16="http://schemas.microsoft.com/office/drawing/2014/main" id="{F90E2268-B893-4842-A9AD-FF1E8C283A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499" y="0"/>
            <a:ext cx="9102688" cy="6830906"/>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5708" y="5679968"/>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 الأشياء الخاطئة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6600" dirty="0">
                <a:effectLst>
                  <a:glow rad="127000">
                    <a:schemeClr val="tx1"/>
                  </a:glow>
                </a:effectLst>
                <a:ea typeface="ＭＳ Ｐゴシック" charset="0"/>
              </a:rPr>
              <a:t>يبدو أننا نعرف</a:t>
            </a:r>
            <a:br>
              <a:rPr lang="ar-JO" sz="6600" dirty="0">
                <a:effectLst>
                  <a:glow rad="127000">
                    <a:schemeClr val="tx1"/>
                  </a:glow>
                </a:effectLst>
                <a:ea typeface="ＭＳ Ｐゴシック" charset="0"/>
              </a:rPr>
            </a:br>
            <a:r>
              <a:rPr lang="ar-JO" sz="6600" dirty="0">
                <a:effectLst>
                  <a:glow rad="127000">
                    <a:schemeClr val="tx1"/>
                  </a:glow>
                </a:effectLst>
                <a:ea typeface="ＭＳ Ｐゴシック" charset="0"/>
              </a:rPr>
              <a:t>عن ...</a:t>
            </a:r>
            <a:endParaRPr lang="en-US" sz="6600" dirty="0">
              <a:effectLst>
                <a:glow rad="127000">
                  <a:schemeClr val="tx1"/>
                </a:glow>
              </a:effectLst>
              <a:ea typeface="ＭＳ Ｐゴシック" charset="0"/>
            </a:endParaRPr>
          </a:p>
        </p:txBody>
      </p:sp>
      <p:sp>
        <p:nvSpPr>
          <p:cNvPr id="5" name="Rectangle 2">
            <a:extLst>
              <a:ext uri="{FF2B5EF4-FFF2-40B4-BE49-F238E27FC236}">
                <a16:creationId xmlns:a16="http://schemas.microsoft.com/office/drawing/2014/main" id="{E5DAAD13-7B26-A046-999D-378747309EE5}"/>
              </a:ext>
            </a:extLst>
          </p:cNvPr>
          <p:cNvSpPr txBox="1">
            <a:spLocks noChangeArrowheads="1"/>
          </p:cNvSpPr>
          <p:nvPr/>
        </p:nvSpPr>
        <p:spPr bwMode="auto">
          <a:xfrm>
            <a:off x="36512" y="4725144"/>
            <a:ext cx="8855968"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9227973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00" name="Rectangle 12"/>
          <p:cNvSpPr>
            <a:spLocks noChangeArrowheads="1"/>
          </p:cNvSpPr>
          <p:nvPr/>
        </p:nvSpPr>
        <p:spPr bwMode="auto">
          <a:xfrm>
            <a:off x="152400" y="990600"/>
            <a:ext cx="8991600" cy="5334000"/>
          </a:xfrm>
          <a:prstGeom prst="rect">
            <a:avLst/>
          </a:prstGeom>
          <a:noFill/>
          <a:ln w="9525">
            <a:noFill/>
            <a:miter lim="800000"/>
            <a:headEnd/>
            <a:tailEnd/>
          </a:ln>
          <a:effectLst>
            <a:outerShdw blurRad="38100" dist="35921" dir="2700000" algn="ctr" rotWithShape="0">
              <a:srgbClr val="000000">
                <a:alpha val="99962"/>
              </a:srgbClr>
            </a:outerShdw>
          </a:effectLst>
        </p:spPr>
        <p:txBody>
          <a:bodyPr/>
          <a:lstStyle/>
          <a:p>
            <a:pPr marL="0" marR="0" lvl="0" indent="0" algn="r" defTabSz="914400" rtl="1" eaLnBrk="1" fontAlgn="base" latinLnBrk="0" hangingPunct="1">
              <a:lnSpc>
                <a:spcPct val="9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يرجى وضع دائرة حول م (موافق) و غ (غير متأكد) و ل (لا أتفق) أمام كل من هذه العبارات:</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90000"/>
              </a:lnSpc>
              <a:spcBef>
                <a:spcPct val="20000"/>
              </a:spcBef>
              <a:spcAft>
                <a:spcPct val="0"/>
              </a:spcAft>
              <a:buClrTx/>
              <a:buSzTx/>
              <a:buFont typeface="Times" pitchFamily="26" charset="0"/>
              <a:buNone/>
              <a:tabLst/>
              <a:defRPr/>
            </a:pPr>
            <a:endParaRPr kumimoji="0" lang="en-US" sz="18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1- يختار الله من سيذهب إلى الجنة.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2- يمكن للناس على الأرض أن يعرفوا بالتأكيد إن كانوا ذاهبين إلى الجنة.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3- يقوم المعلمون الكذبة بعض الأحيان بالتعليم في الكنائس الإنجيلية.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4- لن يتوقف أحدًا وثق حقًا بالمسيح عن ثقته به حتى الموت.</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5- يمتلك المسيحيون فعلاً كل ما يحتاجون إليه من أجل حياة روحية ناجحة.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p:txBody>
      </p:sp>
      <p:sp>
        <p:nvSpPr>
          <p:cNvPr id="114690" name="Rectangle 2"/>
          <p:cNvSpPr>
            <a:spLocks noGrp="1" noChangeArrowheads="1"/>
          </p:cNvSpPr>
          <p:nvPr>
            <p:ph type="title"/>
          </p:nvPr>
        </p:nvSpPr>
        <p:spPr>
          <a:xfrm>
            <a:off x="533400" y="76200"/>
            <a:ext cx="7620000" cy="838200"/>
          </a:xfrm>
          <a:solidFill>
            <a:schemeClr val="accent1"/>
          </a:solidFill>
          <a:effectLst>
            <a:outerShdw blurRad="38100" dist="35921" dir="2700000" algn="ctr" rotWithShape="0">
              <a:srgbClr val="000000">
                <a:alpha val="99962"/>
              </a:srgbClr>
            </a:outerShdw>
          </a:effectLst>
        </p:spPr>
        <p:txBody>
          <a:bodyPr/>
          <a:lstStyle/>
          <a:p>
            <a:pPr eaLnBrk="1" hangingPunct="1">
              <a:defRPr/>
            </a:pPr>
            <a:r>
              <a:rPr lang="ar-JO" dirty="0">
                <a:solidFill>
                  <a:srgbClr val="F8F6FF"/>
                </a:solidFill>
                <a:effectLst>
                  <a:outerShdw blurRad="38100" dist="38100" dir="2700000" algn="tl">
                    <a:srgbClr val="000000"/>
                  </a:outerShdw>
                </a:effectLst>
                <a:ea typeface="Osaka" charset="0"/>
              </a:rPr>
              <a:t>ماهي وجهة نظركم؟</a:t>
            </a:r>
            <a:endParaRPr lang="en-US" dirty="0">
              <a:solidFill>
                <a:srgbClr val="F8F6FF"/>
              </a:solidFill>
              <a:ea typeface="Osaka" charset="0"/>
            </a:endParaRPr>
          </a:p>
        </p:txBody>
      </p:sp>
      <p:sp>
        <p:nvSpPr>
          <p:cNvPr id="114693" name="Text Box 5"/>
          <p:cNvSpPr txBox="1">
            <a:spLocks noChangeArrowheads="1"/>
          </p:cNvSpPr>
          <p:nvPr/>
        </p:nvSpPr>
        <p:spPr bwMode="auto">
          <a:xfrm>
            <a:off x="8369706" y="76200"/>
            <a:ext cx="704039" cy="461665"/>
          </a:xfrm>
          <a:prstGeom prst="rect">
            <a:avLst/>
          </a:prstGeom>
          <a:solidFill>
            <a:schemeClr val="bg1"/>
          </a:solid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288</a:t>
            </a:r>
            <a:endParaRPr kumimoji="0" lang="en-US" sz="24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p:txBody>
      </p:sp>
      <p:sp>
        <p:nvSpPr>
          <p:cNvPr id="114695" name="Text Box 7"/>
          <p:cNvSpPr txBox="1">
            <a:spLocks noChangeArrowheads="1"/>
          </p:cNvSpPr>
          <p:nvPr/>
        </p:nvSpPr>
        <p:spPr bwMode="auto">
          <a:xfrm rot="20586634" flipH="1">
            <a:off x="6632356" y="1762995"/>
            <a:ext cx="1120587" cy="655244"/>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0" fontAlgn="base" latinLnBrk="0" hangingPunct="0">
              <a:lnSpc>
                <a:spcPct val="107000"/>
              </a:lnSpc>
              <a:spcBef>
                <a:spcPts val="0"/>
              </a:spcBef>
              <a:spcAft>
                <a:spcPts val="800"/>
              </a:spcAft>
              <a:buClrTx/>
              <a:buSzTx/>
              <a:buFontTx/>
              <a:buNone/>
              <a:tabLst/>
              <a:defRPr/>
            </a:pPr>
            <a:r>
              <a:rPr kumimoji="0" lang="ar-JO" sz="3600" b="1" u="none" strike="noStrike" kern="1200" cap="none" spc="0" normalizeH="0" baseline="0" noProof="0" dirty="0">
                <a:ln>
                  <a:noFill/>
                </a:ln>
                <a:solidFill>
                  <a:srgbClr val="FFFF66"/>
                </a:solidFill>
                <a:effectLst/>
                <a:uLnTx/>
                <a:uFillTx/>
                <a:latin typeface="Calibri" panose="020F0502020204030204" pitchFamily="34" charset="0"/>
                <a:ea typeface="Calibri" panose="020F0502020204030204" pitchFamily="34" charset="0"/>
                <a:cs typeface="Arial" panose="020B0604020202020204" pitchFamily="34" charset="0"/>
              </a:rPr>
              <a:t>اختيار</a:t>
            </a:r>
            <a:endParaRPr kumimoji="0" lang="en-US" sz="3600" b="1" u="none" strike="noStrike" kern="1200" cap="none" spc="0" normalizeH="0" baseline="0" noProof="0" dirty="0">
              <a:ln>
                <a:noFill/>
              </a:ln>
              <a:solidFill>
                <a:srgbClr val="FFFF66"/>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114696" name="Text Box 8"/>
          <p:cNvSpPr txBox="1">
            <a:spLocks noChangeArrowheads="1"/>
          </p:cNvSpPr>
          <p:nvPr/>
        </p:nvSpPr>
        <p:spPr bwMode="auto">
          <a:xfrm rot="-999855">
            <a:off x="6634452" y="2771758"/>
            <a:ext cx="1351796"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تأكيد</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7" name="Text Box 9"/>
          <p:cNvSpPr txBox="1">
            <a:spLocks noChangeArrowheads="1"/>
          </p:cNvSpPr>
          <p:nvPr/>
        </p:nvSpPr>
        <p:spPr bwMode="auto">
          <a:xfrm rot="20644666">
            <a:off x="6637000" y="3833163"/>
            <a:ext cx="1117614"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ارتداد</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8" name="Text Box 10"/>
          <p:cNvSpPr txBox="1">
            <a:spLocks noChangeArrowheads="1"/>
          </p:cNvSpPr>
          <p:nvPr/>
        </p:nvSpPr>
        <p:spPr bwMode="auto">
          <a:xfrm rot="-999855">
            <a:off x="6637753" y="4894568"/>
            <a:ext cx="1194558"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مثابرة</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9" name="Text Box 11"/>
          <p:cNvSpPr txBox="1">
            <a:spLocks noChangeArrowheads="1"/>
          </p:cNvSpPr>
          <p:nvPr/>
        </p:nvSpPr>
        <p:spPr bwMode="auto">
          <a:xfrm rot="-999855">
            <a:off x="6638763" y="5955972"/>
            <a:ext cx="1146468"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اكتفاء</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0" name="Text Box 7"/>
          <p:cNvSpPr txBox="1">
            <a:spLocks noChangeArrowheads="1"/>
          </p:cNvSpPr>
          <p:nvPr/>
        </p:nvSpPr>
        <p:spPr bwMode="auto">
          <a:xfrm rot="20401081">
            <a:off x="335390" y="2041410"/>
            <a:ext cx="417044"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 name="Text Box 7"/>
          <p:cNvSpPr txBox="1">
            <a:spLocks noChangeArrowheads="1"/>
          </p:cNvSpPr>
          <p:nvPr/>
        </p:nvSpPr>
        <p:spPr bwMode="auto">
          <a:xfrm rot="-999855">
            <a:off x="320740" y="3014771"/>
            <a:ext cx="369012"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2" name="Text Box 7"/>
          <p:cNvSpPr txBox="1">
            <a:spLocks noChangeArrowheads="1"/>
          </p:cNvSpPr>
          <p:nvPr/>
        </p:nvSpPr>
        <p:spPr bwMode="auto">
          <a:xfrm rot="20398929">
            <a:off x="335551" y="3988132"/>
            <a:ext cx="417102"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66"/>
                </a:solidFill>
                <a:effectLst/>
                <a:uLnTx/>
                <a:uFillTx/>
                <a:latin typeface="Stencil" charset="0"/>
                <a:ea typeface="Osaka" charset="0"/>
                <a:cs typeface="Osaka" charset="0"/>
              </a:rPr>
              <a:t>م</a:t>
            </a:r>
            <a:endParaRPr kumimoji="0" lang="en-US" sz="3200" b="1" i="0" u="none" strike="noStrike" kern="1200" cap="none" spc="0" normalizeH="0" baseline="0" noProof="0" dirty="0">
              <a:ln>
                <a:noFill/>
              </a:ln>
              <a:solidFill>
                <a:srgbClr val="FFFF66"/>
              </a:solidFill>
              <a:effectLst/>
              <a:uLnTx/>
              <a:uFillTx/>
              <a:latin typeface="Times New Roman" charset="0"/>
              <a:ea typeface="Osaka" charset="0"/>
              <a:cs typeface="Osaka" charset="0"/>
            </a:endParaRPr>
          </a:p>
        </p:txBody>
      </p:sp>
      <p:sp>
        <p:nvSpPr>
          <p:cNvPr id="13" name="Text Box 7"/>
          <p:cNvSpPr txBox="1">
            <a:spLocks noChangeArrowheads="1"/>
          </p:cNvSpPr>
          <p:nvPr/>
        </p:nvSpPr>
        <p:spPr bwMode="auto">
          <a:xfrm rot="-999855">
            <a:off x="318754" y="4961493"/>
            <a:ext cx="463588" cy="707886"/>
          </a:xfrm>
          <a:prstGeom prst="rect">
            <a:avLst/>
          </a:prstGeom>
          <a:solidFill>
            <a:srgbClr val="FF0000"/>
          </a:solidFill>
          <a:ln>
            <a:noFill/>
          </a:ln>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0FFFB"/>
                </a:solidFill>
                <a:effectLst/>
                <a:uLnTx/>
                <a:uFillTx/>
                <a:latin typeface="Arial" panose="020B0604020202020204" pitchFamily="34" charset="0"/>
                <a:ea typeface="Osaka" charset="0"/>
                <a:cs typeface="Arial" panose="020B0604020202020204" pitchFamily="34" charset="0"/>
              </a:rPr>
              <a:t>غ</a:t>
            </a:r>
            <a:endParaRPr kumimoji="0" lang="en-US" sz="3200" b="1" u="none" strike="noStrike" kern="1200" cap="none" spc="0" normalizeH="0" baseline="0" noProof="0" dirty="0">
              <a:ln>
                <a:noFill/>
              </a:ln>
              <a:solidFill>
                <a:srgbClr val="F0FFFB"/>
              </a:solidFill>
              <a:effectLst/>
              <a:uLnTx/>
              <a:uFillTx/>
              <a:latin typeface="Arial" panose="020B0604020202020204" pitchFamily="34" charset="0"/>
              <a:ea typeface="Osaka" charset="0"/>
              <a:cs typeface="Arial" panose="020B0604020202020204" pitchFamily="34" charset="0"/>
            </a:endParaRPr>
          </a:p>
        </p:txBody>
      </p:sp>
      <p:sp>
        <p:nvSpPr>
          <p:cNvPr id="14" name="Text Box 7"/>
          <p:cNvSpPr txBox="1">
            <a:spLocks noChangeArrowheads="1"/>
          </p:cNvSpPr>
          <p:nvPr/>
        </p:nvSpPr>
        <p:spPr bwMode="auto">
          <a:xfrm rot="-999855">
            <a:off x="320740" y="5934855"/>
            <a:ext cx="369012" cy="707886"/>
          </a:xfrm>
          <a:prstGeom prst="rect">
            <a:avLst/>
          </a:prstGeom>
          <a:solidFill>
            <a:srgbClr val="0033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Tree>
    <p:extLst>
      <p:ext uri="{BB962C8B-B14F-4D97-AF65-F5344CB8AC3E}">
        <p14:creationId xmlns:p14="http://schemas.microsoft.com/office/powerpoint/2010/main" val="23201057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4695"/>
                                        </p:tgtEl>
                                        <p:attrNameLst>
                                          <p:attrName>style.visibility</p:attrName>
                                        </p:attrNameLst>
                                      </p:cBhvr>
                                      <p:to>
                                        <p:strVal val="visible"/>
                                      </p:to>
                                    </p:set>
                                    <p:anim calcmode="lin" valueType="num">
                                      <p:cBhvr additive="base">
                                        <p:cTn id="7" dur="500" fill="hold"/>
                                        <p:tgtEl>
                                          <p:spTgt spid="114695"/>
                                        </p:tgtEl>
                                        <p:attrNameLst>
                                          <p:attrName>ppt_x</p:attrName>
                                        </p:attrNameLst>
                                      </p:cBhvr>
                                      <p:tavLst>
                                        <p:tav tm="0">
                                          <p:val>
                                            <p:strVal val="#ppt_x"/>
                                          </p:val>
                                        </p:tav>
                                        <p:tav tm="100000">
                                          <p:val>
                                            <p:strVal val="#ppt_x"/>
                                          </p:val>
                                        </p:tav>
                                      </p:tavLst>
                                    </p:anim>
                                    <p:anim calcmode="lin" valueType="num">
                                      <p:cBhvr additive="base">
                                        <p:cTn id="8" dur="500" fill="hold"/>
                                        <p:tgtEl>
                                          <p:spTgt spid="114695"/>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4696"/>
                                        </p:tgtEl>
                                        <p:attrNameLst>
                                          <p:attrName>style.visibility</p:attrName>
                                        </p:attrNameLst>
                                      </p:cBhvr>
                                      <p:to>
                                        <p:strVal val="visible"/>
                                      </p:to>
                                    </p:set>
                                    <p:anim calcmode="lin" valueType="num">
                                      <p:cBhvr additive="base">
                                        <p:cTn id="13" dur="500" fill="hold"/>
                                        <p:tgtEl>
                                          <p:spTgt spid="114696"/>
                                        </p:tgtEl>
                                        <p:attrNameLst>
                                          <p:attrName>ppt_x</p:attrName>
                                        </p:attrNameLst>
                                      </p:cBhvr>
                                      <p:tavLst>
                                        <p:tav tm="0">
                                          <p:val>
                                            <p:strVal val="#ppt_x"/>
                                          </p:val>
                                        </p:tav>
                                        <p:tav tm="100000">
                                          <p:val>
                                            <p:strVal val="#ppt_x"/>
                                          </p:val>
                                        </p:tav>
                                      </p:tavLst>
                                    </p:anim>
                                    <p:anim calcmode="lin" valueType="num">
                                      <p:cBhvr additive="base">
                                        <p:cTn id="14" dur="500" fill="hold"/>
                                        <p:tgtEl>
                                          <p:spTgt spid="11469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4697"/>
                                        </p:tgtEl>
                                        <p:attrNameLst>
                                          <p:attrName>style.visibility</p:attrName>
                                        </p:attrNameLst>
                                      </p:cBhvr>
                                      <p:to>
                                        <p:strVal val="visible"/>
                                      </p:to>
                                    </p:set>
                                    <p:anim calcmode="lin" valueType="num">
                                      <p:cBhvr additive="base">
                                        <p:cTn id="19" dur="500" fill="hold"/>
                                        <p:tgtEl>
                                          <p:spTgt spid="114697"/>
                                        </p:tgtEl>
                                        <p:attrNameLst>
                                          <p:attrName>ppt_x</p:attrName>
                                        </p:attrNameLst>
                                      </p:cBhvr>
                                      <p:tavLst>
                                        <p:tav tm="0">
                                          <p:val>
                                            <p:strVal val="#ppt_x"/>
                                          </p:val>
                                        </p:tav>
                                        <p:tav tm="100000">
                                          <p:val>
                                            <p:strVal val="#ppt_x"/>
                                          </p:val>
                                        </p:tav>
                                      </p:tavLst>
                                    </p:anim>
                                    <p:anim calcmode="lin" valueType="num">
                                      <p:cBhvr additive="base">
                                        <p:cTn id="20" dur="500" fill="hold"/>
                                        <p:tgtEl>
                                          <p:spTgt spid="114697"/>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4698"/>
                                        </p:tgtEl>
                                        <p:attrNameLst>
                                          <p:attrName>style.visibility</p:attrName>
                                        </p:attrNameLst>
                                      </p:cBhvr>
                                      <p:to>
                                        <p:strVal val="visible"/>
                                      </p:to>
                                    </p:set>
                                    <p:anim calcmode="lin" valueType="num">
                                      <p:cBhvr additive="base">
                                        <p:cTn id="25" dur="500" fill="hold"/>
                                        <p:tgtEl>
                                          <p:spTgt spid="114698"/>
                                        </p:tgtEl>
                                        <p:attrNameLst>
                                          <p:attrName>ppt_x</p:attrName>
                                        </p:attrNameLst>
                                      </p:cBhvr>
                                      <p:tavLst>
                                        <p:tav tm="0">
                                          <p:val>
                                            <p:strVal val="#ppt_x"/>
                                          </p:val>
                                        </p:tav>
                                        <p:tav tm="100000">
                                          <p:val>
                                            <p:strVal val="#ppt_x"/>
                                          </p:val>
                                        </p:tav>
                                      </p:tavLst>
                                    </p:anim>
                                    <p:anim calcmode="lin" valueType="num">
                                      <p:cBhvr additive="base">
                                        <p:cTn id="26" dur="500" fill="hold"/>
                                        <p:tgtEl>
                                          <p:spTgt spid="114698"/>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699"/>
                                        </p:tgtEl>
                                        <p:attrNameLst>
                                          <p:attrName>style.visibility</p:attrName>
                                        </p:attrNameLst>
                                      </p:cBhvr>
                                      <p:to>
                                        <p:strVal val="visible"/>
                                      </p:to>
                                    </p:set>
                                    <p:anim calcmode="lin" valueType="num">
                                      <p:cBhvr additive="base">
                                        <p:cTn id="31" dur="500" fill="hold"/>
                                        <p:tgtEl>
                                          <p:spTgt spid="114699"/>
                                        </p:tgtEl>
                                        <p:attrNameLst>
                                          <p:attrName>ppt_x</p:attrName>
                                        </p:attrNameLst>
                                      </p:cBhvr>
                                      <p:tavLst>
                                        <p:tav tm="0">
                                          <p:val>
                                            <p:strVal val="#ppt_x"/>
                                          </p:val>
                                        </p:tav>
                                        <p:tav tm="100000">
                                          <p:val>
                                            <p:strVal val="#ppt_x"/>
                                          </p:val>
                                        </p:tav>
                                      </p:tavLst>
                                    </p:anim>
                                    <p:anim calcmode="lin" valueType="num">
                                      <p:cBhvr additive="base">
                                        <p:cTn id="32" dur="500" fill="hold"/>
                                        <p:tgtEl>
                                          <p:spTgt spid="11469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500" fill="hold"/>
                                        <p:tgtEl>
                                          <p:spTgt spid="10"/>
                                        </p:tgtEl>
                                        <p:attrNameLst>
                                          <p:attrName>ppt_x</p:attrName>
                                        </p:attrNameLst>
                                      </p:cBhvr>
                                      <p:tavLst>
                                        <p:tav tm="0">
                                          <p:val>
                                            <p:strVal val="#ppt_x"/>
                                          </p:val>
                                        </p:tav>
                                        <p:tav tm="100000">
                                          <p:val>
                                            <p:strVal val="#ppt_x"/>
                                          </p:val>
                                        </p:tav>
                                      </p:tavLst>
                                    </p:anim>
                                    <p:anim calcmode="lin" valueType="num">
                                      <p:cBhvr additive="base">
                                        <p:cTn id="3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ppt_x"/>
                                          </p:val>
                                        </p:tav>
                                        <p:tav tm="100000">
                                          <p:val>
                                            <p:strVal val="#ppt_x"/>
                                          </p:val>
                                        </p:tav>
                                      </p:tavLst>
                                    </p:anim>
                                    <p:anim calcmode="lin" valueType="num">
                                      <p:cBhvr additive="base">
                                        <p:cTn id="5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500" fill="hold"/>
                                        <p:tgtEl>
                                          <p:spTgt spid="13"/>
                                        </p:tgtEl>
                                        <p:attrNameLst>
                                          <p:attrName>ppt_x</p:attrName>
                                        </p:attrNameLst>
                                      </p:cBhvr>
                                      <p:tavLst>
                                        <p:tav tm="0">
                                          <p:val>
                                            <p:strVal val="#ppt_x"/>
                                          </p:val>
                                        </p:tav>
                                        <p:tav tm="100000">
                                          <p:val>
                                            <p:strVal val="#ppt_x"/>
                                          </p:val>
                                        </p:tav>
                                      </p:tavLst>
                                    </p:anim>
                                    <p:anim calcmode="lin" valueType="num">
                                      <p:cBhvr additive="base">
                                        <p:cTn id="5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500" fill="hold"/>
                                        <p:tgtEl>
                                          <p:spTgt spid="14"/>
                                        </p:tgtEl>
                                        <p:attrNameLst>
                                          <p:attrName>ppt_x</p:attrName>
                                        </p:attrNameLst>
                                      </p:cBhvr>
                                      <p:tavLst>
                                        <p:tav tm="0">
                                          <p:val>
                                            <p:strVal val="#ppt_x"/>
                                          </p:val>
                                        </p:tav>
                                        <p:tav tm="100000">
                                          <p:val>
                                            <p:strVal val="#ppt_x"/>
                                          </p:val>
                                        </p:tav>
                                      </p:tavLst>
                                    </p:anim>
                                    <p:anim calcmode="lin" valueType="num">
                                      <p:cBhvr additive="base">
                                        <p:cTn id="6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5" grpId="0" animBg="1"/>
      <p:bldP spid="114696" grpId="0" animBg="1"/>
      <p:bldP spid="114697" grpId="0" animBg="1"/>
      <p:bldP spid="114698" grpId="0" animBg="1"/>
      <p:bldP spid="114699" grpId="0" animBg="1"/>
      <p:bldP spid="10" grpId="0" animBg="1"/>
      <p:bldP spid="11" grpId="0" animBg="1"/>
      <p:bldP spid="12" grpId="0" animBg="1"/>
      <p:bldP spid="13" grpId="0" animBg="1"/>
      <p:bldP spid="14" grpId="0" animBg="1"/>
    </p:bldLst>
  </p:timing>
</p:sld>
</file>

<file path=ppt/slides/slide4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E2160CE-5D18-F14A-BA13-5B0F6223A2FA}"/>
              </a:ext>
            </a:extLst>
          </p:cNvPr>
          <p:cNvGrpSpPr/>
          <p:nvPr/>
        </p:nvGrpSpPr>
        <p:grpSpPr>
          <a:xfrm>
            <a:off x="0" y="860768"/>
            <a:ext cx="9143183" cy="6069140"/>
            <a:chOff x="0" y="860768"/>
            <a:chExt cx="9143183" cy="6069140"/>
          </a:xfrm>
        </p:grpSpPr>
        <p:pic>
          <p:nvPicPr>
            <p:cNvPr id="406530" name="Picture 2">
              <a:extLst>
                <a:ext uri="{FF2B5EF4-FFF2-40B4-BE49-F238E27FC236}">
                  <a16:creationId xmlns:a16="http://schemas.microsoft.com/office/drawing/2014/main" id="{87B508F4-2117-534B-9893-18B82365BD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96385"/>
              <a:ext cx="9143183" cy="533352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26CC672C-6D34-544F-9C09-5DC5D09ADC81}"/>
                </a:ext>
              </a:extLst>
            </p:cNvPr>
            <p:cNvSpPr/>
            <p:nvPr/>
          </p:nvSpPr>
          <p:spPr bwMode="auto">
            <a:xfrm>
              <a:off x="143607" y="1651600"/>
              <a:ext cx="4068353" cy="1633384"/>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6" name="Rectangle 5">
              <a:extLst>
                <a:ext uri="{FF2B5EF4-FFF2-40B4-BE49-F238E27FC236}">
                  <a16:creationId xmlns:a16="http://schemas.microsoft.com/office/drawing/2014/main" id="{B9A2EE19-EFAD-CF4B-B48C-FC1B7F56210C}"/>
                </a:ext>
              </a:extLst>
            </p:cNvPr>
            <p:cNvSpPr/>
            <p:nvPr/>
          </p:nvSpPr>
          <p:spPr bwMode="auto">
            <a:xfrm>
              <a:off x="835585" y="860768"/>
              <a:ext cx="4068353" cy="1633384"/>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grpSp>
      <p:sp>
        <p:nvSpPr>
          <p:cNvPr id="900098" name="Rectangle 2"/>
          <p:cNvSpPr>
            <a:spLocks noGrp="1" noChangeArrowheads="1"/>
          </p:cNvSpPr>
          <p:nvPr>
            <p:ph type="ctrTitle"/>
          </p:nvPr>
        </p:nvSpPr>
        <p:spPr>
          <a:xfrm>
            <a:off x="-1693" y="-45247"/>
            <a:ext cx="5077750" cy="4284836"/>
          </a:xfrm>
          <a:noFill/>
          <a:ln>
            <a:noFill/>
          </a:ln>
          <a:effectLst/>
        </p:spPr>
        <p:txBody>
          <a:bodyPr vert="horz" wrap="square" lIns="91440" tIns="45720" rIns="91440" bIns="45720" numCol="1" anchor="ctr" anchorCtr="0" compatLnSpc="1">
            <a:prstTxWarp prst="textNoShape">
              <a:avLst/>
            </a:prstTxWarp>
          </a:bodyPr>
          <a:lstStyle/>
          <a:p>
            <a:r>
              <a:rPr lang="ar-JO" dirty="0">
                <a:solidFill>
                  <a:srgbClr val="256102"/>
                </a:solidFill>
                <a:effectLst>
                  <a:glow rad="127000">
                    <a:schemeClr val="bg1"/>
                  </a:glow>
                </a:effectLst>
                <a:ea typeface="ＭＳ Ｐゴシック" charset="0"/>
              </a:rPr>
              <a:t>ما الذي يجب أن </a:t>
            </a:r>
            <a:r>
              <a:rPr lang="ar-JO" dirty="0">
                <a:solidFill>
                  <a:srgbClr val="FF0000"/>
                </a:solidFill>
                <a:effectLst>
                  <a:glow rad="127000">
                    <a:schemeClr val="bg1"/>
                  </a:glow>
                </a:effectLst>
                <a:ea typeface="ＭＳ Ｐゴシック" charset="0"/>
              </a:rPr>
              <a:t>تعرفه</a:t>
            </a:r>
            <a:br>
              <a:rPr lang="ar-JO" dirty="0">
                <a:solidFill>
                  <a:srgbClr val="256102"/>
                </a:solidFill>
                <a:effectLst>
                  <a:glow rad="127000">
                    <a:schemeClr val="bg1"/>
                  </a:glow>
                </a:effectLst>
                <a:ea typeface="ＭＳ Ｐゴシック" charset="0"/>
              </a:rPr>
            </a:br>
            <a:r>
              <a:rPr lang="ar-JO" dirty="0">
                <a:solidFill>
                  <a:srgbClr val="256102"/>
                </a:solidFill>
                <a:effectLst>
                  <a:glow rad="127000">
                    <a:schemeClr val="bg1"/>
                  </a:glow>
                </a:effectLst>
                <a:ea typeface="ＭＳ Ｐゴシック" charset="0"/>
              </a:rPr>
              <a:t>لتنمو في النعمة بدلاً من</a:t>
            </a:r>
            <a:br>
              <a:rPr lang="ar-JO" dirty="0">
                <a:solidFill>
                  <a:srgbClr val="256102"/>
                </a:solidFill>
                <a:effectLst>
                  <a:glow rad="127000">
                    <a:schemeClr val="bg1"/>
                  </a:glow>
                </a:effectLst>
                <a:ea typeface="ＭＳ Ｐゴシック" charset="0"/>
              </a:rPr>
            </a:br>
            <a:r>
              <a:rPr lang="ar-JO" dirty="0">
                <a:solidFill>
                  <a:srgbClr val="256102"/>
                </a:solidFill>
                <a:effectLst>
                  <a:glow rad="127000">
                    <a:schemeClr val="bg1"/>
                  </a:glow>
                </a:effectLst>
                <a:ea typeface="ＭＳ Ｐゴシック" charset="0"/>
              </a:rPr>
              <a:t>الوقوع في التعليم الكاذب؟</a:t>
            </a:r>
            <a:endParaRPr lang="en-US" dirty="0">
              <a:solidFill>
                <a:srgbClr val="256102"/>
              </a:solidFill>
              <a:effectLst>
                <a:glow rad="127000">
                  <a:schemeClr val="bg1"/>
                </a:glow>
              </a:effectLst>
              <a:ea typeface="ＭＳ Ｐゴシック" charset="0"/>
            </a:endParaRPr>
          </a:p>
        </p:txBody>
      </p:sp>
      <p:sp>
        <p:nvSpPr>
          <p:cNvPr id="8" name="Rectangle 2">
            <a:extLst>
              <a:ext uri="{FF2B5EF4-FFF2-40B4-BE49-F238E27FC236}">
                <a16:creationId xmlns:a16="http://schemas.microsoft.com/office/drawing/2014/main" id="{F66CE874-9547-4444-A3A1-2477EC8F2F1D}"/>
              </a:ext>
            </a:extLst>
          </p:cNvPr>
          <p:cNvSpPr txBox="1">
            <a:spLocks noChangeArrowheads="1"/>
          </p:cNvSpPr>
          <p:nvPr/>
        </p:nvSpPr>
        <p:spPr bwMode="auto">
          <a:xfrm>
            <a:off x="6386052" y="1222574"/>
            <a:ext cx="2757130" cy="90977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400" b="1">
                <a:solidFill>
                  <a:srgbClr val="256102"/>
                </a:solidFill>
                <a:effectLst>
                  <a:glow rad="127000">
                    <a:schemeClr val="bg1"/>
                  </a:glow>
                </a:effectLst>
                <a:latin typeface="Arial" charset="0"/>
                <a:cs typeface="Arial"/>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lvl="0" algn="l" defTabSz="914400" fontAlgn="base">
              <a:spcBef>
                <a:spcPct val="0"/>
              </a:spcBef>
              <a:spcAft>
                <a:spcPct val="0"/>
              </a:spcAft>
              <a:defRPr/>
            </a:pPr>
            <a:r>
              <a:rPr lang="ar-JO" dirty="0">
                <a:effectLst>
                  <a:glow rad="127000">
                    <a:srgbClr val="FFFFFF"/>
                  </a:glow>
                </a:effectLst>
                <a:latin typeface="Arial" panose="020B0604020202020204" pitchFamily="34" charset="0"/>
                <a:ea typeface="ＭＳ Ｐゴシック" charset="0"/>
                <a:cs typeface="Arial" panose="020B0604020202020204" pitchFamily="34" charset="0"/>
              </a:rPr>
              <a:t>٢ بطرس</a:t>
            </a:r>
          </a:p>
        </p:txBody>
      </p:sp>
    </p:spTree>
    <p:extLst>
      <p:ext uri="{BB962C8B-B14F-4D97-AF65-F5344CB8AC3E}">
        <p14:creationId xmlns:p14="http://schemas.microsoft.com/office/powerpoint/2010/main" val="21875400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4">
            <a:extLst>
              <a:ext uri="{FF2B5EF4-FFF2-40B4-BE49-F238E27FC236}">
                <a16:creationId xmlns:a16="http://schemas.microsoft.com/office/drawing/2014/main" id="{99127362-D27B-324D-BC1B-0F02CEB917E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1196"/>
          <a:stretch/>
        </p:blipFill>
        <p:spPr bwMode="auto">
          <a:xfrm>
            <a:off x="0" y="0"/>
            <a:ext cx="9194743" cy="6885384"/>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2">
            <a:extLst>
              <a:ext uri="{FF2B5EF4-FFF2-40B4-BE49-F238E27FC236}">
                <a16:creationId xmlns:a16="http://schemas.microsoft.com/office/drawing/2014/main" id="{37540953-5F87-1444-BBFF-8E1B3F8D464B}"/>
              </a:ext>
            </a:extLst>
          </p:cNvPr>
          <p:cNvSpPr txBox="1">
            <a:spLocks noChangeArrowheads="1"/>
          </p:cNvSpPr>
          <p:nvPr/>
        </p:nvSpPr>
        <p:spPr bwMode="auto">
          <a:xfrm>
            <a:off x="-50743" y="6116035"/>
            <a:ext cx="9079615" cy="76934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ما يجب عليك معرفته لتنمو ...</a:t>
            </a:r>
            <a:endParaRPr kumimoji="0" lang="en-US"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144016" y="49784"/>
            <a:ext cx="8460432" cy="1939056"/>
          </a:xfr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p>
            <a:pPr marL="762000" indent="-762000" algn="r"/>
            <a:r>
              <a:rPr lang="en-US" sz="4000" dirty="0">
                <a:effectLst>
                  <a:glow rad="127000">
                    <a:schemeClr val="tx1"/>
                  </a:glow>
                </a:effectLst>
                <a:ea typeface="ＭＳ Ｐゴシック" charset="0"/>
              </a:rPr>
              <a:t>	</a:t>
            </a:r>
            <a:r>
              <a:rPr lang="ar-JO" sz="4000" dirty="0">
                <a:effectLst>
                  <a:glow rad="127000">
                    <a:schemeClr val="tx1"/>
                  </a:glow>
                </a:effectLst>
                <a:ea typeface="ＭＳ Ｐゴシック" charset="0"/>
              </a:rPr>
              <a:t>1- أعلم أن المسيح قد </a:t>
            </a:r>
            <a:r>
              <a:rPr lang="ar-JO" sz="4000" dirty="0">
                <a:solidFill>
                  <a:srgbClr val="FFFF00"/>
                </a:solidFill>
                <a:effectLst>
                  <a:glow rad="127000">
                    <a:schemeClr val="tx1"/>
                  </a:glow>
                </a:effectLst>
                <a:ea typeface="ＭＳ Ｐゴシック" charset="0"/>
              </a:rPr>
              <a:t>اختارك</a:t>
            </a:r>
            <a:r>
              <a:rPr lang="ar-JO" sz="4000" dirty="0">
                <a:effectLst>
                  <a:glow rad="127000">
                    <a:schemeClr val="tx1"/>
                  </a:glow>
                </a:effectLst>
                <a:ea typeface="ＭＳ Ｐゴシック" charset="0"/>
              </a:rPr>
              <a:t> وجهّزك بالكامل</a:t>
            </a:r>
            <a:br>
              <a:rPr lang="ar-JO" sz="4000" dirty="0">
                <a:effectLst>
                  <a:glow rad="127000">
                    <a:schemeClr val="tx1"/>
                  </a:glow>
                </a:effectLst>
                <a:ea typeface="ＭＳ Ｐゴシック" charset="0"/>
              </a:rPr>
            </a:br>
            <a:r>
              <a:rPr lang="ar-JO" sz="4000" dirty="0">
                <a:effectLst>
                  <a:glow rad="127000">
                    <a:schemeClr val="tx1"/>
                  </a:glow>
                </a:effectLst>
                <a:ea typeface="ＭＳ Ｐゴシック" charset="0"/>
              </a:rPr>
              <a:t>     (اصحاح 1)</a:t>
            </a:r>
            <a:endParaRPr lang="en-US" sz="40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2D71B3AB-874F-454B-8DEF-1A66A4C141CE}"/>
              </a:ext>
            </a:extLst>
          </p:cNvPr>
          <p:cNvSpPr txBox="1">
            <a:spLocks noChangeArrowheads="1"/>
          </p:cNvSpPr>
          <p:nvPr/>
        </p:nvSpPr>
        <p:spPr bwMode="auto">
          <a:xfrm>
            <a:off x="2016224" y="2296755"/>
            <a:ext cx="6588224" cy="19390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defPPr>
              <a:defRPr lang="en-US"/>
            </a:defPPr>
            <a:lvl1pPr marL="762000" indent="-762000" eaLnBrk="0" hangingPunct="0">
              <a:defRPr sz="4000" b="1" kern="0">
                <a:solidFill>
                  <a:schemeClr val="bg1"/>
                </a:solidFill>
                <a:effectLst>
                  <a:glow rad="127000">
                    <a:schemeClr val="tx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أعرف معلمًا </a:t>
            </a:r>
            <a:r>
              <a:rPr kumimoji="0" lang="ar-JO" sz="400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كاذبًا</a:t>
            </a: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قبل أن تراه</a:t>
            </a:r>
          </a:p>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(اصحاح 2)</a:t>
            </a:r>
            <a:endParaRPr kumimoji="0" lang="en-US"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E543F729-387B-054F-957D-B61287B21969}"/>
              </a:ext>
            </a:extLst>
          </p:cNvPr>
          <p:cNvSpPr txBox="1">
            <a:spLocks noChangeArrowheads="1"/>
          </p:cNvSpPr>
          <p:nvPr/>
        </p:nvSpPr>
        <p:spPr bwMode="auto">
          <a:xfrm>
            <a:off x="864096" y="4543725"/>
            <a:ext cx="7740352" cy="19390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3- أعرف أن تعيش </a:t>
            </a:r>
            <a:r>
              <a:rPr kumimoji="0" lang="ar-JO" sz="40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للأبد</a:t>
            </a: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وليس لزمن مؤقت</a:t>
            </a:r>
          </a:p>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(اصحاح 3)</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17E4D883-3878-9B44-A895-CFAF7D0CB23F}"/>
              </a:ext>
            </a:extLst>
          </p:cNvPr>
          <p:cNvSpPr txBox="1">
            <a:spLocks noChangeArrowheads="1"/>
          </p:cNvSpPr>
          <p:nvPr/>
        </p:nvSpPr>
        <p:spPr bwMode="auto">
          <a:xfrm>
            <a:off x="107504" y="5720576"/>
            <a:ext cx="4176464" cy="88266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45780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1000" fill="hold"/>
                                        <p:tgtEl>
                                          <p:spTgt spid="8"/>
                                        </p:tgtEl>
                                        <p:attrNameLst>
                                          <p:attrName>ppt_w</p:attrName>
                                        </p:attrNameLst>
                                      </p:cBhvr>
                                      <p:tavLst>
                                        <p:tav tm="0">
                                          <p:val>
                                            <p:fltVal val="0"/>
                                          </p:val>
                                        </p:tav>
                                        <p:tav tm="100000">
                                          <p:val>
                                            <p:strVal val="#ppt_w"/>
                                          </p:val>
                                        </p:tav>
                                      </p:tavLst>
                                    </p:anim>
                                    <p:anim calcmode="lin" valueType="num">
                                      <p:cBhvr>
                                        <p:cTn id="16" dur="1000" fill="hold"/>
                                        <p:tgtEl>
                                          <p:spTgt spid="8"/>
                                        </p:tgtEl>
                                        <p:attrNameLst>
                                          <p:attrName>ppt_h</p:attrName>
                                        </p:attrNameLst>
                                      </p:cBhvr>
                                      <p:tavLst>
                                        <p:tav tm="0">
                                          <p:val>
                                            <p:fltVal val="0"/>
                                          </p:val>
                                        </p:tav>
                                        <p:tav tm="100000">
                                          <p:val>
                                            <p:strVal val="#ppt_h"/>
                                          </p:val>
                                        </p:tav>
                                      </p:tavLst>
                                    </p:anim>
                                    <p:anim calcmode="lin" valueType="num">
                                      <p:cBhvr>
                                        <p:cTn id="17" dur="1000" fill="hold"/>
                                        <p:tgtEl>
                                          <p:spTgt spid="8"/>
                                        </p:tgtEl>
                                        <p:attrNameLst>
                                          <p:attrName>style.rotation</p:attrName>
                                        </p:attrNameLst>
                                      </p:cBhvr>
                                      <p:tavLst>
                                        <p:tav tm="0">
                                          <p:val>
                                            <p:fltVal val="90"/>
                                          </p:val>
                                        </p:tav>
                                        <p:tav tm="100000">
                                          <p:val>
                                            <p:fltVal val="0"/>
                                          </p:val>
                                        </p:tav>
                                      </p:tavLst>
                                    </p:anim>
                                    <p:animEffect transition="in" filter="fade">
                                      <p:cBhvr>
                                        <p:cTn id="18"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F4954E-5DF5-844D-90C2-5257CBE1119C}"/>
              </a:ext>
            </a:extLst>
          </p:cNvPr>
          <p:cNvPicPr>
            <a:picLocks noChangeAspect="1"/>
          </p:cNvPicPr>
          <p:nvPr/>
        </p:nvPicPr>
        <p:blipFill>
          <a:blip r:embed="rId3"/>
          <a:stretch>
            <a:fillRect/>
          </a:stretch>
        </p:blipFill>
        <p:spPr>
          <a:xfrm>
            <a:off x="0" y="1395876"/>
            <a:ext cx="9144000" cy="5462124"/>
          </a:xfrm>
          <a:prstGeom prst="rect">
            <a:avLst/>
          </a:prstGeom>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1395876"/>
            <a:ext cx="9144000" cy="17450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اعلم أن المسيح قد اختارك</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وسيدين المرتدين عند عودته</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561CDB4A-1298-744B-8B2A-8DB514BF6BF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12914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3" name="Rectangle 2"/>
          <p:cNvSpPr>
            <a:spLocks noGrp="1" noChangeArrowheads="1"/>
          </p:cNvSpPr>
          <p:nvPr>
            <p:ph type="ctrTitle"/>
          </p:nvPr>
        </p:nvSpPr>
        <p:spPr>
          <a:xfrm>
            <a:off x="1089025" y="1371600"/>
            <a:ext cx="6835775" cy="3657600"/>
          </a:xfrm>
        </p:spPr>
        <p:txBody>
          <a:bodyPr/>
          <a:lstStyle/>
          <a:p>
            <a:pPr marL="0" marR="0" rtl="1">
              <a:lnSpc>
                <a:spcPct val="107000"/>
              </a:lnSpc>
              <a:spcBef>
                <a:spcPts val="0"/>
              </a:spcBef>
              <a:spcAft>
                <a:spcPts val="800"/>
              </a:spcAft>
            </a:pPr>
            <a:r>
              <a:rPr lang="ar-JO" b="1" u="sng" dirty="0">
                <a:solidFill>
                  <a:schemeClr val="tx1"/>
                </a:solidFill>
                <a:latin typeface="Arial" panose="020B0604020202020204" pitchFamily="34" charset="0"/>
                <a:ea typeface="ＭＳ Ｐゴシック" charset="0"/>
                <a:cs typeface="Arial" panose="020B0604020202020204" pitchFamily="34" charset="0"/>
              </a:rPr>
              <a:t>من أجل تغيير الحياة:</a:t>
            </a:r>
            <a:br>
              <a:rPr lang="en-US" b="1" dirty="0">
                <a:solidFill>
                  <a:schemeClr val="tx1"/>
                </a:solidFill>
                <a:latin typeface="Arial" panose="020B0604020202020204" pitchFamily="34" charset="0"/>
                <a:ea typeface="ＭＳ Ｐゴシック" charset="0"/>
                <a:cs typeface="ＭＳ Ｐゴシック" charset="0"/>
              </a:rPr>
            </a:br>
            <a:r>
              <a:rPr lang="ar-JO" sz="4400" b="1" dirty="0">
                <a:effectLst/>
                <a:latin typeface="Calibri" panose="020F0502020204030204" pitchFamily="34" charset="0"/>
                <a:ea typeface="Calibri" panose="020F0502020204030204" pitchFamily="34" charset="0"/>
                <a:cs typeface="Arial" panose="020B0604020202020204" pitchFamily="34" charset="0"/>
              </a:rPr>
              <a:t>من تجربتك أي المعلمين يجب أن تحذر نفسك وعائلتك بشأنهم؟ كيف؟</a:t>
            </a:r>
            <a:br>
              <a:rPr lang="en-US" sz="4400" b="1" dirty="0">
                <a:effectLst/>
                <a:latin typeface="Calibri" panose="020F0502020204030204" pitchFamily="34" charset="0"/>
                <a:ea typeface="Calibri" panose="020F0502020204030204" pitchFamily="34" charset="0"/>
                <a:cs typeface="Arial" panose="020B0604020202020204" pitchFamily="34" charset="0"/>
              </a:rPr>
            </a:br>
            <a:endParaRPr lang="en-US" b="1" dirty="0">
              <a:solidFill>
                <a:schemeClr val="tx1"/>
              </a:solidFill>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FF65B4E4-2EA4-F24D-801D-EF6761C4D7F3}"/>
              </a:ext>
            </a:extLst>
          </p:cNvPr>
          <p:cNvSpPr txBox="1">
            <a:spLocks noChangeArrowheads="1"/>
          </p:cNvSpPr>
          <p:nvPr/>
        </p:nvSpPr>
        <p:spPr bwMode="auto">
          <a:xfrm>
            <a:off x="3635896" y="5920006"/>
            <a:ext cx="5155326"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06422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الموضوع الرئيسي</a:t>
            </a:r>
            <a:endParaRPr lang="en-US"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14766" y="1341868"/>
            <a:ext cx="9144000" cy="42473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المخلّص العالمي</a:t>
            </a:r>
            <a:br>
              <a:rPr kumimoji="0" lang="en-US"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SA"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يتقدّم المملكة</a:t>
            </a:r>
            <a:endParaRPr kumimoji="0" lang="en-US"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23</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751555918"/>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4722" name="Picture 2">
            <a:extLst>
              <a:ext uri="{FF2B5EF4-FFF2-40B4-BE49-F238E27FC236}">
                <a16:creationId xmlns:a16="http://schemas.microsoft.com/office/drawing/2014/main" id="{CD5FE9C4-AB99-8242-B346-54B8F8E55F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3014"/>
            <a:ext cx="9096947" cy="586425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47054" y="5560450"/>
            <a:ext cx="9144000" cy="1284536"/>
          </a:xfrm>
          <a:solidFill>
            <a:schemeClr val="tx1"/>
          </a:solidFill>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هل تشكلك كلمة الله لتنمو في </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نعمة المسيح ومعرفته؟</a:t>
            </a:r>
            <a:endParaRPr lang="en-US" sz="36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13B10571-381F-A44D-AD3A-4B352C2BFD7A}"/>
              </a:ext>
            </a:extLst>
          </p:cNvPr>
          <p:cNvSpPr txBox="1">
            <a:spLocks noChangeArrowheads="1"/>
          </p:cNvSpPr>
          <p:nvPr/>
        </p:nvSpPr>
        <p:spPr bwMode="auto">
          <a:xfrm>
            <a:off x="176389" y="7095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1155802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541849812"/>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0"/>
            <a:ext cx="9144000" cy="6858000"/>
          </a:xfrm>
          <a:prstGeom prst="rect">
            <a:avLst/>
          </a:prstGeom>
          <a:solidFill>
            <a:srgbClr val="FFFFFF"/>
          </a:solidFill>
        </p:spPr>
      </p:pic>
      <p:sp>
        <p:nvSpPr>
          <p:cNvPr id="4" name="Rectangle 3"/>
          <p:cNvSpPr>
            <a:spLocks noChangeArrowheads="1"/>
          </p:cNvSpPr>
          <p:nvPr/>
        </p:nvSpPr>
        <p:spPr bwMode="auto">
          <a:xfrm>
            <a:off x="0" y="6337905"/>
            <a:ext cx="9144000" cy="53122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1"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الدكتور ريك غريفيث • كلية سنغافورة للكتاب المقدس • BibleStudyDownloads.org</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5" name="Title 4"/>
          <p:cNvSpPr>
            <a:spLocks noGrp="1"/>
          </p:cNvSpPr>
          <p:nvPr>
            <p:ph type="title" idx="4294967295"/>
          </p:nvPr>
        </p:nvSpPr>
        <p:spPr>
          <a:xfrm>
            <a:off x="323528" y="34531"/>
            <a:ext cx="8060432" cy="1988840"/>
          </a:xfrm>
        </p:spPr>
        <p:txBody>
          <a:bodyPr anchor="ctr"/>
          <a:lstStyle/>
          <a:p>
            <a:pPr algn="r" rtl="1"/>
            <a:r>
              <a:rPr lang="ar-SA" sz="11500" dirty="0">
                <a:solidFill>
                  <a:schemeClr val="bg1"/>
                </a:solidFill>
              </a:rPr>
              <a:t>١ يوحنا</a:t>
            </a:r>
            <a:endParaRPr lang="en-US" sz="11500" dirty="0">
              <a:solidFill>
                <a:schemeClr val="bg1"/>
              </a:solidFill>
            </a:endParaRPr>
          </a:p>
        </p:txBody>
      </p:sp>
      <p:sp>
        <p:nvSpPr>
          <p:cNvPr id="6" name="Title 4"/>
          <p:cNvSpPr txBox="1">
            <a:spLocks/>
          </p:cNvSpPr>
          <p:nvPr/>
        </p:nvSpPr>
        <p:spPr bwMode="auto">
          <a:xfrm>
            <a:off x="876400" y="1915344"/>
            <a:ext cx="8267600" cy="11430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l" defTabSz="914400" rtl="1"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الطاعة في المحبة</a:t>
            </a:r>
            <a:endParaRPr kumimoji="0" lang="en-US"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3" name="Title 4">
            <a:extLst>
              <a:ext uri="{FF2B5EF4-FFF2-40B4-BE49-F238E27FC236}">
                <a16:creationId xmlns:a16="http://schemas.microsoft.com/office/drawing/2014/main" id="{F8DBC0AC-33FE-13C5-FC4A-5D8AC39DFA20}"/>
              </a:ext>
            </a:extLst>
          </p:cNvPr>
          <p:cNvSpPr txBox="1">
            <a:spLocks/>
          </p:cNvSpPr>
          <p:nvPr/>
        </p:nvSpPr>
        <p:spPr bwMode="auto">
          <a:xfrm>
            <a:off x="323528" y="-1954690"/>
            <a:ext cx="8060432" cy="198884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SA" sz="11500" b="1" u="none" strike="noStrike" kern="0" cap="none" spc="0" normalizeH="0" baseline="0" noProof="0" dirty="0">
                <a:ln>
                  <a:noFill/>
                </a:ln>
                <a:solidFill>
                  <a:srgbClr val="0A0202"/>
                </a:solidFill>
                <a:effectLst/>
                <a:uLnTx/>
                <a:uFillTx/>
                <a:latin typeface="Arial" panose="020B0604020202020204" pitchFamily="34" charset="0"/>
                <a:ea typeface="ＭＳ Ｐゴシック" charset="-128"/>
                <a:cs typeface="Arial" panose="020B0604020202020204" pitchFamily="34" charset="0"/>
              </a:rPr>
              <a:t>يوحنا الأولى</a:t>
            </a:r>
            <a:endParaRPr kumimoji="0" lang="en-US" sz="11500" b="1" u="none" strike="noStrike" kern="0" cap="none" spc="0" normalizeH="0" baseline="0" noProof="0" dirty="0">
              <a:ln>
                <a:noFill/>
              </a:ln>
              <a:solidFill>
                <a:srgbClr val="0A0202"/>
              </a:solidFill>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3118138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linds(horizontal)">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Lst>
  </p:timing>
</p:sld>
</file>

<file path=ppt/slides/slide4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rtl="1">
              <a:defRPr/>
            </a:pPr>
            <a:r>
              <a:rPr lang="ar-SA" sz="5400" dirty="0">
                <a:effectLst>
                  <a:glow rad="127000">
                    <a:schemeClr val="tx1"/>
                  </a:glow>
                </a:effectLst>
                <a:ea typeface="Arial" charset="0"/>
              </a:rPr>
              <a:t>الكلمة المفتاحية</a:t>
            </a:r>
            <a:endParaRPr lang="en-US" sz="5400" dirty="0">
              <a:effectLst>
                <a:glow rad="127000">
                  <a:schemeClr val="tx1"/>
                </a:glow>
              </a:effectLst>
              <a:ea typeface="Arial" charset="0"/>
            </a:endParaRPr>
          </a:p>
        </p:txBody>
      </p:sp>
      <p:sp>
        <p:nvSpPr>
          <p:cNvPr id="5" name="Rectangle 2"/>
          <p:cNvSpPr txBox="1">
            <a:spLocks noChangeArrowheads="1"/>
          </p:cNvSpPr>
          <p:nvPr/>
        </p:nvSpPr>
        <p:spPr bwMode="auto">
          <a:xfrm>
            <a:off x="4936" y="244543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13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المحبة</a:t>
            </a:r>
            <a:endParaRPr kumimoji="0" lang="en-US" sz="13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8"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4313979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pPr rtl="1"/>
            <a:r>
              <a:rPr lang="ar-SA" sz="6000" dirty="0">
                <a:solidFill>
                  <a:schemeClr val="bg1"/>
                </a:solidFill>
                <a:effectLst>
                  <a:glow rad="101600">
                    <a:schemeClr val="tx1">
                      <a:alpha val="99000"/>
                    </a:schemeClr>
                  </a:glow>
                </a:effectLst>
              </a:rPr>
              <a:t>السمة</a:t>
            </a:r>
            <a:endParaRPr lang="en-US" sz="60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الطاعة في المحبة تكافح الغنوصية المبكرة</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4184627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rtl="1">
              <a:defRPr/>
            </a:pPr>
            <a:r>
              <a:rPr lang="ar-SA" sz="4800" dirty="0">
                <a:effectLst>
                  <a:glow rad="127000">
                    <a:schemeClr val="tx1"/>
                  </a:glow>
                </a:effectLst>
                <a:ea typeface="Arial" charset="0"/>
              </a:rPr>
              <a:t>الآية المفتاحية</a:t>
            </a:r>
            <a:endParaRPr lang="en-US" sz="4800" dirty="0">
              <a:effectLst>
                <a:glow rad="127000">
                  <a:schemeClr val="tx1"/>
                </a:glow>
              </a:effectLst>
              <a:ea typeface="Arial" charset="0"/>
            </a:endParaRPr>
          </a:p>
        </p:txBody>
      </p:sp>
      <p:sp>
        <p:nvSpPr>
          <p:cNvPr id="5" name="Rectangle 2"/>
          <p:cNvSpPr txBox="1">
            <a:spLocks noChangeArrowheads="1"/>
          </p:cNvSpPr>
          <p:nvPr/>
        </p:nvSpPr>
        <p:spPr bwMode="auto">
          <a:xfrm>
            <a:off x="0" y="1602007"/>
            <a:ext cx="9144000" cy="3955695"/>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defPPr>
              <a:defRPr lang="en-US"/>
            </a:defPPr>
            <a:lvl1pPr algn="r" defTabSz="457200" rtl="1" eaLnBrk="0" hangingPunct="0">
              <a:defRPr sz="4800" b="1">
                <a:solidFill>
                  <a:srgbClr val="FFFFFF"/>
                </a:solidFill>
                <a:effectLst>
                  <a:glow rad="127000">
                    <a:srgbClr val="000000"/>
                  </a:glow>
                </a:effectLst>
                <a:latin typeface="Arial" charset="0"/>
                <a:ea typeface="Arial" charset="0"/>
                <a:cs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كتَبتُ إلَيكُمْ هذا عن الّذينَ يُضِلّونَكُمْ.</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وأمّا أنتُمْ فالمَسحَةُ الّتي أخَذتُموها مِنهُ ثابِتَةٌ فيكُم، ولا حاجَةَ بكُمْ إلَى أنْ يُعَلِّمَكُمْ أحَدٌ، بل كما تُعَلِّمُكُمْ هذِهِ المَسحَةُ عَينُها عن كُلِّ شَيءٍ، وهي حَقٌّ ولَيسَتْ كذِبًا. كما عَلَّمَتكُمْ تثبُتونَ فيهِ.</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أبناء الله . والآنَ أيُّها الأولادُ، اثبُتوا فيهِ، حتَّى إذا أُظهِرَ يكونُ لنا ثِقَةٌ، ولا نَخجَلُ مِنهُ في مَجيئهِ.</a:t>
            </a:r>
          </a:p>
          <a:p>
            <a:pPr algn="ctr" fontAlgn="base">
              <a:spcBef>
                <a:spcPct val="0"/>
              </a:spcBef>
              <a:spcAft>
                <a:spcPct val="0"/>
              </a:spcAf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(٢ : ٢٦ - ٢٨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926855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3574" y="609600"/>
            <a:ext cx="9385345" cy="908091"/>
          </a:xfrm>
          <a:solidFill>
            <a:srgbClr val="001933"/>
          </a:solidFill>
          <a:ln w="28575" cmpd="sng">
            <a:solidFill>
              <a:srgbClr val="FFFFFF"/>
            </a:solidFill>
          </a:ln>
        </p:spPr>
        <p:txBody>
          <a:bodyPr/>
          <a:lstStyle/>
          <a:p>
            <a:pPr rtl="1"/>
            <a:r>
              <a:rPr lang="ar-SA" dirty="0"/>
              <a:t>البيان الموجز </a:t>
            </a:r>
            <a:endParaRPr lang="en-US" dirty="0"/>
          </a:p>
        </p:txBody>
      </p:sp>
      <p:sp>
        <p:nvSpPr>
          <p:cNvPr id="3" name="Content Placeholder 2"/>
          <p:cNvSpPr>
            <a:spLocks noGrp="1"/>
          </p:cNvSpPr>
          <p:nvPr>
            <p:ph idx="1"/>
          </p:nvPr>
        </p:nvSpPr>
        <p:spPr>
          <a:xfrm>
            <a:off x="361232" y="1981200"/>
            <a:ext cx="8459240" cy="3608040"/>
          </a:xfrm>
          <a:noFill/>
          <a:ln>
            <a:noFill/>
          </a:ln>
          <a:effectLst>
            <a:outerShdw blurRad="63500" dist="35921" dir="2700000" algn="ctr" rotWithShape="0">
              <a:srgbClr val="000000">
                <a:alpha val="74998"/>
              </a:srgbClr>
            </a:outerShdw>
          </a:effectLst>
        </p:spPr>
        <p:txBody>
          <a:bodyPr vert="horz" wrap="square" lIns="91440" tIns="45720" rIns="91440" bIns="45720" numCol="1" anchor="ctr" anchorCtr="0" compatLnSpc="1">
            <a:prstTxWarp prst="textNoShape">
              <a:avLst/>
            </a:prstTxWarp>
          </a:bodyPr>
          <a:lstStyle/>
          <a:p>
            <a:pPr marL="0" indent="0" algn="ctr" defTabSz="457200" rtl="1">
              <a:spcBef>
                <a:spcPct val="0"/>
              </a:spcBef>
              <a:buNone/>
            </a:pPr>
            <a:r>
              <a:rPr lang="ar-SA" sz="4800" kern="1200" dirty="0">
                <a:effectLst>
                  <a:glow rad="127000">
                    <a:srgbClr val="000000"/>
                  </a:glow>
                </a:effectLst>
              </a:rPr>
              <a:t>إن فائدة الطاعة والمحبة هي ما نحتاجه حقًا بدلاً من الغنوصية المبكرة</a:t>
            </a:r>
            <a:r>
              <a:rPr lang="en-US" sz="4800" kern="1200" dirty="0">
                <a:effectLst>
                  <a:glow rad="127000">
                    <a:srgbClr val="000000"/>
                  </a:glow>
                </a:effectLst>
              </a:rPr>
              <a:t>.</a:t>
            </a:r>
          </a:p>
        </p:txBody>
      </p:sp>
      <p:sp>
        <p:nvSpPr>
          <p:cNvPr id="4"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707B90DB-4EDD-3E43-BB3E-9B17CF14DD8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444037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pPr rtl="1"/>
            <a:r>
              <a:rPr lang="ar-SA"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بيـــــان الملـــكوت</a:t>
            </a:r>
            <a:endParaRPr lang="en-US"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217602" y="1602008"/>
            <a:ext cx="8575292" cy="362719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إن الموضوعين التوأمين للطاعة (١: ١-٢: ٢٩ ؛ ٥: ٤-٢١) والمحبة (٣: ١-٥: ٣) يظهران أفضل تأثير إيجابي لملكوت المسيح على حياتنا.</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٢٩٠</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5D50EB51-413F-FD4B-B16B-ECC6AEDB538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31981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pPr rtl="1"/>
            <a:r>
              <a:rPr lang="ar-SA"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العــــهــــد</a:t>
            </a:r>
            <a:endParaRPr lang="en-US"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819247" y="1772816"/>
            <a:ext cx="7569177" cy="3252173"/>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يظهر حق العهد الجديد بشكل أفضل في سلوكنا (٤: ٧-٢١)</a:t>
            </a:r>
            <a:r>
              <a:rPr kumimoji="0" lang="ar-SA"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a:t>
            </a: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81C36CE-E348-BE4A-8582-166B0CBA130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045499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6512" y="0"/>
            <a:ext cx="9272407" cy="695739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الخــــلاص</a:t>
            </a:r>
            <a:endParaRPr lang="en-US"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85484" y="1602007"/>
            <a:ext cx="8915018"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يسوع هو "الذبيحة التي تكفر عن خطايانا - وليس فقط خطايانا ولكن خطايا كل العالم" (٢: ٢) ، مع ضمان وأمان الخلاص (٥: ١٣-١٥).</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9CCA866A-60EB-D849-AADA-7742B5A260E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718577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204864"/>
            <a:ext cx="9144000" cy="31231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"لِأَنَّ </a:t>
            </a:r>
            <a:r>
              <a:rPr kumimoji="0" lang="ar-JO" sz="44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ٱبْنَ</a:t>
            </a: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4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ٱلْإِنْسَانِ</a:t>
            </a: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قَدْ جَاءَ لِكَيْ يَطْلُبَ وَيُخَلِّصَ مَا قَدْ هَلَكَ"</a:t>
            </a:r>
            <a:endParaRPr kumimoji="0" lang="ar-SA"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(19: 10)</a:t>
            </a:r>
            <a:endParaRPr kumimoji="0" lang="en-US"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472413" y="65344"/>
            <a:ext cx="502034"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rPr>
              <a:t>93</a:t>
            </a:r>
            <a:endParaRPr kumimoji="0" lang="en-US"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E75F34DB-EC79-DA47-8117-2EB8EE0901E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430275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نبوءه </a:t>
            </a:r>
            <a:b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رب ، اله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الثقة في المسيح ربًا يجب أن تؤدي إلى الطاعة والمحبة كحماية من الغنوصية المبكرة وأي بدعة تنكر أن يسوع ربًا (٢: ٢٦).</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42B26B5-644B-D147-9CEA-0C44A52B116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405437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1.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sp>
        <p:nvSpPr>
          <p:cNvPr id="311298" name="Rectangle 2"/>
          <p:cNvSpPr>
            <a:spLocks noGrp="1" noChangeArrowheads="1"/>
          </p:cNvSpPr>
          <p:nvPr>
            <p:ph type="title" idx="4294967295"/>
          </p:nvPr>
        </p:nvSpPr>
        <p:spPr>
          <a:xfrm>
            <a:off x="2286000" y="152400"/>
            <a:ext cx="4419600" cy="609600"/>
          </a:xfrm>
          <a:solidFill>
            <a:srgbClr val="000000"/>
          </a:solidFill>
        </p:spPr>
        <p:txBody>
          <a:bodyPr anchor="ctr"/>
          <a:lstStyle/>
          <a:p>
            <a:pPr algn="ctr" eaLnBrk="1" hangingPunct="1"/>
            <a:r>
              <a:rPr lang="ar-SA" sz="3200" dirty="0">
                <a:solidFill>
                  <a:schemeClr val="bg1"/>
                </a:solidFill>
                <a:ea typeface="Arial" charset="0"/>
                <a:cs typeface="Arial" panose="020B0604020202020204" pitchFamily="34" charset="0"/>
              </a:rPr>
              <a:t>١يو – المخطط الموجز</a:t>
            </a:r>
            <a:endParaRPr lang="en-US" sz="3200" dirty="0">
              <a:solidFill>
                <a:schemeClr val="bg1"/>
              </a:solidFill>
              <a:ea typeface="Arial" charset="0"/>
              <a:cs typeface="Arial" panose="020B0604020202020204" pitchFamily="34" charset="0"/>
            </a:endParaRPr>
          </a:p>
        </p:txBody>
      </p:sp>
      <p:sp>
        <p:nvSpPr>
          <p:cNvPr id="311299" name="Text Box 7"/>
          <p:cNvSpPr txBox="1">
            <a:spLocks noChangeArrowheads="1"/>
          </p:cNvSpPr>
          <p:nvPr/>
        </p:nvSpPr>
        <p:spPr bwMode="auto">
          <a:xfrm>
            <a:off x="8147457" y="228600"/>
            <a:ext cx="704039" cy="461665"/>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٢٩٠</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grpSp>
        <p:nvGrpSpPr>
          <p:cNvPr id="311300" name="Group 51"/>
          <p:cNvGrpSpPr>
            <a:grpSpLocks/>
          </p:cNvGrpSpPr>
          <p:nvPr/>
        </p:nvGrpSpPr>
        <p:grpSpPr bwMode="auto">
          <a:xfrm>
            <a:off x="76200" y="838200"/>
            <a:ext cx="9004300" cy="5867400"/>
            <a:chOff x="88" y="480"/>
            <a:chExt cx="4088" cy="3840"/>
          </a:xfrm>
        </p:grpSpPr>
        <p:grpSp>
          <p:nvGrpSpPr>
            <p:cNvPr id="311301" name="Group 25"/>
            <p:cNvGrpSpPr>
              <a:grpSpLocks/>
            </p:cNvGrpSpPr>
            <p:nvPr/>
          </p:nvGrpSpPr>
          <p:grpSpPr bwMode="auto">
            <a:xfrm>
              <a:off x="88" y="480"/>
              <a:ext cx="4072" cy="561"/>
              <a:chOff x="0" y="0"/>
              <a:chExt cx="4072" cy="653"/>
            </a:xfrm>
          </p:grpSpPr>
          <p:sp>
            <p:nvSpPr>
              <p:cNvPr id="311335" name="Rectangle 8"/>
              <p:cNvSpPr>
                <a:spLocks noChangeArrowheads="1"/>
              </p:cNvSpPr>
              <p:nvPr/>
            </p:nvSpPr>
            <p:spPr bwMode="auto">
              <a:xfrm>
                <a:off x="23" y="18"/>
                <a:ext cx="4008" cy="616"/>
              </a:xfrm>
              <a:prstGeom prst="rect">
                <a:avLst/>
              </a:prstGeom>
              <a:gradFill rotWithShape="1">
                <a:gsLst>
                  <a:gs pos="0">
                    <a:srgbClr val="FF8200"/>
                  </a:gs>
                  <a:gs pos="5000">
                    <a:srgbClr val="FF0000"/>
                  </a:gs>
                  <a:gs pos="17500">
                    <a:srgbClr val="BA0066"/>
                  </a:gs>
                  <a:gs pos="35001">
                    <a:srgbClr val="66008F"/>
                  </a:gs>
                  <a:gs pos="50000">
                    <a:srgbClr val="000082"/>
                  </a:gs>
                  <a:gs pos="64999">
                    <a:srgbClr val="66008F"/>
                  </a:gs>
                  <a:gs pos="82500">
                    <a:srgbClr val="BA0066"/>
                  </a:gs>
                  <a:gs pos="95000">
                    <a:srgbClr val="FF0000"/>
                  </a:gs>
                  <a:gs pos="100000">
                    <a:srgbClr val="FF8200"/>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الطاعة في الحب تكافح الغنوصية المبكرة </a:t>
                </a:r>
                <a:endPar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6" name="Rectangle 24"/>
              <p:cNvSpPr>
                <a:spLocks noChangeArrowheads="1"/>
              </p:cNvSpPr>
              <p:nvPr/>
            </p:nvSpPr>
            <p:spPr bwMode="auto">
              <a:xfrm>
                <a:off x="0" y="0"/>
                <a:ext cx="4072" cy="653"/>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2" name="Group 27"/>
            <p:cNvGrpSpPr>
              <a:grpSpLocks/>
            </p:cNvGrpSpPr>
            <p:nvPr/>
          </p:nvGrpSpPr>
          <p:grpSpPr bwMode="auto">
            <a:xfrm>
              <a:off x="88" y="1041"/>
              <a:ext cx="1360" cy="619"/>
              <a:chOff x="0" y="653"/>
              <a:chExt cx="1360" cy="721"/>
            </a:xfrm>
          </p:grpSpPr>
          <p:sp>
            <p:nvSpPr>
              <p:cNvPr id="311333" name="Rectangle 10"/>
              <p:cNvSpPr>
                <a:spLocks noChangeArrowheads="1"/>
              </p:cNvSpPr>
              <p:nvPr/>
            </p:nvSpPr>
            <p:spPr bwMode="auto">
              <a:xfrm>
                <a:off x="32" y="653"/>
                <a:ext cx="1296" cy="72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ضرورة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4" name="Rectangle 26"/>
              <p:cNvSpPr>
                <a:spLocks noChangeArrowheads="1"/>
              </p:cNvSpPr>
              <p:nvPr/>
            </p:nvSpPr>
            <p:spPr bwMode="auto">
              <a:xfrm>
                <a:off x="0" y="653"/>
                <a:ext cx="1360"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3" name="Group 29"/>
            <p:cNvGrpSpPr>
              <a:grpSpLocks/>
            </p:cNvGrpSpPr>
            <p:nvPr/>
          </p:nvGrpSpPr>
          <p:grpSpPr bwMode="auto">
            <a:xfrm>
              <a:off x="1448" y="1041"/>
              <a:ext cx="1360" cy="619"/>
              <a:chOff x="1360" y="653"/>
              <a:chExt cx="1360" cy="721"/>
            </a:xfrm>
          </p:grpSpPr>
          <p:sp>
            <p:nvSpPr>
              <p:cNvPr id="311331" name="Rectangle 11"/>
              <p:cNvSpPr>
                <a:spLocks noChangeArrowheads="1"/>
              </p:cNvSpPr>
              <p:nvPr/>
            </p:nvSpPr>
            <p:spPr bwMode="auto">
              <a:xfrm>
                <a:off x="1392" y="653"/>
                <a:ext cx="1296" cy="72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سمات المحبة</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2" name="Rectangle 28"/>
              <p:cNvSpPr>
                <a:spLocks noChangeArrowheads="1"/>
              </p:cNvSpPr>
              <p:nvPr/>
            </p:nvSpPr>
            <p:spPr bwMode="auto">
              <a:xfrm>
                <a:off x="1360" y="653"/>
                <a:ext cx="1360"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4" name="Group 31"/>
            <p:cNvGrpSpPr>
              <a:grpSpLocks/>
            </p:cNvGrpSpPr>
            <p:nvPr/>
          </p:nvGrpSpPr>
          <p:grpSpPr bwMode="auto">
            <a:xfrm>
              <a:off x="2808" y="1041"/>
              <a:ext cx="1352" cy="619"/>
              <a:chOff x="2720" y="653"/>
              <a:chExt cx="1352" cy="721"/>
            </a:xfrm>
          </p:grpSpPr>
          <p:sp>
            <p:nvSpPr>
              <p:cNvPr id="311329" name="Rectangle 12"/>
              <p:cNvSpPr>
                <a:spLocks noChangeArrowheads="1"/>
              </p:cNvSpPr>
              <p:nvPr/>
            </p:nvSpPr>
            <p:spPr bwMode="auto">
              <a:xfrm>
                <a:off x="2752" y="653"/>
                <a:ext cx="1288" cy="72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مميزات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311330" name="Rectangle 30"/>
              <p:cNvSpPr>
                <a:spLocks noChangeArrowheads="1"/>
              </p:cNvSpPr>
              <p:nvPr/>
            </p:nvSpPr>
            <p:spPr bwMode="auto">
              <a:xfrm>
                <a:off x="2720" y="653"/>
                <a:ext cx="1352"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5" name="Group 33"/>
            <p:cNvGrpSpPr>
              <a:grpSpLocks/>
            </p:cNvGrpSpPr>
            <p:nvPr/>
          </p:nvGrpSpPr>
          <p:grpSpPr bwMode="auto">
            <a:xfrm>
              <a:off x="88" y="1660"/>
              <a:ext cx="1360" cy="529"/>
              <a:chOff x="0" y="1374"/>
              <a:chExt cx="1360" cy="615"/>
            </a:xfrm>
          </p:grpSpPr>
          <p:sp>
            <p:nvSpPr>
              <p:cNvPr id="311327" name="Rectangle 14"/>
              <p:cNvSpPr>
                <a:spLocks noChangeArrowheads="1"/>
              </p:cNvSpPr>
              <p:nvPr/>
            </p:nvSpPr>
            <p:spPr bwMode="auto">
              <a:xfrm>
                <a:off x="32" y="1374"/>
                <a:ext cx="1296" cy="615"/>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أ</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صحاح ١ -٢</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8" name="Rectangle 32"/>
              <p:cNvSpPr>
                <a:spLocks noChangeArrowheads="1"/>
              </p:cNvSpPr>
              <p:nvPr/>
            </p:nvSpPr>
            <p:spPr bwMode="auto">
              <a:xfrm>
                <a:off x="0" y="1374"/>
                <a:ext cx="1360"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6" name="Group 35"/>
            <p:cNvGrpSpPr>
              <a:grpSpLocks/>
            </p:cNvGrpSpPr>
            <p:nvPr/>
          </p:nvGrpSpPr>
          <p:grpSpPr bwMode="auto">
            <a:xfrm>
              <a:off x="1448" y="1660"/>
              <a:ext cx="1360" cy="529"/>
              <a:chOff x="1360" y="1374"/>
              <a:chExt cx="1360" cy="615"/>
            </a:xfrm>
          </p:grpSpPr>
          <p:sp>
            <p:nvSpPr>
              <p:cNvPr id="311325" name="Rectangle 15"/>
              <p:cNvSpPr>
                <a:spLocks noChangeArrowheads="1"/>
              </p:cNvSpPr>
              <p:nvPr/>
            </p:nvSpPr>
            <p:spPr bwMode="auto">
              <a:xfrm>
                <a:off x="1392" y="1374"/>
                <a:ext cx="1296" cy="615"/>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٣</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١-٥</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٣</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6" name="Rectangle 34"/>
              <p:cNvSpPr>
                <a:spLocks noChangeArrowheads="1"/>
              </p:cNvSpPr>
              <p:nvPr/>
            </p:nvSpPr>
            <p:spPr bwMode="auto">
              <a:xfrm>
                <a:off x="1360" y="1374"/>
                <a:ext cx="1360"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7" name="Group 37"/>
            <p:cNvGrpSpPr>
              <a:grpSpLocks/>
            </p:cNvGrpSpPr>
            <p:nvPr/>
          </p:nvGrpSpPr>
          <p:grpSpPr bwMode="auto">
            <a:xfrm>
              <a:off x="2808" y="1660"/>
              <a:ext cx="1352" cy="529"/>
              <a:chOff x="2720" y="1374"/>
              <a:chExt cx="1352" cy="615"/>
            </a:xfrm>
          </p:grpSpPr>
          <p:sp>
            <p:nvSpPr>
              <p:cNvPr id="311323" name="Rectangle 16"/>
              <p:cNvSpPr>
                <a:spLocks noChangeArrowheads="1"/>
              </p:cNvSpPr>
              <p:nvPr/>
            </p:nvSpPr>
            <p:spPr bwMode="auto">
              <a:xfrm>
                <a:off x="2752" y="1374"/>
                <a:ext cx="1288" cy="615"/>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٥: ٤-٢١</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311324" name="Rectangle 36"/>
              <p:cNvSpPr>
                <a:spLocks noChangeArrowheads="1"/>
              </p:cNvSpPr>
              <p:nvPr/>
            </p:nvSpPr>
            <p:spPr bwMode="auto">
              <a:xfrm>
                <a:off x="2720" y="1374"/>
                <a:ext cx="1352"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8" name="Group 39"/>
            <p:cNvGrpSpPr>
              <a:grpSpLocks/>
            </p:cNvGrpSpPr>
            <p:nvPr/>
          </p:nvGrpSpPr>
          <p:grpSpPr bwMode="auto">
            <a:xfrm>
              <a:off x="88" y="2189"/>
              <a:ext cx="1360" cy="1074"/>
              <a:chOff x="0" y="1989"/>
              <a:chExt cx="1360" cy="1251"/>
            </a:xfrm>
          </p:grpSpPr>
          <p:sp>
            <p:nvSpPr>
              <p:cNvPr id="311321" name="Rectangle 18"/>
              <p:cNvSpPr>
                <a:spLocks noChangeArrowheads="1"/>
              </p:cNvSpPr>
              <p:nvPr/>
            </p:nvSpPr>
            <p:spPr bwMode="auto">
              <a:xfrm>
                <a:off x="32" y="1989"/>
                <a:ext cx="1296" cy="125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إنسانية المسيح</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شروط الطاعة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معوقات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2" name="Rectangle 38"/>
              <p:cNvSpPr>
                <a:spLocks noChangeArrowheads="1"/>
              </p:cNvSpPr>
              <p:nvPr/>
            </p:nvSpPr>
            <p:spPr bwMode="auto">
              <a:xfrm>
                <a:off x="0" y="1989"/>
                <a:ext cx="1360" cy="125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9" name="Group 41"/>
            <p:cNvGrpSpPr>
              <a:grpSpLocks/>
            </p:cNvGrpSpPr>
            <p:nvPr/>
          </p:nvGrpSpPr>
          <p:grpSpPr bwMode="auto">
            <a:xfrm>
              <a:off x="1448" y="2189"/>
              <a:ext cx="1360" cy="1074"/>
              <a:chOff x="1360" y="1989"/>
              <a:chExt cx="1360" cy="1251"/>
            </a:xfrm>
          </p:grpSpPr>
          <p:sp>
            <p:nvSpPr>
              <p:cNvPr id="311319" name="Rectangle 19"/>
              <p:cNvSpPr>
                <a:spLocks noChangeArrowheads="1"/>
              </p:cNvSpPr>
              <p:nvPr/>
            </p:nvSpPr>
            <p:spPr bwMode="auto">
              <a:xfrm>
                <a:off x="1392" y="1989"/>
                <a:ext cx="1296" cy="125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br>
                  <a:rPr kumimoji="0" lang="ar-SA" sz="1600" b="1" i="0" u="none" strike="noStrike" kern="1200" cap="none" spc="0" normalizeH="0" baseline="0" noProof="0" dirty="0">
                    <a:ln>
                      <a:noFill/>
                    </a:ln>
                    <a:solidFill>
                      <a:srgbClr val="003366"/>
                    </a:solidFill>
                    <a:effectLst/>
                    <a:uLnTx/>
                    <a:uFillTx/>
                    <a:latin typeface="Times New Roman" charset="0"/>
                    <a:ea typeface="ＭＳ Ｐゴシック" charset="0"/>
                  </a:rPr>
                </a:b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لا تخطئ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لا تكرهوا المؤمنين</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 تعاطف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الثقة أمام الله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أطع التعليم الرسولي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رعاية المؤمنين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أطِعوا أوامر الله </a:t>
                </a:r>
              </a:p>
              <a:p>
                <a:pPr marL="0" marR="0" lvl="0" indent="0" algn="ctr" defTabSz="914400" rtl="1" eaLnBrk="1" fontAlgn="base" latinLnBrk="0" hangingPunct="1">
                  <a:lnSpc>
                    <a:spcPct val="70000"/>
                  </a:lnSpc>
                  <a:spcBef>
                    <a:spcPct val="0"/>
                  </a:spcBef>
                  <a:spcAft>
                    <a:spcPct val="0"/>
                  </a:spcAft>
                  <a:buClrTx/>
                  <a:buSzTx/>
                  <a:buFontTx/>
                  <a:buNone/>
                  <a:tabLst/>
                  <a:defRPr/>
                </a:pPr>
                <a:endParaRPr kumimoji="0" lang="en-US" altLang="zh-CN" sz="20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0" name="Rectangle 40"/>
              <p:cNvSpPr>
                <a:spLocks noChangeArrowheads="1"/>
              </p:cNvSpPr>
              <p:nvPr/>
            </p:nvSpPr>
            <p:spPr bwMode="auto">
              <a:xfrm>
                <a:off x="1360" y="1989"/>
                <a:ext cx="1360" cy="125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0" name="Group 43"/>
            <p:cNvGrpSpPr>
              <a:grpSpLocks/>
            </p:cNvGrpSpPr>
            <p:nvPr/>
          </p:nvGrpSpPr>
          <p:grpSpPr bwMode="auto">
            <a:xfrm>
              <a:off x="2808" y="2189"/>
              <a:ext cx="1352" cy="1074"/>
              <a:chOff x="2720" y="1989"/>
              <a:chExt cx="1352" cy="1251"/>
            </a:xfrm>
          </p:grpSpPr>
          <p:sp>
            <p:nvSpPr>
              <p:cNvPr id="311317" name="Rectangle 20"/>
              <p:cNvSpPr>
                <a:spLocks noChangeArrowheads="1"/>
              </p:cNvSpPr>
              <p:nvPr/>
            </p:nvSpPr>
            <p:spPr bwMode="auto">
              <a:xfrm>
                <a:off x="2752" y="1989"/>
                <a:ext cx="1288" cy="1251"/>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انتصار على العالم</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تأكيد الخلاص</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الهداية في الصلاة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التحرر من الخطيئة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الولاء لله</a:t>
                </a:r>
                <a:endParaRPr kumimoji="0" lang="en-US"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8" name="Rectangle 42"/>
              <p:cNvSpPr>
                <a:spLocks noChangeArrowheads="1"/>
              </p:cNvSpPr>
              <p:nvPr/>
            </p:nvSpPr>
            <p:spPr bwMode="auto">
              <a:xfrm>
                <a:off x="2720" y="1989"/>
                <a:ext cx="1352" cy="125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1" name="Group 47"/>
            <p:cNvGrpSpPr>
              <a:grpSpLocks/>
            </p:cNvGrpSpPr>
            <p:nvPr/>
          </p:nvGrpSpPr>
          <p:grpSpPr bwMode="auto">
            <a:xfrm>
              <a:off x="88" y="3263"/>
              <a:ext cx="4088" cy="529"/>
              <a:chOff x="0" y="3240"/>
              <a:chExt cx="5584" cy="615"/>
            </a:xfrm>
          </p:grpSpPr>
          <p:sp>
            <p:nvSpPr>
              <p:cNvPr id="311315" name="Rectangle 22"/>
              <p:cNvSpPr>
                <a:spLocks noChangeArrowheads="1"/>
              </p:cNvSpPr>
              <p:nvPr/>
            </p:nvSpPr>
            <p:spPr bwMode="auto">
              <a:xfrm>
                <a:off x="32" y="3240"/>
                <a:ext cx="5520" cy="615"/>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altLang="zh-CN" sz="3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أفسس إلى كنائس آسيا الصغرى</a:t>
                </a:r>
                <a:endPar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6" name="Rectangle 46"/>
              <p:cNvSpPr>
                <a:spLocks noChangeArrowheads="1"/>
              </p:cNvSpPr>
              <p:nvPr/>
            </p:nvSpPr>
            <p:spPr bwMode="auto">
              <a:xfrm>
                <a:off x="0" y="3240"/>
                <a:ext cx="5584"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2" name="Group 49"/>
            <p:cNvGrpSpPr>
              <a:grpSpLocks/>
            </p:cNvGrpSpPr>
            <p:nvPr/>
          </p:nvGrpSpPr>
          <p:grpSpPr bwMode="auto">
            <a:xfrm>
              <a:off x="88" y="3792"/>
              <a:ext cx="4088" cy="528"/>
              <a:chOff x="0" y="3855"/>
              <a:chExt cx="5584" cy="615"/>
            </a:xfrm>
          </p:grpSpPr>
          <p:sp>
            <p:nvSpPr>
              <p:cNvPr id="311313" name="Rectangle 23"/>
              <p:cNvSpPr>
                <a:spLocks noChangeArrowheads="1"/>
              </p:cNvSpPr>
              <p:nvPr/>
            </p:nvSpPr>
            <p:spPr bwMode="auto">
              <a:xfrm>
                <a:off x="32" y="3855"/>
                <a:ext cx="5520" cy="615"/>
              </a:xfrm>
              <a:prstGeom prst="rect">
                <a:avLst/>
              </a:prstGeom>
              <a:gradFill rotWithShape="1">
                <a:gsLst>
                  <a:gs pos="0">
                    <a:schemeClr val="bg2"/>
                  </a:gs>
                  <a:gs pos="100000">
                    <a:schemeClr val="tx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٨٥-٩٥م</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4" name="Rectangle 48"/>
              <p:cNvSpPr>
                <a:spLocks noChangeArrowheads="1"/>
              </p:cNvSpPr>
              <p:nvPr/>
            </p:nvSpPr>
            <p:spPr bwMode="auto">
              <a:xfrm>
                <a:off x="0" y="3855"/>
                <a:ext cx="5584"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2704300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11298"/>
                                        </p:tgtEl>
                                        <p:attrNameLst>
                                          <p:attrName>style.visibility</p:attrName>
                                        </p:attrNameLst>
                                      </p:cBhvr>
                                      <p:to>
                                        <p:strVal val="visible"/>
                                      </p:to>
                                    </p:set>
                                    <p:anim calcmode="lin" valueType="num">
                                      <p:cBhvr additive="base">
                                        <p:cTn id="7" dur="500" fill="hold"/>
                                        <p:tgtEl>
                                          <p:spTgt spid="311298"/>
                                        </p:tgtEl>
                                        <p:attrNameLst>
                                          <p:attrName>ppt_x</p:attrName>
                                        </p:attrNameLst>
                                      </p:cBhvr>
                                      <p:tavLst>
                                        <p:tav tm="0">
                                          <p:val>
                                            <p:strVal val="0-#ppt_w/2"/>
                                          </p:val>
                                        </p:tav>
                                        <p:tav tm="100000">
                                          <p:val>
                                            <p:strVal val="#ppt_x"/>
                                          </p:val>
                                        </p:tav>
                                      </p:tavLst>
                                    </p:anim>
                                    <p:anim calcmode="lin" valueType="num">
                                      <p:cBhvr additive="base">
                                        <p:cTn id="8" dur="500" fill="hold"/>
                                        <p:tgtEl>
                                          <p:spTgt spid="31129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1298" grpId="0" animBg="1"/>
    </p:bldLst>
  </p:timing>
</p:sld>
</file>

<file path=ppt/slides/slide4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4914" name="Rectangle 2"/>
          <p:cNvSpPr>
            <a:spLocks noGrp="1" noChangeArrowheads="1"/>
          </p:cNvSpPr>
          <p:nvPr>
            <p:ph type="title" idx="4294967295"/>
          </p:nvPr>
        </p:nvSpPr>
        <p:spPr>
          <a:xfrm>
            <a:off x="3733800" y="762000"/>
            <a:ext cx="5257800" cy="1143000"/>
          </a:xfrm>
        </p:spPr>
        <p:txBody>
          <a:bodyPr/>
          <a:lstStyle/>
          <a:p>
            <a:pPr eaLnBrk="1" hangingPunct="1"/>
            <a:r>
              <a:rPr lang="en-US" dirty="0"/>
              <a:t>Acrostic Bible – </a:t>
            </a:r>
            <a:r>
              <a:rPr lang="ar-SA" dirty="0"/>
              <a:t>1 يوحنا</a:t>
            </a:r>
            <a:endParaRPr lang="en-US" dirty="0"/>
          </a:p>
        </p:txBody>
      </p:sp>
      <p:pic>
        <p:nvPicPr>
          <p:cNvPr id="294915" name="Picture 4"/>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779912" y="-65956"/>
            <a:ext cx="5380037" cy="6591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4917" name="Text Box 6"/>
          <p:cNvSpPr txBox="1">
            <a:spLocks noChangeArrowheads="1"/>
          </p:cNvSpPr>
          <p:nvPr/>
        </p:nvSpPr>
        <p:spPr bwMode="auto">
          <a:xfrm>
            <a:off x="0" y="0"/>
            <a:ext cx="4953000" cy="228600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marL="542925" indent="-542925"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العيش في النور</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أهمية محامينا</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أبناء الله يتجنبون الخطيئة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كيف يجب على المسيحيين أن يحبوا</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الشهادة الحقيقية في المؤمنين</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
        <p:nvSpPr>
          <p:cNvPr id="294918" name="Text Box 6"/>
          <p:cNvSpPr txBox="1">
            <a:spLocks noChangeArrowheads="1"/>
          </p:cNvSpPr>
          <p:nvPr/>
        </p:nvSpPr>
        <p:spPr bwMode="auto">
          <a:xfrm>
            <a:off x="990600" y="2895600"/>
            <a:ext cx="28194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lvl="0" defTabSz="914400" eaLnBrk="1" fontAlgn="base" hangingPunct="1">
              <a:spcBef>
                <a:spcPct val="0"/>
              </a:spcBef>
              <a:spcAft>
                <a:spcPct val="0"/>
              </a:spcAft>
              <a:defRPr/>
            </a:pPr>
            <a:r>
              <a:rPr lang="ar-SA" sz="6000" b="1" dirty="0">
                <a:solidFill>
                  <a:srgbClr val="000000"/>
                </a:solidFill>
                <a:latin typeface="Arail" charset="0"/>
                <a:cs typeface="Arail" charset="0"/>
              </a:rPr>
              <a:t>١ يوحنا</a:t>
            </a:r>
          </a:p>
        </p:txBody>
      </p:sp>
      <p:sp>
        <p:nvSpPr>
          <p:cNvPr id="10"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باري هدلستون ، الكتاب المقدس الأبجدي</a:t>
            </a:r>
            <a:endParaRPr kumimoji="0" lang="en-US"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973791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94918"/>
                                        </p:tgtEl>
                                        <p:attrNameLst>
                                          <p:attrName>style.visibility</p:attrName>
                                        </p:attrNameLst>
                                      </p:cBhvr>
                                      <p:to>
                                        <p:strVal val="visible"/>
                                      </p:to>
                                    </p:set>
                                    <p:animEffect transition="in" filter="wipe(down)">
                                      <p:cBhvr>
                                        <p:cTn id="7" dur="580">
                                          <p:stCondLst>
                                            <p:cond delay="0"/>
                                          </p:stCondLst>
                                        </p:cTn>
                                        <p:tgtEl>
                                          <p:spTgt spid="294918"/>
                                        </p:tgtEl>
                                      </p:cBhvr>
                                    </p:animEffect>
                                    <p:anim calcmode="lin" valueType="num">
                                      <p:cBhvr>
                                        <p:cTn id="8" dur="1822" tmFilter="0,0; 0.14,0.36; 0.43,0.73; 0.71,0.91; 1.0,1.0">
                                          <p:stCondLst>
                                            <p:cond delay="0"/>
                                          </p:stCondLst>
                                        </p:cTn>
                                        <p:tgtEl>
                                          <p:spTgt spid="294918"/>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94918"/>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94918"/>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94918"/>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94918"/>
                                        </p:tgtEl>
                                        <p:attrNameLst>
                                          <p:attrName>ppt_y</p:attrName>
                                        </p:attrNameLst>
                                      </p:cBhvr>
                                      <p:tavLst>
                                        <p:tav tm="0" fmla="#ppt_y-sin(pi*$)/81">
                                          <p:val>
                                            <p:fltVal val="0"/>
                                          </p:val>
                                        </p:tav>
                                        <p:tav tm="100000">
                                          <p:val>
                                            <p:fltVal val="1"/>
                                          </p:val>
                                        </p:tav>
                                      </p:tavLst>
                                    </p:anim>
                                    <p:animScale>
                                      <p:cBhvr>
                                        <p:cTn id="13" dur="26">
                                          <p:stCondLst>
                                            <p:cond delay="650"/>
                                          </p:stCondLst>
                                        </p:cTn>
                                        <p:tgtEl>
                                          <p:spTgt spid="294918"/>
                                        </p:tgtEl>
                                      </p:cBhvr>
                                      <p:to x="100000" y="60000"/>
                                    </p:animScale>
                                    <p:animScale>
                                      <p:cBhvr>
                                        <p:cTn id="14" dur="166" decel="50000">
                                          <p:stCondLst>
                                            <p:cond delay="676"/>
                                          </p:stCondLst>
                                        </p:cTn>
                                        <p:tgtEl>
                                          <p:spTgt spid="294918"/>
                                        </p:tgtEl>
                                      </p:cBhvr>
                                      <p:to x="100000" y="100000"/>
                                    </p:animScale>
                                    <p:animScale>
                                      <p:cBhvr>
                                        <p:cTn id="15" dur="26">
                                          <p:stCondLst>
                                            <p:cond delay="1312"/>
                                          </p:stCondLst>
                                        </p:cTn>
                                        <p:tgtEl>
                                          <p:spTgt spid="294918"/>
                                        </p:tgtEl>
                                      </p:cBhvr>
                                      <p:to x="100000" y="80000"/>
                                    </p:animScale>
                                    <p:animScale>
                                      <p:cBhvr>
                                        <p:cTn id="16" dur="166" decel="50000">
                                          <p:stCondLst>
                                            <p:cond delay="1338"/>
                                          </p:stCondLst>
                                        </p:cTn>
                                        <p:tgtEl>
                                          <p:spTgt spid="294918"/>
                                        </p:tgtEl>
                                      </p:cBhvr>
                                      <p:to x="100000" y="100000"/>
                                    </p:animScale>
                                    <p:animScale>
                                      <p:cBhvr>
                                        <p:cTn id="17" dur="26">
                                          <p:stCondLst>
                                            <p:cond delay="1642"/>
                                          </p:stCondLst>
                                        </p:cTn>
                                        <p:tgtEl>
                                          <p:spTgt spid="294918"/>
                                        </p:tgtEl>
                                      </p:cBhvr>
                                      <p:to x="100000" y="90000"/>
                                    </p:animScale>
                                    <p:animScale>
                                      <p:cBhvr>
                                        <p:cTn id="18" dur="166" decel="50000">
                                          <p:stCondLst>
                                            <p:cond delay="1668"/>
                                          </p:stCondLst>
                                        </p:cTn>
                                        <p:tgtEl>
                                          <p:spTgt spid="294918"/>
                                        </p:tgtEl>
                                      </p:cBhvr>
                                      <p:to x="100000" y="100000"/>
                                    </p:animScale>
                                    <p:animScale>
                                      <p:cBhvr>
                                        <p:cTn id="19" dur="26">
                                          <p:stCondLst>
                                            <p:cond delay="1808"/>
                                          </p:stCondLst>
                                        </p:cTn>
                                        <p:tgtEl>
                                          <p:spTgt spid="294918"/>
                                        </p:tgtEl>
                                      </p:cBhvr>
                                      <p:to x="100000" y="95000"/>
                                    </p:animScale>
                                    <p:animScale>
                                      <p:cBhvr>
                                        <p:cTn id="20" dur="166" decel="50000">
                                          <p:stCondLst>
                                            <p:cond delay="1834"/>
                                          </p:stCondLst>
                                        </p:cTn>
                                        <p:tgtEl>
                                          <p:spTgt spid="29491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918" grpId="0"/>
    </p:bldLst>
  </p:timing>
</p:sld>
</file>

<file path=ppt/slides/slide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9218" name="Picture 2">
            <a:extLst>
              <a:ext uri="{FF2B5EF4-FFF2-40B4-BE49-F238E27FC236}">
                <a16:creationId xmlns:a16="http://schemas.microsoft.com/office/drawing/2014/main" id="{01A4DFE2-D7FE-FE45-803D-199E2070DFED}"/>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3813" y="-3812"/>
            <a:ext cx="9096374" cy="6064249"/>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rtl="1">
              <a:defRPr/>
            </a:pPr>
            <a:r>
              <a:rPr lang="ar-SA" sz="80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rtl="1">
              <a:defRPr/>
            </a:pPr>
            <a:r>
              <a:rPr lang="ar-SA" sz="11500" dirty="0">
                <a:effectLst>
                  <a:glow rad="127000">
                    <a:schemeClr val="tx1"/>
                  </a:glow>
                </a:effectLst>
                <a:ea typeface="Arial" charset="0"/>
              </a:rPr>
              <a:t>كن مطيعاً</a:t>
            </a:r>
            <a:endParaRPr lang="en-US" sz="11500" dirty="0">
              <a:effectLst>
                <a:glow rad="127000">
                  <a:schemeClr val="tx1"/>
                </a:glow>
              </a:effectLst>
              <a:ea typeface="Arial"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 • كنيسة كروسرودز الدولية بسنغافورة موقع</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.org</a:t>
            </a:r>
          </a:p>
        </p:txBody>
      </p:sp>
    </p:spTree>
    <p:extLst>
      <p:ext uri="{BB962C8B-B14F-4D97-AF65-F5344CB8AC3E}">
        <p14:creationId xmlns:p14="http://schemas.microsoft.com/office/powerpoint/2010/main" val="3380713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تميل الأغنام إلى الضلال</a:t>
            </a:r>
            <a:endParaRPr lang="en-US" sz="5400" dirty="0">
              <a:effectLst>
                <a:glow rad="127000">
                  <a:schemeClr val="tx1"/>
                </a:glow>
              </a:effectLst>
              <a:ea typeface="Arial" charset="0"/>
            </a:endParaRPr>
          </a:p>
        </p:txBody>
      </p:sp>
      <p:pic>
        <p:nvPicPr>
          <p:cNvPr id="5122" name="Picture 2">
            <a:extLst>
              <a:ext uri="{FF2B5EF4-FFF2-40B4-BE49-F238E27FC236}">
                <a16:creationId xmlns:a16="http://schemas.microsoft.com/office/drawing/2014/main" id="{3A2ECD8B-31FA-6440-A804-F8B7D47607B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5010" y="1133061"/>
            <a:ext cx="9144000" cy="5724939"/>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038EC5B3-D945-904E-BCE4-52850365DF4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719072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a:extLst>
              <a:ext uri="{FF2B5EF4-FFF2-40B4-BE49-F238E27FC236}">
                <a16:creationId xmlns:a16="http://schemas.microsoft.com/office/drawing/2014/main" id="{8E56C8F2-E6B7-8145-9FE6-F31BB212FE7F}"/>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0"/>
            <a:ext cx="9144000" cy="687909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3052976"/>
          </a:xfrm>
          <a:effectLst>
            <a:outerShdw blurRad="63500" dist="35921" dir="2700000" algn="ctr" rotWithShape="0">
              <a:schemeClr val="tx2">
                <a:alpha val="74998"/>
              </a:schemeClr>
            </a:outerShdw>
          </a:effectLst>
        </p:spPr>
        <p:txBody>
          <a:bodyPr anchor="t"/>
          <a:lstStyle/>
          <a:p>
            <a:pPr rtl="1">
              <a:defRPr/>
            </a:pPr>
            <a:r>
              <a:rPr lang="ar-SA" sz="8000" dirty="0">
                <a:effectLst>
                  <a:glow rad="127000">
                    <a:schemeClr val="tx1"/>
                  </a:glow>
                </a:effectLst>
                <a:ea typeface="Arial" charset="0"/>
              </a:rPr>
              <a:t>كيف يمكنك تجنب الضلال في التعاليم الباطلة؟</a:t>
            </a:r>
            <a:endParaRPr lang="en-US" sz="8000" dirty="0">
              <a:effectLst>
                <a:glow rad="127000">
                  <a:schemeClr val="tx1"/>
                </a:glow>
              </a:effectLst>
              <a:ea typeface="Arial" charset="0"/>
            </a:endParaRPr>
          </a:p>
        </p:txBody>
      </p:sp>
      <p:sp>
        <p:nvSpPr>
          <p:cNvPr id="6" name="Rectangle 2">
            <a:extLst>
              <a:ext uri="{FF2B5EF4-FFF2-40B4-BE49-F238E27FC236}">
                <a16:creationId xmlns:a16="http://schemas.microsoft.com/office/drawing/2014/main" id="{FF47549B-616B-5949-874C-4B02473B5A9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
        <p:nvSpPr>
          <p:cNvPr id="8" name="Rounded Rectangle 7">
            <a:extLst>
              <a:ext uri="{FF2B5EF4-FFF2-40B4-BE49-F238E27FC236}">
                <a16:creationId xmlns:a16="http://schemas.microsoft.com/office/drawing/2014/main" id="{8D8F739E-4432-2349-862F-50B8FB4DDC32}"/>
              </a:ext>
            </a:extLst>
          </p:cNvPr>
          <p:cNvSpPr/>
          <p:nvPr/>
        </p:nvSpPr>
        <p:spPr bwMode="auto">
          <a:xfrm>
            <a:off x="899593"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1" name="Rounded Rectangle 10">
            <a:extLst>
              <a:ext uri="{FF2B5EF4-FFF2-40B4-BE49-F238E27FC236}">
                <a16:creationId xmlns:a16="http://schemas.microsoft.com/office/drawing/2014/main" id="{FCC26103-7435-4346-AC1D-BDE829ED797F}"/>
              </a:ext>
            </a:extLst>
          </p:cNvPr>
          <p:cNvSpPr/>
          <p:nvPr/>
        </p:nvSpPr>
        <p:spPr bwMode="auto">
          <a:xfrm>
            <a:off x="3746479"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3" name="Plus 12">
            <a:extLst>
              <a:ext uri="{FF2B5EF4-FFF2-40B4-BE49-F238E27FC236}">
                <a16:creationId xmlns:a16="http://schemas.microsoft.com/office/drawing/2014/main" id="{D6B70916-65AC-F04C-B9A9-E069D542E41C}"/>
              </a:ext>
            </a:extLst>
          </p:cNvPr>
          <p:cNvSpPr/>
          <p:nvPr/>
        </p:nvSpPr>
        <p:spPr bwMode="auto">
          <a:xfrm>
            <a:off x="2611068" y="4257092"/>
            <a:ext cx="936104" cy="936104"/>
          </a:xfrm>
          <a:prstGeom prst="mathPlus">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0" name="Rounded Rectangle 9">
            <a:extLst>
              <a:ext uri="{FF2B5EF4-FFF2-40B4-BE49-F238E27FC236}">
                <a16:creationId xmlns:a16="http://schemas.microsoft.com/office/drawing/2014/main" id="{1A2D48D5-0419-DD4E-8955-BD652326FC9F}"/>
              </a:ext>
            </a:extLst>
          </p:cNvPr>
          <p:cNvSpPr/>
          <p:nvPr/>
        </p:nvSpPr>
        <p:spPr bwMode="auto">
          <a:xfrm>
            <a:off x="6593366"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4" name="Plus 13">
            <a:extLst>
              <a:ext uri="{FF2B5EF4-FFF2-40B4-BE49-F238E27FC236}">
                <a16:creationId xmlns:a16="http://schemas.microsoft.com/office/drawing/2014/main" id="{95B57230-52CE-7B45-A50C-788C91CEB264}"/>
              </a:ext>
            </a:extLst>
          </p:cNvPr>
          <p:cNvSpPr/>
          <p:nvPr/>
        </p:nvSpPr>
        <p:spPr bwMode="auto">
          <a:xfrm>
            <a:off x="5457954" y="4257092"/>
            <a:ext cx="936104" cy="936104"/>
          </a:xfrm>
          <a:prstGeom prst="mathPlus">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Tree>
    <p:extLst>
      <p:ext uri="{BB962C8B-B14F-4D97-AF65-F5344CB8AC3E}">
        <p14:creationId xmlns:p14="http://schemas.microsoft.com/office/powerpoint/2010/main" val="591228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animBg="1"/>
      <p:bldP spid="11" grpId="0" animBg="1"/>
      <p:bldP spid="13" grpId="0" animBg="1"/>
      <p:bldP spid="10" grpId="0" animBg="1"/>
      <p:bldP spid="14" grpId="0" animBg="1"/>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a:extLst>
              <a:ext uri="{FF2B5EF4-FFF2-40B4-BE49-F238E27FC236}">
                <a16:creationId xmlns:a16="http://schemas.microsoft.com/office/drawing/2014/main" id="{5FAE20FB-4D8C-C642-BDBA-A1550D7A47B3}"/>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
            <a:ext cx="9144000" cy="6858001"/>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936104"/>
          </a:xfrm>
          <a:solidFill>
            <a:schemeClr val="tx1"/>
          </a:solidFill>
          <a:effectLst>
            <a:outerShdw blurRad="63500" dist="35921" dir="2700000" algn="ctr" rotWithShape="0">
              <a:schemeClr val="tx2">
                <a:alpha val="74998"/>
              </a:schemeClr>
            </a:outerShdw>
          </a:effectLst>
        </p:spPr>
        <p:txBody>
          <a:bodyPr anchor="t"/>
          <a:lstStyle/>
          <a:p>
            <a:pPr rtl="1">
              <a:defRPr/>
            </a:pPr>
            <a:r>
              <a:rPr lang="ar-SA" dirty="0">
                <a:effectLst>
                  <a:glow rad="127000">
                    <a:schemeClr val="tx1"/>
                  </a:glow>
                </a:effectLst>
                <a:ea typeface="Arial" charset="0"/>
              </a:rPr>
              <a:t>١</a:t>
            </a:r>
            <a:r>
              <a:rPr lang="ar-SA" sz="5400" dirty="0">
                <a:effectLst>
                  <a:glow rad="127000">
                    <a:schemeClr val="tx1"/>
                  </a:glow>
                </a:effectLst>
                <a:ea typeface="Arial" charset="0"/>
              </a:rPr>
              <a:t>-</a:t>
            </a:r>
            <a:r>
              <a:rPr lang="ar-SA" sz="5400" dirty="0">
                <a:solidFill>
                  <a:srgbClr val="FFFF00"/>
                </a:solidFill>
                <a:effectLst>
                  <a:glow rad="127000">
                    <a:schemeClr val="tx1"/>
                  </a:glow>
                </a:effectLst>
                <a:ea typeface="Arial" charset="0"/>
              </a:rPr>
              <a:t>أطع</a:t>
            </a:r>
            <a:r>
              <a:rPr lang="ar-SA" sz="5400" dirty="0">
                <a:effectLst>
                  <a:glow rad="127000">
                    <a:schemeClr val="tx1"/>
                  </a:glow>
                </a:effectLst>
                <a:ea typeface="Arial" charset="0"/>
              </a:rPr>
              <a:t> أوامر الله (١-٢).</a:t>
            </a:r>
            <a:endParaRPr lang="en-US" sz="5400" dirty="0">
              <a:effectLst>
                <a:glow rad="127000">
                  <a:schemeClr val="tx1"/>
                </a:glow>
              </a:effectLst>
              <a:ea typeface="Arial" charset="0"/>
            </a:endParaRPr>
          </a:p>
        </p:txBody>
      </p:sp>
      <p:sp>
        <p:nvSpPr>
          <p:cNvPr id="3" name="Rectangle 2">
            <a:extLst>
              <a:ext uri="{FF2B5EF4-FFF2-40B4-BE49-F238E27FC236}">
                <a16:creationId xmlns:a16="http://schemas.microsoft.com/office/drawing/2014/main" id="{1EDB245E-B67A-154E-9B93-442101AE3912}"/>
              </a:ext>
            </a:extLst>
          </p:cNvPr>
          <p:cNvSpPr txBox="1">
            <a:spLocks noChangeArrowheads="1"/>
          </p:cNvSpPr>
          <p:nvPr/>
        </p:nvSpPr>
        <p:spPr bwMode="auto">
          <a:xfrm>
            <a:off x="0" y="1782611"/>
            <a:ext cx="9144000" cy="432048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آمن ببشرية المسيح من أجل الشركة والفرح (١: ١-٤).</a:t>
            </a:r>
          </a:p>
          <a:p>
            <a:pPr marL="457200" marR="0" lvl="1" indent="0" algn="ctr" defTabSz="914400" rtl="1"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اعتمد على يسوع (١: ٥-٢: ١٤).</a:t>
            </a:r>
          </a:p>
          <a:p>
            <a:pPr marL="457200" marR="0" lvl="1" indent="0" algn="ctr" defTabSz="914400"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pitchFamily="-108" charset="-128"/>
            </a:endParaRP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تجنب عائقين أمام الطاعة لمحاربة الغنوصية المبكرة </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(٢: ١٥-٢٩).</a:t>
            </a: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3B5B5E44-9469-544C-B4C9-4EECC4D730A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8227767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8E380E03-2082-A847-9DE6-D906ECE7CD76}"/>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4898" y="0"/>
            <a:ext cx="9120471" cy="680821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1086599"/>
          </a:xfrm>
          <a:solidFill>
            <a:srgbClr val="C00000"/>
          </a:solidFill>
          <a:effectLst>
            <a:outerShdw blurRad="63500" dist="35921" dir="2700000" algn="ctr" rotWithShape="0">
              <a:schemeClr val="tx2">
                <a:alpha val="74998"/>
              </a:schemeClr>
            </a:outerShdw>
          </a:effectLst>
        </p:spPr>
        <p:txBody>
          <a:bodyPr anchor="ctr"/>
          <a:lstStyle/>
          <a:p>
            <a:pPr rtl="1">
              <a:defRPr/>
            </a:pPr>
            <a:r>
              <a:rPr lang="ar-SA" dirty="0">
                <a:effectLst>
                  <a:glow rad="127000">
                    <a:schemeClr val="tx1"/>
                  </a:glow>
                </a:effectLst>
                <a:ea typeface="Arial" charset="0"/>
              </a:rPr>
              <a:t>٢- </a:t>
            </a:r>
            <a:r>
              <a:rPr lang="ar-SA" dirty="0">
                <a:solidFill>
                  <a:srgbClr val="FFFF00"/>
                </a:solidFill>
                <a:effectLst>
                  <a:glow rad="127000">
                    <a:schemeClr val="tx1"/>
                  </a:glow>
                </a:effectLst>
                <a:ea typeface="Arial" charset="0"/>
              </a:rPr>
              <a:t>أحبوا</a:t>
            </a:r>
            <a:r>
              <a:rPr lang="ar-SA" dirty="0">
                <a:effectLst>
                  <a:glow rad="127000">
                    <a:schemeClr val="tx1"/>
                  </a:glow>
                </a:effectLst>
                <a:ea typeface="Arial" charset="0"/>
              </a:rPr>
              <a:t> الآخرين (٣: ١-٥: ٣).</a:t>
            </a:r>
            <a:endParaRPr lang="en-US" dirty="0">
              <a:effectLst>
                <a:glow rad="127000">
                  <a:schemeClr val="tx1"/>
                </a:glow>
              </a:effectLst>
              <a:ea typeface="Arial" charset="0"/>
            </a:endParaRPr>
          </a:p>
        </p:txBody>
      </p:sp>
      <p:sp>
        <p:nvSpPr>
          <p:cNvPr id="4" name="Rectangle 2">
            <a:extLst>
              <a:ext uri="{FF2B5EF4-FFF2-40B4-BE49-F238E27FC236}">
                <a16:creationId xmlns:a16="http://schemas.microsoft.com/office/drawing/2014/main" id="{8B23CD38-C58D-1048-915A-DFDDBD434045}"/>
              </a:ext>
            </a:extLst>
          </p:cNvPr>
          <p:cNvSpPr txBox="1">
            <a:spLocks noChangeArrowheads="1"/>
          </p:cNvSpPr>
          <p:nvPr/>
        </p:nvSpPr>
        <p:spPr bwMode="auto">
          <a:xfrm>
            <a:off x="-36512" y="1403692"/>
            <a:ext cx="9144000" cy="4050615"/>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لا تخطئ (٣: ١-١٠)</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لا تكرهوا المؤمنين (٣: ١١-١٥)</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أظهر الرحمة (٣: ١٦-٢٠)</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كن واثقًا أمام الله (٣: ٢١-٢٤)</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أطع التعليم الرسولي (٤: ١-٦)</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رعاية المؤمنين (٤: ٧-٢١)</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أطِعوا وصايا الله (٥: ١-٣)</a:t>
            </a:r>
            <a:endParaRPr kumimoji="0" lang="en-SG"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77BB65BF-D00F-6B44-9F3D-9996E8DE42A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2190751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Sanctity of Life Week Wood Panel Worship Background.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057" y="0"/>
            <a:ext cx="9139943"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1556792"/>
            <a:ext cx="9144000" cy="898638"/>
          </a:xfrm>
          <a:solidFill>
            <a:schemeClr val="accent6">
              <a:lumMod val="75000"/>
            </a:schemeClr>
          </a:solidFill>
          <a:effectLst>
            <a:outerShdw blurRad="63500" dist="35921" dir="2700000" algn="ctr" rotWithShape="0">
              <a:schemeClr val="tx2">
                <a:alpha val="74998"/>
              </a:schemeClr>
            </a:outerShdw>
          </a:effectLst>
        </p:spPr>
        <p:txBody>
          <a:bodyPr anchor="t"/>
          <a:lstStyle/>
          <a:p>
            <a:pPr rtl="1">
              <a:defRPr/>
            </a:pPr>
            <a:r>
              <a:rPr lang="ar-SA" sz="5400" dirty="0">
                <a:effectLst>
                  <a:glow rad="127000">
                    <a:schemeClr val="tx1"/>
                  </a:glow>
                </a:effectLst>
                <a:ea typeface="Arial" charset="0"/>
              </a:rPr>
              <a:t>مميزات الطاعة</a:t>
            </a:r>
            <a:endParaRPr lang="en-US" sz="5400" dirty="0">
              <a:effectLst>
                <a:glow rad="127000">
                  <a:schemeClr val="tx1"/>
                </a:glow>
              </a:effectLst>
              <a:ea typeface="Arial" charset="0"/>
            </a:endParaRPr>
          </a:p>
        </p:txBody>
      </p:sp>
      <p:sp>
        <p:nvSpPr>
          <p:cNvPr id="5" name="Rectangle 2">
            <a:extLst>
              <a:ext uri="{FF2B5EF4-FFF2-40B4-BE49-F238E27FC236}">
                <a16:creationId xmlns:a16="http://schemas.microsoft.com/office/drawing/2014/main" id="{BF7C6B4A-84B7-5641-8A34-D4E8C1FD23C1}"/>
              </a:ext>
            </a:extLst>
          </p:cNvPr>
          <p:cNvSpPr txBox="1">
            <a:spLocks noChangeArrowheads="1"/>
          </p:cNvSpPr>
          <p:nvPr/>
        </p:nvSpPr>
        <p:spPr bwMode="auto">
          <a:xfrm>
            <a:off x="-4057" y="2612122"/>
            <a:ext cx="9144000" cy="4050615"/>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النصر على العالم (٥: ٤-٥)</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تأكيد الخلاص (٥: ٦-١٣)</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الهداية في الصلاة (٥:١٤ - ١٧)</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التحرر من اعتياد الخطيئة (٥:١٨ - ٢٠)</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الأمانة لله بتجنب عبادة الأصنام (٢١:٥)</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8" name="Rectangle 2">
            <a:extLst>
              <a:ext uri="{FF2B5EF4-FFF2-40B4-BE49-F238E27FC236}">
                <a16:creationId xmlns:a16="http://schemas.microsoft.com/office/drawing/2014/main" id="{72B82EDF-FCB2-7A41-903A-748446B0A1D3}"/>
              </a:ext>
            </a:extLst>
          </p:cNvPr>
          <p:cNvSpPr txBox="1">
            <a:spLocks noChangeArrowheads="1"/>
          </p:cNvSpPr>
          <p:nvPr/>
        </p:nvSpPr>
        <p:spPr bwMode="auto">
          <a:xfrm>
            <a:off x="-36512" y="-27384"/>
            <a:ext cx="9144000" cy="1193651"/>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٣- اعلم أن الطاعة تنتج ما </a:t>
            </a:r>
            <a:r>
              <a:rPr kumimoji="0" lang="ar-SA" sz="40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Arial" charset="0"/>
                <a:cs typeface="Arial" panose="020B0604020202020204" pitchFamily="34" charset="0"/>
              </a:rPr>
              <a:t>تحتاجه</a:t>
            </a: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حقًا (٥: ٤-٢١).</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Rectangle 2">
            <a:extLst>
              <a:ext uri="{FF2B5EF4-FFF2-40B4-BE49-F238E27FC236}">
                <a16:creationId xmlns:a16="http://schemas.microsoft.com/office/drawing/2014/main" id="{2334CD8E-F8F1-E74B-8252-6976C0BAB9E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6220573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Dark Blue Worship Backgrounds.jpg">
            <a:extLst>
              <a:ext uri="{FF2B5EF4-FFF2-40B4-BE49-F238E27FC236}">
                <a16:creationId xmlns:a16="http://schemas.microsoft.com/office/drawing/2014/main" id="{A50C2A24-1652-BF43-87E5-B28C16834753}"/>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900098" name="Rectangle 2"/>
          <p:cNvSpPr>
            <a:spLocks noGrp="1" noChangeArrowheads="1"/>
          </p:cNvSpPr>
          <p:nvPr>
            <p:ph type="ctrTitle"/>
          </p:nvPr>
        </p:nvSpPr>
        <p:spPr>
          <a:xfrm>
            <a:off x="0" y="232008"/>
            <a:ext cx="9144000" cy="769349"/>
          </a:xfrm>
          <a:solidFill>
            <a:schemeClr val="tx1"/>
          </a:solidFill>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الفكرة الرئيسية للرسالة</a:t>
            </a:r>
            <a:endParaRPr lang="en-US" sz="5400" dirty="0">
              <a:effectLst>
                <a:glow rad="127000">
                  <a:schemeClr val="tx1"/>
                </a:glow>
              </a:effectLst>
              <a:ea typeface="Arial" charset="0"/>
            </a:endParaRPr>
          </a:p>
        </p:txBody>
      </p:sp>
      <p:sp>
        <p:nvSpPr>
          <p:cNvPr id="3" name="Rectangle 2"/>
          <p:cNvSpPr txBox="1">
            <a:spLocks noChangeArrowheads="1"/>
          </p:cNvSpPr>
          <p:nvPr/>
        </p:nvSpPr>
        <p:spPr bwMode="auto">
          <a:xfrm>
            <a:off x="0" y="2100290"/>
            <a:ext cx="9144000" cy="24808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أطع الله وأحب الآخرين وستحصل على ما تحتاجه حقًا بدلاً من التعاليم الكاذبة</a:t>
            </a: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p>
        </p:txBody>
      </p:sp>
      <p:sp>
        <p:nvSpPr>
          <p:cNvPr id="4" name="Rectangle 2">
            <a:extLst>
              <a:ext uri="{FF2B5EF4-FFF2-40B4-BE49-F238E27FC236}">
                <a16:creationId xmlns:a16="http://schemas.microsoft.com/office/drawing/2014/main" id="{E1909654-F99F-3947-902C-1FA68A211F0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387251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Text Box 2"/>
          <p:cNvSpPr txBox="1">
            <a:spLocks noChangeArrowheads="1"/>
          </p:cNvSpPr>
          <p:nvPr/>
        </p:nvSpPr>
        <p:spPr bwMode="auto">
          <a:xfrm>
            <a:off x="4090989" y="25403"/>
            <a:ext cx="710425" cy="523208"/>
          </a:xfrm>
          <a:prstGeom prst="rect">
            <a:avLst/>
          </a:prstGeom>
          <a:solidFill>
            <a:schemeClr val="tx2"/>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altLang="zh-CN" sz="2800" b="1"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لوقا</a:t>
            </a:r>
            <a:r>
              <a:rPr kumimoji="0" lang="en-US" altLang="zh-CN" sz="2400" b="0"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 </a:t>
            </a:r>
            <a:endParaRPr kumimoji="0" lang="en-US" sz="2400" b="0"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3106" name="Text Box 3"/>
          <p:cNvSpPr txBox="1">
            <a:spLocks noChangeArrowheads="1"/>
          </p:cNvSpPr>
          <p:nvPr/>
        </p:nvSpPr>
        <p:spPr bwMode="auto">
          <a:xfrm>
            <a:off x="8534402" y="152401"/>
            <a:ext cx="502034"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rPr>
              <a:t>93</a:t>
            </a:r>
            <a:endParaRPr kumimoji="0" lang="en-US"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3107" name="Text Box 4"/>
          <p:cNvSpPr txBox="1">
            <a:spLocks noChangeArrowheads="1"/>
          </p:cNvSpPr>
          <p:nvPr/>
        </p:nvSpPr>
        <p:spPr bwMode="auto">
          <a:xfrm>
            <a:off x="133174" y="1443847"/>
            <a:ext cx="8877651" cy="3970306"/>
          </a:xfrm>
          <a:prstGeom prst="rect">
            <a:avLst/>
          </a:prstGeom>
          <a:solidFill>
            <a:srgbClr val="000000"/>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sng"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البيان الموجز</a:t>
            </a:r>
            <a:endParaRPr kumimoji="0" lang="en-US"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1"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تقدم رسالة الملكوت الموجّه بسيادة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من الرفض اليهودي إلى قبول الأمم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يجب أن يؤكد إيمان الأمم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من خلال التأكيد بأنه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مخلّص الأمم كما هو لليهود.</a:t>
            </a:r>
          </a:p>
        </p:txBody>
      </p:sp>
      <p:sp>
        <p:nvSpPr>
          <p:cNvPr id="303109" name="Rectangle 6"/>
          <p:cNvSpPr>
            <a:spLocks noGrp="1" noChangeArrowheads="1"/>
          </p:cNvSpPr>
          <p:nvPr>
            <p:ph type="title" idx="4294967295"/>
          </p:nvPr>
        </p:nvSpPr>
        <p:spPr>
          <a:xfrm>
            <a:off x="0" y="0"/>
            <a:ext cx="3962400" cy="533400"/>
          </a:xfrm>
          <a:noFill/>
        </p:spPr>
        <p:txBody>
          <a:bodyPr/>
          <a:lstStyle/>
          <a:p>
            <a:pPr algn="r" rtl="1" eaLnBrk="1" hangingPunct="1"/>
            <a:r>
              <a:rPr lang="ar-JO" sz="2800">
                <a:latin typeface="Accordance" panose="00000400000000000000" pitchFamily="2" charset="-78"/>
                <a:ea typeface="Accordance" panose="00000400000000000000" pitchFamily="2" charset="-78"/>
                <a:cs typeface="Accordance" panose="00000400000000000000" pitchFamily="2" charset="-78"/>
              </a:rPr>
              <a:t>الملخّص والتطبيق</a:t>
            </a:r>
            <a:endParaRPr lang="en-US" sz="280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645225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5" grpId="0" animBg="1"/>
    </p:bldLst>
  </p:timing>
</p:sld>
</file>

<file path=ppt/slides/slide460.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sp>
        <p:nvSpPr>
          <p:cNvPr id="468994" name="Rectangle 2"/>
          <p:cNvSpPr>
            <a:spLocks noGrp="1" noChangeArrowheads="1"/>
          </p:cNvSpPr>
          <p:nvPr>
            <p:ph type="title" idx="4294967295"/>
          </p:nvPr>
        </p:nvSpPr>
        <p:spPr>
          <a:xfrm>
            <a:off x="2286000" y="152400"/>
            <a:ext cx="4419600" cy="609600"/>
          </a:xfrm>
          <a:solidFill>
            <a:srgbClr val="000000"/>
          </a:solidFill>
        </p:spPr>
        <p:txBody>
          <a:bodyPr anchor="ctr"/>
          <a:lstStyle/>
          <a:p>
            <a:pPr algn="ctr" rtl="1" eaLnBrk="1" hangingPunct="1"/>
            <a:r>
              <a:rPr lang="ar-SA" altLang="zh-CN" sz="4400" dirty="0">
                <a:solidFill>
                  <a:schemeClr val="bg1"/>
                </a:solidFill>
                <a:ea typeface="Arial" charset="0"/>
                <a:cs typeface="Arial" panose="020B0604020202020204" pitchFamily="34" charset="0"/>
              </a:rPr>
              <a:t>تطبيق</a:t>
            </a:r>
            <a:endParaRPr lang="en-US" dirty="0">
              <a:solidFill>
                <a:schemeClr val="bg1"/>
              </a:solidFill>
              <a:ea typeface="Arial" charset="0"/>
              <a:cs typeface="Arial" panose="020B0604020202020204" pitchFamily="34" charset="0"/>
            </a:endParaRPr>
          </a:p>
        </p:txBody>
      </p:sp>
      <p:sp>
        <p:nvSpPr>
          <p:cNvPr id="468995" name="Text Box 3"/>
          <p:cNvSpPr txBox="1">
            <a:spLocks noChangeArrowheads="1"/>
          </p:cNvSpPr>
          <p:nvPr/>
        </p:nvSpPr>
        <p:spPr bwMode="auto">
          <a:xfrm>
            <a:off x="8410981" y="44450"/>
            <a:ext cx="704039" cy="461665"/>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٢٩٠</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pic>
        <p:nvPicPr>
          <p:cNvPr id="468996" name="Picture 8" descr="j0230876"/>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705600" y="3833200"/>
            <a:ext cx="2193925" cy="2209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8997" name="Picture 1"/>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6513" y="3525838"/>
            <a:ext cx="4635501" cy="3365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07" name="Text Box 7"/>
          <p:cNvSpPr txBox="1">
            <a:spLocks noChangeArrowheads="1"/>
          </p:cNvSpPr>
          <p:nvPr/>
        </p:nvSpPr>
        <p:spPr bwMode="auto">
          <a:xfrm>
            <a:off x="0" y="908049"/>
            <a:ext cx="9144000" cy="1938992"/>
          </a:xfrm>
          <a:prstGeom prst="rect">
            <a:avLst/>
          </a:prstGeom>
          <a:gradFill rotWithShape="1">
            <a:gsLst>
              <a:gs pos="0">
                <a:srgbClr val="006600"/>
              </a:gs>
              <a:gs pos="50000">
                <a:srgbClr val="002F00"/>
              </a:gs>
              <a:gs pos="100000">
                <a:srgbClr val="006600"/>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454025" marR="0" lvl="0" indent="-454025" algn="ctr" defTabSz="914400" rtl="1" eaLnBrk="1" fontAlgn="base" latinLnBrk="0" hangingPunct="1">
              <a:lnSpc>
                <a:spcPct val="100000"/>
              </a:lnSpc>
              <a:spcBef>
                <a:spcPct val="0"/>
              </a:spcBef>
              <a:spcAft>
                <a:spcPct val="0"/>
              </a:spcAft>
              <a:buClrTx/>
              <a:buSzTx/>
              <a:buFont typeface="Wingdings" charset="0"/>
              <a:buChar char="Ø"/>
              <a:tabLst/>
              <a:defRPr/>
            </a:pPr>
            <a:r>
              <a:rPr kumimoji="0" lang="ar-SA" altLang="zh-CN" sz="4000" b="1"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كيف تظهر المحبة لمؤمن آخر حتى تفشل البدعة؟</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a:p>
            <a:pPr marL="454025" marR="0" lvl="0" indent="-454025" algn="ctr" defTabSz="914400" rtl="1" eaLnBrk="1" fontAlgn="base" latinLnBrk="0" hangingPunct="1">
              <a:lnSpc>
                <a:spcPct val="100000"/>
              </a:lnSpc>
              <a:spcBef>
                <a:spcPct val="0"/>
              </a:spcBef>
              <a:spcAft>
                <a:spcPct val="0"/>
              </a:spcAft>
              <a:buClrTx/>
              <a:buSzTx/>
              <a:buFont typeface="Wingdings" charset="0"/>
              <a:buChar char="Ø"/>
              <a:tabLst/>
              <a:defRPr/>
            </a:pPr>
            <a:r>
              <a:rPr kumimoji="0" lang="ar-SA" altLang="zh-CN" sz="4000" b="1"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من الذي تعرفه ويحتاج إلى رؤية المحبة المسيحية معروضة لكي يبتعد عن التعليم الكاذب؟</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
        <p:nvSpPr>
          <p:cNvPr id="7" name="Rectangle 2">
            <a:extLst>
              <a:ext uri="{FF2B5EF4-FFF2-40B4-BE49-F238E27FC236}">
                <a16:creationId xmlns:a16="http://schemas.microsoft.com/office/drawing/2014/main" id="{51433363-E9E1-044E-AB8F-244741C6B6A4}"/>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36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36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184726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604245439"/>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a:srcRect r="4403"/>
          <a:stretch/>
        </p:blipFill>
        <p:spPr>
          <a:xfrm>
            <a:off x="0" y="0"/>
            <a:ext cx="9144000" cy="6381328"/>
          </a:xfrm>
          <a:prstGeom prst="rect">
            <a:avLst/>
          </a:prstGeom>
        </p:spPr>
      </p:pic>
      <p:sp>
        <p:nvSpPr>
          <p:cNvPr id="5" name="Title 4"/>
          <p:cNvSpPr>
            <a:spLocks noGrp="1"/>
          </p:cNvSpPr>
          <p:nvPr>
            <p:ph type="title" idx="4294967295"/>
          </p:nvPr>
        </p:nvSpPr>
        <p:spPr>
          <a:xfrm>
            <a:off x="323528" y="34531"/>
            <a:ext cx="8060432" cy="1988840"/>
          </a:xfrm>
        </p:spPr>
        <p:txBody>
          <a:bodyPr anchor="ctr"/>
          <a:lstStyle/>
          <a:p>
            <a:r>
              <a:rPr lang="ar-SA" sz="16600" dirty="0">
                <a:solidFill>
                  <a:schemeClr val="bg1"/>
                </a:solidFill>
                <a:effectLst>
                  <a:glow rad="228600">
                    <a:srgbClr val="000000">
                      <a:alpha val="75000"/>
                    </a:srgbClr>
                  </a:glow>
                </a:effectLst>
              </a:rPr>
              <a:t>٢ يوحنا</a:t>
            </a:r>
            <a:endParaRPr lang="en-US" sz="16600" dirty="0">
              <a:solidFill>
                <a:schemeClr val="bg1"/>
              </a:solidFill>
              <a:effectLst>
                <a:glow rad="228600">
                  <a:srgbClr val="000000">
                    <a:alpha val="75000"/>
                  </a:srgbClr>
                </a:glow>
              </a:effectLst>
            </a:endParaRPr>
          </a:p>
        </p:txBody>
      </p:sp>
      <p:sp>
        <p:nvSpPr>
          <p:cNvPr id="6" name="Title 4"/>
          <p:cNvSpPr txBox="1">
            <a:spLocks/>
          </p:cNvSpPr>
          <p:nvPr/>
        </p:nvSpPr>
        <p:spPr bwMode="auto">
          <a:xfrm>
            <a:off x="876400" y="2281976"/>
            <a:ext cx="8267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SA" sz="72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ＭＳ Ｐゴシック" charset="-128"/>
                <a:cs typeface="Arial" panose="020B0604020202020204" pitchFamily="34" charset="0"/>
              </a:rPr>
              <a:t>حدود المحبة </a:t>
            </a:r>
            <a:endParaRPr kumimoji="0" lang="en-US" sz="72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8" name="Rectangle 7">
            <a:extLst>
              <a:ext uri="{FF2B5EF4-FFF2-40B4-BE49-F238E27FC236}">
                <a16:creationId xmlns:a16="http://schemas.microsoft.com/office/drawing/2014/main" id="{08F9666D-604B-FE1C-03ED-F6068C6C7D86}"/>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lang="en-US" sz="2000" b="1" kern="0"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ar-JO" sz="2000" b="1" kern="0"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JO" sz="2000" b="1" u="none" strike="noStrike" kern="0" cap="none" spc="0" normalizeH="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BibleStudyDownloads.org</a:t>
            </a:r>
          </a:p>
        </p:txBody>
      </p:sp>
    </p:spTree>
    <p:extLst>
      <p:ext uri="{BB962C8B-B14F-4D97-AF65-F5344CB8AC3E}">
        <p14:creationId xmlns:p14="http://schemas.microsoft.com/office/powerpoint/2010/main" val="3749092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الكلمة المفتاحية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63771"/>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الحدود </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297</a:t>
            </a:r>
          </a:p>
        </p:txBody>
      </p:sp>
    </p:spTree>
    <p:extLst>
      <p:ext uri="{BB962C8B-B14F-4D97-AF65-F5344CB8AC3E}">
        <p14:creationId xmlns:p14="http://schemas.microsoft.com/office/powerpoint/2010/main" val="8037839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الموضوع </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382" y="174384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حدود المحبة </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2795231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ألاية المفتاحية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2778" y="1602008"/>
            <a:ext cx="8438444" cy="359652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r" defTabSz="457200" eaLnBrk="0" hangingPunct="0">
              <a:defRPr sz="4800" b="1">
                <a:solidFill>
                  <a:srgbClr val="FFFFFF"/>
                </a:solidFill>
                <a:effectLst>
                  <a:glow rad="127000">
                    <a:srgbClr val="000000"/>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 مَنْ تَعَدَّى وَلَمْ يَثْبُتْ فِي تَعْلِيمِ الْمَسِيحِ فَلَيْسَ لَهُ اللهُ. وَمَنْ يَثْبُتْ فِي تَعْلِيمِ الْمَسِيحِ فَهَذَا لَهُ الآبُ وَالابْنُ جَمِيعاً. إِنْ كَانَ أَحَدٌ يَأْتِيكُمْ وَلاَ يَجِيءُ بِهَذَا التَّعْلِيمِ، فَلاَ تَقْبَلُوهُ فِي الْبَيْتِ، وَلاَ تَقُولُوا لَهُ سَلاَمٌ.</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176389" y="506079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 : ٩-١٠</a:t>
            </a:r>
          </a:p>
        </p:txBody>
      </p:sp>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297</a:t>
            </a:r>
          </a:p>
        </p:txBody>
      </p:sp>
      <p:sp>
        <p:nvSpPr>
          <p:cNvPr id="2" name="Rectangle 2">
            <a:extLst>
              <a:ext uri="{FF2B5EF4-FFF2-40B4-BE49-F238E27FC236}">
                <a16:creationId xmlns:a16="http://schemas.microsoft.com/office/drawing/2014/main" id="{AC007F82-421B-262F-C05C-B604A1F07E9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081411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p:bldLst>
  </p:timing>
</p:sld>
</file>

<file path=ppt/slides/slide466.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03778" name="Picture 1" descr="dreamstime_3709247.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476250"/>
            <a:ext cx="9144000" cy="61166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3779" name="Rectangle 2"/>
          <p:cNvSpPr>
            <a:spLocks noGrp="1" noChangeArrowheads="1"/>
          </p:cNvSpPr>
          <p:nvPr>
            <p:ph type="title" idx="4294967295"/>
          </p:nvPr>
        </p:nvSpPr>
        <p:spPr>
          <a:xfrm>
            <a:off x="2392363" y="228600"/>
            <a:ext cx="4389437" cy="533400"/>
          </a:xfrm>
          <a:solidFill>
            <a:schemeClr val="bg1"/>
          </a:solidFill>
        </p:spPr>
        <p:txBody>
          <a:bodyPr/>
          <a:lstStyle/>
          <a:p>
            <a:pPr algn="ctr" eaLnBrk="1" hangingPunct="1"/>
            <a:r>
              <a:rPr lang="ar-JO" sz="3600" b="1" dirty="0">
                <a:solidFill>
                  <a:srgbClr val="FFFFFF"/>
                </a:solidFill>
                <a:latin typeface="Arial" panose="020B0604020202020204" pitchFamily="34" charset="0"/>
                <a:cs typeface="Arial" panose="020B0604020202020204" pitchFamily="34" charset="0"/>
              </a:rPr>
              <a:t>البيان الموجز</a:t>
            </a:r>
            <a:endParaRPr lang="en-US" sz="3600" b="1" dirty="0">
              <a:solidFill>
                <a:srgbClr val="FFFFFF"/>
              </a:solidFill>
              <a:latin typeface="Arial" panose="020B0604020202020204" pitchFamily="34" charset="0"/>
              <a:ea typeface="ＭＳ Ｐゴシック" charset="0"/>
              <a:cs typeface="Arial" panose="020B0604020202020204" pitchFamily="34" charset="0"/>
            </a:endParaRPr>
          </a:p>
        </p:txBody>
      </p:sp>
      <p:sp>
        <p:nvSpPr>
          <p:cNvPr id="203780" name="Text Box 3"/>
          <p:cNvSpPr txBox="1">
            <a:spLocks noChangeArrowheads="1"/>
          </p:cNvSpPr>
          <p:nvPr/>
        </p:nvSpPr>
        <p:spPr bwMode="auto">
          <a:xfrm>
            <a:off x="8340360" y="44450"/>
            <a:ext cx="699230" cy="46166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300</a:t>
            </a:r>
          </a:p>
        </p:txBody>
      </p:sp>
      <p:sp>
        <p:nvSpPr>
          <p:cNvPr id="50180" name="Text Box 4"/>
          <p:cNvSpPr txBox="1">
            <a:spLocks noChangeArrowheads="1"/>
          </p:cNvSpPr>
          <p:nvPr/>
        </p:nvSpPr>
        <p:spPr bwMode="auto">
          <a:xfrm>
            <a:off x="1835150" y="1484313"/>
            <a:ext cx="5545138" cy="3416320"/>
          </a:xfrm>
          <a:prstGeom prst="rect">
            <a:avLst/>
          </a:prstGeom>
          <a:solidFill>
            <a:schemeClr val="bg1"/>
          </a:solidFill>
          <a:ln w="9525">
            <a:solidFill>
              <a:schemeClr val="bg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 typeface="Wingdings" charset="0"/>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Arial" panose="020B0604020202020204" pitchFamily="34" charset="0"/>
              </a:rPr>
              <a:t>يحث يوحنا </a:t>
            </a:r>
            <a:r>
              <a:rPr kumimoji="0" lang="ar-SA" altLang="zh-CN" sz="3600" b="1" u="none" strike="noStrike" kern="1200" cap="none" spc="0" normalizeH="0" baseline="0" noProof="0" dirty="0">
                <a:ln>
                  <a:noFill/>
                </a:ln>
                <a:solidFill>
                  <a:srgbClr val="FFFF00"/>
                </a:solidFill>
                <a:effectLst/>
                <a:uLnTx/>
                <a:uFillTx/>
                <a:latin typeface="Arial" panose="020B0604020202020204" pitchFamily="34" charset="0"/>
                <a:ea typeface="宋体" charset="0"/>
                <a:cs typeface="Arial" panose="020B0604020202020204" pitchFamily="34" charset="0"/>
              </a:rPr>
              <a:t>بتحفظ</a:t>
            </a: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Arial" panose="020B0604020202020204" pitchFamily="34" charset="0"/>
              </a:rPr>
              <a:t> على محبة المرأة المسيحية وأطفالها الذين يظهرون كرم الضيافة للمبشرين ولكنهم بحاجة إلى تحذير بعدم تمديد الأمر نفسه للمعلمين الكذبة للتحذير من </a:t>
            </a:r>
            <a:r>
              <a:rPr kumimoji="0" lang="ar-SA" altLang="zh-CN" sz="3600" b="1" u="none" strike="noStrike" kern="1200" cap="none" spc="0" normalizeH="0" baseline="0" noProof="0" dirty="0">
                <a:ln>
                  <a:noFill/>
                </a:ln>
                <a:solidFill>
                  <a:srgbClr val="FFFF00"/>
                </a:solidFill>
                <a:effectLst/>
                <a:uLnTx/>
                <a:uFillTx/>
                <a:latin typeface="Arial" panose="020B0604020202020204" pitchFamily="34" charset="0"/>
                <a:ea typeface="宋体" charset="0"/>
                <a:cs typeface="Arial" panose="020B0604020202020204" pitchFamily="34" charset="0"/>
              </a:rPr>
              <a:t>المساعدة في انتشار البدع المدمرة.</a:t>
            </a:r>
          </a:p>
        </p:txBody>
      </p:sp>
      <p:sp>
        <p:nvSpPr>
          <p:cNvPr id="6" name="Rectangle 2">
            <a:extLst>
              <a:ext uri="{FF2B5EF4-FFF2-40B4-BE49-F238E27FC236}">
                <a16:creationId xmlns:a16="http://schemas.microsoft.com/office/drawing/2014/main" id="{05FA02CD-9F0A-9B49-9189-10E0CB0EADF3}"/>
              </a:ext>
            </a:extLst>
          </p:cNvPr>
          <p:cNvSpPr txBox="1">
            <a:spLocks noChangeArrowheads="1"/>
          </p:cNvSpPr>
          <p:nvPr/>
        </p:nvSpPr>
        <p:spPr bwMode="auto">
          <a:xfrm>
            <a:off x="0" y="5661248"/>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71931475"/>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0180"/>
                                        </p:tgtEl>
                                        <p:attrNameLst>
                                          <p:attrName>style.visibility</p:attrName>
                                        </p:attrNameLst>
                                      </p:cBhvr>
                                      <p:to>
                                        <p:strVal val="visible"/>
                                      </p:to>
                                    </p:set>
                                    <p:anim calcmode="lin" valueType="num">
                                      <p:cBhvr additive="base">
                                        <p:cTn id="7" dur="500" fill="hold"/>
                                        <p:tgtEl>
                                          <p:spTgt spid="50180"/>
                                        </p:tgtEl>
                                        <p:attrNameLst>
                                          <p:attrName>ppt_x</p:attrName>
                                        </p:attrNameLst>
                                      </p:cBhvr>
                                      <p:tavLst>
                                        <p:tav tm="0">
                                          <p:val>
                                            <p:strVal val="#ppt_x"/>
                                          </p:val>
                                        </p:tav>
                                        <p:tav tm="100000">
                                          <p:val>
                                            <p:strVal val="#ppt_x"/>
                                          </p:val>
                                        </p:tav>
                                      </p:tavLst>
                                    </p:anim>
                                    <p:anim calcmode="lin" valueType="num">
                                      <p:cBhvr additive="base">
                                        <p:cTn id="8" dur="500" fill="hold"/>
                                        <p:tgtEl>
                                          <p:spTgt spid="5018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dissolv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80" grpId="0" animBg="1"/>
      <p:bldP spid="6" grpId="0"/>
    </p:bldLst>
  </p:timing>
</p:sld>
</file>

<file path=ppt/slides/slide46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36512" y="2348576"/>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حياة الملكوت توازن بين المحبة والحق (عدد 1-6) حتى لا يبطل اي منهما الاخر</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8" name="Rectangle 2">
            <a:extLst>
              <a:ext uri="{FF2B5EF4-FFF2-40B4-BE49-F238E27FC236}">
                <a16:creationId xmlns:a16="http://schemas.microsoft.com/office/drawing/2014/main" id="{06031A49-2158-B148-A00B-82814D04DD4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77801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تم مخاطبة امرأة مجهولة واولادها ( ع 1), والذين من المحتمل ان يكونوا قد فتحوا منازلهم لخدمات الكنيسة وايواء او استقبال الوعاظ او الكارزين الرحالة .</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DB9B6F30-9540-AB4A-89C2-6ECB4CE93CE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98333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30440"/>
            <a:ext cx="9180512" cy="688844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احد الادلة على الخلاص هو الاستمرار في الايمان بأن يسوع المسيح مات بجسد حقيقي (عد. 7), في حين ان اولئك الذين ينكرون هذا « ليس لديهم الله « (عد. 9), مما يعني انهم يفقدون المجازة او المكافأة على الارجح (عد. 8)</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8" name="Rectangle 2">
            <a:extLst>
              <a:ext uri="{FF2B5EF4-FFF2-40B4-BE49-F238E27FC236}">
                <a16:creationId xmlns:a16="http://schemas.microsoft.com/office/drawing/2014/main" id="{3311EE03-3F59-404F-A88A-A14105EB13F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7785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mj-cs"/>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mj-cs"/>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cs typeface="+mj-cs"/>
            </a:endParaRPr>
          </a:p>
        </p:txBody>
      </p:sp>
      <p:sp>
        <p:nvSpPr>
          <p:cNvPr id="4" name="Rectangle 2"/>
          <p:cNvSpPr txBox="1">
            <a:spLocks noChangeArrowheads="1"/>
          </p:cNvSpPr>
          <p:nvPr/>
        </p:nvSpPr>
        <p:spPr bwMode="auto">
          <a:xfrm>
            <a:off x="0" y="1602007"/>
            <a:ext cx="9144000" cy="319420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Times New Roman" panose="02020603050405020304" pitchFamily="18" charset="0"/>
              </a:rPr>
              <a:t>مفهوم "الملكوت" و"ملكوت الله" يظهر على الأقل 42 مرة (مثال، 1: 33؛ 4: 43؛ 6: 20؛ 7: 28؛ 8: 1، 10؛ 9: 2، 11، 27، 60، 62؛ 10: 9، 11؛ 11: 2، 17، 18، 20؛ 12: 31، 32؛ 13: 18، 20، 28، 29؛ 14: 15؛ 16: 16؛ 17: 20أ، 20ب، 21؛ 18: 16، 17، 24، 25، 29؛ 19: 11؛ 21: 10، 31؛ 22: 16، 18، 29، 30؛ 23: 42، 51).</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panose="02020603050405020304" pitchFamily="18"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mj-cs"/>
            </a:endParaRPr>
          </a:p>
        </p:txBody>
      </p:sp>
      <p:sp>
        <p:nvSpPr>
          <p:cNvPr id="6" name="Rectangle 2">
            <a:extLst>
              <a:ext uri="{FF2B5EF4-FFF2-40B4-BE49-F238E27FC236}">
                <a16:creationId xmlns:a16="http://schemas.microsoft.com/office/drawing/2014/main" id="{C5FB6306-5A92-B84B-B6BF-B03B9BB854B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Times New Roman" panose="02020603050405020304" pitchFamily="18" charset="0"/>
              </a:rPr>
              <a:t>لوقا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178638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السيد, الاله </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يسوع هو السيد حتى لو كان انسان, « الكثير من المخادعين انتشروا في العالم . وهؤلاء ينكرون ان يسوع المسيح جاء بجسد حقيقي . مثل هؤلاء هم مخادعون وعدو للمسيح « ( عد. 7 )</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02D6DA25-8092-5048-9892-8B6C3F3B669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958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6673" name="Rectangle 2"/>
          <p:cNvSpPr>
            <a:spLocks noGrp="1" noChangeArrowheads="1"/>
          </p:cNvSpPr>
          <p:nvPr>
            <p:ph type="title" idx="4294967295"/>
          </p:nvPr>
        </p:nvSpPr>
        <p:spPr>
          <a:xfrm>
            <a:off x="2392363" y="228600"/>
            <a:ext cx="4389437" cy="533400"/>
          </a:xfrm>
          <a:solidFill>
            <a:schemeClr val="bg1"/>
          </a:solidFill>
        </p:spPr>
        <p:txBody>
          <a:bodyPr/>
          <a:lstStyle/>
          <a:p>
            <a:pPr algn="ctr" rtl="1" eaLnBrk="1" hangingPunct="1"/>
            <a:r>
              <a:rPr lang="ar-SA" sz="36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r>
              <a:rPr lang="en-US" sz="36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a:t>
            </a:r>
            <a:r>
              <a:rPr lang="en-US" sz="3600" b="1" dirty="0">
                <a:solidFill>
                  <a:srgbClr val="FFFFFF"/>
                </a:solidFill>
                <a:latin typeface="Arial" panose="020B0604020202020204" pitchFamily="34" charset="0"/>
                <a:ea typeface="ＭＳ Ｐゴシック" charset="0"/>
                <a:cs typeface="+mn-cs"/>
              </a:rPr>
              <a:t>– </a:t>
            </a:r>
            <a:r>
              <a:rPr lang="ar-SA" sz="3600" b="1" dirty="0">
                <a:solidFill>
                  <a:srgbClr val="FFFFFF"/>
                </a:solidFill>
                <a:latin typeface="Arial" panose="020B0604020202020204" pitchFamily="34" charset="0"/>
                <a:ea typeface="ＭＳ Ｐゴシック" charset="0"/>
                <a:cs typeface="+mn-cs"/>
              </a:rPr>
              <a:t>مخطط ملخص </a:t>
            </a:r>
            <a:endParaRPr lang="en-US" sz="3600" b="1" dirty="0">
              <a:solidFill>
                <a:srgbClr val="FFFFFF"/>
              </a:solidFill>
              <a:latin typeface="Arial" panose="020B0604020202020204" pitchFamily="34" charset="0"/>
              <a:ea typeface="ＭＳ Ｐゴシック" charset="0"/>
              <a:cs typeface="+mn-cs"/>
            </a:endParaRPr>
          </a:p>
        </p:txBody>
      </p:sp>
      <p:sp>
        <p:nvSpPr>
          <p:cNvPr id="156674" name="Text Box 7"/>
          <p:cNvSpPr txBox="1">
            <a:spLocks noChangeArrowheads="1"/>
          </p:cNvSpPr>
          <p:nvPr/>
        </p:nvSpPr>
        <p:spPr bwMode="auto">
          <a:xfrm>
            <a:off x="8413385" y="44450"/>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297</a:t>
            </a:r>
          </a:p>
        </p:txBody>
      </p:sp>
      <p:grpSp>
        <p:nvGrpSpPr>
          <p:cNvPr id="156675" name="Group 72"/>
          <p:cNvGrpSpPr>
            <a:grpSpLocks/>
          </p:cNvGrpSpPr>
          <p:nvPr/>
        </p:nvGrpSpPr>
        <p:grpSpPr bwMode="auto">
          <a:xfrm>
            <a:off x="133350" y="838200"/>
            <a:ext cx="8858250" cy="5867400"/>
            <a:chOff x="24" y="576"/>
            <a:chExt cx="4200" cy="3552"/>
          </a:xfrm>
        </p:grpSpPr>
        <p:grpSp>
          <p:nvGrpSpPr>
            <p:cNvPr id="156676" name="Group 34"/>
            <p:cNvGrpSpPr>
              <a:grpSpLocks/>
            </p:cNvGrpSpPr>
            <p:nvPr/>
          </p:nvGrpSpPr>
          <p:grpSpPr bwMode="auto">
            <a:xfrm>
              <a:off x="24" y="576"/>
              <a:ext cx="4200" cy="394"/>
              <a:chOff x="0" y="0"/>
              <a:chExt cx="4200" cy="653"/>
            </a:xfrm>
          </p:grpSpPr>
          <p:sp>
            <p:nvSpPr>
              <p:cNvPr id="9224" name="Rectangle 8"/>
              <p:cNvSpPr>
                <a:spLocks noChangeArrowheads="1"/>
              </p:cNvSpPr>
              <p:nvPr/>
            </p:nvSpPr>
            <p:spPr bwMode="auto">
              <a:xfrm>
                <a:off x="32" y="0"/>
                <a:ext cx="4135" cy="653"/>
              </a:xfrm>
              <a:prstGeom prst="rect">
                <a:avLst/>
              </a:prstGeom>
              <a:gradFill rotWithShape="1">
                <a:gsLst>
                  <a:gs pos="0">
                    <a:srgbClr val="FF6699"/>
                  </a:gs>
                  <a:gs pos="50000">
                    <a:srgbClr val="FF6699">
                      <a:gamma/>
                      <a:shade val="46275"/>
                      <a:invGamma/>
                    </a:srgbClr>
                  </a:gs>
                  <a:gs pos="100000">
                    <a:srgbClr val="FF6699"/>
                  </a:gs>
                </a:gsLst>
                <a:lin ang="5400000" scaled="1"/>
              </a:gradFill>
              <a:ln w="12700" cap="sq">
                <a:noFill/>
                <a:miter lim="800000"/>
                <a:headEnd type="none" w="sm" len="sm"/>
                <a:tailEnd type="none" w="sm" len="sm"/>
              </a:ln>
              <a:effec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宋体" charset="0"/>
                    <a:cs typeface="宋体" charset="0"/>
                  </a:rPr>
                  <a:t>حدود المحبة </a:t>
                </a:r>
                <a:endPar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156729" name="Rectangle 33"/>
              <p:cNvSpPr>
                <a:spLocks noChangeArrowheads="1"/>
              </p:cNvSpPr>
              <p:nvPr/>
            </p:nvSpPr>
            <p:spPr bwMode="auto">
              <a:xfrm>
                <a:off x="0" y="0"/>
                <a:ext cx="4200" cy="65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7" name="Group 36"/>
            <p:cNvGrpSpPr>
              <a:grpSpLocks/>
            </p:cNvGrpSpPr>
            <p:nvPr/>
          </p:nvGrpSpPr>
          <p:grpSpPr bwMode="auto">
            <a:xfrm>
              <a:off x="24" y="970"/>
              <a:ext cx="2128" cy="371"/>
              <a:chOff x="0" y="653"/>
              <a:chExt cx="2128" cy="615"/>
            </a:xfrm>
          </p:grpSpPr>
          <p:sp>
            <p:nvSpPr>
              <p:cNvPr id="156726" name="Rectangle 10"/>
              <p:cNvSpPr>
                <a:spLocks noChangeArrowheads="1"/>
              </p:cNvSpPr>
              <p:nvPr/>
            </p:nvSpPr>
            <p:spPr bwMode="auto">
              <a:xfrm>
                <a:off x="32" y="653"/>
                <a:ext cx="206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مساعدة المعلمين الحقيقيون</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7" name="Rectangle 35"/>
              <p:cNvSpPr>
                <a:spLocks noChangeArrowheads="1"/>
              </p:cNvSpPr>
              <p:nvPr/>
            </p:nvSpPr>
            <p:spPr bwMode="auto">
              <a:xfrm>
                <a:off x="0" y="653"/>
                <a:ext cx="2128"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8" name="Group 38"/>
            <p:cNvGrpSpPr>
              <a:grpSpLocks/>
            </p:cNvGrpSpPr>
            <p:nvPr/>
          </p:nvGrpSpPr>
          <p:grpSpPr bwMode="auto">
            <a:xfrm>
              <a:off x="2152" y="970"/>
              <a:ext cx="2072" cy="371"/>
              <a:chOff x="2128" y="653"/>
              <a:chExt cx="2072" cy="615"/>
            </a:xfrm>
          </p:grpSpPr>
          <p:sp>
            <p:nvSpPr>
              <p:cNvPr id="156724" name="Rectangle 11"/>
              <p:cNvSpPr>
                <a:spLocks noChangeArrowheads="1"/>
              </p:cNvSpPr>
              <p:nvPr/>
            </p:nvSpPr>
            <p:spPr bwMode="auto">
              <a:xfrm>
                <a:off x="2160" y="653"/>
                <a:ext cx="20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ابتعد عن المعلمين الكذبة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5" name="Rectangle 37"/>
              <p:cNvSpPr>
                <a:spLocks noChangeArrowheads="1"/>
              </p:cNvSpPr>
              <p:nvPr/>
            </p:nvSpPr>
            <p:spPr bwMode="auto">
              <a:xfrm>
                <a:off x="2128" y="653"/>
                <a:ext cx="20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9" name="Group 40"/>
            <p:cNvGrpSpPr>
              <a:grpSpLocks/>
            </p:cNvGrpSpPr>
            <p:nvPr/>
          </p:nvGrpSpPr>
          <p:grpSpPr bwMode="auto">
            <a:xfrm>
              <a:off x="24" y="1341"/>
              <a:ext cx="2128" cy="370"/>
              <a:chOff x="0" y="1268"/>
              <a:chExt cx="2128" cy="615"/>
            </a:xfrm>
          </p:grpSpPr>
          <p:sp>
            <p:nvSpPr>
              <p:cNvPr id="156722" name="Rectangle 13"/>
              <p:cNvSpPr>
                <a:spLocks noChangeArrowheads="1"/>
              </p:cNvSpPr>
              <p:nvPr/>
            </p:nvSpPr>
            <p:spPr bwMode="auto">
              <a:xfrm>
                <a:off x="32" y="1268"/>
                <a:ext cx="206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الايات من 1-6</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3" name="Rectangle 39"/>
              <p:cNvSpPr>
                <a:spLocks noChangeArrowheads="1"/>
              </p:cNvSpPr>
              <p:nvPr/>
            </p:nvSpPr>
            <p:spPr bwMode="auto">
              <a:xfrm>
                <a:off x="0" y="1268"/>
                <a:ext cx="2128"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0" name="Group 42"/>
            <p:cNvGrpSpPr>
              <a:grpSpLocks/>
            </p:cNvGrpSpPr>
            <p:nvPr/>
          </p:nvGrpSpPr>
          <p:grpSpPr bwMode="auto">
            <a:xfrm>
              <a:off x="2152" y="1341"/>
              <a:ext cx="2072" cy="370"/>
              <a:chOff x="2128" y="1268"/>
              <a:chExt cx="2072" cy="615"/>
            </a:xfrm>
          </p:grpSpPr>
          <p:sp>
            <p:nvSpPr>
              <p:cNvPr id="156720" name="Rectangle 14"/>
              <p:cNvSpPr>
                <a:spLocks noChangeArrowheads="1"/>
              </p:cNvSpPr>
              <p:nvPr/>
            </p:nvSpPr>
            <p:spPr bwMode="auto">
              <a:xfrm>
                <a:off x="2160" y="1268"/>
                <a:ext cx="20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الايات من 7 -13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1" name="Rectangle 41"/>
              <p:cNvSpPr>
                <a:spLocks noChangeArrowheads="1"/>
              </p:cNvSpPr>
              <p:nvPr/>
            </p:nvSpPr>
            <p:spPr bwMode="auto">
              <a:xfrm>
                <a:off x="2128" y="1268"/>
                <a:ext cx="20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1" name="Group 44"/>
            <p:cNvGrpSpPr>
              <a:grpSpLocks/>
            </p:cNvGrpSpPr>
            <p:nvPr/>
          </p:nvGrpSpPr>
          <p:grpSpPr bwMode="auto">
            <a:xfrm>
              <a:off x="24" y="1711"/>
              <a:ext cx="2128" cy="371"/>
              <a:chOff x="0" y="1883"/>
              <a:chExt cx="2128" cy="615"/>
            </a:xfrm>
          </p:grpSpPr>
          <p:sp>
            <p:nvSpPr>
              <p:cNvPr id="156718" name="Rectangle 16"/>
              <p:cNvSpPr>
                <a:spLocks noChangeArrowheads="1"/>
              </p:cNvSpPr>
              <p:nvPr/>
            </p:nvSpPr>
            <p:spPr bwMode="auto">
              <a:xfrm>
                <a:off x="32" y="1883"/>
                <a:ext cx="206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السير في الوصايا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9" name="Rectangle 43"/>
              <p:cNvSpPr>
                <a:spLocks noChangeArrowheads="1"/>
              </p:cNvSpPr>
              <p:nvPr/>
            </p:nvSpPr>
            <p:spPr bwMode="auto">
              <a:xfrm>
                <a:off x="0" y="1883"/>
                <a:ext cx="2128"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2" name="Group 46"/>
            <p:cNvGrpSpPr>
              <a:grpSpLocks/>
            </p:cNvGrpSpPr>
            <p:nvPr/>
          </p:nvGrpSpPr>
          <p:grpSpPr bwMode="auto">
            <a:xfrm>
              <a:off x="2152" y="1711"/>
              <a:ext cx="2072" cy="371"/>
              <a:chOff x="2128" y="1883"/>
              <a:chExt cx="2072" cy="615"/>
            </a:xfrm>
          </p:grpSpPr>
          <p:sp>
            <p:nvSpPr>
              <p:cNvPr id="156716" name="Rectangle 17"/>
              <p:cNvSpPr>
                <a:spLocks noChangeArrowheads="1"/>
              </p:cNvSpPr>
              <p:nvPr/>
            </p:nvSpPr>
            <p:spPr bwMode="auto">
              <a:xfrm>
                <a:off x="2160" y="1883"/>
                <a:ext cx="20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احترس من المزيفون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7" name="Rectangle 45"/>
              <p:cNvSpPr>
                <a:spLocks noChangeArrowheads="1"/>
              </p:cNvSpPr>
              <p:nvPr/>
            </p:nvSpPr>
            <p:spPr bwMode="auto">
              <a:xfrm>
                <a:off x="2128" y="1883"/>
                <a:ext cx="20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3" name="Group 48"/>
            <p:cNvGrpSpPr>
              <a:grpSpLocks/>
            </p:cNvGrpSpPr>
            <p:nvPr/>
          </p:nvGrpSpPr>
          <p:grpSpPr bwMode="auto">
            <a:xfrm>
              <a:off x="24" y="2082"/>
              <a:ext cx="2128" cy="371"/>
              <a:chOff x="0" y="2498"/>
              <a:chExt cx="2128" cy="615"/>
            </a:xfrm>
          </p:grpSpPr>
          <p:sp>
            <p:nvSpPr>
              <p:cNvPr id="156714" name="Rectangle 19"/>
              <p:cNvSpPr>
                <a:spLocks noChangeArrowheads="1"/>
              </p:cNvSpPr>
              <p:nvPr/>
            </p:nvSpPr>
            <p:spPr bwMode="auto">
              <a:xfrm>
                <a:off x="32" y="2498"/>
                <a:ext cx="206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إيجابي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5" name="Rectangle 47"/>
              <p:cNvSpPr>
                <a:spLocks noChangeArrowheads="1"/>
              </p:cNvSpPr>
              <p:nvPr/>
            </p:nvSpPr>
            <p:spPr bwMode="auto">
              <a:xfrm>
                <a:off x="0" y="2498"/>
                <a:ext cx="2128"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4" name="Group 50"/>
            <p:cNvGrpSpPr>
              <a:grpSpLocks/>
            </p:cNvGrpSpPr>
            <p:nvPr/>
          </p:nvGrpSpPr>
          <p:grpSpPr bwMode="auto">
            <a:xfrm>
              <a:off x="2152" y="2082"/>
              <a:ext cx="2072" cy="371"/>
              <a:chOff x="2128" y="2498"/>
              <a:chExt cx="2072" cy="615"/>
            </a:xfrm>
          </p:grpSpPr>
          <p:sp>
            <p:nvSpPr>
              <p:cNvPr id="156712" name="Rectangle 20"/>
              <p:cNvSpPr>
                <a:spLocks noChangeArrowheads="1"/>
              </p:cNvSpPr>
              <p:nvPr/>
            </p:nvSpPr>
            <p:spPr bwMode="auto">
              <a:xfrm>
                <a:off x="2160" y="2498"/>
                <a:ext cx="20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سلبي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p:txBody>
          </p:sp>
          <p:sp>
            <p:nvSpPr>
              <p:cNvPr id="156713" name="Rectangle 49"/>
              <p:cNvSpPr>
                <a:spLocks noChangeArrowheads="1"/>
              </p:cNvSpPr>
              <p:nvPr/>
            </p:nvSpPr>
            <p:spPr bwMode="auto">
              <a:xfrm>
                <a:off x="2128" y="2498"/>
                <a:ext cx="20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5" name="Group 52"/>
            <p:cNvGrpSpPr>
              <a:grpSpLocks/>
            </p:cNvGrpSpPr>
            <p:nvPr/>
          </p:nvGrpSpPr>
          <p:grpSpPr bwMode="auto">
            <a:xfrm>
              <a:off x="24" y="2453"/>
              <a:ext cx="2128" cy="371"/>
              <a:chOff x="0" y="3113"/>
              <a:chExt cx="2128" cy="615"/>
            </a:xfrm>
          </p:grpSpPr>
          <p:sp>
            <p:nvSpPr>
              <p:cNvPr id="156710" name="Rectangle 22"/>
              <p:cNvSpPr>
                <a:spLocks noChangeArrowheads="1"/>
              </p:cNvSpPr>
              <p:nvPr/>
            </p:nvSpPr>
            <p:spPr bwMode="auto">
              <a:xfrm>
                <a:off x="32" y="3113"/>
                <a:ext cx="206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يظهر الحق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1" name="Rectangle 51"/>
              <p:cNvSpPr>
                <a:spLocks noChangeArrowheads="1"/>
              </p:cNvSpPr>
              <p:nvPr/>
            </p:nvSpPr>
            <p:spPr bwMode="auto">
              <a:xfrm>
                <a:off x="0" y="3113"/>
                <a:ext cx="2128"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6" name="Group 54"/>
            <p:cNvGrpSpPr>
              <a:grpSpLocks/>
            </p:cNvGrpSpPr>
            <p:nvPr/>
          </p:nvGrpSpPr>
          <p:grpSpPr bwMode="auto">
            <a:xfrm>
              <a:off x="2152" y="2453"/>
              <a:ext cx="2072" cy="371"/>
              <a:chOff x="2128" y="3113"/>
              <a:chExt cx="2072" cy="615"/>
            </a:xfrm>
          </p:grpSpPr>
          <p:sp>
            <p:nvSpPr>
              <p:cNvPr id="156708" name="Rectangle 23"/>
              <p:cNvSpPr>
                <a:spLocks noChangeArrowheads="1"/>
              </p:cNvSpPr>
              <p:nvPr/>
            </p:nvSpPr>
            <p:spPr bwMode="auto">
              <a:xfrm>
                <a:off x="2160" y="3113"/>
                <a:ext cx="200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يدافع عن الحق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09" name="Rectangle 53"/>
              <p:cNvSpPr>
                <a:spLocks noChangeArrowheads="1"/>
              </p:cNvSpPr>
              <p:nvPr/>
            </p:nvSpPr>
            <p:spPr bwMode="auto">
              <a:xfrm>
                <a:off x="2128" y="3113"/>
                <a:ext cx="207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7" name="Group 56"/>
            <p:cNvGrpSpPr>
              <a:grpSpLocks/>
            </p:cNvGrpSpPr>
            <p:nvPr/>
          </p:nvGrpSpPr>
          <p:grpSpPr bwMode="auto">
            <a:xfrm>
              <a:off x="24" y="2824"/>
              <a:ext cx="712" cy="562"/>
              <a:chOff x="0" y="3728"/>
              <a:chExt cx="712" cy="933"/>
            </a:xfrm>
          </p:grpSpPr>
          <p:sp>
            <p:nvSpPr>
              <p:cNvPr id="156706" name="Rectangle 25"/>
              <p:cNvSpPr>
                <a:spLocks noChangeArrowheads="1"/>
              </p:cNvSpPr>
              <p:nvPr/>
            </p:nvSpPr>
            <p:spPr bwMode="auto">
              <a:xfrm>
                <a:off x="32" y="3728"/>
                <a:ext cx="648" cy="9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تحيات بالحق والمحبة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(1-3)</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7" name="Rectangle 55"/>
              <p:cNvSpPr>
                <a:spLocks noChangeArrowheads="1"/>
              </p:cNvSpPr>
              <p:nvPr/>
            </p:nvSpPr>
            <p:spPr bwMode="auto">
              <a:xfrm>
                <a:off x="0" y="3728"/>
                <a:ext cx="712" cy="93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8" name="Group 58"/>
            <p:cNvGrpSpPr>
              <a:grpSpLocks/>
            </p:cNvGrpSpPr>
            <p:nvPr/>
          </p:nvGrpSpPr>
          <p:grpSpPr bwMode="auto">
            <a:xfrm>
              <a:off x="736" y="2824"/>
              <a:ext cx="712" cy="562"/>
              <a:chOff x="712" y="3728"/>
              <a:chExt cx="712" cy="933"/>
            </a:xfrm>
          </p:grpSpPr>
          <p:sp>
            <p:nvSpPr>
              <p:cNvPr id="156704" name="Rectangle 26"/>
              <p:cNvSpPr>
                <a:spLocks noChangeArrowheads="1"/>
              </p:cNvSpPr>
              <p:nvPr/>
            </p:nvSpPr>
            <p:spPr bwMode="auto">
              <a:xfrm>
                <a:off x="744" y="3728"/>
                <a:ext cx="648" cy="9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امتدح</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الطاعة</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(4)</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5" name="Rectangle 57"/>
              <p:cNvSpPr>
                <a:spLocks noChangeArrowheads="1"/>
              </p:cNvSpPr>
              <p:nvPr/>
            </p:nvSpPr>
            <p:spPr bwMode="auto">
              <a:xfrm>
                <a:off x="712" y="3728"/>
                <a:ext cx="712" cy="93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9" name="Group 60"/>
            <p:cNvGrpSpPr>
              <a:grpSpLocks/>
            </p:cNvGrpSpPr>
            <p:nvPr/>
          </p:nvGrpSpPr>
          <p:grpSpPr bwMode="auto">
            <a:xfrm>
              <a:off x="1448" y="2824"/>
              <a:ext cx="704" cy="562"/>
              <a:chOff x="1424" y="3728"/>
              <a:chExt cx="704" cy="933"/>
            </a:xfrm>
          </p:grpSpPr>
          <p:sp>
            <p:nvSpPr>
              <p:cNvPr id="156702" name="Rectangle 27"/>
              <p:cNvSpPr>
                <a:spLocks noChangeArrowheads="1"/>
              </p:cNvSpPr>
              <p:nvPr/>
            </p:nvSpPr>
            <p:spPr bwMode="auto">
              <a:xfrm>
                <a:off x="1456" y="3728"/>
                <a:ext cx="640" cy="9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حض على المحبة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(5-6)</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3" name="Rectangle 59"/>
              <p:cNvSpPr>
                <a:spLocks noChangeArrowheads="1"/>
              </p:cNvSpPr>
              <p:nvPr/>
            </p:nvSpPr>
            <p:spPr bwMode="auto">
              <a:xfrm>
                <a:off x="1424" y="3728"/>
                <a:ext cx="704" cy="93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0" name="Group 62"/>
            <p:cNvGrpSpPr>
              <a:grpSpLocks/>
            </p:cNvGrpSpPr>
            <p:nvPr/>
          </p:nvGrpSpPr>
          <p:grpSpPr bwMode="auto">
            <a:xfrm>
              <a:off x="2152" y="2824"/>
              <a:ext cx="1040" cy="562"/>
              <a:chOff x="2128" y="3728"/>
              <a:chExt cx="1040" cy="933"/>
            </a:xfrm>
          </p:grpSpPr>
          <p:sp>
            <p:nvSpPr>
              <p:cNvPr id="156700" name="Rectangle 28"/>
              <p:cNvSpPr>
                <a:spLocks noChangeArrowheads="1"/>
              </p:cNvSpPr>
              <p:nvPr/>
            </p:nvSpPr>
            <p:spPr bwMode="auto">
              <a:xfrm>
                <a:off x="2160" y="3728"/>
                <a:ext cx="976" cy="9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حظر مساعدة</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لمعلمين الكذبة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(7-11)</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1" name="Rectangle 61"/>
              <p:cNvSpPr>
                <a:spLocks noChangeArrowheads="1"/>
              </p:cNvSpPr>
              <p:nvPr/>
            </p:nvSpPr>
            <p:spPr bwMode="auto">
              <a:xfrm>
                <a:off x="2128" y="3728"/>
                <a:ext cx="1040" cy="93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1" name="Group 64"/>
            <p:cNvGrpSpPr>
              <a:grpSpLocks/>
            </p:cNvGrpSpPr>
            <p:nvPr/>
          </p:nvGrpSpPr>
          <p:grpSpPr bwMode="auto">
            <a:xfrm>
              <a:off x="3192" y="2824"/>
              <a:ext cx="1032" cy="562"/>
              <a:chOff x="3168" y="3728"/>
              <a:chExt cx="1032" cy="933"/>
            </a:xfrm>
          </p:grpSpPr>
          <p:sp>
            <p:nvSpPr>
              <p:cNvPr id="156698" name="Rectangle 29"/>
              <p:cNvSpPr>
                <a:spLocks noChangeArrowheads="1"/>
              </p:cNvSpPr>
              <p:nvPr/>
            </p:nvSpPr>
            <p:spPr bwMode="auto">
              <a:xfrm>
                <a:off x="3200" y="3728"/>
                <a:ext cx="968" cy="9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زيارة متوقعة &amp; وتحيات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(12-13)</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699" name="Rectangle 63"/>
              <p:cNvSpPr>
                <a:spLocks noChangeArrowheads="1"/>
              </p:cNvSpPr>
              <p:nvPr/>
            </p:nvSpPr>
            <p:spPr bwMode="auto">
              <a:xfrm>
                <a:off x="3168" y="3728"/>
                <a:ext cx="1032" cy="933"/>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2" name="Group 68"/>
            <p:cNvGrpSpPr>
              <a:grpSpLocks/>
            </p:cNvGrpSpPr>
            <p:nvPr/>
          </p:nvGrpSpPr>
          <p:grpSpPr bwMode="auto">
            <a:xfrm>
              <a:off x="24" y="3386"/>
              <a:ext cx="4200" cy="371"/>
              <a:chOff x="0" y="4661"/>
              <a:chExt cx="5712" cy="615"/>
            </a:xfrm>
          </p:grpSpPr>
          <p:sp>
            <p:nvSpPr>
              <p:cNvPr id="156696" name="Rectangle 31"/>
              <p:cNvSpPr>
                <a:spLocks noChangeArrowheads="1"/>
              </p:cNvSpPr>
              <p:nvPr/>
            </p:nvSpPr>
            <p:spPr bwMode="auto">
              <a:xfrm>
                <a:off x="32" y="4661"/>
                <a:ext cx="564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افسس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697" name="Rectangle 67"/>
              <p:cNvSpPr>
                <a:spLocks noChangeArrowheads="1"/>
              </p:cNvSpPr>
              <p:nvPr/>
            </p:nvSpPr>
            <p:spPr bwMode="auto">
              <a:xfrm>
                <a:off x="0" y="4661"/>
                <a:ext cx="571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3" name="Group 70"/>
            <p:cNvGrpSpPr>
              <a:grpSpLocks/>
            </p:cNvGrpSpPr>
            <p:nvPr/>
          </p:nvGrpSpPr>
          <p:grpSpPr bwMode="auto">
            <a:xfrm>
              <a:off x="24" y="3757"/>
              <a:ext cx="4200" cy="371"/>
              <a:chOff x="0" y="5276"/>
              <a:chExt cx="5712" cy="615"/>
            </a:xfrm>
          </p:grpSpPr>
          <p:sp>
            <p:nvSpPr>
              <p:cNvPr id="156694" name="Rectangle 32"/>
              <p:cNvSpPr>
                <a:spLocks noChangeArrowheads="1"/>
              </p:cNvSpPr>
              <p:nvPr/>
            </p:nvSpPr>
            <p:spPr bwMode="auto">
              <a:xfrm>
                <a:off x="32" y="5276"/>
                <a:ext cx="5648"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ب.م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85-95</a:t>
                </a:r>
              </a:p>
            </p:txBody>
          </p:sp>
          <p:sp>
            <p:nvSpPr>
              <p:cNvPr id="156695" name="Rectangle 69"/>
              <p:cNvSpPr>
                <a:spLocks noChangeArrowheads="1"/>
              </p:cNvSpPr>
              <p:nvPr/>
            </p:nvSpPr>
            <p:spPr bwMode="auto">
              <a:xfrm>
                <a:off x="0" y="5276"/>
                <a:ext cx="5712" cy="615"/>
              </a:xfrm>
              <a:prstGeom prst="rect">
                <a:avLst/>
              </a:prstGeom>
              <a:noFill/>
              <a:ln w="7" cap="sq">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766965649"/>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6673"/>
                                        </p:tgtEl>
                                        <p:attrNameLst>
                                          <p:attrName>style.visibility</p:attrName>
                                        </p:attrNameLst>
                                      </p:cBhvr>
                                      <p:to>
                                        <p:strVal val="visible"/>
                                      </p:to>
                                    </p:set>
                                    <p:animEffect transition="in" filter="blinds(horizontal)">
                                      <p:cBhvr>
                                        <p:cTn id="7" dur="500"/>
                                        <p:tgtEl>
                                          <p:spTgt spid="1566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673"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22882"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Acrostic Bible – </a:t>
            </a:r>
            <a:r>
              <a:rPr lang="ar-SA" dirty="0">
                <a:latin typeface="Times New Roman" charset="0"/>
                <a:ea typeface="ＭＳ Ｐゴシック" charset="0"/>
                <a:cs typeface="ＭＳ Ｐゴシック" charset="0"/>
              </a:rPr>
              <a:t>2 يوحنا</a:t>
            </a:r>
            <a:endParaRPr lang="en-US" dirty="0">
              <a:latin typeface="Times New Roman" charset="0"/>
              <a:ea typeface="ＭＳ Ｐゴシック" charset="0"/>
              <a:cs typeface="ＭＳ Ｐゴシック" charset="0"/>
            </a:endParaRPr>
          </a:p>
        </p:txBody>
      </p:sp>
      <p:pic>
        <p:nvPicPr>
          <p:cNvPr id="12288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733800" y="115888"/>
            <a:ext cx="5276850" cy="6591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Text Box 6"/>
          <p:cNvSpPr txBox="1">
            <a:spLocks noChangeArrowheads="1"/>
          </p:cNvSpPr>
          <p:nvPr/>
        </p:nvSpPr>
        <p:spPr bwMode="auto">
          <a:xfrm>
            <a:off x="1066800" y="115888"/>
            <a:ext cx="5334000" cy="685800"/>
          </a:xfrm>
          <a:prstGeom prst="rect">
            <a:avLst/>
          </a:prstGeom>
          <a:solidFill>
            <a:srgbClr val="FFFFFF"/>
          </a:soli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lvl="0" defTabSz="914400" eaLnBrk="1" fontAlgn="base" hangingPunct="1">
              <a:spcBef>
                <a:spcPct val="0"/>
              </a:spcBef>
              <a:spcAft>
                <a:spcPct val="0"/>
              </a:spcAft>
              <a:defRPr/>
            </a:pPr>
            <a:r>
              <a:rPr lang="ar-SA" sz="4400" b="1" i="1" dirty="0">
                <a:solidFill>
                  <a:srgbClr val="000000"/>
                </a:solidFill>
                <a:effectLst>
                  <a:outerShdw blurRad="38100" dist="38100" dir="2700000" algn="tl">
                    <a:srgbClr val="DDDDDD"/>
                  </a:outerShdw>
                </a:effectLst>
                <a:latin typeface="Arail" charset="0"/>
                <a:cs typeface="Arail" charset="0"/>
              </a:rPr>
              <a:t>٢ يوحنا</a:t>
            </a:r>
          </a:p>
        </p:txBody>
      </p:sp>
      <p:sp>
        <p:nvSpPr>
          <p:cNvPr id="9" name="Rectangle 7"/>
          <p:cNvSpPr txBox="1">
            <a:spLocks noChangeArrowheads="1"/>
          </p:cNvSpPr>
          <p:nvPr/>
        </p:nvSpPr>
        <p:spPr bwMode="auto">
          <a:xfrm>
            <a:off x="1115616" y="4077072"/>
            <a:ext cx="2952328" cy="1944216"/>
          </a:xfrm>
          <a:prstGeom prst="rect">
            <a:avLst/>
          </a:prstGeom>
          <a:solidFill>
            <a:schemeClr val="bg1"/>
          </a:solidFill>
          <a:ln w="9525">
            <a:noFill/>
            <a:miter lim="800000"/>
            <a:headEnd/>
            <a:tailEnd/>
          </a:ln>
        </p:spPr>
        <p:txBody>
          <a:bodyPr lIns="92075" tIns="46038" rIns="92075" bIns="46038"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حدود المحبة </a:t>
            </a:r>
            <a:endParaRPr kumimoji="0" lang="en-US" sz="4800" b="1" u="none" strike="noStrike" kern="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11"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122885" name="Text Box 6"/>
          <p:cNvSpPr txBox="1">
            <a:spLocks noChangeArrowheads="1"/>
          </p:cNvSpPr>
          <p:nvPr/>
        </p:nvSpPr>
        <p:spPr bwMode="auto">
          <a:xfrm>
            <a:off x="533400" y="764704"/>
            <a:ext cx="5638800" cy="1509713"/>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nchor="ctr"/>
          <a:lstStyle>
            <a:lvl1pPr marL="893763" indent="-893763"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1-3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حب  للسيدة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4-6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الحث على محبة الاخرين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7-11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خداع المسيح الدجال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12-13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الشوق او التوق للقيام بالزيارة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Tree>
    <p:extLst>
      <p:ext uri="{BB962C8B-B14F-4D97-AF65-F5344CB8AC3E}">
        <p14:creationId xmlns:p14="http://schemas.microsoft.com/office/powerpoint/2010/main" val="187576707"/>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how to be discerning">
            <a:extLst>
              <a:ext uri="{FF2B5EF4-FFF2-40B4-BE49-F238E27FC236}">
                <a16:creationId xmlns:a16="http://schemas.microsoft.com/office/drawing/2014/main" id="{8A72CBBE-905D-2F42-8EB0-8179923AA5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75"/>
            <a:ext cx="9144000" cy="60960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٢ يوحنا</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23813" y="26143"/>
            <a:ext cx="9120187" cy="1446653"/>
          </a:xfrm>
          <a:effectLst/>
        </p:spPr>
        <p:txBody>
          <a:bodyPr/>
          <a:lstStyle/>
          <a:p>
            <a:pPr>
              <a:defRPr/>
            </a:pPr>
            <a:r>
              <a:rPr lang="ar-SA" sz="11500" dirty="0">
                <a:solidFill>
                  <a:schemeClr val="tx1"/>
                </a:solidFill>
                <a:ea typeface="ＭＳ Ｐゴシック" charset="0"/>
                <a:cs typeface="ＭＳ Ｐゴシック" charset="0"/>
              </a:rPr>
              <a:t>كن مميزا </a:t>
            </a:r>
            <a:endParaRPr lang="en-US" sz="11500" dirty="0">
              <a:solidFill>
                <a:schemeClr val="tx1"/>
              </a:solidFill>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Crossroads International Church Singapore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204399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Rectangle 2"/>
          <p:cNvSpPr>
            <a:spLocks noGrp="1" noChangeArrowheads="1"/>
          </p:cNvSpPr>
          <p:nvPr>
            <p:ph type="title"/>
          </p:nvPr>
        </p:nvSpPr>
        <p:spPr>
          <a:xfrm>
            <a:off x="-1618553" y="-56964"/>
            <a:ext cx="7772400" cy="1143000"/>
          </a:xfrm>
        </p:spPr>
        <p:txBody>
          <a:bodyPr/>
          <a:lstStyle/>
          <a:p>
            <a:pPr algn="r" eaLnBrk="1" hangingPunct="1"/>
            <a:r>
              <a:rPr lang="ar-SA" b="1" dirty="0">
                <a:latin typeface="Arial" panose="020B0604020202020204" pitchFamily="34" charset="0"/>
                <a:ea typeface="ＭＳ Ｐゴシック" charset="0"/>
                <a:cs typeface="Arial" panose="020B0604020202020204" pitchFamily="34" charset="0"/>
              </a:rPr>
              <a:t>دراسة حالة ....</a:t>
            </a:r>
            <a:endParaRPr lang="en-US" b="1" dirty="0">
              <a:latin typeface="Arial" panose="020B0604020202020204" pitchFamily="34" charset="0"/>
              <a:ea typeface="ＭＳ Ｐゴシック" charset="0"/>
              <a:cs typeface="Arial" panose="020B0604020202020204" pitchFamily="34" charset="0"/>
            </a:endParaRPr>
          </a:p>
        </p:txBody>
      </p:sp>
      <p:sp>
        <p:nvSpPr>
          <p:cNvPr id="24579" name="Rectangle 3"/>
          <p:cNvSpPr>
            <a:spLocks noGrp="1" noChangeArrowheads="1"/>
          </p:cNvSpPr>
          <p:nvPr>
            <p:ph type="body" idx="1"/>
          </p:nvPr>
        </p:nvSpPr>
        <p:spPr>
          <a:xfrm>
            <a:off x="1173163" y="1058416"/>
            <a:ext cx="5075237" cy="2658616"/>
          </a:xfrm>
        </p:spPr>
        <p:txBody>
          <a:bodyPr/>
          <a:lstStyle/>
          <a:p>
            <a:pPr algn="r" rtl="1" eaLnBrk="1" hangingPunct="1"/>
            <a:r>
              <a:rPr lang="ar-SA" altLang="ja-JP" sz="2800" dirty="0">
                <a:ea typeface="ＭＳ Ｐゴシック" charset="0"/>
                <a:cs typeface="Arial" panose="020B0604020202020204" pitchFamily="34" charset="0"/>
              </a:rPr>
              <a:t>افترض ان اثنين من شهود يهوة جاءوا عند عتبة باب بيتك . هل تستقبلهم الى بيتك؟ لماذا </a:t>
            </a:r>
            <a:endParaRPr lang="en-US" altLang="ja-JP" sz="2800" dirty="0">
              <a:ea typeface="ＭＳ Ｐゴシック" charset="0"/>
              <a:cs typeface="Arial" panose="020B0604020202020204" pitchFamily="34" charset="0"/>
            </a:endParaRPr>
          </a:p>
          <a:p>
            <a:pPr algn="r" rtl="1" eaLnBrk="1" hangingPunct="1"/>
            <a:r>
              <a:rPr lang="ar-SA" sz="2800" dirty="0">
                <a:ea typeface="ＭＳ Ｐゴシック" charset="0"/>
                <a:cs typeface="Arial" panose="020B0604020202020204" pitchFamily="34" charset="0"/>
              </a:rPr>
              <a:t>الرجاء كن في المجموعة الصح ....</a:t>
            </a:r>
            <a:endParaRPr lang="en-US" sz="2800" dirty="0">
              <a:ea typeface="ＭＳ Ｐゴシック" charset="0"/>
              <a:cs typeface="Arial" panose="020B0604020202020204" pitchFamily="34" charset="0"/>
            </a:endParaRPr>
          </a:p>
        </p:txBody>
      </p:sp>
      <p:sp>
        <p:nvSpPr>
          <p:cNvPr id="128003" name="Text Box 4"/>
          <p:cNvSpPr txBox="1">
            <a:spLocks noChangeArrowheads="1"/>
          </p:cNvSpPr>
          <p:nvPr/>
        </p:nvSpPr>
        <p:spPr bwMode="auto">
          <a:xfrm>
            <a:off x="1447800" y="4876800"/>
            <a:ext cx="1219200" cy="156966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ابقهم بالخارج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4" name="Text Box 5"/>
          <p:cNvSpPr txBox="1">
            <a:spLocks noChangeArrowheads="1"/>
          </p:cNvSpPr>
          <p:nvPr/>
        </p:nvSpPr>
        <p:spPr bwMode="auto">
          <a:xfrm>
            <a:off x="6705600" y="4876800"/>
            <a:ext cx="1219200" cy="156966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السماح لهم بالخول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5" name="Text Box 6"/>
          <p:cNvSpPr txBox="1">
            <a:spLocks noChangeArrowheads="1"/>
          </p:cNvSpPr>
          <p:nvPr/>
        </p:nvSpPr>
        <p:spPr bwMode="auto">
          <a:xfrm>
            <a:off x="3779912" y="4254500"/>
            <a:ext cx="1728192" cy="469900"/>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ارضية المنصة </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6" name="Text Box 7"/>
          <p:cNvSpPr txBox="1">
            <a:spLocks noChangeArrowheads="1"/>
          </p:cNvSpPr>
          <p:nvPr/>
        </p:nvSpPr>
        <p:spPr bwMode="auto">
          <a:xfrm>
            <a:off x="3352800" y="6019800"/>
            <a:ext cx="2743200" cy="592138"/>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هذا يعتمد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128007" name="Picture 7" descr="sarah-jehovah-door.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6324600" y="304800"/>
            <a:ext cx="2676525" cy="381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2">
            <a:extLst>
              <a:ext uri="{FF2B5EF4-FFF2-40B4-BE49-F238E27FC236}">
                <a16:creationId xmlns:a16="http://schemas.microsoft.com/office/drawing/2014/main" id="{9E0DD085-AE78-FB4A-A734-A98422A29114}"/>
              </a:ext>
            </a:extLst>
          </p:cNvPr>
          <p:cNvSpPr txBox="1">
            <a:spLocks noChangeArrowheads="1"/>
          </p:cNvSpPr>
          <p:nvPr/>
        </p:nvSpPr>
        <p:spPr bwMode="auto">
          <a:xfrm>
            <a:off x="6096000" y="3115223"/>
            <a:ext cx="272531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87488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57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4" presetClass="entr" presetSubtype="0" fill="hold" grpId="0" nodeType="clickEffect">
                                  <p:stCondLst>
                                    <p:cond delay="0"/>
                                  </p:stCondLst>
                                  <p:childTnLst>
                                    <p:set>
                                      <p:cBhvr>
                                        <p:cTn id="10" dur="1" fill="hold">
                                          <p:stCondLst>
                                            <p:cond delay="0"/>
                                          </p:stCondLst>
                                        </p:cTn>
                                        <p:tgtEl>
                                          <p:spTgt spid="24579">
                                            <p:txEl>
                                              <p:pRg st="1" end="1"/>
                                            </p:txEl>
                                          </p:spTgt>
                                        </p:tgtEl>
                                        <p:attrNameLst>
                                          <p:attrName>style.visibility</p:attrName>
                                        </p:attrNameLst>
                                      </p:cBhvr>
                                      <p:to>
                                        <p:strVal val="visible"/>
                                      </p:to>
                                    </p:set>
                                    <p:anim to="" calcmode="lin" valueType="num">
                                      <p:cBhvr>
                                        <p:cTn id="11" dur="1" fill="hold"/>
                                        <p:tgtEl>
                                          <p:spTgt spid="24579">
                                            <p:txEl>
                                              <p:pRg st="1" end="1"/>
                                            </p:txEl>
                                          </p:spTgt>
                                        </p:tgtEl>
                                        <p:attrNameLst>
                                          <p:attrName/>
                                        </p:attrNameLst>
                                      </p:cBhvr>
                                    </p:anim>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2800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2800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12800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2800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dissolv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9" grpId="0" build="p"/>
      <p:bldP spid="128003" grpId="0" animBg="1"/>
      <p:bldP spid="128004" grpId="0" animBg="1"/>
      <p:bldP spid="128005" grpId="0" animBg="1"/>
      <p:bldP spid="128006" grpId="0" animBg="1"/>
      <p:bldP spid="9"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0" y="949414"/>
            <a:ext cx="9144000" cy="5359906"/>
          </a:xfrm>
          <a:prstGeom prst="rect">
            <a:avLst/>
          </a:prstGeom>
        </p:spPr>
      </p:pic>
      <p:sp>
        <p:nvSpPr>
          <p:cNvPr id="900098" name="Rectangle 2"/>
          <p:cNvSpPr>
            <a:spLocks noGrp="1" noChangeArrowheads="1"/>
          </p:cNvSpPr>
          <p:nvPr>
            <p:ph type="ctrTitle"/>
          </p:nvPr>
        </p:nvSpPr>
        <p:spPr>
          <a:xfrm>
            <a:off x="0" y="15984"/>
            <a:ext cx="9144000" cy="748720"/>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cs typeface="ＭＳ Ｐゴシック" charset="0"/>
              </a:rPr>
              <a:t>الانجيل </a:t>
            </a:r>
            <a:endParaRPr lang="en-US" sz="5400" dirty="0">
              <a:effectLst>
                <a:glow rad="127000">
                  <a:schemeClr val="tx1"/>
                </a:glow>
              </a:effectLst>
              <a:ea typeface="ＭＳ Ｐゴシック" charset="0"/>
              <a:cs typeface="ＭＳ Ｐゴシック" charset="0"/>
            </a:endParaRPr>
          </a:p>
        </p:txBody>
      </p:sp>
      <p:sp>
        <p:nvSpPr>
          <p:cNvPr id="3" name="Rectangle 2"/>
          <p:cNvSpPr txBox="1">
            <a:spLocks noChangeArrowheads="1"/>
          </p:cNvSpPr>
          <p:nvPr/>
        </p:nvSpPr>
        <p:spPr bwMode="auto">
          <a:xfrm>
            <a:off x="3419872" y="1628800"/>
            <a:ext cx="5724128" cy="453650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هل  الانجيل حقا يغير حياتنا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CF76A8AD-172D-E54D-A5D7-1D80A1428A7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39995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248" y="0"/>
            <a:ext cx="9129752" cy="2564904"/>
          </a:xfrm>
        </p:spPr>
        <p:txBody>
          <a:bodyPr/>
          <a:lstStyle/>
          <a:p>
            <a:r>
              <a:rPr lang="ar-SA" sz="4800" dirty="0"/>
              <a:t>كيف  لنا ان نعيش الانجيل؟ </a:t>
            </a:r>
            <a:endParaRPr lang="en-US" sz="4800" dirty="0"/>
          </a:p>
        </p:txBody>
      </p:sp>
      <p:pic>
        <p:nvPicPr>
          <p:cNvPr id="3" name="Picture 2"/>
          <p:cNvPicPr>
            <a:picLocks noChangeAspect="1"/>
          </p:cNvPicPr>
          <p:nvPr/>
        </p:nvPicPr>
        <p:blipFill>
          <a:blip r:embed="rId3"/>
          <a:stretch>
            <a:fillRect/>
          </a:stretch>
        </p:blipFill>
        <p:spPr>
          <a:xfrm>
            <a:off x="-64596" y="2483133"/>
            <a:ext cx="9243593" cy="4384104"/>
          </a:xfrm>
          <a:prstGeom prst="rect">
            <a:avLst/>
          </a:prstGeom>
        </p:spPr>
      </p:pic>
      <p:sp>
        <p:nvSpPr>
          <p:cNvPr id="4" name="Title 1"/>
          <p:cNvSpPr txBox="1">
            <a:spLocks/>
          </p:cNvSpPr>
          <p:nvPr/>
        </p:nvSpPr>
        <p:spPr bwMode="auto">
          <a:xfrm rot="20542866">
            <a:off x="5209791" y="1498319"/>
            <a:ext cx="3873168" cy="1008112"/>
          </a:xfrm>
          <a:prstGeom prst="rect">
            <a:avLst/>
          </a:prstGeom>
          <a:solidFill>
            <a:srgbClr val="FF0000"/>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rgbClr val="FFFFFF"/>
                </a:solidFill>
                <a:latin typeface="Arial"/>
                <a:ea typeface="ＭＳ Ｐゴシック" charset="0"/>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defRPr>
            </a:lvl5pPr>
            <a:lvl6pPr marL="457200" algn="ctr" rtl="0" fontAlgn="base">
              <a:spcBef>
                <a:spcPct val="0"/>
              </a:spcBef>
              <a:spcAft>
                <a:spcPct val="0"/>
              </a:spcAft>
              <a:defRPr sz="4400">
                <a:solidFill>
                  <a:srgbClr val="FFFFFF"/>
                </a:solidFill>
                <a:latin typeface="Arial" charset="0"/>
                <a:ea typeface="ＭＳ Ｐゴシック" charset="0"/>
              </a:defRPr>
            </a:lvl6pPr>
            <a:lvl7pPr marL="914400" algn="ctr" rtl="0" fontAlgn="base">
              <a:spcBef>
                <a:spcPct val="0"/>
              </a:spcBef>
              <a:spcAft>
                <a:spcPct val="0"/>
              </a:spcAft>
              <a:defRPr sz="4400">
                <a:solidFill>
                  <a:srgbClr val="FFFFFF"/>
                </a:solidFill>
                <a:latin typeface="Arial" charset="0"/>
                <a:ea typeface="ＭＳ Ｐゴシック" charset="0"/>
              </a:defRPr>
            </a:lvl7pPr>
            <a:lvl8pPr marL="1371600" algn="ctr" rtl="0" fontAlgn="base">
              <a:spcBef>
                <a:spcPct val="0"/>
              </a:spcBef>
              <a:spcAft>
                <a:spcPct val="0"/>
              </a:spcAft>
              <a:defRPr sz="4400">
                <a:solidFill>
                  <a:srgbClr val="FFFFFF"/>
                </a:solidFill>
                <a:latin typeface="Arial" charset="0"/>
                <a:ea typeface="ＭＳ Ｐゴシック" charset="0"/>
              </a:defRPr>
            </a:lvl8pPr>
            <a:lvl9pPr marL="1828800" algn="ctr" rtl="0" fontAlgn="base">
              <a:spcBef>
                <a:spcPct val="0"/>
              </a:spcBef>
              <a:spcAft>
                <a:spcPct val="0"/>
              </a:spcAft>
              <a:defRPr sz="4400">
                <a:solidFill>
                  <a:srgbClr val="FFFFFF"/>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طريقتين ....</a:t>
            </a:r>
            <a:endParaRPr kumimoji="0" lang="en-US"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CD8B83CA-416F-3643-8620-5FF6C5D9543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32522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rtl="1">
              <a:defRPr/>
            </a:pPr>
            <a:r>
              <a:rPr lang="en-US" sz="4800" dirty="0">
                <a:effectLst>
                  <a:glow rad="127000">
                    <a:schemeClr val="tx1"/>
                  </a:glow>
                </a:effectLst>
                <a:ea typeface="ＭＳ Ｐゴシック" charset="0"/>
                <a:cs typeface="ＭＳ Ｐゴシック" charset="0"/>
              </a:rPr>
              <a:t> .I </a:t>
            </a:r>
            <a:r>
              <a:rPr lang="ar-SA" sz="4800" dirty="0">
                <a:effectLst>
                  <a:glow rad="127000">
                    <a:schemeClr val="tx1"/>
                  </a:glow>
                </a:effectLst>
                <a:ea typeface="ＭＳ Ｐゴシック" charset="0"/>
                <a:cs typeface="ＭＳ Ｐゴシック" charset="0"/>
              </a:rPr>
              <a:t>مساندة المعلمين </a:t>
            </a:r>
            <a:r>
              <a:rPr lang="ar-SA" sz="4800" dirty="0">
                <a:solidFill>
                  <a:srgbClr val="FFFF00"/>
                </a:solidFill>
                <a:effectLst>
                  <a:glow rad="127000">
                    <a:schemeClr val="tx1"/>
                  </a:glow>
                </a:effectLst>
                <a:ea typeface="ＭＳ Ｐゴシック" charset="0"/>
                <a:cs typeface="ＭＳ Ｐゴシック" charset="0"/>
              </a:rPr>
              <a:t>الحقيقيون</a:t>
            </a:r>
            <a:r>
              <a:rPr lang="ar-SA" sz="4800" dirty="0">
                <a:effectLst>
                  <a:glow rad="127000">
                    <a:schemeClr val="tx1"/>
                  </a:glow>
                </a:effectLst>
                <a:ea typeface="ＭＳ Ｐゴシック" charset="0"/>
                <a:cs typeface="ＭＳ Ｐゴシック" charset="0"/>
              </a:rPr>
              <a:t> </a:t>
            </a:r>
            <a:r>
              <a:rPr lang="en-US" sz="4800" dirty="0">
                <a:effectLst>
                  <a:glow rad="127000">
                    <a:schemeClr val="tx1"/>
                  </a:glow>
                </a:effectLst>
                <a:ea typeface="ＭＳ Ｐゴシック" charset="0"/>
                <a:cs typeface="ＭＳ Ｐゴシック" charset="0"/>
              </a:rPr>
              <a:t>.(6-1) </a:t>
            </a:r>
          </a:p>
        </p:txBody>
      </p:sp>
      <p:pic>
        <p:nvPicPr>
          <p:cNvPr id="4" name="Picture 3"/>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052736"/>
            <a:ext cx="9144000" cy="6097905"/>
          </a:xfrm>
          <a:prstGeom prst="rect">
            <a:avLst/>
          </a:prstGeom>
        </p:spPr>
      </p:pic>
      <p:sp>
        <p:nvSpPr>
          <p:cNvPr id="5" name="Rectangle 2">
            <a:extLst>
              <a:ext uri="{FF2B5EF4-FFF2-40B4-BE49-F238E27FC236}">
                <a16:creationId xmlns:a16="http://schemas.microsoft.com/office/drawing/2014/main" id="{FC6F8DE4-D7A3-914A-BDDF-B58D7C77A1E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29777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0369" y="1628800"/>
            <a:ext cx="9144000" cy="4202863"/>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rtl="1">
              <a:defRPr/>
            </a:pPr>
            <a:r>
              <a:rPr lang="en-US" sz="4800" dirty="0">
                <a:effectLst>
                  <a:glow rad="127000">
                    <a:schemeClr val="tx1"/>
                  </a:glow>
                </a:effectLst>
                <a:ea typeface="ＭＳ Ｐゴシック" charset="0"/>
                <a:cs typeface="ＭＳ Ｐゴシック" charset="0"/>
              </a:rPr>
              <a:t> .II</a:t>
            </a:r>
            <a:r>
              <a:rPr lang="ar-SA" sz="4800" dirty="0">
                <a:effectLst>
                  <a:glow rad="127000">
                    <a:schemeClr val="tx1"/>
                  </a:glow>
                </a:effectLst>
                <a:ea typeface="ＭＳ Ｐゴシック" charset="0"/>
                <a:cs typeface="ＭＳ Ｐゴシック" charset="0"/>
              </a:rPr>
              <a:t>تجنب المعلمين </a:t>
            </a:r>
            <a:r>
              <a:rPr lang="ar-SA" sz="4800" dirty="0">
                <a:solidFill>
                  <a:srgbClr val="FFFF00"/>
                </a:solidFill>
                <a:effectLst>
                  <a:glow rad="127000">
                    <a:schemeClr val="tx1"/>
                  </a:glow>
                </a:effectLst>
                <a:ea typeface="ＭＳ Ｐゴシック" charset="0"/>
                <a:cs typeface="ＭＳ Ｐゴシック" charset="0"/>
              </a:rPr>
              <a:t>الكذبة</a:t>
            </a:r>
            <a:r>
              <a:rPr lang="ar-SA" sz="4800" dirty="0">
                <a:effectLst>
                  <a:glow rad="127000">
                    <a:schemeClr val="tx1"/>
                  </a:glow>
                </a:effectLst>
                <a:ea typeface="ＭＳ Ｐゴシック" charset="0"/>
                <a:cs typeface="ＭＳ Ｐゴシック" charset="0"/>
              </a:rPr>
              <a:t> </a:t>
            </a:r>
            <a:r>
              <a:rPr lang="en-US" sz="4800" dirty="0">
                <a:effectLst>
                  <a:glow rad="127000">
                    <a:schemeClr val="tx1"/>
                  </a:glow>
                </a:effectLst>
                <a:ea typeface="ＭＳ Ｐゴシック" charset="0"/>
                <a:cs typeface="ＭＳ Ｐゴシック" charset="0"/>
              </a:rPr>
              <a:t>.(13-7)</a:t>
            </a:r>
          </a:p>
        </p:txBody>
      </p:sp>
      <p:sp>
        <p:nvSpPr>
          <p:cNvPr id="5" name="Rectangle 2">
            <a:extLst>
              <a:ext uri="{FF2B5EF4-FFF2-40B4-BE49-F238E27FC236}">
                <a16:creationId xmlns:a16="http://schemas.microsoft.com/office/drawing/2014/main" id="{71F4F4BE-F466-3A47-89A7-8EB139C9EBD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92534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1180768"/>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cs typeface="ＭＳ Ｐゴシック" charset="0"/>
              </a:rPr>
              <a:t>الفكرة الرئيسية </a:t>
            </a:r>
            <a:endParaRPr lang="en-US" sz="5400" dirty="0">
              <a:effectLst>
                <a:glow rad="127000">
                  <a:schemeClr val="tx1"/>
                </a:glow>
              </a:effectLst>
              <a:ea typeface="ＭＳ Ｐゴシック" charset="0"/>
              <a:cs typeface="ＭＳ Ｐゴシック" charset="0"/>
            </a:endParaRPr>
          </a:p>
        </p:txBody>
      </p:sp>
      <p:pic>
        <p:nvPicPr>
          <p:cNvPr id="2" name="Picture 1"/>
          <p:cNvPicPr>
            <a:picLocks noChangeAspect="1"/>
          </p:cNvPicPr>
          <p:nvPr/>
        </p:nvPicPr>
        <p:blipFill>
          <a:blip r:embed="rId3"/>
          <a:stretch>
            <a:fillRect/>
          </a:stretch>
        </p:blipFill>
        <p:spPr>
          <a:xfrm>
            <a:off x="22145" y="2060848"/>
            <a:ext cx="3467100" cy="3276600"/>
          </a:xfrm>
          <a:prstGeom prst="rect">
            <a:avLst/>
          </a:prstGeom>
        </p:spPr>
      </p:pic>
      <p:sp>
        <p:nvSpPr>
          <p:cNvPr id="3" name="Rectangle 2"/>
          <p:cNvSpPr txBox="1">
            <a:spLocks noChangeArrowheads="1"/>
          </p:cNvSpPr>
          <p:nvPr/>
        </p:nvSpPr>
        <p:spPr bwMode="auto">
          <a:xfrm>
            <a:off x="3419872" y="1628800"/>
            <a:ext cx="5724128" cy="453650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عيش الانجيل من خلال عدم مساندة من يحجبوا الانجيل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3889A341-7B7A-C848-AD5A-E9BA32E7A6C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يوحنا</a:t>
            </a:r>
          </a:p>
        </p:txBody>
      </p:sp>
    </p:spTree>
    <p:extLst>
      <p:ext uri="{BB962C8B-B14F-4D97-AF65-F5344CB8AC3E}">
        <p14:creationId xmlns:p14="http://schemas.microsoft.com/office/powerpoint/2010/main" val="1277844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العهد</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751906" y="1602010"/>
            <a:ext cx="785323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المسيح هو التتميم للعهد الإبراهيمي والعهد الداوودي (1: 54-55، 69، 72-73).</a:t>
            </a: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العهد الجديد أيضًا مذكور مرة ( 22: 20)</a:t>
            </a: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حيث الكأس في مائدة الرب تتمم الوعد بالغفران في إرميا 31: 34.</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5AEE88A5-28E8-DD41-87E8-1B6C4E86B35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430534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Rectangle 2"/>
          <p:cNvSpPr>
            <a:spLocks noGrp="1" noChangeArrowheads="1"/>
          </p:cNvSpPr>
          <p:nvPr>
            <p:ph type="title"/>
          </p:nvPr>
        </p:nvSpPr>
        <p:spPr>
          <a:xfrm>
            <a:off x="3923928" y="515485"/>
            <a:ext cx="4643264" cy="1143000"/>
          </a:xfrm>
        </p:spPr>
        <p:txBody>
          <a:bodyPr/>
          <a:lstStyle/>
          <a:p>
            <a:pPr algn="r" eaLnBrk="1" hangingPunct="1"/>
            <a:r>
              <a:rPr lang="ar-SA" b="1" dirty="0">
                <a:latin typeface="Arial" panose="020B0604020202020204" pitchFamily="34" charset="0"/>
                <a:ea typeface="ＭＳ Ｐゴシック" charset="0"/>
                <a:cs typeface="Arial" panose="020B0604020202020204" pitchFamily="34" charset="0"/>
              </a:rPr>
              <a:t>كيف يساعد المسيحيون الهرطقة؟ </a:t>
            </a:r>
            <a:endParaRPr lang="en-US" b="1" dirty="0">
              <a:latin typeface="Arial" panose="020B0604020202020204" pitchFamily="34" charset="0"/>
              <a:ea typeface="ＭＳ Ｐゴシック" charset="0"/>
              <a:cs typeface="Arial" panose="020B0604020202020204" pitchFamily="34" charset="0"/>
            </a:endParaRPr>
          </a:p>
        </p:txBody>
      </p:sp>
      <p:sp>
        <p:nvSpPr>
          <p:cNvPr id="26627" name="Rectangle 3"/>
          <p:cNvSpPr>
            <a:spLocks noGrp="1" noChangeArrowheads="1"/>
          </p:cNvSpPr>
          <p:nvPr>
            <p:ph type="body" idx="1"/>
          </p:nvPr>
        </p:nvSpPr>
        <p:spPr>
          <a:xfrm>
            <a:off x="992188" y="2482850"/>
            <a:ext cx="8188325" cy="4114800"/>
          </a:xfrm>
        </p:spPr>
        <p:txBody>
          <a:bodyPr/>
          <a:lstStyle/>
          <a:p>
            <a:pPr algn="r" rtl="1" eaLnBrk="1" hangingPunct="1"/>
            <a:r>
              <a:rPr lang="ar-SA" dirty="0">
                <a:ea typeface="ＭＳ Ｐゴシック" charset="0"/>
                <a:cs typeface="Arial" panose="020B0604020202020204" pitchFamily="34" charset="0"/>
              </a:rPr>
              <a:t>التشجيع المتكرر للمهرطقين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اعطاء اموال للطوائف او العبدات  ( وعاظ ومبشرين اليوتيوب )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شراء كتب  المهرطقين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حضور افلام تنتهك الكتاب المقدس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قبول كتب من مبشرين كذبة </a:t>
            </a:r>
            <a:endParaRPr lang="en-US" dirty="0">
              <a:ea typeface="ＭＳ Ｐゴシック" charset="0"/>
              <a:cs typeface="Arial" panose="020B0604020202020204" pitchFamily="34" charset="0"/>
            </a:endParaRPr>
          </a:p>
        </p:txBody>
      </p:sp>
      <p:pic>
        <p:nvPicPr>
          <p:cNvPr id="26628" name="Picture 4" descr="j0205370"/>
          <p:cNvPicPr>
            <a:picLocks noChangeAspect="1" noChangeArrowheads="1" noCrop="1"/>
          </p:cNvPicPr>
          <p:nvPr/>
        </p:nvPicPr>
        <p:blipFill>
          <a:blip r:embed="rId3">
            <a:extLst>
              <a:ext uri="{28A0092B-C50C-407E-A947-70E740481C1C}">
                <a14:useLocalDpi xmlns:a14="http://schemas.microsoft.com/office/drawing/2010/main"/>
              </a:ext>
            </a:extLst>
          </a:blip>
          <a:srcRect/>
          <a:stretch>
            <a:fillRect/>
          </a:stretch>
        </p:blipFill>
        <p:spPr bwMode="auto">
          <a:xfrm rot="20233983">
            <a:off x="1087577" y="396528"/>
            <a:ext cx="2862262" cy="2044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2212" name="Text Box 7"/>
          <p:cNvSpPr txBox="1">
            <a:spLocks noChangeArrowheads="1"/>
          </p:cNvSpPr>
          <p:nvPr/>
        </p:nvSpPr>
        <p:spPr bwMode="auto">
          <a:xfrm>
            <a:off x="8413750" y="44450"/>
            <a:ext cx="6985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297</a:t>
            </a:r>
          </a:p>
        </p:txBody>
      </p:sp>
      <p:sp>
        <p:nvSpPr>
          <p:cNvPr id="6" name="Rectangle 2">
            <a:extLst>
              <a:ext uri="{FF2B5EF4-FFF2-40B4-BE49-F238E27FC236}">
                <a16:creationId xmlns:a16="http://schemas.microsoft.com/office/drawing/2014/main" id="{B441B640-0984-1D43-8BD5-1EAFF9D5982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801793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26627">
                                            <p:txEl>
                                              <p:pRg st="0" end="0"/>
                                            </p:txEl>
                                          </p:spTgt>
                                        </p:tgtEl>
                                        <p:attrNameLst>
                                          <p:attrName>style.visibility</p:attrName>
                                        </p:attrNameLst>
                                      </p:cBhvr>
                                      <p:to>
                                        <p:strVal val="visible"/>
                                      </p:to>
                                    </p:set>
                                    <p:anim to="" calcmode="lin" valueType="num">
                                      <p:cBhvr>
                                        <p:cTn id="7" dur="1" fill="hold"/>
                                        <p:tgtEl>
                                          <p:spTgt spid="26627">
                                            <p:txEl>
                                              <p:pRg st="0" end="0"/>
                                            </p:txEl>
                                          </p:spTgt>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grpId="0" nodeType="clickEffect">
                                  <p:stCondLst>
                                    <p:cond delay="0"/>
                                  </p:stCondLst>
                                  <p:childTnLst>
                                    <p:set>
                                      <p:cBhvr>
                                        <p:cTn id="11" dur="1" fill="hold">
                                          <p:stCondLst>
                                            <p:cond delay="0"/>
                                          </p:stCondLst>
                                        </p:cTn>
                                        <p:tgtEl>
                                          <p:spTgt spid="26627">
                                            <p:txEl>
                                              <p:pRg st="1" end="1"/>
                                            </p:txEl>
                                          </p:spTgt>
                                        </p:tgtEl>
                                        <p:attrNameLst>
                                          <p:attrName>style.visibility</p:attrName>
                                        </p:attrNameLst>
                                      </p:cBhvr>
                                      <p:to>
                                        <p:strVal val="visible"/>
                                      </p:to>
                                    </p:set>
                                    <p:anim to="" calcmode="lin" valueType="num">
                                      <p:cBhvr>
                                        <p:cTn id="12" dur="1" fill="hold"/>
                                        <p:tgtEl>
                                          <p:spTgt spid="26627">
                                            <p:txEl>
                                              <p:pRg st="1" end="1"/>
                                            </p:txEl>
                                          </p:spTgt>
                                        </p:tgtEl>
                                        <p:attrNameLst>
                                          <p:attrName/>
                                        </p:attrNameLst>
                                      </p:cBhvr>
                                    </p:anim>
                                  </p:childTnLst>
                                </p:cTn>
                              </p:par>
                              <p:par>
                                <p:cTn id="13" presetID="15" presetClass="entr" presetSubtype="0" fill="hold" nodeType="withEffect">
                                  <p:stCondLst>
                                    <p:cond delay="0"/>
                                  </p:stCondLst>
                                  <p:childTnLst>
                                    <p:set>
                                      <p:cBhvr>
                                        <p:cTn id="14" dur="1" fill="hold">
                                          <p:stCondLst>
                                            <p:cond delay="0"/>
                                          </p:stCondLst>
                                        </p:cTn>
                                        <p:tgtEl>
                                          <p:spTgt spid="26628"/>
                                        </p:tgtEl>
                                        <p:attrNameLst>
                                          <p:attrName>style.visibility</p:attrName>
                                        </p:attrNameLst>
                                      </p:cBhvr>
                                      <p:to>
                                        <p:strVal val="visible"/>
                                      </p:to>
                                    </p:set>
                                    <p:anim calcmode="lin" valueType="num">
                                      <p:cBhvr>
                                        <p:cTn id="15" dur="1000" fill="hold"/>
                                        <p:tgtEl>
                                          <p:spTgt spid="26628"/>
                                        </p:tgtEl>
                                        <p:attrNameLst>
                                          <p:attrName>ppt_w</p:attrName>
                                        </p:attrNameLst>
                                      </p:cBhvr>
                                      <p:tavLst>
                                        <p:tav tm="0">
                                          <p:val>
                                            <p:fltVal val="0"/>
                                          </p:val>
                                        </p:tav>
                                        <p:tav tm="100000">
                                          <p:val>
                                            <p:strVal val="#ppt_w"/>
                                          </p:val>
                                        </p:tav>
                                      </p:tavLst>
                                    </p:anim>
                                    <p:anim calcmode="lin" valueType="num">
                                      <p:cBhvr>
                                        <p:cTn id="16" dur="1000" fill="hold"/>
                                        <p:tgtEl>
                                          <p:spTgt spid="26628"/>
                                        </p:tgtEl>
                                        <p:attrNameLst>
                                          <p:attrName>ppt_h</p:attrName>
                                        </p:attrNameLst>
                                      </p:cBhvr>
                                      <p:tavLst>
                                        <p:tav tm="0">
                                          <p:val>
                                            <p:fltVal val="0"/>
                                          </p:val>
                                        </p:tav>
                                        <p:tav tm="100000">
                                          <p:val>
                                            <p:strVal val="#ppt_h"/>
                                          </p:val>
                                        </p:tav>
                                      </p:tavLst>
                                    </p:anim>
                                    <p:anim calcmode="lin" valueType="num">
                                      <p:cBhvr>
                                        <p:cTn id="17" dur="1000" fill="hold"/>
                                        <p:tgtEl>
                                          <p:spTgt spid="26628"/>
                                        </p:tgtEl>
                                        <p:attrNameLst>
                                          <p:attrName>ppt_x</p:attrName>
                                        </p:attrNameLst>
                                      </p:cBhvr>
                                      <p:tavLst>
                                        <p:tav tm="0" fmla="#ppt_x+(cos(-2*pi*(1-$))*-#ppt_x-sin(-2*pi*(1-$))*(1-#ppt_y))*(1-$)">
                                          <p:val>
                                            <p:fltVal val="0"/>
                                          </p:val>
                                        </p:tav>
                                        <p:tav tm="100000">
                                          <p:val>
                                            <p:fltVal val="1"/>
                                          </p:val>
                                        </p:tav>
                                      </p:tavLst>
                                    </p:anim>
                                    <p:anim calcmode="lin" valueType="num">
                                      <p:cBhvr>
                                        <p:cTn id="18" dur="1000" fill="hold"/>
                                        <p:tgtEl>
                                          <p:spTgt spid="2662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4" presetClass="entr" presetSubtype="0" fill="hold" grpId="0" nodeType="clickEffect">
                                  <p:stCondLst>
                                    <p:cond delay="0"/>
                                  </p:stCondLst>
                                  <p:childTnLst>
                                    <p:set>
                                      <p:cBhvr>
                                        <p:cTn id="22" dur="1" fill="hold">
                                          <p:stCondLst>
                                            <p:cond delay="0"/>
                                          </p:stCondLst>
                                        </p:cTn>
                                        <p:tgtEl>
                                          <p:spTgt spid="26627">
                                            <p:txEl>
                                              <p:pRg st="2" end="2"/>
                                            </p:txEl>
                                          </p:spTgt>
                                        </p:tgtEl>
                                        <p:attrNameLst>
                                          <p:attrName>style.visibility</p:attrName>
                                        </p:attrNameLst>
                                      </p:cBhvr>
                                      <p:to>
                                        <p:strVal val="visible"/>
                                      </p:to>
                                    </p:set>
                                    <p:anim to="" calcmode="lin" valueType="num">
                                      <p:cBhvr>
                                        <p:cTn id="23" dur="1" fill="hold"/>
                                        <p:tgtEl>
                                          <p:spTgt spid="26627">
                                            <p:txEl>
                                              <p:pRg st="2" end="2"/>
                                            </p:txEl>
                                          </p:spTgt>
                                        </p:tgtEl>
                                        <p:attrNameLst>
                                          <p:attrName/>
                                        </p:attrNameLst>
                                      </p:cBhvr>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4" presetClass="entr" presetSubtype="0" fill="hold" grpId="0" nodeType="clickEffect">
                                  <p:stCondLst>
                                    <p:cond delay="0"/>
                                  </p:stCondLst>
                                  <p:childTnLst>
                                    <p:set>
                                      <p:cBhvr>
                                        <p:cTn id="27" dur="1" fill="hold">
                                          <p:stCondLst>
                                            <p:cond delay="0"/>
                                          </p:stCondLst>
                                        </p:cTn>
                                        <p:tgtEl>
                                          <p:spTgt spid="26627">
                                            <p:txEl>
                                              <p:pRg st="3" end="3"/>
                                            </p:txEl>
                                          </p:spTgt>
                                        </p:tgtEl>
                                        <p:attrNameLst>
                                          <p:attrName>style.visibility</p:attrName>
                                        </p:attrNameLst>
                                      </p:cBhvr>
                                      <p:to>
                                        <p:strVal val="visible"/>
                                      </p:to>
                                    </p:set>
                                    <p:anim to="" calcmode="lin" valueType="num">
                                      <p:cBhvr>
                                        <p:cTn id="28" dur="1" fill="hold"/>
                                        <p:tgtEl>
                                          <p:spTgt spid="26627">
                                            <p:txEl>
                                              <p:pRg st="3" end="3"/>
                                            </p:txEl>
                                          </p:spTgt>
                                        </p:tgtEl>
                                        <p:attrNameLst>
                                          <p:attrName/>
                                        </p:attrNameLst>
                                      </p:cBhvr>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4" presetClass="entr" presetSubtype="0" fill="hold" grpId="0" nodeType="clickEffect">
                                  <p:stCondLst>
                                    <p:cond delay="0"/>
                                  </p:stCondLst>
                                  <p:childTnLst>
                                    <p:set>
                                      <p:cBhvr>
                                        <p:cTn id="32" dur="1" fill="hold">
                                          <p:stCondLst>
                                            <p:cond delay="0"/>
                                          </p:stCondLst>
                                        </p:cTn>
                                        <p:tgtEl>
                                          <p:spTgt spid="26627">
                                            <p:txEl>
                                              <p:pRg st="4" end="4"/>
                                            </p:txEl>
                                          </p:spTgt>
                                        </p:tgtEl>
                                        <p:attrNameLst>
                                          <p:attrName>style.visibility</p:attrName>
                                        </p:attrNameLst>
                                      </p:cBhvr>
                                      <p:to>
                                        <p:strVal val="visible"/>
                                      </p:to>
                                    </p:set>
                                    <p:anim to="" calcmode="lin" valueType="num">
                                      <p:cBhvr>
                                        <p:cTn id="33" dur="1" fill="hold"/>
                                        <p:tgtEl>
                                          <p:spTgt spid="26627">
                                            <p:txEl>
                                              <p:pRg st="4" end="4"/>
                                            </p:txEl>
                                          </p:spTgt>
                                        </p:tgtEl>
                                        <p:attrNameLst>
                                          <p:attrName/>
                                        </p:attrNameLst>
                                      </p:cBhvr>
                                    </p:anim>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dissolve">
                                      <p:cBhvr>
                                        <p:cTn id="3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build="p"/>
      <p:bldP spid="6"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2073396865"/>
      </p:ext>
    </p:extLst>
  </p:cSld>
  <p:clrMapOvr>
    <a:masterClrMapping/>
  </p:clrMapOvr>
  <p:transition/>
</p:sld>
</file>

<file path=ppt/slides/slide4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4"/>
          <a:srcRect l="4482" r="5290"/>
          <a:stretch/>
        </p:blipFill>
        <p:spPr>
          <a:xfrm>
            <a:off x="0" y="3967"/>
            <a:ext cx="9144000" cy="6333938"/>
          </a:xfrm>
          <a:prstGeom prst="rect">
            <a:avLst/>
          </a:prstGeom>
        </p:spPr>
      </p:pic>
      <p:sp>
        <p:nvSpPr>
          <p:cNvPr id="4" name="Rectangle 3"/>
          <p:cNvSpPr>
            <a:spLocks noChangeArrowheads="1"/>
          </p:cNvSpPr>
          <p:nvPr/>
        </p:nvSpPr>
        <p:spPr bwMode="auto">
          <a:xfrm>
            <a:off x="0" y="6165305"/>
            <a:ext cx="9144000" cy="703830"/>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مؤسسة الدراسات اللاهوتية الأردنية</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
        <p:nvSpPr>
          <p:cNvPr id="5" name="Title 4"/>
          <p:cNvSpPr>
            <a:spLocks noGrp="1"/>
          </p:cNvSpPr>
          <p:nvPr>
            <p:ph type="title" idx="4294967295"/>
          </p:nvPr>
        </p:nvSpPr>
        <p:spPr>
          <a:xfrm>
            <a:off x="176614" y="34925"/>
            <a:ext cx="7883124" cy="1989138"/>
          </a:xfrm>
        </p:spPr>
        <p:txBody>
          <a:bodyPr anchor="ctr"/>
          <a:lstStyle/>
          <a:p>
            <a:pPr algn="r" rtl="1"/>
            <a:r>
              <a:rPr lang="en-US"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٣ </a:t>
            </a:r>
            <a:r>
              <a:rPr lang="ar-JO"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يوحنا</a:t>
            </a:r>
            <a:endParaRPr lang="en-US"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6" name="Title 4"/>
          <p:cNvSpPr txBox="1">
            <a:spLocks/>
          </p:cNvSpPr>
          <p:nvPr/>
        </p:nvSpPr>
        <p:spPr bwMode="auto">
          <a:xfrm>
            <a:off x="876400" y="1915344"/>
            <a:ext cx="7359952"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Accordance" panose="00000400000000000000" pitchFamily="2" charset="-78"/>
                <a:cs typeface="Arial" panose="020B0604020202020204" pitchFamily="34" charset="0"/>
              </a:rPr>
              <a:t>دعم المُرسَلين</a:t>
            </a:r>
            <a:endParaRPr kumimoji="0" lang="en-US" sz="66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3" name="Title 4">
            <a:extLst>
              <a:ext uri="{FF2B5EF4-FFF2-40B4-BE49-F238E27FC236}">
                <a16:creationId xmlns:a16="http://schemas.microsoft.com/office/drawing/2014/main" id="{EF85ABCD-A0E9-6201-4DE2-027F90999841}"/>
              </a:ext>
            </a:extLst>
          </p:cNvPr>
          <p:cNvSpPr txBox="1">
            <a:spLocks/>
          </p:cNvSpPr>
          <p:nvPr/>
        </p:nvSpPr>
        <p:spPr bwMode="auto">
          <a:xfrm>
            <a:off x="219477" y="-1793875"/>
            <a:ext cx="7883124" cy="19891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algn="r" defTabSz="914400"/>
            <a:r>
              <a:rPr lang="en-US"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٣ </a:t>
            </a:r>
            <a:r>
              <a:rPr lang="ar-JO"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 يوحنا</a:t>
            </a:r>
            <a:endParaRPr lang="en-US"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7180965"/>
      </p:ext>
    </p:extLst>
  </p:cSld>
  <p:clrMapOvr>
    <a:overrideClrMapping bg1="dk2" tx1="lt1" bg2="dk1" tx2="lt2" accent1="accent1" accent2="accent2" accent3="accent3" accent4="accent4" accent5="accent5" accent6="accent6" hlink="hlink" folHlink="folHlink"/>
  </p:clrMapOvr>
</p:sld>
</file>

<file path=ppt/slides/slide4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641833"/>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المُرسَلين</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٣٠٥</a:t>
            </a:r>
          </a:p>
        </p:txBody>
      </p:sp>
      <p:sp>
        <p:nvSpPr>
          <p:cNvPr id="8" name="Rectangle 2">
            <a:extLst>
              <a:ext uri="{FF2B5EF4-FFF2-40B4-BE49-F238E27FC236}">
                <a16:creationId xmlns:a16="http://schemas.microsoft.com/office/drawing/2014/main" id="{1FD145A8-205A-154D-BF7A-35E8F9119173}"/>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618279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0" y="2132856"/>
            <a:ext cx="9144000" cy="252114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دعم المُرسَلين</a:t>
            </a:r>
            <a:endParaRPr kumimoji="0" lang="en-US"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 </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2669758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الآية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0" y="1988840"/>
            <a:ext cx="9144000" cy="30243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60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فنَحنُ يَنبَغي لنا أنْ نَقبَلَ أمثالَ هؤُلاءِ [المُرسَلين]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لكَيْ نَكونَ عامِلينَ معهُمْ بالحَقِّ.</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(آية ٨ )</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
        <p:nvSpPr>
          <p:cNvPr id="7" name="Text Box 24"/>
          <p:cNvSpPr txBox="1">
            <a:spLocks noChangeArrowheads="1"/>
          </p:cNvSpPr>
          <p:nvPr/>
        </p:nvSpPr>
        <p:spPr bwMode="auto">
          <a:xfrm>
            <a:off x="8386926" y="28711"/>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Accordance" panose="00000400000000000000" pitchFamily="2" charset="-78"/>
                <a:cs typeface="Arial" panose="020B0604020202020204" pitchFamily="34" charset="0"/>
              </a:rPr>
              <a:t>٣٠٥</a:t>
            </a:r>
          </a:p>
        </p:txBody>
      </p:sp>
    </p:spTree>
    <p:extLst>
      <p:ext uri="{BB962C8B-B14F-4D97-AF65-F5344CB8AC3E}">
        <p14:creationId xmlns:p14="http://schemas.microsoft.com/office/powerpoint/2010/main" val="13844322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86.xml><?xml version="1.0" encoding="utf-8"?>
<p:sld xmlns:a="http://schemas.openxmlformats.org/drawingml/2006/main" xmlns:r="http://schemas.openxmlformats.org/officeDocument/2006/relationships" xmlns:p="http://schemas.openxmlformats.org/presentationml/2006/main" showMasterSp="0">
  <p:cSld>
    <p:bg>
      <p:bgPr>
        <a:solidFill>
          <a:schemeClr val="accent2"/>
        </a:solidFill>
        <a:effectLst/>
      </p:bgPr>
    </p:bg>
    <p:spTree>
      <p:nvGrpSpPr>
        <p:cNvPr id="1" name=""/>
        <p:cNvGrpSpPr/>
        <p:nvPr/>
      </p:nvGrpSpPr>
      <p:grpSpPr>
        <a:xfrm>
          <a:off x="0" y="0"/>
          <a:ext cx="0" cy="0"/>
          <a:chOff x="0" y="0"/>
          <a:chExt cx="0" cy="0"/>
        </a:xfrm>
      </p:grpSpPr>
      <p:sp>
        <p:nvSpPr>
          <p:cNvPr id="292866" name="Rectangle 2"/>
          <p:cNvSpPr>
            <a:spLocks noGrp="1" noChangeArrowheads="1"/>
          </p:cNvSpPr>
          <p:nvPr>
            <p:ph type="title" idx="4294967295"/>
          </p:nvPr>
        </p:nvSpPr>
        <p:spPr>
          <a:xfrm>
            <a:off x="1784456" y="444624"/>
            <a:ext cx="5369960" cy="499357"/>
          </a:xfrm>
          <a:solidFill>
            <a:schemeClr val="tx1"/>
          </a:solidFill>
        </p:spPr>
        <p:txBody>
          <a:bodyPr/>
          <a:lstStyle/>
          <a:p>
            <a:pPr algn="ctr" eaLnBrk="1" hangingPunct="1"/>
            <a:r>
              <a:rPr lang="ar-JO" altLang="zh-CN" sz="3600" b="1">
                <a:solidFill>
                  <a:schemeClr val="bg1"/>
                </a:solidFill>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sz="36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292867" name="Text Box 3"/>
          <p:cNvSpPr txBox="1">
            <a:spLocks noChangeArrowheads="1"/>
          </p:cNvSpPr>
          <p:nvPr/>
        </p:nvSpPr>
        <p:spPr bwMode="auto">
          <a:xfrm>
            <a:off x="8445906" y="0"/>
            <a:ext cx="704039" cy="46166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٣٠٧</a:t>
            </a:r>
          </a:p>
        </p:txBody>
      </p:sp>
      <p:sp>
        <p:nvSpPr>
          <p:cNvPr id="292869" name="Text Box 6"/>
          <p:cNvSpPr txBox="1">
            <a:spLocks noChangeArrowheads="1"/>
          </p:cNvSpPr>
          <p:nvPr/>
        </p:nvSpPr>
        <p:spPr bwMode="auto">
          <a:xfrm>
            <a:off x="815989" y="1772816"/>
            <a:ext cx="7512021" cy="3456384"/>
          </a:xfrm>
          <a:prstGeom prst="rect">
            <a:avLst/>
          </a:prstGeom>
          <a:solidFill>
            <a:srgbClr val="000000"/>
          </a:solidFill>
          <a:ln w="9525">
            <a:solidFill>
              <a:srgbClr val="000000"/>
            </a:solidFill>
            <a:miter lim="800000"/>
            <a:headEnd/>
            <a:tailEnd/>
          </a:ln>
        </p:spPr>
        <p:txBody>
          <a:bodyPr wrap="square" anchor="ctr">
            <a:no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شجع يوحنا غايس على مواصلة </a:t>
            </a:r>
            <a:r>
              <a:rPr kumimoji="0" lang="ar-JO" altLang="zh-CN" sz="40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دعم المُرسَلين</a:t>
            </a:r>
            <a:r>
              <a:rPr kumimoji="0" lang="ar-JO"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مثل ديميتريوس على الرغم من معارضة ديوتريفس لمساعدة الكنيسة على رؤية مسؤوليتها في تمويل عمل الله.</a:t>
            </a:r>
            <a:endParaRPr kumimoji="0" lang="en-US"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746095A2-288D-4843-BD40-5CA8247D149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32315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بيان الملكوت</a:t>
            </a:r>
            <a:endParaRPr lang="en-US"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36512" y="2318104"/>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كأعضاء في ملكوت المسيح ، "فنَحنُ يَنبَغي لنا أنْ نَقبَلَ [المُرسَلين] لكَيْ نَكونَ عامِلينَ معهُمْ بالحَقِّ.“</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آية. ٨ </a:t>
            </a: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p>
        </p:txBody>
      </p:sp>
      <p:sp>
        <p:nvSpPr>
          <p:cNvPr id="7" name="Text Box 3"/>
          <p:cNvSpPr txBox="1">
            <a:spLocks noChangeArrowheads="1"/>
          </p:cNvSpPr>
          <p:nvPr/>
        </p:nvSpPr>
        <p:spPr bwMode="auto">
          <a:xfrm>
            <a:off x="8170701" y="44450"/>
            <a:ext cx="868363" cy="12003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a:t>
            </a: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ف</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b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٣٠٥</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2">
            <a:extLst>
              <a:ext uri="{FF2B5EF4-FFF2-40B4-BE49-F238E27FC236}">
                <a16:creationId xmlns:a16="http://schemas.microsoft.com/office/drawing/2014/main" id="{813DBAB4-308A-1E49-8017-0737892C0DC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1695820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48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323528" y="1602007"/>
            <a:ext cx="8323676"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كانت الكنيسة المنزلية موجودة على أنها المؤسسة الأساسية التي تنشر حق عهد الله الجديد</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 (الآيات ٣- ٤).</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5FFC5E25-9C33-E54A-B65F-2C768E9CA0D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3032639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يجب على المؤمنين أن يستبدلوا بمعارضة يسوع معارضة ديوتريفيس (الآيات ٩- ١١ أ) بالأعمال الصالحة المضيافة مثل ديمتريوس</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 (الآيات ١١ ب -١٢ ).</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ف</a:t>
            </a:r>
          </a:p>
        </p:txBody>
      </p:sp>
      <p:sp>
        <p:nvSpPr>
          <p:cNvPr id="7" name="Rectangle 2">
            <a:extLst>
              <a:ext uri="{FF2B5EF4-FFF2-40B4-BE49-F238E27FC236}">
                <a16:creationId xmlns:a16="http://schemas.microsoft.com/office/drawing/2014/main" id="{88FAF687-F8A3-7448-A5D1-B375587AF5A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3410258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الفداء</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939834"/>
            <a:ext cx="9144000" cy="375880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يتم ملاحظة مهمة المسيح الفدائية، وعادةً يتم الاقتباس و/أو التلميح إلى </a:t>
            </a:r>
            <a:r>
              <a:rPr kumimoji="0" lang="ar-JO" sz="28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a:t>
            </a: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شعياء 53 و 40-66 (22: 37؛ 24: 27، 44، 46). هو المخلّص للأمم المؤمنين تمامًا كاليهود، لذا فيسوع المخلص العالمي الذي يدفع عن خطايا العالم أجمع.</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4B2C95B6-90B4-0649-B8A6-A77D29C510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2611231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الإلوهية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المعلمون المتنقلون "لأنَّهُمْ مِنْ أجلِ اسمِهِ خرجوا”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آية. ٧)  </a:t>
            </a: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endPar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لأن لديهم رسالة لا يعتبرها غير المؤمن جديرة بالدعم</a:t>
            </a:r>
          </a:p>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ف</a:t>
            </a:r>
          </a:p>
        </p:txBody>
      </p:sp>
      <p:sp>
        <p:nvSpPr>
          <p:cNvPr id="7" name="Rectangle 2">
            <a:extLst>
              <a:ext uri="{FF2B5EF4-FFF2-40B4-BE49-F238E27FC236}">
                <a16:creationId xmlns:a16="http://schemas.microsoft.com/office/drawing/2014/main" id="{DBDFB649-36C3-0A4B-B157-2D192C32577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ccordance" panose="00000400000000000000" pitchFamily="2" charset="-78"/>
              </a:rPr>
              <a:t>٣ يوحنا</a:t>
            </a:r>
          </a:p>
        </p:txBody>
      </p:sp>
    </p:spTree>
    <p:extLst>
      <p:ext uri="{BB962C8B-B14F-4D97-AF65-F5344CB8AC3E}">
        <p14:creationId xmlns:p14="http://schemas.microsoft.com/office/powerpoint/2010/main" val="2057311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Rectangle 2"/>
          <p:cNvSpPr>
            <a:spLocks noGrp="1" noChangeArrowheads="1"/>
          </p:cNvSpPr>
          <p:nvPr>
            <p:ph type="title" idx="4294967295"/>
          </p:nvPr>
        </p:nvSpPr>
        <p:spPr>
          <a:xfrm>
            <a:off x="2246098" y="53033"/>
            <a:ext cx="4876800" cy="457200"/>
          </a:xfrm>
          <a:solidFill>
            <a:schemeClr val="tx1"/>
          </a:solidFill>
        </p:spPr>
        <p:txBody>
          <a:bodyPr/>
          <a:lstStyle/>
          <a:p>
            <a:pPr algn="ctr" eaLnBrk="1" hangingPunct="1"/>
            <a:r>
              <a:rPr lang="ar-JO" sz="2800" b="1">
                <a:solidFill>
                  <a:schemeClr val="bg1"/>
                </a:solidFill>
                <a:latin typeface="Accordance" panose="00000400000000000000" pitchFamily="2" charset="-78"/>
                <a:ea typeface="Accordance" panose="00000400000000000000" pitchFamily="2" charset="-78"/>
                <a:cs typeface="Accordance" panose="00000400000000000000" pitchFamily="2" charset="-78"/>
              </a:rPr>
              <a:t>٣ يوحنا - مخطط الملخص</a:t>
            </a:r>
            <a:endParaRPr lang="en-US" sz="28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grpSp>
        <p:nvGrpSpPr>
          <p:cNvPr id="254978" name="Group 178"/>
          <p:cNvGrpSpPr>
            <a:grpSpLocks/>
          </p:cNvGrpSpPr>
          <p:nvPr/>
        </p:nvGrpSpPr>
        <p:grpSpPr bwMode="auto">
          <a:xfrm>
            <a:off x="211857" y="506115"/>
            <a:ext cx="8720286" cy="6172200"/>
            <a:chOff x="-104" y="528"/>
            <a:chExt cx="4457" cy="3264"/>
          </a:xfrm>
        </p:grpSpPr>
        <p:grpSp>
          <p:nvGrpSpPr>
            <p:cNvPr id="254982" name="Group 128"/>
            <p:cNvGrpSpPr>
              <a:grpSpLocks/>
            </p:cNvGrpSpPr>
            <p:nvPr/>
          </p:nvGrpSpPr>
          <p:grpSpPr bwMode="auto">
            <a:xfrm>
              <a:off x="-104" y="528"/>
              <a:ext cx="4456" cy="411"/>
              <a:chOff x="0" y="0"/>
              <a:chExt cx="4456" cy="653"/>
            </a:xfrm>
          </p:grpSpPr>
          <p:sp>
            <p:nvSpPr>
              <p:cNvPr id="12385" name="Rectangle 97"/>
              <p:cNvSpPr>
                <a:spLocks noChangeArrowheads="1"/>
              </p:cNvSpPr>
              <p:nvPr/>
            </p:nvSpPr>
            <p:spPr bwMode="auto">
              <a:xfrm>
                <a:off x="32" y="0"/>
                <a:ext cx="4392" cy="656"/>
              </a:xfrm>
              <a:prstGeom prst="rect">
                <a:avLst/>
              </a:prstGeom>
              <a:gradFill rotWithShape="1">
                <a:gsLst>
                  <a:gs pos="0">
                    <a:schemeClr val="folHlink">
                      <a:gamma/>
                      <a:shade val="46275"/>
                      <a:invGamma/>
                    </a:schemeClr>
                  </a:gs>
                  <a:gs pos="50000">
                    <a:schemeClr val="folHlink"/>
                  </a:gs>
                  <a:gs pos="100000">
                    <a:schemeClr val="folHlink">
                      <a:gamma/>
                      <a:shade val="46275"/>
                      <a:invGamma/>
                    </a:schemeClr>
                  </a:gs>
                </a:gsLst>
                <a:lin ang="5400000" scaled="1"/>
              </a:gradFill>
              <a:ln w="9525">
                <a:noFill/>
                <a:miter lim="800000"/>
                <a:headEnd type="none" w="sm" len="sm"/>
                <a:tailEnd type="none" w="sm" len="sm"/>
              </a:ln>
              <a:effec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دعم المُرسلَين</a:t>
                </a:r>
                <a:endParaRPr kumimoji="0" lang="en-US" altLang="zh-CN"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53" name="Rectangle 127"/>
              <p:cNvSpPr>
                <a:spLocks noChangeArrowheads="1"/>
              </p:cNvSpPr>
              <p:nvPr/>
            </p:nvSpPr>
            <p:spPr bwMode="auto">
              <a:xfrm>
                <a:off x="0" y="0"/>
                <a:ext cx="4456" cy="653"/>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3" name="Group 130"/>
            <p:cNvGrpSpPr>
              <a:grpSpLocks/>
            </p:cNvGrpSpPr>
            <p:nvPr/>
          </p:nvGrpSpPr>
          <p:grpSpPr bwMode="auto">
            <a:xfrm>
              <a:off x="-104" y="939"/>
              <a:ext cx="1488" cy="387"/>
              <a:chOff x="0" y="653"/>
              <a:chExt cx="1488" cy="615"/>
            </a:xfrm>
          </p:grpSpPr>
          <p:sp>
            <p:nvSpPr>
              <p:cNvPr id="255050" name="Rectangle 99"/>
              <p:cNvSpPr>
                <a:spLocks noChangeArrowheads="1"/>
              </p:cNvSpPr>
              <p:nvPr/>
            </p:nvSpPr>
            <p:spPr bwMode="auto">
              <a:xfrm>
                <a:off x="32" y="653"/>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 ٨</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51" name="Rectangle 129"/>
              <p:cNvSpPr>
                <a:spLocks noChangeArrowheads="1"/>
              </p:cNvSpPr>
              <p:nvPr/>
            </p:nvSpPr>
            <p:spPr bwMode="auto">
              <a:xfrm>
                <a:off x="0" y="653"/>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4" name="Group 132"/>
            <p:cNvGrpSpPr>
              <a:grpSpLocks/>
            </p:cNvGrpSpPr>
            <p:nvPr/>
          </p:nvGrpSpPr>
          <p:grpSpPr bwMode="auto">
            <a:xfrm>
              <a:off x="1384" y="939"/>
              <a:ext cx="1488" cy="387"/>
              <a:chOff x="1488" y="653"/>
              <a:chExt cx="1488" cy="615"/>
            </a:xfrm>
          </p:grpSpPr>
          <p:sp>
            <p:nvSpPr>
              <p:cNvPr id="255048" name="Rectangle 100"/>
              <p:cNvSpPr>
                <a:spLocks noChangeArrowheads="1"/>
              </p:cNvSpPr>
              <p:nvPr/>
            </p:nvSpPr>
            <p:spPr bwMode="auto">
              <a:xfrm>
                <a:off x="1520" y="653"/>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457200" rtl="1" eaLnBrk="0" fontAlgn="base" latinLnBrk="0" hangingPunct="0">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٩- ١١</a:t>
                </a:r>
                <a:endParaRPr kumimoji="0" lang="en-US" sz="2400" b="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49" name="Rectangle 131"/>
              <p:cNvSpPr>
                <a:spLocks noChangeArrowheads="1"/>
              </p:cNvSpPr>
              <p:nvPr/>
            </p:nvSpPr>
            <p:spPr bwMode="auto">
              <a:xfrm>
                <a:off x="1488" y="653"/>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5" name="Group 134"/>
            <p:cNvGrpSpPr>
              <a:grpSpLocks/>
            </p:cNvGrpSpPr>
            <p:nvPr/>
          </p:nvGrpSpPr>
          <p:grpSpPr bwMode="auto">
            <a:xfrm>
              <a:off x="2872" y="939"/>
              <a:ext cx="1480" cy="387"/>
              <a:chOff x="2976" y="653"/>
              <a:chExt cx="1480" cy="615"/>
            </a:xfrm>
          </p:grpSpPr>
          <p:sp>
            <p:nvSpPr>
              <p:cNvPr id="255046" name="Rectangle 101"/>
              <p:cNvSpPr>
                <a:spLocks noChangeArrowheads="1"/>
              </p:cNvSpPr>
              <p:nvPr/>
            </p:nvSpPr>
            <p:spPr bwMode="auto">
              <a:xfrm>
                <a:off x="3008" y="653"/>
                <a:ext cx="1416"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١٢- ١٥</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47" name="Rectangle 133"/>
              <p:cNvSpPr>
                <a:spLocks noChangeArrowheads="1"/>
              </p:cNvSpPr>
              <p:nvPr/>
            </p:nvSpPr>
            <p:spPr bwMode="auto">
              <a:xfrm>
                <a:off x="2976" y="653"/>
                <a:ext cx="1480"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6" name="Group 136"/>
            <p:cNvGrpSpPr>
              <a:grpSpLocks/>
            </p:cNvGrpSpPr>
            <p:nvPr/>
          </p:nvGrpSpPr>
          <p:grpSpPr bwMode="auto">
            <a:xfrm>
              <a:off x="-104" y="1326"/>
              <a:ext cx="1488" cy="386"/>
              <a:chOff x="0" y="1268"/>
              <a:chExt cx="1488" cy="615"/>
            </a:xfrm>
          </p:grpSpPr>
          <p:sp>
            <p:nvSpPr>
              <p:cNvPr id="255044" name="Rectangle 103"/>
              <p:cNvSpPr>
                <a:spLocks noChangeArrowheads="1"/>
              </p:cNvSpPr>
              <p:nvPr/>
            </p:nvSpPr>
            <p:spPr bwMode="auto">
              <a:xfrm>
                <a:off x="32" y="1268"/>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غايس</a:t>
                </a:r>
                <a:r>
                  <a:rPr kumimoji="0" lang="en-US"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5" name="Rectangle 135"/>
              <p:cNvSpPr>
                <a:spLocks noChangeArrowheads="1"/>
              </p:cNvSpPr>
              <p:nvPr/>
            </p:nvSpPr>
            <p:spPr bwMode="auto">
              <a:xfrm>
                <a:off x="0" y="1268"/>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7" name="Group 138"/>
            <p:cNvGrpSpPr>
              <a:grpSpLocks/>
            </p:cNvGrpSpPr>
            <p:nvPr/>
          </p:nvGrpSpPr>
          <p:grpSpPr bwMode="auto">
            <a:xfrm>
              <a:off x="1384" y="1326"/>
              <a:ext cx="1488" cy="386"/>
              <a:chOff x="1488" y="1268"/>
              <a:chExt cx="1488" cy="615"/>
            </a:xfrm>
          </p:grpSpPr>
          <p:sp>
            <p:nvSpPr>
              <p:cNvPr id="255042" name="Rectangle 104"/>
              <p:cNvSpPr>
                <a:spLocks noChangeArrowheads="1"/>
              </p:cNvSpPr>
              <p:nvPr/>
            </p:nvSpPr>
            <p:spPr bwMode="auto">
              <a:xfrm>
                <a:off x="1520" y="1268"/>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ديوتريفس</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3" name="Rectangle 137"/>
              <p:cNvSpPr>
                <a:spLocks noChangeArrowheads="1"/>
              </p:cNvSpPr>
              <p:nvPr/>
            </p:nvSpPr>
            <p:spPr bwMode="auto">
              <a:xfrm>
                <a:off x="1488" y="1268"/>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8" name="Group 140"/>
            <p:cNvGrpSpPr>
              <a:grpSpLocks/>
            </p:cNvGrpSpPr>
            <p:nvPr/>
          </p:nvGrpSpPr>
          <p:grpSpPr bwMode="auto">
            <a:xfrm>
              <a:off x="2872" y="1326"/>
              <a:ext cx="1480" cy="386"/>
              <a:chOff x="2976" y="1268"/>
              <a:chExt cx="1480" cy="615"/>
            </a:xfrm>
          </p:grpSpPr>
          <p:sp>
            <p:nvSpPr>
              <p:cNvPr id="255040" name="Rectangle 105"/>
              <p:cNvSpPr>
                <a:spLocks noChangeArrowheads="1"/>
              </p:cNvSpPr>
              <p:nvPr/>
            </p:nvSpPr>
            <p:spPr bwMode="auto">
              <a:xfrm>
                <a:off x="3008" y="1268"/>
                <a:ext cx="1416"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ديمِتريوسُ</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1" name="Rectangle 139"/>
              <p:cNvSpPr>
                <a:spLocks noChangeArrowheads="1"/>
              </p:cNvSpPr>
              <p:nvPr/>
            </p:nvSpPr>
            <p:spPr bwMode="auto">
              <a:xfrm>
                <a:off x="2976" y="1268"/>
                <a:ext cx="1480"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9" name="Group 142"/>
            <p:cNvGrpSpPr>
              <a:grpSpLocks/>
            </p:cNvGrpSpPr>
            <p:nvPr/>
          </p:nvGrpSpPr>
          <p:grpSpPr bwMode="auto">
            <a:xfrm>
              <a:off x="-104" y="1712"/>
              <a:ext cx="1488" cy="387"/>
              <a:chOff x="0" y="1883"/>
              <a:chExt cx="1488" cy="615"/>
            </a:xfrm>
          </p:grpSpPr>
          <p:sp>
            <p:nvSpPr>
              <p:cNvPr id="255038" name="Rectangle 107"/>
              <p:cNvSpPr>
                <a:spLocks noChangeArrowheads="1"/>
              </p:cNvSpPr>
              <p:nvPr/>
            </p:nvSpPr>
            <p:spPr bwMode="auto">
              <a:xfrm>
                <a:off x="32" y="1883"/>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أثنى عليه</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9" name="Rectangle 141"/>
              <p:cNvSpPr>
                <a:spLocks noChangeArrowheads="1"/>
              </p:cNvSpPr>
              <p:nvPr/>
            </p:nvSpPr>
            <p:spPr bwMode="auto">
              <a:xfrm>
                <a:off x="0" y="1883"/>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0" name="Group 144"/>
            <p:cNvGrpSpPr>
              <a:grpSpLocks/>
            </p:cNvGrpSpPr>
            <p:nvPr/>
          </p:nvGrpSpPr>
          <p:grpSpPr bwMode="auto">
            <a:xfrm>
              <a:off x="1384" y="1712"/>
              <a:ext cx="1488" cy="387"/>
              <a:chOff x="1488" y="1883"/>
              <a:chExt cx="1488" cy="615"/>
            </a:xfrm>
          </p:grpSpPr>
          <p:sp>
            <p:nvSpPr>
              <p:cNvPr id="255036" name="Rectangle 108"/>
              <p:cNvSpPr>
                <a:spLocks noChangeArrowheads="1"/>
              </p:cNvSpPr>
              <p:nvPr/>
            </p:nvSpPr>
            <p:spPr bwMode="auto">
              <a:xfrm>
                <a:off x="1520" y="1883"/>
                <a:ext cx="142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مُدان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7" name="Rectangle 143"/>
              <p:cNvSpPr>
                <a:spLocks noChangeArrowheads="1"/>
              </p:cNvSpPr>
              <p:nvPr/>
            </p:nvSpPr>
            <p:spPr bwMode="auto">
              <a:xfrm>
                <a:off x="1488" y="1883"/>
                <a:ext cx="148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1" name="Group 146"/>
            <p:cNvGrpSpPr>
              <a:grpSpLocks/>
            </p:cNvGrpSpPr>
            <p:nvPr/>
          </p:nvGrpSpPr>
          <p:grpSpPr bwMode="auto">
            <a:xfrm>
              <a:off x="2872" y="1712"/>
              <a:ext cx="1480" cy="387"/>
              <a:chOff x="2976" y="1883"/>
              <a:chExt cx="1480" cy="615"/>
            </a:xfrm>
          </p:grpSpPr>
          <p:sp>
            <p:nvSpPr>
              <p:cNvPr id="255034" name="Rectangle 109"/>
              <p:cNvSpPr>
                <a:spLocks noChangeArrowheads="1"/>
              </p:cNvSpPr>
              <p:nvPr/>
            </p:nvSpPr>
            <p:spPr bwMode="auto">
              <a:xfrm>
                <a:off x="3008" y="1883"/>
                <a:ext cx="1416"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موصى به (مشهود له)</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5" name="Rectangle 145"/>
              <p:cNvSpPr>
                <a:spLocks noChangeArrowheads="1"/>
              </p:cNvSpPr>
              <p:nvPr/>
            </p:nvSpPr>
            <p:spPr bwMode="auto">
              <a:xfrm>
                <a:off x="2976" y="1883"/>
                <a:ext cx="1480"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2" name="Group 148"/>
            <p:cNvGrpSpPr>
              <a:grpSpLocks/>
            </p:cNvGrpSpPr>
            <p:nvPr/>
          </p:nvGrpSpPr>
          <p:grpSpPr bwMode="auto">
            <a:xfrm>
              <a:off x="-104" y="2099"/>
              <a:ext cx="1488" cy="454"/>
              <a:chOff x="0" y="2498"/>
              <a:chExt cx="1488" cy="721"/>
            </a:xfrm>
          </p:grpSpPr>
          <p:sp>
            <p:nvSpPr>
              <p:cNvPr id="255032" name="Rectangle 111"/>
              <p:cNvSpPr>
                <a:spLocks noChangeArrowheads="1"/>
              </p:cNvSpPr>
              <p:nvPr/>
            </p:nvSpPr>
            <p:spPr bwMode="auto">
              <a:xfrm>
                <a:off x="32" y="2498"/>
                <a:ext cx="1424"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داعم للمُرسَلين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3" name="Rectangle 147"/>
              <p:cNvSpPr>
                <a:spLocks noChangeArrowheads="1"/>
              </p:cNvSpPr>
              <p:nvPr/>
            </p:nvSpPr>
            <p:spPr bwMode="auto">
              <a:xfrm>
                <a:off x="0" y="2498"/>
                <a:ext cx="1488" cy="721"/>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3" name="Group 150"/>
            <p:cNvGrpSpPr>
              <a:grpSpLocks/>
            </p:cNvGrpSpPr>
            <p:nvPr/>
          </p:nvGrpSpPr>
          <p:grpSpPr bwMode="auto">
            <a:xfrm>
              <a:off x="1384" y="2099"/>
              <a:ext cx="1488" cy="454"/>
              <a:chOff x="1488" y="2498"/>
              <a:chExt cx="1488" cy="721"/>
            </a:xfrm>
          </p:grpSpPr>
          <p:sp>
            <p:nvSpPr>
              <p:cNvPr id="255030" name="Rectangle 112"/>
              <p:cNvSpPr>
                <a:spLocks noChangeArrowheads="1"/>
              </p:cNvSpPr>
              <p:nvPr/>
            </p:nvSpPr>
            <p:spPr bwMode="auto">
              <a:xfrm>
                <a:off x="1520" y="2498"/>
                <a:ext cx="1424"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مُعادي للمُرسَلين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1" name="Rectangle 149"/>
              <p:cNvSpPr>
                <a:spLocks noChangeArrowheads="1"/>
              </p:cNvSpPr>
              <p:nvPr/>
            </p:nvSpPr>
            <p:spPr bwMode="auto">
              <a:xfrm>
                <a:off x="1488" y="2498"/>
                <a:ext cx="1488" cy="721"/>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4" name="Group 152"/>
            <p:cNvGrpSpPr>
              <a:grpSpLocks/>
            </p:cNvGrpSpPr>
            <p:nvPr/>
          </p:nvGrpSpPr>
          <p:grpSpPr bwMode="auto">
            <a:xfrm>
              <a:off x="2872" y="2099"/>
              <a:ext cx="1480" cy="454"/>
              <a:chOff x="2976" y="2498"/>
              <a:chExt cx="1480" cy="721"/>
            </a:xfrm>
          </p:grpSpPr>
          <p:sp>
            <p:nvSpPr>
              <p:cNvPr id="255028" name="Rectangle 113"/>
              <p:cNvSpPr>
                <a:spLocks noChangeArrowheads="1"/>
              </p:cNvSpPr>
              <p:nvPr/>
            </p:nvSpPr>
            <p:spPr bwMode="auto">
              <a:xfrm>
                <a:off x="3008" y="2498"/>
                <a:ext cx="1416"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هو مُرسَل</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9" name="Rectangle 151"/>
              <p:cNvSpPr>
                <a:spLocks noChangeArrowheads="1"/>
              </p:cNvSpPr>
              <p:nvPr/>
            </p:nvSpPr>
            <p:spPr bwMode="auto">
              <a:xfrm>
                <a:off x="2976" y="2498"/>
                <a:ext cx="1480" cy="721"/>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5" name="Group 154"/>
            <p:cNvGrpSpPr>
              <a:grpSpLocks/>
            </p:cNvGrpSpPr>
            <p:nvPr/>
          </p:nvGrpSpPr>
          <p:grpSpPr bwMode="auto">
            <a:xfrm>
              <a:off x="-104" y="2553"/>
              <a:ext cx="449" cy="465"/>
              <a:chOff x="0" y="3219"/>
              <a:chExt cx="449" cy="740"/>
            </a:xfrm>
          </p:grpSpPr>
          <p:sp>
            <p:nvSpPr>
              <p:cNvPr id="255026" name="Rectangle 115"/>
              <p:cNvSpPr>
                <a:spLocks noChangeArrowheads="1"/>
              </p:cNvSpPr>
              <p:nvPr/>
            </p:nvSpPr>
            <p:spPr bwMode="auto">
              <a:xfrm>
                <a:off x="12" y="3219"/>
                <a:ext cx="437"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تحية وصلاة</a:t>
                </a: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 ٢</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27" name="Rectangle 153"/>
              <p:cNvSpPr>
                <a:spLocks noChangeArrowheads="1"/>
              </p:cNvSpPr>
              <p:nvPr/>
            </p:nvSpPr>
            <p:spPr bwMode="auto">
              <a:xfrm>
                <a:off x="0" y="3219"/>
                <a:ext cx="432"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6" name="Group 156"/>
            <p:cNvGrpSpPr>
              <a:grpSpLocks/>
            </p:cNvGrpSpPr>
            <p:nvPr/>
          </p:nvGrpSpPr>
          <p:grpSpPr bwMode="auto">
            <a:xfrm>
              <a:off x="328" y="2553"/>
              <a:ext cx="448" cy="465"/>
              <a:chOff x="432" y="3219"/>
              <a:chExt cx="448" cy="740"/>
            </a:xfrm>
          </p:grpSpPr>
          <p:sp>
            <p:nvSpPr>
              <p:cNvPr id="255024" name="Rectangle 116"/>
              <p:cNvSpPr>
                <a:spLocks noChangeArrowheads="1"/>
              </p:cNvSpPr>
              <p:nvPr/>
            </p:nvSpPr>
            <p:spPr bwMode="auto">
              <a:xfrm>
                <a:off x="464" y="3219"/>
                <a:ext cx="384"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الفرح على التقوى</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٣- ٤</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5" name="Rectangle 155"/>
              <p:cNvSpPr>
                <a:spLocks noChangeArrowheads="1"/>
              </p:cNvSpPr>
              <p:nvPr/>
            </p:nvSpPr>
            <p:spPr bwMode="auto">
              <a:xfrm>
                <a:off x="432" y="3219"/>
                <a:ext cx="448"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7" name="Group 158"/>
            <p:cNvGrpSpPr>
              <a:grpSpLocks/>
            </p:cNvGrpSpPr>
            <p:nvPr/>
          </p:nvGrpSpPr>
          <p:grpSpPr bwMode="auto">
            <a:xfrm>
              <a:off x="776" y="2553"/>
              <a:ext cx="608" cy="465"/>
              <a:chOff x="880" y="3219"/>
              <a:chExt cx="608" cy="740"/>
            </a:xfrm>
          </p:grpSpPr>
          <p:sp>
            <p:nvSpPr>
              <p:cNvPr id="255022" name="Rectangle 117"/>
              <p:cNvSpPr>
                <a:spLocks noChangeArrowheads="1"/>
              </p:cNvSpPr>
              <p:nvPr/>
            </p:nvSpPr>
            <p:spPr bwMode="auto">
              <a:xfrm>
                <a:off x="912" y="3219"/>
                <a:ext cx="544"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دعم مؤكد</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٥- ٨</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3" name="Rectangle 157"/>
              <p:cNvSpPr>
                <a:spLocks noChangeArrowheads="1"/>
              </p:cNvSpPr>
              <p:nvPr/>
            </p:nvSpPr>
            <p:spPr bwMode="auto">
              <a:xfrm>
                <a:off x="880" y="3219"/>
                <a:ext cx="608"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8" name="Group 160"/>
            <p:cNvGrpSpPr>
              <a:grpSpLocks/>
            </p:cNvGrpSpPr>
            <p:nvPr/>
          </p:nvGrpSpPr>
          <p:grpSpPr bwMode="auto">
            <a:xfrm>
              <a:off x="1357" y="2553"/>
              <a:ext cx="539" cy="465"/>
              <a:chOff x="1461" y="3219"/>
              <a:chExt cx="539" cy="740"/>
            </a:xfrm>
          </p:grpSpPr>
          <p:sp>
            <p:nvSpPr>
              <p:cNvPr id="255020" name="Rectangle 118"/>
              <p:cNvSpPr>
                <a:spLocks noChangeArrowheads="1"/>
              </p:cNvSpPr>
              <p:nvPr/>
            </p:nvSpPr>
            <p:spPr bwMode="auto">
              <a:xfrm>
                <a:off x="1461" y="3219"/>
                <a:ext cx="524"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رفض يوحنا</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٩</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1" name="Rectangle 159"/>
              <p:cNvSpPr>
                <a:spLocks noChangeArrowheads="1"/>
              </p:cNvSpPr>
              <p:nvPr/>
            </p:nvSpPr>
            <p:spPr bwMode="auto">
              <a:xfrm>
                <a:off x="1488" y="3219"/>
                <a:ext cx="512"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9" name="Group 162"/>
            <p:cNvGrpSpPr>
              <a:grpSpLocks/>
            </p:cNvGrpSpPr>
            <p:nvPr/>
          </p:nvGrpSpPr>
          <p:grpSpPr bwMode="auto">
            <a:xfrm>
              <a:off x="1896" y="2553"/>
              <a:ext cx="544" cy="465"/>
              <a:chOff x="2000" y="3219"/>
              <a:chExt cx="544" cy="740"/>
            </a:xfrm>
          </p:grpSpPr>
          <p:sp>
            <p:nvSpPr>
              <p:cNvPr id="255018" name="Rectangle 119"/>
              <p:cNvSpPr>
                <a:spLocks noChangeArrowheads="1"/>
              </p:cNvSpPr>
              <p:nvPr/>
            </p:nvSpPr>
            <p:spPr bwMode="auto">
              <a:xfrm>
                <a:off x="2032" y="3219"/>
                <a:ext cx="480"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مُعارضة المُرسَلين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١٠</a:t>
                </a: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9" name="Rectangle 161"/>
              <p:cNvSpPr>
                <a:spLocks noChangeArrowheads="1"/>
              </p:cNvSpPr>
              <p:nvPr/>
            </p:nvSpPr>
            <p:spPr bwMode="auto">
              <a:xfrm>
                <a:off x="2000" y="3219"/>
                <a:ext cx="544"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0" name="Group 164"/>
            <p:cNvGrpSpPr>
              <a:grpSpLocks/>
            </p:cNvGrpSpPr>
            <p:nvPr/>
          </p:nvGrpSpPr>
          <p:grpSpPr bwMode="auto">
            <a:xfrm>
              <a:off x="2440" y="2553"/>
              <a:ext cx="432" cy="465"/>
              <a:chOff x="2544" y="3219"/>
              <a:chExt cx="432" cy="740"/>
            </a:xfrm>
          </p:grpSpPr>
          <p:sp>
            <p:nvSpPr>
              <p:cNvPr id="255016" name="Rectangle 120"/>
              <p:cNvSpPr>
                <a:spLocks noChangeArrowheads="1"/>
              </p:cNvSpPr>
              <p:nvPr/>
            </p:nvSpPr>
            <p:spPr bwMode="auto">
              <a:xfrm>
                <a:off x="2576" y="3219"/>
                <a:ext cx="368"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فعل الشر</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١١</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7" name="Rectangle 163"/>
              <p:cNvSpPr>
                <a:spLocks noChangeArrowheads="1"/>
              </p:cNvSpPr>
              <p:nvPr/>
            </p:nvSpPr>
            <p:spPr bwMode="auto">
              <a:xfrm>
                <a:off x="2544" y="3219"/>
                <a:ext cx="432"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1" name="Group 166"/>
            <p:cNvGrpSpPr>
              <a:grpSpLocks/>
            </p:cNvGrpSpPr>
            <p:nvPr/>
          </p:nvGrpSpPr>
          <p:grpSpPr bwMode="auto">
            <a:xfrm>
              <a:off x="2872" y="2553"/>
              <a:ext cx="480" cy="465"/>
              <a:chOff x="2976" y="3219"/>
              <a:chExt cx="480" cy="740"/>
            </a:xfrm>
          </p:grpSpPr>
          <p:sp>
            <p:nvSpPr>
              <p:cNvPr id="255014" name="Rectangle 121"/>
              <p:cNvSpPr>
                <a:spLocks noChangeArrowheads="1"/>
              </p:cNvSpPr>
              <p:nvPr/>
            </p:nvSpPr>
            <p:spPr bwMode="auto">
              <a:xfrm>
                <a:off x="3008" y="3219"/>
                <a:ext cx="416"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سُمعة جيدة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١٢</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5" name="Rectangle 165"/>
              <p:cNvSpPr>
                <a:spLocks noChangeArrowheads="1"/>
              </p:cNvSpPr>
              <p:nvPr/>
            </p:nvSpPr>
            <p:spPr bwMode="auto">
              <a:xfrm>
                <a:off x="2976" y="3219"/>
                <a:ext cx="480"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2" name="Group 168"/>
            <p:cNvGrpSpPr>
              <a:grpSpLocks/>
            </p:cNvGrpSpPr>
            <p:nvPr/>
          </p:nvGrpSpPr>
          <p:grpSpPr bwMode="auto">
            <a:xfrm>
              <a:off x="3352" y="2553"/>
              <a:ext cx="488" cy="465"/>
              <a:chOff x="3456" y="3219"/>
              <a:chExt cx="488" cy="740"/>
            </a:xfrm>
          </p:grpSpPr>
          <p:sp>
            <p:nvSpPr>
              <p:cNvPr id="255012" name="Rectangle 122"/>
              <p:cNvSpPr>
                <a:spLocks noChangeArrowheads="1"/>
              </p:cNvSpPr>
              <p:nvPr/>
            </p:nvSpPr>
            <p:spPr bwMode="auto">
              <a:xfrm>
                <a:off x="3488" y="3219"/>
                <a:ext cx="424"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زيارة متوقعة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١٣- ١٤ أ</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3" name="Rectangle 167"/>
              <p:cNvSpPr>
                <a:spLocks noChangeArrowheads="1"/>
              </p:cNvSpPr>
              <p:nvPr/>
            </p:nvSpPr>
            <p:spPr bwMode="auto">
              <a:xfrm>
                <a:off x="3456" y="3219"/>
                <a:ext cx="488"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3" name="Group 170"/>
            <p:cNvGrpSpPr>
              <a:grpSpLocks/>
            </p:cNvGrpSpPr>
            <p:nvPr/>
          </p:nvGrpSpPr>
          <p:grpSpPr bwMode="auto">
            <a:xfrm>
              <a:off x="3824" y="2553"/>
              <a:ext cx="529" cy="465"/>
              <a:chOff x="3928" y="3219"/>
              <a:chExt cx="529" cy="740"/>
            </a:xfrm>
          </p:grpSpPr>
          <p:sp>
            <p:nvSpPr>
              <p:cNvPr id="255010" name="Rectangle 123"/>
              <p:cNvSpPr>
                <a:spLocks noChangeArrowheads="1"/>
              </p:cNvSpPr>
              <p:nvPr/>
            </p:nvSpPr>
            <p:spPr bwMode="auto">
              <a:xfrm>
                <a:off x="3928" y="3219"/>
                <a:ext cx="529" cy="7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تحيات حنونة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١٤ ب- ١٥</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1" name="Rectangle 169"/>
              <p:cNvSpPr>
                <a:spLocks noChangeArrowheads="1"/>
              </p:cNvSpPr>
              <p:nvPr/>
            </p:nvSpPr>
            <p:spPr bwMode="auto">
              <a:xfrm>
                <a:off x="3944" y="3219"/>
                <a:ext cx="512" cy="740"/>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4" name="Group 174"/>
            <p:cNvGrpSpPr>
              <a:grpSpLocks/>
            </p:cNvGrpSpPr>
            <p:nvPr/>
          </p:nvGrpSpPr>
          <p:grpSpPr bwMode="auto">
            <a:xfrm>
              <a:off x="-104" y="3018"/>
              <a:ext cx="4457" cy="387"/>
              <a:chOff x="0" y="3959"/>
              <a:chExt cx="5968" cy="615"/>
            </a:xfrm>
          </p:grpSpPr>
          <p:sp>
            <p:nvSpPr>
              <p:cNvPr id="255008" name="Rectangle 125"/>
              <p:cNvSpPr>
                <a:spLocks noChangeArrowheads="1"/>
              </p:cNvSpPr>
              <p:nvPr/>
            </p:nvSpPr>
            <p:spPr bwMode="auto">
              <a:xfrm>
                <a:off x="32" y="3959"/>
                <a:ext cx="590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آسيا الصُغرى</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09" name="Rectangle 173"/>
              <p:cNvSpPr>
                <a:spLocks noChangeArrowheads="1"/>
              </p:cNvSpPr>
              <p:nvPr/>
            </p:nvSpPr>
            <p:spPr bwMode="auto">
              <a:xfrm>
                <a:off x="0" y="3959"/>
                <a:ext cx="596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5" name="Group 176"/>
            <p:cNvGrpSpPr>
              <a:grpSpLocks/>
            </p:cNvGrpSpPr>
            <p:nvPr/>
          </p:nvGrpSpPr>
          <p:grpSpPr bwMode="auto">
            <a:xfrm>
              <a:off x="-104" y="3405"/>
              <a:ext cx="4457" cy="387"/>
              <a:chOff x="0" y="4574"/>
              <a:chExt cx="5968" cy="615"/>
            </a:xfrm>
          </p:grpSpPr>
          <p:sp>
            <p:nvSpPr>
              <p:cNvPr id="255006" name="Rectangle 126"/>
              <p:cNvSpPr>
                <a:spLocks noChangeArrowheads="1"/>
              </p:cNvSpPr>
              <p:nvPr/>
            </p:nvSpPr>
            <p:spPr bwMode="auto">
              <a:xfrm>
                <a:off x="32" y="4574"/>
                <a:ext cx="590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ق.٩٠ م</a:t>
                </a:r>
              </a:p>
            </p:txBody>
          </p:sp>
          <p:sp>
            <p:nvSpPr>
              <p:cNvPr id="255007" name="Rectangle 175"/>
              <p:cNvSpPr>
                <a:spLocks noChangeArrowheads="1"/>
              </p:cNvSpPr>
              <p:nvPr/>
            </p:nvSpPr>
            <p:spPr bwMode="auto">
              <a:xfrm>
                <a:off x="0" y="4574"/>
                <a:ext cx="5968" cy="615"/>
              </a:xfrm>
              <a:prstGeom prst="rect">
                <a:avLst/>
              </a:prstGeom>
              <a:noFill/>
              <a:ln w="7">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pic>
        <p:nvPicPr>
          <p:cNvPr id="254980" name="Picture 190" descr="j0227537"/>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5156" y="72012"/>
            <a:ext cx="1255363" cy="16454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4981" name="Text Box 3"/>
          <p:cNvSpPr txBox="1">
            <a:spLocks noChangeArrowheads="1"/>
          </p:cNvSpPr>
          <p:nvPr/>
        </p:nvSpPr>
        <p:spPr bwMode="auto">
          <a:xfrm>
            <a:off x="8349978" y="44450"/>
            <a:ext cx="679994" cy="46166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٣٠٥</a:t>
            </a:r>
          </a:p>
        </p:txBody>
      </p:sp>
    </p:spTree>
    <p:extLst>
      <p:ext uri="{BB962C8B-B14F-4D97-AF65-F5344CB8AC3E}">
        <p14:creationId xmlns:p14="http://schemas.microsoft.com/office/powerpoint/2010/main" val="1124129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4977"/>
                                        </p:tgtEl>
                                        <p:attrNameLst>
                                          <p:attrName>style.visibility</p:attrName>
                                        </p:attrNameLst>
                                      </p:cBhvr>
                                      <p:to>
                                        <p:strVal val="visible"/>
                                      </p:to>
                                    </p:set>
                                    <p:animEffect transition="in" filter="checkerboard(across)">
                                      <p:cBhvr>
                                        <p:cTn id="7" dur="500"/>
                                        <p:tgtEl>
                                          <p:spTgt spid="254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77" grpId="0" animBg="1"/>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2"/>
          <p:cNvSpPr>
            <a:spLocks noGrp="1" noChangeArrowheads="1"/>
          </p:cNvSpPr>
          <p:nvPr>
            <p:ph type="title" idx="4294967295"/>
          </p:nvPr>
        </p:nvSpPr>
        <p:spPr/>
        <p:txBody>
          <a:bodyPr/>
          <a:lstStyle/>
          <a:p>
            <a:pPr eaLnBrk="1" hangingPunct="1"/>
            <a:r>
              <a:rPr lang="en-US" dirty="0">
                <a:latin typeface="Accordance" panose="00000400000000000000" pitchFamily="2" charset="-78"/>
                <a:ea typeface="Accordance" panose="00000400000000000000" pitchFamily="2" charset="-78"/>
                <a:cs typeface="Accordance" panose="00000400000000000000" pitchFamily="2" charset="-78"/>
              </a:rPr>
              <a:t>Acrostic Bible – 3 John</a:t>
            </a:r>
          </a:p>
        </p:txBody>
      </p:sp>
      <p:pic>
        <p:nvPicPr>
          <p:cNvPr id="210946" name="Picture 5"/>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070350" y="685800"/>
            <a:ext cx="5073650" cy="594360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pic>
      <p:sp>
        <p:nvSpPr>
          <p:cNvPr id="210948" name="Text Box 6"/>
          <p:cNvSpPr txBox="1">
            <a:spLocks noChangeArrowheads="1"/>
          </p:cNvSpPr>
          <p:nvPr/>
        </p:nvSpPr>
        <p:spPr bwMode="auto">
          <a:xfrm>
            <a:off x="0" y="834008"/>
            <a:ext cx="5715000" cy="266700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nchor="ctr"/>
          <a:lstStyle>
            <a:lvl1pPr marL="893763" indent="-893763"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ar-JO"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400" b="1" i="1"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1-4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تحيات للأخ </a:t>
            </a:r>
            <a:r>
              <a:rPr kumimoji="0" lang="ar-JO" sz="2400" b="1"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غايس</a:t>
            </a:r>
            <a:endParaRPr kumimoji="0" lang="en-US" sz="24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5-6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تقبُل الغُرباء والإخوة </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7-8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استثمر في عمل الله</a:t>
            </a:r>
            <a:endParaRPr kumimoji="0" lang="en-US" altLang="ja-JP"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9-10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كلمات غير عادلة من ديوتريفِسَ </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11-14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شكر خاص لديمتريوس</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Text Box 10"/>
          <p:cNvSpPr txBox="1">
            <a:spLocks noChangeArrowheads="1"/>
          </p:cNvSpPr>
          <p:nvPr/>
        </p:nvSpPr>
        <p:spPr bwMode="auto">
          <a:xfrm>
            <a:off x="2057400" y="44624"/>
            <a:ext cx="5029200" cy="762000"/>
          </a:xfrm>
          <a:prstGeom prst="rect">
            <a:avLst/>
          </a:prstGeom>
          <a:gradFill rotWithShape="1">
            <a:gsLst>
              <a:gs pos="0">
                <a:srgbClr val="FF5050"/>
              </a:gs>
              <a:gs pos="100000">
                <a:srgbClr val="FF5050">
                  <a:gamma/>
                  <a:shade val="46275"/>
                  <a:invGamma/>
                </a:srgbClr>
              </a:gs>
            </a:gsLst>
            <a:path path="shape">
              <a:fillToRect l="50000" t="50000" r="50000" b="50000"/>
            </a:path>
          </a:gra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20000"/>
              </a:spcBef>
              <a:spcAft>
                <a:spcPct val="0"/>
              </a:spcAft>
              <a:defRPr sz="2400">
                <a:solidFill>
                  <a:schemeClr val="tx1"/>
                </a:solidFill>
                <a:latin typeface="Times New Roman" charset="0"/>
                <a:ea typeface="ＭＳ Ｐゴシック" charset="0"/>
              </a:defRPr>
            </a:lvl6pPr>
            <a:lvl7pPr marL="914400" eaLnBrk="0" fontAlgn="base" hangingPunct="0">
              <a:spcBef>
                <a:spcPct val="20000"/>
              </a:spcBef>
              <a:spcAft>
                <a:spcPct val="0"/>
              </a:spcAft>
              <a:defRPr sz="2400">
                <a:solidFill>
                  <a:schemeClr val="tx1"/>
                </a:solidFill>
                <a:latin typeface="Times New Roman" charset="0"/>
                <a:ea typeface="ＭＳ Ｐゴシック" charset="0"/>
              </a:defRPr>
            </a:lvl7pPr>
            <a:lvl8pPr marL="1371600" eaLnBrk="0" fontAlgn="base" hangingPunct="0">
              <a:spcBef>
                <a:spcPct val="20000"/>
              </a:spcBef>
              <a:spcAft>
                <a:spcPct val="0"/>
              </a:spcAft>
              <a:defRPr sz="2400">
                <a:solidFill>
                  <a:schemeClr val="tx1"/>
                </a:solidFill>
                <a:latin typeface="Times New Roman" charset="0"/>
                <a:ea typeface="ＭＳ Ｐゴシック" charset="0"/>
              </a:defRPr>
            </a:lvl8pPr>
            <a:lvl9pPr marL="1828800"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400" b="1" i="1" u="none" strike="noStrike" kern="1200" cap="none" spc="0" normalizeH="0" baseline="0" noProof="0">
                <a:ln>
                  <a:noFill/>
                </a:ln>
                <a:solidFill>
                  <a:srgbClr val="E5E5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يوحنا الثالثة</a:t>
            </a:r>
            <a:endParaRPr kumimoji="0" lang="en-US" sz="4400" b="1" i="1" u="none" strike="noStrike" kern="1200" cap="none" spc="0" normalizeH="0" baseline="0" noProof="0" dirty="0">
              <a:ln>
                <a:noFill/>
              </a:ln>
              <a:solidFill>
                <a:srgbClr val="E5E5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9906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70338" name="Picture 2" descr="Image result for giving christian">
            <a:extLst>
              <a:ext uri="{FF2B5EF4-FFF2-40B4-BE49-F238E27FC236}">
                <a16:creationId xmlns:a16="http://schemas.microsoft.com/office/drawing/2014/main" id="{EA75823D-5FBE-B244-86CE-330E0CC062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96" y="1503009"/>
            <a:ext cx="9073008" cy="453650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51520" y="4888004"/>
            <a:ext cx="8412237"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٣ </a:t>
            </a: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0201" y="22671"/>
            <a:ext cx="9120187" cy="1446653"/>
          </a:xfrm>
          <a:effectLst>
            <a:outerShdw blurRad="63500" dist="35921" dir="2700000" algn="ctr" rotWithShape="0">
              <a:schemeClr val="tx2">
                <a:alpha val="74998"/>
              </a:schemeClr>
            </a:outerShdw>
          </a:effectLst>
        </p:spPr>
        <p:txBody>
          <a:bodyPr/>
          <a:lstStyle/>
          <a:p>
            <a:pPr>
              <a:defRPr/>
            </a:pPr>
            <a:r>
              <a:rPr lang="ar-JO" sz="8000" dirty="0">
                <a:effectLst>
                  <a:glow rad="127000">
                    <a:schemeClr val="tx1"/>
                  </a:glow>
                </a:effectLst>
                <a:ea typeface="Accordance" panose="00000400000000000000" pitchFamily="2" charset="-78"/>
              </a:rPr>
              <a:t>كُن مُعطيًا</a:t>
            </a:r>
            <a:endParaRPr lang="en-US" sz="8000" dirty="0">
              <a:effectLst>
                <a:glow rad="127000">
                  <a:schemeClr val="tx1"/>
                </a:glow>
              </a:effectLst>
              <a:ea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Tree>
    <p:extLst>
      <p:ext uri="{BB962C8B-B14F-4D97-AF65-F5344CB8AC3E}">
        <p14:creationId xmlns:p14="http://schemas.microsoft.com/office/powerpoint/2010/main" val="34151373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1" name="Picture 4" descr="bible0013.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4925" y="0"/>
            <a:ext cx="9109075" cy="6831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10746" y="0"/>
            <a:ext cx="9133254" cy="5373216"/>
          </a:xfrm>
        </p:spPr>
        <p:txBody>
          <a:bodyPr/>
          <a:lstStyle/>
          <a:p>
            <a:pPr>
              <a:defRPr/>
            </a:pPr>
            <a:r>
              <a:rPr lang="ar-JO" sz="6600" b="1">
                <a:solidFill>
                  <a:schemeClr val="tx1"/>
                </a:solidFill>
                <a:effectLst>
                  <a:glow rad="254000">
                    <a:schemeClr val="bg1">
                      <a:alpha val="93000"/>
                    </a:schemeClr>
                  </a:glow>
                </a:effectLst>
                <a:ea typeface="Accordance" panose="00000400000000000000" pitchFamily="2" charset="-78"/>
                <a:cs typeface="Accordance" panose="00000400000000000000" pitchFamily="2" charset="-78"/>
              </a:rPr>
              <a:t>"كيف يمكنني اعتبار الحق على أنّهُ الحق بينما يرى الكثير من الآخرين الحق بشكل مختلف؟"</a:t>
            </a:r>
            <a:endParaRPr lang="en-US" sz="6600" b="1" dirty="0">
              <a:solidFill>
                <a:schemeClr val="tx1"/>
              </a:solidFill>
              <a:effectLst>
                <a:glow rad="254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225283" name="Title 1"/>
          <p:cNvSpPr txBox="1">
            <a:spLocks/>
          </p:cNvSpPr>
          <p:nvPr/>
        </p:nvSpPr>
        <p:spPr bwMode="auto">
          <a:xfrm>
            <a:off x="0" y="5373688"/>
            <a:ext cx="9144000" cy="1484312"/>
          </a:xfrm>
          <a:prstGeom prst="rect">
            <a:avLst/>
          </a:prstGeom>
          <a:solidFill>
            <a:srgbClr val="000090"/>
          </a:solidFill>
          <a:ln>
            <a:noFill/>
          </a:ln>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rPr>
              <a:t>مراسل في تقرير عطلة نهاية الأسبوع بالولايات المتحدة الأمريكية عن الدين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rPr>
              <a:t> (١٩٩٦)</a:t>
            </a:r>
            <a:endParaRPr kumimoji="0" lang="en-US" sz="3600" b="1" i="0" u="none" strike="noStrike" kern="1200" cap="none" spc="0" normalizeH="0" baseline="0" noProof="0" dirty="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5F7CA741-38F8-3846-935B-3083C5F59399}"/>
              </a:ext>
            </a:extLst>
          </p:cNvPr>
          <p:cNvSpPr txBox="1">
            <a:spLocks noChangeArrowheads="1"/>
          </p:cNvSpPr>
          <p:nvPr/>
        </p:nvSpPr>
        <p:spPr bwMode="auto">
          <a:xfrm rot="20341302">
            <a:off x="6217383" y="4163904"/>
            <a:ext cx="3067093" cy="909772"/>
          </a:xfrm>
          <a:prstGeom prst="rect">
            <a:avLst/>
          </a:prstGeom>
          <a:solidFill>
            <a:srgbClr val="FF0000"/>
          </a:solid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ccordance" panose="00000400000000000000" pitchFamily="2" charset="-78"/>
              </a:rPr>
              <a:t>٣ يوحنا</a:t>
            </a:r>
          </a:p>
        </p:txBody>
      </p:sp>
    </p:spTree>
    <p:extLst>
      <p:ext uri="{BB962C8B-B14F-4D97-AF65-F5344CB8AC3E}">
        <p14:creationId xmlns:p14="http://schemas.microsoft.com/office/powerpoint/2010/main" val="40000009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Picture 3"/>
          <p:cNvPicPr>
            <a:picLocks noChangeAspect="1"/>
          </p:cNvPicPr>
          <p:nvPr/>
        </p:nvPicPr>
        <p:blipFill>
          <a:blip r:embed="rId4"/>
          <a:stretch>
            <a:fillRect/>
          </a:stretch>
        </p:blipFill>
        <p:spPr>
          <a:xfrm>
            <a:off x="-38390" y="-171400"/>
            <a:ext cx="9171408" cy="6453336"/>
          </a:xfrm>
          <a:prstGeom prst="rect">
            <a:avLst/>
          </a:prstGeom>
        </p:spPr>
      </p:pic>
      <p:sp>
        <p:nvSpPr>
          <p:cNvPr id="2" name="Title 1"/>
          <p:cNvSpPr>
            <a:spLocks noGrp="1"/>
          </p:cNvSpPr>
          <p:nvPr>
            <p:ph type="title"/>
          </p:nvPr>
        </p:nvSpPr>
        <p:spPr>
          <a:xfrm>
            <a:off x="-592" y="332656"/>
            <a:ext cx="9133254" cy="1556792"/>
          </a:xfrm>
        </p:spPr>
        <p:txBody>
          <a:bodyPr/>
          <a:lstStyle/>
          <a:p>
            <a:pPr>
              <a:defRPr/>
            </a:pPr>
            <a:r>
              <a:rPr lang="ar-JO" sz="8000" b="1" i="1">
                <a:effectLst>
                  <a:glow rad="101600">
                    <a:schemeClr val="bg1">
                      <a:alpha val="94000"/>
                    </a:schemeClr>
                  </a:glow>
                </a:effectLst>
                <a:latin typeface="Accordance" panose="00000400000000000000" pitchFamily="2" charset="-78"/>
                <a:ea typeface="Accordance" panose="00000400000000000000" pitchFamily="2" charset="-78"/>
                <a:cs typeface="Accordance" panose="00000400000000000000" pitchFamily="2" charset="-78"/>
              </a:rPr>
              <a:t>الحق هو الحق</a:t>
            </a:r>
            <a:endParaRPr lang="en-US" sz="8000" b="1" dirty="0">
              <a:effectLst>
                <a:glow rad="101600">
                  <a:schemeClr val="bg1">
                    <a:alpha val="94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grpSp>
        <p:nvGrpSpPr>
          <p:cNvPr id="9" name="Group 8"/>
          <p:cNvGrpSpPr/>
          <p:nvPr/>
        </p:nvGrpSpPr>
        <p:grpSpPr>
          <a:xfrm>
            <a:off x="1973539" y="1240200"/>
            <a:ext cx="7495005" cy="7223470"/>
            <a:chOff x="1913220" y="1384216"/>
            <a:chExt cx="7495005" cy="7223470"/>
          </a:xfrm>
        </p:grpSpPr>
        <p:sp>
          <p:nvSpPr>
            <p:cNvPr id="3" name="Isosceles Triangle 2"/>
            <p:cNvSpPr/>
            <p:nvPr/>
          </p:nvSpPr>
          <p:spPr bwMode="auto">
            <a:xfrm rot="18237502">
              <a:off x="3945024" y="336218"/>
              <a:ext cx="3811754" cy="7114649"/>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Isosceles Triangle 4"/>
            <p:cNvSpPr/>
            <p:nvPr/>
          </p:nvSpPr>
          <p:spPr bwMode="auto">
            <a:xfrm rot="18361151">
              <a:off x="3564668" y="552766"/>
              <a:ext cx="3811754" cy="7114649"/>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Isosceles Triangle 5"/>
            <p:cNvSpPr/>
            <p:nvPr/>
          </p:nvSpPr>
          <p:spPr bwMode="auto">
            <a:xfrm rot="18946706">
              <a:off x="2973768" y="1384216"/>
              <a:ext cx="4116414" cy="7223470"/>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Oval 7"/>
            <p:cNvSpPr/>
            <p:nvPr/>
          </p:nvSpPr>
          <p:spPr bwMode="auto">
            <a:xfrm>
              <a:off x="2483768" y="1916832"/>
              <a:ext cx="720080" cy="720080"/>
            </a:xfrm>
            <a:prstGeom prst="ellipse">
              <a:avLst/>
            </a:prstGeom>
            <a:solidFill>
              <a:srgbClr val="00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Oval 9"/>
            <p:cNvSpPr/>
            <p:nvPr/>
          </p:nvSpPr>
          <p:spPr bwMode="auto">
            <a:xfrm>
              <a:off x="2771800" y="2276872"/>
              <a:ext cx="720080" cy="720080"/>
            </a:xfrm>
            <a:prstGeom prst="ellipse">
              <a:avLst/>
            </a:prstGeom>
            <a:solidFill>
              <a:srgbClr val="00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11" name="Title 1"/>
          <p:cNvSpPr txBox="1">
            <a:spLocks/>
          </p:cNvSpPr>
          <p:nvPr/>
        </p:nvSpPr>
        <p:spPr bwMode="auto">
          <a:xfrm>
            <a:off x="3059832" y="3068960"/>
            <a:ext cx="4536504" cy="1628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rPr>
              <a:t>الحق لا يزال حق حتى لو لم يصدقهُ أحد.</a:t>
            </a:r>
            <a:endParaRPr kumimoji="0" lang="en-US" sz="3600" b="1" i="0" u="none" strike="noStrike" kern="1200" cap="none" spc="0" normalizeH="0" baseline="0" noProof="0" dirty="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Title 1"/>
          <p:cNvSpPr txBox="1">
            <a:spLocks/>
          </p:cNvSpPr>
          <p:nvPr/>
        </p:nvSpPr>
        <p:spPr bwMode="auto">
          <a:xfrm>
            <a:off x="4667815" y="4973845"/>
            <a:ext cx="4536504" cy="1628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rPr>
              <a:t>الكذب يبقى كذب حتى لو صدقهُ الجميع.</a:t>
            </a:r>
            <a:endParaRPr kumimoji="0" lang="en-US" sz="3600" b="1" i="0" u="none" strike="noStrike" kern="1200" cap="none" spc="0" normalizeH="0" baseline="0" noProof="0" dirty="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34CDC6BE-9633-E149-A58C-E575524F695C}"/>
              </a:ext>
            </a:extLst>
          </p:cNvPr>
          <p:cNvSpPr txBox="1">
            <a:spLocks noChangeArrowheads="1"/>
          </p:cNvSpPr>
          <p:nvPr/>
        </p:nvSpPr>
        <p:spPr bwMode="auto">
          <a:xfrm>
            <a:off x="-38389" y="6021288"/>
            <a:ext cx="5042438" cy="722553"/>
          </a:xfrm>
          <a:prstGeom prst="rect">
            <a:avLst/>
          </a:prstGeom>
          <a:solidFill>
            <a:schemeClr val="bg1"/>
          </a:solid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2894971832"/>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fill="hold"/>
                                        <p:tgtEl>
                                          <p:spTgt spid="14"/>
                                        </p:tgtEl>
                                        <p:attrNameLst>
                                          <p:attrName>ppt_x</p:attrName>
                                        </p:attrNameLst>
                                      </p:cBhvr>
                                      <p:tavLst>
                                        <p:tav tm="0">
                                          <p:val>
                                            <p:strVal val="#ppt_x"/>
                                          </p:val>
                                        </p:tav>
                                        <p:tav tm="100000">
                                          <p:val>
                                            <p:strVal val="#ppt_x"/>
                                          </p:val>
                                        </p:tav>
                                      </p:tavLst>
                                    </p:anim>
                                    <p:anim calcmode="lin" valueType="num">
                                      <p:cBhvr additive="base">
                                        <p:cTn id="2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2" grpId="0"/>
      <p:bldP spid="14" grpId="0" animBg="1"/>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1216" y="274638"/>
            <a:ext cx="8003232" cy="1066130"/>
          </a:xfrm>
          <a:solidFill>
            <a:srgbClr val="800000"/>
          </a:solidFill>
        </p:spPr>
        <p:txBody>
          <a:bodyPr/>
          <a:lstStyle/>
          <a:p>
            <a:pPr>
              <a:defRPr/>
            </a:pPr>
            <a:r>
              <a:rPr lang="ar-JO" sz="4800" b="1">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رسائل العهد الجديد ٢٧  </a:t>
            </a:r>
            <a:endParaRPr lang="en-US" sz="4800" b="1" dirty="0">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6" name="Chart 5"/>
          <p:cNvGraphicFramePr>
            <a:graphicFrameLocks/>
          </p:cNvGraphicFramePr>
          <p:nvPr/>
        </p:nvGraphicFramePr>
        <p:xfrm>
          <a:off x="323528" y="1248833"/>
          <a:ext cx="8496944" cy="5420527"/>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Group 9"/>
          <p:cNvGrpSpPr>
            <a:grpSpLocks/>
          </p:cNvGrpSpPr>
          <p:nvPr/>
        </p:nvGrpSpPr>
        <p:grpSpPr bwMode="auto">
          <a:xfrm>
            <a:off x="-757238" y="1844675"/>
            <a:ext cx="10296526" cy="1512888"/>
            <a:chOff x="-758496" y="1844130"/>
            <a:chExt cx="10298682" cy="1512870"/>
          </a:xfrm>
        </p:grpSpPr>
        <p:grpSp>
          <p:nvGrpSpPr>
            <p:cNvPr id="228357" name="Group 7"/>
            <p:cNvGrpSpPr>
              <a:grpSpLocks/>
            </p:cNvGrpSpPr>
            <p:nvPr/>
          </p:nvGrpSpPr>
          <p:grpSpPr bwMode="auto">
            <a:xfrm>
              <a:off x="-758496" y="1844130"/>
              <a:ext cx="10298682" cy="1512870"/>
              <a:chOff x="-758496" y="1844130"/>
              <a:chExt cx="10298682" cy="1512870"/>
            </a:xfrm>
          </p:grpSpPr>
          <p:sp>
            <p:nvSpPr>
              <p:cNvPr id="228359" name="Rectangular Callout 6"/>
              <p:cNvSpPr>
                <a:spLocks noChangeArrowheads="1"/>
              </p:cNvSpPr>
              <p:nvPr/>
            </p:nvSpPr>
            <p:spPr bwMode="auto">
              <a:xfrm>
                <a:off x="5148510" y="1844824"/>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0" name="Rectangular Callout 2"/>
              <p:cNvSpPr>
                <a:spLocks noChangeArrowheads="1"/>
              </p:cNvSpPr>
              <p:nvPr/>
            </p:nvSpPr>
            <p:spPr bwMode="auto">
              <a:xfrm flipH="1">
                <a:off x="1042134" y="1844973"/>
                <a:ext cx="3888432" cy="1296144"/>
              </a:xfrm>
              <a:prstGeom prst="wedgeRectCallout">
                <a:avLst>
                  <a:gd name="adj1" fmla="val 10116"/>
                  <a:gd name="adj2" fmla="val 24646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1" name="Rectangular Callout 6"/>
              <p:cNvSpPr>
                <a:spLocks noChangeArrowheads="1"/>
              </p:cNvSpPr>
              <p:nvPr/>
            </p:nvSpPr>
            <p:spPr bwMode="auto">
              <a:xfrm>
                <a:off x="4572308" y="1988895"/>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2" name="Rectangular Callout 6"/>
              <p:cNvSpPr>
                <a:spLocks noChangeArrowheads="1"/>
              </p:cNvSpPr>
              <p:nvPr/>
            </p:nvSpPr>
            <p:spPr bwMode="auto">
              <a:xfrm>
                <a:off x="4284207" y="1988895"/>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3" name="Rectangular Callout 6"/>
              <p:cNvSpPr>
                <a:spLocks noChangeArrowheads="1"/>
              </p:cNvSpPr>
              <p:nvPr/>
            </p:nvSpPr>
            <p:spPr bwMode="auto">
              <a:xfrm>
                <a:off x="2338591" y="2060856"/>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4" name="Rectangular Callout 6"/>
              <p:cNvSpPr>
                <a:spLocks noChangeArrowheads="1"/>
              </p:cNvSpPr>
              <p:nvPr/>
            </p:nvSpPr>
            <p:spPr bwMode="auto">
              <a:xfrm>
                <a:off x="1474287"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5" name="Rectangular Callout 6"/>
              <p:cNvSpPr>
                <a:spLocks noChangeArrowheads="1"/>
              </p:cNvSpPr>
              <p:nvPr/>
            </p:nvSpPr>
            <p:spPr bwMode="auto">
              <a:xfrm>
                <a:off x="1187120"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6" name="Rectangular Callout 6"/>
              <p:cNvSpPr>
                <a:spLocks noChangeArrowheads="1"/>
              </p:cNvSpPr>
              <p:nvPr/>
            </p:nvSpPr>
            <p:spPr bwMode="auto">
              <a:xfrm>
                <a:off x="682009"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7" name="Rectangular Callout 6"/>
              <p:cNvSpPr>
                <a:spLocks noChangeArrowheads="1"/>
              </p:cNvSpPr>
              <p:nvPr/>
            </p:nvSpPr>
            <p:spPr bwMode="auto">
              <a:xfrm>
                <a:off x="393908"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8" name="Rectangular Callout 6"/>
              <p:cNvSpPr>
                <a:spLocks noChangeArrowheads="1"/>
              </p:cNvSpPr>
              <p:nvPr/>
            </p:nvSpPr>
            <p:spPr bwMode="auto">
              <a:xfrm>
                <a:off x="-758496"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9" name="Rectangular Callout 6"/>
              <p:cNvSpPr>
                <a:spLocks noChangeArrowheads="1"/>
              </p:cNvSpPr>
              <p:nvPr/>
            </p:nvSpPr>
            <p:spPr bwMode="auto">
              <a:xfrm>
                <a:off x="3490995"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0" name="Rectangular Callout 6"/>
              <p:cNvSpPr>
                <a:spLocks noChangeArrowheads="1"/>
              </p:cNvSpPr>
              <p:nvPr/>
            </p:nvSpPr>
            <p:spPr bwMode="auto">
              <a:xfrm>
                <a:off x="5364586" y="1916934"/>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1" name="Rectangular Callout 6"/>
              <p:cNvSpPr>
                <a:spLocks noChangeArrowheads="1"/>
              </p:cNvSpPr>
              <p:nvPr/>
            </p:nvSpPr>
            <p:spPr bwMode="auto">
              <a:xfrm>
                <a:off x="5651754"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2" name="Rectangular Callout 6"/>
              <p:cNvSpPr>
                <a:spLocks noChangeArrowheads="1"/>
              </p:cNvSpPr>
              <p:nvPr/>
            </p:nvSpPr>
            <p:spPr bwMode="auto">
              <a:xfrm>
                <a:off x="105807"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3" name="Rectangular Callout 6"/>
              <p:cNvSpPr>
                <a:spLocks noChangeArrowheads="1"/>
              </p:cNvSpPr>
              <p:nvPr/>
            </p:nvSpPr>
            <p:spPr bwMode="auto">
              <a:xfrm>
                <a:off x="1763322" y="1844130"/>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4" name="Rectangular Callout 6"/>
              <p:cNvSpPr>
                <a:spLocks noChangeArrowheads="1"/>
              </p:cNvSpPr>
              <p:nvPr/>
            </p:nvSpPr>
            <p:spPr bwMode="auto">
              <a:xfrm>
                <a:off x="2050490"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5" name="Rectangular Callout 6"/>
              <p:cNvSpPr>
                <a:spLocks noChangeArrowheads="1"/>
              </p:cNvSpPr>
              <p:nvPr/>
            </p:nvSpPr>
            <p:spPr bwMode="auto">
              <a:xfrm>
                <a:off x="2626692" y="1988895"/>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6" name="Rectangular Callout 6"/>
              <p:cNvSpPr>
                <a:spLocks noChangeArrowheads="1"/>
              </p:cNvSpPr>
              <p:nvPr/>
            </p:nvSpPr>
            <p:spPr bwMode="auto">
              <a:xfrm>
                <a:off x="2842768" y="1988895"/>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7" name="Rectangular Callout 6"/>
              <p:cNvSpPr>
                <a:spLocks noChangeArrowheads="1"/>
              </p:cNvSpPr>
              <p:nvPr/>
            </p:nvSpPr>
            <p:spPr bwMode="auto">
              <a:xfrm>
                <a:off x="4859476" y="1844973"/>
                <a:ext cx="3888432" cy="1296144"/>
              </a:xfrm>
              <a:prstGeom prst="wedgeRectCallout">
                <a:avLst>
                  <a:gd name="adj1" fmla="val 19847"/>
                  <a:gd name="adj2" fmla="val 237088"/>
                </a:avLst>
              </a:prstGeom>
              <a:solidFill>
                <a:srgbClr val="0000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9" name="Title 1"/>
            <p:cNvSpPr txBox="1">
              <a:spLocks/>
            </p:cNvSpPr>
            <p:nvPr/>
          </p:nvSpPr>
          <p:spPr bwMode="auto">
            <a:xfrm>
              <a:off x="-1722" y="1916832"/>
              <a:ext cx="9146194" cy="1138138"/>
            </a:xfrm>
            <a:prstGeom prst="rect">
              <a:avLst/>
            </a:prstGeom>
            <a:noFill/>
            <a:ln>
              <a:noFill/>
            </a:ln>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rPr>
                <a:t>١٩ يردون على بدعة!</a:t>
              </a:r>
              <a:endParaRPr kumimoji="0" lang="en-US" sz="5400" b="1" i="0" u="none" strike="noStrike" kern="1200" cap="none" spc="0" normalizeH="0" baseline="0" noProof="0" dirty="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31" name="Rectangle 3"/>
          <p:cNvSpPr txBox="1">
            <a:spLocks noChangeArrowheads="1"/>
          </p:cNvSpPr>
          <p:nvPr/>
        </p:nvSpPr>
        <p:spPr bwMode="auto">
          <a:xfrm>
            <a:off x="8411882" y="0"/>
            <a:ext cx="732118" cy="4885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glow rad="266700">
                    <a:srgbClr val="000000">
                      <a:alpha val="75000"/>
                    </a:srgbClr>
                  </a:glow>
                </a:effectLst>
                <a:uLnTx/>
                <a:uFillTx/>
                <a:latin typeface="Accordance" panose="00000400000000000000" pitchFamily="2" charset="-78"/>
                <a:ea typeface="Accordance" panose="00000400000000000000" pitchFamily="2" charset="-78"/>
                <a:cs typeface="Accordance" panose="00000400000000000000" pitchFamily="2" charset="-78"/>
              </a:rPr>
              <a:t>٢٨ </a:t>
            </a:r>
          </a:p>
        </p:txBody>
      </p:sp>
      <p:grpSp>
        <p:nvGrpSpPr>
          <p:cNvPr id="27" name="Group 26">
            <a:extLst>
              <a:ext uri="{FF2B5EF4-FFF2-40B4-BE49-F238E27FC236}">
                <a16:creationId xmlns:a16="http://schemas.microsoft.com/office/drawing/2014/main" id="{052B5786-42B0-1BB8-A62C-D8E2A3AFF615}"/>
              </a:ext>
            </a:extLst>
          </p:cNvPr>
          <p:cNvGrpSpPr/>
          <p:nvPr/>
        </p:nvGrpSpPr>
        <p:grpSpPr>
          <a:xfrm>
            <a:off x="971600" y="5895246"/>
            <a:ext cx="7509761" cy="932614"/>
            <a:chOff x="1038715" y="5895246"/>
            <a:chExt cx="7509761" cy="932614"/>
          </a:xfrm>
        </p:grpSpPr>
        <p:sp>
          <p:nvSpPr>
            <p:cNvPr id="28" name="Rectangle 2">
              <a:extLst>
                <a:ext uri="{FF2B5EF4-FFF2-40B4-BE49-F238E27FC236}">
                  <a16:creationId xmlns:a16="http://schemas.microsoft.com/office/drawing/2014/main" id="{6046DB19-5811-BB1B-3B37-F93CE66C2B1F}"/>
                </a:ext>
              </a:extLst>
            </p:cNvPr>
            <p:cNvSpPr txBox="1">
              <a:spLocks noChangeArrowheads="1"/>
            </p:cNvSpPr>
            <p:nvPr/>
          </p:nvSpPr>
          <p:spPr bwMode="auto">
            <a:xfrm rot="16200000">
              <a:off x="718871" y="6215090"/>
              <a:ext cx="932614" cy="292926"/>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متى</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29" name="Rectangle 2">
              <a:extLst>
                <a:ext uri="{FF2B5EF4-FFF2-40B4-BE49-F238E27FC236}">
                  <a16:creationId xmlns:a16="http://schemas.microsoft.com/office/drawing/2014/main" id="{D4AE38A8-0F92-F7CF-1FFB-167E22F486EA}"/>
                </a:ext>
              </a:extLst>
            </p:cNvPr>
            <p:cNvSpPr txBox="1">
              <a:spLocks noChangeArrowheads="1"/>
            </p:cNvSpPr>
            <p:nvPr/>
          </p:nvSpPr>
          <p:spPr bwMode="auto">
            <a:xfrm rot="16200000">
              <a:off x="996442" y="6215090"/>
              <a:ext cx="932614" cy="292926"/>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مرقس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0" name="Rectangle 2">
              <a:extLst>
                <a:ext uri="{FF2B5EF4-FFF2-40B4-BE49-F238E27FC236}">
                  <a16:creationId xmlns:a16="http://schemas.microsoft.com/office/drawing/2014/main" id="{6A832284-BCFC-F937-BEAF-BC4CE099F4FD}"/>
                </a:ext>
              </a:extLst>
            </p:cNvPr>
            <p:cNvSpPr txBox="1">
              <a:spLocks noChangeArrowheads="1"/>
            </p:cNvSpPr>
            <p:nvPr/>
          </p:nvSpPr>
          <p:spPr bwMode="auto">
            <a:xfrm rot="16200000">
              <a:off x="1294461" y="6194641"/>
              <a:ext cx="932614" cy="333823"/>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لوقا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2" name="Rectangle 2">
              <a:extLst>
                <a:ext uri="{FF2B5EF4-FFF2-40B4-BE49-F238E27FC236}">
                  <a16:creationId xmlns:a16="http://schemas.microsoft.com/office/drawing/2014/main" id="{42E7FCA7-AC84-2FF9-41EB-FECBF691F5F9}"/>
                </a:ext>
              </a:extLst>
            </p:cNvPr>
            <p:cNvSpPr txBox="1">
              <a:spLocks noChangeArrowheads="1"/>
            </p:cNvSpPr>
            <p:nvPr/>
          </p:nvSpPr>
          <p:spPr bwMode="auto">
            <a:xfrm rot="16200000">
              <a:off x="1572030"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3" name="Rectangle 2">
              <a:extLst>
                <a:ext uri="{FF2B5EF4-FFF2-40B4-BE49-F238E27FC236}">
                  <a16:creationId xmlns:a16="http://schemas.microsoft.com/office/drawing/2014/main" id="{FE8673D8-CC6D-F509-9C0A-C95D9A8D90EF}"/>
                </a:ext>
              </a:extLst>
            </p:cNvPr>
            <p:cNvSpPr txBox="1">
              <a:spLocks noChangeArrowheads="1"/>
            </p:cNvSpPr>
            <p:nvPr/>
          </p:nvSpPr>
          <p:spPr bwMode="auto">
            <a:xfrm rot="16200000">
              <a:off x="1866586" y="6194642"/>
              <a:ext cx="932614" cy="333822"/>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اعمال</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4" name="Rectangle 2">
              <a:extLst>
                <a:ext uri="{FF2B5EF4-FFF2-40B4-BE49-F238E27FC236}">
                  <a16:creationId xmlns:a16="http://schemas.microsoft.com/office/drawing/2014/main" id="{20DFFAF0-B666-C43E-A44A-94B93ADF8E56}"/>
                </a:ext>
              </a:extLst>
            </p:cNvPr>
            <p:cNvSpPr txBox="1">
              <a:spLocks noChangeArrowheads="1"/>
            </p:cNvSpPr>
            <p:nvPr/>
          </p:nvSpPr>
          <p:spPr bwMode="auto">
            <a:xfrm rot="16200000">
              <a:off x="2127172"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رومية</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5" name="Rectangle 2">
              <a:extLst>
                <a:ext uri="{FF2B5EF4-FFF2-40B4-BE49-F238E27FC236}">
                  <a16:creationId xmlns:a16="http://schemas.microsoft.com/office/drawing/2014/main" id="{E1AD3062-CC8A-9882-CAB3-2278FB7A4783}"/>
                </a:ext>
              </a:extLst>
            </p:cNvPr>
            <p:cNvSpPr txBox="1">
              <a:spLocks noChangeArrowheads="1"/>
            </p:cNvSpPr>
            <p:nvPr/>
          </p:nvSpPr>
          <p:spPr bwMode="auto">
            <a:xfrm rot="16200000">
              <a:off x="2404743"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كورنثوس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6" name="Rectangle 2">
              <a:extLst>
                <a:ext uri="{FF2B5EF4-FFF2-40B4-BE49-F238E27FC236}">
                  <a16:creationId xmlns:a16="http://schemas.microsoft.com/office/drawing/2014/main" id="{158EE4B3-AF3C-280E-783F-C964E38AA93C}"/>
                </a:ext>
              </a:extLst>
            </p:cNvPr>
            <p:cNvSpPr txBox="1">
              <a:spLocks noChangeArrowheads="1"/>
            </p:cNvSpPr>
            <p:nvPr/>
          </p:nvSpPr>
          <p:spPr bwMode="auto">
            <a:xfrm rot="16200000">
              <a:off x="2682314"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كورنثوس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7" name="Rectangle 2">
              <a:extLst>
                <a:ext uri="{FF2B5EF4-FFF2-40B4-BE49-F238E27FC236}">
                  <a16:creationId xmlns:a16="http://schemas.microsoft.com/office/drawing/2014/main" id="{6F8BCCDE-4F2D-F77D-E2CA-10DC7E1E6E0C}"/>
                </a:ext>
              </a:extLst>
            </p:cNvPr>
            <p:cNvSpPr txBox="1">
              <a:spLocks noChangeArrowheads="1"/>
            </p:cNvSpPr>
            <p:nvPr/>
          </p:nvSpPr>
          <p:spPr bwMode="auto">
            <a:xfrm rot="16200000">
              <a:off x="2959885"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غلاطية</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8" name="Rectangle 2">
              <a:extLst>
                <a:ext uri="{FF2B5EF4-FFF2-40B4-BE49-F238E27FC236}">
                  <a16:creationId xmlns:a16="http://schemas.microsoft.com/office/drawing/2014/main" id="{9E6B3580-189F-895A-5B95-81B3A48FEC66}"/>
                </a:ext>
              </a:extLst>
            </p:cNvPr>
            <p:cNvSpPr txBox="1">
              <a:spLocks noChangeArrowheads="1"/>
            </p:cNvSpPr>
            <p:nvPr/>
          </p:nvSpPr>
          <p:spPr bwMode="auto">
            <a:xfrm rot="16200000">
              <a:off x="3237456"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افسس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9" name="Rectangle 2">
              <a:extLst>
                <a:ext uri="{FF2B5EF4-FFF2-40B4-BE49-F238E27FC236}">
                  <a16:creationId xmlns:a16="http://schemas.microsoft.com/office/drawing/2014/main" id="{1E5770B1-5E4E-1F48-F84F-57F6A2422D95}"/>
                </a:ext>
              </a:extLst>
            </p:cNvPr>
            <p:cNvSpPr txBox="1">
              <a:spLocks noChangeArrowheads="1"/>
            </p:cNvSpPr>
            <p:nvPr/>
          </p:nvSpPr>
          <p:spPr bwMode="auto">
            <a:xfrm rot="16200000">
              <a:off x="3515027"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فيلبي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0" name="Rectangle 2">
              <a:extLst>
                <a:ext uri="{FF2B5EF4-FFF2-40B4-BE49-F238E27FC236}">
                  <a16:creationId xmlns:a16="http://schemas.microsoft.com/office/drawing/2014/main" id="{A6DEEA3C-84E0-A716-1AF2-A8ACA4228AE6}"/>
                </a:ext>
              </a:extLst>
            </p:cNvPr>
            <p:cNvSpPr txBox="1">
              <a:spLocks noChangeArrowheads="1"/>
            </p:cNvSpPr>
            <p:nvPr/>
          </p:nvSpPr>
          <p:spPr bwMode="auto">
            <a:xfrm rot="16200000">
              <a:off x="3792598"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كولوسي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1" name="Rectangle 2">
              <a:extLst>
                <a:ext uri="{FF2B5EF4-FFF2-40B4-BE49-F238E27FC236}">
                  <a16:creationId xmlns:a16="http://schemas.microsoft.com/office/drawing/2014/main" id="{EDCD778F-D9FD-8658-BE80-1E98C20E89B5}"/>
                </a:ext>
              </a:extLst>
            </p:cNvPr>
            <p:cNvSpPr txBox="1">
              <a:spLocks noChangeArrowheads="1"/>
            </p:cNvSpPr>
            <p:nvPr/>
          </p:nvSpPr>
          <p:spPr bwMode="auto">
            <a:xfrm rot="16200000">
              <a:off x="4070169"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تسالونيكي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2" name="Rectangle 2">
              <a:extLst>
                <a:ext uri="{FF2B5EF4-FFF2-40B4-BE49-F238E27FC236}">
                  <a16:creationId xmlns:a16="http://schemas.microsoft.com/office/drawing/2014/main" id="{AE997FBC-2379-0663-9DE7-B8A49C2529CA}"/>
                </a:ext>
              </a:extLst>
            </p:cNvPr>
            <p:cNvSpPr txBox="1">
              <a:spLocks noChangeArrowheads="1"/>
            </p:cNvSpPr>
            <p:nvPr/>
          </p:nvSpPr>
          <p:spPr bwMode="auto">
            <a:xfrm rot="16200000">
              <a:off x="4347740"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تسالونيكي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3" name="Rectangle 2">
              <a:extLst>
                <a:ext uri="{FF2B5EF4-FFF2-40B4-BE49-F238E27FC236}">
                  <a16:creationId xmlns:a16="http://schemas.microsoft.com/office/drawing/2014/main" id="{C32C92AD-C18C-B5EC-AA19-39901728888C}"/>
                </a:ext>
              </a:extLst>
            </p:cNvPr>
            <p:cNvSpPr txBox="1">
              <a:spLocks noChangeArrowheads="1"/>
            </p:cNvSpPr>
            <p:nvPr/>
          </p:nvSpPr>
          <p:spPr bwMode="auto">
            <a:xfrm rot="16200000">
              <a:off x="4625311"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تيموثاوس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4" name="Rectangle 2">
              <a:extLst>
                <a:ext uri="{FF2B5EF4-FFF2-40B4-BE49-F238E27FC236}">
                  <a16:creationId xmlns:a16="http://schemas.microsoft.com/office/drawing/2014/main" id="{235A5FA5-E1C3-C65B-A6F6-269BC7CFB584}"/>
                </a:ext>
              </a:extLst>
            </p:cNvPr>
            <p:cNvSpPr txBox="1">
              <a:spLocks noChangeArrowheads="1"/>
            </p:cNvSpPr>
            <p:nvPr/>
          </p:nvSpPr>
          <p:spPr bwMode="auto">
            <a:xfrm rot="16200000">
              <a:off x="4902882"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تيموثاوس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5" name="Rectangle 2">
              <a:extLst>
                <a:ext uri="{FF2B5EF4-FFF2-40B4-BE49-F238E27FC236}">
                  <a16:creationId xmlns:a16="http://schemas.microsoft.com/office/drawing/2014/main" id="{41EE6DE0-5064-22DE-1828-617D83885F57}"/>
                </a:ext>
              </a:extLst>
            </p:cNvPr>
            <p:cNvSpPr txBox="1">
              <a:spLocks noChangeArrowheads="1"/>
            </p:cNvSpPr>
            <p:nvPr/>
          </p:nvSpPr>
          <p:spPr bwMode="auto">
            <a:xfrm rot="16200000">
              <a:off x="5180453"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تيطس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6" name="Rectangle 2">
              <a:extLst>
                <a:ext uri="{FF2B5EF4-FFF2-40B4-BE49-F238E27FC236}">
                  <a16:creationId xmlns:a16="http://schemas.microsoft.com/office/drawing/2014/main" id="{2A48B525-E24F-06E4-62C0-76980281B373}"/>
                </a:ext>
              </a:extLst>
            </p:cNvPr>
            <p:cNvSpPr txBox="1">
              <a:spLocks noChangeArrowheads="1"/>
            </p:cNvSpPr>
            <p:nvPr/>
          </p:nvSpPr>
          <p:spPr bwMode="auto">
            <a:xfrm rot="16200000">
              <a:off x="5458024"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فليمون</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7" name="Rectangle 2">
              <a:extLst>
                <a:ext uri="{FF2B5EF4-FFF2-40B4-BE49-F238E27FC236}">
                  <a16:creationId xmlns:a16="http://schemas.microsoft.com/office/drawing/2014/main" id="{68A5B029-A10F-3327-A8F0-61D6214D6F75}"/>
                </a:ext>
              </a:extLst>
            </p:cNvPr>
            <p:cNvSpPr txBox="1">
              <a:spLocks noChangeArrowheads="1"/>
            </p:cNvSpPr>
            <p:nvPr/>
          </p:nvSpPr>
          <p:spPr bwMode="auto">
            <a:xfrm rot="16200000">
              <a:off x="5735595"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عبرانيين</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8" name="Rectangle 2">
              <a:extLst>
                <a:ext uri="{FF2B5EF4-FFF2-40B4-BE49-F238E27FC236}">
                  <a16:creationId xmlns:a16="http://schemas.microsoft.com/office/drawing/2014/main" id="{504E2593-F917-6D8A-A049-29D7026C0FE1}"/>
                </a:ext>
              </a:extLst>
            </p:cNvPr>
            <p:cNvSpPr txBox="1">
              <a:spLocks noChangeArrowheads="1"/>
            </p:cNvSpPr>
            <p:nvPr/>
          </p:nvSpPr>
          <p:spPr bwMode="auto">
            <a:xfrm rot="16200000">
              <a:off x="6013166"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يعقوب</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9" name="Rectangle 2">
              <a:extLst>
                <a:ext uri="{FF2B5EF4-FFF2-40B4-BE49-F238E27FC236}">
                  <a16:creationId xmlns:a16="http://schemas.microsoft.com/office/drawing/2014/main" id="{B8CB638A-9DB0-3134-5DE5-ABB997D7AFD9}"/>
                </a:ext>
              </a:extLst>
            </p:cNvPr>
            <p:cNvSpPr txBox="1">
              <a:spLocks noChangeArrowheads="1"/>
            </p:cNvSpPr>
            <p:nvPr/>
          </p:nvSpPr>
          <p:spPr bwMode="auto">
            <a:xfrm rot="16200000">
              <a:off x="7401021"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3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0" name="Rectangle 2">
              <a:extLst>
                <a:ext uri="{FF2B5EF4-FFF2-40B4-BE49-F238E27FC236}">
                  <a16:creationId xmlns:a16="http://schemas.microsoft.com/office/drawing/2014/main" id="{DC023623-0533-FA87-F8DC-8D18AEE8405E}"/>
                </a:ext>
              </a:extLst>
            </p:cNvPr>
            <p:cNvSpPr txBox="1">
              <a:spLocks noChangeArrowheads="1"/>
            </p:cNvSpPr>
            <p:nvPr/>
          </p:nvSpPr>
          <p:spPr bwMode="auto">
            <a:xfrm rot="16200000">
              <a:off x="7678592"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يهوذا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1" name="Rectangle 2">
              <a:extLst>
                <a:ext uri="{FF2B5EF4-FFF2-40B4-BE49-F238E27FC236}">
                  <a16:creationId xmlns:a16="http://schemas.microsoft.com/office/drawing/2014/main" id="{397B6821-76A1-38B3-9EC8-EAD8392E1D42}"/>
                </a:ext>
              </a:extLst>
            </p:cNvPr>
            <p:cNvSpPr txBox="1">
              <a:spLocks noChangeArrowheads="1"/>
            </p:cNvSpPr>
            <p:nvPr/>
          </p:nvSpPr>
          <p:spPr bwMode="auto">
            <a:xfrm rot="16200000">
              <a:off x="7956154"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رؤيا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2" name="Rectangle 2">
              <a:extLst>
                <a:ext uri="{FF2B5EF4-FFF2-40B4-BE49-F238E27FC236}">
                  <a16:creationId xmlns:a16="http://schemas.microsoft.com/office/drawing/2014/main" id="{C918FD43-0703-7DE5-2166-808192AE46A7}"/>
                </a:ext>
              </a:extLst>
            </p:cNvPr>
            <p:cNvSpPr txBox="1">
              <a:spLocks noChangeArrowheads="1"/>
            </p:cNvSpPr>
            <p:nvPr/>
          </p:nvSpPr>
          <p:spPr bwMode="auto">
            <a:xfrm rot="16200000">
              <a:off x="7123450"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3" name="Rectangle 2">
              <a:extLst>
                <a:ext uri="{FF2B5EF4-FFF2-40B4-BE49-F238E27FC236}">
                  <a16:creationId xmlns:a16="http://schemas.microsoft.com/office/drawing/2014/main" id="{15275107-CE77-1534-2D3D-4892BD83BC0F}"/>
                </a:ext>
              </a:extLst>
            </p:cNvPr>
            <p:cNvSpPr txBox="1">
              <a:spLocks noChangeArrowheads="1"/>
            </p:cNvSpPr>
            <p:nvPr/>
          </p:nvSpPr>
          <p:spPr bwMode="auto">
            <a:xfrm rot="16200000">
              <a:off x="6290737"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بطرس</a:t>
              </a:r>
              <a:r>
                <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 1 </a:t>
              </a:r>
            </a:p>
          </p:txBody>
        </p:sp>
        <p:sp>
          <p:nvSpPr>
            <p:cNvPr id="54" name="Rectangle 2">
              <a:extLst>
                <a:ext uri="{FF2B5EF4-FFF2-40B4-BE49-F238E27FC236}">
                  <a16:creationId xmlns:a16="http://schemas.microsoft.com/office/drawing/2014/main" id="{FE4EEFB5-4A30-8816-2DA2-540821043E6A}"/>
                </a:ext>
              </a:extLst>
            </p:cNvPr>
            <p:cNvSpPr txBox="1">
              <a:spLocks noChangeArrowheads="1"/>
            </p:cNvSpPr>
            <p:nvPr/>
          </p:nvSpPr>
          <p:spPr bwMode="auto">
            <a:xfrm rot="16200000">
              <a:off x="6568308"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بطرس</a:t>
              </a:r>
              <a:r>
                <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5" name="Rectangle 2">
              <a:extLst>
                <a:ext uri="{FF2B5EF4-FFF2-40B4-BE49-F238E27FC236}">
                  <a16:creationId xmlns:a16="http://schemas.microsoft.com/office/drawing/2014/main" id="{262D6858-7A90-196E-F899-37A8965F098B}"/>
                </a:ext>
              </a:extLst>
            </p:cNvPr>
            <p:cNvSpPr txBox="1">
              <a:spLocks noChangeArrowheads="1"/>
            </p:cNvSpPr>
            <p:nvPr/>
          </p:nvSpPr>
          <p:spPr bwMode="auto">
            <a:xfrm rot="16200000">
              <a:off x="6845879" y="6235537"/>
              <a:ext cx="932614" cy="252031"/>
            </a:xfrm>
            <a:prstGeom prst="rect">
              <a:avLst/>
            </a:prstGeom>
            <a:solidFill>
              <a:schemeClr val="bg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grpSp>
    </p:spTree>
    <p:extLst>
      <p:ext uri="{BB962C8B-B14F-4D97-AF65-F5344CB8AC3E}">
        <p14:creationId xmlns:p14="http://schemas.microsoft.com/office/powerpoint/2010/main" val="10408596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1"/>
            </a:gs>
            <a:gs pos="100000">
              <a:srgbClr val="0000FF"/>
            </a:gs>
          </a:gsLst>
          <a:path path="rect">
            <a:fillToRect l="100000" t="100000"/>
          </a:path>
        </a:gradFill>
        <a:effectLst/>
      </p:bgPr>
    </p:bg>
    <p:spTree>
      <p:nvGrpSpPr>
        <p:cNvPr id="1" name=""/>
        <p:cNvGrpSpPr/>
        <p:nvPr/>
      </p:nvGrpSpPr>
      <p:grpSpPr>
        <a:xfrm>
          <a:off x="0" y="0"/>
          <a:ext cx="0" cy="0"/>
          <a:chOff x="0" y="0"/>
          <a:chExt cx="0" cy="0"/>
        </a:xfrm>
      </p:grpSpPr>
      <p:pic>
        <p:nvPicPr>
          <p:cNvPr id="272390" name="Picture 6" descr="Sunday Adelaja's Blog arabic bible - Sunday Adelaja's Blog">
            <a:extLst>
              <a:ext uri="{FF2B5EF4-FFF2-40B4-BE49-F238E27FC236}">
                <a16:creationId xmlns:a16="http://schemas.microsoft.com/office/drawing/2014/main" id="{0DACFAD3-110F-350A-19CE-9718CD89FC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1700"/>
          <a:stretch/>
        </p:blipFill>
        <p:spPr bwMode="auto">
          <a:xfrm>
            <a:off x="-10747" y="-15532"/>
            <a:ext cx="9303521" cy="6972924"/>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10746" y="0"/>
            <a:ext cx="9133254" cy="4509120"/>
          </a:xfrm>
        </p:spPr>
        <p:txBody>
          <a:bodyPr/>
          <a:lstStyle/>
          <a:p>
            <a:pPr>
              <a:defRPr/>
            </a:pPr>
            <a:r>
              <a:rPr lang="ar-JO" sz="8800" b="1">
                <a:solidFill>
                  <a:schemeClr val="tx1"/>
                </a:solidFill>
                <a:effectLst>
                  <a:glow rad="127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rPr>
              <a:t>هل أنت بحاجة إلى طاعة حق الله؟</a:t>
            </a:r>
            <a:endParaRPr lang="en-US" sz="8800" b="1" dirty="0">
              <a:solidFill>
                <a:schemeClr val="tx1"/>
              </a:solidFill>
              <a:effectLst>
                <a:glow rad="127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93E32327-3D82-FA41-B264-D9490C2287D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1378595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98.xml><?xml version="1.0" encoding="utf-8"?>
<p:sld xmlns:a="http://schemas.openxmlformats.org/drawingml/2006/main" xmlns:r="http://schemas.openxmlformats.org/officeDocument/2006/relationships" xmlns:p="http://schemas.openxmlformats.org/presentationml/2006/main" showMasterSp="0">
  <p:cSld>
    <p:bg>
      <p:bgPr>
        <a:solidFill>
          <a:schemeClr val="accent2"/>
        </a:solidFill>
        <a:effectLst/>
      </p:bgPr>
    </p:bg>
    <p:spTree>
      <p:nvGrpSpPr>
        <p:cNvPr id="1" name=""/>
        <p:cNvGrpSpPr/>
        <p:nvPr/>
      </p:nvGrpSpPr>
      <p:grpSpPr>
        <a:xfrm>
          <a:off x="0" y="0"/>
          <a:ext cx="0" cy="0"/>
          <a:chOff x="0" y="0"/>
          <a:chExt cx="0" cy="0"/>
        </a:xfrm>
      </p:grpSpPr>
      <p:pic>
        <p:nvPicPr>
          <p:cNvPr id="272386" name="Picture 7" descr="mens clothin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409825" y="0"/>
            <a:ext cx="39624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2387" name="Text Box 3"/>
          <p:cNvSpPr txBox="1">
            <a:spLocks noChangeArrowheads="1"/>
          </p:cNvSpPr>
          <p:nvPr/>
        </p:nvSpPr>
        <p:spPr bwMode="auto">
          <a:xfrm>
            <a:off x="8384531" y="19050"/>
            <a:ext cx="756938" cy="46166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٣٠٦ </a:t>
            </a:r>
          </a:p>
        </p:txBody>
      </p:sp>
      <p:sp>
        <p:nvSpPr>
          <p:cNvPr id="9" name="Up Arrow 8"/>
          <p:cNvSpPr>
            <a:spLocks noChangeArrowheads="1"/>
          </p:cNvSpPr>
          <p:nvPr/>
        </p:nvSpPr>
        <p:spPr bwMode="auto">
          <a:xfrm rot="-1681446">
            <a:off x="4462463" y="4441825"/>
            <a:ext cx="893762" cy="1173163"/>
          </a:xfrm>
          <a:prstGeom prst="upArrow">
            <a:avLst>
              <a:gd name="adj1" fmla="val 50000"/>
              <a:gd name="adj2" fmla="val 50055"/>
            </a:avLst>
          </a:prstGeom>
          <a:solidFill>
            <a:srgbClr val="003E00"/>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Up Arrow 9"/>
          <p:cNvSpPr>
            <a:spLocks noChangeArrowheads="1"/>
          </p:cNvSpPr>
          <p:nvPr/>
        </p:nvSpPr>
        <p:spPr bwMode="auto">
          <a:xfrm rot="-7513425">
            <a:off x="5476876" y="1995487"/>
            <a:ext cx="893762" cy="1173163"/>
          </a:xfrm>
          <a:prstGeom prst="upArrow">
            <a:avLst>
              <a:gd name="adj1" fmla="val 50000"/>
              <a:gd name="adj2" fmla="val 50055"/>
            </a:avLst>
          </a:prstGeom>
          <a:solidFill>
            <a:schemeClr val="tx1"/>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1" name="Up Arrow 10"/>
          <p:cNvSpPr>
            <a:spLocks noChangeArrowheads="1"/>
          </p:cNvSpPr>
          <p:nvPr/>
        </p:nvSpPr>
        <p:spPr bwMode="auto">
          <a:xfrm rot="3954856">
            <a:off x="2251076" y="2122487"/>
            <a:ext cx="893762" cy="1173163"/>
          </a:xfrm>
          <a:prstGeom prst="upArrow">
            <a:avLst>
              <a:gd name="adj1" fmla="val 50000"/>
              <a:gd name="adj2" fmla="val 50055"/>
            </a:avLst>
          </a:prstGeom>
          <a:solidFill>
            <a:srgbClr val="000090"/>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8441" name="Text Box 9"/>
          <p:cNvSpPr txBox="1">
            <a:spLocks noChangeArrowheads="1"/>
          </p:cNvSpPr>
          <p:nvPr/>
        </p:nvSpPr>
        <p:spPr bwMode="auto">
          <a:xfrm>
            <a:off x="-36513" y="765175"/>
            <a:ext cx="2736851" cy="2554545"/>
          </a:xfrm>
          <a:prstGeom prst="rect">
            <a:avLst/>
          </a:prstGeom>
          <a:solidFill>
            <a:srgbClr val="000090"/>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٣</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تصبح </a:t>
            </a:r>
            <a:r>
              <a:rPr kumimoji="0" lang="ar-JO" altLang="zh-CN" sz="40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مُرسَل</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مثل ديميتريوس (١٢ )</a:t>
            </a:r>
            <a:endPar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8436" name="Text Box 4"/>
          <p:cNvSpPr txBox="1">
            <a:spLocks noChangeArrowheads="1"/>
          </p:cNvSpPr>
          <p:nvPr/>
        </p:nvSpPr>
        <p:spPr bwMode="auto">
          <a:xfrm>
            <a:off x="2984500" y="5346700"/>
            <a:ext cx="6196013" cy="1323439"/>
          </a:xfrm>
          <a:prstGeom prst="rect">
            <a:avLst/>
          </a:prstGeom>
          <a:solidFill>
            <a:srgbClr val="003E00"/>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١</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ساعد </a:t>
            </a:r>
            <a:r>
              <a:rPr kumimoji="0" lang="ar-JO" altLang="zh-CN" sz="40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الآخرين</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في الكشف عن الحق مثل غايُس(٥-٨)</a:t>
            </a:r>
            <a:endPar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Text Box 8"/>
          <p:cNvSpPr txBox="1">
            <a:spLocks noChangeArrowheads="1"/>
          </p:cNvSpPr>
          <p:nvPr/>
        </p:nvSpPr>
        <p:spPr bwMode="auto">
          <a:xfrm>
            <a:off x="6084888" y="866775"/>
            <a:ext cx="3059112" cy="2554545"/>
          </a:xfrm>
          <a:prstGeom prst="rect">
            <a:avLst/>
          </a:prstGeom>
          <a:solidFill>
            <a:schemeClr val="tx1"/>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لا </a:t>
            </a:r>
            <a:r>
              <a:rPr kumimoji="0" lang="ar-JO" sz="4000" b="1"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تعيق</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الإرساليات مثل ديوتريفس (٩- ١١</a:t>
            </a:r>
            <a:r>
              <a:rPr kumimoji="0" lang="ar-JO"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Rectangle 5"/>
          <p:cNvSpPr>
            <a:spLocks noChangeArrowheads="1"/>
          </p:cNvSpPr>
          <p:nvPr/>
        </p:nvSpPr>
        <p:spPr bwMode="auto">
          <a:xfrm>
            <a:off x="1" y="0"/>
            <a:ext cx="6997716" cy="584776"/>
          </a:xfrm>
          <a:prstGeom prst="rect">
            <a:avLst/>
          </a:prstGeom>
          <a:solidFill>
            <a:schemeClr val="accent1"/>
          </a:solidFill>
          <a:ln w="9525">
            <a:solidFill>
              <a:schemeClr val="tx1"/>
            </a:solidFill>
            <a:miter lim="800000"/>
            <a:headEnd type="none" w="sm" len="sm"/>
            <a:tailEnd type="none" w="sm" len="sm"/>
          </a:ln>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altLang="zh-CN" sz="32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كيف نطيع حق الله؟</a:t>
            </a:r>
            <a:endParaRPr kumimoji="0" lang="en-US" sz="32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B933C0FA-C5F7-5E43-9D14-70460143C119}"/>
              </a:ext>
            </a:extLst>
          </p:cNvPr>
          <p:cNvSpPr txBox="1">
            <a:spLocks noChangeArrowheads="1"/>
          </p:cNvSpPr>
          <p:nvPr/>
        </p:nvSpPr>
        <p:spPr bwMode="auto">
          <a:xfrm>
            <a:off x="132315" y="5933983"/>
            <a:ext cx="2852186"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2975515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8436">
                                            <p:bg/>
                                          </p:spTgt>
                                        </p:tgtEl>
                                        <p:attrNameLst>
                                          <p:attrName>style.visibility</p:attrName>
                                        </p:attrNameLst>
                                      </p:cBhvr>
                                      <p:to>
                                        <p:strVal val="visible"/>
                                      </p:to>
                                    </p:set>
                                    <p:anim calcmode="lin" valueType="num">
                                      <p:cBhvr additive="base">
                                        <p:cTn id="7" dur="500" fill="hold"/>
                                        <p:tgtEl>
                                          <p:spTgt spid="18436">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8436">
                                            <p:bg/>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8436">
                                            <p:txEl>
                                              <p:pRg st="0" end="0"/>
                                            </p:txEl>
                                          </p:spTgt>
                                        </p:tgtEl>
                                        <p:attrNameLst>
                                          <p:attrName>style.visibility</p:attrName>
                                        </p:attrNameLst>
                                      </p:cBhvr>
                                      <p:to>
                                        <p:strVal val="visible"/>
                                      </p:to>
                                    </p:set>
                                    <p:anim calcmode="lin" valueType="num">
                                      <p:cBhvr additive="base">
                                        <p:cTn id="11" dur="500" fill="hold"/>
                                        <p:tgtEl>
                                          <p:spTgt spid="1843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36">
                                            <p:txEl>
                                              <p:pRg st="0" end="0"/>
                                            </p:txEl>
                                          </p:spTgt>
                                        </p:tgtEl>
                                        <p:attrNameLst>
                                          <p:attrName>ppt_y</p:attrName>
                                        </p:attrNameLst>
                                      </p:cBhvr>
                                      <p:tavLst>
                                        <p:tav tm="0">
                                          <p:val>
                                            <p:strVal val="#ppt_y"/>
                                          </p:val>
                                        </p:tav>
                                        <p:tav tm="100000">
                                          <p:val>
                                            <p:strVal val="#ppt_y"/>
                                          </p:val>
                                        </p:tav>
                                      </p:tavLst>
                                    </p:anim>
                                  </p:childTnLst>
                                </p:cTn>
                              </p:par>
                            </p:childTnLst>
                          </p:cTn>
                        </p:par>
                        <p:par>
                          <p:cTn id="13" fill="hold" nodeType="afterGroup">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wipe(down)">
                                      <p:cBhvr>
                                        <p:cTn id="16" dur="500"/>
                                        <p:tgtEl>
                                          <p:spTgt spid="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2">
                                            <p:bg/>
                                          </p:spTgt>
                                        </p:tgtEl>
                                        <p:attrNameLst>
                                          <p:attrName>style.visibility</p:attrName>
                                        </p:attrNameLst>
                                      </p:cBhvr>
                                      <p:to>
                                        <p:strVal val="visible"/>
                                      </p:to>
                                    </p:set>
                                    <p:anim calcmode="lin" valueType="num">
                                      <p:cBhvr additive="base">
                                        <p:cTn id="21" dur="500" fill="hold"/>
                                        <p:tgtEl>
                                          <p:spTgt spid="12">
                                            <p:bg/>
                                          </p:spTgt>
                                        </p:tgtEl>
                                        <p:attrNameLst>
                                          <p:attrName>ppt_x</p:attrName>
                                        </p:attrNameLst>
                                      </p:cBhvr>
                                      <p:tavLst>
                                        <p:tav tm="0">
                                          <p:val>
                                            <p:strVal val="0-#ppt_w/2"/>
                                          </p:val>
                                        </p:tav>
                                        <p:tav tm="100000">
                                          <p:val>
                                            <p:strVal val="#ppt_x"/>
                                          </p:val>
                                        </p:tav>
                                      </p:tavLst>
                                    </p:anim>
                                    <p:anim calcmode="lin" valueType="num">
                                      <p:cBhvr additive="base">
                                        <p:cTn id="22" dur="500" fill="hold"/>
                                        <p:tgtEl>
                                          <p:spTgt spid="12">
                                            <p:bg/>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 calcmode="lin" valueType="num">
                                      <p:cBhvr additive="base">
                                        <p:cTn id="2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7" fill="hold" nodeType="afterGroup">
                            <p:stCondLst>
                              <p:cond delay="500"/>
                            </p:stCondLst>
                            <p:childTnLst>
                              <p:par>
                                <p:cTn id="28" presetID="22" presetClass="entr" presetSubtype="8" fill="hold" grpId="0"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wipe(left)">
                                      <p:cBhvr>
                                        <p:cTn id="30" dur="500"/>
                                        <p:tgtEl>
                                          <p:spTgt spid="1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8441">
                                            <p:bg/>
                                          </p:spTgt>
                                        </p:tgtEl>
                                        <p:attrNameLst>
                                          <p:attrName>style.visibility</p:attrName>
                                        </p:attrNameLst>
                                      </p:cBhvr>
                                      <p:to>
                                        <p:strVal val="visible"/>
                                      </p:to>
                                    </p:set>
                                    <p:anim calcmode="lin" valueType="num">
                                      <p:cBhvr additive="base">
                                        <p:cTn id="35" dur="500" fill="hold"/>
                                        <p:tgtEl>
                                          <p:spTgt spid="18441">
                                            <p:bg/>
                                          </p:spTgt>
                                        </p:tgtEl>
                                        <p:attrNameLst>
                                          <p:attrName>ppt_x</p:attrName>
                                        </p:attrNameLst>
                                      </p:cBhvr>
                                      <p:tavLst>
                                        <p:tav tm="0">
                                          <p:val>
                                            <p:strVal val="0-#ppt_w/2"/>
                                          </p:val>
                                        </p:tav>
                                        <p:tav tm="100000">
                                          <p:val>
                                            <p:strVal val="#ppt_x"/>
                                          </p:val>
                                        </p:tav>
                                      </p:tavLst>
                                    </p:anim>
                                    <p:anim calcmode="lin" valueType="num">
                                      <p:cBhvr additive="base">
                                        <p:cTn id="36" dur="500" fill="hold"/>
                                        <p:tgtEl>
                                          <p:spTgt spid="18441">
                                            <p:bg/>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8441">
                                            <p:txEl>
                                              <p:pRg st="0" end="0"/>
                                            </p:txEl>
                                          </p:spTgt>
                                        </p:tgtEl>
                                        <p:attrNameLst>
                                          <p:attrName>style.visibility</p:attrName>
                                        </p:attrNameLst>
                                      </p:cBhvr>
                                      <p:to>
                                        <p:strVal val="visible"/>
                                      </p:to>
                                    </p:set>
                                    <p:anim calcmode="lin" valueType="num">
                                      <p:cBhvr additive="base">
                                        <p:cTn id="39" dur="500" fill="hold"/>
                                        <p:tgtEl>
                                          <p:spTgt spid="18441">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8441">
                                            <p:txEl>
                                              <p:pRg st="0" end="0"/>
                                            </p:txEl>
                                          </p:spTgt>
                                        </p:tgtEl>
                                        <p:attrNameLst>
                                          <p:attrName>ppt_y</p:attrName>
                                        </p:attrNameLst>
                                      </p:cBhvr>
                                      <p:tavLst>
                                        <p:tav tm="0">
                                          <p:val>
                                            <p:strVal val="#ppt_y"/>
                                          </p:val>
                                        </p:tav>
                                        <p:tav tm="100000">
                                          <p:val>
                                            <p:strVal val="#ppt_y"/>
                                          </p:val>
                                        </p:tav>
                                      </p:tavLst>
                                    </p:anim>
                                  </p:childTnLst>
                                </p:cTn>
                              </p:par>
                            </p:childTnLst>
                          </p:cTn>
                        </p:par>
                        <p:par>
                          <p:cTn id="41" fill="hold" nodeType="afterGroup">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Effect transition="in" filter="wipe(left)">
                                      <p:cBhvr>
                                        <p:cTn id="44" dur="5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500" fill="hold"/>
                                        <p:tgtEl>
                                          <p:spTgt spid="14"/>
                                        </p:tgtEl>
                                        <p:attrNameLst>
                                          <p:attrName>ppt_x</p:attrName>
                                        </p:attrNameLst>
                                      </p:cBhvr>
                                      <p:tavLst>
                                        <p:tav tm="0">
                                          <p:val>
                                            <p:strVal val="#ppt_x"/>
                                          </p:val>
                                        </p:tav>
                                        <p:tav tm="100000">
                                          <p:val>
                                            <p:strVal val="#ppt_x"/>
                                          </p:val>
                                        </p:tav>
                                      </p:tavLst>
                                    </p:anim>
                                    <p:anim calcmode="lin" valueType="num">
                                      <p:cBhvr additive="base">
                                        <p:cTn id="5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8441" grpId="0" build="p" animBg="1" autoUpdateAnimBg="0"/>
      <p:bldP spid="18436" grpId="0" build="p" animBg="1" autoUpdateAnimBg="0"/>
      <p:bldP spid="12" grpId="0" build="p" animBg="1" autoUpdateAnimBg="0"/>
      <p:bldP spid="14"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1841" name="Picture 2" descr="people in front of globe missions.jpg"/>
          <p:cNvPicPr>
            <a:picLocks noChangeAspect="1"/>
          </p:cNvPicPr>
          <p:nvPr/>
        </p:nvPicPr>
        <p:blipFill rotWithShape="1">
          <a:blip r:embed="rId3">
            <a:extLst>
              <a:ext uri="{28A0092B-C50C-407E-A947-70E740481C1C}">
                <a14:useLocalDpi xmlns:a14="http://schemas.microsoft.com/office/drawing/2010/main"/>
              </a:ext>
            </a:extLst>
          </a:blip>
          <a:srcRect l="1587"/>
          <a:stretch/>
        </p:blipFill>
        <p:spPr bwMode="auto">
          <a:xfrm>
            <a:off x="0" y="0"/>
            <a:ext cx="94488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162" name="Title 1"/>
          <p:cNvSpPr>
            <a:spLocks noGrp="1"/>
          </p:cNvSpPr>
          <p:nvPr>
            <p:ph type="title" idx="4294967295"/>
          </p:nvPr>
        </p:nvSpPr>
        <p:spPr>
          <a:xfrm>
            <a:off x="108520" y="288032"/>
            <a:ext cx="9144000" cy="1988840"/>
          </a:xfrm>
        </p:spPr>
        <p:txBody>
          <a:bodyPr/>
          <a:lstStyle/>
          <a:p>
            <a:pPr>
              <a:defRPr/>
            </a:pPr>
            <a:r>
              <a:rPr lang="ar-JO" sz="4800" dirty="0">
                <a:effectLst>
                  <a:glow rad="101600">
                    <a:schemeClr val="bg1">
                      <a:alpha val="99000"/>
                    </a:schemeClr>
                  </a:glow>
                </a:effectLst>
              </a:rPr>
              <a:t>عِش حق الله من خلال </a:t>
            </a:r>
            <a:r>
              <a:rPr lang="ar-JO" sz="4800" dirty="0">
                <a:solidFill>
                  <a:srgbClr val="FF0000"/>
                </a:solidFill>
                <a:effectLst>
                  <a:glow rad="101600">
                    <a:schemeClr val="bg1">
                      <a:alpha val="99000"/>
                    </a:schemeClr>
                  </a:glow>
                </a:effectLst>
              </a:rPr>
              <a:t>دعم الإرساليات </a:t>
            </a:r>
            <a:r>
              <a:rPr lang="ar-JO" sz="4800" dirty="0">
                <a:effectLst>
                  <a:glow rad="101600">
                    <a:schemeClr val="bg1">
                      <a:alpha val="99000"/>
                    </a:schemeClr>
                  </a:glow>
                </a:effectLst>
              </a:rPr>
              <a:t>بالطريقة التي وضعها الله لك.</a:t>
            </a:r>
            <a:endParaRPr lang="en-US" sz="4800" dirty="0">
              <a:effectLst>
                <a:glow rad="101600">
                  <a:schemeClr val="bg1">
                    <a:alpha val="99000"/>
                  </a:schemeClr>
                </a:glow>
              </a:effectLst>
            </a:endParaRPr>
          </a:p>
        </p:txBody>
      </p:sp>
      <p:sp>
        <p:nvSpPr>
          <p:cNvPr id="291843" name="Title 1"/>
          <p:cNvSpPr txBox="1">
            <a:spLocks/>
          </p:cNvSpPr>
          <p:nvPr/>
        </p:nvSpPr>
        <p:spPr bwMode="auto">
          <a:xfrm>
            <a:off x="0" y="5876925"/>
            <a:ext cx="9467850" cy="981075"/>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الفكرة الرئيسة لـ ٣ يوحنا</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39800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91843"/>
                                        </p:tgtEl>
                                        <p:attrNameLst>
                                          <p:attrName>style.visibility</p:attrName>
                                        </p:attrNameLst>
                                      </p:cBhvr>
                                      <p:to>
                                        <p:strVal val="visible"/>
                                      </p:to>
                                    </p:set>
                                    <p:animEffect transition="in" filter="blinds(horizontal)">
                                      <p:cBhvr>
                                        <p:cTn id="7" dur="500"/>
                                        <p:tgtEl>
                                          <p:spTgt spid="2918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843"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000" dirty="0">
                <a:effectLst>
                  <a:glow rad="127000">
                    <a:schemeClr val="tx1"/>
                  </a:glow>
                </a:effectLst>
                <a:ea typeface="ＭＳ Ｐゴシック" charset="0"/>
              </a:rPr>
              <a:t>الآية المفتاحية</a:t>
            </a:r>
            <a:endParaRPr lang="en-US" sz="40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3701" y="1556792"/>
            <a:ext cx="9144000" cy="366328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"فَأَجَابَ سِمْعَانُ بُطْرُسُ وَقَالَ: 'أَنْتَ هُوَ ٱلْمَسِيحُ ٱبْنُ ٱللهِ ٱلْحَيّ'. '...  فَأجَابَ يَسُوعُ </a:t>
            </a: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أَنْتَ بُطْرُسُ، وَعَلَى هَذِهِ ٱلصَّخْرَةِ أَبْنِي كَنِيسَتِي، وَأَبْوَابُ ٱلْجَحِيمِ لَنْ تَقْوَى عَلَيْهَا".</a:t>
            </a: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(16: 16- 18)</a:t>
            </a: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"قُولُوا لِٱبْنَةِ صِهْيَوْنَ: هُوَذَا مَلِكُكِ يَأْتِيكِ وَدِيعًا، رَاكِبًا عَلَى أَتَانٍ وَجَحْشٍ ٱبْنِ أَتَانٍ". </a:t>
            </a: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(21: 5)</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726"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7" y="65348"/>
            <a:ext cx="530715"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364652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يسوع</a:t>
            </a:r>
            <a:b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(نبوة </a:t>
            </a:r>
            <a:r>
              <a:rPr lang="ar-JO" sz="3600" b="1" err="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مسيانية</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10"/>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defPPr>
              <a:defRPr lang="en-US"/>
            </a:defPPr>
            <a:lvl1pPr marL="0" marR="0" lvl="0" indent="0" algn="ctr" defTabSz="457132" latinLnBrk="0">
              <a:lnSpc>
                <a:spcPct val="100000"/>
              </a:lnSpc>
              <a:buClrTx/>
              <a:buSzTx/>
              <a:buFontTx/>
              <a:buNone/>
              <a:tabLst/>
              <a:defRPr kumimoji="0" sz="28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يسوع هو حقًا إنسان تبدأ سلسلة نسبه من آدم (3: 37)، الذي، مثل يسوع، كان إنسانًا كاملاً.</a:t>
            </a:r>
            <a:endParaRPr kumimoji="0" lang="en-US"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لقد تمم المسيح هذا الدور خاصة من خلال استخدام اللقب "ابن الإنسان" –مصطلح مستخدم في دانيال 7: 13-14 للمسيح الذي سيأتي بالملكوت. </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8608E63F-517D-A04A-9962-1534A89AD382}"/>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811272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00.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sp>
        <p:nvSpPr>
          <p:cNvPr id="293890" name="Rectangle 2"/>
          <p:cNvSpPr>
            <a:spLocks noGrp="1" noChangeArrowheads="1"/>
          </p:cNvSpPr>
          <p:nvPr>
            <p:ph type="title" idx="4294967295"/>
          </p:nvPr>
        </p:nvSpPr>
        <p:spPr>
          <a:xfrm>
            <a:off x="1905000" y="0"/>
            <a:ext cx="4876800" cy="533400"/>
          </a:xfrm>
          <a:solidFill>
            <a:schemeClr val="tx1"/>
          </a:solidFill>
        </p:spPr>
        <p:txBody>
          <a:bodyPr/>
          <a:lstStyle/>
          <a:p>
            <a:pPr algn="ctr" eaLnBrk="1" hangingPunct="1"/>
            <a:r>
              <a:rPr lang="ar-JO" altLang="zh-CN" sz="2800" b="1">
                <a:solidFill>
                  <a:schemeClr val="bg1"/>
                </a:solidFill>
                <a:latin typeface="Accordance" panose="00000400000000000000" pitchFamily="2" charset="-78"/>
                <a:ea typeface="Accordance" panose="00000400000000000000" pitchFamily="2" charset="-78"/>
                <a:cs typeface="Accordance" panose="00000400000000000000" pitchFamily="2" charset="-78"/>
              </a:rPr>
              <a:t>ماذا عنك؟</a:t>
            </a:r>
            <a:endParaRPr lang="en-US" sz="28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293891" name="Text Box 3"/>
          <p:cNvSpPr txBox="1">
            <a:spLocks noChangeArrowheads="1"/>
          </p:cNvSpPr>
          <p:nvPr/>
        </p:nvSpPr>
        <p:spPr bwMode="auto">
          <a:xfrm>
            <a:off x="8445906" y="0"/>
            <a:ext cx="704039" cy="46166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٣٠٥</a:t>
            </a:r>
          </a:p>
        </p:txBody>
      </p:sp>
      <p:sp>
        <p:nvSpPr>
          <p:cNvPr id="293892" name="Rectangle 4"/>
          <p:cNvSpPr>
            <a:spLocks noChangeArrowheads="1"/>
          </p:cNvSpPr>
          <p:nvPr/>
        </p:nvSpPr>
        <p:spPr bwMode="auto">
          <a:xfrm>
            <a:off x="1933575" y="1981200"/>
            <a:ext cx="914400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type="none" w="sm" len="sm"/>
                <a:tailEnd type="none" w="sm" len="sm"/>
              </a14:hiddenLine>
            </a:ext>
          </a:ex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3893" name="Text Box 6"/>
          <p:cNvSpPr txBox="1">
            <a:spLocks noChangeArrowheads="1"/>
          </p:cNvSpPr>
          <p:nvPr/>
        </p:nvSpPr>
        <p:spPr bwMode="auto">
          <a:xfrm>
            <a:off x="381000" y="3048000"/>
            <a:ext cx="8382000" cy="892552"/>
          </a:xfrm>
          <a:prstGeom prst="rect">
            <a:avLst/>
          </a:prstGeom>
          <a:solidFill>
            <a:schemeClr val="bg1"/>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كيف تتقدم بالإنجيل من خلال دعم المُرسَلين من خلال الضيافة والتمويل؟</a:t>
            </a:r>
            <a:endParaRPr kumimoji="0" lang="en-US" altLang="zh-CN" sz="32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293894" name="Picture 7" descr="j0222015"/>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010400" y="4343400"/>
            <a:ext cx="1779588" cy="1787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3896" name="Picture 7" descr="3 john hands_holding_wrists.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2590800" y="533400"/>
            <a:ext cx="3746500" cy="2501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2">
            <a:extLst>
              <a:ext uri="{FF2B5EF4-FFF2-40B4-BE49-F238E27FC236}">
                <a16:creationId xmlns:a16="http://schemas.microsoft.com/office/drawing/2014/main" id="{A5873050-DF23-0B40-B1B7-E2C76BC5959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230449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194248"/>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49153" name="Picture 1" descr="Picture 2">
            <a:extLst>
              <a:ext uri="{FF2B5EF4-FFF2-40B4-BE49-F238E27FC236}">
                <a16:creationId xmlns:a16="http://schemas.microsoft.com/office/drawing/2014/main" id="{ACFA05D2-2968-4546-9C05-1B7B5135292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5146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9154" name="Rectangle 2" descr="Title 3">
            <a:extLst>
              <a:ext uri="{FF2B5EF4-FFF2-40B4-BE49-F238E27FC236}">
                <a16:creationId xmlns:a16="http://schemas.microsoft.com/office/drawing/2014/main" id="{DC2551C7-24CD-6C46-A54F-FEA3A3D10C3C}"/>
              </a:ext>
            </a:extLst>
          </p:cNvPr>
          <p:cNvSpPr>
            <a:spLocks noGrp="1"/>
          </p:cNvSpPr>
          <p:nvPr>
            <p:ph type="title" idx="4294967295"/>
          </p:nvPr>
        </p:nvSpPr>
        <p:spPr bwMode="auto">
          <a:xfrm>
            <a:off x="0" y="4632325"/>
            <a:ext cx="9144000" cy="1728788"/>
          </a:xfrm>
          <a:prstGeom prst="rect">
            <a:avLst/>
          </a:prstGeom>
          <a:solidFill>
            <a:srgbClr val="000000"/>
          </a:solidFill>
          <a:ln/>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defTabSz="766763" rtl="1"/>
            <a:r>
              <a:rPr lang="en-US" altLang="en-US" sz="11500" b="1" dirty="0">
                <a:solidFill>
                  <a:srgbClr val="FFFFFF"/>
                </a:solidFill>
              </a:rPr>
              <a:t>يهوذا</a:t>
            </a:r>
          </a:p>
        </p:txBody>
      </p:sp>
      <p:sp>
        <p:nvSpPr>
          <p:cNvPr id="7" name="Rectangle 6">
            <a:extLst>
              <a:ext uri="{FF2B5EF4-FFF2-40B4-BE49-F238E27FC236}">
                <a16:creationId xmlns:a16="http://schemas.microsoft.com/office/drawing/2014/main" id="{05A61F9E-3160-C34D-B5BE-25E4DB475E9F}"/>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Times New Roman" panose="02020603050405020304" pitchFamily="18"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Times New Roman" panose="02020603050405020304" pitchFamily="18"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BibleStudyDownloads.org</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blinds(horizontal)">
                                      <p:cBhvr>
                                        <p:cTn id="7" dur="500"/>
                                        <p:tgtEl>
                                          <p:spTgt spid="49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autoUpdateAnimBg="0"/>
    </p:bldLst>
  </p:timing>
</p:sld>
</file>

<file path=ppt/slides/slide503.xml><?xml version="1.0" encoding="utf-8"?>
<p:sld xmlns:a="http://schemas.openxmlformats.org/drawingml/2006/main" xmlns:r="http://schemas.openxmlformats.org/officeDocument/2006/relationships" xmlns:p="http://schemas.openxmlformats.org/presentationml/2006/main">
  <p:cSld>
    <p:bg bwMode="auto">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0177" name="Rectangle 1" descr="Rectangle 2">
            <a:extLst>
              <a:ext uri="{FF2B5EF4-FFF2-40B4-BE49-F238E27FC236}">
                <a16:creationId xmlns:a16="http://schemas.microsoft.com/office/drawing/2014/main" id="{9367C572-4F83-0447-A6E9-F3926F64DEED}"/>
              </a:ext>
            </a:extLst>
          </p:cNvPr>
          <p:cNvSpPr>
            <a:spLocks noGrp="1" noChangeArrowheads="1"/>
          </p:cNvSpPr>
          <p:nvPr>
            <p:ph type="title"/>
          </p:nvPr>
        </p:nvSpPr>
        <p:spPr>
          <a:xfrm>
            <a:off x="0" y="20638"/>
            <a:ext cx="9144000" cy="909637"/>
          </a:xfrm>
          <a:effectLst>
            <a:outerShdw blurRad="63500" dist="35921" dir="2700000" algn="ctr" rotWithShape="0">
              <a:srgbClr val="000000">
                <a:alpha val="74997"/>
              </a:srgbClr>
            </a:outerShdw>
          </a:effectLst>
        </p:spPr>
        <p:txBody>
          <a:bodyPr/>
          <a:lstStyle/>
          <a:p>
            <a:r>
              <a:rPr lang="en-US" altLang="en-US" sz="4800" dirty="0">
                <a:solidFill>
                  <a:srgbClr val="FFFFFF"/>
                </a:solidFill>
                <a:sym typeface="Arial" panose="020B0604020202020204" pitchFamily="34" charset="0"/>
              </a:rPr>
              <a:t>الكملة المفتاحية </a:t>
            </a:r>
          </a:p>
        </p:txBody>
      </p:sp>
      <p:sp>
        <p:nvSpPr>
          <p:cNvPr id="50178" name="Text Box 2" descr="Rectangle 2">
            <a:extLst>
              <a:ext uri="{FF2B5EF4-FFF2-40B4-BE49-F238E27FC236}">
                <a16:creationId xmlns:a16="http://schemas.microsoft.com/office/drawing/2014/main" id="{0E7EB550-90A0-CC4A-B713-A8862766ACA6}"/>
              </a:ext>
            </a:extLst>
          </p:cNvPr>
          <p:cNvSpPr txBox="1">
            <a:spLocks/>
          </p:cNvSpPr>
          <p:nvPr/>
        </p:nvSpPr>
        <p:spPr bwMode="auto">
          <a:xfrm>
            <a:off x="74989" y="2839948"/>
            <a:ext cx="9053513" cy="1200329"/>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7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المدعي</a:t>
            </a:r>
          </a:p>
        </p:txBody>
      </p:sp>
      <p:sp>
        <p:nvSpPr>
          <p:cNvPr id="50179" name="Text Box 3" descr="Rectangle 2">
            <a:extLst>
              <a:ext uri="{FF2B5EF4-FFF2-40B4-BE49-F238E27FC236}">
                <a16:creationId xmlns:a16="http://schemas.microsoft.com/office/drawing/2014/main" id="{630F6EFC-72BD-9849-A758-D4797094B76E}"/>
              </a:ext>
            </a:extLst>
          </p:cNvPr>
          <p:cNvSpPr txBox="1">
            <a:spLocks/>
          </p:cNvSpPr>
          <p:nvPr/>
        </p:nvSpPr>
        <p:spPr bwMode="auto">
          <a:xfrm>
            <a:off x="44450" y="5949950"/>
            <a:ext cx="8699500"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0180" name="Text Box 4" descr="Text Box 24">
            <a:extLst>
              <a:ext uri="{FF2B5EF4-FFF2-40B4-BE49-F238E27FC236}">
                <a16:creationId xmlns:a16="http://schemas.microsoft.com/office/drawing/2014/main" id="{4ADF1440-B0DE-6543-AC7B-32D0FF92ACCE}"/>
              </a:ext>
            </a:extLst>
          </p:cNvPr>
          <p:cNvSpPr txBox="1">
            <a:spLocks/>
          </p:cNvSpPr>
          <p:nvPr/>
        </p:nvSpPr>
        <p:spPr bwMode="auto">
          <a:xfrm>
            <a:off x="8405553" y="65088"/>
            <a:ext cx="611706"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٣١٠</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01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9" grpId="0" autoUpdateAnimBg="0"/>
    </p:bldLst>
  </p:timing>
</p:sld>
</file>

<file path=ppt/slides/slide5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1201" name="Rectangle 1" descr="Title 1">
            <a:extLst>
              <a:ext uri="{FF2B5EF4-FFF2-40B4-BE49-F238E27FC236}">
                <a16:creationId xmlns:a16="http://schemas.microsoft.com/office/drawing/2014/main" id="{B6BBBF3B-7C12-3744-BCAE-BF5460B22ACD}"/>
              </a:ext>
            </a:extLst>
          </p:cNvPr>
          <p:cNvSpPr>
            <a:spLocks noGrp="1" noChangeArrowheads="1"/>
          </p:cNvSpPr>
          <p:nvPr>
            <p:ph type="title"/>
          </p:nvPr>
        </p:nvSpPr>
        <p:spPr>
          <a:xfrm>
            <a:off x="-17463" y="-6350"/>
            <a:ext cx="9159876" cy="1011238"/>
          </a:xfrm>
        </p:spPr>
        <p:txBody>
          <a:bodyPr/>
          <a:lstStyle/>
          <a:p>
            <a:r>
              <a:rPr lang="en-US" altLang="en-US" sz="4800" dirty="0">
                <a:solidFill>
                  <a:srgbClr val="FFFFFF"/>
                </a:solidFill>
                <a:sym typeface="Arial" panose="020B0604020202020204" pitchFamily="34" charset="0"/>
              </a:rPr>
              <a:t>الموضوع الرئيسي</a:t>
            </a:r>
          </a:p>
        </p:txBody>
      </p:sp>
      <p:sp>
        <p:nvSpPr>
          <p:cNvPr id="51202" name="Text Box 2" descr="Rectangle 2">
            <a:extLst>
              <a:ext uri="{FF2B5EF4-FFF2-40B4-BE49-F238E27FC236}">
                <a16:creationId xmlns:a16="http://schemas.microsoft.com/office/drawing/2014/main" id="{F182962B-DDCC-3D48-8F05-A301E6AAA4EF}"/>
              </a:ext>
            </a:extLst>
          </p:cNvPr>
          <p:cNvSpPr txBox="1">
            <a:spLocks/>
          </p:cNvSpPr>
          <p:nvPr/>
        </p:nvSpPr>
        <p:spPr bwMode="auto">
          <a:xfrm>
            <a:off x="539750" y="2833321"/>
            <a:ext cx="8062913" cy="830997"/>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صراع ضد المدعون</a:t>
            </a:r>
          </a:p>
        </p:txBody>
      </p:sp>
      <p:sp>
        <p:nvSpPr>
          <p:cNvPr id="51203" name="Text Box 3" descr="Text Box 3">
            <a:extLst>
              <a:ext uri="{FF2B5EF4-FFF2-40B4-BE49-F238E27FC236}">
                <a16:creationId xmlns:a16="http://schemas.microsoft.com/office/drawing/2014/main" id="{379C9D1C-4BBC-604E-8732-6AF53A41ECB3}"/>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٢٣</a:t>
            </a:r>
          </a:p>
        </p:txBody>
      </p:sp>
      <p:sp>
        <p:nvSpPr>
          <p:cNvPr id="51204" name="Text Box 4" descr="Rectangle 2">
            <a:extLst>
              <a:ext uri="{FF2B5EF4-FFF2-40B4-BE49-F238E27FC236}">
                <a16:creationId xmlns:a16="http://schemas.microsoft.com/office/drawing/2014/main" id="{675BAB50-0F7C-A444-810F-C9D632E7ED44}"/>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1204"/>
                                        </p:tgtEl>
                                        <p:attrNameLst>
                                          <p:attrName>style.visibility</p:attrName>
                                        </p:attrNameLst>
                                      </p:cBhvr>
                                      <p:to>
                                        <p:strVal val="visible"/>
                                      </p:to>
                                    </p:set>
                                    <p:anim calcmode="lin" valueType="num">
                                      <p:cBhvr additive="base">
                                        <p:cTn id="7" dur="500" fill="hold"/>
                                        <p:tgtEl>
                                          <p:spTgt spid="51204"/>
                                        </p:tgtEl>
                                        <p:attrNameLst>
                                          <p:attrName>ppt_x</p:attrName>
                                        </p:attrNameLst>
                                      </p:cBhvr>
                                      <p:tavLst>
                                        <p:tav tm="0">
                                          <p:val>
                                            <p:strVal val="#ppt_x"/>
                                          </p:val>
                                        </p:tav>
                                        <p:tav tm="100000">
                                          <p:val>
                                            <p:strVal val="#ppt_x"/>
                                          </p:val>
                                        </p:tav>
                                      </p:tavLst>
                                    </p:anim>
                                    <p:anim calcmode="lin" valueType="num">
                                      <p:cBhvr additive="base">
                                        <p:cTn id="8" dur="500" fill="hold"/>
                                        <p:tgtEl>
                                          <p:spTgt spid="512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4" grpId="0" autoUpdateAnimBg="0"/>
    </p:bldLst>
  </p:timing>
</p:sld>
</file>

<file path=ppt/slides/slide505.xml><?xml version="1.0" encoding="utf-8"?>
<p:sld xmlns:a="http://schemas.openxmlformats.org/drawingml/2006/main" xmlns:r="http://schemas.openxmlformats.org/officeDocument/2006/relationships" xmlns:p="http://schemas.openxmlformats.org/presentationml/2006/main">
  <p:cSld>
    <p:bg bwMode="auto">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2225" name="Rectangle 1" descr="Rectangle 2">
            <a:extLst>
              <a:ext uri="{FF2B5EF4-FFF2-40B4-BE49-F238E27FC236}">
                <a16:creationId xmlns:a16="http://schemas.microsoft.com/office/drawing/2014/main" id="{D38D1493-D8CF-B346-99F4-81485EA12803}"/>
              </a:ext>
            </a:extLst>
          </p:cNvPr>
          <p:cNvSpPr>
            <a:spLocks noGrp="1" noChangeArrowheads="1"/>
          </p:cNvSpPr>
          <p:nvPr>
            <p:ph type="title"/>
          </p:nvPr>
        </p:nvSpPr>
        <p:spPr>
          <a:xfrm>
            <a:off x="0" y="0"/>
            <a:ext cx="9144000" cy="909637"/>
          </a:xfrm>
          <a:effectLst>
            <a:outerShdw blurRad="63500" dist="35921" dir="2700000" algn="ctr" rotWithShape="0">
              <a:srgbClr val="000000">
                <a:alpha val="74997"/>
              </a:srgbClr>
            </a:outerShdw>
          </a:effectLst>
        </p:spPr>
        <p:txBody>
          <a:bodyPr/>
          <a:lstStyle/>
          <a:p>
            <a:r>
              <a:rPr lang="en-US" altLang="en-US" sz="4800" dirty="0">
                <a:solidFill>
                  <a:srgbClr val="FFFFFF"/>
                </a:solidFill>
                <a:sym typeface="Arial" panose="020B0604020202020204" pitchFamily="34" charset="0"/>
              </a:rPr>
              <a:t>الآية المفتاحية</a:t>
            </a:r>
          </a:p>
        </p:txBody>
      </p:sp>
      <p:sp>
        <p:nvSpPr>
          <p:cNvPr id="52226" name="Text Box 2" descr="Rectangle 2">
            <a:extLst>
              <a:ext uri="{FF2B5EF4-FFF2-40B4-BE49-F238E27FC236}">
                <a16:creationId xmlns:a16="http://schemas.microsoft.com/office/drawing/2014/main" id="{A5FC08C2-9018-744C-8234-9BCD2D886CD3}"/>
              </a:ext>
            </a:extLst>
          </p:cNvPr>
          <p:cNvSpPr txBox="1">
            <a:spLocks/>
          </p:cNvSpPr>
          <p:nvPr/>
        </p:nvSpPr>
        <p:spPr bwMode="auto">
          <a:xfrm>
            <a:off x="44450" y="1601788"/>
            <a:ext cx="9053513" cy="2708434"/>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إذْ كُنْتُ أَصْنَعُ كُلَّ ٱلْجَهْدِ لِأَكْتُبَ إِلَيْكُمْ عَنِ ٱلْخَلَاصِ ٱلْمُشْتَرَكِ، ٱضْطُرِرْتُ أَنْ أَكْتُبَ إِلَيْكُمْ وَاعِظًا أَنْ تَجْتَهِدُوا لِأَجْلِ ٱلْإِيمَانِ ٱلْمُسَلَّمِ مَرَّةً لِلْقِدِّيسِينَ.</a:t>
            </a:r>
            <a:r>
              <a:rPr kumimoji="0" lang="en-US" altLang="en-US" sz="2500" b="1" u="none" strike="noStrike" kern="1200" cap="none" spc="0" normalizeH="0" baseline="3200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4 </a:t>
            </a:r>
            <a:r>
              <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لِأَنَّهُ دَخَلَ خُلْسَةً نَاسٌ قَدْ كُتِبُوا مُنْذُ ٱلْقَدِيمِ لِهَذِهِ ٱلدَّيْنُونَةِ، فُجَّارٌ، يُحَوِّلُونَ نِعْمَةَ إِلَهِنَا إِلَى ٱلدَّعَارَةِ، وَيُنْكِرُونَ: ٱلسَّيِّدَ ٱلْوَحِيدَ ٱللهَ وَرَبَّنَا يَسُوعَ ٱلْمَسِيحَ ( ٣ب - ٤).</a:t>
            </a:r>
            <a:r>
              <a:rPr kumimoji="0" lang="en-US" altLang="en-US" sz="2500" b="1" u="none" strike="noStrike" kern="1200" cap="none" spc="0" normalizeH="0" baseline="3200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a:t>
            </a:r>
            <a:endPar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2227" name="Text Box 3" descr="Rectangle 2">
            <a:extLst>
              <a:ext uri="{FF2B5EF4-FFF2-40B4-BE49-F238E27FC236}">
                <a16:creationId xmlns:a16="http://schemas.microsoft.com/office/drawing/2014/main" id="{0DEFDC7C-2137-B443-BE22-00230F65D3BD}"/>
              </a:ext>
            </a:extLst>
          </p:cNvPr>
          <p:cNvSpPr txBox="1">
            <a:spLocks/>
          </p:cNvSpPr>
          <p:nvPr/>
        </p:nvSpPr>
        <p:spPr bwMode="auto">
          <a:xfrm>
            <a:off x="44450" y="5949950"/>
            <a:ext cx="8699500"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2228" name="Text Box 4" descr="Text Box 24">
            <a:extLst>
              <a:ext uri="{FF2B5EF4-FFF2-40B4-BE49-F238E27FC236}">
                <a16:creationId xmlns:a16="http://schemas.microsoft.com/office/drawing/2014/main" id="{472E8B13-2B2F-0843-9750-AD5E406773FD}"/>
              </a:ext>
            </a:extLst>
          </p:cNvPr>
          <p:cNvSpPr txBox="1">
            <a:spLocks/>
          </p:cNvSpPr>
          <p:nvPr/>
        </p:nvSpPr>
        <p:spPr bwMode="auto">
          <a:xfrm>
            <a:off x="8516938" y="65088"/>
            <a:ext cx="611706"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l" defTabSz="4572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٣١٠</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2227"/>
                                        </p:tgtEl>
                                        <p:attrNameLst>
                                          <p:attrName>style.visibility</p:attrName>
                                        </p:attrNameLst>
                                      </p:cBhvr>
                                      <p:to>
                                        <p:strVal val="visible"/>
                                      </p:to>
                                    </p:set>
                                    <p:animEffect transition="in" filter="blinds(horizontal)">
                                      <p:cBhvr>
                                        <p:cTn id="7" dur="500"/>
                                        <p:tgtEl>
                                          <p:spTgt spid="52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utoUpdateAnimBg="0"/>
    </p:bldLst>
  </p:timing>
</p:sld>
</file>

<file path=ppt/slides/slide5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249" name="Rectangle 1" descr="Rectangle 2">
            <a:extLst>
              <a:ext uri="{FF2B5EF4-FFF2-40B4-BE49-F238E27FC236}">
                <a16:creationId xmlns:a16="http://schemas.microsoft.com/office/drawing/2014/main" id="{8D3ED565-970C-B14F-A2EC-F0B3CF00F550}"/>
              </a:ext>
            </a:extLst>
          </p:cNvPr>
          <p:cNvSpPr>
            <a:spLocks noGrp="1" noChangeArrowheads="1"/>
          </p:cNvSpPr>
          <p:nvPr>
            <p:ph type="title" idx="4294967295"/>
          </p:nvPr>
        </p:nvSpPr>
        <p:spPr>
          <a:xfrm>
            <a:off x="2438400" y="898525"/>
            <a:ext cx="4191000" cy="533400"/>
          </a:xfrm>
          <a:solidFill>
            <a:srgbClr val="000000"/>
          </a:solidFill>
        </p:spPr>
        <p:txBody>
          <a:bodyPr/>
          <a:lstStyle/>
          <a:p>
            <a:pPr rtl="1"/>
            <a:r>
              <a:rPr lang="en-US" altLang="en-US" sz="2800" b="1" dirty="0">
                <a:solidFill>
                  <a:srgbClr val="FFFFFF"/>
                </a:solidFill>
                <a:latin typeface="Arial" panose="020B0604020202020204" pitchFamily="34" charset="0"/>
                <a:cs typeface="Arial" panose="020B0604020202020204" pitchFamily="34" charset="0"/>
                <a:sym typeface="Arial" panose="020B0604020202020204" pitchFamily="34" charset="0"/>
              </a:rPr>
              <a:t>البيان الموجز</a:t>
            </a:r>
          </a:p>
        </p:txBody>
      </p:sp>
      <p:sp>
        <p:nvSpPr>
          <p:cNvPr id="53250" name="Text Box 2" descr="Text Box 3">
            <a:extLst>
              <a:ext uri="{FF2B5EF4-FFF2-40B4-BE49-F238E27FC236}">
                <a16:creationId xmlns:a16="http://schemas.microsoft.com/office/drawing/2014/main" id="{987CA3D9-C1C4-A945-8112-9B198415E0F1}"/>
              </a:ext>
            </a:extLst>
          </p:cNvPr>
          <p:cNvSpPr txBox="1">
            <a:spLocks/>
          </p:cNvSpPr>
          <p:nvPr/>
        </p:nvSpPr>
        <p:spPr bwMode="auto">
          <a:xfrm>
            <a:off x="8311891" y="44450"/>
            <a:ext cx="611706" cy="461665"/>
          </a:xfrm>
          <a:prstGeom prst="rect">
            <a:avLst/>
          </a:prstGeom>
          <a:solidFill>
            <a:srgbClr val="E9E2B6"/>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53251" name="Text Box 3" descr="Text Box 10">
            <a:extLst>
              <a:ext uri="{FF2B5EF4-FFF2-40B4-BE49-F238E27FC236}">
                <a16:creationId xmlns:a16="http://schemas.microsoft.com/office/drawing/2014/main" id="{7A2EFF2D-E127-5D45-953B-0E08F93D491C}"/>
              </a:ext>
            </a:extLst>
          </p:cNvPr>
          <p:cNvSpPr txBox="1">
            <a:spLocks/>
          </p:cNvSpPr>
          <p:nvPr/>
        </p:nvSpPr>
        <p:spPr bwMode="auto">
          <a:xfrm>
            <a:off x="152400" y="2224276"/>
            <a:ext cx="8763000" cy="1569660"/>
          </a:xfrm>
          <a:prstGeom prst="rect">
            <a:avLst/>
          </a:prstGeom>
          <a:solidFill>
            <a:srgbClr val="000000"/>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يحذر يهوذا المسيحيين عمومًا من </a:t>
            </a:r>
            <a:r>
              <a:rPr kumimoji="0" lang="en-US" altLang="en-US" sz="3200" b="0" i="0" u="none" strike="noStrike" kern="1200" cap="none" spc="0" normalizeH="0" baseline="0" noProof="0" dirty="0">
                <a:ln>
                  <a:noFill/>
                </a:ln>
                <a:solidFill>
                  <a:srgbClr val="FFFF00"/>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المدعين</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 </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غير المؤمنين الذين تسللوا إلى كنائسهم متنكرين كمسيحيين لكنهم يحرفون الحقيقة من خلال أساليب حياتهم الدنيئة </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من أجل الدفاع عن </a:t>
            </a:r>
            <a:r>
              <a:rPr kumimoji="0" lang="en-US" altLang="en-US" sz="3200" b="0" i="0" u="none" strike="noStrike" kern="1200" cap="none" spc="0" normalizeH="0" baseline="0" noProof="0" dirty="0">
                <a:ln>
                  <a:noFill/>
                </a:ln>
                <a:solidFill>
                  <a:srgbClr val="FFFF00"/>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قداسة</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 الكنيسة</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a:t>
            </a:r>
          </a:p>
        </p:txBody>
      </p:sp>
      <p:pic>
        <p:nvPicPr>
          <p:cNvPr id="53252" name="Picture 4" descr="Picture 11">
            <a:extLst>
              <a:ext uri="{FF2B5EF4-FFF2-40B4-BE49-F238E27FC236}">
                <a16:creationId xmlns:a16="http://schemas.microsoft.com/office/drawing/2014/main" id="{D99C4000-EFA4-D340-AEA6-64D755B3047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5013325"/>
            <a:ext cx="1477963" cy="184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3253" name="Group 5">
            <a:extLst>
              <a:ext uri="{FF2B5EF4-FFF2-40B4-BE49-F238E27FC236}">
                <a16:creationId xmlns:a16="http://schemas.microsoft.com/office/drawing/2014/main" id="{17B26AD8-259C-3743-BC2B-E85B0012EA3A}"/>
              </a:ext>
            </a:extLst>
          </p:cNvPr>
          <p:cNvGrpSpPr>
            <a:grpSpLocks/>
          </p:cNvGrpSpPr>
          <p:nvPr/>
        </p:nvGrpSpPr>
        <p:grpSpPr bwMode="auto">
          <a:xfrm>
            <a:off x="2386013" y="219075"/>
            <a:ext cx="4191000" cy="533400"/>
            <a:chOff x="0" y="0"/>
            <a:chExt cx="4191000" cy="533400"/>
          </a:xfrm>
        </p:grpSpPr>
        <p:sp>
          <p:nvSpPr>
            <p:cNvPr id="53254" name="Rectangle 6">
              <a:extLst>
                <a:ext uri="{FF2B5EF4-FFF2-40B4-BE49-F238E27FC236}">
                  <a16:creationId xmlns:a16="http://schemas.microsoft.com/office/drawing/2014/main" id="{E7D0EEDD-3256-1944-A2E6-9F5CB0976F98}"/>
                </a:ext>
              </a:extLst>
            </p:cNvPr>
            <p:cNvSpPr>
              <a:spLocks/>
            </p:cNvSpPr>
            <p:nvPr/>
          </p:nvSpPr>
          <p:spPr bwMode="auto">
            <a:xfrm>
              <a:off x="0" y="0"/>
              <a:ext cx="4191000" cy="533400"/>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marL="0" marR="0" lvl="0" indent="0" algn="ctr" defTabSz="914400" rtl="0" eaLnBrk="1" fontAlgn="base" latinLnBrk="0" hangingPunct="0">
                <a:lnSpc>
                  <a:spcPct val="100000"/>
                </a:lnSpc>
                <a:spcBef>
                  <a:spcPct val="0"/>
                </a:spcBef>
                <a:spcAft>
                  <a:spcPct val="0"/>
                </a:spcAft>
                <a:buClrTx/>
                <a:buSzTx/>
                <a:buFontTx/>
                <a:buNone/>
                <a:tabLst/>
                <a:defRPr/>
              </a:pPr>
              <a:endParaRPr kumimoji="0" lang="en-US" alt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3255" name="Text Box 7">
              <a:extLst>
                <a:ext uri="{FF2B5EF4-FFF2-40B4-BE49-F238E27FC236}">
                  <a16:creationId xmlns:a16="http://schemas.microsoft.com/office/drawing/2014/main" id="{2611F8C1-BD6B-4049-9F59-E899996F3423}"/>
                </a:ext>
              </a:extLst>
            </p:cNvPr>
            <p:cNvSpPr txBox="1">
              <a:spLocks/>
            </p:cNvSpPr>
            <p:nvPr/>
          </p:nvSpPr>
          <p:spPr bwMode="auto">
            <a:xfrm>
              <a:off x="46037" y="3475"/>
              <a:ext cx="4098927" cy="526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6038" tIns="46038" rIns="46038" bIns="46038"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53253"/>
                                        </p:tgtEl>
                                        <p:attrNameLst>
                                          <p:attrName>style.visibility</p:attrName>
                                        </p:attrNameLst>
                                      </p:cBhvr>
                                      <p:to>
                                        <p:strVal val="visible"/>
                                      </p:to>
                                    </p:set>
                                    <p:anim calcmode="lin" valueType="num">
                                      <p:cBhvr additive="base">
                                        <p:cTn id="7" dur="500" fill="hold"/>
                                        <p:tgtEl>
                                          <p:spTgt spid="53253"/>
                                        </p:tgtEl>
                                        <p:attrNameLst>
                                          <p:attrName>ppt_x</p:attrName>
                                        </p:attrNameLst>
                                      </p:cBhvr>
                                      <p:tavLst>
                                        <p:tav tm="0">
                                          <p:val>
                                            <p:strVal val="#ppt_x"/>
                                          </p:val>
                                        </p:tav>
                                        <p:tav tm="100000">
                                          <p:val>
                                            <p:strVal val="#ppt_x"/>
                                          </p:val>
                                        </p:tav>
                                      </p:tavLst>
                                    </p:anim>
                                    <p:anim calcmode="lin" valueType="num">
                                      <p:cBhvr additive="base">
                                        <p:cTn id="8" dur="500" fill="hold"/>
                                        <p:tgtEl>
                                          <p:spTgt spid="5325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7.xml><?xml version="1.0" encoding="utf-8"?>
<p:sld xmlns:a="http://schemas.openxmlformats.org/drawingml/2006/main" xmlns:r="http://schemas.openxmlformats.org/officeDocument/2006/relationships" xmlns:p="http://schemas.openxmlformats.org/presentationml/2006/main">
  <p:cSld>
    <p:bg bwMode="auto">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4273" name="Rectangle 1" descr="Title 1">
            <a:extLst>
              <a:ext uri="{FF2B5EF4-FFF2-40B4-BE49-F238E27FC236}">
                <a16:creationId xmlns:a16="http://schemas.microsoft.com/office/drawing/2014/main" id="{AF11A1BF-E013-B44C-8472-7EAC3C76098E}"/>
              </a:ext>
            </a:extLst>
          </p:cNvPr>
          <p:cNvSpPr>
            <a:spLocks noGrp="1" noChangeArrowheads="1"/>
          </p:cNvSpPr>
          <p:nvPr>
            <p:ph type="title"/>
          </p:nvPr>
        </p:nvSpPr>
        <p:spPr>
          <a:xfrm>
            <a:off x="179388" y="101600"/>
            <a:ext cx="8237537" cy="8001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بيان الملكوت</a:t>
            </a:r>
          </a:p>
        </p:txBody>
      </p:sp>
      <p:sp>
        <p:nvSpPr>
          <p:cNvPr id="54274" name="Text Box 2" descr="Rectangle 2">
            <a:extLst>
              <a:ext uri="{FF2B5EF4-FFF2-40B4-BE49-F238E27FC236}">
                <a16:creationId xmlns:a16="http://schemas.microsoft.com/office/drawing/2014/main" id="{A27AC607-9553-EA4F-88E0-2545AF09AD9E}"/>
              </a:ext>
            </a:extLst>
          </p:cNvPr>
          <p:cNvSpPr txBox="1">
            <a:spLocks/>
          </p:cNvSpPr>
          <p:nvPr/>
        </p:nvSpPr>
        <p:spPr bwMode="auto">
          <a:xfrm>
            <a:off x="14287" y="2705725"/>
            <a:ext cx="9053513" cy="1446550"/>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b="1" u="none" strike="noStrike" kern="1200" cap="none" spc="0" normalizeH="0" baseline="0" noProof="0" dirty="0">
                <a:ln>
                  <a:noFill/>
                </a:ln>
                <a:solidFill>
                  <a:srgbClr val="FFFFFF"/>
                </a:solidFill>
                <a:effectLst>
                  <a:glow rad="228600">
                    <a:srgbClr val="000000">
                      <a:satMod val="175000"/>
                      <a:alpha val="77000"/>
                    </a:srgbClr>
                  </a:glow>
                </a:effectLst>
                <a:uLnTx/>
                <a:uFillTx/>
                <a:latin typeface="Arial" panose="020B0604020202020204" pitchFamily="34" charset="0"/>
                <a:cs typeface="Arial" panose="020B0604020202020204" pitchFamily="34" charset="0"/>
                <a:sym typeface="Arial" panose="020B0604020202020204" pitchFamily="34" charset="0"/>
              </a:rPr>
              <a:t>"لَهُ ٱلْمَجْدُ وَٱلْعَظَمَةُ وَٱلْقُدْرَةُ وَٱلسُّلْطَانُ، ٱلْآنَ وَإِلَى كُلِّ ٱلدُّهُورِ. آمِينَ" (٢٥). </a:t>
            </a:r>
          </a:p>
        </p:txBody>
      </p:sp>
      <p:sp>
        <p:nvSpPr>
          <p:cNvPr id="54275" name="Text Box 3" descr="Text Box 3">
            <a:extLst>
              <a:ext uri="{FF2B5EF4-FFF2-40B4-BE49-F238E27FC236}">
                <a16:creationId xmlns:a16="http://schemas.microsoft.com/office/drawing/2014/main" id="{A693B008-DDE5-424E-8480-B662C00FABB0}"/>
              </a:ext>
            </a:extLst>
          </p:cNvPr>
          <p:cNvSpPr txBox="1">
            <a:spLocks/>
          </p:cNvSpPr>
          <p:nvPr/>
        </p:nvSpPr>
        <p:spPr bwMode="auto">
          <a:xfrm>
            <a:off x="8215313" y="42863"/>
            <a:ext cx="777875" cy="8309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b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b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54276" name="Text Box 4" descr="Rectangle 2">
            <a:extLst>
              <a:ext uri="{FF2B5EF4-FFF2-40B4-BE49-F238E27FC236}">
                <a16:creationId xmlns:a16="http://schemas.microsoft.com/office/drawing/2014/main" id="{C82AABF3-BE2A-FF4A-853C-618EE72E29E7}"/>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4276"/>
                                        </p:tgtEl>
                                        <p:attrNameLst>
                                          <p:attrName>style.visibility</p:attrName>
                                        </p:attrNameLst>
                                      </p:cBhvr>
                                      <p:to>
                                        <p:strVal val="visible"/>
                                      </p:to>
                                    </p:set>
                                    <p:anim calcmode="lin" valueType="num">
                                      <p:cBhvr additive="base">
                                        <p:cTn id="7" dur="500" fill="hold"/>
                                        <p:tgtEl>
                                          <p:spTgt spid="54276"/>
                                        </p:tgtEl>
                                        <p:attrNameLst>
                                          <p:attrName>ppt_x</p:attrName>
                                        </p:attrNameLst>
                                      </p:cBhvr>
                                      <p:tavLst>
                                        <p:tav tm="0">
                                          <p:val>
                                            <p:strVal val="#ppt_x"/>
                                          </p:val>
                                        </p:tav>
                                        <p:tav tm="100000">
                                          <p:val>
                                            <p:strVal val="#ppt_x"/>
                                          </p:val>
                                        </p:tav>
                                      </p:tavLst>
                                    </p:anim>
                                    <p:anim calcmode="lin" valueType="num">
                                      <p:cBhvr additive="base">
                                        <p:cTn id="8" dur="500" fill="hold"/>
                                        <p:tgtEl>
                                          <p:spTgt spid="542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6" grpId="0" autoUpdateAnimBg="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7" name="Picture 1" descr="Picture 8">
            <a:extLst>
              <a:ext uri="{FF2B5EF4-FFF2-40B4-BE49-F238E27FC236}">
                <a16:creationId xmlns:a16="http://schemas.microsoft.com/office/drawing/2014/main" id="{05DBCE36-9D58-9447-B3DF-F451ECC864B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17500"/>
            <a:ext cx="9144000" cy="6538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5298" name="Rectangle 2" descr="Title 1">
            <a:extLst>
              <a:ext uri="{FF2B5EF4-FFF2-40B4-BE49-F238E27FC236}">
                <a16:creationId xmlns:a16="http://schemas.microsoft.com/office/drawing/2014/main" id="{F6E30B79-91EE-D444-94DE-C77D1D74FF32}"/>
              </a:ext>
            </a:extLst>
          </p:cNvPr>
          <p:cNvSpPr>
            <a:spLocks noGrp="1" noChangeArrowheads="1"/>
          </p:cNvSpPr>
          <p:nvPr>
            <p:ph type="title"/>
          </p:nvPr>
        </p:nvSpPr>
        <p:spPr>
          <a:xfrm>
            <a:off x="0" y="0"/>
            <a:ext cx="9144000" cy="9017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العهد</a:t>
            </a:r>
          </a:p>
        </p:txBody>
      </p:sp>
      <p:sp>
        <p:nvSpPr>
          <p:cNvPr id="55299" name="Text Box 3" descr="Rectangle 2">
            <a:extLst>
              <a:ext uri="{FF2B5EF4-FFF2-40B4-BE49-F238E27FC236}">
                <a16:creationId xmlns:a16="http://schemas.microsoft.com/office/drawing/2014/main" id="{D9D28035-8C6B-1F4A-B4F0-927948571F2A}"/>
              </a:ext>
            </a:extLst>
          </p:cNvPr>
          <p:cNvSpPr txBox="1">
            <a:spLocks/>
          </p:cNvSpPr>
          <p:nvPr/>
        </p:nvSpPr>
        <p:spPr bwMode="auto">
          <a:xfrm>
            <a:off x="833437" y="2186572"/>
            <a:ext cx="7477125" cy="2800767"/>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لِأَنَّهُ دَخَلَ خُلْسَةً أُنَاسٌ قَدْ كُتِبُوا مُنْذُ ٱلْقَدِيمِ لِهَذِهِ ٱلدَّيْنُونَةِ، فُجَّارٌ، يُحَوِّلُونَ نِعْمَةَ إِلَهِنَا إِلَى ٱلدَّعَارَةِ، وَيُنْكِرُونَ: ٱلسَّيِّدَ ٱلْوَحِيدَ ٱللهَ وَرَبَّنَا يَسُوعَ ٱلْمَسِيحَ ( ٤).</a:t>
            </a:r>
          </a:p>
        </p:txBody>
      </p:sp>
      <p:sp>
        <p:nvSpPr>
          <p:cNvPr id="55300" name="Text Box 4" descr="Text Box 3">
            <a:extLst>
              <a:ext uri="{FF2B5EF4-FFF2-40B4-BE49-F238E27FC236}">
                <a16:creationId xmlns:a16="http://schemas.microsoft.com/office/drawing/2014/main" id="{F0BBEBED-7B8B-B442-84FC-503ABD1ED642}"/>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٢٧ف</a:t>
            </a:r>
          </a:p>
        </p:txBody>
      </p:sp>
      <p:sp>
        <p:nvSpPr>
          <p:cNvPr id="55301" name="Text Box 5" descr="Rectangle 2">
            <a:extLst>
              <a:ext uri="{FF2B5EF4-FFF2-40B4-BE49-F238E27FC236}">
                <a16:creationId xmlns:a16="http://schemas.microsoft.com/office/drawing/2014/main" id="{FF7946DC-79CC-044A-8904-EE20DE573AFC}"/>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5301"/>
                                        </p:tgtEl>
                                        <p:attrNameLst>
                                          <p:attrName>style.visibility</p:attrName>
                                        </p:attrNameLst>
                                      </p:cBhvr>
                                      <p:to>
                                        <p:strVal val="visible"/>
                                      </p:to>
                                    </p:set>
                                    <p:anim calcmode="lin" valueType="num">
                                      <p:cBhvr additive="base">
                                        <p:cTn id="7" dur="500" fill="hold"/>
                                        <p:tgtEl>
                                          <p:spTgt spid="55301"/>
                                        </p:tgtEl>
                                        <p:attrNameLst>
                                          <p:attrName>ppt_x</p:attrName>
                                        </p:attrNameLst>
                                      </p:cBhvr>
                                      <p:tavLst>
                                        <p:tav tm="0">
                                          <p:val>
                                            <p:strVal val="#ppt_x"/>
                                          </p:val>
                                        </p:tav>
                                        <p:tav tm="100000">
                                          <p:val>
                                            <p:strVal val="#ppt_x"/>
                                          </p:val>
                                        </p:tav>
                                      </p:tavLst>
                                    </p:anim>
                                    <p:anim calcmode="lin" valueType="num">
                                      <p:cBhvr additive="base">
                                        <p:cTn id="8" dur="500" fill="hold"/>
                                        <p:tgtEl>
                                          <p:spTgt spid="55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01" grpId="0" autoUpdateAnimBg="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1" name="Picture 1" descr="Picture 5">
            <a:extLst>
              <a:ext uri="{FF2B5EF4-FFF2-40B4-BE49-F238E27FC236}">
                <a16:creationId xmlns:a16="http://schemas.microsoft.com/office/drawing/2014/main" id="{1883D307-7112-694B-93FF-FDD7ACD6898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271000" cy="6956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6322" name="Rectangle 2" descr="Title 1">
            <a:extLst>
              <a:ext uri="{FF2B5EF4-FFF2-40B4-BE49-F238E27FC236}">
                <a16:creationId xmlns:a16="http://schemas.microsoft.com/office/drawing/2014/main" id="{B21187D0-A5F3-624F-85E5-1BF8068D591B}"/>
              </a:ext>
            </a:extLst>
          </p:cNvPr>
          <p:cNvSpPr>
            <a:spLocks noGrp="1" noChangeArrowheads="1"/>
          </p:cNvSpPr>
          <p:nvPr>
            <p:ph type="title"/>
          </p:nvPr>
        </p:nvSpPr>
        <p:spPr>
          <a:xfrm>
            <a:off x="179388" y="101600"/>
            <a:ext cx="8237537" cy="8001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الفداء</a:t>
            </a:r>
          </a:p>
        </p:txBody>
      </p:sp>
      <p:sp>
        <p:nvSpPr>
          <p:cNvPr id="56323" name="Text Box 3" descr="Rectangle 2">
            <a:extLst>
              <a:ext uri="{FF2B5EF4-FFF2-40B4-BE49-F238E27FC236}">
                <a16:creationId xmlns:a16="http://schemas.microsoft.com/office/drawing/2014/main" id="{56C4BA1E-875E-6E45-8EA6-B9BBBB0957C2}"/>
              </a:ext>
            </a:extLst>
          </p:cNvPr>
          <p:cNvSpPr txBox="1">
            <a:spLocks/>
          </p:cNvSpPr>
          <p:nvPr/>
        </p:nvSpPr>
        <p:spPr bwMode="auto">
          <a:xfrm>
            <a:off x="1" y="3004822"/>
            <a:ext cx="9271000" cy="1446550"/>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ٱلْإِلَهُ ٱلْحَكِيمُ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ٱلْوَحِيدُ</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مُخَلِّصُنَا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من خلال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يسوع</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المسيح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ربنا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(٢٥ أ) </a:t>
            </a:r>
          </a:p>
        </p:txBody>
      </p:sp>
      <p:sp>
        <p:nvSpPr>
          <p:cNvPr id="56324" name="Text Box 4" descr="Text Box 3">
            <a:extLst>
              <a:ext uri="{FF2B5EF4-FFF2-40B4-BE49-F238E27FC236}">
                <a16:creationId xmlns:a16="http://schemas.microsoft.com/office/drawing/2014/main" id="{A8DA25E2-D500-8F48-B030-4096015E0835}"/>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p>
        </p:txBody>
      </p:sp>
      <p:sp>
        <p:nvSpPr>
          <p:cNvPr id="56325" name="Text Box 5" descr="Rectangle 2">
            <a:extLst>
              <a:ext uri="{FF2B5EF4-FFF2-40B4-BE49-F238E27FC236}">
                <a16:creationId xmlns:a16="http://schemas.microsoft.com/office/drawing/2014/main" id="{FAB81205-9A3A-4A40-ABC8-4E9974E0AA81}"/>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6325"/>
                                        </p:tgtEl>
                                        <p:attrNameLst>
                                          <p:attrName>style.visibility</p:attrName>
                                        </p:attrNameLst>
                                      </p:cBhvr>
                                      <p:to>
                                        <p:strVal val="visible"/>
                                      </p:to>
                                    </p:set>
                                    <p:anim calcmode="lin" valueType="num">
                                      <p:cBhvr additive="base">
                                        <p:cTn id="7" dur="500" fill="hold"/>
                                        <p:tgtEl>
                                          <p:spTgt spid="56325"/>
                                        </p:tgtEl>
                                        <p:attrNameLst>
                                          <p:attrName>ppt_x</p:attrName>
                                        </p:attrNameLst>
                                      </p:cBhvr>
                                      <p:tavLst>
                                        <p:tav tm="0">
                                          <p:val>
                                            <p:strVal val="#ppt_x"/>
                                          </p:val>
                                        </p:tav>
                                        <p:tav tm="100000">
                                          <p:val>
                                            <p:strVal val="#ppt_x"/>
                                          </p:val>
                                        </p:tav>
                                      </p:tavLst>
                                    </p:anim>
                                    <p:anim calcmode="lin" valueType="num">
                                      <p:cBhvr additive="base">
                                        <p:cTn id="8" dur="500" fill="hold"/>
                                        <p:tgtEl>
                                          <p:spTgt spid="563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5"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3" name="Text Box 2"/>
          <p:cNvSpPr txBox="1">
            <a:spLocks noChangeArrowheads="1"/>
          </p:cNvSpPr>
          <p:nvPr/>
        </p:nvSpPr>
        <p:spPr bwMode="auto">
          <a:xfrm>
            <a:off x="8542417" y="152401"/>
            <a:ext cx="527682"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93</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grpSp>
        <p:nvGrpSpPr>
          <p:cNvPr id="294914" name="Group 3"/>
          <p:cNvGrpSpPr>
            <a:grpSpLocks/>
          </p:cNvGrpSpPr>
          <p:nvPr/>
        </p:nvGrpSpPr>
        <p:grpSpPr bwMode="auto">
          <a:xfrm>
            <a:off x="-85724" y="687388"/>
            <a:ext cx="9305925" cy="6170612"/>
            <a:chOff x="0" y="0"/>
            <a:chExt cx="4525" cy="3453"/>
          </a:xfrm>
        </p:grpSpPr>
        <p:grpSp>
          <p:nvGrpSpPr>
            <p:cNvPr id="294917" name="Group 4"/>
            <p:cNvGrpSpPr>
              <a:grpSpLocks/>
            </p:cNvGrpSpPr>
            <p:nvPr/>
          </p:nvGrpSpPr>
          <p:grpSpPr bwMode="auto">
            <a:xfrm>
              <a:off x="0" y="0"/>
              <a:ext cx="4525" cy="671"/>
              <a:chOff x="0" y="0"/>
              <a:chExt cx="4525" cy="671"/>
            </a:xfrm>
          </p:grpSpPr>
          <p:sp>
            <p:nvSpPr>
              <p:cNvPr id="294978" name="Rectangle 5"/>
              <p:cNvSpPr>
                <a:spLocks noChangeArrowheads="1"/>
              </p:cNvSpPr>
              <p:nvPr/>
            </p:nvSpPr>
            <p:spPr bwMode="auto">
              <a:xfrm>
                <a:off x="32" y="0"/>
                <a:ext cx="4461" cy="671"/>
              </a:xfrm>
              <a:prstGeom prst="rect">
                <a:avLst/>
              </a:prstGeom>
              <a:solidFill>
                <a:srgbClr val="000000">
                  <a:alpha val="50195"/>
                </a:srgbClr>
              </a:solidFill>
              <a:ln w="12700" cap="sq">
                <a:solidFill>
                  <a:schemeClr val="tx1"/>
                </a:solidFill>
                <a:miter lim="800000"/>
                <a:headEnd type="none" w="sm" len="sm"/>
                <a:tailEnd type="none" w="sm" len="sm"/>
              </a:ln>
            </p:spPr>
            <p:txBody>
              <a:bodyPr lIns="0" rIns="0" anchor="ct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المخلّص العالمي يتقدّم المملكة</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9" name="Rectangle 6"/>
              <p:cNvSpPr>
                <a:spLocks noChangeArrowheads="1"/>
              </p:cNvSpPr>
              <p:nvPr/>
            </p:nvSpPr>
            <p:spPr bwMode="auto">
              <a:xfrm>
                <a:off x="0" y="0"/>
                <a:ext cx="4525" cy="671"/>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18" name="Group 7"/>
            <p:cNvGrpSpPr>
              <a:grpSpLocks/>
            </p:cNvGrpSpPr>
            <p:nvPr/>
          </p:nvGrpSpPr>
          <p:grpSpPr bwMode="auto">
            <a:xfrm>
              <a:off x="0" y="671"/>
              <a:ext cx="2594" cy="633"/>
              <a:chOff x="0" y="671"/>
              <a:chExt cx="2594" cy="633"/>
            </a:xfrm>
          </p:grpSpPr>
          <p:sp>
            <p:nvSpPr>
              <p:cNvPr id="294976" name="Rectangle 8"/>
              <p:cNvSpPr>
                <a:spLocks noChangeArrowheads="1"/>
              </p:cNvSpPr>
              <p:nvPr/>
            </p:nvSpPr>
            <p:spPr bwMode="auto">
              <a:xfrm>
                <a:off x="32" y="671"/>
                <a:ext cx="2530"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للبحث عن المفقودين</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7" name="Rectangle 9"/>
              <p:cNvSpPr>
                <a:spLocks noChangeArrowheads="1"/>
              </p:cNvSpPr>
              <p:nvPr/>
            </p:nvSpPr>
            <p:spPr bwMode="auto">
              <a:xfrm>
                <a:off x="0" y="671"/>
                <a:ext cx="2594"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19" name="Group 10"/>
            <p:cNvGrpSpPr>
              <a:grpSpLocks/>
            </p:cNvGrpSpPr>
            <p:nvPr/>
          </p:nvGrpSpPr>
          <p:grpSpPr bwMode="auto">
            <a:xfrm>
              <a:off x="2594" y="671"/>
              <a:ext cx="1931" cy="633"/>
              <a:chOff x="2594" y="671"/>
              <a:chExt cx="1931" cy="633"/>
            </a:xfrm>
          </p:grpSpPr>
          <p:sp>
            <p:nvSpPr>
              <p:cNvPr id="294974" name="Rectangle 11"/>
              <p:cNvSpPr>
                <a:spLocks noChangeArrowheads="1"/>
              </p:cNvSpPr>
              <p:nvPr/>
            </p:nvSpPr>
            <p:spPr bwMode="auto">
              <a:xfrm>
                <a:off x="2626" y="671"/>
                <a:ext cx="1867"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ليخلّص المفقودين</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75" name="Rectangle 12"/>
              <p:cNvSpPr>
                <a:spLocks noChangeArrowheads="1"/>
              </p:cNvSpPr>
              <p:nvPr/>
            </p:nvSpPr>
            <p:spPr bwMode="auto">
              <a:xfrm>
                <a:off x="2594" y="671"/>
                <a:ext cx="1931"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0" name="Group 13"/>
            <p:cNvGrpSpPr>
              <a:grpSpLocks/>
            </p:cNvGrpSpPr>
            <p:nvPr/>
          </p:nvGrpSpPr>
          <p:grpSpPr bwMode="auto">
            <a:xfrm>
              <a:off x="0" y="1304"/>
              <a:ext cx="1261" cy="633"/>
              <a:chOff x="0" y="1304"/>
              <a:chExt cx="1261" cy="633"/>
            </a:xfrm>
          </p:grpSpPr>
          <p:sp>
            <p:nvSpPr>
              <p:cNvPr id="294972" name="Rectangle 14"/>
              <p:cNvSpPr>
                <a:spLocks noChangeArrowheads="1"/>
              </p:cNvSpPr>
              <p:nvPr/>
            </p:nvSpPr>
            <p:spPr bwMode="auto">
              <a:xfrm>
                <a:off x="32" y="1304"/>
                <a:ext cx="1197"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المقدمة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3" name="Rectangle 15"/>
              <p:cNvSpPr>
                <a:spLocks noChangeArrowheads="1"/>
              </p:cNvSpPr>
              <p:nvPr/>
            </p:nvSpPr>
            <p:spPr bwMode="auto">
              <a:xfrm>
                <a:off x="0" y="1304"/>
                <a:ext cx="1261"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1" name="Group 16"/>
            <p:cNvGrpSpPr>
              <a:grpSpLocks/>
            </p:cNvGrpSpPr>
            <p:nvPr/>
          </p:nvGrpSpPr>
          <p:grpSpPr bwMode="auto">
            <a:xfrm>
              <a:off x="1261" y="1304"/>
              <a:ext cx="1333" cy="633"/>
              <a:chOff x="1261" y="1304"/>
              <a:chExt cx="1333" cy="633"/>
            </a:xfrm>
          </p:grpSpPr>
          <p:sp>
            <p:nvSpPr>
              <p:cNvPr id="294970" name="Rectangle 17"/>
              <p:cNvSpPr>
                <a:spLocks noChangeArrowheads="1"/>
              </p:cNvSpPr>
              <p:nvPr/>
            </p:nvSpPr>
            <p:spPr bwMode="auto">
              <a:xfrm>
                <a:off x="1293" y="1304"/>
                <a:ext cx="1269"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الخدمة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1" name="Rectangle 18"/>
              <p:cNvSpPr>
                <a:spLocks noChangeArrowheads="1"/>
              </p:cNvSpPr>
              <p:nvPr/>
            </p:nvSpPr>
            <p:spPr bwMode="auto">
              <a:xfrm>
                <a:off x="1261" y="1304"/>
                <a:ext cx="1333"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2" name="Group 19"/>
            <p:cNvGrpSpPr>
              <a:grpSpLocks/>
            </p:cNvGrpSpPr>
            <p:nvPr/>
          </p:nvGrpSpPr>
          <p:grpSpPr bwMode="auto">
            <a:xfrm>
              <a:off x="2594" y="1304"/>
              <a:ext cx="841" cy="633"/>
              <a:chOff x="2594" y="1304"/>
              <a:chExt cx="841" cy="633"/>
            </a:xfrm>
          </p:grpSpPr>
          <p:sp>
            <p:nvSpPr>
              <p:cNvPr id="294968" name="Rectangle 20"/>
              <p:cNvSpPr>
                <a:spLocks noChangeArrowheads="1"/>
              </p:cNvSpPr>
              <p:nvPr/>
            </p:nvSpPr>
            <p:spPr bwMode="auto">
              <a:xfrm>
                <a:off x="2626" y="1304"/>
                <a:ext cx="777"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آلام</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69" name="Rectangle 21"/>
              <p:cNvSpPr>
                <a:spLocks noChangeArrowheads="1"/>
              </p:cNvSpPr>
              <p:nvPr/>
            </p:nvSpPr>
            <p:spPr bwMode="auto">
              <a:xfrm>
                <a:off x="2594" y="1304"/>
                <a:ext cx="841"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3" name="Group 22"/>
            <p:cNvGrpSpPr>
              <a:grpSpLocks/>
            </p:cNvGrpSpPr>
            <p:nvPr/>
          </p:nvGrpSpPr>
          <p:grpSpPr bwMode="auto">
            <a:xfrm>
              <a:off x="3435" y="1304"/>
              <a:ext cx="1090" cy="633"/>
              <a:chOff x="3435" y="1304"/>
              <a:chExt cx="1090" cy="633"/>
            </a:xfrm>
          </p:grpSpPr>
          <p:sp>
            <p:nvSpPr>
              <p:cNvPr id="294966" name="Rectangle 23"/>
              <p:cNvSpPr>
                <a:spLocks noChangeArrowheads="1"/>
              </p:cNvSpPr>
              <p:nvPr/>
            </p:nvSpPr>
            <p:spPr bwMode="auto">
              <a:xfrm>
                <a:off x="3467" y="1304"/>
                <a:ext cx="1026"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النتيجة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7" name="Rectangle 24"/>
              <p:cNvSpPr>
                <a:spLocks noChangeArrowheads="1"/>
              </p:cNvSpPr>
              <p:nvPr/>
            </p:nvSpPr>
            <p:spPr bwMode="auto">
              <a:xfrm>
                <a:off x="3435" y="1304"/>
                <a:ext cx="109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4" name="Group 25"/>
            <p:cNvGrpSpPr>
              <a:grpSpLocks/>
            </p:cNvGrpSpPr>
            <p:nvPr/>
          </p:nvGrpSpPr>
          <p:grpSpPr bwMode="auto">
            <a:xfrm>
              <a:off x="0" y="1937"/>
              <a:ext cx="1261" cy="633"/>
              <a:chOff x="0" y="1937"/>
              <a:chExt cx="1261" cy="633"/>
            </a:xfrm>
          </p:grpSpPr>
          <p:sp>
            <p:nvSpPr>
              <p:cNvPr id="294964" name="Rectangle 26"/>
              <p:cNvSpPr>
                <a:spLocks noChangeArrowheads="1"/>
              </p:cNvSpPr>
              <p:nvPr/>
            </p:nvSpPr>
            <p:spPr bwMode="auto">
              <a:xfrm>
                <a:off x="32" y="1937"/>
                <a:ext cx="1197"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1-4: 13</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5" name="Rectangle 27"/>
              <p:cNvSpPr>
                <a:spLocks noChangeArrowheads="1"/>
              </p:cNvSpPr>
              <p:nvPr/>
            </p:nvSpPr>
            <p:spPr bwMode="auto">
              <a:xfrm>
                <a:off x="0" y="1937"/>
                <a:ext cx="1261"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5" name="Group 28"/>
            <p:cNvGrpSpPr>
              <a:grpSpLocks/>
            </p:cNvGrpSpPr>
            <p:nvPr/>
          </p:nvGrpSpPr>
          <p:grpSpPr bwMode="auto">
            <a:xfrm>
              <a:off x="1261" y="1937"/>
              <a:ext cx="1333" cy="633"/>
              <a:chOff x="1261" y="1937"/>
              <a:chExt cx="1333" cy="633"/>
            </a:xfrm>
          </p:grpSpPr>
          <p:sp>
            <p:nvSpPr>
              <p:cNvPr id="294962" name="Rectangle 29"/>
              <p:cNvSpPr>
                <a:spLocks noChangeArrowheads="1"/>
              </p:cNvSpPr>
              <p:nvPr/>
            </p:nvSpPr>
            <p:spPr bwMode="auto">
              <a:xfrm>
                <a:off x="1293" y="1937"/>
                <a:ext cx="1269"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4: 14-21: 38</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3" name="Rectangle 30"/>
              <p:cNvSpPr>
                <a:spLocks noChangeArrowheads="1"/>
              </p:cNvSpPr>
              <p:nvPr/>
            </p:nvSpPr>
            <p:spPr bwMode="auto">
              <a:xfrm>
                <a:off x="1261" y="1937"/>
                <a:ext cx="1333"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6" name="Group 31"/>
            <p:cNvGrpSpPr>
              <a:grpSpLocks/>
            </p:cNvGrpSpPr>
            <p:nvPr/>
          </p:nvGrpSpPr>
          <p:grpSpPr bwMode="auto">
            <a:xfrm>
              <a:off x="2594" y="1937"/>
              <a:ext cx="841" cy="633"/>
              <a:chOff x="2594" y="1937"/>
              <a:chExt cx="841" cy="633"/>
            </a:xfrm>
          </p:grpSpPr>
          <p:sp>
            <p:nvSpPr>
              <p:cNvPr id="294960" name="Rectangle 32"/>
              <p:cNvSpPr>
                <a:spLocks noChangeArrowheads="1"/>
              </p:cNvSpPr>
              <p:nvPr/>
            </p:nvSpPr>
            <p:spPr bwMode="auto">
              <a:xfrm>
                <a:off x="2626" y="1937"/>
                <a:ext cx="777"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22-23</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1" name="Rectangle 33"/>
              <p:cNvSpPr>
                <a:spLocks noChangeArrowheads="1"/>
              </p:cNvSpPr>
              <p:nvPr/>
            </p:nvSpPr>
            <p:spPr bwMode="auto">
              <a:xfrm>
                <a:off x="2594" y="1937"/>
                <a:ext cx="841"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7" name="Group 34"/>
            <p:cNvGrpSpPr>
              <a:grpSpLocks/>
            </p:cNvGrpSpPr>
            <p:nvPr/>
          </p:nvGrpSpPr>
          <p:grpSpPr bwMode="auto">
            <a:xfrm>
              <a:off x="3435" y="1937"/>
              <a:ext cx="1090" cy="633"/>
              <a:chOff x="3435" y="1937"/>
              <a:chExt cx="1090" cy="633"/>
            </a:xfrm>
          </p:grpSpPr>
          <p:sp>
            <p:nvSpPr>
              <p:cNvPr id="294958" name="Rectangle 35"/>
              <p:cNvSpPr>
                <a:spLocks noChangeArrowheads="1"/>
              </p:cNvSpPr>
              <p:nvPr/>
            </p:nvSpPr>
            <p:spPr bwMode="auto">
              <a:xfrm>
                <a:off x="3467" y="1937"/>
                <a:ext cx="1026" cy="63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9" name="Rectangle 36"/>
              <p:cNvSpPr>
                <a:spLocks noChangeArrowheads="1"/>
              </p:cNvSpPr>
              <p:nvPr/>
            </p:nvSpPr>
            <p:spPr bwMode="auto">
              <a:xfrm>
                <a:off x="3435" y="1937"/>
                <a:ext cx="109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8" name="Group 37"/>
            <p:cNvGrpSpPr>
              <a:grpSpLocks/>
            </p:cNvGrpSpPr>
            <p:nvPr/>
          </p:nvGrpSpPr>
          <p:grpSpPr bwMode="auto">
            <a:xfrm>
              <a:off x="0" y="2570"/>
              <a:ext cx="456" cy="883"/>
              <a:chOff x="0" y="2570"/>
              <a:chExt cx="456" cy="883"/>
            </a:xfrm>
          </p:grpSpPr>
          <p:sp>
            <p:nvSpPr>
              <p:cNvPr id="294956" name="Rectangle 38"/>
              <p:cNvSpPr>
                <a:spLocks noChangeArrowheads="1"/>
              </p:cNvSpPr>
              <p:nvPr/>
            </p:nvSpPr>
            <p:spPr bwMode="auto">
              <a:xfrm>
                <a:off x="32" y="2570"/>
                <a:ext cx="392"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مصادر</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1-4</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7" name="Rectangle 39"/>
              <p:cNvSpPr>
                <a:spLocks noChangeArrowheads="1"/>
              </p:cNvSpPr>
              <p:nvPr/>
            </p:nvSpPr>
            <p:spPr bwMode="auto">
              <a:xfrm>
                <a:off x="0" y="2570"/>
                <a:ext cx="456"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9" name="Group 40"/>
            <p:cNvGrpSpPr>
              <a:grpSpLocks/>
            </p:cNvGrpSpPr>
            <p:nvPr/>
          </p:nvGrpSpPr>
          <p:grpSpPr bwMode="auto">
            <a:xfrm>
              <a:off x="456" y="2570"/>
              <a:ext cx="385" cy="883"/>
              <a:chOff x="456" y="2570"/>
              <a:chExt cx="385" cy="883"/>
            </a:xfrm>
          </p:grpSpPr>
          <p:sp>
            <p:nvSpPr>
              <p:cNvPr id="294954" name="Rectangle 41"/>
              <p:cNvSpPr>
                <a:spLocks noChangeArrowheads="1"/>
              </p:cNvSpPr>
              <p:nvPr/>
            </p:nvSpPr>
            <p:spPr bwMode="auto">
              <a:xfrm>
                <a:off x="488" y="2570"/>
                <a:ext cx="321"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التجسد</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5 – 2: 52</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5" name="Rectangle 42"/>
              <p:cNvSpPr>
                <a:spLocks noChangeArrowheads="1"/>
              </p:cNvSpPr>
              <p:nvPr/>
            </p:nvSpPr>
            <p:spPr bwMode="auto">
              <a:xfrm>
                <a:off x="456" y="2570"/>
                <a:ext cx="385"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0" name="Group 43"/>
            <p:cNvGrpSpPr>
              <a:grpSpLocks/>
            </p:cNvGrpSpPr>
            <p:nvPr/>
          </p:nvGrpSpPr>
          <p:grpSpPr bwMode="auto">
            <a:xfrm>
              <a:off x="841" y="2570"/>
              <a:ext cx="420" cy="883"/>
              <a:chOff x="841" y="2570"/>
              <a:chExt cx="420" cy="883"/>
            </a:xfrm>
          </p:grpSpPr>
          <p:sp>
            <p:nvSpPr>
              <p:cNvPr id="294952" name="Rectangle 44"/>
              <p:cNvSpPr>
                <a:spLocks noChangeArrowheads="1"/>
              </p:cNvSpPr>
              <p:nvPr/>
            </p:nvSpPr>
            <p:spPr bwMode="auto">
              <a:xfrm>
                <a:off x="864" y="2570"/>
                <a:ext cx="385"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التمهيد</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3: 1 – 4: 13</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3" name="Rectangle 45"/>
              <p:cNvSpPr>
                <a:spLocks noChangeArrowheads="1"/>
              </p:cNvSpPr>
              <p:nvPr/>
            </p:nvSpPr>
            <p:spPr bwMode="auto">
              <a:xfrm>
                <a:off x="841" y="2570"/>
                <a:ext cx="420"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1" name="Group 46"/>
            <p:cNvGrpSpPr>
              <a:grpSpLocks/>
            </p:cNvGrpSpPr>
            <p:nvPr/>
          </p:nvGrpSpPr>
          <p:grpSpPr bwMode="auto">
            <a:xfrm>
              <a:off x="1261" y="2570"/>
              <a:ext cx="385" cy="883"/>
              <a:chOff x="1261" y="2570"/>
              <a:chExt cx="385" cy="883"/>
            </a:xfrm>
          </p:grpSpPr>
          <p:sp>
            <p:nvSpPr>
              <p:cNvPr id="294950" name="Rectangle 47"/>
              <p:cNvSpPr>
                <a:spLocks noChangeArrowheads="1"/>
              </p:cNvSpPr>
              <p:nvPr/>
            </p:nvSpPr>
            <p:spPr bwMode="auto">
              <a:xfrm>
                <a:off x="1293" y="2570"/>
                <a:ext cx="321"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الجليل</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4: 14 – 9: 50</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1" name="Rectangle 48"/>
              <p:cNvSpPr>
                <a:spLocks noChangeArrowheads="1"/>
              </p:cNvSpPr>
              <p:nvPr/>
            </p:nvSpPr>
            <p:spPr bwMode="auto">
              <a:xfrm>
                <a:off x="1261" y="2570"/>
                <a:ext cx="385"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2" name="Group 49"/>
            <p:cNvGrpSpPr>
              <a:grpSpLocks/>
            </p:cNvGrpSpPr>
            <p:nvPr/>
          </p:nvGrpSpPr>
          <p:grpSpPr bwMode="auto">
            <a:xfrm>
              <a:off x="1646" y="2570"/>
              <a:ext cx="492" cy="883"/>
              <a:chOff x="1646" y="2570"/>
              <a:chExt cx="492" cy="883"/>
            </a:xfrm>
          </p:grpSpPr>
          <p:sp>
            <p:nvSpPr>
              <p:cNvPr id="294948" name="Rectangle 50"/>
              <p:cNvSpPr>
                <a:spLocks noChangeArrowheads="1"/>
              </p:cNvSpPr>
              <p:nvPr/>
            </p:nvSpPr>
            <p:spPr bwMode="auto">
              <a:xfrm>
                <a:off x="1678" y="2570"/>
                <a:ext cx="428"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الرحلة</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9: 51 – 19: 27</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9" name="Rectangle 51"/>
              <p:cNvSpPr>
                <a:spLocks noChangeArrowheads="1"/>
              </p:cNvSpPr>
              <p:nvPr/>
            </p:nvSpPr>
            <p:spPr bwMode="auto">
              <a:xfrm>
                <a:off x="1646" y="2570"/>
                <a:ext cx="492"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3" name="Group 52"/>
            <p:cNvGrpSpPr>
              <a:grpSpLocks/>
            </p:cNvGrpSpPr>
            <p:nvPr/>
          </p:nvGrpSpPr>
          <p:grpSpPr bwMode="auto">
            <a:xfrm>
              <a:off x="2138" y="2570"/>
              <a:ext cx="456" cy="883"/>
              <a:chOff x="2138" y="2570"/>
              <a:chExt cx="456" cy="883"/>
            </a:xfrm>
          </p:grpSpPr>
          <p:sp>
            <p:nvSpPr>
              <p:cNvPr id="294946" name="Rectangle 53"/>
              <p:cNvSpPr>
                <a:spLocks noChangeArrowheads="1"/>
              </p:cNvSpPr>
              <p:nvPr/>
            </p:nvSpPr>
            <p:spPr bwMode="auto">
              <a:xfrm>
                <a:off x="2170" y="2570"/>
                <a:ext cx="392"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الرفض</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19: 28 – 21: 38</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47" name="Rectangle 54"/>
              <p:cNvSpPr>
                <a:spLocks noChangeArrowheads="1"/>
              </p:cNvSpPr>
              <p:nvPr/>
            </p:nvSpPr>
            <p:spPr bwMode="auto">
              <a:xfrm>
                <a:off x="2138" y="2570"/>
                <a:ext cx="456"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4" name="Group 55"/>
            <p:cNvGrpSpPr>
              <a:grpSpLocks/>
            </p:cNvGrpSpPr>
            <p:nvPr/>
          </p:nvGrpSpPr>
          <p:grpSpPr bwMode="auto">
            <a:xfrm>
              <a:off x="2594" y="2570"/>
              <a:ext cx="385" cy="883"/>
              <a:chOff x="2594" y="2570"/>
              <a:chExt cx="385" cy="883"/>
            </a:xfrm>
          </p:grpSpPr>
          <p:sp>
            <p:nvSpPr>
              <p:cNvPr id="294944" name="Rectangle 56"/>
              <p:cNvSpPr>
                <a:spLocks noChangeArrowheads="1"/>
              </p:cNvSpPr>
              <p:nvPr/>
            </p:nvSpPr>
            <p:spPr bwMode="auto">
              <a:xfrm>
                <a:off x="2626" y="2570"/>
                <a:ext cx="321"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الليل</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22: 1 – 23: 25</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5" name="Rectangle 57"/>
              <p:cNvSpPr>
                <a:spLocks noChangeArrowheads="1"/>
              </p:cNvSpPr>
              <p:nvPr/>
            </p:nvSpPr>
            <p:spPr bwMode="auto">
              <a:xfrm>
                <a:off x="2594" y="2570"/>
                <a:ext cx="385"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5" name="Group 58"/>
            <p:cNvGrpSpPr>
              <a:grpSpLocks/>
            </p:cNvGrpSpPr>
            <p:nvPr/>
          </p:nvGrpSpPr>
          <p:grpSpPr bwMode="auto">
            <a:xfrm>
              <a:off x="2979" y="2570"/>
              <a:ext cx="456" cy="883"/>
              <a:chOff x="2979" y="2570"/>
              <a:chExt cx="456" cy="883"/>
            </a:xfrm>
          </p:grpSpPr>
          <p:sp>
            <p:nvSpPr>
              <p:cNvPr id="294942" name="Rectangle 59"/>
              <p:cNvSpPr>
                <a:spLocks noChangeArrowheads="1"/>
              </p:cNvSpPr>
              <p:nvPr/>
            </p:nvSpPr>
            <p:spPr bwMode="auto">
              <a:xfrm>
                <a:off x="3011" y="2570"/>
                <a:ext cx="392"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الصلب</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23: 26-56</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3" name="Rectangle 60"/>
              <p:cNvSpPr>
                <a:spLocks noChangeArrowheads="1"/>
              </p:cNvSpPr>
              <p:nvPr/>
            </p:nvSpPr>
            <p:spPr bwMode="auto">
              <a:xfrm>
                <a:off x="2979" y="2570"/>
                <a:ext cx="456"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6" name="Group 61"/>
            <p:cNvGrpSpPr>
              <a:grpSpLocks/>
            </p:cNvGrpSpPr>
            <p:nvPr/>
          </p:nvGrpSpPr>
          <p:grpSpPr bwMode="auto">
            <a:xfrm>
              <a:off x="3435" y="2570"/>
              <a:ext cx="556" cy="883"/>
              <a:chOff x="3435" y="2570"/>
              <a:chExt cx="556" cy="883"/>
            </a:xfrm>
          </p:grpSpPr>
          <p:sp>
            <p:nvSpPr>
              <p:cNvPr id="294940" name="Rectangle 62"/>
              <p:cNvSpPr>
                <a:spLocks noChangeArrowheads="1"/>
              </p:cNvSpPr>
              <p:nvPr/>
            </p:nvSpPr>
            <p:spPr bwMode="auto">
              <a:xfrm>
                <a:off x="3467" y="2570"/>
                <a:ext cx="492"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15872"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15872"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القيامة</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15872" algn="ctr" defTabSz="914400" rtl="1" eaLnBrk="0" fontAlgn="base" latinLnBrk="0" hangingPunct="0">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 1-44</a:t>
                </a:r>
              </a:p>
              <a:p>
                <a:pPr marL="0" marR="0" lvl="0" indent="15872"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15872"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1" name="Rectangle 63"/>
              <p:cNvSpPr>
                <a:spLocks noChangeArrowheads="1"/>
              </p:cNvSpPr>
              <p:nvPr/>
            </p:nvSpPr>
            <p:spPr bwMode="auto">
              <a:xfrm>
                <a:off x="3435" y="2570"/>
                <a:ext cx="556"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7" name="Group 64"/>
            <p:cNvGrpSpPr>
              <a:grpSpLocks/>
            </p:cNvGrpSpPr>
            <p:nvPr/>
          </p:nvGrpSpPr>
          <p:grpSpPr bwMode="auto">
            <a:xfrm>
              <a:off x="3991" y="2570"/>
              <a:ext cx="534" cy="883"/>
              <a:chOff x="3991" y="2570"/>
              <a:chExt cx="534" cy="883"/>
            </a:xfrm>
          </p:grpSpPr>
          <p:sp>
            <p:nvSpPr>
              <p:cNvPr id="294938" name="Rectangle 65"/>
              <p:cNvSpPr>
                <a:spLocks noChangeArrowheads="1"/>
              </p:cNvSpPr>
              <p:nvPr/>
            </p:nvSpPr>
            <p:spPr bwMode="auto">
              <a:xfrm>
                <a:off x="4023" y="2570"/>
                <a:ext cx="470" cy="883"/>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المأمورية</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3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 45-53</a:t>
                </a:r>
                <a:endParaRPr kumimoji="0" lang="en-US"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39" name="Rectangle 66"/>
              <p:cNvSpPr>
                <a:spLocks noChangeArrowheads="1"/>
              </p:cNvSpPr>
              <p:nvPr/>
            </p:nvSpPr>
            <p:spPr bwMode="auto">
              <a:xfrm>
                <a:off x="3991" y="2570"/>
                <a:ext cx="534" cy="88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sp>
        <p:nvSpPr>
          <p:cNvPr id="294916" name="Rectangle 68"/>
          <p:cNvSpPr>
            <a:spLocks noGrp="1" noChangeArrowheads="1"/>
          </p:cNvSpPr>
          <p:nvPr>
            <p:ph type="title" idx="4294967295"/>
          </p:nvPr>
        </p:nvSpPr>
        <p:spPr>
          <a:xfrm>
            <a:off x="2514603" y="50803"/>
            <a:ext cx="4333875" cy="646319"/>
          </a:xfrm>
          <a:solidFill>
            <a:schemeClr val="tx2"/>
          </a:solidFill>
        </p:spPr>
        <p:txBody>
          <a:bodyPr anchor="t">
            <a:spAutoFit/>
          </a:bodyPr>
          <a:lstStyle/>
          <a:p>
            <a:pPr rtl="1" eaLnBrk="1" hangingPunct="1"/>
            <a:r>
              <a:rPr lang="ar-JO" sz="3600" b="1">
                <a:solidFill>
                  <a:schemeClr val="bg2"/>
                </a:solidFill>
                <a:latin typeface="Accordance" panose="00000400000000000000" pitchFamily="2" charset="-78"/>
                <a:ea typeface="Accordance" panose="00000400000000000000" pitchFamily="2" charset="-78"/>
                <a:cs typeface="Accordance" panose="00000400000000000000" pitchFamily="2" charset="-78"/>
              </a:rPr>
              <a:t>جدول </a:t>
            </a:r>
            <a:r>
              <a:rPr lang="ar-JO" sz="3600" b="1" err="1">
                <a:solidFill>
                  <a:schemeClr val="bg2"/>
                </a:solidFill>
                <a:latin typeface="Accordance" panose="00000400000000000000" pitchFamily="2" charset="-78"/>
                <a:ea typeface="Accordance" panose="00000400000000000000" pitchFamily="2" charset="-78"/>
                <a:cs typeface="Accordance" panose="00000400000000000000" pitchFamily="2" charset="-78"/>
              </a:rPr>
              <a:t>انجيل</a:t>
            </a:r>
            <a:r>
              <a:rPr lang="ar-JO" sz="3600" b="1">
                <a:solidFill>
                  <a:schemeClr val="bg2"/>
                </a:solidFill>
                <a:latin typeface="Accordance" panose="00000400000000000000" pitchFamily="2" charset="-78"/>
                <a:ea typeface="Accordance" panose="00000400000000000000" pitchFamily="2" charset="-78"/>
                <a:cs typeface="Accordance" panose="00000400000000000000" pitchFamily="2" charset="-78"/>
              </a:rPr>
              <a:t> لوقا</a:t>
            </a:r>
            <a:endParaRPr lang="en-US" sz="3600" b="1">
              <a:solidFill>
                <a:schemeClr val="bg2"/>
              </a:solidFill>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109541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94916"/>
                                        </p:tgtEl>
                                        <p:attrNameLst>
                                          <p:attrName>style.visibility</p:attrName>
                                        </p:attrNameLst>
                                      </p:cBhvr>
                                      <p:to>
                                        <p:strVal val="visible"/>
                                      </p:to>
                                    </p:set>
                                    <p:animEffect transition="in" filter="checkerboard(across)">
                                      <p:cBhvr>
                                        <p:cTn id="7" dur="500"/>
                                        <p:tgtEl>
                                          <p:spTgt spid="2949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916" grpId="0" animBg="1"/>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5" name="Picture 1" descr="Picture 5">
            <a:extLst>
              <a:ext uri="{FF2B5EF4-FFF2-40B4-BE49-F238E27FC236}">
                <a16:creationId xmlns:a16="http://schemas.microsoft.com/office/drawing/2014/main" id="{1B99A2BC-E0A6-F642-9380-99053F399757}"/>
              </a:ext>
            </a:extLst>
          </p:cNvPr>
          <p:cNvPicPr>
            <a:picLocks noChangeAspect="1"/>
          </p:cNvPicPr>
          <p:nvPr/>
        </p:nvPicPr>
        <p:blipFill>
          <a:blip r:embed="rId2">
            <a:extLst>
              <a:ext uri="{28A0092B-C50C-407E-A947-70E740481C1C}">
                <a14:useLocalDpi xmlns:a14="http://schemas.microsoft.com/office/drawing/2010/main" val="0"/>
              </a:ext>
            </a:extLst>
          </a:blip>
          <a:srcRect l="24846"/>
          <a:stretch>
            <a:fillRect/>
          </a:stretch>
        </p:blipFill>
        <p:spPr bwMode="auto">
          <a:xfrm>
            <a:off x="-17463" y="0"/>
            <a:ext cx="9159876"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7346" name="Rectangle 2" descr="Title 1">
            <a:extLst>
              <a:ext uri="{FF2B5EF4-FFF2-40B4-BE49-F238E27FC236}">
                <a16:creationId xmlns:a16="http://schemas.microsoft.com/office/drawing/2014/main" id="{0ACFAF39-F343-494A-838C-08A1F94A8CEC}"/>
              </a:ext>
            </a:extLst>
          </p:cNvPr>
          <p:cNvSpPr>
            <a:spLocks noGrp="1" noChangeArrowheads="1"/>
          </p:cNvSpPr>
          <p:nvPr>
            <p:ph type="title"/>
          </p:nvPr>
        </p:nvSpPr>
        <p:spPr>
          <a:xfrm>
            <a:off x="-17463" y="1588"/>
            <a:ext cx="9159876" cy="1398587"/>
          </a:xfrm>
          <a:solidFill>
            <a:srgbClr val="000000"/>
          </a:solidFill>
        </p:spPr>
        <p:txBody>
          <a:bodyPr/>
          <a:lstStyle/>
          <a:p>
            <a:r>
              <a:rPr lang="en-US" altLang="en-US" sz="3600" b="1" dirty="0" err="1">
                <a:solidFill>
                  <a:srgbClr val="FFFFFF"/>
                </a:solidFill>
                <a:latin typeface="Arial" panose="020B0604020202020204" pitchFamily="34" charset="0"/>
                <a:cs typeface="Arial" panose="020B0604020202020204" pitchFamily="34" charset="0"/>
                <a:sym typeface="Arial" panose="020B0604020202020204" pitchFamily="34" charset="0"/>
              </a:rPr>
              <a:t>نبوة</a:t>
            </a: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 </a:t>
            </a:r>
            <a:b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b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(الرب ، </a:t>
            </a:r>
            <a:r>
              <a:rPr lang="en-US" altLang="en-US" sz="3600" b="1" dirty="0" err="1">
                <a:solidFill>
                  <a:srgbClr val="FFFFFF"/>
                </a:solidFill>
                <a:latin typeface="Arial" panose="020B0604020202020204" pitchFamily="34" charset="0"/>
                <a:cs typeface="Arial" panose="020B0604020202020204" pitchFamily="34" charset="0"/>
                <a:sym typeface="Arial" panose="020B0604020202020204" pitchFamily="34" charset="0"/>
              </a:rPr>
              <a:t>المعبود</a:t>
            </a: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 </a:t>
            </a:r>
          </a:p>
        </p:txBody>
      </p:sp>
      <p:sp>
        <p:nvSpPr>
          <p:cNvPr id="57347" name="Text Box 3" descr="Rectangle 2">
            <a:extLst>
              <a:ext uri="{FF2B5EF4-FFF2-40B4-BE49-F238E27FC236}">
                <a16:creationId xmlns:a16="http://schemas.microsoft.com/office/drawing/2014/main" id="{79250A9D-A47C-8E48-BF00-C7BBDC70A06B}"/>
              </a:ext>
            </a:extLst>
          </p:cNvPr>
          <p:cNvSpPr txBox="1">
            <a:spLocks/>
          </p:cNvSpPr>
          <p:nvPr/>
        </p:nvSpPr>
        <p:spPr bwMode="auto">
          <a:xfrm>
            <a:off x="-17463" y="2907130"/>
            <a:ext cx="9053513" cy="2123658"/>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سيحكم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المسيح على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المتظاهرين</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لأفعالهم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الشريرة</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وكلماتهم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التي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تحدثوا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ضده</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في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مجيئه</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الثاني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مع</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القديسين</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والملائكة</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١٤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ب</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١٥ )</a:t>
            </a:r>
          </a:p>
        </p:txBody>
      </p:sp>
      <p:sp>
        <p:nvSpPr>
          <p:cNvPr id="57348" name="Text Box 4" descr="Text Box 3">
            <a:extLst>
              <a:ext uri="{FF2B5EF4-FFF2-40B4-BE49-F238E27FC236}">
                <a16:creationId xmlns:a16="http://schemas.microsoft.com/office/drawing/2014/main" id="{BBB62124-C479-304A-BB4F-48DABC1D8F5D}"/>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p>
        </p:txBody>
      </p:sp>
      <p:sp>
        <p:nvSpPr>
          <p:cNvPr id="57349" name="Text Box 5" descr="Rectangle 2">
            <a:extLst>
              <a:ext uri="{FF2B5EF4-FFF2-40B4-BE49-F238E27FC236}">
                <a16:creationId xmlns:a16="http://schemas.microsoft.com/office/drawing/2014/main" id="{CB1BD965-742D-4046-BA71-0875D7CC7C30}"/>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7349"/>
                                        </p:tgtEl>
                                        <p:attrNameLst>
                                          <p:attrName>style.visibility</p:attrName>
                                        </p:attrNameLst>
                                      </p:cBhvr>
                                      <p:to>
                                        <p:strVal val="visible"/>
                                      </p:to>
                                    </p:set>
                                    <p:anim calcmode="lin" valueType="num">
                                      <p:cBhvr additive="base">
                                        <p:cTn id="7" dur="500" fill="hold"/>
                                        <p:tgtEl>
                                          <p:spTgt spid="57349"/>
                                        </p:tgtEl>
                                        <p:attrNameLst>
                                          <p:attrName>ppt_x</p:attrName>
                                        </p:attrNameLst>
                                      </p:cBhvr>
                                      <p:tavLst>
                                        <p:tav tm="0">
                                          <p:val>
                                            <p:strVal val="#ppt_x"/>
                                          </p:val>
                                        </p:tav>
                                        <p:tav tm="100000">
                                          <p:val>
                                            <p:strVal val="#ppt_x"/>
                                          </p:val>
                                        </p:tav>
                                      </p:tavLst>
                                    </p:anim>
                                    <p:anim calcmode="lin" valueType="num">
                                      <p:cBhvr additive="base">
                                        <p:cTn id="8" dur="500" fill="hold"/>
                                        <p:tgtEl>
                                          <p:spTgt spid="573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9" grpId="0" autoUpdateAnimBg="0"/>
    </p:bldLst>
  </p:timing>
</p:sld>
</file>

<file path=ppt/slides/slide5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16481" name="Text Box 3"/>
          <p:cNvSpPr txBox="1">
            <a:spLocks noChangeArrowheads="1"/>
          </p:cNvSpPr>
          <p:nvPr/>
        </p:nvSpPr>
        <p:spPr bwMode="auto">
          <a:xfrm>
            <a:off x="1547664" y="46365"/>
            <a:ext cx="6120680" cy="646331"/>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ملخص الرسم البياني ليهوذا </a:t>
            </a:r>
            <a:r>
              <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 </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endParaRPr>
          </a:p>
        </p:txBody>
      </p:sp>
      <p:graphicFrame>
        <p:nvGraphicFramePr>
          <p:cNvPr id="55" name="Table 54"/>
          <p:cNvGraphicFramePr>
            <a:graphicFrameLocks noGrp="1"/>
          </p:cNvGraphicFramePr>
          <p:nvPr/>
        </p:nvGraphicFramePr>
        <p:xfrm>
          <a:off x="1" y="696912"/>
          <a:ext cx="9144001" cy="6161088"/>
        </p:xfrm>
        <a:graphic>
          <a:graphicData uri="http://schemas.openxmlformats.org/drawingml/2006/table">
            <a:tbl>
              <a:tblPr>
                <a:effectLst/>
              </a:tblPr>
              <a:tblGrid>
                <a:gridCol w="755575">
                  <a:extLst>
                    <a:ext uri="{9D8B030D-6E8A-4147-A177-3AD203B41FA5}">
                      <a16:colId xmlns:a16="http://schemas.microsoft.com/office/drawing/2014/main" val="20000"/>
                    </a:ext>
                  </a:extLst>
                </a:gridCol>
                <a:gridCol w="576064">
                  <a:extLst>
                    <a:ext uri="{9D8B030D-6E8A-4147-A177-3AD203B41FA5}">
                      <a16:colId xmlns:a16="http://schemas.microsoft.com/office/drawing/2014/main" val="1451028584"/>
                    </a:ext>
                  </a:extLst>
                </a:gridCol>
                <a:gridCol w="792088">
                  <a:extLst>
                    <a:ext uri="{9D8B030D-6E8A-4147-A177-3AD203B41FA5}">
                      <a16:colId xmlns:a16="http://schemas.microsoft.com/office/drawing/2014/main" val="20002"/>
                    </a:ext>
                  </a:extLst>
                </a:gridCol>
                <a:gridCol w="936104">
                  <a:extLst>
                    <a:ext uri="{9D8B030D-6E8A-4147-A177-3AD203B41FA5}">
                      <a16:colId xmlns:a16="http://schemas.microsoft.com/office/drawing/2014/main" val="20003"/>
                    </a:ext>
                  </a:extLst>
                </a:gridCol>
                <a:gridCol w="792088">
                  <a:extLst>
                    <a:ext uri="{9D8B030D-6E8A-4147-A177-3AD203B41FA5}">
                      <a16:colId xmlns:a16="http://schemas.microsoft.com/office/drawing/2014/main" val="20004"/>
                    </a:ext>
                  </a:extLst>
                </a:gridCol>
                <a:gridCol w="936104">
                  <a:extLst>
                    <a:ext uri="{9D8B030D-6E8A-4147-A177-3AD203B41FA5}">
                      <a16:colId xmlns:a16="http://schemas.microsoft.com/office/drawing/2014/main" val="3095776360"/>
                    </a:ext>
                  </a:extLst>
                </a:gridCol>
                <a:gridCol w="1008112">
                  <a:extLst>
                    <a:ext uri="{9D8B030D-6E8A-4147-A177-3AD203B41FA5}">
                      <a16:colId xmlns:a16="http://schemas.microsoft.com/office/drawing/2014/main" val="20007"/>
                    </a:ext>
                  </a:extLst>
                </a:gridCol>
                <a:gridCol w="792088">
                  <a:extLst>
                    <a:ext uri="{9D8B030D-6E8A-4147-A177-3AD203B41FA5}">
                      <a16:colId xmlns:a16="http://schemas.microsoft.com/office/drawing/2014/main" val="20008"/>
                    </a:ext>
                  </a:extLst>
                </a:gridCol>
                <a:gridCol w="1008112">
                  <a:extLst>
                    <a:ext uri="{9D8B030D-6E8A-4147-A177-3AD203B41FA5}">
                      <a16:colId xmlns:a16="http://schemas.microsoft.com/office/drawing/2014/main" val="2424562698"/>
                    </a:ext>
                  </a:extLst>
                </a:gridCol>
                <a:gridCol w="792088">
                  <a:extLst>
                    <a:ext uri="{9D8B030D-6E8A-4147-A177-3AD203B41FA5}">
                      <a16:colId xmlns:a16="http://schemas.microsoft.com/office/drawing/2014/main" val="3662461239"/>
                    </a:ext>
                  </a:extLst>
                </a:gridCol>
                <a:gridCol w="755578">
                  <a:extLst>
                    <a:ext uri="{9D8B030D-6E8A-4147-A177-3AD203B41FA5}">
                      <a16:colId xmlns:a16="http://schemas.microsoft.com/office/drawing/2014/main" val="697093574"/>
                    </a:ext>
                  </a:extLst>
                </a:gridCol>
              </a:tblGrid>
              <a:tr h="855956">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3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صراع ضد المدعين</a:t>
                      </a:r>
                      <a:endParaRPr kumimoji="0" lang="ar-SA" sz="32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chemeClr val="tx1">
                            <a:lumMod val="65000"/>
                            <a:lumOff val="35000"/>
                            <a:shade val="30000"/>
                            <a:satMod val="115000"/>
                          </a:schemeClr>
                        </a:gs>
                        <a:gs pos="100000">
                          <a:schemeClr val="tx1">
                            <a:lumMod val="65000"/>
                            <a:lumOff val="35000"/>
                            <a:shade val="100000"/>
                            <a:satMod val="115000"/>
                          </a:schemeClr>
                        </a:gs>
                      </a:gsLst>
                      <a:path path="circle">
                        <a:fillToRect l="50000" t="50000" r="50000" b="50000"/>
                      </a:path>
                      <a:tileRect/>
                    </a:gradFill>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extLst>
                  <a:ext uri="{0D108BD9-81ED-4DB2-BD59-A6C34878D82A}">
                    <a16:rowId xmlns:a16="http://schemas.microsoft.com/office/drawing/2014/main" val="10000"/>
                  </a:ext>
                </a:extLst>
              </a:tr>
              <a:tr h="632046">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لماذا التنافس</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Chapters 3–41</a:t>
                      </a:r>
                    </a:p>
                  </a:txBody>
                  <a:tcPr anchor="ctr" horzOverflow="overflow">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كيف تنافس</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dirty="0"/>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extLst>
                  <a:ext uri="{0D108BD9-81ED-4DB2-BD59-A6C34878D82A}">
                    <a16:rowId xmlns:a16="http://schemas.microsoft.com/office/drawing/2014/main" val="201724748"/>
                  </a:ext>
                </a:extLst>
              </a:tr>
              <a:tr h="72233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مقدمة</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المدعون</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الممارسات</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outerShdw blurRad="38100" dist="38100" dir="2700000" algn="tl">
                            <a:srgbClr val="000000"/>
                          </a:outerShdw>
                        </a:effectLst>
                        <a:latin typeface="Arial" charset="0"/>
                        <a:ea typeface="ＭＳ Ｐゴシック" charset="0"/>
                        <a:cs typeface="Arial"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7800"/>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كيفية تجنب</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فخاخ المدعين</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007800"/>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مدح </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للحماية</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007800"/>
                    </a:solidFill>
                  </a:tcPr>
                </a:tc>
                <a:extLst>
                  <a:ext uri="{0D108BD9-81ED-4DB2-BD59-A6C34878D82A}">
                    <a16:rowId xmlns:a16="http://schemas.microsoft.com/office/drawing/2014/main" val="10001"/>
                  </a:ext>
                </a:extLst>
              </a:tr>
              <a:tr h="879048">
                <a:tc gridSpan="2">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a:t>
                      </a:r>
                      <a:r>
                        <a:rPr kumimoji="0" lang="en-US"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 - ٢</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٣ - ١٦</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outerShdw blurRad="38100" dist="38100" dir="2700000" algn="tl">
                            <a:srgbClr val="000000"/>
                          </a:outerShdw>
                        </a:effectLst>
                        <a:latin typeface="Arial" charset="0"/>
                        <a:ea typeface="ＭＳ Ｐゴシック" charset="0"/>
                        <a:cs typeface="Arial"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FF"/>
                    </a:solidFill>
                  </a:tcPr>
                </a:tc>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١٧ - ٢٣</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dirty="0"/>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gridSpan="2">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٢٤- ٢٥</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extLst>
                  <a:ext uri="{0D108BD9-81ED-4DB2-BD59-A6C34878D82A}">
                    <a16:rowId xmlns:a16="http://schemas.microsoft.com/office/drawing/2014/main" val="10002"/>
                  </a:ext>
                </a:extLst>
              </a:tr>
              <a:tr h="1558844">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التحية </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البركة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الهدف للدفاع عن الإيمان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٣ -٤</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err="1">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ع.ق</a:t>
                      </a:r>
                      <a:endPar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المدعون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٥- ٧</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(الماضي)</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الخصائص</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٨ - ١٣</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(الحاضر)</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الدينونة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١٤ - ١٦</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(المستقبل)</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تذكر تنبؤات الرسل</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١٧ - ١٩</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تنشئة النفس في محبة الله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٢٠ -٢١</a:t>
                      </a: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إظهار الرحمة لأتباع المدعين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٢٢- ٢٣</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مصدر النصر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٢٤</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المخلص الوحيد</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٢٥</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extLst>
                  <a:ext uri="{0D108BD9-81ED-4DB2-BD59-A6C34878D82A}">
                    <a16:rowId xmlns:a16="http://schemas.microsoft.com/office/drawing/2014/main" val="10003"/>
                  </a:ext>
                </a:extLst>
              </a:tr>
              <a:tr h="756428">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أصل غير معروف لإسرائيل على الأرجح</a:t>
                      </a:r>
                      <a:r>
                        <a:rPr kumimoji="0" lang="en-US"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extLst>
                  <a:ext uri="{0D108BD9-81ED-4DB2-BD59-A6C34878D82A}">
                    <a16:rowId xmlns:a16="http://schemas.microsoft.com/office/drawing/2014/main" val="10006"/>
                  </a:ext>
                </a:extLst>
              </a:tr>
              <a:tr h="756428">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8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ج. ٧٥ ميلادي</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B050">
                            <a:shade val="30000"/>
                            <a:satMod val="115000"/>
                          </a:srgbClr>
                        </a:gs>
                        <a:gs pos="50000">
                          <a:srgbClr val="00B050">
                            <a:shade val="67500"/>
                            <a:satMod val="115000"/>
                          </a:srgbClr>
                        </a:gs>
                        <a:gs pos="100000">
                          <a:srgbClr val="00B050">
                            <a:shade val="100000"/>
                            <a:satMod val="115000"/>
                          </a:srgbClr>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377944681"/>
                  </a:ext>
                </a:extLst>
              </a:tr>
            </a:tbl>
          </a:graphicData>
        </a:graphic>
      </p:graphicFrame>
      <p:sp>
        <p:nvSpPr>
          <p:cNvPr id="916528" name="Text Box 2"/>
          <p:cNvSpPr txBox="1">
            <a:spLocks noChangeArrowheads="1"/>
          </p:cNvSpPr>
          <p:nvPr/>
        </p:nvSpPr>
        <p:spPr bwMode="auto">
          <a:xfrm>
            <a:off x="8244408" y="44624"/>
            <a:ext cx="814884"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310</a:t>
            </a:r>
          </a:p>
        </p:txBody>
      </p:sp>
      <p:pic>
        <p:nvPicPr>
          <p:cNvPr id="1162244" name="Picture 4" descr="Boxing Glove Animation Humour, PNG, 1000x1000px, Boxing Glove, Adidas,  Animation, Arm, Boxing Download Free">
            <a:extLst>
              <a:ext uri="{FF2B5EF4-FFF2-40B4-BE49-F238E27FC236}">
                <a16:creationId xmlns:a16="http://schemas.microsoft.com/office/drawing/2014/main" id="{499B139E-0906-6343-9C77-1C81482C98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547664" cy="15476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61046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16481"/>
                                        </p:tgtEl>
                                        <p:attrNameLst>
                                          <p:attrName>style.visibility</p:attrName>
                                        </p:attrNameLst>
                                      </p:cBhvr>
                                      <p:to>
                                        <p:strVal val="visible"/>
                                      </p:to>
                                    </p:set>
                                    <p:animEffect transition="in" filter="checkerboard(across)">
                                      <p:cBhvr>
                                        <p:cTn id="7" dur="500"/>
                                        <p:tgtEl>
                                          <p:spTgt spid="916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6481" grpId="0" animBg="1"/>
    </p:bldLst>
  </p:timing>
</p:sld>
</file>

<file path=ppt/slides/slide51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pic>
        <p:nvPicPr>
          <p:cNvPr id="59393" name="Picture 1" descr="Picture 3">
            <a:extLst>
              <a:ext uri="{FF2B5EF4-FFF2-40B4-BE49-F238E27FC236}">
                <a16:creationId xmlns:a16="http://schemas.microsoft.com/office/drawing/2014/main" id="{892247D0-987F-4F42-A93D-3E4EB717801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240463"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9394" name="Rectangle 2" descr="Rectangle 2">
            <a:extLst>
              <a:ext uri="{FF2B5EF4-FFF2-40B4-BE49-F238E27FC236}">
                <a16:creationId xmlns:a16="http://schemas.microsoft.com/office/drawing/2014/main" id="{B0EB6852-16D2-C748-ADC3-24A61865CF17}"/>
              </a:ext>
            </a:extLst>
          </p:cNvPr>
          <p:cNvSpPr>
            <a:spLocks noGrp="1" noChangeArrowheads="1"/>
          </p:cNvSpPr>
          <p:nvPr>
            <p:ph type="title" idx="4294967295"/>
          </p:nvPr>
        </p:nvSpPr>
        <p:spPr>
          <a:xfrm>
            <a:off x="6011863" y="44450"/>
            <a:ext cx="3168650" cy="1512888"/>
          </a:xfrm>
          <a:solidFill>
            <a:srgbClr val="0000FF"/>
          </a:solidFill>
        </p:spPr>
        <p:txBody>
          <a:bodyPr/>
          <a:lstStyle/>
          <a:p>
            <a:pPr rtl="1"/>
            <a:r>
              <a:rPr lang="en-US" altLang="en-US" sz="6000" b="1" dirty="0">
                <a:solidFill>
                  <a:srgbClr val="FFFFFF"/>
                </a:solidFill>
                <a:latin typeface="Arial" panose="020B0604020202020204" pitchFamily="34" charset="0"/>
                <a:cs typeface="Arial" panose="020B0604020202020204" pitchFamily="34" charset="0"/>
                <a:sym typeface="Arial" panose="020B0604020202020204" pitchFamily="34" charset="0"/>
              </a:rPr>
              <a:t>يهوذا</a:t>
            </a:r>
          </a:p>
        </p:txBody>
      </p:sp>
      <p:grpSp>
        <p:nvGrpSpPr>
          <p:cNvPr id="59395" name="Group 3">
            <a:extLst>
              <a:ext uri="{FF2B5EF4-FFF2-40B4-BE49-F238E27FC236}">
                <a16:creationId xmlns:a16="http://schemas.microsoft.com/office/drawing/2014/main" id="{CBF912C7-B1D6-5549-BBB5-EC3AF960B33F}"/>
              </a:ext>
            </a:extLst>
          </p:cNvPr>
          <p:cNvGrpSpPr>
            <a:grpSpLocks/>
          </p:cNvGrpSpPr>
          <p:nvPr/>
        </p:nvGrpSpPr>
        <p:grpSpPr bwMode="auto">
          <a:xfrm>
            <a:off x="2803525" y="1976438"/>
            <a:ext cx="6302375" cy="4684712"/>
            <a:chOff x="-1" y="0"/>
            <a:chExt cx="6302551" cy="4683962"/>
          </a:xfrm>
        </p:grpSpPr>
        <p:sp>
          <p:nvSpPr>
            <p:cNvPr id="59396" name="Rectangle 4">
              <a:extLst>
                <a:ext uri="{FF2B5EF4-FFF2-40B4-BE49-F238E27FC236}">
                  <a16:creationId xmlns:a16="http://schemas.microsoft.com/office/drawing/2014/main" id="{0B033D5C-4A10-8D46-BFBE-B12EC1FBA91D}"/>
                </a:ext>
              </a:extLst>
            </p:cNvPr>
            <p:cNvSpPr>
              <a:spLocks/>
            </p:cNvSpPr>
            <p:nvPr/>
          </p:nvSpPr>
          <p:spPr bwMode="auto">
            <a:xfrm rot="20223301">
              <a:off x="293774" y="1008480"/>
              <a:ext cx="5715001" cy="2667001"/>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l" defTabSz="914400" rtl="0" eaLnBrk="1"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Times New Roman" panose="02020603050405020304" pitchFamily="18" charset="0"/>
              </a:endParaRPr>
            </a:p>
          </p:txBody>
        </p:sp>
        <p:sp>
          <p:nvSpPr>
            <p:cNvPr id="59397" name="Text Box 5">
              <a:extLst>
                <a:ext uri="{FF2B5EF4-FFF2-40B4-BE49-F238E27FC236}">
                  <a16:creationId xmlns:a16="http://schemas.microsoft.com/office/drawing/2014/main" id="{489F4383-F36B-654E-9C8B-AF28B75F4EA6}"/>
                </a:ext>
              </a:extLst>
            </p:cNvPr>
            <p:cNvSpPr txBox="1">
              <a:spLocks/>
            </p:cNvSpPr>
            <p:nvPr/>
          </p:nvSpPr>
          <p:spPr bwMode="auto">
            <a:xfrm rot="20223301">
              <a:off x="339494" y="1215922"/>
              <a:ext cx="5623561" cy="225211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l" defTabSz="914400" rtl="0" eaLnBrk="1" fontAlgn="base" latinLnBrk="0" hangingPunct="0">
                <a:lnSpc>
                  <a:spcPct val="100000"/>
                </a:lnSpc>
                <a:spcBef>
                  <a:spcPct val="0"/>
                </a:spcBef>
                <a:spcAft>
                  <a:spcPct val="0"/>
                </a:spcAft>
                <a:buClrTx/>
                <a:buSzTx/>
                <a:buFontTx/>
                <a:buNone/>
                <a:tabLst/>
                <a:defRPr/>
              </a:pPr>
              <a:r>
                <a:rPr kumimoji="0" lang="en-US" altLang="en-US" sz="2400" b="1" i="1"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الآيات</a:t>
              </a:r>
              <a:r>
                <a:rPr kumimoji="0" lang="en-US" altLang="en-US" sz="2400" b="1" i="1"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1"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١- ٤	</a:t>
              </a:r>
              <a:r>
                <a:rPr kumimoji="0" lang="en-US" altLang="en-US" sz="2400" b="1" i="0" u="none" strike="noStrike" kern="1200" cap="none" spc="0" normalizeH="0" baseline="0" noProof="0" dirty="0">
                  <a:ln>
                    <a:noFill/>
                  </a:ln>
                  <a:solidFill>
                    <a:srgbClr val="FFFF00"/>
                  </a:solidFill>
                  <a:effectLst/>
                  <a:uLnTx/>
                  <a:uFillTx/>
                  <a:latin typeface="Arail" charset="0"/>
                  <a:ea typeface="Arail" charset="0"/>
                  <a:cs typeface="Arail" charset="0"/>
                  <a:sym typeface="Arail" charset="0"/>
                </a:rPr>
                <a:t>يهوذا</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يحذر من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الردة</a:t>
              </a:r>
              <a:endPar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endParaRP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٥-٧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عدم</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الإيمان</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عبر</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التاريخ</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٨ - ١٩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وصف</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المعلمين</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الكذبة</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٢٠ - ٢٥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نصيحة</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على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البقاء</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أوفياء</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p:txBody>
        </p:sp>
      </p:grpSp>
      <p:grpSp>
        <p:nvGrpSpPr>
          <p:cNvPr id="59398" name="Group 6">
            <a:extLst>
              <a:ext uri="{FF2B5EF4-FFF2-40B4-BE49-F238E27FC236}">
                <a16:creationId xmlns:a16="http://schemas.microsoft.com/office/drawing/2014/main" id="{307378A5-FEB2-A849-8583-9E2A7AC45C87}"/>
              </a:ext>
            </a:extLst>
          </p:cNvPr>
          <p:cNvGrpSpPr>
            <a:grpSpLocks/>
          </p:cNvGrpSpPr>
          <p:nvPr/>
        </p:nvGrpSpPr>
        <p:grpSpPr bwMode="auto">
          <a:xfrm>
            <a:off x="0" y="6398568"/>
            <a:ext cx="9144000" cy="461665"/>
            <a:chOff x="0" y="-2232"/>
            <a:chExt cx="9144000" cy="461665"/>
          </a:xfrm>
        </p:grpSpPr>
        <p:sp>
          <p:nvSpPr>
            <p:cNvPr id="59399" name="Rectangle 7">
              <a:extLst>
                <a:ext uri="{FF2B5EF4-FFF2-40B4-BE49-F238E27FC236}">
                  <a16:creationId xmlns:a16="http://schemas.microsoft.com/office/drawing/2014/main" id="{D85F3CAF-809A-504A-8254-D691098FCB44}"/>
                </a:ext>
              </a:extLst>
            </p:cNvPr>
            <p:cNvSpPr>
              <a:spLocks/>
            </p:cNvSpPr>
            <p:nvPr/>
          </p:nvSpPr>
          <p:spPr bwMode="auto">
            <a:xfrm>
              <a:off x="0" y="0"/>
              <a:ext cx="9144000" cy="457200"/>
            </a:xfrm>
            <a:prstGeom prst="rect">
              <a:avLst/>
            </a:prstGeom>
            <a:solidFill>
              <a:srgbClr val="000000"/>
            </a:solidFill>
            <a:ln>
              <a:noFill/>
            </a:ln>
            <a:effectLst>
              <a:outerShdw blurRad="63500" dist="35921" dir="2700000" algn="ctr" rotWithShape="0">
                <a:srgbClr val="808080">
                  <a:alpha val="74997"/>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lstStyle/>
            <a:p>
              <a:pPr marL="0" marR="0" lvl="0" indent="0" algn="ctr" defTabSz="914400" rtl="0" eaLnBrk="1" fontAlgn="base" latinLnBrk="0" hangingPunct="0">
                <a:lnSpc>
                  <a:spcPct val="100000"/>
                </a:lnSpc>
                <a:spcBef>
                  <a:spcPct val="0"/>
                </a:spcBef>
                <a:spcAft>
                  <a:spcPct val="0"/>
                </a:spcAft>
                <a:buClrTx/>
                <a:buSzTx/>
                <a:buFontTx/>
                <a:buNone/>
                <a:tabLst/>
                <a:defRPr/>
              </a:pPr>
              <a:endParaRPr kumimoji="0" lang="en-US" altLang="en-US" sz="24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9400" name="Text Box 8">
              <a:extLst>
                <a:ext uri="{FF2B5EF4-FFF2-40B4-BE49-F238E27FC236}">
                  <a16:creationId xmlns:a16="http://schemas.microsoft.com/office/drawing/2014/main" id="{901914C8-5C21-5849-9F23-D0E9814F735D}"/>
                </a:ext>
              </a:extLst>
            </p:cNvPr>
            <p:cNvSpPr txBox="1">
              <a:spLocks/>
            </p:cNvSpPr>
            <p:nvPr/>
          </p:nvSpPr>
          <p:spPr bwMode="auto">
            <a:xfrm>
              <a:off x="45719" y="-2232"/>
              <a:ext cx="9052561"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باري</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هدلستون ،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الكتاب</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المقدس</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الأبجدي</a:t>
              </a:r>
              <a:endPar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9394"/>
                                        </p:tgtEl>
                                        <p:attrNameLst>
                                          <p:attrName>style.visibility</p:attrName>
                                        </p:attrNameLst>
                                      </p:cBhvr>
                                      <p:to>
                                        <p:strVal val="visible"/>
                                      </p:to>
                                    </p:set>
                                    <p:animEffect transition="in" filter="blinds(horizontal)">
                                      <p:cBhvr>
                                        <p:cTn id="7" dur="500"/>
                                        <p:tgtEl>
                                          <p:spTgt spid="59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nimBg="1" autoUpdateAnimBg="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 descr="Picture 2">
            <a:extLst>
              <a:ext uri="{FF2B5EF4-FFF2-40B4-BE49-F238E27FC236}">
                <a16:creationId xmlns:a16="http://schemas.microsoft.com/office/drawing/2014/main" id="{733A85B6-15D5-884F-8433-6D9F0197A35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113" y="11113"/>
            <a:ext cx="9142413" cy="6092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0418" name="Text Box 2" descr="Rectangle 2">
            <a:extLst>
              <a:ext uri="{FF2B5EF4-FFF2-40B4-BE49-F238E27FC236}">
                <a16:creationId xmlns:a16="http://schemas.microsoft.com/office/drawing/2014/main" id="{462BB201-4E1B-AB4E-96D9-6E62E1D71763}"/>
              </a:ext>
            </a:extLst>
          </p:cNvPr>
          <p:cNvSpPr txBox="1">
            <a:spLocks/>
          </p:cNvSpPr>
          <p:nvPr/>
        </p:nvSpPr>
        <p:spPr bwMode="auto">
          <a:xfrm>
            <a:off x="20638" y="3473531"/>
            <a:ext cx="9053512" cy="22159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13800" b="0" i="0" u="none" strike="noStrike" kern="1200" cap="none" spc="0" normalizeH="0" baseline="0" noProof="0" dirty="0">
                <a:ln>
                  <a:noFill/>
                </a:ln>
                <a:solidFill>
                  <a:srgbClr val="FFFFFF"/>
                </a:solidFill>
                <a:effectLst>
                  <a:glow rad="228600">
                    <a:srgbClr val="000000">
                      <a:satMod val="175000"/>
                      <a:alpha val="87912"/>
                    </a:srgbClr>
                  </a:glow>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13800" b="1" u="none" strike="noStrike" kern="1200" cap="none" spc="0" normalizeH="0" baseline="0" noProof="0" dirty="0">
              <a:ln>
                <a:noFill/>
              </a:ln>
              <a:solidFill>
                <a:srgbClr val="FFFFFF"/>
              </a:solidFill>
              <a:effectLst>
                <a:glow rad="228600">
                  <a:srgbClr val="000000">
                    <a:satMod val="175000"/>
                    <a:alpha val="87912"/>
                  </a:srgbClr>
                </a:glow>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60419" name="Rectangle 3" descr="Title 2">
            <a:extLst>
              <a:ext uri="{FF2B5EF4-FFF2-40B4-BE49-F238E27FC236}">
                <a16:creationId xmlns:a16="http://schemas.microsoft.com/office/drawing/2014/main" id="{7243BB16-11D7-1144-B46A-B61BDB787F94}"/>
              </a:ext>
            </a:extLst>
          </p:cNvPr>
          <p:cNvSpPr>
            <a:spLocks noGrp="1" noChangeArrowheads="1"/>
          </p:cNvSpPr>
          <p:nvPr>
            <p:ph type="title"/>
          </p:nvPr>
        </p:nvSpPr>
        <p:spPr>
          <a:xfrm>
            <a:off x="-34925" y="2130425"/>
            <a:ext cx="9177338" cy="1470025"/>
          </a:xfrm>
        </p:spPr>
        <p:txBody>
          <a:bodyPr/>
          <a:lstStyle/>
          <a:p>
            <a:pPr defTabSz="776288"/>
            <a:r>
              <a:rPr lang="en-US" altLang="en-US" sz="11500" b="1" dirty="0">
                <a:solidFill>
                  <a:srgbClr val="FFFFFF"/>
                </a:solidFill>
                <a:effectLst>
                  <a:glow rad="228600">
                    <a:schemeClr val="accent4">
                      <a:satMod val="175000"/>
                      <a:alpha val="87912"/>
                    </a:schemeClr>
                  </a:glow>
                </a:effectLst>
                <a:latin typeface="Arial" panose="020B0604020202020204" pitchFamily="34" charset="0"/>
                <a:cs typeface="Arial" panose="020B0604020202020204" pitchFamily="34" charset="0"/>
                <a:sym typeface="Arial" panose="020B0604020202020204" pitchFamily="34" charset="0"/>
              </a:rPr>
              <a:t>كن محارب</a:t>
            </a:r>
          </a:p>
        </p:txBody>
      </p:sp>
      <p:sp>
        <p:nvSpPr>
          <p:cNvPr id="60422" name="Text Box 6">
            <a:extLst>
              <a:ext uri="{FF2B5EF4-FFF2-40B4-BE49-F238E27FC236}">
                <a16:creationId xmlns:a16="http://schemas.microsoft.com/office/drawing/2014/main" id="{D5724266-4ECB-524C-BAD1-64FEB67E3643}"/>
              </a:ext>
            </a:extLst>
          </p:cNvPr>
          <p:cNvSpPr txBox="1">
            <a:spLocks/>
          </p:cNvSpPr>
          <p:nvPr/>
        </p:nvSpPr>
        <p:spPr bwMode="auto">
          <a:xfrm>
            <a:off x="45719" y="6248400"/>
            <a:ext cx="905256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ts val="400"/>
              </a:spcBef>
              <a:spcAft>
                <a:spcPct val="0"/>
              </a:spcAft>
              <a:buClrTx/>
              <a:buSzTx/>
              <a:buFontTx/>
              <a:buNone/>
              <a:tabLst/>
              <a:defRPr/>
            </a:pPr>
            <a:r>
              <a:rPr kumimoji="0" lang="en-US" altLang="en-US" sz="20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  د. ريك جريفيث•   مركز الدراسات اللاهوتية </a:t>
            </a:r>
            <a:r>
              <a:rPr kumimoji="0" lang="en-US" altLang="en-US" sz="2000" b="1" u="none" strike="noStrike" kern="1200" cap="none" spc="0" normalizeH="0" baseline="0" noProof="0" dirty="0" err="1">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الأردني</a:t>
            </a:r>
            <a:r>
              <a:rPr kumimoji="0" lang="en-US" altLang="en-US" sz="20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 BibleStudyDownloads.org</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60418"/>
                                        </p:tgtEl>
                                        <p:attrNameLst>
                                          <p:attrName>style.visibility</p:attrName>
                                        </p:attrNameLst>
                                      </p:cBhvr>
                                      <p:to>
                                        <p:strVal val="visible"/>
                                      </p:to>
                                    </p:set>
                                    <p:anim calcmode="lin" valueType="num">
                                      <p:cBhvr additive="base">
                                        <p:cTn id="7" dur="500" fill="hold"/>
                                        <p:tgtEl>
                                          <p:spTgt spid="60418"/>
                                        </p:tgtEl>
                                        <p:attrNameLst>
                                          <p:attrName>ppt_x</p:attrName>
                                        </p:attrNameLst>
                                      </p:cBhvr>
                                      <p:tavLst>
                                        <p:tav tm="0">
                                          <p:val>
                                            <p:strVal val="#ppt_x"/>
                                          </p:val>
                                        </p:tav>
                                        <p:tav tm="100000">
                                          <p:val>
                                            <p:strVal val="#ppt_x"/>
                                          </p:val>
                                        </p:tav>
                                      </p:tavLst>
                                    </p:anim>
                                    <p:anim calcmode="lin" valueType="num">
                                      <p:cBhvr additive="base">
                                        <p:cTn id="8" dur="500" fill="hold"/>
                                        <p:tgtEl>
                                          <p:spTgt spid="604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8" grpId="0" autoUpdateAnimBg="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descr="Rectangle 2">
            <a:extLst>
              <a:ext uri="{FF2B5EF4-FFF2-40B4-BE49-F238E27FC236}">
                <a16:creationId xmlns:a16="http://schemas.microsoft.com/office/drawing/2014/main" id="{B26F27E6-C04C-E54C-93C0-21CB8E307B39}"/>
              </a:ext>
            </a:extLst>
          </p:cNvPr>
          <p:cNvSpPr>
            <a:spLocks noGrp="1" noChangeArrowheads="1"/>
          </p:cNvSpPr>
          <p:nvPr>
            <p:ph type="title"/>
          </p:nvPr>
        </p:nvSpPr>
        <p:spPr>
          <a:xfrm>
            <a:off x="0" y="44450"/>
            <a:ext cx="9144000" cy="2032000"/>
          </a:xfrm>
          <a:effectLst>
            <a:outerShdw blurRad="63500" dist="35921" dir="2700000" algn="ctr" rotWithShape="0">
              <a:srgbClr val="000000">
                <a:alpha val="74997"/>
              </a:srgbClr>
            </a:outerShdw>
          </a:effectLst>
        </p:spPr>
        <p:txBody>
          <a:bodyPr anchor="t"/>
          <a:lstStyle/>
          <a:p>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كيف</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يمكنك</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الدفاع عن </a:t>
            </a:r>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الإيمان</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ضد </a:t>
            </a:r>
            <a:r>
              <a:rPr lang="en-US" altLang="en-US" sz="5400" b="1" dirty="0">
                <a:solidFill>
                  <a:srgbClr val="FFFB00"/>
                </a:solidFill>
                <a:latin typeface="Arial" panose="020B0604020202020204" pitchFamily="34" charset="0"/>
                <a:cs typeface="Arial" panose="020B0604020202020204" pitchFamily="34" charset="0"/>
                <a:sym typeface="Arial" panose="020B0604020202020204" pitchFamily="34" charset="0"/>
              </a:rPr>
              <a:t>المدعين</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a:t>
            </a:r>
          </a:p>
        </p:txBody>
      </p:sp>
      <p:pic>
        <p:nvPicPr>
          <p:cNvPr id="61442" name="Picture 2" descr="Picture 1">
            <a:extLst>
              <a:ext uri="{FF2B5EF4-FFF2-40B4-BE49-F238E27FC236}">
                <a16:creationId xmlns:a16="http://schemas.microsoft.com/office/drawing/2014/main" id="{942AF039-A44D-AB48-8F7D-EA42AA7537B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875" y="2060575"/>
            <a:ext cx="9083675" cy="4797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61443" name="Group 3">
            <a:extLst>
              <a:ext uri="{FF2B5EF4-FFF2-40B4-BE49-F238E27FC236}">
                <a16:creationId xmlns:a16="http://schemas.microsoft.com/office/drawing/2014/main" id="{7F7C9560-DB2D-2147-99F6-4C19E7BD1DAC}"/>
              </a:ext>
            </a:extLst>
          </p:cNvPr>
          <p:cNvGrpSpPr>
            <a:grpSpLocks/>
          </p:cNvGrpSpPr>
          <p:nvPr/>
        </p:nvGrpSpPr>
        <p:grpSpPr bwMode="auto">
          <a:xfrm>
            <a:off x="4010025" y="1771650"/>
            <a:ext cx="3892550" cy="2736850"/>
            <a:chOff x="-1" y="0"/>
            <a:chExt cx="3892201" cy="2736304"/>
          </a:xfrm>
        </p:grpSpPr>
        <p:sp>
          <p:nvSpPr>
            <p:cNvPr id="61444" name="Rectangle 4">
              <a:extLst>
                <a:ext uri="{FF2B5EF4-FFF2-40B4-BE49-F238E27FC236}">
                  <a16:creationId xmlns:a16="http://schemas.microsoft.com/office/drawing/2014/main" id="{81076ED1-5BD0-0540-990E-BD69D19D9585}"/>
                </a:ext>
              </a:extLst>
            </p:cNvPr>
            <p:cNvSpPr>
              <a:spLocks/>
            </p:cNvSpPr>
            <p:nvPr/>
          </p:nvSpPr>
          <p:spPr bwMode="auto">
            <a:xfrm rot="20223301">
              <a:off x="137645" y="648045"/>
              <a:ext cx="3616909" cy="1440214"/>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ctr" defTabSz="914400" rtl="0" eaLnBrk="1" fontAlgn="base" latinLnBrk="0" hangingPunct="0">
                <a:lnSpc>
                  <a:spcPct val="100000"/>
                </a:lnSpc>
                <a:spcBef>
                  <a:spcPct val="0"/>
                </a:spcBef>
                <a:spcAft>
                  <a:spcPct val="0"/>
                </a:spcAft>
                <a:buClrTx/>
                <a:buSzTx/>
                <a:buFontTx/>
                <a:buNone/>
                <a:tabLst/>
                <a:defRPr/>
              </a:pPr>
              <a:endParaRPr kumimoji="0" lang="en-US" altLang="en-US" sz="6000" b="1" i="0" u="none" strike="noStrike" kern="1200" cap="none" spc="0" normalizeH="0" baseline="0" noProof="0">
                <a:ln>
                  <a:noFill/>
                </a:ln>
                <a:solidFill>
                  <a:srgbClr val="FFFFFF"/>
                </a:solidFill>
                <a:effectLst/>
                <a:uLnTx/>
                <a:uFillTx/>
                <a:latin typeface="Arail" charset="0"/>
                <a:ea typeface="Arail" charset="0"/>
                <a:cs typeface="Arail" charset="0"/>
                <a:sym typeface="Arail" charset="0"/>
              </a:endParaRPr>
            </a:p>
          </p:txBody>
        </p:sp>
        <p:sp>
          <p:nvSpPr>
            <p:cNvPr id="61445" name="Text Box 5">
              <a:extLst>
                <a:ext uri="{FF2B5EF4-FFF2-40B4-BE49-F238E27FC236}">
                  <a16:creationId xmlns:a16="http://schemas.microsoft.com/office/drawing/2014/main" id="{AB23821E-7F43-A541-B92B-4B14D186F78C}"/>
                </a:ext>
              </a:extLst>
            </p:cNvPr>
            <p:cNvSpPr txBox="1">
              <a:spLocks/>
            </p:cNvSpPr>
            <p:nvPr/>
          </p:nvSpPr>
          <p:spPr bwMode="auto">
            <a:xfrm rot="20223301">
              <a:off x="183365" y="826774"/>
              <a:ext cx="3525469" cy="10827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ctr" defTabSz="914400" rtl="0" eaLnBrk="1" fontAlgn="base" latinLnBrk="0" hangingPunct="0">
                <a:lnSpc>
                  <a:spcPct val="100000"/>
                </a:lnSpc>
                <a:spcBef>
                  <a:spcPct val="0"/>
                </a:spcBef>
                <a:spcAft>
                  <a:spcPct val="0"/>
                </a:spcAft>
                <a:buClrTx/>
                <a:buSzTx/>
                <a:buFontTx/>
                <a:buNone/>
                <a:tabLst/>
                <a:defRPr/>
              </a:pPr>
              <a:r>
                <a:rPr kumimoji="0" lang="en-US" altLang="en-US" sz="6000" b="1" i="1" u="none" strike="noStrike" kern="1200" cap="none" spc="0" normalizeH="0" baseline="0" noProof="0">
                  <a:ln>
                    <a:noFill/>
                  </a:ln>
                  <a:solidFill>
                    <a:srgbClr val="FFFFFF"/>
                  </a:solidFill>
                  <a:effectLst/>
                  <a:uLnTx/>
                  <a:uFillTx/>
                  <a:latin typeface="Arail" charset="0"/>
                  <a:ea typeface="Arail" charset="0"/>
                  <a:cs typeface="Arail" charset="0"/>
                  <a:sym typeface="Arail" charset="0"/>
                </a:rPr>
                <a:t>٤ </a:t>
              </a:r>
              <a:r>
                <a:rPr kumimoji="0" lang="en-US" altLang="en-US" sz="6000" b="1" i="1" u="none" strike="noStrike" kern="1200" cap="none" spc="0" normalizeH="0" baseline="0" noProof="0" err="1">
                  <a:ln>
                    <a:noFill/>
                  </a:ln>
                  <a:solidFill>
                    <a:srgbClr val="FFFFFF"/>
                  </a:solidFill>
                  <a:effectLst/>
                  <a:uLnTx/>
                  <a:uFillTx/>
                  <a:latin typeface="Arail" charset="0"/>
                  <a:ea typeface="Arail" charset="0"/>
                  <a:cs typeface="Arail" charset="0"/>
                  <a:sym typeface="Arail" charset="0"/>
                </a:rPr>
                <a:t>طرق</a:t>
              </a:r>
              <a:endParaRPr kumimoji="0" lang="en-US" altLang="en-US" sz="6000" b="1" i="1" u="none" strike="noStrike" kern="1200" cap="none" spc="0" normalizeH="0" baseline="0" noProof="0">
                <a:ln>
                  <a:noFill/>
                </a:ln>
                <a:solidFill>
                  <a:srgbClr val="FFFFFF"/>
                </a:solidFill>
                <a:effectLst/>
                <a:uLnTx/>
                <a:uFillTx/>
                <a:latin typeface="Arail" charset="0"/>
                <a:ea typeface="Arail" charset="0"/>
                <a:cs typeface="Arail" charset="0"/>
                <a:sym typeface="Arail" charset="0"/>
              </a:endParaRPr>
            </a:p>
          </p:txBody>
        </p:sp>
      </p:grpSp>
      <p:sp>
        <p:nvSpPr>
          <p:cNvPr id="61446" name="Text Box 6" descr="Rectangle 2">
            <a:extLst>
              <a:ext uri="{FF2B5EF4-FFF2-40B4-BE49-F238E27FC236}">
                <a16:creationId xmlns:a16="http://schemas.microsoft.com/office/drawing/2014/main" id="{8408F562-AC88-0D40-891B-AD835E76FE92}"/>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1446"/>
                                        </p:tgtEl>
                                        <p:attrNameLst>
                                          <p:attrName>style.visibility</p:attrName>
                                        </p:attrNameLst>
                                      </p:cBhvr>
                                      <p:to>
                                        <p:strVal val="visible"/>
                                      </p:to>
                                    </p:set>
                                    <p:anim calcmode="lin" valueType="num">
                                      <p:cBhvr additive="base">
                                        <p:cTn id="7" dur="500" fill="hold"/>
                                        <p:tgtEl>
                                          <p:spTgt spid="61446"/>
                                        </p:tgtEl>
                                        <p:attrNameLst>
                                          <p:attrName>ppt_x</p:attrName>
                                        </p:attrNameLst>
                                      </p:cBhvr>
                                      <p:tavLst>
                                        <p:tav tm="0">
                                          <p:val>
                                            <p:strVal val="#ppt_x"/>
                                          </p:val>
                                        </p:tav>
                                        <p:tav tm="100000">
                                          <p:val>
                                            <p:strVal val="#ppt_x"/>
                                          </p:val>
                                        </p:tav>
                                      </p:tavLst>
                                    </p:anim>
                                    <p:anim calcmode="lin" valueType="num">
                                      <p:cBhvr additive="base">
                                        <p:cTn id="8" dur="500" fill="hold"/>
                                        <p:tgtEl>
                                          <p:spTgt spid="614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6" grpId="0" autoUpdateAnimBg="0"/>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1" descr="Rectangle 2">
            <a:extLst>
              <a:ext uri="{FF2B5EF4-FFF2-40B4-BE49-F238E27FC236}">
                <a16:creationId xmlns:a16="http://schemas.microsoft.com/office/drawing/2014/main" id="{5CD9EC84-1447-1F45-9E21-6E64D622FE2A}"/>
              </a:ext>
            </a:extLst>
          </p:cNvPr>
          <p:cNvSpPr>
            <a:spLocks noGrp="1" noChangeArrowheads="1"/>
          </p:cNvSpPr>
          <p:nvPr>
            <p:ph type="title"/>
          </p:nvPr>
        </p:nvSpPr>
        <p:spPr>
          <a:xfrm>
            <a:off x="0" y="49213"/>
            <a:ext cx="9144000" cy="1085850"/>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١.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تأكيد</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القديسين</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١ - ٢)</a:t>
            </a:r>
          </a:p>
        </p:txBody>
      </p:sp>
      <p:pic>
        <p:nvPicPr>
          <p:cNvPr id="63490" name="Picture 2" descr="Picture 3">
            <a:extLst>
              <a:ext uri="{FF2B5EF4-FFF2-40B4-BE49-F238E27FC236}">
                <a16:creationId xmlns:a16="http://schemas.microsoft.com/office/drawing/2014/main" id="{E4561912-9E2B-7449-A098-ED387111A6A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14425" y="1284288"/>
            <a:ext cx="7056438" cy="560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3491" name="Text Box 3" descr="Rectangle 2">
            <a:extLst>
              <a:ext uri="{FF2B5EF4-FFF2-40B4-BE49-F238E27FC236}">
                <a16:creationId xmlns:a16="http://schemas.microsoft.com/office/drawing/2014/main" id="{C66CEF0D-2C2A-1047-B7DA-2DC91FAE8E94}"/>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3491"/>
                                        </p:tgtEl>
                                        <p:attrNameLst>
                                          <p:attrName>style.visibility</p:attrName>
                                        </p:attrNameLst>
                                      </p:cBhvr>
                                      <p:to>
                                        <p:strVal val="visible"/>
                                      </p:to>
                                    </p:set>
                                    <p:anim calcmode="lin" valueType="num">
                                      <p:cBhvr additive="base">
                                        <p:cTn id="7" dur="500" fill="hold"/>
                                        <p:tgtEl>
                                          <p:spTgt spid="63491"/>
                                        </p:tgtEl>
                                        <p:attrNameLst>
                                          <p:attrName>ppt_x</p:attrName>
                                        </p:attrNameLst>
                                      </p:cBhvr>
                                      <p:tavLst>
                                        <p:tav tm="0">
                                          <p:val>
                                            <p:strVal val="#ppt_x"/>
                                          </p:val>
                                        </p:tav>
                                        <p:tav tm="100000">
                                          <p:val>
                                            <p:strVal val="#ppt_x"/>
                                          </p:val>
                                        </p:tav>
                                      </p:tavLst>
                                    </p:anim>
                                    <p:anim calcmode="lin" valueType="num">
                                      <p:cBhvr additive="base">
                                        <p:cTn id="8" dur="500" fill="hold"/>
                                        <p:tgtEl>
                                          <p:spTgt spid="634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1" grpId="0" autoUpdateAnimBg="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Rectangle 1" descr="Rectangle 2">
            <a:extLst>
              <a:ext uri="{FF2B5EF4-FFF2-40B4-BE49-F238E27FC236}">
                <a16:creationId xmlns:a16="http://schemas.microsoft.com/office/drawing/2014/main" id="{ADB541F8-1F65-8943-AE77-4F4D53D688E3}"/>
              </a:ext>
            </a:extLst>
          </p:cNvPr>
          <p:cNvSpPr>
            <a:spLocks noGrp="1" noChangeArrowheads="1"/>
          </p:cNvSpPr>
          <p:nvPr>
            <p:ph type="title"/>
          </p:nvPr>
        </p:nvSpPr>
        <p:spPr>
          <a:xfrm>
            <a:off x="0" y="49213"/>
            <a:ext cx="9144000" cy="1085850"/>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٢.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تعرف</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على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العدو</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٣ - ١٦)</a:t>
            </a:r>
          </a:p>
        </p:txBody>
      </p:sp>
      <p:pic>
        <p:nvPicPr>
          <p:cNvPr id="65538" name="Picture 2" descr="Picture 2">
            <a:extLst>
              <a:ext uri="{FF2B5EF4-FFF2-40B4-BE49-F238E27FC236}">
                <a16:creationId xmlns:a16="http://schemas.microsoft.com/office/drawing/2014/main" id="{123D29E2-6399-084E-A183-0109F05992B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700" y="2057400"/>
            <a:ext cx="5688013" cy="482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5539" name="Picture 3" descr="Picture 5">
            <a:extLst>
              <a:ext uri="{FF2B5EF4-FFF2-40B4-BE49-F238E27FC236}">
                <a16:creationId xmlns:a16="http://schemas.microsoft.com/office/drawing/2014/main" id="{8D482C77-8F11-2048-99FD-E0881D2C04C6}"/>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189413" y="1052513"/>
            <a:ext cx="4964112" cy="3736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5540" name="Text Box 4" descr="Rectangle 2">
            <a:extLst>
              <a:ext uri="{FF2B5EF4-FFF2-40B4-BE49-F238E27FC236}">
                <a16:creationId xmlns:a16="http://schemas.microsoft.com/office/drawing/2014/main" id="{E9812FA8-B541-1249-BDBA-E5EB27FF59B6}"/>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5540"/>
                                        </p:tgtEl>
                                        <p:attrNameLst>
                                          <p:attrName>style.visibility</p:attrName>
                                        </p:attrNameLst>
                                      </p:cBhvr>
                                      <p:to>
                                        <p:strVal val="visible"/>
                                      </p:to>
                                    </p:set>
                                    <p:anim calcmode="lin" valueType="num">
                                      <p:cBhvr additive="base">
                                        <p:cTn id="7" dur="500" fill="hold"/>
                                        <p:tgtEl>
                                          <p:spTgt spid="65540"/>
                                        </p:tgtEl>
                                        <p:attrNameLst>
                                          <p:attrName>ppt_x</p:attrName>
                                        </p:attrNameLst>
                                      </p:cBhvr>
                                      <p:tavLst>
                                        <p:tav tm="0">
                                          <p:val>
                                            <p:strVal val="#ppt_x"/>
                                          </p:val>
                                        </p:tav>
                                        <p:tav tm="100000">
                                          <p:val>
                                            <p:strVal val="#ppt_x"/>
                                          </p:val>
                                        </p:tav>
                                      </p:tavLst>
                                    </p:anim>
                                    <p:anim calcmode="lin" valueType="num">
                                      <p:cBhvr additive="base">
                                        <p:cTn id="8" dur="500" fill="hold"/>
                                        <p:tgtEl>
                                          <p:spTgt spid="655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0" grpId="0" autoUpdateAnimBg="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1" descr="Rectangle 2">
            <a:extLst>
              <a:ext uri="{FF2B5EF4-FFF2-40B4-BE49-F238E27FC236}">
                <a16:creationId xmlns:a16="http://schemas.microsoft.com/office/drawing/2014/main" id="{1127B4A9-30BC-8F45-8E2F-61829AE796B4}"/>
              </a:ext>
            </a:extLst>
          </p:cNvPr>
          <p:cNvSpPr>
            <a:spLocks noGrp="1" noChangeArrowheads="1"/>
          </p:cNvSpPr>
          <p:nvPr>
            <p:ph type="title"/>
          </p:nvPr>
        </p:nvSpPr>
        <p:spPr>
          <a:xfrm>
            <a:off x="0" y="49213"/>
            <a:ext cx="9144000" cy="1795462"/>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٣.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قوي</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إيمانك</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١٧ - ٢٣)</a:t>
            </a:r>
          </a:p>
        </p:txBody>
      </p:sp>
      <p:pic>
        <p:nvPicPr>
          <p:cNvPr id="67586" name="Picture 2" descr="Picture 1">
            <a:extLst>
              <a:ext uri="{FF2B5EF4-FFF2-40B4-BE49-F238E27FC236}">
                <a16:creationId xmlns:a16="http://schemas.microsoft.com/office/drawing/2014/main" id="{48CCCBD7-FDE9-584F-B62B-844860A7B7A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489325" y="2012950"/>
            <a:ext cx="2732088" cy="4105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7587" name="Text Box 3" descr="Rectangle 2">
            <a:extLst>
              <a:ext uri="{FF2B5EF4-FFF2-40B4-BE49-F238E27FC236}">
                <a16:creationId xmlns:a16="http://schemas.microsoft.com/office/drawing/2014/main" id="{ED6CD669-ACEF-8C41-A063-251C6E3C02D3}"/>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7587"/>
                                        </p:tgtEl>
                                        <p:attrNameLst>
                                          <p:attrName>style.visibility</p:attrName>
                                        </p:attrNameLst>
                                      </p:cBhvr>
                                      <p:to>
                                        <p:strVal val="visible"/>
                                      </p:to>
                                    </p:set>
                                    <p:anim calcmode="lin" valueType="num">
                                      <p:cBhvr additive="base">
                                        <p:cTn id="7" dur="500" fill="hold"/>
                                        <p:tgtEl>
                                          <p:spTgt spid="67587"/>
                                        </p:tgtEl>
                                        <p:attrNameLst>
                                          <p:attrName>ppt_x</p:attrName>
                                        </p:attrNameLst>
                                      </p:cBhvr>
                                      <p:tavLst>
                                        <p:tav tm="0">
                                          <p:val>
                                            <p:strVal val="#ppt_x"/>
                                          </p:val>
                                        </p:tav>
                                        <p:tav tm="100000">
                                          <p:val>
                                            <p:strVal val="#ppt_x"/>
                                          </p:val>
                                        </p:tav>
                                      </p:tavLst>
                                    </p:anim>
                                    <p:anim calcmode="lin" valueType="num">
                                      <p:cBhvr additive="base">
                                        <p:cTn id="8" dur="500" fill="hold"/>
                                        <p:tgtEl>
                                          <p:spTgt spid="675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7" grpId="0" autoUpdateAnimBg="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3" name="Picture 1" descr="Picture 2">
            <a:extLst>
              <a:ext uri="{FF2B5EF4-FFF2-40B4-BE49-F238E27FC236}">
                <a16:creationId xmlns:a16="http://schemas.microsoft.com/office/drawing/2014/main" id="{076EC855-FB0A-6A44-B68E-0C87535B19C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9634" name="Rectangle 2" descr="Rectangle 2">
            <a:extLst>
              <a:ext uri="{FF2B5EF4-FFF2-40B4-BE49-F238E27FC236}">
                <a16:creationId xmlns:a16="http://schemas.microsoft.com/office/drawing/2014/main" id="{58EB094D-49F9-B84C-B6B8-9886EC5AEEFB}"/>
              </a:ext>
            </a:extLst>
          </p:cNvPr>
          <p:cNvSpPr>
            <a:spLocks noGrp="1" noChangeArrowheads="1"/>
          </p:cNvSpPr>
          <p:nvPr>
            <p:ph type="title"/>
          </p:nvPr>
        </p:nvSpPr>
        <p:spPr>
          <a:xfrm>
            <a:off x="0" y="49213"/>
            <a:ext cx="9144000" cy="1722437"/>
          </a:xfr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vert="horz" wrap="square" lIns="45720" tIns="45720" rIns="45720" bIns="45720" numCol="1" anchor="t" anchorCtr="0" compatLnSpc="1">
            <a:prstTxWarp prst="textNoShape">
              <a:avLst/>
            </a:prstTxWarp>
          </a:bodyPr>
          <a:lstStyle/>
          <a:p>
            <a:pPr rtl="1"/>
            <a:r>
              <a:rPr lang="ar-SA"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٤.</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الحمدلله</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على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الأمان</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(٢٤ - ٢٥)</a:t>
            </a:r>
          </a:p>
        </p:txBody>
      </p:sp>
      <p:sp>
        <p:nvSpPr>
          <p:cNvPr id="69635" name="Text Box 3" descr="Rectangle 2">
            <a:extLst>
              <a:ext uri="{FF2B5EF4-FFF2-40B4-BE49-F238E27FC236}">
                <a16:creationId xmlns:a16="http://schemas.microsoft.com/office/drawing/2014/main" id="{04767AA1-D85E-AE40-8EF5-0F3061202A97}"/>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9635"/>
                                        </p:tgtEl>
                                        <p:attrNameLst>
                                          <p:attrName>style.visibility</p:attrName>
                                        </p:attrNameLst>
                                      </p:cBhvr>
                                      <p:to>
                                        <p:strVal val="visible"/>
                                      </p:to>
                                    </p:set>
                                    <p:anim calcmode="lin" valueType="num">
                                      <p:cBhvr additive="base">
                                        <p:cTn id="7" dur="500" fill="hold"/>
                                        <p:tgtEl>
                                          <p:spTgt spid="69635"/>
                                        </p:tgtEl>
                                        <p:attrNameLst>
                                          <p:attrName>ppt_x</p:attrName>
                                        </p:attrNameLst>
                                      </p:cBhvr>
                                      <p:tavLst>
                                        <p:tav tm="0">
                                          <p:val>
                                            <p:strVal val="#ppt_x"/>
                                          </p:val>
                                        </p:tav>
                                        <p:tav tm="100000">
                                          <p:val>
                                            <p:strVal val="#ppt_x"/>
                                          </p:val>
                                        </p:tav>
                                      </p:tavLst>
                                    </p:anim>
                                    <p:anim calcmode="lin" valueType="num">
                                      <p:cBhvr additive="base">
                                        <p:cTn id="8" dur="500" fill="hold"/>
                                        <p:tgtEl>
                                          <p:spTgt spid="696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35" grpId="0" autoUpdateAnimBg="0"/>
    </p:bldLst>
  </p:timing>
</p:sld>
</file>

<file path=ppt/slides/slide5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1681" name="Rectangle 1" descr="Rectangle 2">
            <a:extLst>
              <a:ext uri="{FF2B5EF4-FFF2-40B4-BE49-F238E27FC236}">
                <a16:creationId xmlns:a16="http://schemas.microsoft.com/office/drawing/2014/main" id="{765F08EB-D0EC-3E40-9452-1B7AA779D3C3}"/>
              </a:ext>
            </a:extLst>
          </p:cNvPr>
          <p:cNvSpPr>
            <a:spLocks noGrp="1" noChangeArrowheads="1"/>
          </p:cNvSpPr>
          <p:nvPr>
            <p:ph type="title"/>
          </p:nvPr>
        </p:nvSpPr>
        <p:spPr>
          <a:xfrm>
            <a:off x="-31750" y="5948363"/>
            <a:ext cx="9142413" cy="769937"/>
          </a:xfrm>
          <a:effectLst>
            <a:outerShdw blurRad="63500" dist="35921" dir="2700000" algn="ctr" rotWithShape="0">
              <a:srgbClr val="000000">
                <a:alpha val="74997"/>
              </a:srgbClr>
            </a:outerShdw>
          </a:effectLst>
        </p:spPr>
        <p:txBody>
          <a:bodyPr/>
          <a:lstStyle/>
          <a:p>
            <a:pPr defTabSz="803275"/>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الفكرة</a:t>
            </a:r>
            <a:r>
              <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الرئيسية</a:t>
            </a:r>
            <a:r>
              <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ليهوذا</a:t>
            </a:r>
            <a:endPar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endParaRPr>
          </a:p>
        </p:txBody>
      </p:sp>
      <p:sp>
        <p:nvSpPr>
          <p:cNvPr id="71682" name="Text Box 2" descr="Rectangle 2">
            <a:extLst>
              <a:ext uri="{FF2B5EF4-FFF2-40B4-BE49-F238E27FC236}">
                <a16:creationId xmlns:a16="http://schemas.microsoft.com/office/drawing/2014/main" id="{4CBB7301-6EF3-D64E-988E-56B0802BDAF6}"/>
              </a:ext>
            </a:extLst>
          </p:cNvPr>
          <p:cNvSpPr txBox="1">
            <a:spLocks/>
          </p:cNvSpPr>
          <p:nvPr/>
        </p:nvSpPr>
        <p:spPr bwMode="auto">
          <a:xfrm>
            <a:off x="0" y="455782"/>
            <a:ext cx="9110663" cy="1015663"/>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كن </a:t>
            </a:r>
            <a:r>
              <a:rPr kumimoji="0" lang="en-US" altLang="en-US" sz="6000" b="1" u="none" strike="noStrike" kern="120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panose="020B0604020202020204" pitchFamily="34" charset="0"/>
              </a:rPr>
              <a:t>خصماً</a:t>
            </a: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ضد </a:t>
            </a:r>
            <a:r>
              <a:rPr kumimoji="0" lang="en-US" altLang="en-US" sz="60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المتظاهرين</a:t>
            </a:r>
            <a:endPar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pic>
        <p:nvPicPr>
          <p:cNvPr id="71683" name="Picture 3" descr="Picture 3">
            <a:extLst>
              <a:ext uri="{FF2B5EF4-FFF2-40B4-BE49-F238E27FC236}">
                <a16:creationId xmlns:a16="http://schemas.microsoft.com/office/drawing/2014/main" id="{9CE83F71-E8FC-5D4B-AF8A-A9547F2BC1B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51050" y="2060575"/>
            <a:ext cx="4953000" cy="3797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1681"/>
                                        </p:tgtEl>
                                        <p:attrNameLst>
                                          <p:attrName>style.visibility</p:attrName>
                                        </p:attrNameLst>
                                      </p:cBhvr>
                                      <p:to>
                                        <p:strVal val="visible"/>
                                      </p:to>
                                    </p:set>
                                    <p:animEffect transition="in" filter="dissolve">
                                      <p:cBhvr>
                                        <p:cTn id="7" dur="500"/>
                                        <p:tgtEl>
                                          <p:spTgt spid="716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1"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056CE52-D75D-DD4A-979E-918B88A2C5FE}"/>
              </a:ext>
            </a:extLst>
          </p:cNvPr>
          <p:cNvGrpSpPr/>
          <p:nvPr/>
        </p:nvGrpSpPr>
        <p:grpSpPr>
          <a:xfrm>
            <a:off x="0" y="-27384"/>
            <a:ext cx="9240404" cy="6885384"/>
            <a:chOff x="0" y="-27384"/>
            <a:chExt cx="9240404" cy="6885384"/>
          </a:xfrm>
        </p:grpSpPr>
        <p:pic>
          <p:nvPicPr>
            <p:cNvPr id="29184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7384"/>
              <a:ext cx="9240404" cy="68853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0D06CD9C-DB67-6043-BF2B-BB9E50772225}"/>
                </a:ext>
              </a:extLst>
            </p:cNvPr>
            <p:cNvSpPr/>
            <p:nvPr/>
          </p:nvSpPr>
          <p:spPr bwMode="auto">
            <a:xfrm>
              <a:off x="1763688" y="4581128"/>
              <a:ext cx="864096" cy="2880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128"/>
                <a:cs typeface="ＭＳ Ｐゴシック" charset="-128"/>
              </a:endParaRPr>
            </a:p>
          </p:txBody>
        </p:sp>
      </p:grpSp>
      <p:sp>
        <p:nvSpPr>
          <p:cNvPr id="172035" name="Rectangle 4"/>
          <p:cNvSpPr>
            <a:spLocks noGrp="1" noChangeArrowheads="1"/>
          </p:cNvSpPr>
          <p:nvPr>
            <p:ph type="title" idx="4294967295"/>
          </p:nvPr>
        </p:nvSpPr>
        <p:spPr>
          <a:xfrm>
            <a:off x="3906716" y="1574782"/>
            <a:ext cx="5219700" cy="576064"/>
          </a:xfrm>
          <a:solidFill>
            <a:srgbClr val="000090"/>
          </a:solidFill>
        </p:spPr>
        <p:txBody>
          <a:bodyPr/>
          <a:lstStyle/>
          <a:p>
            <a:pPr eaLnBrk="1" hangingPunct="1">
              <a:defRPr/>
            </a:pPr>
            <a:r>
              <a:rPr lang="ar-JO" sz="3600" dirty="0"/>
              <a:t>"الرجل الكامل"</a:t>
            </a:r>
            <a:endParaRPr lang="en-US" sz="3600" dirty="0"/>
          </a:p>
        </p:txBody>
      </p:sp>
      <p:sp>
        <p:nvSpPr>
          <p:cNvPr id="4" name="Rectangle 3"/>
          <p:cNvSpPr txBox="1">
            <a:spLocks noChangeArrowheads="1"/>
          </p:cNvSpPr>
          <p:nvPr/>
        </p:nvSpPr>
        <p:spPr bwMode="auto">
          <a:xfrm>
            <a:off x="4499992" y="6400800"/>
            <a:ext cx="4644008"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5" name="Rectangle 4">
            <a:extLst>
              <a:ext uri="{FF2B5EF4-FFF2-40B4-BE49-F238E27FC236}">
                <a16:creationId xmlns:a16="http://schemas.microsoft.com/office/drawing/2014/main" id="{18987182-FBFE-4A42-BF2A-AF92FAA08B94}"/>
              </a:ext>
            </a:extLst>
          </p:cNvPr>
          <p:cNvSpPr txBox="1">
            <a:spLocks noChangeArrowheads="1"/>
          </p:cNvSpPr>
          <p:nvPr/>
        </p:nvSpPr>
        <p:spPr bwMode="auto">
          <a:xfrm>
            <a:off x="-36512" y="4334089"/>
            <a:ext cx="2577076" cy="494078"/>
          </a:xfrm>
          <a:prstGeom prst="rect">
            <a:avLst/>
          </a:prstGeom>
          <a:solidFill>
            <a:srgbClr val="000090"/>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rgbClr val="FFFFFF"/>
                </a:solidFill>
                <a:latin typeface="Arial"/>
                <a:ea typeface="ＭＳ Ｐゴシック" charset="0"/>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132" algn="ctr" rtl="0" fontAlgn="base">
              <a:spcBef>
                <a:spcPct val="0"/>
              </a:spcBef>
              <a:spcAft>
                <a:spcPct val="0"/>
              </a:spcAft>
              <a:defRPr sz="4400">
                <a:solidFill>
                  <a:schemeClr val="tx2"/>
                </a:solidFill>
                <a:latin typeface="Times New Roman" charset="0"/>
              </a:defRPr>
            </a:lvl6pPr>
            <a:lvl7pPr marL="914265" algn="ctr" rtl="0" fontAlgn="base">
              <a:spcBef>
                <a:spcPct val="0"/>
              </a:spcBef>
              <a:spcAft>
                <a:spcPct val="0"/>
              </a:spcAft>
              <a:defRPr sz="4400">
                <a:solidFill>
                  <a:schemeClr val="tx2"/>
                </a:solidFill>
                <a:latin typeface="Times New Roman" charset="0"/>
              </a:defRPr>
            </a:lvl7pPr>
            <a:lvl8pPr marL="1371396" algn="ctr" rtl="0" fontAlgn="base">
              <a:spcBef>
                <a:spcPct val="0"/>
              </a:spcBef>
              <a:spcAft>
                <a:spcPct val="0"/>
              </a:spcAft>
              <a:defRPr sz="4400">
                <a:solidFill>
                  <a:schemeClr val="tx2"/>
                </a:solidFill>
                <a:latin typeface="Times New Roman" charset="0"/>
              </a:defRPr>
            </a:lvl8pPr>
            <a:lvl9pPr marL="1828530" algn="ctr" rtl="0" fontAlgn="base">
              <a:spcBef>
                <a:spcPct val="0"/>
              </a:spcBef>
              <a:spcAft>
                <a:spcPct val="0"/>
              </a:spcAft>
              <a:defRPr sz="4400">
                <a:solidFill>
                  <a:schemeClr val="tx2"/>
                </a:solidFill>
                <a:latin typeface="Times New Roman"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لوقا</a:t>
            </a:r>
            <a:endPar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Box 6">
            <a:extLst>
              <a:ext uri="{FF2B5EF4-FFF2-40B4-BE49-F238E27FC236}">
                <a16:creationId xmlns:a16="http://schemas.microsoft.com/office/drawing/2014/main" id="{97B6B9EB-18A5-4760-9816-CD4CA7BD4503}"/>
              </a:ext>
            </a:extLst>
          </p:cNvPr>
          <p:cNvSpPr txBox="1"/>
          <p:nvPr/>
        </p:nvSpPr>
        <p:spPr>
          <a:xfrm>
            <a:off x="2220132" y="4939505"/>
            <a:ext cx="2279860" cy="1938992"/>
          </a:xfrm>
          <a:prstGeom prst="rect">
            <a:avLst/>
          </a:prstGeom>
          <a:solidFill>
            <a:srgbClr val="FFFFFF"/>
          </a:solidFill>
        </p:spPr>
        <p:txBody>
          <a:bodyPr wrap="square" rtlCol="1">
            <a:spAutoFit/>
          </a:bodyPr>
          <a:lstStyle/>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زكريا يسمّي يوحنا</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أحداث خلال طفولة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الروح ينزل على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الاجتياز في اختبارات المجرّب</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سمعان بطرس يتبع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اختيار التلاميذ الاثنا عشر</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شفاء خادم قائد المئة</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الرفض من كورة الجدريين</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إرشادات حول التبعية</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ارسال السبعين وتقريرهم</a:t>
            </a:r>
            <a:endParaRPr kumimoji="0" lang="ar-JO" sz="12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p:txBody>
      </p:sp>
      <p:sp>
        <p:nvSpPr>
          <p:cNvPr id="8" name="TextBox 7">
            <a:extLst>
              <a:ext uri="{FF2B5EF4-FFF2-40B4-BE49-F238E27FC236}">
                <a16:creationId xmlns:a16="http://schemas.microsoft.com/office/drawing/2014/main" id="{D69EE819-D967-418A-B333-DA46198ED312}"/>
              </a:ext>
            </a:extLst>
          </p:cNvPr>
          <p:cNvSpPr txBox="1"/>
          <p:nvPr/>
        </p:nvSpPr>
        <p:spPr>
          <a:xfrm>
            <a:off x="-77983" y="4828167"/>
            <a:ext cx="2279859" cy="2246769"/>
          </a:xfrm>
          <a:prstGeom prst="rect">
            <a:avLst/>
          </a:prstGeom>
          <a:solidFill>
            <a:srgbClr val="FFFFFF"/>
          </a:solidFill>
        </p:spPr>
        <p:txBody>
          <a:bodyPr wrap="square" rtlCol="1">
            <a:spAutoFit/>
          </a:bodyP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التوبيخ والويلات ضد الفريسيين</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حقيقة عودة الرب</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الشفاء في السبت</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التشديد حول التبعية الحقيقية</a:t>
            </a:r>
            <a:endParaRPr kumimoji="0" lang="en-US"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استقبال الابن الضال</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المدخل إلى حضن إبراهيم</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تفاعل البرص العشرة</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الإيمان يجب أن يكون ثابت</a:t>
            </a:r>
            <a:endParaRPr kumimoji="0" lang="ar-JO" sz="14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11"/>
              <a:tabLst/>
              <a:defRPr/>
            </a:pPr>
            <a:endParaRPr kumimoji="0" lang="ar-JO" sz="1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endParaRPr>
          </a:p>
        </p:txBody>
      </p:sp>
      <p:sp>
        <p:nvSpPr>
          <p:cNvPr id="9" name="TextBox 8">
            <a:extLst>
              <a:ext uri="{FF2B5EF4-FFF2-40B4-BE49-F238E27FC236}">
                <a16:creationId xmlns:a16="http://schemas.microsoft.com/office/drawing/2014/main" id="{67362036-285A-417E-A788-D7CAC24232B1}"/>
              </a:ext>
            </a:extLst>
          </p:cNvPr>
          <p:cNvSpPr txBox="1"/>
          <p:nvPr/>
        </p:nvSpPr>
        <p:spPr>
          <a:xfrm>
            <a:off x="5181458" y="-27384"/>
            <a:ext cx="3281075" cy="1600438"/>
          </a:xfrm>
          <a:prstGeom prst="rect">
            <a:avLst/>
          </a:prstGeom>
          <a:solidFill>
            <a:srgbClr val="FFFFFF"/>
          </a:solidFill>
        </p:spPr>
        <p:txBody>
          <a:bodyPr wrap="square" rtlCol="1">
            <a:spAutoFit/>
          </a:bodyPr>
          <a:lstStyle/>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الدخول الانتصاري إلى أورشليم</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المسيح يتفوق على الفريسيين بشكل متكرر</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التنبؤ بخراب الهيكل</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الاستهزاء في المحاكمة</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قبول اللص التائب</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الأخبار عن قيامة المسيح</a:t>
            </a: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19"/>
              <a:tabLst/>
              <a:defRPr/>
            </a:pPr>
            <a:endParaRPr kumimoji="0" lang="ar-JO" sz="14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8728555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73729" name="Picture 1" descr="Picture 10">
            <a:extLst>
              <a:ext uri="{FF2B5EF4-FFF2-40B4-BE49-F238E27FC236}">
                <a16:creationId xmlns:a16="http://schemas.microsoft.com/office/drawing/2014/main" id="{8915DC10-7433-D141-A53B-ACAF3E76345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135813" y="4800600"/>
            <a:ext cx="2008187" cy="2057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3730" name="Rectangle 2" descr="Rectangle 2">
            <a:extLst>
              <a:ext uri="{FF2B5EF4-FFF2-40B4-BE49-F238E27FC236}">
                <a16:creationId xmlns:a16="http://schemas.microsoft.com/office/drawing/2014/main" id="{5B5AC4F3-6A6E-624A-BA4F-4E05F63F474E}"/>
              </a:ext>
            </a:extLst>
          </p:cNvPr>
          <p:cNvSpPr>
            <a:spLocks noGrp="1" noChangeArrowheads="1"/>
          </p:cNvSpPr>
          <p:nvPr>
            <p:ph type="title"/>
          </p:nvPr>
        </p:nvSpPr>
        <p:spPr>
          <a:xfrm>
            <a:off x="0" y="0"/>
            <a:ext cx="9144000" cy="1219200"/>
          </a:xfrm>
          <a:solidFill>
            <a:srgbClr val="000000"/>
          </a:solidFill>
        </p:spPr>
        <p:txBody>
          <a:bodyPr/>
          <a:lstStyle/>
          <a:p>
            <a:r>
              <a:rPr lang="en-US" altLang="en-US" sz="2800" b="1" dirty="0">
                <a:solidFill>
                  <a:srgbClr val="000000"/>
                </a:solidFill>
                <a:latin typeface="Arial" panose="020B0604020202020204" pitchFamily="34" charset="0"/>
                <a:cs typeface="Arial" panose="020B0604020202020204" pitchFamily="34" charset="0"/>
                <a:sym typeface="Arial" panose="020B0604020202020204" pitchFamily="34" charset="0"/>
              </a:rPr>
              <a:t>Application</a:t>
            </a:r>
          </a:p>
        </p:txBody>
      </p:sp>
      <p:sp>
        <p:nvSpPr>
          <p:cNvPr id="73731" name="Text Box 3" descr="Text Box 3">
            <a:extLst>
              <a:ext uri="{FF2B5EF4-FFF2-40B4-BE49-F238E27FC236}">
                <a16:creationId xmlns:a16="http://schemas.microsoft.com/office/drawing/2014/main" id="{F8057E09-0600-4C4F-B720-2AD81C7438F9}"/>
              </a:ext>
            </a:extLst>
          </p:cNvPr>
          <p:cNvSpPr txBox="1">
            <a:spLocks/>
          </p:cNvSpPr>
          <p:nvPr/>
        </p:nvSpPr>
        <p:spPr bwMode="auto">
          <a:xfrm>
            <a:off x="8345228" y="152400"/>
            <a:ext cx="611706" cy="461665"/>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73732" name="Text Box 4" descr="Text Box 4">
            <a:extLst>
              <a:ext uri="{FF2B5EF4-FFF2-40B4-BE49-F238E27FC236}">
                <a16:creationId xmlns:a16="http://schemas.microsoft.com/office/drawing/2014/main" id="{3E7FC355-09DC-6943-9C91-B441FFFFA045}"/>
              </a:ext>
            </a:extLst>
          </p:cNvPr>
          <p:cNvSpPr txBox="1">
            <a:spLocks/>
          </p:cNvSpPr>
          <p:nvPr/>
        </p:nvSpPr>
        <p:spPr bwMode="auto">
          <a:xfrm>
            <a:off x="44450" y="1417638"/>
            <a:ext cx="9053513" cy="10772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هل</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تحارب</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أولئك</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الذين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يقدمون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الإلحاد</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إلى الكنيسة -</a:t>
            </a:r>
          </a:p>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أم</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تتركهم</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يفلتون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من خلال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تخفيض</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المعيار</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3" name="Text Box 5" descr="Text Box 6">
            <a:extLst>
              <a:ext uri="{FF2B5EF4-FFF2-40B4-BE49-F238E27FC236}">
                <a16:creationId xmlns:a16="http://schemas.microsoft.com/office/drawing/2014/main" id="{DC9730B2-0E29-9A40-9442-5C09E97E0EB8}"/>
              </a:ext>
            </a:extLst>
          </p:cNvPr>
          <p:cNvSpPr txBox="1">
            <a:spLocks/>
          </p:cNvSpPr>
          <p:nvPr/>
        </p:nvSpPr>
        <p:spPr bwMode="auto">
          <a:xfrm>
            <a:off x="44450" y="3276600"/>
            <a:ext cx="9053513" cy="584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ما</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هي</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أنواع</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الإلحاد</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والكفر</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للذين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يتسللون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إلى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الكنائس</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السنغافورية</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4" name="Text Box 6" descr="WordArt 9">
            <a:extLst>
              <a:ext uri="{FF2B5EF4-FFF2-40B4-BE49-F238E27FC236}">
                <a16:creationId xmlns:a16="http://schemas.microsoft.com/office/drawing/2014/main" id="{07C9CF6B-EB98-1049-82F8-9277C84271D8}"/>
              </a:ext>
            </a:extLst>
          </p:cNvPr>
          <p:cNvSpPr txBox="1">
            <a:spLocks/>
          </p:cNvSpPr>
          <p:nvPr/>
        </p:nvSpPr>
        <p:spPr bwMode="auto">
          <a:xfrm>
            <a:off x="3059113" y="74613"/>
            <a:ext cx="3024187"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739775" rtl="0" eaLnBrk="1" fontAlgn="base" latinLnBrk="0" hangingPunct="0">
              <a:lnSpc>
                <a:spcPct val="100000"/>
              </a:lnSpc>
              <a:spcBef>
                <a:spcPct val="0"/>
              </a:spcBef>
              <a:spcAft>
                <a:spcPct val="0"/>
              </a:spcAft>
              <a:buClrTx/>
              <a:buSzTx/>
              <a:buFontTx/>
              <a:buNone/>
              <a:tabLst/>
              <a:defRPr/>
            </a:pPr>
            <a:r>
              <a:rPr kumimoji="0" lang="en-US" altLang="en-US" sz="6800" b="0" i="0" u="none" strike="noStrike" kern="1200" cap="none" spc="0" normalizeH="0" baseline="0" noProof="0">
                <a:ln>
                  <a:noFill/>
                </a:ln>
                <a:solidFill>
                  <a:srgbClr val="FFFF00"/>
                </a:solidFill>
                <a:effectLst>
                  <a:outerShdw blurRad="38100" dist="38100" dir="2700000" algn="tl">
                    <a:srgbClr val="000000"/>
                  </a:outerShdw>
                </a:effectLst>
                <a:uLnTx/>
                <a:uFillTx/>
                <a:latin typeface="Impact" panose="020B0806030902050204" pitchFamily="34" charset="0"/>
                <a:ea typeface="Impact" panose="020B0806030902050204" pitchFamily="34" charset="0"/>
                <a:cs typeface="Impact" panose="020B0806030902050204" pitchFamily="34" charset="0"/>
                <a:sym typeface="Impact" panose="020B0806030902050204" pitchFamily="34" charset="0"/>
              </a:rPr>
              <a:t>التطبيق</a:t>
            </a:r>
          </a:p>
        </p:txBody>
      </p:sp>
      <p:sp>
        <p:nvSpPr>
          <p:cNvPr id="73735" name="Text Box 7" descr="Rectangle 12">
            <a:extLst>
              <a:ext uri="{FF2B5EF4-FFF2-40B4-BE49-F238E27FC236}">
                <a16:creationId xmlns:a16="http://schemas.microsoft.com/office/drawing/2014/main" id="{5DED1829-F6B8-DB4A-8990-C08102C5D241}"/>
              </a:ext>
            </a:extLst>
          </p:cNvPr>
          <p:cNvSpPr txBox="1">
            <a:spLocks/>
          </p:cNvSpPr>
          <p:nvPr/>
        </p:nvSpPr>
        <p:spPr bwMode="auto">
          <a:xfrm>
            <a:off x="404813" y="4776788"/>
            <a:ext cx="6615112" cy="15388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342900" indent="-3429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رعاة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فاسقون</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يناء</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مملكة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الصحة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والثروة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تمويل</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مجلس</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الكنائس</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العالمي</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للجماعات</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الماركسية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6" name="Text Box 8" descr="Text Box 4">
            <a:extLst>
              <a:ext uri="{FF2B5EF4-FFF2-40B4-BE49-F238E27FC236}">
                <a16:creationId xmlns:a16="http://schemas.microsoft.com/office/drawing/2014/main" id="{7AF1AA73-8857-A642-854A-8B19074C7FAC}"/>
              </a:ext>
            </a:extLst>
          </p:cNvPr>
          <p:cNvSpPr txBox="1">
            <a:spLocks/>
          </p:cNvSpPr>
          <p:nvPr/>
        </p:nvSpPr>
        <p:spPr bwMode="auto">
          <a:xfrm rot="19962023">
            <a:off x="217252" y="212894"/>
            <a:ext cx="1427635" cy="1015663"/>
          </a:xfrm>
          <a:prstGeom prst="rect">
            <a:avLst/>
          </a:prstGeom>
          <a:solidFill>
            <a:srgbClr val="FF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l" defTabSz="914400" rtl="1" eaLnBrk="1" fontAlgn="base" latinLnBrk="0" hangingPunct="0">
              <a:lnSpc>
                <a:spcPct val="100000"/>
              </a:lnSpc>
              <a:spcBef>
                <a:spcPct val="0"/>
              </a:spcBef>
              <a:spcAft>
                <a:spcPct val="0"/>
              </a:spcAft>
              <a:buClrTx/>
              <a:buSzTx/>
              <a:buFontTx/>
              <a:buNone/>
              <a:tabLst/>
              <a:defRPr/>
            </a:pP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يهوذا</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73732"/>
                                        </p:tgtEl>
                                        <p:attrNameLst>
                                          <p:attrName>style.visibility</p:attrName>
                                        </p:attrNameLst>
                                      </p:cBhvr>
                                      <p:to>
                                        <p:strVal val="visible"/>
                                      </p:to>
                                    </p:set>
                                    <p:anim calcmode="lin" valueType="num">
                                      <p:cBhvr additive="base">
                                        <p:cTn id="7" dur="500" fill="hold"/>
                                        <p:tgtEl>
                                          <p:spTgt spid="73732"/>
                                        </p:tgtEl>
                                        <p:attrNameLst>
                                          <p:attrName>ppt_x</p:attrName>
                                        </p:attrNameLst>
                                      </p:cBhvr>
                                      <p:tavLst>
                                        <p:tav tm="0">
                                          <p:val>
                                            <p:strVal val="#ppt_x"/>
                                          </p:val>
                                        </p:tav>
                                        <p:tav tm="100000">
                                          <p:val>
                                            <p:strVal val="#ppt_x"/>
                                          </p:val>
                                        </p:tav>
                                      </p:tavLst>
                                    </p:anim>
                                    <p:anim calcmode="lin" valueType="num">
                                      <p:cBhvr additive="base">
                                        <p:cTn id="8" dur="500" fill="hold"/>
                                        <p:tgtEl>
                                          <p:spTgt spid="7373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1" fill="hold" grpId="0" nodeType="clickEffect">
                                  <p:stCondLst>
                                    <p:cond delay="0"/>
                                  </p:stCondLst>
                                  <p:childTnLst>
                                    <p:set>
                                      <p:cBhvr>
                                        <p:cTn id="12" dur="1" fill="hold">
                                          <p:stCondLst>
                                            <p:cond delay="0"/>
                                          </p:stCondLst>
                                        </p:cTn>
                                        <p:tgtEl>
                                          <p:spTgt spid="73733"/>
                                        </p:tgtEl>
                                        <p:attrNameLst>
                                          <p:attrName>style.visibility</p:attrName>
                                        </p:attrNameLst>
                                      </p:cBhvr>
                                      <p:to>
                                        <p:strVal val="visible"/>
                                      </p:to>
                                    </p:set>
                                    <p:anim calcmode="lin" valueType="num">
                                      <p:cBhvr additive="base">
                                        <p:cTn id="13" dur="500" fill="hold"/>
                                        <p:tgtEl>
                                          <p:spTgt spid="73733"/>
                                        </p:tgtEl>
                                        <p:attrNameLst>
                                          <p:attrName>ppt_x</p:attrName>
                                        </p:attrNameLst>
                                      </p:cBhvr>
                                      <p:tavLst>
                                        <p:tav tm="0">
                                          <p:val>
                                            <p:strVal val="#ppt_x"/>
                                          </p:val>
                                        </p:tav>
                                        <p:tav tm="100000">
                                          <p:val>
                                            <p:strVal val="#ppt_x"/>
                                          </p:val>
                                        </p:tav>
                                      </p:tavLst>
                                    </p:anim>
                                    <p:anim calcmode="lin" valueType="num">
                                      <p:cBhvr additive="base">
                                        <p:cTn id="14" dur="500" fill="hold"/>
                                        <p:tgtEl>
                                          <p:spTgt spid="73733"/>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73735">
                                            <p:txEl>
                                              <p:pRg st="0" end="0"/>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73735">
                                            <p:txEl>
                                              <p:pRg st="1" end="1"/>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73735">
                                            <p:txEl>
                                              <p:pRg st="2" end="2"/>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3736"/>
                                        </p:tgtEl>
                                        <p:attrNameLst>
                                          <p:attrName>style.visibility</p:attrName>
                                        </p:attrNameLst>
                                      </p:cBhvr>
                                      <p:to>
                                        <p:strVal val="visible"/>
                                      </p:to>
                                    </p:set>
                                    <p:anim calcmode="lin" valueType="num">
                                      <p:cBhvr additive="base">
                                        <p:cTn id="31" dur="500" fill="hold"/>
                                        <p:tgtEl>
                                          <p:spTgt spid="73736"/>
                                        </p:tgtEl>
                                        <p:attrNameLst>
                                          <p:attrName>ppt_x</p:attrName>
                                        </p:attrNameLst>
                                      </p:cBhvr>
                                      <p:tavLst>
                                        <p:tav tm="0">
                                          <p:val>
                                            <p:strVal val="#ppt_x"/>
                                          </p:val>
                                        </p:tav>
                                        <p:tav tm="100000">
                                          <p:val>
                                            <p:strVal val="#ppt_x"/>
                                          </p:val>
                                        </p:tav>
                                      </p:tavLst>
                                    </p:anim>
                                    <p:anim calcmode="lin" valueType="num">
                                      <p:cBhvr additive="base">
                                        <p:cTn id="32" dur="500" fill="hold"/>
                                        <p:tgtEl>
                                          <p:spTgt spid="737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utoUpdateAnimBg="0"/>
      <p:bldP spid="73733" grpId="0" autoUpdateAnimBg="0"/>
      <p:bldP spid="73735" grpId="0" build="p" bldLvl="5" autoUpdateAnimBg="0"/>
      <p:bldP spid="73736" grpId="0" animBg="1" autoUpdateAnimBg="0"/>
    </p:bldLst>
  </p:timing>
</p:sld>
</file>

<file path=ppt/slides/slide5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7874" name="Title 1"/>
          <p:cNvSpPr>
            <a:spLocks noGrp="1"/>
          </p:cNvSpPr>
          <p:nvPr>
            <p:ph type="title" idx="4294967295"/>
          </p:nvPr>
        </p:nvSpPr>
        <p:spPr/>
        <p:txBody>
          <a:bodyPr/>
          <a:lstStyle/>
          <a:p>
            <a:r>
              <a:rPr lang="en-US" b="1" dirty="0">
                <a:latin typeface="Arial" panose="020B0604020202020204" pitchFamily="34" charset="0"/>
                <a:ea typeface="ＭＳ Ｐゴシック" charset="0"/>
                <a:cs typeface="Arial" panose="020B0604020202020204" pitchFamily="34" charset="0"/>
              </a:rPr>
              <a:t>Black</a:t>
            </a:r>
          </a:p>
        </p:txBody>
      </p:sp>
    </p:spTree>
    <p:extLst>
      <p:ext uri="{BB962C8B-B14F-4D97-AF65-F5344CB8AC3E}">
        <p14:creationId xmlns:p14="http://schemas.microsoft.com/office/powerpoint/2010/main" val="880402276"/>
      </p:ext>
    </p:extLst>
  </p:cSld>
  <p:clrMapOvr>
    <a:masterClrMapping/>
  </p:clrMapOvr>
  <p:transition>
    <p:randomBar dir="vert"/>
  </p:transition>
</p:sld>
</file>

<file path=ppt/slides/slide522.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pic>
        <p:nvPicPr>
          <p:cNvPr id="616450" name="Picture 3" descr="John Rev 2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0308" name="Text Box 1028"/>
          <p:cNvSpPr txBox="1">
            <a:spLocks noChangeArrowheads="1"/>
          </p:cNvSpPr>
          <p:nvPr/>
        </p:nvSpPr>
        <p:spPr bwMode="auto">
          <a:xfrm>
            <a:off x="1" y="6491288"/>
            <a:ext cx="9144000" cy="366712"/>
          </a:xfrm>
          <a:prstGeom prst="rect">
            <a:avLst/>
          </a:prstGeom>
          <a:solidFill>
            <a:srgbClr val="010201"/>
          </a:solidFill>
          <a:ln w="9525">
            <a:noFill/>
            <a:miter lim="800000"/>
            <a:headEnd/>
            <a:tailEnd/>
          </a:ln>
          <a:effectLst/>
        </p:spPr>
        <p:txBody>
          <a:bodyPr anchor="ct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p>
        </p:txBody>
      </p:sp>
      <p:sp>
        <p:nvSpPr>
          <p:cNvPr id="86019" name="Rectangle 1029"/>
          <p:cNvSpPr>
            <a:spLocks noGrp="1" noChangeArrowheads="1"/>
          </p:cNvSpPr>
          <p:nvPr>
            <p:ph type="ctrTitle"/>
          </p:nvPr>
        </p:nvSpPr>
        <p:spPr>
          <a:xfrm>
            <a:off x="0" y="2819400"/>
            <a:ext cx="5562600" cy="1828800"/>
          </a:xfrm>
          <a:effectLst>
            <a:outerShdw blurRad="50800" dist="38100" dir="2700000">
              <a:srgbClr val="000000">
                <a:alpha val="43000"/>
              </a:srgbClr>
            </a:outerShdw>
          </a:effectLst>
        </p:spPr>
        <p:txBody>
          <a:bodyPr/>
          <a:lstStyle/>
          <a:p>
            <a:pPr eaLnBrk="1" hangingPunct="1">
              <a:defRPr/>
            </a:pPr>
            <a:r>
              <a:rPr lang="ar-JO" sz="8000" dirty="0">
                <a:ea typeface="ＭＳ Ｐゴシック" charset="0"/>
                <a:cs typeface="Arial Rounded MT Bold" charset="0"/>
              </a:rPr>
              <a:t>رؤيا يوحنا</a:t>
            </a:r>
            <a:endParaRPr lang="en-US" dirty="0">
              <a:solidFill>
                <a:srgbClr val="FF0000"/>
              </a:solidFill>
              <a:latin typeface="Arial Rounded MT Bold" charset="0"/>
              <a:ea typeface="ＭＳ Ｐゴシック" charset="0"/>
              <a:cs typeface="Arial Rounded MT Bold" charset="0"/>
            </a:endParaRPr>
          </a:p>
        </p:txBody>
      </p:sp>
      <p:sp>
        <p:nvSpPr>
          <p:cNvPr id="5" name="Rectangle 1029">
            <a:extLst>
              <a:ext uri="{FF2B5EF4-FFF2-40B4-BE49-F238E27FC236}">
                <a16:creationId xmlns:a16="http://schemas.microsoft.com/office/drawing/2014/main" id="{5E0D89A1-B6E6-CC4F-8147-EE4246DD4684}"/>
              </a:ext>
            </a:extLst>
          </p:cNvPr>
          <p:cNvSpPr txBox="1">
            <a:spLocks noChangeArrowheads="1"/>
          </p:cNvSpPr>
          <p:nvPr/>
        </p:nvSpPr>
        <p:spPr bwMode="auto">
          <a:xfrm>
            <a:off x="11430" y="4091940"/>
            <a:ext cx="5562600" cy="1344930"/>
          </a:xfrm>
          <a:prstGeom prst="rect">
            <a:avLst/>
          </a:prstGeom>
          <a:noFill/>
          <a:ln>
            <a:noFill/>
          </a:ln>
          <a:effectLst>
            <a:outerShdw blurRad="50800" dist="38100" dir="2700000">
              <a:srgbClr val="000000">
                <a:alpha val="43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tx2"/>
                </a:solidFill>
                <a:latin typeface="Arial" pitchFamily="-111"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6pPr>
            <a:lvl7pPr marL="9144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7pPr>
            <a:lvl8pPr marL="13716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8pPr>
            <a:lvl9pPr marL="18288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Rounded MT Bold" charset="0"/>
              </a:rPr>
              <a:t>النظرة المكتملة ليسوع المسيح</a:t>
            </a:r>
            <a:endParaRPr kumimoji="0" lang="en-US" sz="1800" b="1" i="1" u="none" strike="noStrike" kern="0" cap="none" spc="0" normalizeH="0" baseline="0" noProof="0" dirty="0">
              <a:ln>
                <a:noFill/>
              </a:ln>
              <a:solidFill>
                <a:srgbClr val="FF0000"/>
              </a:solidFill>
              <a:effectLst/>
              <a:uLnTx/>
              <a:uFillTx/>
              <a:latin typeface="Arial Rounded MT Bold" charset="0"/>
              <a:ea typeface="ＭＳ Ｐゴシック" charset="0"/>
              <a:cs typeface="Arial Rounded MT Bold" charset="0"/>
            </a:endParaRPr>
          </a:p>
        </p:txBody>
      </p:sp>
    </p:spTree>
    <p:extLst>
      <p:ext uri="{BB962C8B-B14F-4D97-AF65-F5344CB8AC3E}">
        <p14:creationId xmlns:p14="http://schemas.microsoft.com/office/powerpoint/2010/main" val="22326444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86019"/>
                                        </p:tgtEl>
                                        <p:attrNameLst>
                                          <p:attrName>style.visibility</p:attrName>
                                        </p:attrNameLst>
                                      </p:cBhvr>
                                      <p:to>
                                        <p:strVal val="visible"/>
                                      </p:to>
                                    </p:set>
                                    <p:anim calcmode="lin" valueType="num">
                                      <p:cBhvr additive="base">
                                        <p:cTn id="7" dur="500" fill="hold"/>
                                        <p:tgtEl>
                                          <p:spTgt spid="86019"/>
                                        </p:tgtEl>
                                        <p:attrNameLst>
                                          <p:attrName>ppt_x</p:attrName>
                                        </p:attrNameLst>
                                      </p:cBhvr>
                                      <p:tavLst>
                                        <p:tav tm="0">
                                          <p:val>
                                            <p:strVal val="#ppt_x"/>
                                          </p:val>
                                        </p:tav>
                                        <p:tav tm="100000">
                                          <p:val>
                                            <p:strVal val="#ppt_x"/>
                                          </p:val>
                                        </p:tav>
                                      </p:tavLst>
                                    </p:anim>
                                    <p:anim calcmode="lin" valueType="num">
                                      <p:cBhvr additive="base">
                                        <p:cTn id="8" dur="500" fill="hold"/>
                                        <p:tgtEl>
                                          <p:spTgt spid="860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p:bldLst>
  </p:timing>
</p:sld>
</file>

<file path=ppt/slides/slide5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29171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الإنتصار</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322</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03431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700212"/>
            <a:ext cx="9144000" cy="367386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سيادة المسيح في الإنتصار المستقبلي</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245433834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1602008"/>
            <a:ext cx="9144000" cy="39136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r" eaLnBrk="0" fontAlgn="base" hangingPunct="0">
              <a:spcBef>
                <a:spcPct val="0"/>
              </a:spcBef>
              <a:spcAft>
                <a:spcPct val="0"/>
              </a:spcAft>
              <a:defRPr sz="4800" b="1">
                <a:solidFill>
                  <a:srgbClr val="FFFFFF"/>
                </a:solidFill>
                <a:effectLst>
                  <a:glow rad="127000">
                    <a:srgbClr val="000000"/>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54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فَاكْتُبْ مَا رَأَيْتَ، وَمَا هُوَ كَائِنٌ، وَمَا هُوَ عَتِيدٌ أَنْ يَكُونَ بَعْدَ هذَ (1: 19)</a:t>
            </a:r>
            <a:endParaRPr kumimoji="0" lang="en-US" sz="54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322</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0784371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766978" name="Rectangle 5"/>
          <p:cNvSpPr>
            <a:spLocks noGrp="1" noChangeArrowheads="1"/>
          </p:cNvSpPr>
          <p:nvPr>
            <p:ph type="title"/>
          </p:nvPr>
        </p:nvSpPr>
        <p:spPr>
          <a:xfrm rot="5400000">
            <a:off x="5076031" y="2782094"/>
            <a:ext cx="6985001" cy="1366837"/>
          </a:xfrm>
          <a:solidFill>
            <a:srgbClr val="000000"/>
          </a:solidFill>
        </p:spPr>
        <p:txBody>
          <a:bodyPr anchor="b"/>
          <a:lstStyle/>
          <a:p>
            <a:r>
              <a:rPr lang="ar-JO" sz="11500" dirty="0">
                <a:ea typeface="ＭＳ Ｐゴシック" charset="0"/>
              </a:rPr>
              <a:t>رؤيا يوحنا</a:t>
            </a:r>
          </a:p>
        </p:txBody>
      </p:sp>
      <p:sp>
        <p:nvSpPr>
          <p:cNvPr id="766979" name="Text Box 7"/>
          <p:cNvSpPr txBox="1">
            <a:spLocks noChangeArrowheads="1"/>
          </p:cNvSpPr>
          <p:nvPr/>
        </p:nvSpPr>
        <p:spPr bwMode="auto">
          <a:xfrm>
            <a:off x="7783615" y="4763"/>
            <a:ext cx="145651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wrap="squar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318، 324 م</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1"/>
          <p:cNvSpPr/>
          <p:nvPr/>
        </p:nvSpPr>
        <p:spPr>
          <a:xfrm>
            <a:off x="0" y="2079023"/>
            <a:ext cx="7783615" cy="2800767"/>
          </a:xfrm>
          <a:prstGeom prst="rect">
            <a:avLst/>
          </a:prstGeom>
        </p:spPr>
        <p:txBody>
          <a:bodyPr wrap="square" anchor="ct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إن طريقة الإنتصار على التنازلات الداخلية والمعارضة الخارجية هي الثقة </a:t>
            </a:r>
            <a:r>
              <a:rPr kumimoji="0" lang="ar-JO" sz="4400" b="1"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بسيادة يسوع المسيح</a:t>
            </a: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في انتصاره النهائي في المستقبل.</a:t>
            </a:r>
          </a:p>
        </p:txBody>
      </p:sp>
      <p:sp>
        <p:nvSpPr>
          <p:cNvPr id="3" name="TextBox 2"/>
          <p:cNvSpPr txBox="1"/>
          <p:nvPr/>
        </p:nvSpPr>
        <p:spPr>
          <a:xfrm>
            <a:off x="384307" y="116958"/>
            <a:ext cx="6581932" cy="769441"/>
          </a:xfrm>
          <a:prstGeom prst="rect">
            <a:avLst/>
          </a:prstGeom>
          <a:solidFill>
            <a:srgbClr val="000090"/>
          </a:solidFill>
        </p:spPr>
        <p:txBody>
          <a:bodyPr wrap="square" rtlCol="0">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البيان الموجز</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74468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669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6978" grpId="0" animBg="1"/>
    </p:bldLst>
  </p:timing>
</p:sld>
</file>

<file path=ppt/slides/slide52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7"/>
            <a:ext cx="9144000" cy="382226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هذا الكتاب وحده يكشف عن طول مُلك المسيح 1000 سنة (20: 1-6)، بالإضافة إلى حقيقة أنه مستقبلي وأرضي لأنه مكتوب عن القديسين " فَسَنَمْلِكُ عَلَى الأَرْضِ." (5 :10)</a:t>
            </a: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322</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4A5F1CE1-FEB9-E74D-8C03-D13395EB664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2290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تظهر رسائل المسيح إلى السبع كنائس سلطته عليها رغم معاناتها (1: 9؛ 2: 9-10؛ 3: 10)، ويعطي ثمانية وعود لمكافأة المؤمنين الذين يغلبون العالم (2: 7، 11، 17، 26؛ 3: 5، 12، 21؛ 21: 7).</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7EEC9AAA-B4E1-A74C-954A-22FE01EC833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063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288" y="-14289"/>
            <a:ext cx="9349401" cy="7015163"/>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يعتبر المسيح الأسد المنتصر مرة واحدة (5: 5)، ولكن التركيز الأكبر هو أن يسوع هو الحمل المذبوح، لأن هذا يظهر حوالي 30 مرة في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(5: 6</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7: 14</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17</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إلخ).</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8175ACA5-6330-FA4B-886C-BAC4ADDD80E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63008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4578" name="Picture 2" descr="https://1.bp.blogspot.com/-u6FeM-5t6ds/Viv0IaVqPUI/AAAAAAAABYI/niMwH2_23Bo/s1600/An%2BEmail%2BConfirmation.jpg">
            <a:extLst>
              <a:ext uri="{FF2B5EF4-FFF2-40B4-BE49-F238E27FC236}">
                <a16:creationId xmlns:a16="http://schemas.microsoft.com/office/drawing/2014/main" id="{13818171-B6B2-9340-AEAD-210E2DF860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1916832"/>
            <a:ext cx="8665075" cy="345638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619672" y="975433"/>
            <a:ext cx="6194542" cy="1080120"/>
          </a:xfrm>
          <a:effectLst/>
        </p:spPr>
        <p:txBody>
          <a:bodyPr/>
          <a:lstStyle/>
          <a:p>
            <a:pPr algn="r" rtl="1">
              <a:defRPr/>
            </a:pPr>
            <a:r>
              <a:rPr lang="ar-JO" sz="8800" dirty="0">
                <a:solidFill>
                  <a:schemeClr val="tx2"/>
                </a:solidFill>
                <a:effectLst>
                  <a:glow rad="127000">
                    <a:schemeClr val="bg1"/>
                  </a:glow>
                </a:effectLst>
                <a:ea typeface="Accordance" panose="00000400000000000000" pitchFamily="2" charset="-78"/>
              </a:rPr>
              <a:t>كن متأكدًا</a:t>
            </a:r>
            <a:endParaRPr lang="en-US" sz="8800" dirty="0">
              <a:solidFill>
                <a:schemeClr val="tx2"/>
              </a:solidFill>
              <a:effectLst>
                <a:glow rad="127000">
                  <a:schemeClr val="bg1"/>
                </a:glow>
              </a:effectLst>
              <a:ea typeface="Accordance" panose="00000400000000000000" pitchFamily="2" charset="-78"/>
            </a:endParaRPr>
          </a:p>
        </p:txBody>
      </p:sp>
      <p:sp>
        <p:nvSpPr>
          <p:cNvPr id="4" name="Rectangle 2">
            <a:extLst>
              <a:ext uri="{FF2B5EF4-FFF2-40B4-BE49-F238E27FC236}">
                <a16:creationId xmlns:a16="http://schemas.microsoft.com/office/drawing/2014/main" id="{30C9878C-F414-8446-875E-3189C9304FF8}"/>
              </a:ext>
            </a:extLst>
          </p:cNvPr>
          <p:cNvSpPr txBox="1">
            <a:spLocks noChangeArrowheads="1"/>
          </p:cNvSpPr>
          <p:nvPr/>
        </p:nvSpPr>
        <p:spPr bwMode="auto">
          <a:xfrm>
            <a:off x="1619672" y="4493794"/>
            <a:ext cx="9144000" cy="11509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defRPr sz="11500" b="1">
                <a:solidFill>
                  <a:schemeClr val="tx2"/>
                </a:solidFill>
                <a:effectLst>
                  <a:glow rad="127000">
                    <a:schemeClr val="bg1"/>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Accordance" panose="00000400000000000000" pitchFamily="2" charset="-78"/>
                <a:cs typeface="Arial" panose="020B0604020202020204" pitchFamily="34" charset="0"/>
              </a:rPr>
              <a:t>لوقا</a:t>
            </a:r>
            <a:endParaRPr kumimoji="0" lang="en-US" sz="88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5">
            <a:extLst>
              <a:ext uri="{FF2B5EF4-FFF2-40B4-BE49-F238E27FC236}">
                <a16:creationId xmlns:a16="http://schemas.microsoft.com/office/drawing/2014/main" id="{AC580F9E-7B6E-A34C-8B60-10ABB26EB107}"/>
              </a:ext>
            </a:extLst>
          </p:cNvPr>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د. ريك جريفيث</a:t>
            </a:r>
            <a:r>
              <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 • </a:t>
            </a: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مؤسسة الدراسات اللاهوتية الأردنية</a:t>
            </a:r>
            <a:endPar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BibleStudyDownloads.org</a:t>
            </a:r>
          </a:p>
        </p:txBody>
      </p:sp>
    </p:spTree>
    <p:extLst>
      <p:ext uri="{BB962C8B-B14F-4D97-AF65-F5344CB8AC3E}">
        <p14:creationId xmlns:p14="http://schemas.microsoft.com/office/powerpoint/2010/main" val="21319367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14022"/>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 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42900" y="1730599"/>
            <a:ext cx="8448321"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تم الكشف عن يسوع المسيح الممجد بشكل أفضل من أي مكان آخر في الكتاب المقدس لإثبات قدرة المسيح على التعامل مع مشاكل الكنيسة الداخلية والخارجية (1: 12-16) وطمأنة المؤمنين بعودته (19: 11-16؛ 22: 7، 12، 17، 20).</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AABD4F6-3BF4-4449-A514-A72E0619F47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033618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6978" name="Rectangle 5"/>
          <p:cNvSpPr>
            <a:spLocks noGrp="1" noChangeArrowheads="1"/>
          </p:cNvSpPr>
          <p:nvPr>
            <p:ph type="title"/>
          </p:nvPr>
        </p:nvSpPr>
        <p:spPr>
          <a:xfrm rot="5400000">
            <a:off x="5115718" y="2790032"/>
            <a:ext cx="6985001" cy="1366837"/>
          </a:xfrm>
          <a:solidFill>
            <a:srgbClr val="000000"/>
          </a:solidFill>
        </p:spPr>
        <p:txBody>
          <a:bodyPr anchor="b"/>
          <a:lstStyle/>
          <a:p>
            <a:r>
              <a:rPr lang="ar-JO" sz="11500" dirty="0">
                <a:ea typeface="ＭＳ Ｐゴシック" charset="0"/>
              </a:rPr>
              <a:t>رؤيا يوحنا</a:t>
            </a:r>
          </a:p>
        </p:txBody>
      </p:sp>
      <p:graphicFrame>
        <p:nvGraphicFramePr>
          <p:cNvPr id="9" name="Table 8"/>
          <p:cNvGraphicFramePr>
            <a:graphicFrameLocks noGrp="1"/>
          </p:cNvGraphicFramePr>
          <p:nvPr>
            <p:extLst>
              <p:ext uri="{D42A27DB-BD31-4B8C-83A1-F6EECF244321}">
                <p14:modId xmlns:p14="http://schemas.microsoft.com/office/powerpoint/2010/main" val="2858092907"/>
              </p:ext>
            </p:extLst>
          </p:nvPr>
        </p:nvGraphicFramePr>
        <p:xfrm>
          <a:off x="0" y="0"/>
          <a:ext cx="7924800" cy="6822067"/>
        </p:xfrm>
        <a:graphic>
          <a:graphicData uri="http://schemas.openxmlformats.org/drawingml/2006/table">
            <a:tbl>
              <a:tblPr/>
              <a:tblGrid>
                <a:gridCol w="609600">
                  <a:extLst>
                    <a:ext uri="{9D8B030D-6E8A-4147-A177-3AD203B41FA5}">
                      <a16:colId xmlns:a16="http://schemas.microsoft.com/office/drawing/2014/main" val="20000"/>
                    </a:ext>
                  </a:extLst>
                </a:gridCol>
                <a:gridCol w="685800">
                  <a:extLst>
                    <a:ext uri="{9D8B030D-6E8A-4147-A177-3AD203B41FA5}">
                      <a16:colId xmlns:a16="http://schemas.microsoft.com/office/drawing/2014/main" val="20001"/>
                    </a:ext>
                  </a:extLst>
                </a:gridCol>
                <a:gridCol w="609600">
                  <a:extLst>
                    <a:ext uri="{9D8B030D-6E8A-4147-A177-3AD203B41FA5}">
                      <a16:colId xmlns:a16="http://schemas.microsoft.com/office/drawing/2014/main" val="20002"/>
                    </a:ext>
                  </a:extLst>
                </a:gridCol>
                <a:gridCol w="2209800">
                  <a:extLst>
                    <a:ext uri="{9D8B030D-6E8A-4147-A177-3AD203B41FA5}">
                      <a16:colId xmlns:a16="http://schemas.microsoft.com/office/drawing/2014/main" val="20003"/>
                    </a:ext>
                  </a:extLst>
                </a:gridCol>
                <a:gridCol w="868680">
                  <a:extLst>
                    <a:ext uri="{9D8B030D-6E8A-4147-A177-3AD203B41FA5}">
                      <a16:colId xmlns:a16="http://schemas.microsoft.com/office/drawing/2014/main" val="20004"/>
                    </a:ext>
                  </a:extLst>
                </a:gridCol>
                <a:gridCol w="603504">
                  <a:extLst>
                    <a:ext uri="{9D8B030D-6E8A-4147-A177-3AD203B41FA5}">
                      <a16:colId xmlns:a16="http://schemas.microsoft.com/office/drawing/2014/main" val="20005"/>
                    </a:ext>
                  </a:extLst>
                </a:gridCol>
                <a:gridCol w="795528">
                  <a:extLst>
                    <a:ext uri="{9D8B030D-6E8A-4147-A177-3AD203B41FA5}">
                      <a16:colId xmlns:a16="http://schemas.microsoft.com/office/drawing/2014/main" val="20006"/>
                    </a:ext>
                  </a:extLst>
                </a:gridCol>
                <a:gridCol w="732663">
                  <a:extLst>
                    <a:ext uri="{9D8B030D-6E8A-4147-A177-3AD203B41FA5}">
                      <a16:colId xmlns:a16="http://schemas.microsoft.com/office/drawing/2014/main" val="20007"/>
                    </a:ext>
                  </a:extLst>
                </a:gridCol>
                <a:gridCol w="809625">
                  <a:extLst>
                    <a:ext uri="{9D8B030D-6E8A-4147-A177-3AD203B41FA5}">
                      <a16:colId xmlns:a16="http://schemas.microsoft.com/office/drawing/2014/main" val="20008"/>
                    </a:ext>
                  </a:extLst>
                </a:gridCol>
              </a:tblGrid>
              <a:tr h="474632">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chemeClr val="bg1"/>
                          </a:solidFill>
                          <a:effectLst>
                            <a:outerShdw blurRad="38100" dist="38100" dir="2700000" algn="tl">
                              <a:srgbClr val="000000"/>
                            </a:outerShdw>
                          </a:effectLst>
                          <a:latin typeface="Arial" panose="020B0604020202020204" pitchFamily="34" charset="0"/>
                          <a:ea typeface="ＭＳ Ｐゴシック" charset="0"/>
                          <a:cs typeface="Arial" panose="020B0604020202020204" pitchFamily="34" charset="0"/>
                        </a:rPr>
                        <a:t>سيادة المسيح في النصر المستقبلي</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66006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70397">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في شخصه</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 على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الكنائس</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في أحداث النهاية </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322212">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الإصحاحات </a:t>
                      </a:r>
                      <a:r>
                        <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1</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a:t>
                      </a:r>
                      <a:r>
                        <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2-3</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الإصحاحات 4-22</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658591">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مَا رَأَيْتَ</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19 أ)</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وَمَا هُوَ كَائِنٌ</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(1: 19 ب)</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وَمَا هُوَ عَتِيدٌ أَنْ يَكُونَ بَعْدَ هذَا.</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endPar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p>
                      <a:pPr marL="0" marR="0" lvl="0" indent="0" algn="ctr" defTabSz="457200" rtl="1" eaLnBrk="1" fontAlgn="base" latinLnBrk="0" hangingPunct="1">
                        <a:lnSpc>
                          <a:spcPct val="100000"/>
                        </a:lnSpc>
                        <a:spcBef>
                          <a:spcPct val="0"/>
                        </a:spcBef>
                        <a:spcAft>
                          <a:spcPct val="0"/>
                        </a:spcAft>
                        <a:buClrTx/>
                        <a:buSzTx/>
                        <a:buFontTx/>
                        <a:buNone/>
                        <a:tabLst/>
                      </a:pP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19 ت)</a:t>
                      </a:r>
                      <a:endPar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359228">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ماضي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حاضر</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مستقبل</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13964">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كشف</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المسيح</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كشف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الكنائس</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اكتمال</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كشف</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643366">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الله على</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الأرض</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سفراء الله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على الأرض</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الجهنم على الأرض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إلى السماء على الأرض</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73528">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القاضي</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الواجبات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الدينونة والمكافآت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806544">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موضوع</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1:1-3</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عبادة الثالوث</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4-8</a:t>
                      </a:r>
                    </a:p>
                    <a:p>
                      <a:pPr marL="0" marR="0" lvl="0" indent="0" algn="ctr" defTabSz="4572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المسيح</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الممجد</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9-20</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سبع كنائس في آسيا: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أفسس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سميرنا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برغامس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ثياتيرا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ساردس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فيلادلفيا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لاودكية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الضيقة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4: 1- 19:10</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المجيء</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الثاني</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19: 1-21</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الألفية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20</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الحالة الأبدية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21: 1- 22: 5</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الخاتمة: وشيكة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22: 6-21</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8"/>
                  </a:ext>
                </a:extLst>
              </a:tr>
              <a:tr h="363515">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95 م</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bl>
          </a:graphicData>
        </a:graphic>
      </p:graphicFrame>
      <p:sp>
        <p:nvSpPr>
          <p:cNvPr id="766979" name="Text Box 7"/>
          <p:cNvSpPr txBox="1">
            <a:spLocks noChangeArrowheads="1"/>
          </p:cNvSpPr>
          <p:nvPr/>
        </p:nvSpPr>
        <p:spPr bwMode="auto">
          <a:xfrm>
            <a:off x="7783615" y="4763"/>
            <a:ext cx="145651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wrap="squar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318، 324م</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318700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66978"/>
                                        </p:tgtEl>
                                        <p:attrNameLst>
                                          <p:attrName>style.visibility</p:attrName>
                                        </p:attrNameLst>
                                      </p:cBhvr>
                                      <p:to>
                                        <p:strVal val="visible"/>
                                      </p:to>
                                    </p:set>
                                    <p:anim calcmode="lin" valueType="num">
                                      <p:cBhvr additive="base">
                                        <p:cTn id="7" dur="500" fill="hold"/>
                                        <p:tgtEl>
                                          <p:spTgt spid="766978"/>
                                        </p:tgtEl>
                                        <p:attrNameLst>
                                          <p:attrName>ppt_x</p:attrName>
                                        </p:attrNameLst>
                                      </p:cBhvr>
                                      <p:tavLst>
                                        <p:tav tm="0">
                                          <p:val>
                                            <p:strVal val="#ppt_x"/>
                                          </p:val>
                                        </p:tav>
                                        <p:tav tm="100000">
                                          <p:val>
                                            <p:strVal val="#ppt_x"/>
                                          </p:val>
                                        </p:tav>
                                      </p:tavLst>
                                    </p:anim>
                                    <p:anim calcmode="lin" valueType="num">
                                      <p:cBhvr additive="base">
                                        <p:cTn id="8" dur="500" fill="hold"/>
                                        <p:tgtEl>
                                          <p:spTgt spid="76697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6978" grpId="0" animBg="1"/>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A41934E3-4CDB-1245-AE66-A47F97DAB122}"/>
              </a:ext>
            </a:extLst>
          </p:cNvPr>
          <p:cNvGrpSpPr/>
          <p:nvPr/>
        </p:nvGrpSpPr>
        <p:grpSpPr>
          <a:xfrm>
            <a:off x="0" y="-16712"/>
            <a:ext cx="9306914" cy="6874712"/>
            <a:chOff x="0" y="-16712"/>
            <a:chExt cx="9306914" cy="6874712"/>
          </a:xfrm>
        </p:grpSpPr>
        <p:pic>
          <p:nvPicPr>
            <p:cNvPr id="4" name="Picture 3"/>
            <p:cNvPicPr/>
            <p:nvPr/>
          </p:nvPicPr>
          <p:blipFill rotWithShape="1">
            <a:blip r:embed="rId2">
              <a:extLst>
                <a:ext uri="{28A0092B-C50C-407E-A947-70E740481C1C}">
                  <a14:useLocalDpi xmlns:a14="http://schemas.microsoft.com/office/drawing/2010/main" val="0"/>
                </a:ext>
              </a:extLst>
            </a:blip>
            <a:srcRect l="4131"/>
            <a:stretch/>
          </p:blipFill>
          <p:spPr bwMode="auto">
            <a:xfrm>
              <a:off x="0" y="-16712"/>
              <a:ext cx="9306914" cy="6874712"/>
            </a:xfrm>
            <a:prstGeom prst="rect">
              <a:avLst/>
            </a:prstGeom>
            <a:noFill/>
            <a:ln>
              <a:noFill/>
            </a:ln>
          </p:spPr>
        </p:pic>
        <p:sp>
          <p:nvSpPr>
            <p:cNvPr id="13" name="Rectangle 12">
              <a:extLst>
                <a:ext uri="{FF2B5EF4-FFF2-40B4-BE49-F238E27FC236}">
                  <a16:creationId xmlns:a16="http://schemas.microsoft.com/office/drawing/2014/main" id="{46B122BD-CB8D-2144-90D5-86794C106449}"/>
                </a:ext>
              </a:extLst>
            </p:cNvPr>
            <p:cNvSpPr/>
            <p:nvPr/>
          </p:nvSpPr>
          <p:spPr bwMode="auto">
            <a:xfrm>
              <a:off x="159026" y="308113"/>
              <a:ext cx="4648940" cy="151074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4" name="Rectangle 13">
              <a:extLst>
                <a:ext uri="{FF2B5EF4-FFF2-40B4-BE49-F238E27FC236}">
                  <a16:creationId xmlns:a16="http://schemas.microsoft.com/office/drawing/2014/main" id="{F930BAA5-ECBA-FE47-A455-8B3C9EFB03ED}"/>
                </a:ext>
              </a:extLst>
            </p:cNvPr>
            <p:cNvSpPr/>
            <p:nvPr/>
          </p:nvSpPr>
          <p:spPr bwMode="auto">
            <a:xfrm>
              <a:off x="4807966" y="4784482"/>
              <a:ext cx="4377602" cy="151074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5"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هادلستون</a:t>
            </a: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 The Acrostic Bible</a:t>
            </a:r>
          </a:p>
        </p:txBody>
      </p:sp>
      <p:sp>
        <p:nvSpPr>
          <p:cNvPr id="7" name="Title 1"/>
          <p:cNvSpPr txBox="1">
            <a:spLocks/>
          </p:cNvSpPr>
          <p:nvPr/>
        </p:nvSpPr>
        <p:spPr bwMode="auto">
          <a:xfrm>
            <a:off x="4807966" y="79960"/>
            <a:ext cx="4300538" cy="555894"/>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رؤيا يوحنا</a:t>
            </a:r>
          </a:p>
        </p:txBody>
      </p:sp>
      <p:sp>
        <p:nvSpPr>
          <p:cNvPr id="10" name="TextBox 4"/>
          <p:cNvSpPr txBox="1">
            <a:spLocks noChangeArrowheads="1"/>
          </p:cNvSpPr>
          <p:nvPr/>
        </p:nvSpPr>
        <p:spPr bwMode="auto">
          <a:xfrm>
            <a:off x="2799006" y="65709"/>
            <a:ext cx="2947040" cy="132343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9 الهاوية تطلق المزيد من الأبواق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10 كتاب أكله يوحنا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11 معارضة الشاهدين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12 معارضة لا هوادة فيها من التنين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13 سمة حاكم العالم</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1" name="TextBox 5"/>
          <p:cNvSpPr txBox="1">
            <a:spLocks noChangeArrowheads="1"/>
          </p:cNvSpPr>
          <p:nvPr/>
        </p:nvSpPr>
        <p:spPr bwMode="auto">
          <a:xfrm>
            <a:off x="4153397" y="4844351"/>
            <a:ext cx="2663751" cy="830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14 حان الوقت للحصاد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15 عزف القيثارات 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16 سكب الجامات</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2" name="TextBox 5"/>
          <p:cNvSpPr txBox="1">
            <a:spLocks noChangeArrowheads="1"/>
          </p:cNvSpPr>
          <p:nvPr/>
        </p:nvSpPr>
        <p:spPr bwMode="auto">
          <a:xfrm>
            <a:off x="6048493" y="4844351"/>
            <a:ext cx="3051356" cy="15696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17 هلاك الزانية في المستقبل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18 الخراب التام لبابل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19 وليمة الخروف المنتصرة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20 القيامة والدينونة المطلقة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21 رؤية أورشليم الجديدة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22 مدينة وكلمة أبدي</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6" name="Rectangle 5"/>
          <p:cNvSpPr/>
          <p:nvPr/>
        </p:nvSpPr>
        <p:spPr bwMode="auto">
          <a:xfrm>
            <a:off x="-12576" y="79960"/>
            <a:ext cx="773814" cy="218351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 name="TextBox 3"/>
          <p:cNvSpPr txBox="1">
            <a:spLocks noChangeArrowheads="1"/>
          </p:cNvSpPr>
          <p:nvPr/>
        </p:nvSpPr>
        <p:spPr bwMode="auto">
          <a:xfrm>
            <a:off x="194290" y="65709"/>
            <a:ext cx="2633237" cy="20621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 رؤيا بطمس ليوحنا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 توبيخ لأربع كنائس</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3 توبيخ ثلاث كنائس أخرى</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4 صورة عرش الله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5 الخروف المقدس يعبد</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6 كسر كل الأختام</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7 جمع كثير يأتي من الضيقة</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8 الأربعة أبواق</a:t>
            </a:r>
          </a:p>
        </p:txBody>
      </p:sp>
    </p:spTree>
    <p:extLst>
      <p:ext uri="{BB962C8B-B14F-4D97-AF65-F5344CB8AC3E}">
        <p14:creationId xmlns:p14="http://schemas.microsoft.com/office/powerpoint/2010/main" val="543803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8" name="Picture 4">
            <a:extLst>
              <a:ext uri="{FF2B5EF4-FFF2-40B4-BE49-F238E27FC236}">
                <a16:creationId xmlns:a16="http://schemas.microsoft.com/office/drawing/2014/main" id="{D96D8ED9-0A33-4849-980F-4998353A45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95" y="0"/>
            <a:ext cx="9144000" cy="59531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8295" y="441532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
        <p:nvSpPr>
          <p:cNvPr id="900098" name="Rectangle 2"/>
          <p:cNvSpPr>
            <a:spLocks noGrp="1" noChangeArrowheads="1"/>
          </p:cNvSpPr>
          <p:nvPr>
            <p:ph type="ctrTitle"/>
          </p:nvPr>
        </p:nvSpPr>
        <p:spPr>
          <a:xfrm>
            <a:off x="-23813" y="462626"/>
            <a:ext cx="9120187" cy="1446653"/>
          </a:xfrm>
          <a:effectLst>
            <a:outerShdw blurRad="63500" dist="35921" dir="2700000" algn="ctr" rotWithShape="0">
              <a:schemeClr val="tx2">
                <a:alpha val="74998"/>
              </a:schemeClr>
            </a:outerShdw>
          </a:effectLst>
        </p:spPr>
        <p:txBody>
          <a:bodyPr/>
          <a:lstStyle/>
          <a:p>
            <a:pPr>
              <a:defRPr/>
            </a:pPr>
            <a:r>
              <a:rPr lang="ar-JO" sz="11500" dirty="0">
                <a:effectLst>
                  <a:glow rad="127000">
                    <a:schemeClr val="tx1"/>
                  </a:glow>
                </a:effectLst>
                <a:ea typeface="ＭＳ Ｐゴシック" charset="0"/>
                <a:cs typeface="ＭＳ Ｐゴシック" charset="0"/>
              </a:rPr>
              <a:t>كن منتصراً</a:t>
            </a: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p>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6556324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0225" name="Picture 2" descr="head downJose+Mourinho+Real+Madrid+CF+v+Rayo+Vallecano+cjEeBXHnF7yl.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4329113" y="0"/>
            <a:ext cx="481488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226" name="Picture 3" descr="man-head-down.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513" y="0"/>
            <a:ext cx="4865688" cy="688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1"/>
          <p:cNvSpPr txBox="1">
            <a:spLocks/>
          </p:cNvSpPr>
          <p:nvPr/>
        </p:nvSpPr>
        <p:spPr bwMode="auto">
          <a:xfrm>
            <a:off x="4859338" y="4365625"/>
            <a:ext cx="4157662" cy="249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lIns="90000" tIns="46800" rIns="90000" bIns="46800" anchor="ctr"/>
          <a:lstStyle>
            <a:lvl1pPr marL="571500" indent="-571500"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الإنتقال؟</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الشؤون المالية؟</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الأمور الجسدية؟</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الأمور العلائقية؟</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0228" name="Title 1"/>
          <p:cNvSpPr>
            <a:spLocks noGrp="1"/>
          </p:cNvSpPr>
          <p:nvPr>
            <p:ph type="title"/>
          </p:nvPr>
        </p:nvSpPr>
        <p:spPr>
          <a:xfrm>
            <a:off x="0" y="0"/>
            <a:ext cx="4859338" cy="692150"/>
          </a:xfrm>
        </p:spPr>
        <p:txBody>
          <a:bodyPr/>
          <a:lstStyle/>
          <a:p>
            <a:r>
              <a:rPr lang="ar-JO" dirty="0">
                <a:solidFill>
                  <a:schemeClr val="tx1"/>
                </a:solidFill>
              </a:rPr>
              <a:t>ما الذي يسبب لك</a:t>
            </a:r>
          </a:p>
        </p:txBody>
      </p:sp>
      <p:sp>
        <p:nvSpPr>
          <p:cNvPr id="6" name="Title 1"/>
          <p:cNvSpPr txBox="1">
            <a:spLocks/>
          </p:cNvSpPr>
          <p:nvPr/>
        </p:nvSpPr>
        <p:spPr bwMode="auto">
          <a:xfrm>
            <a:off x="15875" y="6021388"/>
            <a:ext cx="4860925"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lIns="90000" tIns="46800" rIns="90000" bIns="46800"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449263" rtl="0" eaLnBrk="0" fontAlgn="base" latinLnBrk="0" hangingPunct="0">
              <a:lnSpc>
                <a:spcPct val="95000"/>
              </a:lnSpc>
              <a:spcBef>
                <a:spcPct val="0"/>
              </a:spcBef>
              <a:spcAft>
                <a:spcPct val="0"/>
              </a:spcAft>
              <a:buClr>
                <a:srgbClr val="000000"/>
              </a:buClr>
              <a:buSzPct val="100000"/>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أن تنظر إلى أسفل؟</a:t>
            </a:r>
            <a:endParaRPr kumimoji="0" lang="en-US"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513FFE1-9DA3-F242-BC72-B5900B36C5BE}"/>
              </a:ext>
            </a:extLst>
          </p:cNvPr>
          <p:cNvSpPr txBox="1">
            <a:spLocks noChangeArrowheads="1"/>
          </p:cNvSpPr>
          <p:nvPr/>
        </p:nvSpPr>
        <p:spPr bwMode="auto">
          <a:xfrm>
            <a:off x="2119276" y="1727927"/>
            <a:ext cx="5024474"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314940896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500" fill="hold"/>
                                        <p:tgtEl>
                                          <p:spTgt spid="7"/>
                                        </p:tgtEl>
                                        <p:attrNameLst>
                                          <p:attrName>ppt_x</p:attrName>
                                        </p:attrNameLst>
                                      </p:cBhvr>
                                      <p:tavLst>
                                        <p:tav tm="0">
                                          <p:val>
                                            <p:strVal val="#ppt_x"/>
                                          </p:val>
                                        </p:tav>
                                        <p:tav tm="100000">
                                          <p:val>
                                            <p:strVal val="#ppt_x"/>
                                          </p:val>
                                        </p:tav>
                                      </p:tavLst>
                                    </p:anim>
                                    <p:anim calcmode="lin" valueType="num">
                                      <p:cBhvr additive="base">
                                        <p:cTn id="31"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6" grpId="0"/>
      <p:bldP spid="7"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FECBC149-3B9E-E948-B210-9E663036DF1A}"/>
              </a:ext>
            </a:extLst>
          </p:cNvPr>
          <p:cNvGrpSpPr/>
          <p:nvPr/>
        </p:nvGrpSpPr>
        <p:grpSpPr>
          <a:xfrm>
            <a:off x="0" y="0"/>
            <a:ext cx="9144000" cy="6858000"/>
            <a:chOff x="0" y="0"/>
            <a:chExt cx="9144000" cy="6858000"/>
          </a:xfrm>
        </p:grpSpPr>
        <p:pic>
          <p:nvPicPr>
            <p:cNvPr id="140800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w="76200">
              <a:solidFill>
                <a:srgbClr val="020009"/>
              </a:solidFill>
              <a:miter lim="800000"/>
              <a:headEnd/>
              <a:tailEnd/>
            </a:ln>
            <a:extLst>
              <a:ext uri="{909E8E84-426E-40DD-AFC4-6F175D3DCCD1}">
                <a14:hiddenFill xmlns:a14="http://schemas.microsoft.com/office/drawing/2010/main">
                  <a:solidFill>
                    <a:srgbClr val="FFFFFF"/>
                  </a:solidFill>
                </a14:hiddenFill>
              </a:ext>
            </a:extLst>
          </p:spPr>
        </p:pic>
        <p:sp>
          <p:nvSpPr>
            <p:cNvPr id="1408013" name="Oval 14"/>
            <p:cNvSpPr>
              <a:spLocks noChangeArrowheads="1"/>
            </p:cNvSpPr>
            <p:nvPr/>
          </p:nvSpPr>
          <p:spPr bwMode="auto">
            <a:xfrm>
              <a:off x="533400" y="2895600"/>
              <a:ext cx="457200" cy="381000"/>
            </a:xfrm>
            <a:prstGeom prst="ellipse">
              <a:avLst/>
            </a:prstGeom>
            <a:solidFill>
              <a:srgbClr val="3973D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173069" name="Rectangle 13"/>
          <p:cNvSpPr>
            <a:spLocks noGrp="1" noChangeArrowheads="1"/>
          </p:cNvSpPr>
          <p:nvPr>
            <p:ph type="title" idx="4294967295"/>
          </p:nvPr>
        </p:nvSpPr>
        <p:spPr>
          <a:xfrm>
            <a:off x="-141103" y="4842956"/>
            <a:ext cx="9285103" cy="1551666"/>
          </a:xfrm>
          <a:solidFill>
            <a:srgbClr val="020009"/>
          </a:solidFill>
          <a:effectLst>
            <a:outerShdw blurRad="63500" dist="53882" dir="2700000" algn="ctr" rotWithShape="0">
              <a:srgbClr val="020009">
                <a:alpha val="74998"/>
              </a:srgbClr>
            </a:outerShdw>
          </a:effectLst>
        </p:spPr>
        <p:txBody>
          <a:bodyPr wrap="square" lIns="73622" tIns="36810" rIns="73622" bIns="36810" anchor="t">
            <a:spAutoFit/>
          </a:bodyPr>
          <a:lstStyle/>
          <a:p>
            <a:pPr algn="ctr" rtl="1">
              <a:spcBef>
                <a:spcPct val="50000"/>
              </a:spcBef>
              <a:defRPr/>
            </a:pPr>
            <a:r>
              <a:rPr lang="ar-JO" sz="3200" dirty="0">
                <a:solidFill>
                  <a:schemeClr val="tx1"/>
                </a:solidFill>
              </a:rPr>
              <a:t>ساعد الكشف عن سيادة يسوع المسيح في إقناع الكنائس السبع في آسيا بأن المسيح يمكنه التغلب على التنازلات الداخلية والمعارضة الخارجية.</a:t>
            </a:r>
          </a:p>
        </p:txBody>
      </p:sp>
      <p:grpSp>
        <p:nvGrpSpPr>
          <p:cNvPr id="5" name="Group 4"/>
          <p:cNvGrpSpPr/>
          <p:nvPr/>
        </p:nvGrpSpPr>
        <p:grpSpPr>
          <a:xfrm>
            <a:off x="4698382" y="263572"/>
            <a:ext cx="4320034" cy="4055675"/>
            <a:chOff x="4644008" y="404664"/>
            <a:chExt cx="4320034" cy="4055675"/>
          </a:xfrm>
        </p:grpSpPr>
        <p:sp>
          <p:nvSpPr>
            <p:cNvPr id="2" name="Oval 1"/>
            <p:cNvSpPr/>
            <p:nvPr/>
          </p:nvSpPr>
          <p:spPr bwMode="auto">
            <a:xfrm>
              <a:off x="4932040" y="980728"/>
              <a:ext cx="2088232" cy="1800200"/>
            </a:xfrm>
            <a:prstGeom prst="ellipse">
              <a:avLst/>
            </a:prstGeom>
            <a:solidFill>
              <a:srgbClr val="0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173059" name="Oval 3"/>
            <p:cNvSpPr>
              <a:spLocks noChangeArrowheads="1"/>
            </p:cNvSpPr>
            <p:nvPr/>
          </p:nvSpPr>
          <p:spPr bwMode="auto">
            <a:xfrm>
              <a:off x="6372200" y="2204864"/>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0" name="Text Box 4"/>
            <p:cNvSpPr txBox="1">
              <a:spLocks noChangeArrowheads="1"/>
            </p:cNvSpPr>
            <p:nvPr/>
          </p:nvSpPr>
          <p:spPr bwMode="auto">
            <a:xfrm>
              <a:off x="5724128" y="404664"/>
              <a:ext cx="2232248" cy="830997"/>
            </a:xfrm>
            <a:prstGeom prst="rect">
              <a:avLst/>
            </a:prstGeom>
            <a:no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الكنائس</a:t>
              </a:r>
              <a:endParaRPr kumimoji="0" lang="en-GB"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 الآسيوية</a:t>
              </a:r>
            </a:p>
          </p:txBody>
        </p:sp>
        <p:sp>
          <p:nvSpPr>
            <p:cNvPr id="173062" name="Oval 6"/>
            <p:cNvSpPr>
              <a:spLocks noChangeArrowheads="1"/>
            </p:cNvSpPr>
            <p:nvPr/>
          </p:nvSpPr>
          <p:spPr bwMode="auto">
            <a:xfrm>
              <a:off x="5364088" y="198884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3" name="Oval 7"/>
            <p:cNvSpPr>
              <a:spLocks noChangeArrowheads="1"/>
            </p:cNvSpPr>
            <p:nvPr/>
          </p:nvSpPr>
          <p:spPr bwMode="auto">
            <a:xfrm>
              <a:off x="5561186" y="16288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4" name="Oval 8"/>
            <p:cNvSpPr>
              <a:spLocks noChangeArrowheads="1"/>
            </p:cNvSpPr>
            <p:nvPr/>
          </p:nvSpPr>
          <p:spPr bwMode="auto">
            <a:xfrm>
              <a:off x="5940152" y="1484784"/>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5" name="Oval 9"/>
            <p:cNvSpPr>
              <a:spLocks noChangeArrowheads="1"/>
            </p:cNvSpPr>
            <p:nvPr/>
          </p:nvSpPr>
          <p:spPr bwMode="auto">
            <a:xfrm>
              <a:off x="5724128" y="1196752"/>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6" name="Oval 10"/>
            <p:cNvSpPr>
              <a:spLocks noChangeArrowheads="1"/>
            </p:cNvSpPr>
            <p:nvPr/>
          </p:nvSpPr>
          <p:spPr bwMode="auto">
            <a:xfrm>
              <a:off x="5364088" y="1340768"/>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8" name="Oval 12"/>
            <p:cNvSpPr>
              <a:spLocks noChangeArrowheads="1"/>
            </p:cNvSpPr>
            <p:nvPr/>
          </p:nvSpPr>
          <p:spPr bwMode="auto">
            <a:xfrm>
              <a:off x="6096000" y="17526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6" name="Text Box 15"/>
            <p:cNvSpPr txBox="1">
              <a:spLocks noChangeArrowheads="1"/>
            </p:cNvSpPr>
            <p:nvPr/>
          </p:nvSpPr>
          <p:spPr bwMode="auto">
            <a:xfrm>
              <a:off x="4644008" y="2890679"/>
              <a:ext cx="4320034" cy="1569660"/>
            </a:xfrm>
            <a:prstGeom prst="rect">
              <a:avLst/>
            </a:prstGeom>
            <a:solidFill>
              <a:srgbClr val="800000"/>
            </a:solid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571500" marR="0" lvl="0" indent="-571500" algn="r" defTabSz="914400" rtl="1" eaLnBrk="0" fontAlgn="base" latinLnBrk="0" hangingPunct="0">
                <a:lnSpc>
                  <a:spcPct val="100000"/>
                </a:lnSpc>
                <a:spcBef>
                  <a:spcPct val="0"/>
                </a:spcBef>
                <a:spcAft>
                  <a:spcPct val="0"/>
                </a:spcAft>
                <a:buClrTx/>
                <a:buSzTx/>
                <a:buFontTx/>
                <a:buNone/>
                <a:tabLst/>
                <a:defRPr/>
              </a:pPr>
              <a:r>
                <a:rPr kumimoji="0" lang="ar-JO" altLang="ja-JP"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1. الصراعات الداخلية في الكنائس (2: 4، 14-15، 21-24؛ 3: 1، 15-17)</a:t>
              </a:r>
            </a:p>
          </p:txBody>
        </p:sp>
      </p:grpSp>
      <p:grpSp>
        <p:nvGrpSpPr>
          <p:cNvPr id="4" name="Group 3"/>
          <p:cNvGrpSpPr/>
          <p:nvPr/>
        </p:nvGrpSpPr>
        <p:grpSpPr>
          <a:xfrm>
            <a:off x="32857" y="170947"/>
            <a:ext cx="6192611" cy="3162226"/>
            <a:chOff x="-36435" y="260648"/>
            <a:chExt cx="6192611" cy="3162226"/>
          </a:xfrm>
        </p:grpSpPr>
        <p:sp>
          <p:nvSpPr>
            <p:cNvPr id="173061" name="Text Box 5"/>
            <p:cNvSpPr txBox="1">
              <a:spLocks noChangeArrowheads="1"/>
            </p:cNvSpPr>
            <p:nvPr/>
          </p:nvSpPr>
          <p:spPr bwMode="auto">
            <a:xfrm>
              <a:off x="609600" y="685800"/>
              <a:ext cx="657552" cy="461665"/>
            </a:xfrm>
            <a:prstGeom prst="rect">
              <a:avLst/>
            </a:prstGeom>
            <a:noFill/>
            <a:ln>
              <a:noFill/>
            </a:ln>
            <a:effectLst>
              <a:outerShdw blurRad="63500" dist="38099" dir="2700000" algn="ctr" rotWithShape="0">
                <a:srgbClr val="020009">
                  <a:alpha val="74998"/>
                </a:srgbClr>
              </a:outerShdw>
            </a:effectLst>
          </p:spPr>
          <p:txBody>
            <a:bodyPr wrap="non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روما</a:t>
              </a:r>
              <a:endParaRPr kumimoji="0" lang="en-US"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endParaRPr>
            </a:p>
          </p:txBody>
        </p:sp>
        <p:sp>
          <p:nvSpPr>
            <p:cNvPr id="173067" name="Oval 11"/>
            <p:cNvSpPr>
              <a:spLocks noChangeArrowheads="1"/>
            </p:cNvSpPr>
            <p:nvPr/>
          </p:nvSpPr>
          <p:spPr bwMode="auto">
            <a:xfrm>
              <a:off x="838200" y="3810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71" name="Text Box 15"/>
            <p:cNvSpPr txBox="1">
              <a:spLocks noChangeArrowheads="1"/>
            </p:cNvSpPr>
            <p:nvPr/>
          </p:nvSpPr>
          <p:spPr bwMode="auto">
            <a:xfrm>
              <a:off x="-36435" y="1853214"/>
              <a:ext cx="4032002" cy="1569660"/>
            </a:xfrm>
            <a:prstGeom prst="rect">
              <a:avLst/>
            </a:prstGeom>
            <a:solidFill>
              <a:srgbClr val="800000"/>
            </a:solid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571500" marR="0" lvl="0" indent="-571500" algn="r" defTabSz="914400" rtl="1" eaLnBrk="0" fontAlgn="base" latinLnBrk="0" hangingPunct="0">
                <a:lnSpc>
                  <a:spcPct val="100000"/>
                </a:lnSpc>
                <a:spcBef>
                  <a:spcPct val="0"/>
                </a:spcBef>
                <a:spcAft>
                  <a:spcPct val="0"/>
                </a:spcAft>
                <a:buClrTx/>
                <a:buSzTx/>
                <a:buFontTx/>
                <a:buNone/>
                <a:tabLst/>
                <a:defRPr/>
              </a:pPr>
              <a:r>
                <a:rPr kumimoji="0" lang="ar-JO" altLang="ja-JP"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2. الإضطهاد الخارجي من روما (1: 9؛ 2: 9-10؛ 3:10)</a:t>
              </a:r>
            </a:p>
          </p:txBody>
        </p:sp>
        <p:sp>
          <p:nvSpPr>
            <p:cNvPr id="3" name="Lightning Bolt 2"/>
            <p:cNvSpPr/>
            <p:nvPr/>
          </p:nvSpPr>
          <p:spPr bwMode="auto">
            <a:xfrm>
              <a:off x="1259632" y="260648"/>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19" name="Lightning Bolt 18"/>
            <p:cNvSpPr/>
            <p:nvPr/>
          </p:nvSpPr>
          <p:spPr bwMode="auto">
            <a:xfrm>
              <a:off x="2411760" y="908720"/>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0" name="Lightning Bolt 19"/>
            <p:cNvSpPr/>
            <p:nvPr/>
          </p:nvSpPr>
          <p:spPr bwMode="auto">
            <a:xfrm>
              <a:off x="2915816" y="404664"/>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1" name="Lightning Bolt 20"/>
            <p:cNvSpPr/>
            <p:nvPr/>
          </p:nvSpPr>
          <p:spPr bwMode="auto">
            <a:xfrm>
              <a:off x="3491880" y="1772816"/>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3" name="Lightning Bolt 22"/>
            <p:cNvSpPr/>
            <p:nvPr/>
          </p:nvSpPr>
          <p:spPr bwMode="auto">
            <a:xfrm>
              <a:off x="4067944" y="1196752"/>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4" name="Lightning Bolt 23"/>
            <p:cNvSpPr/>
            <p:nvPr/>
          </p:nvSpPr>
          <p:spPr bwMode="auto">
            <a:xfrm>
              <a:off x="4427984" y="620688"/>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grpSp>
      <p:sp>
        <p:nvSpPr>
          <p:cNvPr id="26" name="Rectangle 3"/>
          <p:cNvSpPr txBox="1">
            <a:spLocks noChangeArrowheads="1"/>
          </p:cNvSpPr>
          <p:nvPr/>
        </p:nvSpPr>
        <p:spPr bwMode="auto">
          <a:xfrm>
            <a:off x="7496415" y="0"/>
            <a:ext cx="1647585" cy="71251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t>صفحة العنوان</a:t>
            </a:r>
            <a:br>
              <a:rPr kumimoji="0" lang="en-US"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br>
            <a:r>
              <a:rPr kumimoji="0" lang="ar-JO"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t>321</a:t>
            </a:r>
            <a:endParaRPr kumimoji="0" lang="en-US"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endParaRPr>
          </a:p>
        </p:txBody>
      </p:sp>
      <p:sp>
        <p:nvSpPr>
          <p:cNvPr id="30" name="Rectangle 2">
            <a:extLst>
              <a:ext uri="{FF2B5EF4-FFF2-40B4-BE49-F238E27FC236}">
                <a16:creationId xmlns:a16="http://schemas.microsoft.com/office/drawing/2014/main" id="{281690DB-82DC-0F4F-8894-82C6C71B936F}"/>
              </a:ext>
            </a:extLst>
          </p:cNvPr>
          <p:cNvSpPr txBox="1">
            <a:spLocks noChangeArrowheads="1"/>
          </p:cNvSpPr>
          <p:nvPr/>
        </p:nvSpPr>
        <p:spPr bwMode="auto">
          <a:xfrm>
            <a:off x="-84946" y="3817226"/>
            <a:ext cx="4798246" cy="909772"/>
          </a:xfrm>
          <a:prstGeom prst="rect">
            <a:avLst/>
          </a:prstGeom>
          <a:noFill/>
          <a:ln>
            <a:noFill/>
          </a:ln>
          <a:effectLst>
            <a:outerShdw blurRad="63500" dist="35921" dir="2700000" algn="ctr" rotWithShape="0">
              <a:srgbClr val="1F497D">
                <a:alpha val="74998"/>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7293146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73069"/>
                                        </p:tgtEl>
                                        <p:attrNameLst>
                                          <p:attrName>style.visibility</p:attrName>
                                        </p:attrNameLst>
                                      </p:cBhvr>
                                      <p:to>
                                        <p:strVal val="visible"/>
                                      </p:to>
                                    </p:set>
                                    <p:animEffect transition="in" filter="blinds(horizontal)">
                                      <p:cBhvr>
                                        <p:cTn id="7" dur="500"/>
                                        <p:tgtEl>
                                          <p:spTgt spid="17306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lef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30"/>
                                        </p:tgtEl>
                                        <p:attrNameLst>
                                          <p:attrName>style.visibility</p:attrName>
                                        </p:attrNameLst>
                                      </p:cBhvr>
                                      <p:to>
                                        <p:strVal val="visible"/>
                                      </p:to>
                                    </p:set>
                                    <p:anim calcmode="lin" valueType="num">
                                      <p:cBhvr additive="base">
                                        <p:cTn id="22" dur="500" fill="hold"/>
                                        <p:tgtEl>
                                          <p:spTgt spid="30"/>
                                        </p:tgtEl>
                                        <p:attrNameLst>
                                          <p:attrName>ppt_x</p:attrName>
                                        </p:attrNameLst>
                                      </p:cBhvr>
                                      <p:tavLst>
                                        <p:tav tm="0">
                                          <p:val>
                                            <p:strVal val="#ppt_x"/>
                                          </p:val>
                                        </p:tav>
                                        <p:tav tm="100000">
                                          <p:val>
                                            <p:strVal val="#ppt_x"/>
                                          </p:val>
                                        </p:tav>
                                      </p:tavLst>
                                    </p:anim>
                                    <p:anim calcmode="lin" valueType="num">
                                      <p:cBhvr additive="base">
                                        <p:cTn id="23"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069" grpId="0" animBg="1"/>
      <p:bldP spid="30" grpId="0"/>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17091" name="Text Box 16"/>
          <p:cNvSpPr txBox="1">
            <a:spLocks noChangeArrowheads="1"/>
          </p:cNvSpPr>
          <p:nvPr/>
        </p:nvSpPr>
        <p:spPr bwMode="auto">
          <a:xfrm>
            <a:off x="1828800" y="2338388"/>
            <a:ext cx="83820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49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المجمع</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أيار 57</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آب 59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المحاكمات</a:t>
            </a:r>
            <a:endParaRPr kumimoji="0" lang="en-US"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3" name="Line 19"/>
          <p:cNvSpPr>
            <a:spLocks noChangeShapeType="1"/>
          </p:cNvSpPr>
          <p:nvPr/>
        </p:nvSpPr>
        <p:spPr bwMode="auto">
          <a:xfrm>
            <a:off x="0" y="2590800"/>
            <a:ext cx="9067800" cy="0"/>
          </a:xfrm>
          <a:prstGeom prst="line">
            <a:avLst/>
          </a:prstGeom>
          <a:noFill/>
          <a:ln w="76200">
            <a:solidFill>
              <a:schemeClr val="bg1"/>
            </a:solidFill>
            <a:round/>
            <a:headEnd/>
            <a:tailEnd type="triangle" w="med" len="med"/>
          </a:ln>
          <a:extLst>
            <a:ext uri="{909E8E84-426E-40dd-AFC4-6F175D3DCCD1}">
              <a14:hiddenFill xmlns="" xmlns:a14="http://schemas.microsoft.com/office/drawing/2010/main">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Times New Roman"/>
            </a:endParaRPr>
          </a:p>
        </p:txBody>
      </p:sp>
      <p:sp>
        <p:nvSpPr>
          <p:cNvPr id="217094" name="Text Box 20"/>
          <p:cNvSpPr txBox="1">
            <a:spLocks noChangeArrowheads="1"/>
          </p:cNvSpPr>
          <p:nvPr/>
        </p:nvSpPr>
        <p:spPr bwMode="auto">
          <a:xfrm>
            <a:off x="8296278" y="2324100"/>
            <a:ext cx="847725"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الكنيسة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35</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48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49</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53</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68</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95</a:t>
            </a:r>
            <a:endPar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6" name="Text Box 7"/>
          <p:cNvSpPr txBox="1">
            <a:spLocks noChangeArrowheads="1"/>
          </p:cNvSpPr>
          <p:nvPr/>
        </p:nvSpPr>
        <p:spPr bwMode="auto">
          <a:xfrm>
            <a:off x="914400" y="2019593"/>
            <a:ext cx="990600" cy="131574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48-</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49</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غلاطية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971" name="Text Box 11"/>
          <p:cNvSpPr txBox="1">
            <a:spLocks noChangeArrowheads="1"/>
          </p:cNvSpPr>
          <p:nvPr/>
        </p:nvSpPr>
        <p:spPr bwMode="auto">
          <a:xfrm>
            <a:off x="7315200" y="1996511"/>
            <a:ext cx="990600" cy="133882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rrowheads="1"/>
          </p:cNvSpPr>
          <p:nvPr/>
        </p:nvSpPr>
        <p:spPr bwMode="auto">
          <a:xfrm>
            <a:off x="6324600" y="1996511"/>
            <a:ext cx="990600" cy="133882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62 -</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خريف 67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4</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إسبانيا</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p:cNvSpPr txBox="1">
            <a:spLocks noChangeArrowheads="1"/>
          </p:cNvSpPr>
          <p:nvPr/>
        </p:nvSpPr>
        <p:spPr bwMode="auto">
          <a:xfrm>
            <a:off x="9906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p:cNvSpPr txBox="1">
            <a:spLocks noChangeArrowheads="1"/>
          </p:cNvSpPr>
          <p:nvPr/>
        </p:nvSpPr>
        <p:spPr bwMode="auto">
          <a:xfrm>
            <a:off x="27130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p:cNvSpPr txBox="1">
            <a:spLocks noChangeArrowheads="1"/>
          </p:cNvSpPr>
          <p:nvPr/>
        </p:nvSpPr>
        <p:spPr bwMode="auto">
          <a:xfrm>
            <a:off x="27130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p:cNvSpPr txBox="1">
            <a:spLocks noChangeArrowheads="1"/>
          </p:cNvSpPr>
          <p:nvPr/>
        </p:nvSpPr>
        <p:spPr bwMode="auto">
          <a:xfrm>
            <a:off x="38100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p:cNvSpPr txBox="1">
            <a:spLocks noChangeArrowheads="1"/>
          </p:cNvSpPr>
          <p:nvPr/>
        </p:nvSpPr>
        <p:spPr bwMode="auto">
          <a:xfrm>
            <a:off x="38100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p:cNvSpPr txBox="1">
            <a:spLocks noChangeArrowheads="1"/>
          </p:cNvSpPr>
          <p:nvPr/>
        </p:nvSpPr>
        <p:spPr bwMode="auto">
          <a:xfrm>
            <a:off x="3810006" y="50292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p:cNvSpPr txBox="1">
            <a:spLocks noChangeArrowheads="1"/>
          </p:cNvSpPr>
          <p:nvPr/>
        </p:nvSpPr>
        <p:spPr bwMode="auto">
          <a:xfrm>
            <a:off x="54864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p:cNvSpPr txBox="1">
            <a:spLocks noChangeArrowheads="1"/>
          </p:cNvSpPr>
          <p:nvPr/>
        </p:nvSpPr>
        <p:spPr bwMode="auto">
          <a:xfrm>
            <a:off x="54864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p:cNvSpPr txBox="1">
            <a:spLocks noChangeArrowheads="1"/>
          </p:cNvSpPr>
          <p:nvPr/>
        </p:nvSpPr>
        <p:spPr bwMode="auto">
          <a:xfrm>
            <a:off x="5486406" y="50292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p:cNvSpPr txBox="1">
            <a:spLocks noChangeArrowheads="1"/>
          </p:cNvSpPr>
          <p:nvPr/>
        </p:nvSpPr>
        <p:spPr bwMode="auto">
          <a:xfrm>
            <a:off x="5486406" y="54864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p:cNvSpPr txBox="1">
            <a:spLocks noChangeArrowheads="1"/>
          </p:cNvSpPr>
          <p:nvPr/>
        </p:nvSpPr>
        <p:spPr bwMode="auto">
          <a:xfrm>
            <a:off x="64468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p:cNvSpPr txBox="1">
            <a:spLocks noChangeArrowheads="1"/>
          </p:cNvSpPr>
          <p:nvPr/>
        </p:nvSpPr>
        <p:spPr bwMode="auto">
          <a:xfrm>
            <a:off x="64468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p:cNvSpPr txBox="1">
            <a:spLocks noChangeArrowheads="1"/>
          </p:cNvSpPr>
          <p:nvPr/>
        </p:nvSpPr>
        <p:spPr bwMode="auto">
          <a:xfrm>
            <a:off x="73914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p:cNvSpPr txBox="1">
            <a:spLocks noChangeArrowheads="1"/>
          </p:cNvSpPr>
          <p:nvPr/>
        </p:nvSpPr>
        <p:spPr bwMode="auto">
          <a:xfrm>
            <a:off x="7391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p:cNvSpPr txBox="1">
            <a:spLocks noChangeArrowheads="1"/>
          </p:cNvSpPr>
          <p:nvPr/>
        </p:nvSpPr>
        <p:spPr bwMode="auto">
          <a:xfrm>
            <a:off x="644683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9" name="Text Box 19"/>
          <p:cNvSpPr txBox="1">
            <a:spLocks noChangeArrowheads="1"/>
          </p:cNvSpPr>
          <p:nvPr/>
        </p:nvSpPr>
        <p:spPr bwMode="auto">
          <a:xfrm>
            <a:off x="9906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يع</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 name="Text Box 19"/>
          <p:cNvSpPr txBox="1">
            <a:spLocks noChangeArrowheads="1"/>
          </p:cNvSpPr>
          <p:nvPr/>
        </p:nvSpPr>
        <p:spPr bwMode="auto">
          <a:xfrm>
            <a:off x="6446838" y="5029200"/>
            <a:ext cx="792162"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بط</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1" name="Text Box 19"/>
          <p:cNvSpPr txBox="1">
            <a:spLocks noChangeArrowheads="1"/>
          </p:cNvSpPr>
          <p:nvPr/>
        </p:nvSpPr>
        <p:spPr bwMode="auto">
          <a:xfrm>
            <a:off x="6446838" y="5486400"/>
            <a:ext cx="792162"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بط</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2" name="Text Box 19"/>
          <p:cNvSpPr txBox="1">
            <a:spLocks noChangeArrowheads="1"/>
          </p:cNvSpPr>
          <p:nvPr/>
        </p:nvSpPr>
        <p:spPr bwMode="auto">
          <a:xfrm>
            <a:off x="73914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عب</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3" name="Text Box 19"/>
          <p:cNvSpPr txBox="1">
            <a:spLocks noChangeArrowheads="1"/>
          </p:cNvSpPr>
          <p:nvPr/>
        </p:nvSpPr>
        <p:spPr bwMode="auto">
          <a:xfrm>
            <a:off x="8305806" y="41148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يه</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4" name="Text Box 19"/>
          <p:cNvSpPr txBox="1">
            <a:spLocks noChangeArrowheads="1"/>
          </p:cNvSpPr>
          <p:nvPr/>
        </p:nvSpPr>
        <p:spPr bwMode="auto">
          <a:xfrm>
            <a:off x="83058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5" name="Text Box 19"/>
          <p:cNvSpPr txBox="1">
            <a:spLocks noChangeArrowheads="1"/>
          </p:cNvSpPr>
          <p:nvPr/>
        </p:nvSpPr>
        <p:spPr bwMode="auto">
          <a:xfrm>
            <a:off x="8305806" y="50292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6" name="Text Box 19"/>
          <p:cNvSpPr txBox="1">
            <a:spLocks noChangeArrowheads="1"/>
          </p:cNvSpPr>
          <p:nvPr/>
        </p:nvSpPr>
        <p:spPr bwMode="auto">
          <a:xfrm>
            <a:off x="8305806" y="54864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7" name="Text Box 19"/>
          <p:cNvSpPr txBox="1">
            <a:spLocks noChangeArrowheads="1"/>
          </p:cNvSpPr>
          <p:nvPr/>
        </p:nvSpPr>
        <p:spPr bwMode="auto">
          <a:xfrm>
            <a:off x="8305806" y="59436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رؤ</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p:cNvSpPr txBox="1">
            <a:spLocks noChangeArrowheads="1"/>
          </p:cNvSpPr>
          <p:nvPr/>
        </p:nvSpPr>
        <p:spPr bwMode="auto">
          <a:xfrm>
            <a:off x="152400" y="5486400"/>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p:cNvSpPr txBox="1">
            <a:spLocks noChangeArrowheads="1"/>
          </p:cNvSpPr>
          <p:nvPr/>
        </p:nvSpPr>
        <p:spPr bwMode="auto">
          <a:xfrm>
            <a:off x="152400" y="5954716"/>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52" name="Text Box 19"/>
          <p:cNvSpPr txBox="1">
            <a:spLocks noChangeArrowheads="1"/>
          </p:cNvSpPr>
          <p:nvPr/>
        </p:nvSpPr>
        <p:spPr bwMode="auto">
          <a:xfrm>
            <a:off x="152400" y="6421444"/>
            <a:ext cx="1800225" cy="369887"/>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العامة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No Animations</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6" name="Text Box 7"/>
          <p:cNvSpPr txBox="1">
            <a:spLocks noChangeArrowheads="1"/>
          </p:cNvSpPr>
          <p:nvPr/>
        </p:nvSpPr>
        <p:spPr bwMode="auto">
          <a:xfrm>
            <a:off x="2667000" y="1987844"/>
            <a:ext cx="990600" cy="131574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50-</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52</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بحر إيجة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7" name="Text Box 17"/>
          <p:cNvSpPr txBox="1">
            <a:spLocks noChangeArrowheads="1"/>
          </p:cNvSpPr>
          <p:nvPr/>
        </p:nvSpPr>
        <p:spPr bwMode="auto">
          <a:xfrm>
            <a:off x="-76200" y="2133600"/>
            <a:ext cx="990600" cy="800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صيف 35-37</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دمشق</a:t>
            </a:r>
            <a:br>
              <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أنطاكية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الرحلات</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1 2 3 4</a:t>
            </a: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السجون</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4" name="Text Box 9">
            <a:extLst>
              <a:ext uri="{FF2B5EF4-FFF2-40B4-BE49-F238E27FC236}">
                <a16:creationId xmlns:a16="http://schemas.microsoft.com/office/drawing/2014/main" id="{DB51E8F1-D80E-D240-837A-665B4151D6D0}"/>
              </a:ext>
            </a:extLst>
          </p:cNvPr>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53-</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ايار 57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أسيا</a:t>
            </a:r>
            <a:endParaRPr kumimoji="0" lang="en-US" sz="2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55" name="Text Box 10">
            <a:extLst>
              <a:ext uri="{FF2B5EF4-FFF2-40B4-BE49-F238E27FC236}">
                <a16:creationId xmlns:a16="http://schemas.microsoft.com/office/drawing/2014/main" id="{14591EDD-D1A2-C14A-9098-B583318FE3D2}"/>
              </a:ext>
            </a:extLst>
          </p:cNvPr>
          <p:cNvSpPr txBox="1">
            <a:spLocks noChangeAspect="1" noChangeArrowheads="1"/>
          </p:cNvSpPr>
          <p:nvPr/>
        </p:nvSpPr>
        <p:spPr bwMode="auto">
          <a:xfrm>
            <a:off x="5286380" y="1987844"/>
            <a:ext cx="987552" cy="1316736"/>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164AACE1-03DA-504C-80E8-4D8195030F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27" y="0"/>
            <a:ext cx="9134273" cy="608951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rtl="1">
              <a:defRPr/>
            </a:pPr>
            <a:r>
              <a:rPr lang="ar-JO" sz="6000" dirty="0">
                <a:effectLst>
                  <a:glow rad="127000">
                    <a:schemeClr val="tx1"/>
                  </a:glow>
                </a:effectLst>
                <a:ea typeface="ＭＳ Ｐゴシック" charset="0"/>
                <a:cs typeface="ＭＳ Ｐゴシック" charset="0"/>
              </a:rPr>
              <a:t>كيف نكون </a:t>
            </a:r>
            <a:r>
              <a:rPr lang="ar-JO" sz="6000" dirty="0">
                <a:solidFill>
                  <a:srgbClr val="FFFF00"/>
                </a:solidFill>
                <a:effectLst>
                  <a:glow rad="127000">
                    <a:schemeClr val="tx1"/>
                  </a:glow>
                </a:effectLst>
                <a:ea typeface="ＭＳ Ｐゴシック" charset="0"/>
                <a:cs typeface="ＭＳ Ｐゴシック" charset="0"/>
              </a:rPr>
              <a:t>منتصرين</a:t>
            </a:r>
            <a:r>
              <a:rPr lang="ar-JO" sz="6000" dirty="0">
                <a:effectLst>
                  <a:glow rad="127000">
                    <a:schemeClr val="tx1"/>
                  </a:glow>
                </a:effectLst>
                <a:ea typeface="ＭＳ Ｐゴシック" charset="0"/>
                <a:cs typeface="ＭＳ Ｐゴシック" charset="0"/>
              </a:rPr>
              <a:t> في المسيح؟</a:t>
            </a:r>
          </a:p>
        </p:txBody>
      </p:sp>
      <p:sp>
        <p:nvSpPr>
          <p:cNvPr id="3" name="Rectangle 2">
            <a:extLst>
              <a:ext uri="{FF2B5EF4-FFF2-40B4-BE49-F238E27FC236}">
                <a16:creationId xmlns:a16="http://schemas.microsoft.com/office/drawing/2014/main" id="{C198E88B-836F-EF40-A294-CBFD0E8730B8}"/>
              </a:ext>
            </a:extLst>
          </p:cNvPr>
          <p:cNvSpPr txBox="1">
            <a:spLocks noChangeArrowheads="1"/>
          </p:cNvSpPr>
          <p:nvPr/>
        </p:nvSpPr>
        <p:spPr bwMode="auto">
          <a:xfrm>
            <a:off x="0" y="2732016"/>
            <a:ext cx="9144000" cy="203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ماذا نحتاج أن نفهم عن يسوع من أجل الإنتصار؟</a:t>
            </a:r>
          </a:p>
        </p:txBody>
      </p:sp>
      <p:sp>
        <p:nvSpPr>
          <p:cNvPr id="5" name="Rectangle 2">
            <a:extLst>
              <a:ext uri="{FF2B5EF4-FFF2-40B4-BE49-F238E27FC236}">
                <a16:creationId xmlns:a16="http://schemas.microsoft.com/office/drawing/2014/main" id="{A3230F26-CEBA-AA49-BD5C-5011DFCE67F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143050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rev 19 Maranatha.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0284" y="-1"/>
            <a:ext cx="9113716" cy="5437851"/>
          </a:xfrm>
          <a:prstGeom prst="rect">
            <a:avLst/>
          </a:prstGeom>
        </p:spPr>
      </p:pic>
      <p:sp>
        <p:nvSpPr>
          <p:cNvPr id="2" name="Title 1"/>
          <p:cNvSpPr>
            <a:spLocks noGrp="1"/>
          </p:cNvSpPr>
          <p:nvPr>
            <p:ph type="title"/>
          </p:nvPr>
        </p:nvSpPr>
        <p:spPr>
          <a:xfrm>
            <a:off x="101721" y="2981021"/>
            <a:ext cx="9138965" cy="2456829"/>
          </a:xfrm>
        </p:spPr>
        <p:txBody>
          <a:bodyPr/>
          <a:lstStyle/>
          <a:p>
            <a:pPr rtl="1"/>
            <a:r>
              <a:rPr lang="ar-JO" sz="9600" dirty="0">
                <a:effectLst>
                  <a:glow rad="228600">
                    <a:schemeClr val="accent4">
                      <a:satMod val="175000"/>
                      <a:alpha val="40000"/>
                    </a:schemeClr>
                  </a:glow>
                </a:effectLst>
              </a:rPr>
              <a:t>سيادة يسوع المسيح</a:t>
            </a:r>
          </a:p>
        </p:txBody>
      </p:sp>
      <p:sp>
        <p:nvSpPr>
          <p:cNvPr id="5" name="Rectangle 2">
            <a:extLst>
              <a:ext uri="{FF2B5EF4-FFF2-40B4-BE49-F238E27FC236}">
                <a16:creationId xmlns:a16="http://schemas.microsoft.com/office/drawing/2014/main" id="{FDA58CFF-41B8-624B-8FF1-03A6059406A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3237948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8" name="Rectangle 2">
            <a:extLst>
              <a:ext uri="{FF2B5EF4-FFF2-40B4-BE49-F238E27FC236}">
                <a16:creationId xmlns:a16="http://schemas.microsoft.com/office/drawing/2014/main" id="{D8D90518-2FDB-A446-ADFA-9E47CB6AE84B}"/>
              </a:ext>
            </a:extLst>
          </p:cNvPr>
          <p:cNvSpPr txBox="1">
            <a:spLocks noChangeArrowheads="1"/>
          </p:cNvSpPr>
          <p:nvPr/>
        </p:nvSpPr>
        <p:spPr bwMode="auto">
          <a:xfrm>
            <a:off x="6252779" y="1765147"/>
            <a:ext cx="251837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الموت</a:t>
            </a:r>
            <a:endPar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(1)</a:t>
            </a:r>
          </a:p>
        </p:txBody>
      </p:sp>
      <p:sp>
        <p:nvSpPr>
          <p:cNvPr id="2" name="Title 1"/>
          <p:cNvSpPr>
            <a:spLocks noGrp="1"/>
          </p:cNvSpPr>
          <p:nvPr>
            <p:ph type="ctrTitle"/>
          </p:nvPr>
        </p:nvSpPr>
        <p:spPr>
          <a:xfrm>
            <a:off x="136993" y="50754"/>
            <a:ext cx="8992241" cy="1688992"/>
          </a:xfrm>
          <a:noFill/>
        </p:spPr>
        <p:txBody>
          <a:bodyPr anchor="t"/>
          <a:lstStyle/>
          <a:p>
            <a:pPr rtl="1"/>
            <a:r>
              <a:rPr lang="ar-JO" sz="5400" dirty="0">
                <a:effectLst>
                  <a:glow rad="101600">
                    <a:schemeClr val="tx1">
                      <a:alpha val="99000"/>
                    </a:schemeClr>
                  </a:glow>
                </a:effectLst>
              </a:rPr>
              <a:t>ننتصر عندما نرى أن يسوع يسود على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7" name="Rectangle 2"/>
          <p:cNvSpPr txBox="1">
            <a:spLocks noChangeArrowheads="1"/>
          </p:cNvSpPr>
          <p:nvPr/>
        </p:nvSpPr>
        <p:spPr bwMode="auto">
          <a:xfrm>
            <a:off x="14766" y="5948489"/>
            <a:ext cx="9129234"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مخطط سفر الرؤيا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 name="Rectangle 2">
            <a:extLst>
              <a:ext uri="{FF2B5EF4-FFF2-40B4-BE49-F238E27FC236}">
                <a16:creationId xmlns:a16="http://schemas.microsoft.com/office/drawing/2014/main" id="{A991E26E-58BA-1D40-BC78-DF21AE295E1E}"/>
              </a:ext>
            </a:extLst>
          </p:cNvPr>
          <p:cNvSpPr txBox="1">
            <a:spLocks noChangeArrowheads="1"/>
          </p:cNvSpPr>
          <p:nvPr/>
        </p:nvSpPr>
        <p:spPr bwMode="auto">
          <a:xfrm>
            <a:off x="3250504" y="1773238"/>
            <a:ext cx="251837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الكنائس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3</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2</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p>
        </p:txBody>
      </p:sp>
      <p:sp>
        <p:nvSpPr>
          <p:cNvPr id="10" name="Rectangle 2">
            <a:extLst>
              <a:ext uri="{FF2B5EF4-FFF2-40B4-BE49-F238E27FC236}">
                <a16:creationId xmlns:a16="http://schemas.microsoft.com/office/drawing/2014/main" id="{CFCCCBFF-7B6D-6340-A1DA-BC45E499EFD7}"/>
              </a:ext>
            </a:extLst>
          </p:cNvPr>
          <p:cNvSpPr txBox="1">
            <a:spLocks noChangeArrowheads="1"/>
          </p:cNvSpPr>
          <p:nvPr/>
        </p:nvSpPr>
        <p:spPr bwMode="auto">
          <a:xfrm>
            <a:off x="247911" y="1773238"/>
            <a:ext cx="251837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مستقبلنا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22</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4</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p>
        </p:txBody>
      </p:sp>
      <p:sp>
        <p:nvSpPr>
          <p:cNvPr id="11" name="Notched Right Arrow 10">
            <a:extLst>
              <a:ext uri="{FF2B5EF4-FFF2-40B4-BE49-F238E27FC236}">
                <a16:creationId xmlns:a16="http://schemas.microsoft.com/office/drawing/2014/main" id="{43875C51-04B0-5E41-904E-1ABB1ACD1B59}"/>
              </a:ext>
            </a:extLst>
          </p:cNvPr>
          <p:cNvSpPr/>
          <p:nvPr/>
        </p:nvSpPr>
        <p:spPr bwMode="auto">
          <a:xfrm flipH="1">
            <a:off x="2546639" y="2695855"/>
            <a:ext cx="848911" cy="1381348"/>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2" name="Notched Right Arrow 11">
            <a:extLst>
              <a:ext uri="{FF2B5EF4-FFF2-40B4-BE49-F238E27FC236}">
                <a16:creationId xmlns:a16="http://schemas.microsoft.com/office/drawing/2014/main" id="{F279AAD8-F861-C340-8E6E-D7768DA0966C}"/>
              </a:ext>
            </a:extLst>
          </p:cNvPr>
          <p:cNvSpPr/>
          <p:nvPr/>
        </p:nvSpPr>
        <p:spPr bwMode="auto">
          <a:xfrm flipH="1">
            <a:off x="5532435" y="2695855"/>
            <a:ext cx="848911" cy="1381348"/>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Tree>
    <p:extLst>
      <p:ext uri="{BB962C8B-B14F-4D97-AF65-F5344CB8AC3E}">
        <p14:creationId xmlns:p14="http://schemas.microsoft.com/office/powerpoint/2010/main" val="117291811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right)">
                                      <p:cBhvr>
                                        <p:cTn id="7" dur="500"/>
                                        <p:tgtEl>
                                          <p:spTgt spid="12"/>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right)">
                                      <p:cBhvr>
                                        <p:cTn id="15" dur="500"/>
                                        <p:tgtEl>
                                          <p:spTgt spid="11"/>
                                        </p:tgtEl>
                                      </p:cBhvr>
                                    </p:animEffect>
                                  </p:childTnLst>
                                </p:cTn>
                              </p:par>
                            </p:childTnLst>
                          </p:cTn>
                        </p:par>
                        <p:par>
                          <p:cTn id="16" fill="hold">
                            <p:stCondLst>
                              <p:cond delay="500"/>
                            </p:stCondLst>
                            <p:childTnLst>
                              <p:par>
                                <p:cTn id="17" presetID="22" presetClass="entr" presetSubtype="2"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right)">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ppt_x"/>
                                          </p:val>
                                        </p:tav>
                                        <p:tav tm="100000">
                                          <p:val>
                                            <p:strVal val="#ppt_x"/>
                                          </p:val>
                                        </p:tav>
                                      </p:tavLst>
                                    </p:anim>
                                    <p:anim calcmode="lin" valueType="num">
                                      <p:cBhvr additive="base">
                                        <p:cTn id="25"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animBg="1"/>
      <p:bldP spid="10" grpId="0" animBg="1"/>
      <p:bldP spid="11" grpId="0" animBg="1"/>
      <p:bldP spid="1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AF66B700-8EE0-7A49-BCC4-1A45D8F81B5D}"/>
              </a:ext>
            </a:extLst>
          </p:cNvPr>
          <p:cNvSpPr txBox="1">
            <a:spLocks noChangeArrowheads="1"/>
          </p:cNvSpPr>
          <p:nvPr/>
        </p:nvSpPr>
        <p:spPr bwMode="auto">
          <a:xfrm>
            <a:off x="4427984" y="2018296"/>
            <a:ext cx="4690964" cy="37092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الأرض تم زرعها من خلال فضائيين بدأوا العملية التطورية</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nvGrpSpPr>
          <p:cNvPr id="3" name="Group 2">
            <a:extLst>
              <a:ext uri="{FF2B5EF4-FFF2-40B4-BE49-F238E27FC236}">
                <a16:creationId xmlns:a16="http://schemas.microsoft.com/office/drawing/2014/main" id="{7995ED63-4568-4045-A7EC-CCFBE27ED477}"/>
              </a:ext>
            </a:extLst>
          </p:cNvPr>
          <p:cNvGrpSpPr/>
          <p:nvPr/>
        </p:nvGrpSpPr>
        <p:grpSpPr>
          <a:xfrm>
            <a:off x="-34163" y="0"/>
            <a:ext cx="4572000" cy="6858000"/>
            <a:chOff x="-34163" y="0"/>
            <a:chExt cx="4572000" cy="6858000"/>
          </a:xfrm>
        </p:grpSpPr>
        <p:pic>
          <p:nvPicPr>
            <p:cNvPr id="2" name="Picture 2" descr="http://www.bordersbookfestival.org/wp-content/uploads/2018/04/BBF18-Richard-Dawkins-BO-001.jpg">
              <a:extLst>
                <a:ext uri="{FF2B5EF4-FFF2-40B4-BE49-F238E27FC236}">
                  <a16:creationId xmlns:a16="http://schemas.microsoft.com/office/drawing/2014/main" id="{0664E8CE-3457-8B45-A586-787CC5F67F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163" y="0"/>
              <a:ext cx="457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756893E5-036B-CE4F-8125-D8206759F989}"/>
                </a:ext>
              </a:extLst>
            </p:cNvPr>
            <p:cNvSpPr txBox="1">
              <a:spLocks noChangeArrowheads="1"/>
            </p:cNvSpPr>
            <p:nvPr/>
          </p:nvSpPr>
          <p:spPr bwMode="auto">
            <a:xfrm>
              <a:off x="0" y="5616924"/>
              <a:ext cx="4427984" cy="113986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ريتشارد </a:t>
              </a:r>
              <a:r>
                <a:rPr kumimoji="0" lang="ar-JO" sz="40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دوكنز</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900098" name="Rectangle 2"/>
          <p:cNvSpPr>
            <a:spLocks noGrp="1" noChangeArrowheads="1"/>
          </p:cNvSpPr>
          <p:nvPr>
            <p:ph type="ctrTitle"/>
          </p:nvPr>
        </p:nvSpPr>
        <p:spPr>
          <a:xfrm>
            <a:off x="4932040" y="232008"/>
            <a:ext cx="4211960" cy="1540808"/>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الملايين يؤمنون...</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AC007F9B-CA2B-7D47-A651-193F6D4138CE}"/>
              </a:ext>
            </a:extLst>
          </p:cNvPr>
          <p:cNvSpPr txBox="1">
            <a:spLocks noChangeArrowheads="1"/>
          </p:cNvSpPr>
          <p:nvPr/>
        </p:nvSpPr>
        <p:spPr bwMode="auto">
          <a:xfrm>
            <a:off x="4462146" y="5920006"/>
            <a:ext cx="4329075"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3558865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Rev 1 Jesus Sovereign.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20639"/>
            <a:ext cx="9125351" cy="6837362"/>
          </a:xfrm>
          <a:prstGeom prst="rect">
            <a:avLst/>
          </a:prstGeom>
        </p:spPr>
      </p:pic>
      <p:sp>
        <p:nvSpPr>
          <p:cNvPr id="760835" name="Rectangle 2"/>
          <p:cNvSpPr>
            <a:spLocks noGrp="1" noChangeArrowheads="1"/>
          </p:cNvSpPr>
          <p:nvPr>
            <p:ph type="ctrTitle"/>
          </p:nvPr>
        </p:nvSpPr>
        <p:spPr>
          <a:xfrm>
            <a:off x="1825493" y="78771"/>
            <a:ext cx="7318507" cy="3073862"/>
          </a:xfrm>
        </p:spPr>
        <p:txBody>
          <a:bodyPr/>
          <a:lstStyle/>
          <a:p>
            <a:pPr rtl="1"/>
            <a:r>
              <a:rPr lang="ar-JO" sz="6000" dirty="0">
                <a:effectLst>
                  <a:glow rad="215900">
                    <a:schemeClr val="tx1"/>
                  </a:glow>
                </a:effectLst>
                <a:ea typeface="ＭＳ Ｐゴシック" charset="0"/>
              </a:rPr>
              <a:t>يسوع </a:t>
            </a:r>
            <a:r>
              <a:rPr lang="ar-JO" sz="6000" dirty="0">
                <a:solidFill>
                  <a:srgbClr val="FFFF00"/>
                </a:solidFill>
                <a:effectLst>
                  <a:glow rad="215900">
                    <a:schemeClr val="tx1"/>
                  </a:glow>
                </a:effectLst>
                <a:ea typeface="ＭＳ Ｐゴシック" charset="0"/>
              </a:rPr>
              <a:t>يحكم</a:t>
            </a:r>
            <a:r>
              <a:rPr lang="ar-JO" sz="6000" dirty="0">
                <a:effectLst>
                  <a:glow rad="215900">
                    <a:schemeClr val="tx1"/>
                  </a:glow>
                </a:effectLst>
                <a:ea typeface="ＭＳ Ｐゴシック" charset="0"/>
              </a:rPr>
              <a:t> العالم! </a:t>
            </a:r>
            <a:br>
              <a:rPr lang="ar-JO" sz="6000" dirty="0">
                <a:effectLst>
                  <a:glow rad="215900">
                    <a:schemeClr val="tx1"/>
                  </a:glow>
                </a:effectLst>
                <a:ea typeface="ＭＳ Ｐゴシック" charset="0"/>
              </a:rPr>
            </a:br>
            <a:r>
              <a:rPr lang="ar-JO" sz="6000" dirty="0">
                <a:effectLst>
                  <a:glow rad="215900">
                    <a:schemeClr val="tx1"/>
                  </a:glow>
                </a:effectLst>
                <a:ea typeface="ＭＳ Ｐゴシック" charset="0"/>
              </a:rPr>
              <a:t>لهذا يمكنه التعامل مع مشكلتك الصغيرة.</a:t>
            </a:r>
          </a:p>
        </p:txBody>
      </p:sp>
      <p:sp>
        <p:nvSpPr>
          <p:cNvPr id="7" name="Rectangle 2"/>
          <p:cNvSpPr txBox="1">
            <a:spLocks noChangeArrowheads="1"/>
          </p:cNvSpPr>
          <p:nvPr/>
        </p:nvSpPr>
        <p:spPr bwMode="auto">
          <a:xfrm>
            <a:off x="2886075" y="5825013"/>
            <a:ext cx="6247693" cy="1048102"/>
          </a:xfrm>
          <a:prstGeom prst="rect">
            <a:avLst/>
          </a:prstGeom>
          <a:solidFill>
            <a:schemeClr val="tx1"/>
          </a:solid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rPr>
              <a:t>فكرة سفر رؤيا الكبيرة</a:t>
            </a:r>
          </a:p>
        </p:txBody>
      </p:sp>
    </p:spTree>
    <p:extLst>
      <p:ext uri="{BB962C8B-B14F-4D97-AF65-F5344CB8AC3E}">
        <p14:creationId xmlns:p14="http://schemas.microsoft.com/office/powerpoint/2010/main" val="2229651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0.70"/>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941723785"/>
      </p:ext>
    </p:extLst>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026"/>
          <p:cNvSpPr>
            <a:spLocks noGrp="1" noChangeArrowheads="1"/>
          </p:cNvSpPr>
          <p:nvPr>
            <p:ph type="ctrTitle"/>
          </p:nvPr>
        </p:nvSpPr>
        <p:spPr>
          <a:xfrm>
            <a:off x="0" y="6172200"/>
            <a:ext cx="9144000" cy="685800"/>
          </a:xfrm>
        </p:spPr>
        <p:txBody>
          <a:bodyPr/>
          <a:lstStyle/>
          <a:p>
            <a:pPr eaLnBrk="1" hangingPunct="1">
              <a:defRPr/>
            </a:pPr>
            <a:r>
              <a:rPr lang="ar-SA" sz="3200" dirty="0">
                <a:solidFill>
                  <a:srgbClr val="FFFFFF"/>
                </a:solidFill>
                <a:ea typeface="ＭＳ Ｐゴシック" charset="0"/>
              </a:rPr>
              <a:t>مسح العهد الجديد</a:t>
            </a:r>
            <a:r>
              <a:rPr lang="en-US" sz="3200" dirty="0">
                <a:solidFill>
                  <a:srgbClr val="FFFFFF"/>
                </a:solidFill>
                <a:ea typeface="ＭＳ Ｐゴシック" charset="0"/>
              </a:rPr>
              <a:t> • BibleStudyDownloads.org</a:t>
            </a:r>
            <a:endParaRPr lang="en-US" sz="1100" dirty="0">
              <a:solidFill>
                <a:srgbClr val="FFFFFF"/>
              </a:solidFill>
              <a:ea typeface="ＭＳ Ｐゴシック" charset="0"/>
            </a:endParaRPr>
          </a:p>
        </p:txBody>
      </p:sp>
      <p:sp>
        <p:nvSpPr>
          <p:cNvPr id="99331" name="Rectangle 1026"/>
          <p:cNvSpPr txBox="1">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lvl="0" algn="ctr" eaLnBrk="1" hangingPunct="1">
              <a:defRPr/>
            </a:pPr>
            <a:r>
              <a:rPr lang="ar-EG" sz="4000" b="1" dirty="0">
                <a:solidFill>
                  <a:srgbClr val="FFFFFF"/>
                </a:solidFill>
                <a:latin typeface="Arial" panose="020B0604020202020204" pitchFamily="34" charset="0"/>
                <a:cs typeface="Arial" panose="020B0604020202020204" pitchFamily="34" charset="0"/>
              </a:rPr>
              <a:t>أحصل علي هذا العرض مجانا!</a:t>
            </a:r>
            <a:endParaRPr lang="en-US" sz="1400" b="1" dirty="0">
              <a:solidFill>
                <a:srgbClr val="FFFFFF"/>
              </a:solidFill>
              <a:latin typeface="Arial" panose="020B0604020202020204" pitchFamily="34" charset="0"/>
              <a:cs typeface="Arial" panose="020B0604020202020204" pitchFamily="34" charset="0"/>
            </a:endParaRPr>
          </a:p>
        </p:txBody>
      </p:sp>
      <p:pic>
        <p:nvPicPr>
          <p:cNvPr id="8" name="Picture 7" descr="Screen Shot 2016-02-02 at 5.41.18 PM.png"/>
          <p:cNvPicPr>
            <a:picLocks noChangeAspect="1"/>
          </p:cNvPicPr>
          <p:nvPr/>
        </p:nvPicPr>
        <p:blipFill rotWithShape="1">
          <a:blip r:embed="rId3" cstate="screen">
            <a:extLst>
              <a:ext uri="{28A0092B-C50C-407E-A947-70E740481C1C}">
                <a14:useLocalDpi xmlns:a14="http://schemas.microsoft.com/office/drawing/2010/main"/>
              </a:ext>
            </a:extLst>
          </a:blip>
          <a:srcRect t="2841"/>
          <a:stretch/>
        </p:blipFill>
        <p:spPr>
          <a:xfrm>
            <a:off x="-44173" y="636981"/>
            <a:ext cx="9232347" cy="5650045"/>
          </a:xfrm>
          <a:prstGeom prst="rect">
            <a:avLst/>
          </a:prstGeom>
        </p:spPr>
      </p:pic>
      <p:pic>
        <p:nvPicPr>
          <p:cNvPr id="9" name="Picture 8" descr="Screen Shot 2016-02-02 at 5.42.03 PM.pn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07223" y="2222340"/>
            <a:ext cx="6153212" cy="3483594"/>
          </a:xfrm>
          <a:prstGeom prst="rect">
            <a:avLst/>
          </a:prstGeom>
        </p:spPr>
      </p:pic>
    </p:spTree>
    <p:extLst>
      <p:ext uri="{BB962C8B-B14F-4D97-AF65-F5344CB8AC3E}">
        <p14:creationId xmlns:p14="http://schemas.microsoft.com/office/powerpoint/2010/main" val="12265551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accel="50000" decel="50000" fill="hold" nodeType="afterEffect">
                                  <p:stCondLst>
                                    <p:cond delay="3000"/>
                                  </p:stCondLst>
                                  <p:childTnLst>
                                    <p:anim calcmode="lin" valueType="num">
                                      <p:cBhvr additive="base">
                                        <p:cTn id="6" dur="2000"/>
                                        <p:tgtEl>
                                          <p:spTgt spid="9"/>
                                        </p:tgtEl>
                                        <p:attrNameLst>
                                          <p:attrName>ppt_x</p:attrName>
                                        </p:attrNameLst>
                                      </p:cBhvr>
                                      <p:tavLst>
                                        <p:tav tm="0">
                                          <p:val>
                                            <p:strVal val="ppt_x"/>
                                          </p:val>
                                        </p:tav>
                                        <p:tav tm="100000">
                                          <p:val>
                                            <p:strVal val="0-ppt_w/2"/>
                                          </p:val>
                                        </p:tav>
                                      </p:tavLst>
                                    </p:anim>
                                    <p:anim calcmode="lin" valueType="num">
                                      <p:cBhvr additive="base">
                                        <p:cTn id="7" dur="2000"/>
                                        <p:tgtEl>
                                          <p:spTgt spid="9"/>
                                        </p:tgtEl>
                                        <p:attrNameLst>
                                          <p:attrName>ppt_y</p:attrName>
                                        </p:attrNameLst>
                                      </p:cBhvr>
                                      <p:tavLst>
                                        <p:tav tm="0">
                                          <p:val>
                                            <p:strVal val="ppt_y"/>
                                          </p:val>
                                        </p:tav>
                                        <p:tav tm="100000">
                                          <p:val>
                                            <p:strVal val="ppt_y"/>
                                          </p:val>
                                        </p:tav>
                                      </p:tavLst>
                                    </p:anim>
                                    <p:set>
                                      <p:cBhvr>
                                        <p:cTn id="8" dur="1" fill="hold">
                                          <p:stCondLst>
                                            <p:cond delay="1999"/>
                                          </p:stCondLst>
                                        </p:cTn>
                                        <p:tgtEl>
                                          <p:spTgt spid="9"/>
                                        </p:tgtEl>
                                        <p:attrNameLst>
                                          <p:attrName>style.visibility</p:attrName>
                                        </p:attrNameLst>
                                      </p:cBhvr>
                                      <p:to>
                                        <p:strVal val="hidden"/>
                                      </p:to>
                                    </p:set>
                                  </p:childTnLst>
                                </p:cTn>
                              </p:par>
                            </p:childTnLst>
                          </p:cTn>
                        </p:par>
                        <p:par>
                          <p:cTn id="9" fill="hold">
                            <p:stCondLst>
                              <p:cond delay="5000"/>
                            </p:stCondLst>
                            <p:childTnLst>
                              <p:par>
                                <p:cTn id="10" presetID="2" presetClass="entr" presetSubtype="2" fill="remove" nodeType="afterEffect">
                                  <p:stCondLst>
                                    <p:cond delay="300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1000" fill="hold"/>
                                        <p:tgtEl>
                                          <p:spTgt spid="9"/>
                                        </p:tgtEl>
                                        <p:attrNameLst>
                                          <p:attrName>ppt_x</p:attrName>
                                        </p:attrNameLst>
                                      </p:cBhvr>
                                      <p:tavLst>
                                        <p:tav tm="0">
                                          <p:val>
                                            <p:strVal val="1+#ppt_w/2"/>
                                          </p:val>
                                        </p:tav>
                                        <p:tav tm="100000">
                                          <p:val>
                                            <p:strVal val="#ppt_x"/>
                                          </p:val>
                                        </p:tav>
                                      </p:tavLst>
                                    </p:anim>
                                    <p:anim calcmode="lin" valueType="num">
                                      <p:cBhvr additive="base">
                                        <p:cTn id="13" dur="1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188640"/>
            <a:ext cx="9144000" cy="769349"/>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كن مشككاً</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8674" name="Picture 2" descr="https://bloximages.chicago2.vip.townnews.com/westvalleyview.com/content/tncms/assets/v3/editorial/9/05/905de71e-3c4e-11e9-9ad5-c35a2d2f81ed/5c7979a298c22.image.jpg?resize=400%2C225">
            <a:extLst>
              <a:ext uri="{FF2B5EF4-FFF2-40B4-BE49-F238E27FC236}">
                <a16:creationId xmlns:a16="http://schemas.microsoft.com/office/drawing/2014/main" id="{0F1E6BFD-3B3C-8242-BD73-CAF1047449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32" y="1052736"/>
            <a:ext cx="9089010" cy="511256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E023B416-7E2A-6545-9546-D743628A93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775591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SA"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يمكن أن نكون </a:t>
            </a:r>
            <a:r>
              <a:rPr lang="ar-SA" sz="54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متأكدين</a:t>
            </a:r>
            <a:r>
              <a:rPr lang="ar-SA"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من إيماننا بيسوع؟</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5604" name="Picture 4" descr="http://stagandhencity.co.uk/wp-content/uploads/2016/02/tbc.gif">
            <a:extLst>
              <a:ext uri="{FF2B5EF4-FFF2-40B4-BE49-F238E27FC236}">
                <a16:creationId xmlns:a16="http://schemas.microsoft.com/office/drawing/2014/main" id="{845322EE-0E39-7347-AC45-394FBF74CD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629399">
            <a:off x="2376442" y="2355197"/>
            <a:ext cx="3668210" cy="366821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79F1EA5-8531-D640-945C-065B607D791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5561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7858" name="Picture 4" descr="Roman Empire"/>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04800" y="-539750"/>
            <a:ext cx="9753600" cy="7867650"/>
          </a:xfrm>
          <a:prstGeom prst="rect">
            <a:avLst/>
          </a:prstGeom>
          <a:noFill/>
          <a:ln w="9525">
            <a:noFill/>
            <a:miter lim="800000"/>
            <a:headEnd/>
            <a:tailEnd/>
          </a:ln>
        </p:spPr>
      </p:pic>
      <p:sp>
        <p:nvSpPr>
          <p:cNvPr id="450562" name="Rectangle 2"/>
          <p:cNvSpPr>
            <a:spLocks noGrp="1" noChangeArrowheads="1"/>
          </p:cNvSpPr>
          <p:nvPr>
            <p:ph type="title"/>
          </p:nvPr>
        </p:nvSpPr>
        <p:spPr>
          <a:xfrm>
            <a:off x="0" y="0"/>
            <a:ext cx="9144000" cy="1143000"/>
          </a:xfrm>
          <a:solidFill>
            <a:srgbClr val="000099"/>
          </a:solidFill>
        </p:spPr>
        <p:txBody>
          <a:bodyPr/>
          <a:lstStyle/>
          <a:p>
            <a:pPr eaLnBrk="1" hangingPunct="1">
              <a:defRPr/>
            </a:pPr>
            <a:r>
              <a:rPr lang="ar-JO" b="1">
                <a:latin typeface="Accordance" panose="00000400000000000000" pitchFamily="2" charset="-78"/>
                <a:ea typeface="Accordance" panose="00000400000000000000" pitchFamily="2" charset="-78"/>
                <a:cs typeface="Accordance" panose="00000400000000000000" pitchFamily="2" charset="-78"/>
              </a:rPr>
              <a:t>خدمة بولس في الغرب</a:t>
            </a:r>
            <a:endParaRPr lang="en-US" b="1">
              <a:latin typeface="Accordance" panose="00000400000000000000" pitchFamily="2" charset="-78"/>
              <a:ea typeface="Accordance" panose="00000400000000000000" pitchFamily="2" charset="-78"/>
              <a:cs typeface="Accordance" panose="00000400000000000000" pitchFamily="2" charset="-78"/>
            </a:endParaRPr>
          </a:p>
        </p:txBody>
      </p:sp>
      <p:sp>
        <p:nvSpPr>
          <p:cNvPr id="450565" name="Text Box 5"/>
          <p:cNvSpPr txBox="1">
            <a:spLocks noChangeArrowheads="1"/>
          </p:cNvSpPr>
          <p:nvPr/>
        </p:nvSpPr>
        <p:spPr bwMode="auto">
          <a:xfrm>
            <a:off x="7204566" y="4724400"/>
            <a:ext cx="1015022" cy="461665"/>
          </a:xfrm>
          <a:prstGeom prst="rect">
            <a:avLst/>
          </a:prstGeom>
          <a:solidFill>
            <a:srgbClr val="000099"/>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a:t>
            </a:r>
            <a:r>
              <a:rPr kumimoji="0" lang="ar-JO" sz="24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ورشليم</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50566" name="Text Box 6"/>
          <p:cNvSpPr txBox="1">
            <a:spLocks noChangeArrowheads="1"/>
          </p:cNvSpPr>
          <p:nvPr/>
        </p:nvSpPr>
        <p:spPr bwMode="auto">
          <a:xfrm>
            <a:off x="5317910" y="3124200"/>
            <a:ext cx="832280" cy="461665"/>
          </a:xfrm>
          <a:prstGeom prst="rect">
            <a:avLst/>
          </a:prstGeom>
          <a:solidFill>
            <a:srgbClr val="000099"/>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ليركية</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17862" name="Text Box 7"/>
          <p:cNvSpPr txBox="1">
            <a:spLocks noChangeArrowheads="1"/>
          </p:cNvSpPr>
          <p:nvPr/>
        </p:nvSpPr>
        <p:spPr bwMode="auto">
          <a:xfrm>
            <a:off x="3440136" y="3276600"/>
            <a:ext cx="619080" cy="461665"/>
          </a:xfrm>
          <a:prstGeom prst="rect">
            <a:avLst/>
          </a:prstGeom>
          <a:solidFill>
            <a:srgbClr val="990033"/>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روما</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4BF68501-E658-6C45-AB59-88EBAA4B333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950044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50565"/>
                                        </p:tgtEl>
                                        <p:attrNameLst>
                                          <p:attrName>style.visibility</p:attrName>
                                        </p:attrNameLst>
                                      </p:cBhvr>
                                      <p:to>
                                        <p:strVal val="visible"/>
                                      </p:to>
                                    </p:set>
                                    <p:animEffect transition="in" filter="fade">
                                      <p:cBhvr>
                                        <p:cTn id="7" dur="500"/>
                                        <p:tgtEl>
                                          <p:spTgt spid="450565"/>
                                        </p:tgtEl>
                                      </p:cBhvr>
                                    </p:animEffect>
                                  </p:childTnLst>
                                </p:cTn>
                              </p:par>
                            </p:childTnLst>
                          </p:cTn>
                        </p:par>
                        <p:par>
                          <p:cTn id="8" fill="hold" nodeType="after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0566"/>
                                        </p:tgtEl>
                                        <p:attrNameLst>
                                          <p:attrName>style.visibility</p:attrName>
                                        </p:attrNameLst>
                                      </p:cBhvr>
                                      <p:to>
                                        <p:strVal val="visible"/>
                                      </p:to>
                                    </p:set>
                                    <p:animEffect transition="in" filter="fade">
                                      <p:cBhvr>
                                        <p:cTn id="11" dur="500"/>
                                        <p:tgtEl>
                                          <p:spTgt spid="45056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65" grpId="0" animBg="1" autoUpdateAnimBg="0"/>
      <p:bldP spid="450566" grpId="0" animBg="1" autoUpdateAnimBg="0"/>
      <p:bldP spid="7" grpId="0"/>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accent6">
            <a:lumMod val="50000"/>
          </a:schemeClr>
        </a:solidFill>
        <a:effectLst/>
      </p:bgPr>
    </p:bg>
    <p:spTree>
      <p:nvGrpSpPr>
        <p:cNvPr id="1" name=""/>
        <p:cNvGrpSpPr/>
        <p:nvPr/>
      </p:nvGrpSpPr>
      <p:grpSpPr>
        <a:xfrm>
          <a:off x="0" y="0"/>
          <a:ext cx="0" cy="0"/>
          <a:chOff x="0" y="0"/>
          <a:chExt cx="0" cy="0"/>
        </a:xfrm>
      </p:grpSpPr>
      <p:sp>
        <p:nvSpPr>
          <p:cNvPr id="293890" name="Title 1"/>
          <p:cNvSpPr>
            <a:spLocks noGrp="1"/>
          </p:cNvSpPr>
          <p:nvPr>
            <p:ph type="title"/>
          </p:nvPr>
        </p:nvSpPr>
        <p:spPr>
          <a:xfrm>
            <a:off x="-36513" y="58738"/>
            <a:ext cx="9145588" cy="1930400"/>
          </a:xfrm>
        </p:spPr>
        <p:txBody>
          <a:bodyPr/>
          <a:lstStyle/>
          <a:p>
            <a:r>
              <a:rPr lang="ar-JO" sz="3600" b="1" u="sng">
                <a:solidFill>
                  <a:srgbClr val="FFFFFF"/>
                </a:solidFill>
                <a:latin typeface="Accordance" panose="00000400000000000000" pitchFamily="2" charset="-78"/>
                <a:ea typeface="Accordance" panose="00000400000000000000" pitchFamily="2" charset="-78"/>
                <a:cs typeface="Accordance" panose="00000400000000000000" pitchFamily="2" charset="-78"/>
              </a:rPr>
              <a:t>سؤال قرّاء لوقا:</a:t>
            </a:r>
            <a:br>
              <a:rPr lang="en-US" sz="3600" b="1">
                <a:solidFill>
                  <a:srgbClr val="FFFFFF"/>
                </a:solidFill>
                <a:latin typeface="Accordance" panose="00000400000000000000" pitchFamily="2" charset="-78"/>
                <a:ea typeface="Accordance" panose="00000400000000000000" pitchFamily="2" charset="-78"/>
                <a:cs typeface="Accordance" panose="00000400000000000000" pitchFamily="2" charset="-78"/>
              </a:rPr>
            </a:br>
            <a:r>
              <a:rPr lang="ar-JO" sz="3600" b="1">
                <a:solidFill>
                  <a:srgbClr val="FFFFFF"/>
                </a:solidFill>
                <a:latin typeface="Accordance" panose="00000400000000000000" pitchFamily="2" charset="-78"/>
                <a:ea typeface="Accordance" panose="00000400000000000000" pitchFamily="2" charset="-78"/>
                <a:cs typeface="Accordance" panose="00000400000000000000" pitchFamily="2" charset="-78"/>
              </a:rPr>
              <a:t>هل يمكن لهذا الشرقي (يسوع) أن يكون مخلصًا لغربي مثلي (أممي)؟</a:t>
            </a:r>
            <a:endParaRPr lang="en-US" sz="3600" b="1">
              <a:solidFill>
                <a:srgbClr val="FFFFFF"/>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4" name="Title 1"/>
          <p:cNvSpPr txBox="1">
            <a:spLocks/>
          </p:cNvSpPr>
          <p:nvPr/>
        </p:nvSpPr>
        <p:spPr bwMode="auto">
          <a:xfrm>
            <a:off x="3293996" y="2237822"/>
            <a:ext cx="5670492" cy="25923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lIns="91408" tIns="45704" rIns="91408" bIns="45704"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لماذا يعتقد الناس أن المسيحية دين </a:t>
            </a: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غربي</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6" name="Picture 5"/>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8670" y="2005013"/>
            <a:ext cx="3168650" cy="48529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 name="Title 1"/>
          <p:cNvSpPr txBox="1">
            <a:spLocks/>
          </p:cNvSpPr>
          <p:nvPr/>
        </p:nvSpPr>
        <p:spPr bwMode="auto">
          <a:xfrm>
            <a:off x="781050" y="5445224"/>
            <a:ext cx="7581900" cy="125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lIns="91408" tIns="45704" rIns="91408" bIns="45704"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1"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يسوع </a:t>
            </a:r>
            <a:r>
              <a:rPr kumimoji="0" lang="ar-JO" sz="6000" b="1" i="0" u="sng"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a:t>
            </a:r>
            <a:r>
              <a:rPr kumimoji="0" lang="ar-JO" sz="6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يكن </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أ</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م</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ر</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ي</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ك</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ي</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8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quot;No&quot; Symbol 6"/>
          <p:cNvSpPr>
            <a:spLocks noChangeAspect="1"/>
          </p:cNvSpPr>
          <p:nvPr/>
        </p:nvSpPr>
        <p:spPr bwMode="auto">
          <a:xfrm>
            <a:off x="989400" y="3213093"/>
            <a:ext cx="1584325" cy="1584325"/>
          </a:xfrm>
          <a:prstGeom prst="noSmoking">
            <a:avLst/>
          </a:prstGeom>
          <a:solidFill>
            <a:srgbClr val="FF0000"/>
          </a:solidFill>
          <a:ln w="9525" cap="flat" cmpd="sng" algn="ctr">
            <a:solidFill>
              <a:schemeClr val="tx1"/>
            </a:solidFill>
            <a:prstDash val="solid"/>
            <a:round/>
            <a:headEnd type="none" w="med" len="med"/>
            <a:tailEnd type="none" w="med" len="med"/>
          </a:ln>
          <a:effectLst/>
        </p:spPr>
        <p:txBody>
          <a:bodyPr lIns="91408" tIns="45704" rIns="91408" bIns="4570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162211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par>
                                <p:cTn id="8" presetID="5" presetClass="entr" presetSubtype="10" fill="hold" nodeType="withEffect">
                                  <p:stCondLst>
                                    <p:cond delay="2000"/>
                                  </p:stCondLst>
                                  <p:childTnLst>
                                    <p:set>
                                      <p:cBhvr>
                                        <p:cTn id="9" dur="1" fill="hold">
                                          <p:stCondLst>
                                            <p:cond delay="0"/>
                                          </p:stCondLst>
                                        </p:cTn>
                                        <p:tgtEl>
                                          <p:spTgt spid="6"/>
                                        </p:tgtEl>
                                        <p:attrNameLst>
                                          <p:attrName>style.visibility</p:attrName>
                                        </p:attrNameLst>
                                      </p:cBhvr>
                                      <p:to>
                                        <p:strVal val="visible"/>
                                      </p:to>
                                    </p:set>
                                    <p:animEffect transition="in" filter="checkerboard(across)">
                                      <p:cBhvr>
                                        <p:cTn id="10" dur="3000"/>
                                        <p:tgtEl>
                                          <p:spTgt spid="6"/>
                                        </p:tgtEl>
                                      </p:cBhvr>
                                    </p:animEffect>
                                  </p:childTnLst>
                                </p:cTn>
                              </p:par>
                            </p:childTnLst>
                          </p:cTn>
                        </p:par>
                        <p:par>
                          <p:cTn id="11" fill="hold" nodeType="afterGroup">
                            <p:stCondLst>
                              <p:cond delay="5000"/>
                            </p:stCondLst>
                            <p:childTnLst>
                              <p:par>
                                <p:cTn id="12" presetID="5" presetClass="entr" presetSubtype="1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checkerboard(across)">
                                      <p:cBhvr>
                                        <p:cTn id="14" dur="30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938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3890" grpId="0"/>
      <p:bldP spid="5" grpId="0"/>
    </p:bld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A046811D-7824-2147-BB35-1745AB337EC2}"/>
              </a:ext>
            </a:extLst>
          </p:cNvPr>
          <p:cNvSpPr txBox="1">
            <a:spLocks noChangeArrowheads="1"/>
          </p:cNvSpPr>
          <p:nvPr/>
        </p:nvSpPr>
        <p:spPr bwMode="auto">
          <a:xfrm>
            <a:off x="827584" y="2683830"/>
            <a:ext cx="7704856" cy="1264278"/>
          </a:xfrm>
          <a:prstGeom prst="rect">
            <a:avLst/>
          </a:prstGeom>
          <a:solidFill>
            <a:schemeClr val="tx1"/>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 يقتل أحد المسيح لأنه قدم حياته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طوعاً</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من أجلنا جميعاً (لوقا 22-23).</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7" name="Picture 6">
            <a:extLst>
              <a:ext uri="{FF2B5EF4-FFF2-40B4-BE49-F238E27FC236}">
                <a16:creationId xmlns:a16="http://schemas.microsoft.com/office/drawing/2014/main" id="{086BF609-DDC6-2147-9DEA-23BA289BD7DE}"/>
              </a:ext>
            </a:extLst>
          </p:cNvPr>
          <p:cNvPicPr>
            <a:picLocks noChangeAspect="1"/>
          </p:cNvPicPr>
          <p:nvPr/>
        </p:nvPicPr>
        <p:blipFill>
          <a:blip r:embed="rId4"/>
          <a:stretch>
            <a:fillRect/>
          </a:stretch>
        </p:blipFill>
        <p:spPr>
          <a:xfrm>
            <a:off x="3220001" y="-99392"/>
            <a:ext cx="2216095" cy="2216095"/>
          </a:xfrm>
          <a:prstGeom prst="rect">
            <a:avLst/>
          </a:prstGeom>
        </p:spPr>
      </p:pic>
      <p:sp>
        <p:nvSpPr>
          <p:cNvPr id="133122" name="Rectangle 2"/>
          <p:cNvSpPr>
            <a:spLocks noGrp="1" noChangeArrowheads="1"/>
          </p:cNvSpPr>
          <p:nvPr>
            <p:ph type="ctrTitle"/>
          </p:nvPr>
        </p:nvSpPr>
        <p:spPr>
          <a:xfrm>
            <a:off x="5605884" y="57050"/>
            <a:ext cx="3175645" cy="1677268"/>
          </a:xfrm>
          <a:effectLst/>
        </p:spPr>
        <p:txBody>
          <a:bodyPr anchor="t"/>
          <a:lstStyle/>
          <a:p>
            <a:pPr eaLnBrk="1" hangingPunct="1">
              <a:defRPr/>
            </a:pPr>
            <a:r>
              <a:rPr lang="ar-SA" sz="3600" b="1">
                <a:solidFill>
                  <a:srgbClr val="000000"/>
                </a:solidFill>
                <a:effectLst/>
                <a:latin typeface="Accordance" panose="00000400000000000000" pitchFamily="2" charset="-78"/>
                <a:ea typeface="Accordance" panose="00000400000000000000" pitchFamily="2" charset="-78"/>
                <a:cs typeface="Accordance" panose="00000400000000000000" pitchFamily="2" charset="-78"/>
              </a:rPr>
              <a:t>كيف نكون </a:t>
            </a:r>
            <a:br>
              <a:rPr lang="ar-SA" sz="3600" b="1">
                <a:solidFill>
                  <a:srgbClr val="000000"/>
                </a:solidFill>
                <a:effectLst/>
                <a:latin typeface="Accordance" panose="00000400000000000000" pitchFamily="2" charset="-78"/>
                <a:ea typeface="Accordance" panose="00000400000000000000" pitchFamily="2" charset="-78"/>
                <a:cs typeface="Accordance" panose="00000400000000000000" pitchFamily="2" charset="-78"/>
              </a:rPr>
            </a:br>
            <a:r>
              <a:rPr lang="ar-SA" sz="3600" b="1">
                <a:solidFill>
                  <a:srgbClr val="C00000"/>
                </a:solidFill>
                <a:effectLst/>
                <a:latin typeface="Accordance" panose="00000400000000000000" pitchFamily="2" charset="-78"/>
                <a:ea typeface="Accordance" panose="00000400000000000000" pitchFamily="2" charset="-78"/>
                <a:cs typeface="Accordance" panose="00000400000000000000" pitchFamily="2" charset="-78"/>
              </a:rPr>
              <a:t>متأكدين...</a:t>
            </a:r>
            <a:endParaRPr kumimoji="0" lang="en-US" sz="3600" b="1">
              <a:solidFill>
                <a:srgbClr val="C00000"/>
              </a:solidFill>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3">
            <a:extLst>
              <a:ext uri="{FF2B5EF4-FFF2-40B4-BE49-F238E27FC236}">
                <a16:creationId xmlns:a16="http://schemas.microsoft.com/office/drawing/2014/main" id="{2386AC36-F846-694A-9751-0B179F1B533B}"/>
              </a:ext>
            </a:extLst>
          </p:cNvPr>
          <p:cNvSpPr txBox="1">
            <a:spLocks noChangeArrowheads="1"/>
          </p:cNvSpPr>
          <p:nvPr/>
        </p:nvSpPr>
        <p:spPr bwMode="auto">
          <a:xfrm>
            <a:off x="212685" y="5060094"/>
            <a:ext cx="8751803" cy="1264278"/>
          </a:xfrm>
          <a:prstGeom prst="rect">
            <a:avLst/>
          </a:prstGeom>
          <a:solidFill>
            <a:srgbClr val="00206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أرسل الله يسوع ليكون المخلص اليهودي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والعالمي</a:t>
            </a:r>
            <a:br>
              <a:rPr kumimoji="0" lang="en-US"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(1: 5 – 4: 13).</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3">
            <a:extLst>
              <a:ext uri="{FF2B5EF4-FFF2-40B4-BE49-F238E27FC236}">
                <a16:creationId xmlns:a16="http://schemas.microsoft.com/office/drawing/2014/main" id="{10C5D1D4-3254-9F4E-A66A-8C3287BA109E}"/>
              </a:ext>
            </a:extLst>
          </p:cNvPr>
          <p:cNvSpPr txBox="1">
            <a:spLocks noChangeArrowheads="1"/>
          </p:cNvSpPr>
          <p:nvPr/>
        </p:nvSpPr>
        <p:spPr bwMode="auto">
          <a:xfrm>
            <a:off x="539553" y="3795816"/>
            <a:ext cx="8208912" cy="1264278"/>
          </a:xfrm>
          <a:prstGeom prst="rect">
            <a:avLst/>
          </a:prstGeom>
          <a:solidFill>
            <a:srgbClr val="005722"/>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تضمنت خطة الله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رفض</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اليهود ليسوع لتقديم الخلاص للأمم (4: 14-21: 38)</a:t>
            </a:r>
            <a:r>
              <a:rPr kumimoji="0" lang="ar-SA"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3"/>
          <p:cNvSpPr txBox="1">
            <a:spLocks noChangeArrowheads="1"/>
          </p:cNvSpPr>
          <p:nvPr/>
        </p:nvSpPr>
        <p:spPr bwMode="auto">
          <a:xfrm>
            <a:off x="-108520" y="6180174"/>
            <a:ext cx="9433048" cy="680120"/>
          </a:xfrm>
          <a:prstGeom prst="rect">
            <a:avLst/>
          </a:prstGeom>
          <a:solidFill>
            <a:srgbClr val="7030A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المصادر حول حياة المسيح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موثوقة</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(1: 1-4).</a:t>
            </a:r>
          </a:p>
        </p:txBody>
      </p:sp>
      <p:sp>
        <p:nvSpPr>
          <p:cNvPr id="11" name="Rectangle 3">
            <a:extLst>
              <a:ext uri="{FF2B5EF4-FFF2-40B4-BE49-F238E27FC236}">
                <a16:creationId xmlns:a16="http://schemas.microsoft.com/office/drawing/2014/main" id="{CAAFA895-0197-6147-87D2-F886049620FC}"/>
              </a:ext>
            </a:extLst>
          </p:cNvPr>
          <p:cNvSpPr txBox="1">
            <a:spLocks noChangeArrowheads="1"/>
          </p:cNvSpPr>
          <p:nvPr/>
        </p:nvSpPr>
        <p:spPr bwMode="auto">
          <a:xfrm>
            <a:off x="1115616" y="1603710"/>
            <a:ext cx="7128792" cy="1083169"/>
          </a:xfrm>
          <a:prstGeom prst="rect">
            <a:avLst/>
          </a:prstGeom>
          <a:solidFill>
            <a:srgbClr val="FF000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يمكننا الإعلان عن مخلّص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قائم</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من الموت للعالم</a:t>
            </a:r>
            <a:br>
              <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(لوقا 24).</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Rectangle 2">
            <a:extLst>
              <a:ext uri="{FF2B5EF4-FFF2-40B4-BE49-F238E27FC236}">
                <a16:creationId xmlns:a16="http://schemas.microsoft.com/office/drawing/2014/main" id="{5631AB0F-7E3E-FA4D-89E2-8343FEC3A9DB}"/>
              </a:ext>
            </a:extLst>
          </p:cNvPr>
          <p:cNvSpPr txBox="1">
            <a:spLocks noChangeArrowheads="1"/>
          </p:cNvSpPr>
          <p:nvPr/>
        </p:nvSpPr>
        <p:spPr bwMode="auto">
          <a:xfrm>
            <a:off x="-120008" y="144771"/>
            <a:ext cx="3553503" cy="16772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...في إيماننا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بيسوع</a:t>
            </a:r>
            <a:endParaRPr kumimoji="0" lang="en-US"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Rectangle 3">
            <a:extLst>
              <a:ext uri="{FF2B5EF4-FFF2-40B4-BE49-F238E27FC236}">
                <a16:creationId xmlns:a16="http://schemas.microsoft.com/office/drawing/2014/main" id="{AAF6CC2E-D1C7-DD40-BF8B-9C66C2B5FBA9}"/>
              </a:ext>
            </a:extLst>
          </p:cNvPr>
          <p:cNvSpPr txBox="1">
            <a:spLocks noChangeArrowheads="1"/>
          </p:cNvSpPr>
          <p:nvPr/>
        </p:nvSpPr>
        <p:spPr bwMode="auto">
          <a:xfrm rot="20719588">
            <a:off x="297274" y="2877681"/>
            <a:ext cx="8214359" cy="2254242"/>
          </a:xfrm>
          <a:prstGeom prst="rect">
            <a:avLst/>
          </a:prstGeom>
          <a:solidFill>
            <a:schemeClr val="bg1"/>
          </a:solidFill>
          <a:ln w="41275" cmpd="tri">
            <a:solidFill>
              <a:schemeClr val="tx1"/>
            </a:solid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يسوع يهودي ولكنه أيضًا المخلص </a:t>
            </a:r>
            <a:r>
              <a:rPr kumimoji="0" lang="ar-JO" sz="4400" b="1" i="0" u="none" strike="noStrike" kern="0" cap="none" spc="0" normalizeH="0" baseline="0" noProof="0">
                <a:ln>
                  <a:noFill/>
                </a:ln>
                <a:solidFill>
                  <a:srgbClr val="C00000"/>
                </a:solidFill>
                <a:effectLst/>
                <a:uLnTx/>
                <a:uFillTx/>
                <a:latin typeface="Accordance" panose="00000400000000000000" pitchFamily="2" charset="-78"/>
                <a:ea typeface="Accordance" panose="00000400000000000000" pitchFamily="2" charset="-78"/>
                <a:cs typeface="Accordance" panose="00000400000000000000" pitchFamily="2" charset="-78"/>
              </a:rPr>
              <a:t>العالمي</a:t>
            </a:r>
            <a:r>
              <a:rPr kumimoji="0" lang="ar-JO"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(الفكرة الرئيسية).</a:t>
            </a:r>
            <a:endParaRPr kumimoji="0" lang="en-US"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33C42E64-E3E7-3542-8DE1-EAD2A8575D88}"/>
              </a:ext>
            </a:extLst>
          </p:cNvPr>
          <p:cNvSpPr txBox="1">
            <a:spLocks noChangeArrowheads="1"/>
          </p:cNvSpPr>
          <p:nvPr/>
        </p:nvSpPr>
        <p:spPr bwMode="auto">
          <a:xfrm>
            <a:off x="3220001" y="764704"/>
            <a:ext cx="2368907"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88731615"/>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55"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1000" fill="hold"/>
                                        <p:tgtEl>
                                          <p:spTgt spid="13"/>
                                        </p:tgtEl>
                                        <p:attrNameLst>
                                          <p:attrName>ppt_w</p:attrName>
                                        </p:attrNameLst>
                                      </p:cBhvr>
                                      <p:tavLst>
                                        <p:tav tm="0">
                                          <p:val>
                                            <p:strVal val="#ppt_w*0.70"/>
                                          </p:val>
                                        </p:tav>
                                        <p:tav tm="100000">
                                          <p:val>
                                            <p:strVal val="#ppt_w"/>
                                          </p:val>
                                        </p:tav>
                                      </p:tavLst>
                                    </p:anim>
                                    <p:anim calcmode="lin" valueType="num">
                                      <p:cBhvr>
                                        <p:cTn id="28" dur="1000" fill="hold"/>
                                        <p:tgtEl>
                                          <p:spTgt spid="13"/>
                                        </p:tgtEl>
                                        <p:attrNameLst>
                                          <p:attrName>ppt_h</p:attrName>
                                        </p:attrNameLst>
                                      </p:cBhvr>
                                      <p:tavLst>
                                        <p:tav tm="0">
                                          <p:val>
                                            <p:strVal val="#ppt_h"/>
                                          </p:val>
                                        </p:tav>
                                        <p:tav tm="100000">
                                          <p:val>
                                            <p:strVal val="#ppt_h"/>
                                          </p:val>
                                        </p:tav>
                                      </p:tavLst>
                                    </p:anim>
                                    <p:animEffect transition="in" filter="fad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dissolve">
                                      <p:cBhvr>
                                        <p:cTn id="3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8" grpId="0" animBg="1"/>
      <p:bldP spid="9" grpId="0" animBg="1"/>
      <p:bldP spid="5" grpId="0" animBg="1"/>
      <p:bldP spid="11" grpId="0" animBg="1"/>
      <p:bldP spid="13" grpId="0" animBg="1"/>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 Box 2"/>
          <p:cNvSpPr txBox="1">
            <a:spLocks noChangeArrowheads="1"/>
          </p:cNvSpPr>
          <p:nvPr/>
        </p:nvSpPr>
        <p:spPr bwMode="auto">
          <a:xfrm>
            <a:off x="2743200" y="1793315"/>
            <a:ext cx="6400800" cy="3157689"/>
          </a:xfrm>
          <a:prstGeom prst="rect">
            <a:avLst/>
          </a:prstGeom>
          <a:solidFill>
            <a:schemeClr val="tx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91341" tIns="45671" rIns="91341" bIns="45671" anchor="ctr">
            <a:spAutoFit/>
          </a:bodyPr>
          <a:lstStyle>
            <a:lvl1pPr marL="457200" indent="-45720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457200" marR="0" lvl="0" indent="-457200" algn="ctr" defTabSz="914400" rtl="0" eaLnBrk="1" fontAlgn="base" latinLnBrk="0" hangingPunct="1">
              <a:lnSpc>
                <a:spcPct val="100000"/>
              </a:lnSpc>
              <a:spcBef>
                <a:spcPct val="20000"/>
              </a:spcBef>
              <a:spcAft>
                <a:spcPct val="0"/>
              </a:spcAft>
              <a:buClr>
                <a:srgbClr val="000000"/>
              </a:buClr>
              <a:buSzPct val="115000"/>
              <a:buFontTx/>
              <a:buNone/>
              <a:tabLst/>
              <a:defRPr/>
            </a:pPr>
            <a:endParaRPr kumimoji="0" lang="en-US" altLang="zh-CN" sz="1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هذا الكتاب:</a:t>
            </a:r>
          </a:p>
          <a:p>
            <a:pPr marL="461963" marR="0" lvl="0" indent="-461963"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 يثبت أن يسوع هو المسيا لليهود من غير المؤمنين لكي يؤمنوا به،</a:t>
            </a: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AutoNum type="arabicParenBoth"/>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و</a:t>
            </a: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أن المملكة الموعودة لإسرائيل قد تأخرت لسبب رفض إسرائيل للمسيح كملك للمؤمنين من اليهود ليروا سلطان ملكوته الحالي مقامًا في الكنيسة.</a:t>
            </a:r>
          </a:p>
        </p:txBody>
      </p:sp>
      <p:sp>
        <p:nvSpPr>
          <p:cNvPr id="254978" name="Text Box 3"/>
          <p:cNvSpPr txBox="1">
            <a:spLocks noChangeArrowheads="1"/>
          </p:cNvSpPr>
          <p:nvPr/>
        </p:nvSpPr>
        <p:spPr bwMode="auto">
          <a:xfrm>
            <a:off x="8512019" y="44461"/>
            <a:ext cx="527509" cy="8308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39940" name="Picture 4" descr="so01852_"/>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52400" y="1981200"/>
            <a:ext cx="3036888"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204" name="Rectangle 5"/>
          <p:cNvSpPr>
            <a:spLocks noGrp="1" noChangeArrowheads="1"/>
          </p:cNvSpPr>
          <p:nvPr>
            <p:ph type="title"/>
          </p:nvPr>
        </p:nvSpPr>
        <p:spPr>
          <a:xfrm>
            <a:off x="533400" y="260648"/>
            <a:ext cx="7162800" cy="1143000"/>
          </a:xfrm>
          <a:solidFill>
            <a:srgbClr val="9900CC"/>
          </a:solidFill>
        </p:spPr>
        <p:txBody>
          <a:bodyPr/>
          <a:lstStyle/>
          <a:p>
            <a:pPr eaLnBrk="1" hangingPunct="1">
              <a:defRPr/>
            </a:pPr>
            <a:r>
              <a:rPr lang="ar-JO" sz="4000" dirty="0">
                <a:solidFill>
                  <a:srgbClr val="FFFFFF"/>
                </a:solidFill>
                <a:cs typeface="Arial" panose="020B0604020202020204" pitchFamily="34" charset="0"/>
              </a:rPr>
              <a:t>البيان الموجز</a:t>
            </a:r>
            <a:endParaRPr lang="en-US" sz="4000" dirty="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EB1126A8-07C0-9E42-AB7E-F3F68B344C63}"/>
              </a:ext>
            </a:extLst>
          </p:cNvPr>
          <p:cNvSpPr txBox="1">
            <a:spLocks noChangeArrowheads="1"/>
          </p:cNvSpPr>
          <p:nvPr/>
        </p:nvSpPr>
        <p:spPr bwMode="auto">
          <a:xfrm>
            <a:off x="1527507" y="593436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215340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39940"/>
                                        </p:tgtEl>
                                        <p:attrNameLst>
                                          <p:attrName>style.visibility</p:attrName>
                                        </p:attrNameLst>
                                      </p:cBhvr>
                                      <p:to>
                                        <p:strVal val="visible"/>
                                      </p:to>
                                    </p:set>
                                    <p:anim calcmode="lin" valueType="num">
                                      <p:cBhvr additive="base">
                                        <p:cTn id="7" dur="500" fill="hold"/>
                                        <p:tgtEl>
                                          <p:spTgt spid="39940"/>
                                        </p:tgtEl>
                                        <p:attrNameLst>
                                          <p:attrName>ppt_x</p:attrName>
                                        </p:attrNameLst>
                                      </p:cBhvr>
                                      <p:tavLst>
                                        <p:tav tm="0">
                                          <p:val>
                                            <p:strVal val="0-#ppt_w/2"/>
                                          </p:val>
                                        </p:tav>
                                        <p:tav tm="100000">
                                          <p:val>
                                            <p:strVal val="#ppt_x"/>
                                          </p:val>
                                        </p:tav>
                                      </p:tavLst>
                                    </p:anim>
                                    <p:anim calcmode="lin" valueType="num">
                                      <p:cBhvr additive="base">
                                        <p:cTn id="8" dur="500" fill="hold"/>
                                        <p:tgtEl>
                                          <p:spTgt spid="3994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الكتاب المقدس الذي لا يتغير</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9698" name="Picture 2" descr="http://www.plainbibleteaching.com/wp-content/uploads/2007/11/bible-text.jpg">
            <a:extLst>
              <a:ext uri="{FF2B5EF4-FFF2-40B4-BE49-F238E27FC236}">
                <a16:creationId xmlns:a16="http://schemas.microsoft.com/office/drawing/2014/main" id="{61EEC259-1FE3-3F46-8B81-47F736825E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18627"/>
            <a:ext cx="9147352" cy="571495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E846AAFD-2A73-3041-AB0D-C25F7793E8B2}"/>
              </a:ext>
            </a:extLst>
          </p:cNvPr>
          <p:cNvSpPr txBox="1">
            <a:spLocks noChangeArrowheads="1"/>
          </p:cNvSpPr>
          <p:nvPr/>
        </p:nvSpPr>
        <p:spPr bwMode="auto">
          <a:xfrm rot="20719588">
            <a:off x="60424" y="2370246"/>
            <a:ext cx="9023151" cy="3171489"/>
          </a:xfrm>
          <a:prstGeom prst="rect">
            <a:avLst/>
          </a:prstGeom>
          <a:solidFill>
            <a:schemeClr val="bg1"/>
          </a:solidFill>
          <a:ln w="41275" cmpd="tri">
            <a:solidFill>
              <a:schemeClr val="tx1"/>
            </a:solid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يسوع هو المخلّص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العالمي</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 لكن هل تحتاج لتكون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متأكدًا</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أنه مخلّصك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أنت</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
        <p:nvSpPr>
          <p:cNvPr id="5" name="Rectangle 2">
            <a:extLst>
              <a:ext uri="{FF2B5EF4-FFF2-40B4-BE49-F238E27FC236}">
                <a16:creationId xmlns:a16="http://schemas.microsoft.com/office/drawing/2014/main" id="{66AF542F-1532-2943-9816-C3DA91B1E9C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866220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929504310"/>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83650"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052349" y="1130920"/>
            <a:ext cx="5080000" cy="3378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53" name="Text Box 5"/>
          <p:cNvSpPr txBox="1">
            <a:spLocks noChangeArrowheads="1"/>
          </p:cNvSpPr>
          <p:nvPr/>
        </p:nvSpPr>
        <p:spPr bwMode="auto">
          <a:xfrm>
            <a:off x="4427984" y="3356992"/>
            <a:ext cx="4536504" cy="28618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ما هو الإيمان الخلاصي؟</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كيف يختلف عن الإيمان الباطل؟</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50" name="Rectangle 2"/>
          <p:cNvSpPr>
            <a:spLocks noGrp="1" noChangeArrowheads="1"/>
          </p:cNvSpPr>
          <p:nvPr>
            <p:ph type="title"/>
          </p:nvPr>
        </p:nvSpPr>
        <p:spPr>
          <a:xfrm>
            <a:off x="14749" y="61729"/>
            <a:ext cx="9129277" cy="1446736"/>
          </a:xfrm>
          <a:noFill/>
          <a:ln w="9525">
            <a:noFill/>
            <a:miter lim="800000"/>
            <a:headEnd/>
            <a:tailEnd/>
          </a:ln>
          <a:effectLst/>
        </p:spPr>
        <p:txBody>
          <a:bodyPr vert="horz" wrap="square" lIns="91628" tIns="45812" rIns="91628" bIns="45812" numCol="1" anchor="ctr" anchorCtr="0" compatLnSpc="1">
            <a:prstTxWarp prst="textNoShape">
              <a:avLst/>
            </a:prstTxWarp>
            <a:spAutoFit/>
          </a:bodyPr>
          <a:lstStyle/>
          <a:p>
            <a:pPr rtl="1" eaLnBrk="1" hangingPunct="1"/>
            <a:r>
              <a:rPr lang="ar-SA" sz="8800" kern="1200" dirty="0">
                <a:solidFill>
                  <a:schemeClr val="tx1"/>
                </a:solidFill>
                <a:effectLst>
                  <a:glow rad="177800">
                    <a:schemeClr val="bg2"/>
                  </a:glow>
                </a:effectLst>
                <a:ea typeface="ＭＳ Ｐゴシック" charset="0"/>
                <a:cs typeface="Arial" panose="020B0604020202020204" pitchFamily="34" charset="0"/>
              </a:rPr>
              <a:t>يوحنا</a:t>
            </a:r>
            <a:endParaRPr lang="en-US" sz="8800" kern="1200" dirty="0">
              <a:solidFill>
                <a:schemeClr val="tx1"/>
              </a:solidFill>
              <a:effectLst>
                <a:glow rad="177800">
                  <a:schemeClr val="bg2"/>
                </a:glow>
              </a:effectLst>
              <a:ea typeface="ＭＳ Ｐゴシック" charset="0"/>
              <a:cs typeface="Arial" panose="020B0604020202020204" pitchFamily="34" charset="0"/>
            </a:endParaRPr>
          </a:p>
        </p:txBody>
      </p:sp>
      <p:sp>
        <p:nvSpPr>
          <p:cNvPr id="7" name="Text Box 5"/>
          <p:cNvSpPr txBox="1">
            <a:spLocks noChangeArrowheads="1"/>
          </p:cNvSpPr>
          <p:nvPr/>
        </p:nvSpPr>
        <p:spPr bwMode="auto">
          <a:xfrm>
            <a:off x="-36512" y="1689293"/>
            <a:ext cx="4004601" cy="341587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بماذا يجب أن تثق في يسوع لكي تخلص؟</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ماذا يجب أن تضيف إلى هذا الإيمان للخلاص؟</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7">
            <a:extLst>
              <a:ext uri="{FF2B5EF4-FFF2-40B4-BE49-F238E27FC236}">
                <a16:creationId xmlns:a16="http://schemas.microsoft.com/office/drawing/2014/main" id="{B7BC7CD9-09E0-5C41-83E3-441EB6547D4E}"/>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5789775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35"/>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0993" tIns="45499" rIns="90993" bIns="45499"/>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eaLnBrk="1" hangingPunct="1">
              <a:defRPr/>
            </a:pPr>
            <a:r>
              <a:rPr lang="ar-JO" sz="3600" kern="1200" dirty="0">
                <a:solidFill>
                  <a:srgbClr val="FFFFFF"/>
                </a:solidFill>
                <a:effectLst>
                  <a:glow rad="177800">
                    <a:srgbClr val="000000"/>
                  </a:glow>
                </a:effectLst>
                <a:ea typeface="ＭＳ Ｐゴシック" charset="0"/>
              </a:rPr>
              <a:t>الكلمة المفتاحية</a:t>
            </a:r>
            <a:endParaRPr lang="en-US" sz="3600" kern="1200" dirty="0">
              <a:solidFill>
                <a:srgbClr val="FFFFFF"/>
              </a:solidFill>
              <a:effectLst>
                <a:glow rad="177800">
                  <a:srgbClr val="000000"/>
                </a:glow>
              </a:effectLst>
              <a:ea typeface="ＭＳ Ｐゴシック" charset="0"/>
            </a:endParaRPr>
          </a:p>
        </p:txBody>
      </p:sp>
      <p:sp>
        <p:nvSpPr>
          <p:cNvPr id="5" name="Rectangle 2"/>
          <p:cNvSpPr txBox="1">
            <a:spLocks noChangeArrowheads="1"/>
          </p:cNvSpPr>
          <p:nvPr/>
        </p:nvSpPr>
        <p:spPr bwMode="auto">
          <a:xfrm>
            <a:off x="0" y="250247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الإيمان</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83" y="65366"/>
            <a:ext cx="703136"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5831153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defPPr>
              <a:defRPr lang="en-US"/>
            </a:defPPr>
            <a:lvl1pPr algn="ctr" defTabSz="454998" eaLnBrk="0" hangingPunct="0">
              <a:defRPr sz="7200" b="1">
                <a:solidFill>
                  <a:srgbClr val="FFFFFF"/>
                </a:solidFill>
                <a:effectLst>
                  <a:glow rad="127000">
                    <a:srgbClr val="000000"/>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4800"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صنع الله الإنسان من أجل الحياة الأبدية</a:t>
            </a:r>
            <a:endParaRPr kumimoji="0" lang="en-SG" sz="4800"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9118141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35"/>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0993" tIns="45499" rIns="90993" bIns="45499"/>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eaLnBrk="1" hangingPunct="1">
              <a:defRPr/>
            </a:pPr>
            <a:r>
              <a:rPr lang="ar-JO" sz="3600" kern="1200" dirty="0">
                <a:solidFill>
                  <a:srgbClr val="FFFFFF"/>
                </a:solidFill>
                <a:effectLst>
                  <a:glow rad="177800">
                    <a:srgbClr val="000000"/>
                  </a:glow>
                </a:effectLst>
                <a:ea typeface="ＭＳ Ｐゴシック" charset="0"/>
              </a:rPr>
              <a:t>الآية المفتاحية</a:t>
            </a:r>
            <a:endParaRPr lang="en-US" sz="3600" kern="1200" dirty="0">
              <a:solidFill>
                <a:srgbClr val="FFFFFF"/>
              </a:solidFill>
              <a:effectLst>
                <a:glow rad="177800">
                  <a:srgbClr val="000000"/>
                </a:glow>
              </a:effectLst>
              <a:ea typeface="ＭＳ Ｐゴシック" charset="0"/>
            </a:endParaRPr>
          </a:p>
        </p:txBody>
      </p:sp>
      <p:sp>
        <p:nvSpPr>
          <p:cNvPr id="5" name="Rectangle 2"/>
          <p:cNvSpPr txBox="1">
            <a:spLocks noChangeArrowheads="1"/>
          </p:cNvSpPr>
          <p:nvPr/>
        </p:nvSpPr>
        <p:spPr bwMode="auto">
          <a:xfrm>
            <a:off x="0" y="1602008"/>
            <a:ext cx="9144000" cy="420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وَآيَاتٍ أُخَرَ كَثِيرَةً صَنَعَ يَسُوعُ قُدَّامَ تَلاَمِيذِهِ لَمْ تُكْتَبْ فِي هذَا الْكِتَابِ. وَأَمَّا هذِهِ فَقَدْ كُتِبَتْ لِتُؤْمِنُوا أَنَّ يَسُوعَ هُوَ الْمَسِيحُ ابْنُ اللهِ، وَلِكَيْ تَكُونَ لَكُمْ إِذَا آمَنْتُمْ حَيَاةٌ بِاسْمِهِ.</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(20: 30-31)</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43" y="65366"/>
            <a:ext cx="703136"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3933319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69" name="Rectangle 5"/>
          <p:cNvSpPr>
            <a:spLocks noChangeArrowheads="1"/>
          </p:cNvSpPr>
          <p:nvPr/>
        </p:nvSpPr>
        <p:spPr bwMode="auto">
          <a:xfrm>
            <a:off x="0" y="0"/>
            <a:ext cx="9144000" cy="6858000"/>
          </a:xfrm>
          <a:prstGeom prst="rect">
            <a:avLst/>
          </a:prstGeom>
          <a:gradFill rotWithShape="1">
            <a:gsLst>
              <a:gs pos="0">
                <a:srgbClr val="660066"/>
              </a:gs>
              <a:gs pos="100000">
                <a:schemeClr val="bg2"/>
              </a:gs>
            </a:gsLst>
            <a:path path="rect">
              <a:fillToRect l="100000" t="100000"/>
            </a:path>
          </a:gradFill>
          <a:ln w="12700" cap="sq">
            <a:solidFill>
              <a:schemeClr val="tx1"/>
            </a:solidFill>
            <a:round/>
            <a:headEnd type="none" w="sm" len="sm"/>
            <a:tailEnd type="none" w="sm" len="sm"/>
          </a:ln>
        </p:spPr>
        <p:txBody>
          <a:bodyPr wrap="none" lIns="90993" tIns="45499" rIns="90993" bIns="45499"/>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416770" name="Picture 7" descr="Jesus Smiling.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21859" name="Text Box 2"/>
          <p:cNvSpPr txBox="1">
            <a:spLocks noChangeArrowheads="1"/>
          </p:cNvSpPr>
          <p:nvPr/>
        </p:nvSpPr>
        <p:spPr bwMode="auto">
          <a:xfrm>
            <a:off x="3181350" y="115888"/>
            <a:ext cx="5829300" cy="646112"/>
          </a:xfrm>
          <a:prstGeom prst="rect">
            <a:avLst/>
          </a:prstGeom>
          <a:noFill/>
          <a:ln w="12700" cap="sq">
            <a:noFill/>
            <a:miter lim="800000"/>
            <a:headEnd type="none" w="sm" len="sm"/>
            <a:tailEnd type="none" w="sm" len="sm"/>
          </a:ln>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إنجيل 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485" name="Text Box 5"/>
          <p:cNvSpPr txBox="1">
            <a:spLocks noChangeArrowheads="1"/>
          </p:cNvSpPr>
          <p:nvPr/>
        </p:nvSpPr>
        <p:spPr bwMode="auto">
          <a:xfrm>
            <a:off x="3048000" y="1557365"/>
            <a:ext cx="6096000" cy="2061657"/>
          </a:xfrm>
          <a:prstGeom prst="rect">
            <a:avLst/>
          </a:prstGeom>
          <a:noFill/>
          <a:ln w="12700" cap="sq">
            <a:noFill/>
            <a:miter lim="800000"/>
            <a:headEnd type="none" w="sm" len="sm"/>
            <a:tailEnd type="none" w="sm" len="sm"/>
          </a:ln>
        </p:spPr>
        <p:txBody>
          <a:bodyPr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يظهر أن يسوع هو إبن الله (الإله) الذي صار إنسانًا من خلال علامات و خطابات مختارة للمسيح لإقناع الأمم غير المؤمنين بالإيمان به وقبول الحياة الأبدية.</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486" name="Text Box 6"/>
          <p:cNvSpPr txBox="1">
            <a:spLocks noChangeArrowheads="1"/>
          </p:cNvSpPr>
          <p:nvPr/>
        </p:nvSpPr>
        <p:spPr bwMode="auto">
          <a:xfrm>
            <a:off x="3483682" y="4437112"/>
            <a:ext cx="5224636" cy="1630769"/>
          </a:xfrm>
          <a:prstGeom prst="rect">
            <a:avLst/>
          </a:prstGeom>
          <a:noFill/>
          <a:ln w="12700" cap="sq">
            <a:noFill/>
            <a:miter lim="800000"/>
            <a:headEnd type="none" w="sm" len="sm"/>
            <a:tailEnd type="none" w="sm" len="sm"/>
          </a:ln>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طلب</a:t>
            </a:r>
            <a:endParaRPr kumimoji="0" lang="en-US" altLang="zh-CN"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هل أنت متأكد ١٠٠٪ أن لديك الحياة الأبدية من خلال الإيمان باسم المسيح؟</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56006" name="Rectangle 1030"/>
          <p:cNvSpPr>
            <a:spLocks noGrp="1" noChangeArrowheads="1"/>
          </p:cNvSpPr>
          <p:nvPr>
            <p:ph type="title" idx="4294967295"/>
          </p:nvPr>
        </p:nvSpPr>
        <p:spPr>
          <a:xfrm>
            <a:off x="3581400" y="1066800"/>
            <a:ext cx="5029200" cy="457200"/>
          </a:xfrm>
        </p:spPr>
        <p:txBody>
          <a:bodyPr/>
          <a:lstStyle/>
          <a:p>
            <a:pPr eaLnBrk="1" hangingPunct="1">
              <a:defRPr/>
            </a:pPr>
            <a:r>
              <a:rPr lang="ar-JO" sz="3600" kern="1200" dirty="0">
                <a:solidFill>
                  <a:srgbClr val="FFFFFF"/>
                </a:solidFill>
                <a:effectLst>
                  <a:glow rad="177800">
                    <a:srgbClr val="000000"/>
                  </a:glow>
                </a:effectLst>
                <a:ea typeface="ＭＳ Ｐゴシック" charset="0"/>
                <a:cs typeface="Arial" panose="020B0604020202020204" pitchFamily="34" charset="0"/>
              </a:rPr>
              <a:t>البيان الموجز</a:t>
            </a:r>
            <a:endParaRPr lang="en-US" sz="3600" kern="1200" dirty="0">
              <a:solidFill>
                <a:srgbClr val="FFFFFF"/>
              </a:solidFill>
              <a:effectLst>
                <a:glow rad="177800">
                  <a:srgbClr val="000000"/>
                </a:glow>
              </a:effectLst>
              <a:ea typeface="ＭＳ Ｐゴシック" charset="0"/>
              <a:cs typeface="Arial" panose="020B0604020202020204" pitchFamily="34" charset="0"/>
            </a:endParaRPr>
          </a:p>
        </p:txBody>
      </p:sp>
      <p:sp>
        <p:nvSpPr>
          <p:cNvPr id="350215" name="Text Box 3"/>
          <p:cNvSpPr txBox="1">
            <a:spLocks noChangeArrowheads="1"/>
          </p:cNvSpPr>
          <p:nvPr/>
        </p:nvSpPr>
        <p:spPr bwMode="auto">
          <a:xfrm>
            <a:off x="8382029" y="71438"/>
            <a:ext cx="703136"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35486755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0485"/>
                                        </p:tgtEl>
                                        <p:attrNameLst>
                                          <p:attrName>style.visibility</p:attrName>
                                        </p:attrNameLst>
                                      </p:cBhvr>
                                      <p:to>
                                        <p:strVal val="visible"/>
                                      </p:to>
                                    </p:set>
                                    <p:animEffect transition="in" filter="box(in)">
                                      <p:cBhvr>
                                        <p:cTn id="7" dur="500"/>
                                        <p:tgtEl>
                                          <p:spTgt spid="204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0486"/>
                                        </p:tgtEl>
                                        <p:attrNameLst>
                                          <p:attrName>style.visibility</p:attrName>
                                        </p:attrNameLst>
                                      </p:cBhvr>
                                      <p:to>
                                        <p:strVal val="visible"/>
                                      </p:to>
                                    </p:set>
                                    <p:animEffect transition="in" filter="checkerboard(across)">
                                      <p:cBhvr>
                                        <p:cTn id="12" dur="500"/>
                                        <p:tgtEl>
                                          <p:spTgt spid="204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1859"/>
                                        </p:tgtEl>
                                        <p:attrNameLst>
                                          <p:attrName>style.visibility</p:attrName>
                                        </p:attrNameLst>
                                      </p:cBhvr>
                                      <p:to>
                                        <p:strVal val="visible"/>
                                      </p:to>
                                    </p:set>
                                    <p:animEffect transition="in" filter="dissolve">
                                      <p:cBhvr>
                                        <p:cTn id="17" dur="500"/>
                                        <p:tgtEl>
                                          <p:spTgt spid="1218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859" grpId="0"/>
      <p:bldP spid="20485" grpId="0"/>
      <p:bldP spid="20486"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4"/>
            <a:ext cx="8236820" cy="799420"/>
          </a:xfrm>
          <a:solidFill>
            <a:schemeClr val="tx1"/>
          </a:solidFill>
        </p:spPr>
        <p:txBody>
          <a:bodyPr/>
          <a:lstStyle/>
          <a:p>
            <a:pPr eaLnBrk="1" hangingPunct="1">
              <a:defRPr/>
            </a:pPr>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بيان الملكوت</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2060848"/>
            <a:ext cx="9144000" cy="297912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على عكس الحاجة إلى أن تتوب أمة إسرائيل في متى و لوقا ، فإن الكلمتين "تاب" و "ملكوت" لا تظهران في هذا الإنجيل ، لذلك ينصب التركيز على حاجة الفرد إلى الإيمان بالمسيح بدلاً من أمة إسرائيل. ثق بالمسيح وادخل الملكوت</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1DBC3563-9492-4945-B8A3-91E7463D038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1" fontAlgn="base" latinLnBrk="0" hangingPunct="1">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41329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45"/>
            <a:ext cx="9144000" cy="6540481"/>
          </a:xfrm>
          <a:prstGeom prst="rect">
            <a:avLst/>
          </a:prstGeom>
        </p:spPr>
      </p:pic>
      <p:sp>
        <p:nvSpPr>
          <p:cNvPr id="2" name="Title 1"/>
          <p:cNvSpPr>
            <a:spLocks noGrp="1"/>
          </p:cNvSpPr>
          <p:nvPr>
            <p:ph type="ctrTitle"/>
          </p:nvPr>
        </p:nvSpPr>
        <p:spPr>
          <a:xfrm>
            <a:off x="0" y="1"/>
            <a:ext cx="9144000" cy="902000"/>
          </a:xfrm>
          <a:solidFill>
            <a:schemeClr val="tx1"/>
          </a:solidFill>
        </p:spPr>
        <p:txBody>
          <a:bodyPr/>
          <a:lstStyle/>
          <a:p>
            <a:pPr eaLnBrk="1" hangingPunct="1">
              <a:defRPr/>
            </a:pPr>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العهد</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467544" y="2132856"/>
            <a:ext cx="8323677" cy="35658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لا تظهر كلمة "عهد" ، لكن الروح الذي تنبأ به حزقيال ۳٦: ٢٥-۳٢ له العديد من الخدمات للمؤمن (الإصحاحات ١٣-١٧) في العهد الجديد (راجع إرميا ٣١: ٣١-۳٤) ، والعديد من الأمور التي تنتظرها إسرائيل لتؤمن بيسوع.</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C3EE4C0-6D51-2547-9A21-806E8EC88D0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1" fontAlgn="base" latinLnBrk="0" hangingPunct="1">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68865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8" y="0"/>
            <a:ext cx="9139943" cy="6858000"/>
          </a:xfrm>
          <a:prstGeom prst="rect">
            <a:avLst/>
          </a:prstGeom>
        </p:spPr>
      </p:pic>
      <p:sp>
        <p:nvSpPr>
          <p:cNvPr id="2" name="Title 1"/>
          <p:cNvSpPr>
            <a:spLocks noGrp="1"/>
          </p:cNvSpPr>
          <p:nvPr>
            <p:ph type="ctrTitle"/>
          </p:nvPr>
        </p:nvSpPr>
        <p:spPr>
          <a:xfrm>
            <a:off x="180966" y="102584"/>
            <a:ext cx="8236820" cy="799420"/>
          </a:xfrm>
          <a:solidFill>
            <a:schemeClr val="tx1"/>
          </a:solidFill>
        </p:spPr>
        <p:txBody>
          <a:bodyPr/>
          <a:lstStyle/>
          <a:p>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الفداء</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700808"/>
            <a:ext cx="9144000" cy="399786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يجب أن "نولد من الروح" لكي "نولد ثانية" (۳: ٣) عندما "نؤمن" ببساطة بأن يسوع هو ابن الله الذي يغفر خطايانا (۳: ١٦). لم يُدرج اسم "الإيمان" أبدًا ، لكن أشكال الفعل "تصدق" تظهر ۸٧ مرة وفي كل إصحاح تقريبًا!</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E92269D-F173-F644-B193-5FDC1EED01A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320157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r" defTabSz="457200" latinLnBrk="0">
              <a:lnSpc>
                <a:spcPct val="100000"/>
              </a:lnSpc>
              <a:buClrTx/>
              <a:buSzTx/>
              <a:buFontTx/>
              <a:buNone/>
              <a:tabLst/>
              <a:defRPr kumimoji="0" sz="4800" b="1" i="0" u="none" strike="noStrike" kern="0" cap="none" spc="0" normalizeH="0" baseline="0">
                <a:ln>
                  <a:noFill/>
                </a:ln>
                <a:solidFill>
                  <a:srgbClr val="FFFFFF"/>
                </a:solidFill>
                <a:effectLst>
                  <a:glow rad="127000">
                    <a:srgbClr val="000000"/>
                  </a:glow>
                </a:effectLst>
                <a:uLnTx/>
                <a:uFillTx/>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قدم يسوع لإسرائيل نفس المملكة التي تنبأ عنها إشعياء، لكن عدم إيمان الأمة أخّر بُعدها الأرضي والسياسي (19: 28) حتى تؤمن الأمة بعودة المسيح (21: 18- 22، 41، 43؛ 23: 36؛ قارن زكريا 12: 10: 14)، بحيث يعطى سلطان ملكوته الحالي للكنيسة لإعلان الإنجيل لجميع الأمم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(28: 18- 20).</a:t>
            </a:r>
            <a:endParaRPr kumimoji="0" lang="en-US"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6AF5D631-8297-A147-B746-8A8E74BBCDB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25653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308"/>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يسوع</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(نبوة مسيانية)</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200" y="2362300"/>
            <a:ext cx="9144000" cy="32777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تكشف عبارات المسيح الإثني عشر عن "أنا هو" أنه إله الخروج ٣:١٤ من خلال العديد من الإستعارات عن يسوع مثل الخبز والنور والباب والراعي والحياة لتشجيع القراء على الثقة (الإيمان) بيسوع وحده من أجل الحياة الأبدية (٢٠) : ٣١).</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73ADECA-6696-C643-B39D-770BAEC6A83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303218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7" name="Rectangle 1097"/>
          <p:cNvSpPr>
            <a:spLocks noChangeArrowheads="1"/>
          </p:cNvSpPr>
          <p:nvPr/>
        </p:nvSpPr>
        <p:spPr bwMode="auto">
          <a:xfrm>
            <a:off x="0" y="0"/>
            <a:ext cx="9144000" cy="6858000"/>
          </a:xfrm>
          <a:prstGeom prst="rect">
            <a:avLst/>
          </a:prstGeom>
          <a:solidFill>
            <a:srgbClr val="00007D"/>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0993" tIns="45499" rIns="90993" bIns="45499"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endParaRPr>
          </a:p>
        </p:txBody>
      </p:sp>
      <p:graphicFrame>
        <p:nvGraphicFramePr>
          <p:cNvPr id="140374" name="Group 1110"/>
          <p:cNvGraphicFramePr>
            <a:graphicFrameLocks noGrp="1"/>
          </p:cNvGraphicFramePr>
          <p:nvPr>
            <p:extLst>
              <p:ext uri="{D42A27DB-BD31-4B8C-83A1-F6EECF244321}">
                <p14:modId xmlns:p14="http://schemas.microsoft.com/office/powerpoint/2010/main" val="2877017302"/>
              </p:ext>
            </p:extLst>
          </p:nvPr>
        </p:nvGraphicFramePr>
        <p:xfrm>
          <a:off x="0" y="667858"/>
          <a:ext cx="9144000" cy="6076907"/>
        </p:xfrm>
        <a:graphic>
          <a:graphicData uri="http://schemas.openxmlformats.org/drawingml/2006/table">
            <a:tbl>
              <a:tblPr/>
              <a:tblGrid>
                <a:gridCol w="1393371">
                  <a:extLst>
                    <a:ext uri="{9D8B030D-6E8A-4147-A177-3AD203B41FA5}">
                      <a16:colId xmlns:a16="http://schemas.microsoft.com/office/drawing/2014/main" val="20000"/>
                    </a:ext>
                  </a:extLst>
                </a:gridCol>
                <a:gridCol w="1654629">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gridCol w="1905000">
                  <a:extLst>
                    <a:ext uri="{9D8B030D-6E8A-4147-A177-3AD203B41FA5}">
                      <a16:colId xmlns:a16="http://schemas.microsoft.com/office/drawing/2014/main" val="20004"/>
                    </a:ext>
                  </a:extLst>
                </a:gridCol>
                <a:gridCol w="1295400">
                  <a:extLst>
                    <a:ext uri="{9D8B030D-6E8A-4147-A177-3AD203B41FA5}">
                      <a16:colId xmlns:a16="http://schemas.microsoft.com/office/drawing/2014/main" val="20005"/>
                    </a:ext>
                  </a:extLst>
                </a:gridCol>
              </a:tblGrid>
              <a:tr h="528399">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4000" b="1" i="0" u="none" strike="noStrike" cap="none" normalizeH="0" baseline="0" dirty="0">
                          <a:ln>
                            <a:noFill/>
                          </a:ln>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rPr>
                        <a:t>صنع الله الإنسان من أجل الحياة الأبدية</a:t>
                      </a:r>
                      <a:endParaRPr kumimoji="0" lang="en-US" sz="3200" b="1" i="0" u="none" strike="noStrike" cap="none" normalizeH="0" baseline="0" dirty="0">
                        <a:ln>
                          <a:noFill/>
                        </a:ln>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a:txBody>
                  <a:tcPr marT="45709" marB="45709"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4397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الإله</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وحي</a:t>
                      </a:r>
                      <a:endParaRPr kumimoji="0" lang="en-US"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endParaRPr kumimoji="0" lang="en-US"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تحضير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تلاميذ الابن</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العاطفة والقيامة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قدرة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extLst>
                  <a:ext uri="{0D108BD9-81ED-4DB2-BD59-A6C34878D82A}">
                    <a16:rowId xmlns:a16="http://schemas.microsoft.com/office/drawing/2014/main" val="10001"/>
                  </a:ext>
                </a:extLst>
              </a:tr>
              <a:tr h="45978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 1-18</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 19 – 12: 50</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13 - 17</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18 - 20</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21</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extLst>
                  <a:ext uri="{0D108BD9-81ED-4DB2-BD59-A6C34878D82A}">
                    <a16:rowId xmlns:a16="http://schemas.microsoft.com/office/drawing/2014/main" val="10002"/>
                  </a:ext>
                </a:extLst>
              </a:tr>
              <a:tr h="45817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المقدمة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90"/>
                          </a:solidFill>
                          <a:effectLst/>
                          <a:latin typeface="Arial" panose="020B0604020202020204" pitchFamily="34" charset="0"/>
                          <a:ea typeface="ＭＳ Ｐゴシック" charset="0"/>
                          <a:cs typeface="Times" charset="0"/>
                        </a:rPr>
                        <a:t>عام</a:t>
                      </a:r>
                      <a:endParaRPr kumimoji="0" lang="en-US" sz="2800" b="1" i="0" u="none" strike="noStrike" cap="none" normalizeH="0" baseline="0" dirty="0">
                        <a:ln>
                          <a:noFill/>
                        </a:ln>
                        <a:solidFill>
                          <a:srgbClr val="00009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800000"/>
                          </a:solidFill>
                          <a:effectLst/>
                          <a:latin typeface="Arial" panose="020B0604020202020204" pitchFamily="34" charset="0"/>
                          <a:ea typeface="ＭＳ Ｐゴシック" charset="0"/>
                          <a:cs typeface="Times" charset="0"/>
                        </a:rPr>
                        <a:t>شخصي</a:t>
                      </a:r>
                      <a:endParaRPr kumimoji="0" lang="en-US" sz="2800" b="1" i="0" u="none" strike="noStrike" cap="none" normalizeH="0" baseline="0" dirty="0">
                        <a:ln>
                          <a:noFill/>
                        </a:ln>
                        <a:solidFill>
                          <a:srgbClr val="8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90"/>
                          </a:solidFill>
                          <a:effectLst/>
                          <a:latin typeface="Arial" panose="020B0604020202020204" pitchFamily="34" charset="0"/>
                          <a:ea typeface="ＭＳ Ｐゴシック" charset="0"/>
                          <a:cs typeface="Times" charset="0"/>
                        </a:rPr>
                        <a:t>عام</a:t>
                      </a:r>
                      <a:endParaRPr kumimoji="0" lang="en-US" sz="2800" b="1" i="0" u="none" strike="noStrike" cap="none" normalizeH="0" baseline="0" dirty="0">
                        <a:ln>
                          <a:noFill/>
                        </a:ln>
                        <a:solidFill>
                          <a:srgbClr val="00009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800000"/>
                          </a:solidFill>
                          <a:effectLst/>
                          <a:latin typeface="Arial" panose="020B0604020202020204" pitchFamily="34" charset="0"/>
                          <a:ea typeface="ＭＳ Ｐゴシック" charset="0"/>
                          <a:cs typeface="Times" charset="0"/>
                        </a:rPr>
                        <a:t>شخصي</a:t>
                      </a:r>
                      <a:endParaRPr kumimoji="0" lang="en-US" sz="2800" b="1" i="0" u="none" strike="noStrike" cap="none" normalizeH="0" baseline="0" dirty="0">
                        <a:ln>
                          <a:noFill/>
                        </a:ln>
                        <a:solidFill>
                          <a:srgbClr val="8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extLst>
                  <a:ext uri="{0D108BD9-81ED-4DB2-BD59-A6C34878D82A}">
                    <a16:rowId xmlns:a16="http://schemas.microsoft.com/office/drawing/2014/main" val="10003"/>
                  </a:ext>
                </a:extLst>
              </a:tr>
              <a:tr h="112212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التجسد</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علامتان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وردت١: ١٩ –</a:t>
                      </a:r>
                      <a:b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b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٤: ٥٤</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رفض خمس علامات</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5 - 12</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خطاب الغرفة العلوية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(لا لافتات)</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العلامة المطلقة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العلامة الاخيرة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extLst>
                  <a:ext uri="{0D108BD9-81ED-4DB2-BD59-A6C34878D82A}">
                    <a16:rowId xmlns:a16="http://schemas.microsoft.com/office/drawing/2014/main" val="10004"/>
                  </a:ext>
                </a:extLst>
              </a:tr>
              <a:tr h="112212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الأبدية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الخريف ٢٩ م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الاثنين ۳٠ مارس ۳٣</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يوم الخميس،</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٢ أبريل ۳۳</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الجمعة ٣ نيسان (أبريل) ۳٣-الأحد ٥ أبريل ۳٣</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مايو ،</a:t>
                      </a:r>
                      <a:b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b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۳٣ م</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extLst>
                  <a:ext uri="{0D108BD9-81ED-4DB2-BD59-A6C34878D82A}">
                    <a16:rowId xmlns:a16="http://schemas.microsoft.com/office/drawing/2014/main" val="10005"/>
                  </a:ext>
                </a:extLst>
              </a:tr>
              <a:tr h="869723">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أفسس (٥٦-٦٩ م)</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449571" name="Rectangle 1079"/>
          <p:cNvSpPr>
            <a:spLocks noGrp="1" noChangeArrowheads="1"/>
          </p:cNvSpPr>
          <p:nvPr>
            <p:ph type="title" idx="4294967295"/>
          </p:nvPr>
        </p:nvSpPr>
        <p:spPr>
          <a:xfrm>
            <a:off x="685800" y="76200"/>
            <a:ext cx="7772400" cy="457200"/>
          </a:xfrm>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ar-SA" dirty="0">
                <a:effectLst/>
                <a:ea typeface="ＭＳ Ｐゴシック" charset="0"/>
                <a:cs typeface="+mn-cs"/>
              </a:rPr>
              <a:t>يوحنا</a:t>
            </a:r>
            <a:endParaRPr lang="en-US" sz="7200" dirty="0">
              <a:effectLst/>
              <a:ea typeface="ＭＳ Ｐゴシック" charset="0"/>
              <a:cs typeface="+mn-cs"/>
            </a:endParaRPr>
          </a:p>
        </p:txBody>
      </p:sp>
      <p:sp>
        <p:nvSpPr>
          <p:cNvPr id="449572" name="Text Box 3"/>
          <p:cNvSpPr txBox="1">
            <a:spLocks noChangeArrowheads="1"/>
          </p:cNvSpPr>
          <p:nvPr/>
        </p:nvSpPr>
        <p:spPr bwMode="auto">
          <a:xfrm>
            <a:off x="8426483" y="76223"/>
            <a:ext cx="703136" cy="461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2823068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49571"/>
                                        </p:tgtEl>
                                        <p:attrNameLst>
                                          <p:attrName>style.visibility</p:attrName>
                                        </p:attrNameLst>
                                      </p:cBhvr>
                                      <p:to>
                                        <p:strVal val="visible"/>
                                      </p:to>
                                    </p:set>
                                    <p:anim calcmode="lin" valueType="num">
                                      <p:cBhvr additive="base">
                                        <p:cTn id="7" dur="500" fill="hold"/>
                                        <p:tgtEl>
                                          <p:spTgt spid="449571"/>
                                        </p:tgtEl>
                                        <p:attrNameLst>
                                          <p:attrName>ppt_x</p:attrName>
                                        </p:attrNameLst>
                                      </p:cBhvr>
                                      <p:tavLst>
                                        <p:tav tm="0">
                                          <p:val>
                                            <p:strVal val="#ppt_x"/>
                                          </p:val>
                                        </p:tav>
                                        <p:tav tm="100000">
                                          <p:val>
                                            <p:strVal val="#ppt_x"/>
                                          </p:val>
                                        </p:tav>
                                      </p:tavLst>
                                    </p:anim>
                                    <p:anim calcmode="lin" valueType="num">
                                      <p:cBhvr additive="base">
                                        <p:cTn id="8" dur="500" fill="hold"/>
                                        <p:tgtEl>
                                          <p:spTgt spid="4495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571"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99EBAC21-7C8B-314B-A021-BBB1F735FA4C}"/>
              </a:ext>
            </a:extLst>
          </p:cNvPr>
          <p:cNvGrpSpPr/>
          <p:nvPr/>
        </p:nvGrpSpPr>
        <p:grpSpPr>
          <a:xfrm>
            <a:off x="0" y="0"/>
            <a:ext cx="9144000" cy="6858000"/>
            <a:chOff x="0" y="0"/>
            <a:chExt cx="9144000" cy="6858000"/>
          </a:xfrm>
        </p:grpSpPr>
        <p:pic>
          <p:nvPicPr>
            <p:cNvPr id="410626"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28D5B706-A61D-3D45-9C90-E4682882699A}"/>
                </a:ext>
              </a:extLst>
            </p:cNvPr>
            <p:cNvSpPr/>
            <p:nvPr/>
          </p:nvSpPr>
          <p:spPr bwMode="auto">
            <a:xfrm>
              <a:off x="1619672" y="0"/>
              <a:ext cx="864096" cy="404664"/>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pitchFamily="-108" charset="0"/>
                <a:ea typeface="ＭＳ Ｐゴシック" charset="0"/>
              </a:endParaRPr>
            </a:p>
          </p:txBody>
        </p:sp>
      </p:grpSp>
      <p:sp>
        <p:nvSpPr>
          <p:cNvPr id="11269" name="Rectangle 5"/>
          <p:cNvSpPr>
            <a:spLocks noGrp="1" noChangeArrowheads="1"/>
          </p:cNvSpPr>
          <p:nvPr>
            <p:ph type="title" idx="4294967295"/>
          </p:nvPr>
        </p:nvSpPr>
        <p:spPr>
          <a:xfrm>
            <a:off x="5508104" y="5168044"/>
            <a:ext cx="3433253" cy="792088"/>
          </a:xfrm>
          <a:solidFill>
            <a:schemeClr val="bg2"/>
          </a:solidFill>
        </p:spPr>
        <p:txBody>
          <a:bodyPr/>
          <a:lstStyle/>
          <a:p>
            <a:pPr eaLnBrk="1" hangingPunct="1">
              <a:defRPr/>
            </a:pPr>
            <a:r>
              <a:rPr lang="ar-SA" sz="3600" kern="1200" dirty="0">
                <a:solidFill>
                  <a:srgbClr val="FFFFFF"/>
                </a:solidFill>
                <a:effectLst>
                  <a:glow rad="177800">
                    <a:srgbClr val="000000"/>
                  </a:glow>
                </a:effectLst>
                <a:ea typeface="ＭＳ Ｐゴシック" charset="0"/>
                <a:cs typeface="Arial" panose="020B0604020202020204" pitchFamily="34" charset="0"/>
              </a:rPr>
              <a:t>يوحنا</a:t>
            </a:r>
            <a:endParaRPr lang="en-US" sz="3600" kern="1200" dirty="0">
              <a:solidFill>
                <a:srgbClr val="FFFFFF"/>
              </a:solidFill>
              <a:effectLst>
                <a:glow rad="177800">
                  <a:srgbClr val="000000"/>
                </a:glow>
              </a:effectLst>
              <a:ea typeface="ＭＳ Ｐゴシック" charset="0"/>
              <a:cs typeface="Arial" panose="020B0604020202020204" pitchFamily="34" charset="0"/>
            </a:endParaRPr>
          </a:p>
        </p:txBody>
      </p:sp>
      <p:sp>
        <p:nvSpPr>
          <p:cNvPr id="410627" name="Text Box 4"/>
          <p:cNvSpPr txBox="1">
            <a:spLocks noChangeArrowheads="1"/>
          </p:cNvSpPr>
          <p:nvPr/>
        </p:nvSpPr>
        <p:spPr bwMode="auto">
          <a:xfrm>
            <a:off x="288986" y="2087591"/>
            <a:ext cx="8474075" cy="645884"/>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بقلم "التلميذ الذي أحبه يسوع"</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5">
            <a:extLst>
              <a:ext uri="{FF2B5EF4-FFF2-40B4-BE49-F238E27FC236}">
                <a16:creationId xmlns:a16="http://schemas.microsoft.com/office/drawing/2014/main" id="{7FE68FC8-DDFE-D644-80F8-B620D68B40F0}"/>
              </a:ext>
            </a:extLst>
          </p:cNvPr>
          <p:cNvSpPr/>
          <p:nvPr/>
        </p:nvSpPr>
        <p:spPr bwMode="auto">
          <a:xfrm>
            <a:off x="-1913237" y="1385455"/>
            <a:ext cx="864096" cy="404664"/>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pitchFamily="-108" charset="0"/>
              <a:ea typeface="ＭＳ Ｐゴシック" charset="0"/>
            </a:endParaRPr>
          </a:p>
        </p:txBody>
      </p:sp>
      <p:sp>
        <p:nvSpPr>
          <p:cNvPr id="9" name="Rectangle 3">
            <a:extLst>
              <a:ext uri="{FF2B5EF4-FFF2-40B4-BE49-F238E27FC236}">
                <a16:creationId xmlns:a16="http://schemas.microsoft.com/office/drawing/2014/main" id="{E1BAD9ED-AC11-C042-BFEB-9A057A7B5E7C}"/>
              </a:ext>
            </a:extLst>
          </p:cNvPr>
          <p:cNvSpPr txBox="1">
            <a:spLocks noChangeArrowheads="1"/>
          </p:cNvSpPr>
          <p:nvPr/>
        </p:nvSpPr>
        <p:spPr bwMode="auto">
          <a:xfrm>
            <a:off x="-36512" y="6428184"/>
            <a:ext cx="5849887" cy="457200"/>
          </a:xfrm>
          <a:prstGeom prst="rect">
            <a:avLst/>
          </a:prstGeom>
          <a:solidFill>
            <a:srgbClr val="000000"/>
          </a:solidFill>
          <a:ln>
            <a:noFill/>
          </a:ln>
          <a:effectLst>
            <a:outerShdw blurRad="63500" dist="35921" dir="2700000" algn="ctr" rotWithShape="0">
              <a:srgbClr val="80808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الكتاب المقدس قراءة الكتاب المقدس باري هدلستون</a:t>
            </a:r>
            <a:endParaRPr kumimoji="0" lang="en-US" sz="2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88163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269"/>
                                        </p:tgtEl>
                                        <p:attrNameLst>
                                          <p:attrName>style.visibility</p:attrName>
                                        </p:attrNameLst>
                                      </p:cBhvr>
                                      <p:to>
                                        <p:strVal val="visible"/>
                                      </p:to>
                                    </p:set>
                                    <p:animEffect transition="in" filter="dissolve">
                                      <p:cBhvr>
                                        <p:cTn id="7" dur="500"/>
                                        <p:tgtEl>
                                          <p:spTgt spid="11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00738" name="Picture 2">
            <a:extLst>
              <a:ext uri="{FF2B5EF4-FFF2-40B4-BE49-F238E27FC236}">
                <a16:creationId xmlns:a16="http://schemas.microsoft.com/office/drawing/2014/main" id="{36A6DE9C-E828-DC45-9201-3FFCD9BA2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23" y="-11290"/>
            <a:ext cx="9309825" cy="609391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rot="1030052">
            <a:off x="-514244" y="2902650"/>
            <a:ext cx="7495442" cy="1036172"/>
          </a:xfrm>
          <a:prstGeom prst="rect">
            <a:avLst/>
          </a:prstGeom>
          <a:solidFill>
            <a:schemeClr val="tx1"/>
          </a:soli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كما قال البشير يوحنا </a:t>
            </a:r>
            <a:endParaRPr kumimoji="0" lang="en-US" sz="6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27045" y="4635975"/>
            <a:ext cx="9120187" cy="1446653"/>
          </a:xfrm>
          <a:effectLst>
            <a:outerShdw blurRad="63500" dist="35921" dir="2700000" algn="ctr" rotWithShape="0">
              <a:schemeClr val="tx2">
                <a:alpha val="74998"/>
              </a:schemeClr>
            </a:outerShdw>
          </a:effectLst>
        </p:spPr>
        <p:txBody>
          <a:bodyPr/>
          <a:lstStyle/>
          <a:p>
            <a:pPr>
              <a:defRPr/>
            </a:pPr>
            <a:r>
              <a:rPr lang="ar-JO" sz="8800" kern="1200" dirty="0">
                <a:solidFill>
                  <a:srgbClr val="FFFFFF"/>
                </a:solidFill>
                <a:effectLst>
                  <a:glow rad="177800">
                    <a:srgbClr val="000000"/>
                  </a:glow>
                </a:effectLst>
                <a:ea typeface="ＭＳ Ｐゴシック" charset="0"/>
              </a:rPr>
              <a:t>كن مؤمنا</a:t>
            </a:r>
            <a:endParaRPr lang="en-US" kern="1200" dirty="0">
              <a:solidFill>
                <a:srgbClr val="FFFFFF"/>
              </a:solidFill>
              <a:effectLst>
                <a:glow rad="177800">
                  <a:srgbClr val="000000"/>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د. ريك غريفيث • كنيسة الطرق المتقاطعة الدولية بسنغافورة    </a:t>
            </a:r>
            <a:r>
              <a:rPr kumimoji="0" lang="en-US" sz="2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6" name="Rectangle 2">
            <a:extLst>
              <a:ext uri="{FF2B5EF4-FFF2-40B4-BE49-F238E27FC236}">
                <a16:creationId xmlns:a16="http://schemas.microsoft.com/office/drawing/2014/main" id="{068391B6-7EF0-8243-B66D-FE1C6376F8FF}"/>
              </a:ext>
            </a:extLst>
          </p:cNvPr>
          <p:cNvSpPr txBox="1">
            <a:spLocks noChangeArrowheads="1"/>
          </p:cNvSpPr>
          <p:nvPr/>
        </p:nvSpPr>
        <p:spPr bwMode="auto">
          <a:xfrm rot="1030052">
            <a:off x="157390" y="1464998"/>
            <a:ext cx="6967207" cy="169469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9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تؤمن</a:t>
            </a:r>
            <a:endParaRPr kumimoji="0" lang="en-US"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1B5FB39C-9359-C147-959D-64E198ECE2B9}"/>
              </a:ext>
            </a:extLst>
          </p:cNvPr>
          <p:cNvSpPr txBox="1">
            <a:spLocks noChangeArrowheads="1"/>
          </p:cNvSpPr>
          <p:nvPr/>
        </p:nvSpPr>
        <p:spPr bwMode="auto">
          <a:xfrm rot="1030052">
            <a:off x="596622" y="986135"/>
            <a:ext cx="6967207" cy="7840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أنت تستطيع أن</a:t>
            </a:r>
            <a:endParaRPr kumimoji="0" lang="en-US" sz="5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99087940"/>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8930" name="Picture 2">
            <a:extLst>
              <a:ext uri="{FF2B5EF4-FFF2-40B4-BE49-F238E27FC236}">
                <a16:creationId xmlns:a16="http://schemas.microsoft.com/office/drawing/2014/main" id="{A7575A24-6A51-0F4F-AEAD-CA2BA5815F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91" y="0"/>
            <a:ext cx="9144000" cy="479901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6512" y="3861049"/>
            <a:ext cx="9180512" cy="1008112"/>
          </a:xfrm>
          <a:solidFill>
            <a:srgbClr val="00007D"/>
          </a:solidFill>
          <a:effectLst>
            <a:outerShdw blurRad="63500" dist="35921" dir="2700000" algn="ctr" rotWithShape="0">
              <a:schemeClr val="tx2">
                <a:alpha val="74998"/>
              </a:schemeClr>
            </a:outerShdw>
          </a:effectLst>
        </p:spPr>
        <p:txBody>
          <a:bodyPr anchor="ctr"/>
          <a:lstStyle/>
          <a:p>
            <a:pPr>
              <a:defRPr/>
            </a:pPr>
            <a:r>
              <a:rPr lang="ar-JO" sz="4800" kern="1200" dirty="0">
                <a:solidFill>
                  <a:srgbClr val="FFFFFF"/>
                </a:solidFill>
                <a:effectLst>
                  <a:glow rad="177800">
                    <a:srgbClr val="000000"/>
                  </a:glow>
                </a:effectLst>
                <a:ea typeface="ＭＳ Ｐゴシック" charset="0"/>
              </a:rPr>
              <a:t>ما هي الحياة الأبدية؟</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9EC479BD-1249-6040-BEC0-B1A6F2DC3D1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86178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03810" name="Picture 2">
            <a:extLst>
              <a:ext uri="{FF2B5EF4-FFF2-40B4-BE49-F238E27FC236}">
                <a16:creationId xmlns:a16="http://schemas.microsoft.com/office/drawing/2014/main" id="{DD27C7E1-F0D3-A741-A186-38B9D3DAA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3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86980"/>
            <a:ext cx="9143999" cy="909772"/>
          </a:xfrm>
          <a:noFill/>
          <a:ln>
            <a:noFill/>
          </a:ln>
          <a:effectLst/>
        </p:spPr>
        <p:txBody>
          <a:bodyPr vert="horz" wrap="square" lIns="91440" tIns="45720" rIns="91440" bIns="45720" numCol="1" anchor="ctr" anchorCtr="0" compatLnSpc="1">
            <a:prstTxWarp prst="textNoShape">
              <a:avLst/>
            </a:prstTxWarp>
          </a:bodyPr>
          <a:lstStyle/>
          <a:p>
            <a:r>
              <a:rPr lang="ar-JO" dirty="0">
                <a:solidFill>
                  <a:schemeClr val="tx2"/>
                </a:solidFill>
                <a:effectLst>
                  <a:glow rad="127000">
                    <a:schemeClr val="bg1"/>
                  </a:glow>
                </a:effectLst>
                <a:ea typeface="ＭＳ Ｐゴシック" charset="0"/>
              </a:rPr>
              <a:t>كيف تحصل على الحياة الأبدية؟</a:t>
            </a:r>
            <a:endParaRPr lang="en-US" dirty="0">
              <a:solidFill>
                <a:schemeClr val="tx2"/>
              </a:solidFill>
              <a:effectLst>
                <a:glow rad="127000">
                  <a:schemeClr val="bg1"/>
                </a:glow>
              </a:effectLst>
              <a:ea typeface="ＭＳ Ｐゴシック" charset="0"/>
            </a:endParaRPr>
          </a:p>
        </p:txBody>
      </p:sp>
      <p:sp>
        <p:nvSpPr>
          <p:cNvPr id="4" name="Rectangle 2">
            <a:extLst>
              <a:ext uri="{FF2B5EF4-FFF2-40B4-BE49-F238E27FC236}">
                <a16:creationId xmlns:a16="http://schemas.microsoft.com/office/drawing/2014/main" id="{CB52CEA0-F078-0147-8B50-DAD4485013E7}"/>
              </a:ext>
            </a:extLst>
          </p:cNvPr>
          <p:cNvSpPr txBox="1">
            <a:spLocks noChangeArrowheads="1"/>
          </p:cNvSpPr>
          <p:nvPr/>
        </p:nvSpPr>
        <p:spPr bwMode="auto">
          <a:xfrm>
            <a:off x="0" y="5920006"/>
            <a:ext cx="8791222" cy="90977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400" b="1">
                <a:solidFill>
                  <a:schemeClr val="tx2"/>
                </a:solidFill>
                <a:effectLst>
                  <a:glow rad="127000">
                    <a:schemeClr val="bg1"/>
                  </a:glow>
                </a:effectLst>
                <a:latin typeface="Arial" charset="0"/>
                <a:cs typeface="Arial"/>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4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يوحنا</a:t>
            </a:r>
            <a:endParaRPr kumimoji="0" lang="en-US" sz="44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902466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9954" name="Picture 2">
            <a:extLst>
              <a:ext uri="{FF2B5EF4-FFF2-40B4-BE49-F238E27FC236}">
                <a16:creationId xmlns:a16="http://schemas.microsoft.com/office/drawing/2014/main" id="{008376C5-F4F3-134E-8B7B-A73719DD9B9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0996"/>
          <a:stretch/>
        </p:blipFill>
        <p:spPr bwMode="auto">
          <a:xfrm>
            <a:off x="0" y="-29469"/>
            <a:ext cx="9148936"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2987824" y="29469"/>
            <a:ext cx="6156176" cy="3543547"/>
          </a:xfrm>
          <a:effectLst>
            <a:outerShdw blurRad="63500" dist="35921" dir="2700000" algn="ctr" rotWithShape="0">
              <a:schemeClr val="tx2">
                <a:alpha val="74998"/>
              </a:schemeClr>
            </a:outerShdw>
          </a:effectLst>
        </p:spPr>
        <p:txBody>
          <a:bodyPr anchor="t"/>
          <a:lstStyle/>
          <a:p>
            <a:pPr marL="850900" indent="-842963" algn="l">
              <a:defRPr/>
            </a:pPr>
            <a:r>
              <a:rPr lang="ar-JO" sz="4800" kern="1200" dirty="0">
                <a:solidFill>
                  <a:srgbClr val="FFFFFF"/>
                </a:solidFill>
                <a:effectLst>
                  <a:glow rad="177800">
                    <a:srgbClr val="000000"/>
                  </a:glow>
                </a:effectLst>
                <a:ea typeface="ＭＳ Ｐゴシック" charset="0"/>
              </a:rPr>
              <a:t>١. استجابات الحياة الأبدية في يسوع بشكل متباين .</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FE97D79C-DE44-834E-B5EC-11E22652C92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١ – ١٧ </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000434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7906" name="Picture 2">
            <a:extLst>
              <a:ext uri="{FF2B5EF4-FFF2-40B4-BE49-F238E27FC236}">
                <a16:creationId xmlns:a16="http://schemas.microsoft.com/office/drawing/2014/main" id="{4A0C1EFD-347D-4241-83D0-2423B9E959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04864"/>
            <a:ext cx="9144000" cy="429895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23528" y="49784"/>
            <a:ext cx="8467694" cy="2443112"/>
          </a:xfrm>
          <a:effectLst>
            <a:outerShdw blurRad="63500" dist="35921" dir="2700000" algn="ctr" rotWithShape="0">
              <a:schemeClr val="tx2">
                <a:alpha val="74998"/>
              </a:schemeClr>
            </a:outerShdw>
          </a:effectLst>
        </p:spPr>
        <p:txBody>
          <a:bodyPr anchor="t"/>
          <a:lstStyle/>
          <a:p>
            <a:pPr marL="757238" indent="-757238" algn="r">
              <a:defRPr/>
            </a:pPr>
            <a:r>
              <a:rPr lang="ar-JO" sz="4800" kern="1200" dirty="0">
                <a:solidFill>
                  <a:srgbClr val="FFFFFF"/>
                </a:solidFill>
                <a:effectLst>
                  <a:glow rad="177800">
                    <a:srgbClr val="000000"/>
                  </a:glow>
                </a:effectLst>
                <a:ea typeface="ＭＳ Ｐゴシック" charset="0"/>
              </a:rPr>
              <a:t>٢. تأتي الحياة الأبدية من خلال الإيمان بأن يسوع مات وقام من أجلك .</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6DB76CCF-72D8-6D4C-B4F6-53037CB7726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١۸ - ٢١</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64746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22E8FBF-DD70-3C4E-AB77-70AC620AC816}"/>
              </a:ext>
            </a:extLst>
          </p:cNvPr>
          <p:cNvSpPr txBox="1"/>
          <p:nvPr/>
        </p:nvSpPr>
        <p:spPr>
          <a:xfrm>
            <a:off x="2092036" y="-1205345"/>
            <a:ext cx="184731" cy="461665"/>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pic>
        <p:nvPicPr>
          <p:cNvPr id="504834" name="Picture 2">
            <a:extLst>
              <a:ext uri="{FF2B5EF4-FFF2-40B4-BE49-F238E27FC236}">
                <a16:creationId xmlns:a16="http://schemas.microsoft.com/office/drawing/2014/main" id="{640EDEBD-9A35-804A-A3EA-818C601252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041400"/>
            <a:ext cx="9144000" cy="47752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4800" kern="1200" dirty="0">
                <a:solidFill>
                  <a:srgbClr val="FFFFFF"/>
                </a:solidFill>
                <a:effectLst>
                  <a:glow rad="177800">
                    <a:srgbClr val="000000"/>
                  </a:glow>
                </a:effectLst>
                <a:ea typeface="ＭＳ Ｐゴシック" charset="0"/>
              </a:rPr>
              <a:t>الفكرة الرئيسية</a:t>
            </a:r>
            <a:endParaRPr lang="en-US" sz="4800" kern="1200" dirty="0">
              <a:solidFill>
                <a:srgbClr val="FFFFFF"/>
              </a:solidFill>
              <a:effectLst>
                <a:glow rad="177800">
                  <a:srgbClr val="000000"/>
                </a:glow>
              </a:effectLst>
              <a:ea typeface="ＭＳ Ｐゴシック" charset="0"/>
            </a:endParaRPr>
          </a:p>
        </p:txBody>
      </p:sp>
      <p:sp>
        <p:nvSpPr>
          <p:cNvPr id="3" name="Rectangle 2"/>
          <p:cNvSpPr txBox="1">
            <a:spLocks noChangeArrowheads="1"/>
          </p:cNvSpPr>
          <p:nvPr/>
        </p:nvSpPr>
        <p:spPr bwMode="auto">
          <a:xfrm>
            <a:off x="0" y="1556792"/>
            <a:ext cx="9144000" cy="316835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تأتي الحياة الأبدية بالثقة في أن يسوع هو الله الذي خلق الإنسان .</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286E5691-7A4E-7E4F-B8DD-1F17D2F13DE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14520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783814" name="Picture 6" descr="John316Code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04800" y="152400"/>
            <a:ext cx="8686800" cy="3276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83810" name="Rectangle 2"/>
          <p:cNvSpPr>
            <a:spLocks noGrp="1" noChangeArrowheads="1"/>
          </p:cNvSpPr>
          <p:nvPr>
            <p:ph type="ctrTitle"/>
          </p:nvPr>
        </p:nvSpPr>
        <p:spPr>
          <a:xfrm rot="16200000">
            <a:off x="-3009900" y="3009900"/>
            <a:ext cx="6858000" cy="838200"/>
          </a:xfrm>
          <a:gradFill rotWithShape="0">
            <a:gsLst>
              <a:gs pos="0">
                <a:schemeClr val="accent1"/>
              </a:gs>
              <a:gs pos="100000">
                <a:schemeClr val="accent1">
                  <a:gamma/>
                  <a:shade val="46275"/>
                  <a:invGamma/>
                </a:schemeClr>
              </a:gs>
            </a:gsLst>
            <a:path path="shape">
              <a:fillToRect l="50000" t="50000" r="50000" b="50000"/>
            </a:path>
          </a:gradFill>
        </p:spPr>
        <p:txBody>
          <a:bodyPr/>
          <a:lstStyle/>
          <a:p>
            <a:pPr eaLnBrk="1" hangingPunct="1">
              <a:defRPr/>
            </a:pPr>
            <a:r>
              <a:rPr lang="ar-JO"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rPr>
              <a:t>القانون الإلهي</a:t>
            </a:r>
            <a:endParaRPr lang="en-US"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endParaRPr>
          </a:p>
        </p:txBody>
      </p:sp>
      <p:sp>
        <p:nvSpPr>
          <p:cNvPr id="2" name="Rectangle 1"/>
          <p:cNvSpPr/>
          <p:nvPr/>
        </p:nvSpPr>
        <p:spPr>
          <a:xfrm>
            <a:off x="1619672" y="3943170"/>
            <a:ext cx="6768752" cy="2923877"/>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لأَنَّهُ هكَذَا أَحَبَّ اللهُ الْعَالَمَ حَتَّى بَذَلَ ابْنَهُ الْوَحِيدَ، لِكَيْ لاَ يَهْلِكَ كُلُّ مَنْ يُؤْمِنُ بِهِ، بَلْ تَكُونُ لَهُ الْحَيَاةُ الأَبَدِيَّةُ.</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uLnTx/>
              <a:uFillTx/>
              <a:latin typeface="Microsoft PhagsPa" panose="020B0502040204020203" pitchFamily="34" charset="0"/>
              <a:ea typeface="Microsoft YaHei UI Light" panose="020B0502040204020203" pitchFamily="34" charset="-122"/>
              <a:cs typeface="+mn-cs"/>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٣ : ١٦</a:t>
            </a:r>
          </a:p>
        </p:txBody>
      </p:sp>
    </p:spTree>
    <p:extLst>
      <p:ext uri="{BB962C8B-B14F-4D97-AF65-F5344CB8AC3E}">
        <p14:creationId xmlns:p14="http://schemas.microsoft.com/office/powerpoint/2010/main" val="3800353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1783814"/>
                                        </p:tgtEl>
                                        <p:attrNameLst>
                                          <p:attrName>style.visibility</p:attrName>
                                        </p:attrNameLst>
                                      </p:cBhvr>
                                      <p:to>
                                        <p:strVal val="visible"/>
                                      </p:to>
                                    </p:set>
                                    <p:anim calcmode="lin" valueType="num">
                                      <p:cBhvr additive="base">
                                        <p:cTn id="7" dur="500" fill="hold"/>
                                        <p:tgtEl>
                                          <p:spTgt spid="1783814"/>
                                        </p:tgtEl>
                                        <p:attrNameLst>
                                          <p:attrName>ppt_x</p:attrName>
                                        </p:attrNameLst>
                                      </p:cBhvr>
                                      <p:tavLst>
                                        <p:tav tm="0">
                                          <p:val>
                                            <p:strVal val="0-#ppt_w/2"/>
                                          </p:val>
                                        </p:tav>
                                        <p:tav tm="100000">
                                          <p:val>
                                            <p:strVal val="#ppt_x"/>
                                          </p:val>
                                        </p:tav>
                                      </p:tavLst>
                                    </p:anim>
                                    <p:anim calcmode="lin" valueType="num">
                                      <p:cBhvr additive="base">
                                        <p:cTn id="8" dur="500" fill="hold"/>
                                        <p:tgtEl>
                                          <p:spTgt spid="178381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7838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3810" grpId="0" animBg="1"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r>
              <a:rPr lang="en-US"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618234" y="1602028"/>
            <a:ext cx="7953484"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تم تحقيق وعد الله "أن جميع الأمم ستتبارك في </a:t>
            </a:r>
            <a:r>
              <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rPr>
              <a:t>]</a:t>
            </a: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إبراهيم</a:t>
            </a:r>
            <a:r>
              <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rPr>
              <a:t>[</a:t>
            </a: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 (تك 12: 3) في يسوع الذي قدم نفسه رسميًا كملك لإسرائيل (21: 5) وسيملك معه تلاميذه على أثني عشر عرشًا (19: 28) وحتى ذلك الوقت، فهو "العصر الذي يفصل" الكنيسة بين عصر مجيئي المسيح (الإصحاحين 13، 22).</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9C27E9A-1A4D-7A4D-8914-0E491C6EB63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38113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1089" name="Picture 2" descr="Bread of Life"/>
          <p:cNvPicPr>
            <a:picLocks noChangeAspect="1" noChangeArrowheads="1"/>
          </p:cNvPicPr>
          <p:nvPr/>
        </p:nvPicPr>
        <p:blipFill>
          <a:blip r:embed="rId3">
            <a:lum bright="-12000"/>
            <a:extLst>
              <a:ext uri="{28A0092B-C50C-407E-A947-70E740481C1C}">
                <a14:useLocalDpi xmlns:a14="http://schemas.microsoft.com/office/drawing/2010/main"/>
              </a:ext>
            </a:extLst>
          </a:blip>
          <a:srcRect/>
          <a:stretch>
            <a:fillRect/>
          </a:stretch>
        </p:blipFill>
        <p:spPr bwMode="auto">
          <a:xfrm>
            <a:off x="0" y="-304800"/>
            <a:ext cx="9144000" cy="7737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65635" name="Rectangle 3"/>
          <p:cNvSpPr>
            <a:spLocks noGrp="1" noChangeArrowheads="1"/>
          </p:cNvSpPr>
          <p:nvPr>
            <p:ph type="title"/>
          </p:nvPr>
        </p:nvSpPr>
        <p:spPr>
          <a:xfrm>
            <a:off x="152400" y="-152400"/>
            <a:ext cx="8534400" cy="1123950"/>
          </a:xfrm>
          <a:effectLst>
            <a:outerShdw blurRad="63500" dist="107763" dir="2700000" algn="ctr" rotWithShape="0">
              <a:srgbClr val="000000">
                <a:alpha val="74997"/>
              </a:srgbClr>
            </a:outerShdw>
          </a:effectLst>
        </p:spPr>
        <p:txBody>
          <a:bodyPr/>
          <a:lstStyle/>
          <a:p>
            <a:pPr eaLnBrk="1" hangingPunct="1">
              <a:defRPr/>
            </a:pPr>
            <a:r>
              <a:rPr lang="ar-JO"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rPr>
              <a:t>كيف يمكنك التعرف عليه؟</a:t>
            </a:r>
            <a:endParaRPr lang="en-US"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endParaRPr>
          </a:p>
        </p:txBody>
      </p:sp>
      <p:sp>
        <p:nvSpPr>
          <p:cNvPr id="5" name="Rectangle 4"/>
          <p:cNvSpPr txBox="1">
            <a:spLocks noChangeArrowheads="1"/>
          </p:cNvSpPr>
          <p:nvPr/>
        </p:nvSpPr>
        <p:spPr bwMode="auto">
          <a:xfrm>
            <a:off x="0" y="2743200"/>
            <a:ext cx="9144000" cy="4419600"/>
          </a:xfrm>
          <a:prstGeom prst="rect">
            <a:avLst/>
          </a:prstGeom>
          <a:noFill/>
          <a:ln w="9525">
            <a:noFill/>
            <a:miter lim="800000"/>
            <a:headEnd/>
            <a:tailEnd/>
          </a:ln>
          <a:effectLst>
            <a:outerShdw blurRad="63500" dist="107763" dir="2700000" algn="ctr" rotWithShape="0">
              <a:srgbClr val="000000">
                <a:alpha val="74997"/>
              </a:srgbClr>
            </a:outerShdw>
          </a:effectLst>
        </p:spPr>
        <p:txBody>
          <a:bodyPr lIns="91275" tIns="45638" rIns="91275" bIns="45638"/>
          <a:lstStyle>
            <a:lvl1pPr marL="342900" indent="-342900"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اعترف أنك أخطأت</a:t>
            </a:r>
          </a:p>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صدق أن يسوع مات من أجلك</a:t>
            </a:r>
          </a:p>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اعترف أنك غيرت رأيك بشأن ما أو من يمكنه أن يخلصك (التوبة)</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7145316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684367607"/>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3233" name="Picture 4" descr="ascensio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4767"/>
            <a:ext cx="9144000" cy="685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9922" name="Title 4"/>
          <p:cNvSpPr>
            <a:spLocks noGrp="1"/>
          </p:cNvSpPr>
          <p:nvPr>
            <p:ph type="title" idx="4294967295"/>
          </p:nvPr>
        </p:nvSpPr>
        <p:spPr>
          <a:xfrm>
            <a:off x="333294" y="188640"/>
            <a:ext cx="7047018" cy="1143000"/>
          </a:xfrm>
        </p:spPr>
        <p:txBody>
          <a:bodyPr anchor="ctr"/>
          <a:lstStyle/>
          <a:p>
            <a:pPr algn="l">
              <a:defRPr/>
            </a:pPr>
            <a:r>
              <a:rPr lang="ar-JO" sz="8800" dirty="0">
                <a:solidFill>
                  <a:srgbClr val="FFFFFF"/>
                </a:solidFill>
                <a:effectLst>
                  <a:glow rad="228600">
                    <a:schemeClr val="bg2"/>
                  </a:glow>
                </a:effectLst>
                <a:ea typeface="ＭＳ Ｐゴシック" charset="0"/>
                <a:cs typeface="Arial" panose="020B0604020202020204" pitchFamily="34" charset="0"/>
              </a:rPr>
              <a:t>أعمال الرسل</a:t>
            </a:r>
            <a:endParaRPr lang="en-US" sz="8800" dirty="0">
              <a:solidFill>
                <a:srgbClr val="FFFFFF"/>
              </a:solidFill>
              <a:effectLst>
                <a:glow rad="228600">
                  <a:schemeClr val="bg2"/>
                </a:glow>
              </a:effectLst>
              <a:ea typeface="ＭＳ Ｐゴシック" charset="0"/>
              <a:cs typeface="Arial" panose="020B0604020202020204" pitchFamily="34" charset="0"/>
            </a:endParaRPr>
          </a:p>
        </p:txBody>
      </p:sp>
      <p:sp>
        <p:nvSpPr>
          <p:cNvPr id="4" name="Text Box 3"/>
          <p:cNvSpPr txBox="1">
            <a:spLocks noChangeArrowheads="1"/>
          </p:cNvSpPr>
          <p:nvPr/>
        </p:nvSpPr>
        <p:spPr bwMode="auto">
          <a:xfrm>
            <a:off x="0" y="6381750"/>
            <a:ext cx="9144000" cy="476250"/>
          </a:xfrm>
          <a:prstGeom prst="rect">
            <a:avLst/>
          </a:prstGeom>
          <a:solidFill>
            <a:srgbClr val="000000"/>
          </a:solidFill>
          <a:ln w="9525">
            <a:noFill/>
            <a:miter lim="800000"/>
            <a:headEnd/>
            <a:tailEnd/>
          </a:ln>
          <a:effectLst/>
        </p:spPr>
        <p:txBody>
          <a:bodyPr lIns="91389" tIns="45695" rIns="91389" bIns="45695"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endParaRPr kumimoji="0" lang="en-US" sz="11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8013980"/>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37596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السيادة ٢</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48812" y="65348"/>
            <a:ext cx="526904" cy="83094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1758535"/>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622889" y="1614829"/>
            <a:ext cx="7879566"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المُعلن عن المُخلِّص العالمي في تقدم المملكة ذات السيادة</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6157522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1602008"/>
            <a:ext cx="9144000" cy="413124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لكنكم ستنالون قوة متى حل الروح القدس عليكم و تكونون لي شهوداً في أورشليم و في كل اليهودية و السامرة و إلى أقصى الأرض </a:t>
            </a:r>
          </a:p>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(أعمال ٨:١)</a:t>
            </a:r>
            <a:endParaRPr kumimoji="0" lang="en-US"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7" y="65348"/>
            <a:ext cx="530812" cy="4616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26826366"/>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9073" name="Text Box 2"/>
          <p:cNvSpPr txBox="1">
            <a:spLocks noChangeArrowheads="1"/>
          </p:cNvSpPr>
          <p:nvPr/>
        </p:nvSpPr>
        <p:spPr bwMode="auto">
          <a:xfrm>
            <a:off x="8382008" y="76206"/>
            <a:ext cx="703825" cy="4615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120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9074" name="Text Box 8"/>
          <p:cNvSpPr txBox="1">
            <a:spLocks noChangeArrowheads="1"/>
          </p:cNvSpPr>
          <p:nvPr/>
        </p:nvSpPr>
        <p:spPr bwMode="auto">
          <a:xfrm>
            <a:off x="78118" y="967369"/>
            <a:ext cx="8951950" cy="2862215"/>
          </a:xfrm>
          <a:prstGeom prst="rect">
            <a:avLst/>
          </a:prstGeom>
          <a:solidFill>
            <a:srgbClr val="000000"/>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إن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تقدم الله الموجه سياديًا لرسالة الملكوت </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من يهود أورشليم إلى الرومان غير اليهود في تاريخ الكنيسة المبكر يثبت أن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الله مسؤول </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عن كنيسته ويحث المؤمنين على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الشهادة في كل مكان</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5065" name="Text Box 9"/>
          <p:cNvSpPr txBox="1">
            <a:spLocks noChangeArrowheads="1"/>
          </p:cNvSpPr>
          <p:nvPr/>
        </p:nvSpPr>
        <p:spPr bwMode="auto">
          <a:xfrm>
            <a:off x="71846" y="4005064"/>
            <a:ext cx="8964494" cy="2696016"/>
          </a:xfrm>
          <a:prstGeom prst="rect">
            <a:avLst/>
          </a:prstGeom>
          <a:solidFill>
            <a:srgbClr val="99FFCC"/>
          </a:solidFill>
          <a:ln w="12700" cap="sq">
            <a:solidFill>
              <a:schemeClr val="tx1"/>
            </a:solidFill>
            <a:miter lim="800000"/>
            <a:headEnd type="none" w="sm" len="sm"/>
            <a:tailEnd type="none" w="sm" len="sm"/>
          </a:ln>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كيف يوسع الله رسالة ملكوته من خلالك؟</a:t>
            </a:r>
            <a:endPar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كيف تتناسب مع هدفه العام لنشر الإنجيل في جميع أنحاء الأرض؟</a:t>
            </a: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9076" name="Text Box 10"/>
          <p:cNvSpPr txBox="1">
            <a:spLocks noChangeArrowheads="1"/>
          </p:cNvSpPr>
          <p:nvPr/>
        </p:nvSpPr>
        <p:spPr bwMode="auto">
          <a:xfrm>
            <a:off x="3622695" y="52389"/>
            <a:ext cx="1862796" cy="584668"/>
          </a:xfrm>
          <a:prstGeom prst="rect">
            <a:avLst/>
          </a:prstGeom>
          <a:solidFill>
            <a:srgbClr val="000099"/>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أعمال الرسل</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59077" name="Rectangle 11"/>
          <p:cNvSpPr>
            <a:spLocks noGrp="1" noChangeArrowheads="1"/>
          </p:cNvSpPr>
          <p:nvPr>
            <p:ph type="title" idx="4294967295"/>
          </p:nvPr>
        </p:nvSpPr>
        <p:spPr>
          <a:xfrm>
            <a:off x="0" y="0"/>
            <a:ext cx="3581400" cy="304800"/>
          </a:xfrm>
        </p:spPr>
        <p:txBody>
          <a:bodyPr/>
          <a:lstStyle/>
          <a:p>
            <a:pPr eaLnBrk="1" hangingPunct="1"/>
            <a:r>
              <a:rPr lang="ar-JO" sz="2400" b="1" dirty="0">
                <a:latin typeface="Arial" panose="020B0604020202020204" pitchFamily="34" charset="0"/>
                <a:ea typeface="ＭＳ Ｐゴシック" charset="0"/>
                <a:cs typeface="Arial" panose="020B0604020202020204" pitchFamily="34" charset="0"/>
              </a:rPr>
              <a:t>التلخيص و التطبيق</a:t>
            </a:r>
            <a:endParaRPr lang="en-US" sz="2400"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335786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5065"/>
                                        </p:tgtEl>
                                        <p:attrNameLst>
                                          <p:attrName>style.visibility</p:attrName>
                                        </p:attrNameLst>
                                      </p:cBhvr>
                                      <p:to>
                                        <p:strVal val="visible"/>
                                      </p:to>
                                    </p:set>
                                    <p:animEffect transition="in" filter="box(in)">
                                      <p:cBhvr>
                                        <p:cTn id="7" dur="500"/>
                                        <p:tgtEl>
                                          <p:spTgt spid="450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5" grpId="0" animBg="1"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8"/>
            <a:ext cx="9144000" cy="332789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تتوسع رسالة الملكوت من استقبالها من قبل اليهود في القدس (١: ١-٦: ٧) إلى يهوذا والسامريين (٦: ٨-٨: ٤٠) إلى الأمم في روما (٩-٢٨) في العديد من "تقارير التقدم" (2:47 ؛ 6: 7 ؛ 8:40 ؛ 9:31 ؛ 12:24 ؛ 16: 5 ؛ 19:20 ؛ 28: 30-31 ؛ ربما 2:41 ؛ 4:31 ؛ 5:42 ؛ 8 : 25 ، وما إلى ذلك) ليظهر للمؤمنين أن الله سوف ينمي كنيسته ، وليس الإنسان.</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8"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10A2C7DA-3257-A047-A6F9-0EDAA1B94F4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4812534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18"/>
            <a:ext cx="7569177"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أرسل المسيح الروح القدس ليشكل الكنيسة (1: 8 ؛ 2: 14-18 ، 33 ، 38-39 ؛ 10: 44-47) ، لذلك يجب على المؤمنين أن يتوبوا ويعتمدوا للانضمام إلى مجتمع العهد الجديد هذا الذي يسمى الكنيسة (2:21 ، 38 ؛ 3:19 ؛ 10:43 ، 47-48 ؛ 17:30 ؛ 26:20).</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Rectangle 2">
            <a:extLst>
              <a:ext uri="{FF2B5EF4-FFF2-40B4-BE49-F238E27FC236}">
                <a16:creationId xmlns:a16="http://schemas.microsoft.com/office/drawing/2014/main" id="{27D88DE5-3061-254E-B6E4-BE42ED921A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49046291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4016" y="1602018"/>
            <a:ext cx="8820472"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تم التأكيد على النداء العالمي للخلاص من خلال الإنجيل (1: 8 ؛ 28: 30-31) في أن سفر أعمال الرسل يسجل أكثر من 80 موقعًا جغرافيًا - أكثر من أي كتاب آخر في العهد الجديد.</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AED17C6-DDFE-8241-9234-5B2C75CA1E4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571405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رفض اليهود المملكة الأرضية الموعودة عندما رفضوا يسوع باعتباره المسيا (11: 16-24؛ 21: 28-22: 10). أدى هذا الرفض إلى تأخير قيام المملكة الأرضية (19: 28؛ 20: 20-23؛ 23: 39؛ 24: 29- 31؛ 25: 31- 46)، ومع ذلك فإن موت المسيح قدم غفرانًا للكنيسة، التي ذُكرت فقط في هذا الإنجيل (16: 18؛ 18: 17).</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6B7AAC09-D4A3-4243-9DED-CE9B8F278CA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083457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pPr defTabSz="914400"/>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6833" y="1380685"/>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حقق يسوع نبوءات العهد القديم (2:30 ؛ 3:19 ، 24 ؛ 10:43 ؛ 26: 6-7 ، 22) ، خاصة في معجزاته (2:22 ؛ 10:38) ، و الموت وفقًا لمقاصد الله (2 : 23 ؛ 3: 13-15 ، 18 ؛ 4:11 ؛ 10:39 ؛ 26:23) ، القيامة (2:24 ، 31-32 ؛ 3:15 ، 26 ؛ 10: 40-41 ؛ 17:31 ؛ 26 ، 23) ، والتمجيد إلى عرش الله كرب (2: 25-29 ، 33-36 ؛ 3:13 ؛ 10:36) حتى يعود (3: 20-21 ؛ 10:42 ؛ 17:31 ؛ راجع مسح العهد القديم 137</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8EF4DFBC-7BC4-4D42-A787-6BB243C6B9B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0925646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Text Box 2"/>
          <p:cNvSpPr txBox="1">
            <a:spLocks noChangeArrowheads="1"/>
          </p:cNvSpPr>
          <p:nvPr/>
        </p:nvSpPr>
        <p:spPr bwMode="auto">
          <a:xfrm>
            <a:off x="8410583" y="44459"/>
            <a:ext cx="699016" cy="4615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120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4978" name="Text Box 3"/>
          <p:cNvSpPr txBox="1">
            <a:spLocks noChangeArrowheads="1"/>
          </p:cNvSpPr>
          <p:nvPr/>
        </p:nvSpPr>
        <p:spPr bwMode="auto">
          <a:xfrm>
            <a:off x="2786051" y="52393"/>
            <a:ext cx="3474538" cy="769334"/>
          </a:xfrm>
          <a:prstGeom prst="rect">
            <a:avLst/>
          </a:prstGeom>
          <a:solidFill>
            <a:srgbClr val="000099"/>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أعمال الرسل</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grpSp>
        <p:nvGrpSpPr>
          <p:cNvPr id="254979" name="Group 43"/>
          <p:cNvGrpSpPr>
            <a:grpSpLocks/>
          </p:cNvGrpSpPr>
          <p:nvPr/>
        </p:nvGrpSpPr>
        <p:grpSpPr bwMode="auto">
          <a:xfrm>
            <a:off x="-76200" y="762000"/>
            <a:ext cx="9372600" cy="6096000"/>
            <a:chOff x="0" y="0"/>
            <a:chExt cx="4072" cy="3433"/>
          </a:xfrm>
        </p:grpSpPr>
        <p:grpSp>
          <p:nvGrpSpPr>
            <p:cNvPr id="254981" name="Group 18"/>
            <p:cNvGrpSpPr>
              <a:grpSpLocks/>
            </p:cNvGrpSpPr>
            <p:nvPr/>
          </p:nvGrpSpPr>
          <p:grpSpPr bwMode="auto">
            <a:xfrm>
              <a:off x="0" y="0"/>
              <a:ext cx="4072" cy="671"/>
              <a:chOff x="0" y="0"/>
              <a:chExt cx="4072" cy="671"/>
            </a:xfrm>
          </p:grpSpPr>
          <p:sp>
            <p:nvSpPr>
              <p:cNvPr id="255018" name="Rectangle 4"/>
              <p:cNvSpPr>
                <a:spLocks noChangeArrowheads="1"/>
              </p:cNvSpPr>
              <p:nvPr/>
            </p:nvSpPr>
            <p:spPr bwMode="auto">
              <a:xfrm>
                <a:off x="32" y="0"/>
                <a:ext cx="4008" cy="671"/>
              </a:xfrm>
              <a:prstGeom prst="rect">
                <a:avLst/>
              </a:prstGeom>
              <a:solidFill>
                <a:srgbClr val="990033"/>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المُعلن عن المُخلِّص العالمي في تقدم المملكة ذات السيادة</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255019" name="Rectangle 17"/>
              <p:cNvSpPr>
                <a:spLocks noChangeArrowheads="1"/>
              </p:cNvSpPr>
              <p:nvPr/>
            </p:nvSpPr>
            <p:spPr bwMode="auto">
              <a:xfrm>
                <a:off x="0" y="0"/>
                <a:ext cx="4072" cy="671"/>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2" name="Group 20"/>
            <p:cNvGrpSpPr>
              <a:grpSpLocks/>
            </p:cNvGrpSpPr>
            <p:nvPr/>
          </p:nvGrpSpPr>
          <p:grpSpPr bwMode="auto">
            <a:xfrm>
              <a:off x="0" y="671"/>
              <a:ext cx="1360" cy="633"/>
              <a:chOff x="0" y="671"/>
              <a:chExt cx="1360" cy="633"/>
            </a:xfrm>
          </p:grpSpPr>
          <p:sp>
            <p:nvSpPr>
              <p:cNvPr id="255016" name="Rectangle 5"/>
              <p:cNvSpPr>
                <a:spLocks noChangeArrowheads="1"/>
              </p:cNvSpPr>
              <p:nvPr/>
            </p:nvSpPr>
            <p:spPr bwMode="auto">
              <a:xfrm>
                <a:off x="32" y="671"/>
                <a:ext cx="1296"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أورشليم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7" name="Rectangle 19"/>
              <p:cNvSpPr>
                <a:spLocks noChangeArrowheads="1"/>
              </p:cNvSpPr>
              <p:nvPr/>
            </p:nvSpPr>
            <p:spPr bwMode="auto">
              <a:xfrm>
                <a:off x="0" y="671"/>
                <a:ext cx="136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3" name="Group 22"/>
            <p:cNvGrpSpPr>
              <a:grpSpLocks/>
            </p:cNvGrpSpPr>
            <p:nvPr/>
          </p:nvGrpSpPr>
          <p:grpSpPr bwMode="auto">
            <a:xfrm>
              <a:off x="1360" y="671"/>
              <a:ext cx="1360" cy="633"/>
              <a:chOff x="1360" y="671"/>
              <a:chExt cx="1360" cy="633"/>
            </a:xfrm>
          </p:grpSpPr>
          <p:sp>
            <p:nvSpPr>
              <p:cNvPr id="255014" name="Rectangle 6"/>
              <p:cNvSpPr>
                <a:spLocks noChangeArrowheads="1"/>
              </p:cNvSpPr>
              <p:nvPr/>
            </p:nvSpPr>
            <p:spPr bwMode="auto">
              <a:xfrm>
                <a:off x="1392" y="671"/>
                <a:ext cx="1296"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اليهودية و السامرة</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5" name="Rectangle 21"/>
              <p:cNvSpPr>
                <a:spLocks noChangeArrowheads="1"/>
              </p:cNvSpPr>
              <p:nvPr/>
            </p:nvSpPr>
            <p:spPr bwMode="auto">
              <a:xfrm>
                <a:off x="1360" y="671"/>
                <a:ext cx="136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4" name="Group 24"/>
            <p:cNvGrpSpPr>
              <a:grpSpLocks/>
            </p:cNvGrpSpPr>
            <p:nvPr/>
          </p:nvGrpSpPr>
          <p:grpSpPr bwMode="auto">
            <a:xfrm>
              <a:off x="2720" y="671"/>
              <a:ext cx="1352" cy="633"/>
              <a:chOff x="2720" y="671"/>
              <a:chExt cx="1352" cy="633"/>
            </a:xfrm>
          </p:grpSpPr>
          <p:sp>
            <p:nvSpPr>
              <p:cNvPr id="255012" name="Rectangle 7"/>
              <p:cNvSpPr>
                <a:spLocks noChangeArrowheads="1"/>
              </p:cNvSpPr>
              <p:nvPr/>
            </p:nvSpPr>
            <p:spPr bwMode="auto">
              <a:xfrm>
                <a:off x="2752" y="671"/>
                <a:ext cx="1288"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أقصى الأرض</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3" name="Rectangle 23"/>
              <p:cNvSpPr>
                <a:spLocks noChangeArrowheads="1"/>
              </p:cNvSpPr>
              <p:nvPr/>
            </p:nvSpPr>
            <p:spPr bwMode="auto">
              <a:xfrm>
                <a:off x="2720" y="671"/>
                <a:ext cx="1352"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5" name="Group 26"/>
            <p:cNvGrpSpPr>
              <a:grpSpLocks/>
            </p:cNvGrpSpPr>
            <p:nvPr/>
          </p:nvGrpSpPr>
          <p:grpSpPr bwMode="auto">
            <a:xfrm>
              <a:off x="0" y="1304"/>
              <a:ext cx="1360" cy="633"/>
              <a:chOff x="0" y="1304"/>
              <a:chExt cx="1360" cy="633"/>
            </a:xfrm>
          </p:grpSpPr>
          <p:sp>
            <p:nvSpPr>
              <p:cNvPr id="255010" name="Rectangle 8"/>
              <p:cNvSpPr>
                <a:spLocks noChangeArrowheads="1"/>
              </p:cNvSpPr>
              <p:nvPr/>
            </p:nvSpPr>
            <p:spPr bwMode="auto">
              <a:xfrm>
                <a:off x="32" y="1304"/>
                <a:ext cx="1296"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1: 1-6: 7</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1" name="Rectangle 25"/>
              <p:cNvSpPr>
                <a:spLocks noChangeArrowheads="1"/>
              </p:cNvSpPr>
              <p:nvPr/>
            </p:nvSpPr>
            <p:spPr bwMode="auto">
              <a:xfrm>
                <a:off x="0" y="1304"/>
                <a:ext cx="136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6" name="Group 28"/>
            <p:cNvGrpSpPr>
              <a:grpSpLocks/>
            </p:cNvGrpSpPr>
            <p:nvPr/>
          </p:nvGrpSpPr>
          <p:grpSpPr bwMode="auto">
            <a:xfrm>
              <a:off x="1360" y="1304"/>
              <a:ext cx="1360" cy="633"/>
              <a:chOff x="1360" y="1304"/>
              <a:chExt cx="1360" cy="633"/>
            </a:xfrm>
          </p:grpSpPr>
          <p:sp>
            <p:nvSpPr>
              <p:cNvPr id="255008" name="Rectangle 9"/>
              <p:cNvSpPr>
                <a:spLocks noChangeArrowheads="1"/>
              </p:cNvSpPr>
              <p:nvPr/>
            </p:nvSpPr>
            <p:spPr bwMode="auto">
              <a:xfrm>
                <a:off x="1392" y="1304"/>
                <a:ext cx="1296"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6: 8-8: 40</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9" name="Rectangle 27"/>
              <p:cNvSpPr>
                <a:spLocks noChangeArrowheads="1"/>
              </p:cNvSpPr>
              <p:nvPr/>
            </p:nvSpPr>
            <p:spPr bwMode="auto">
              <a:xfrm>
                <a:off x="1360" y="1304"/>
                <a:ext cx="1360"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7" name="Group 30"/>
            <p:cNvGrpSpPr>
              <a:grpSpLocks/>
            </p:cNvGrpSpPr>
            <p:nvPr/>
          </p:nvGrpSpPr>
          <p:grpSpPr bwMode="auto">
            <a:xfrm>
              <a:off x="2720" y="1304"/>
              <a:ext cx="1352" cy="633"/>
              <a:chOff x="2720" y="1304"/>
              <a:chExt cx="1352" cy="633"/>
            </a:xfrm>
          </p:grpSpPr>
          <p:sp>
            <p:nvSpPr>
              <p:cNvPr id="255006" name="Rectangle 10"/>
              <p:cNvSpPr>
                <a:spLocks noChangeArrowheads="1"/>
              </p:cNvSpPr>
              <p:nvPr/>
            </p:nvSpPr>
            <p:spPr bwMode="auto">
              <a:xfrm>
                <a:off x="2752" y="1304"/>
                <a:ext cx="1288" cy="6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الإصحاحات 9-28</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7" name="Rectangle 29"/>
              <p:cNvSpPr>
                <a:spLocks noChangeArrowheads="1"/>
              </p:cNvSpPr>
              <p:nvPr/>
            </p:nvSpPr>
            <p:spPr bwMode="auto">
              <a:xfrm>
                <a:off x="2720" y="1304"/>
                <a:ext cx="1352" cy="633"/>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8" name="Group 32"/>
            <p:cNvGrpSpPr>
              <a:grpSpLocks/>
            </p:cNvGrpSpPr>
            <p:nvPr/>
          </p:nvGrpSpPr>
          <p:grpSpPr bwMode="auto">
            <a:xfrm>
              <a:off x="0" y="1937"/>
              <a:ext cx="1360" cy="748"/>
              <a:chOff x="0" y="1937"/>
              <a:chExt cx="1360" cy="748"/>
            </a:xfrm>
          </p:grpSpPr>
          <p:sp>
            <p:nvSpPr>
              <p:cNvPr id="255004" name="Rectangle 11"/>
              <p:cNvSpPr>
                <a:spLocks noChangeArrowheads="1"/>
              </p:cNvSpPr>
              <p:nvPr/>
            </p:nvSpPr>
            <p:spPr bwMode="auto">
              <a:xfrm>
                <a:off x="32" y="1937"/>
                <a:ext cx="1296"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اليهود</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5" name="Rectangle 31"/>
              <p:cNvSpPr>
                <a:spLocks noChangeArrowheads="1"/>
              </p:cNvSpPr>
              <p:nvPr/>
            </p:nvSpPr>
            <p:spPr bwMode="auto">
              <a:xfrm>
                <a:off x="0" y="1937"/>
                <a:ext cx="1360"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9" name="Group 34"/>
            <p:cNvGrpSpPr>
              <a:grpSpLocks/>
            </p:cNvGrpSpPr>
            <p:nvPr/>
          </p:nvGrpSpPr>
          <p:grpSpPr bwMode="auto">
            <a:xfrm>
              <a:off x="1360" y="1937"/>
              <a:ext cx="1360" cy="748"/>
              <a:chOff x="1360" y="1937"/>
              <a:chExt cx="1360" cy="748"/>
            </a:xfrm>
          </p:grpSpPr>
          <p:sp>
            <p:nvSpPr>
              <p:cNvPr id="255002" name="Rectangle 12"/>
              <p:cNvSpPr>
                <a:spLocks noChangeArrowheads="1"/>
              </p:cNvSpPr>
              <p:nvPr/>
            </p:nvSpPr>
            <p:spPr bwMode="auto">
              <a:xfrm>
                <a:off x="1392" y="1937"/>
                <a:ext cx="1296"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السامريون</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سلالات مختلطة</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3" name="Rectangle 33"/>
              <p:cNvSpPr>
                <a:spLocks noChangeArrowheads="1"/>
              </p:cNvSpPr>
              <p:nvPr/>
            </p:nvSpPr>
            <p:spPr bwMode="auto">
              <a:xfrm>
                <a:off x="1360" y="1937"/>
                <a:ext cx="1360"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0" name="Group 36"/>
            <p:cNvGrpSpPr>
              <a:grpSpLocks/>
            </p:cNvGrpSpPr>
            <p:nvPr/>
          </p:nvGrpSpPr>
          <p:grpSpPr bwMode="auto">
            <a:xfrm>
              <a:off x="2720" y="1937"/>
              <a:ext cx="1352" cy="748"/>
              <a:chOff x="2720" y="1937"/>
              <a:chExt cx="1352" cy="748"/>
            </a:xfrm>
          </p:grpSpPr>
          <p:sp>
            <p:nvSpPr>
              <p:cNvPr id="255000" name="Rectangle 13"/>
              <p:cNvSpPr>
                <a:spLocks noChangeArrowheads="1"/>
              </p:cNvSpPr>
              <p:nvPr/>
            </p:nvSpPr>
            <p:spPr bwMode="auto">
              <a:xfrm>
                <a:off x="2752" y="1937"/>
                <a:ext cx="1288"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الأمم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1" name="Rectangle 35"/>
              <p:cNvSpPr>
                <a:spLocks noChangeArrowheads="1"/>
              </p:cNvSpPr>
              <p:nvPr/>
            </p:nvSpPr>
            <p:spPr bwMode="auto">
              <a:xfrm>
                <a:off x="2720" y="1937"/>
                <a:ext cx="1352"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1" name="Group 38"/>
            <p:cNvGrpSpPr>
              <a:grpSpLocks/>
            </p:cNvGrpSpPr>
            <p:nvPr/>
          </p:nvGrpSpPr>
          <p:grpSpPr bwMode="auto">
            <a:xfrm>
              <a:off x="0" y="2685"/>
              <a:ext cx="1360" cy="748"/>
              <a:chOff x="0" y="2685"/>
              <a:chExt cx="1360" cy="748"/>
            </a:xfrm>
          </p:grpSpPr>
          <p:sp>
            <p:nvSpPr>
              <p:cNvPr id="254998" name="Rectangle 14"/>
              <p:cNvSpPr>
                <a:spLocks noChangeArrowheads="1"/>
              </p:cNvSpPr>
              <p:nvPr/>
            </p:nvSpPr>
            <p:spPr bwMode="auto">
              <a:xfrm>
                <a:off x="32" y="2685"/>
                <a:ext cx="1296"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33-35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سنتان</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9" name="Rectangle 37"/>
              <p:cNvSpPr>
                <a:spLocks noChangeArrowheads="1"/>
              </p:cNvSpPr>
              <p:nvPr/>
            </p:nvSpPr>
            <p:spPr bwMode="auto">
              <a:xfrm>
                <a:off x="0" y="2685"/>
                <a:ext cx="1360"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2" name="Group 40"/>
            <p:cNvGrpSpPr>
              <a:grpSpLocks/>
            </p:cNvGrpSpPr>
            <p:nvPr/>
          </p:nvGrpSpPr>
          <p:grpSpPr bwMode="auto">
            <a:xfrm>
              <a:off x="1360" y="2685"/>
              <a:ext cx="1360" cy="748"/>
              <a:chOff x="1360" y="2685"/>
              <a:chExt cx="1360" cy="748"/>
            </a:xfrm>
          </p:grpSpPr>
          <p:sp>
            <p:nvSpPr>
              <p:cNvPr id="254996" name="Rectangle 15"/>
              <p:cNvSpPr>
                <a:spLocks noChangeArrowheads="1"/>
              </p:cNvSpPr>
              <p:nvPr/>
            </p:nvSpPr>
            <p:spPr bwMode="auto">
              <a:xfrm>
                <a:off x="1392" y="2685"/>
                <a:ext cx="1296"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35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بضعة أشهر</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7" name="Rectangle 39"/>
              <p:cNvSpPr>
                <a:spLocks noChangeArrowheads="1"/>
              </p:cNvSpPr>
              <p:nvPr/>
            </p:nvSpPr>
            <p:spPr bwMode="auto">
              <a:xfrm>
                <a:off x="1360" y="2685"/>
                <a:ext cx="1360"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3" name="Group 42"/>
            <p:cNvGrpSpPr>
              <a:grpSpLocks/>
            </p:cNvGrpSpPr>
            <p:nvPr/>
          </p:nvGrpSpPr>
          <p:grpSpPr bwMode="auto">
            <a:xfrm>
              <a:off x="2720" y="2685"/>
              <a:ext cx="1352" cy="748"/>
              <a:chOff x="2720" y="2685"/>
              <a:chExt cx="1352" cy="748"/>
            </a:xfrm>
          </p:grpSpPr>
          <p:sp>
            <p:nvSpPr>
              <p:cNvPr id="254994" name="Rectangle 16"/>
              <p:cNvSpPr>
                <a:spLocks noChangeArrowheads="1"/>
              </p:cNvSpPr>
              <p:nvPr/>
            </p:nvSpPr>
            <p:spPr bwMode="auto">
              <a:xfrm>
                <a:off x="2752" y="2685"/>
                <a:ext cx="1288" cy="7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35-62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27 سنة</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5" name="Rectangle 41"/>
              <p:cNvSpPr>
                <a:spLocks noChangeArrowheads="1"/>
              </p:cNvSpPr>
              <p:nvPr/>
            </p:nvSpPr>
            <p:spPr bwMode="auto">
              <a:xfrm>
                <a:off x="2720" y="2685"/>
                <a:ext cx="1352" cy="748"/>
              </a:xfrm>
              <a:prstGeom prst="rect">
                <a:avLst/>
              </a:prstGeom>
              <a:noFill/>
              <a:ln w="7"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sp>
        <p:nvSpPr>
          <p:cNvPr id="254980" name="Rectangle 44"/>
          <p:cNvSpPr>
            <a:spLocks noGrp="1" noChangeArrowheads="1"/>
          </p:cNvSpPr>
          <p:nvPr>
            <p:ph type="title" idx="4294967295"/>
          </p:nvPr>
        </p:nvSpPr>
        <p:spPr>
          <a:xfrm>
            <a:off x="83840" y="116632"/>
            <a:ext cx="3048000" cy="457200"/>
          </a:xfrm>
        </p:spPr>
        <p:txBody>
          <a:bodyPr/>
          <a:lstStyle/>
          <a:p>
            <a:pPr algn="l" eaLnBrk="1" hangingPunct="1"/>
            <a:r>
              <a:rPr lang="ar-JO" sz="3600" b="1" dirty="0">
                <a:latin typeface="Arial" panose="020B0604020202020204" pitchFamily="34" charset="0"/>
                <a:ea typeface="ＭＳ Ｐゴシック" charset="0"/>
                <a:cs typeface="Arial" panose="020B0604020202020204" pitchFamily="34" charset="0"/>
              </a:rPr>
              <a:t>جدول السفر</a:t>
            </a:r>
            <a:endParaRPr lang="en-US" sz="6000"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72378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49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80" grpId="0"/>
    </p:bldLst>
  </p:timing>
</p:sld>
</file>

<file path=ppt/slides/slide92.xml><?xml version="1.0" encoding="utf-8"?>
<p:sld xmlns:a="http://schemas.openxmlformats.org/drawingml/2006/main" xmlns:r="http://schemas.openxmlformats.org/officeDocument/2006/relationships" xmlns:p="http://schemas.openxmlformats.org/presentationml/2006/main" showMasterSp="0">
  <p:cSld>
    <p:bg>
      <p:bgPr>
        <a:solidFill>
          <a:srgbClr val="FFFFFF"/>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549B161-8113-D243-923E-3E0703C77081}"/>
              </a:ext>
            </a:extLst>
          </p:cNvPr>
          <p:cNvGrpSpPr/>
          <p:nvPr/>
        </p:nvGrpSpPr>
        <p:grpSpPr>
          <a:xfrm>
            <a:off x="0" y="526"/>
            <a:ext cx="7740352" cy="4076546"/>
            <a:chOff x="0" y="526"/>
            <a:chExt cx="7884368" cy="4184918"/>
          </a:xfrm>
        </p:grpSpPr>
        <p:pic>
          <p:nvPicPr>
            <p:cNvPr id="210945"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b="25865"/>
            <a:stretch/>
          </p:blipFill>
          <p:spPr bwMode="auto">
            <a:xfrm>
              <a:off x="0" y="526"/>
              <a:ext cx="7884368" cy="41849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99B30608-D9DD-FF40-B2F8-E04146029005}"/>
                </a:ext>
              </a:extLst>
            </p:cNvPr>
            <p:cNvSpPr/>
            <p:nvPr/>
          </p:nvSpPr>
          <p:spPr bwMode="auto">
            <a:xfrm>
              <a:off x="1428728" y="3789040"/>
              <a:ext cx="911024" cy="288032"/>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10" charset="0"/>
                <a:ea typeface="ＭＳ Ｐゴシック" charset="0"/>
              </a:endParaRPr>
            </a:p>
          </p:txBody>
        </p:sp>
      </p:grpSp>
      <p:pic>
        <p:nvPicPr>
          <p:cNvPr id="210946" name="Picture 7" descr="j0289346"/>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444208" y="2424131"/>
            <a:ext cx="2362200" cy="1512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0948" name="Rectangle 11"/>
          <p:cNvSpPr>
            <a:spLocks noGrp="1" noChangeArrowheads="1"/>
          </p:cNvSpPr>
          <p:nvPr>
            <p:ph type="title" idx="4294967295"/>
          </p:nvPr>
        </p:nvSpPr>
        <p:spPr>
          <a:xfrm>
            <a:off x="6163202" y="554453"/>
            <a:ext cx="2643206" cy="762000"/>
          </a:xfrm>
          <a:solidFill>
            <a:srgbClr val="000099"/>
          </a:solidFill>
        </p:spPr>
        <p:txBody>
          <a:bodyPr/>
          <a:lstStyle/>
          <a:p>
            <a:pPr eaLnBrk="1" hangingPunct="1"/>
            <a:r>
              <a:rPr lang="ar-JO" b="1">
                <a:solidFill>
                  <a:srgbClr val="FFFFFF"/>
                </a:solidFill>
                <a:latin typeface="Times New Roman" charset="0"/>
                <a:ea typeface="ＭＳ Ｐゴシック" charset="0"/>
                <a:cs typeface="ＭＳ Ｐゴシック" charset="0"/>
              </a:rPr>
              <a:t>أعمال الرسل</a:t>
            </a:r>
            <a:endParaRPr lang="en-US">
              <a:latin typeface="Times New Roman" charset="0"/>
              <a:ea typeface="ＭＳ Ｐゴシック" charset="0"/>
              <a:cs typeface="ＭＳ Ｐゴシック" charset="0"/>
            </a:endParaRPr>
          </a:p>
        </p:txBody>
      </p:sp>
      <p:sp>
        <p:nvSpPr>
          <p:cNvPr id="10"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هدلستون، الكتاب المقدس التطبيقي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9" name="Rectangle 8"/>
          <p:cNvSpPr/>
          <p:nvPr/>
        </p:nvSpPr>
        <p:spPr bwMode="auto">
          <a:xfrm>
            <a:off x="-1" y="3933056"/>
            <a:ext cx="2716667" cy="2266971"/>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 صعود المسيح السماوي</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 انسكاب الروح القدس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3. شفاء رجل أعرج</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4. نتائج الكرازة العلنية</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5. دينونة سفيرة و حنانيا</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6. إقامة الشمامسة تنهي الظلم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7. دفاع قوي من اسطفانوس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8. الإضطهاد يشتت الكنيسة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9. تقديم شاول للإنجيل</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10. تقديم الإنجيل لكرنيليوس</a:t>
            </a:r>
          </a:p>
        </p:txBody>
      </p:sp>
      <p:sp>
        <p:nvSpPr>
          <p:cNvPr id="11" name="Rectangle 10"/>
          <p:cNvSpPr/>
          <p:nvPr/>
        </p:nvSpPr>
        <p:spPr bwMode="auto">
          <a:xfrm>
            <a:off x="2915816" y="3933056"/>
            <a:ext cx="3096076" cy="2467744"/>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11. الدفاع عن العبادة مع الأمم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12. خروج من السجن</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13. توصيل الإنجيل إلى أنطاكية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14. خلط اللطف مع التشويش</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15. تحقيق مجمع أورشليم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16. حاجة لختان تيموثاوس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17. شرح الإنجيل في أثينا</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18. مقابلة أكيلا و بريسكلا</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19. مؤمنون جدد في أفسس</a:t>
            </a:r>
          </a:p>
        </p:txBody>
      </p:sp>
      <p:sp>
        <p:nvSpPr>
          <p:cNvPr id="12" name="Rectangle 11"/>
          <p:cNvSpPr/>
          <p:nvPr/>
        </p:nvSpPr>
        <p:spPr bwMode="auto">
          <a:xfrm>
            <a:off x="6660232" y="3933056"/>
            <a:ext cx="2305396" cy="2172514"/>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20. الوداع في أفسس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21. الروح القدس يحذر شاول</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22. تأثير شهادة بولس</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23. مجمع السنهدريم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24. سماع فيلكس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25. مناشدة طارئة لقيصر</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26. محاججة الملك أغريباس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27. من قيصرية إلى جزيرة مالطة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28. تقديم الإنجييل في القيود</a:t>
            </a:r>
            <a:endParaRPr kumimoji="0" lang="en-US"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p:txBody>
      </p:sp>
    </p:spTree>
    <p:extLst>
      <p:ext uri="{BB962C8B-B14F-4D97-AF65-F5344CB8AC3E}">
        <p14:creationId xmlns:p14="http://schemas.microsoft.com/office/powerpoint/2010/main" val="2990368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10948"/>
                                        </p:tgtEl>
                                        <p:attrNameLst>
                                          <p:attrName>style.visibility</p:attrName>
                                        </p:attrNameLst>
                                      </p:cBhvr>
                                      <p:to>
                                        <p:strVal val="visible"/>
                                      </p:to>
                                    </p:set>
                                    <p:animEffect transition="in" filter="blinds(horizontal)">
                                      <p:cBhvr>
                                        <p:cTn id="7" dur="500"/>
                                        <p:tgtEl>
                                          <p:spTgt spid="2109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94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54978" name="Picture 2" descr="http://outreachmagazine.com/wp-content/uploads/2018/04/18_0501_EVANGELSIM_5-Ways-to-Elevate-Evangelism_OldSize.jpg">
            <a:extLst>
              <a:ext uri="{FF2B5EF4-FFF2-40B4-BE49-F238E27FC236}">
                <a16:creationId xmlns:a16="http://schemas.microsoft.com/office/drawing/2014/main" id="{98E5098E-2DDD-394E-8B75-8BEF0AA2FF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0"/>
            <a:ext cx="9120186" cy="684014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4283968" y="2852936"/>
            <a:ext cx="4608512" cy="68736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SA" sz="11500" dirty="0">
                <a:effectLst>
                  <a:glow rad="127000">
                    <a:schemeClr val="tx1"/>
                  </a:glow>
                </a:effectLst>
                <a:ea typeface="Arial" charset="0"/>
              </a:rPr>
              <a:t>كن شاهداً</a:t>
            </a:r>
            <a:endParaRPr lang="en-US" sz="11500" dirty="0">
              <a:effectLst>
                <a:glow rad="127000">
                  <a:schemeClr val="tx1"/>
                </a:glow>
              </a:effectLst>
              <a:ea typeface="Arial" charset="0"/>
            </a:endParaRPr>
          </a:p>
        </p:txBody>
      </p:sp>
      <p:sp>
        <p:nvSpPr>
          <p:cNvPr id="5" name="Text Box 5"/>
          <p:cNvSpPr txBox="1">
            <a:spLocks noChangeArrowheads="1"/>
          </p:cNvSpPr>
          <p:nvPr/>
        </p:nvSpPr>
        <p:spPr bwMode="auto">
          <a:xfrm>
            <a:off x="-17375" y="607496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SA"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a:t>
            </a:r>
            <a:r>
              <a:rPr kumimoji="0" lang="ar-JO"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ريك جريفيث</a:t>
            </a:r>
            <a:r>
              <a:rPr kumimoji="0" lang="en-US"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 • </a:t>
            </a:r>
            <a:endParaRPr kumimoji="0" lang="en-US" sz="1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42233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strVal val="#ppt_w*0.70"/>
                                          </p:val>
                                        </p:tav>
                                        <p:tav tm="100000">
                                          <p:val>
                                            <p:strVal val="#ppt_w"/>
                                          </p:val>
                                        </p:tav>
                                      </p:tavLst>
                                    </p:anim>
                                    <p:anim calcmode="lin" valueType="num">
                                      <p:cBhvr>
                                        <p:cTn id="8" dur="1000" fill="hold"/>
                                        <p:tgtEl>
                                          <p:spTgt spid="8"/>
                                        </p:tgtEl>
                                        <p:attrNameLst>
                                          <p:attrName>ppt_h</p:attrName>
                                        </p:attrNameLst>
                                      </p:cBhvr>
                                      <p:tavLst>
                                        <p:tav tm="0">
                                          <p:val>
                                            <p:strVal val="#ppt_h"/>
                                          </p:val>
                                        </p:tav>
                                        <p:tav tm="100000">
                                          <p:val>
                                            <p:strVal val="#ppt_h"/>
                                          </p:val>
                                        </p:tav>
                                      </p:tavLst>
                                    </p:anim>
                                    <p:animEffect transition="in" filter="fade">
                                      <p:cBhvr>
                                        <p:cTn id="9"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1108760"/>
          </a:xfrm>
          <a:effectLst>
            <a:outerShdw blurRad="63500" dist="35921" dir="2700000" algn="ctr" rotWithShape="0">
              <a:schemeClr val="tx2">
                <a:alpha val="74998"/>
              </a:schemeClr>
            </a:outerShdw>
          </a:effectLst>
        </p:spPr>
        <p:txBody>
          <a:bodyPr/>
          <a:lstStyle/>
          <a:p>
            <a:pPr>
              <a:defRPr/>
            </a:pPr>
            <a:r>
              <a:rPr lang="ar-SA" sz="6600" dirty="0">
                <a:effectLst>
                  <a:glow rad="127000">
                    <a:schemeClr val="tx1"/>
                  </a:glow>
                </a:effectLst>
                <a:ea typeface="Arial" charset="0"/>
              </a:rPr>
              <a:t>وقفة ( دور )الشاهد</a:t>
            </a:r>
            <a:endParaRPr lang="en-US" sz="8800" dirty="0">
              <a:effectLst>
                <a:glow rad="127000">
                  <a:schemeClr val="tx1"/>
                </a:glow>
              </a:effectLst>
              <a:ea typeface="Arial" charset="0"/>
            </a:endParaRPr>
          </a:p>
        </p:txBody>
      </p:sp>
      <p:pic>
        <p:nvPicPr>
          <p:cNvPr id="268290" name="Picture 2" descr="https://cdn.theatlantic.com/assets/media/img/mt/2019/04/RTR2XROE/lead_720_405.jpg?mod=1556028881">
            <a:extLst>
              <a:ext uri="{FF2B5EF4-FFF2-40B4-BE49-F238E27FC236}">
                <a16:creationId xmlns:a16="http://schemas.microsoft.com/office/drawing/2014/main" id="{65D7B923-8BE0-8346-883F-1BDEEA03323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607" y="1700808"/>
            <a:ext cx="9208185" cy="517960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930B1483-C961-014B-A4DD-4BD96080FE13}"/>
              </a:ext>
            </a:extLst>
          </p:cNvPr>
          <p:cNvSpPr txBox="1">
            <a:spLocks noChangeArrowheads="1"/>
          </p:cNvSpPr>
          <p:nvPr/>
        </p:nvSpPr>
        <p:spPr bwMode="auto">
          <a:xfrm>
            <a:off x="5364088" y="6021288"/>
            <a:ext cx="3652680" cy="80849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778614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036496" cy="2286000"/>
          </a:xfrm>
          <a:effectLst>
            <a:outerShdw blurRad="63500" dist="35921" dir="2700000" algn="ctr" rotWithShape="0">
              <a:schemeClr val="tx2">
                <a:alpha val="74998"/>
              </a:schemeClr>
            </a:outerShdw>
          </a:effectLst>
        </p:spPr>
        <p:txBody>
          <a:bodyPr anchor="t"/>
          <a:lstStyle/>
          <a:p>
            <a:pPr rtl="1">
              <a:defRPr/>
            </a:pPr>
            <a:r>
              <a:rPr lang="ar-SA" sz="6000" dirty="0">
                <a:effectLst>
                  <a:glow rad="127000">
                    <a:schemeClr val="tx1"/>
                  </a:glow>
                </a:effectLst>
                <a:ea typeface="Arial" charset="0"/>
              </a:rPr>
              <a:t>لماذا يجب أن </a:t>
            </a:r>
            <a:br>
              <a:rPr lang="ar-SA" sz="8000" dirty="0">
                <a:effectLst>
                  <a:glow rad="127000">
                    <a:schemeClr val="tx1"/>
                  </a:glow>
                </a:effectLst>
                <a:ea typeface="Arial" charset="0"/>
              </a:rPr>
            </a:br>
            <a:r>
              <a:rPr lang="ar-SA" sz="8000" dirty="0">
                <a:solidFill>
                  <a:srgbClr val="FFFF00"/>
                </a:solidFill>
                <a:effectLst>
                  <a:glow rad="127000">
                    <a:schemeClr val="tx1"/>
                  </a:glow>
                </a:effectLst>
                <a:ea typeface="Arial" charset="0"/>
              </a:rPr>
              <a:t>نشهد</a:t>
            </a:r>
            <a:r>
              <a:rPr lang="ar-SA" sz="8000" dirty="0">
                <a:effectLst>
                  <a:glow rad="127000">
                    <a:schemeClr val="tx1"/>
                  </a:glow>
                </a:effectLst>
                <a:ea typeface="Arial" charset="0"/>
              </a:rPr>
              <a:t>؟؟</a:t>
            </a:r>
            <a:endParaRPr lang="en-US" sz="8000" dirty="0">
              <a:effectLst>
                <a:glow rad="127000">
                  <a:schemeClr val="tx1"/>
                </a:glow>
              </a:effectLst>
              <a:ea typeface="Arial" charset="0"/>
            </a:endParaRPr>
          </a:p>
        </p:txBody>
      </p:sp>
      <p:pic>
        <p:nvPicPr>
          <p:cNvPr id="256002" name="Picture 2" descr="https://growingfaith.com.au/images/made/images/uploads/evangelism_682_341_int_c1_c_c__1.jpg">
            <a:extLst>
              <a:ext uri="{FF2B5EF4-FFF2-40B4-BE49-F238E27FC236}">
                <a16:creationId xmlns:a16="http://schemas.microsoft.com/office/drawing/2014/main" id="{10C49B43-A0B8-EC46-BDF3-37983843DD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86000"/>
            <a:ext cx="9144000" cy="4572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 Box 7">
            <a:extLst>
              <a:ext uri="{FF2B5EF4-FFF2-40B4-BE49-F238E27FC236}">
                <a16:creationId xmlns:a16="http://schemas.microsoft.com/office/drawing/2014/main" id="{78D5E0A4-4451-934E-9539-8F9CC95FA789}"/>
              </a:ext>
            </a:extLst>
          </p:cNvPr>
          <p:cNvSpPr txBox="1">
            <a:spLocks noChangeArrowheads="1"/>
          </p:cNvSpPr>
          <p:nvPr/>
        </p:nvSpPr>
        <p:spPr bwMode="auto">
          <a:xfrm rot="20315979">
            <a:off x="5176010" y="2268055"/>
            <a:ext cx="4075277" cy="1323332"/>
          </a:xfrm>
          <a:prstGeom prst="rect">
            <a:avLst/>
          </a:prstGeom>
          <a:noFill/>
          <a:ln w="9525">
            <a:noFill/>
            <a:miter lim="800000"/>
            <a:headEnd/>
            <a:tailEnd/>
          </a:ln>
          <a:effec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altLang="ja-JP" sz="8000" b="1"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Arial" charset="0"/>
                <a:cs typeface="Arial" panose="020B0604020202020204" pitchFamily="34" charset="0"/>
              </a:rPr>
              <a:t>٣أسباب</a:t>
            </a:r>
            <a:endParaRPr kumimoji="0" lang="en-US" sz="8000" b="1"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693D3101-F1AE-E846-A839-4C4196D36BB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662668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8" presetClass="entr" presetSubtype="12"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strips(downLeft)">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allAtOnce"/>
      <p:bldP spid="5"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2" name="Picture 4" descr="https://www.triumph30.org/wp-content/uploads/2018/06/Friendship-evangelism.png">
            <a:extLst>
              <a:ext uri="{FF2B5EF4-FFF2-40B4-BE49-F238E27FC236}">
                <a16:creationId xmlns:a16="http://schemas.microsoft.com/office/drawing/2014/main" id="{8A53420F-9611-0C4F-864C-6BF267E318C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576" y="2896336"/>
            <a:ext cx="6372200" cy="3961664"/>
          </a:xfrm>
          <a:prstGeom prst="rect">
            <a:avLst/>
          </a:prstGeom>
          <a:noFill/>
          <a:extLst>
            <a:ext uri="{909E8E84-426E-40DD-AFC4-6F175D3DCCD1}">
              <a14:hiddenFill xmlns:a14="http://schemas.microsoft.com/office/drawing/2010/main">
                <a:solidFill>
                  <a:srgbClr val="FFFFFF"/>
                </a:solidFill>
              </a14:hiddenFill>
            </a:ext>
          </a:extLst>
        </p:spPr>
      </p:pic>
      <p:pic>
        <p:nvPicPr>
          <p:cNvPr id="263174" name="Picture 6" descr="Related image">
            <a:extLst>
              <a:ext uri="{FF2B5EF4-FFF2-40B4-BE49-F238E27FC236}">
                <a16:creationId xmlns:a16="http://schemas.microsoft.com/office/drawing/2014/main" id="{C7703982-FDD4-8945-B063-184917B51C1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0258"/>
          <a:stretch/>
        </p:blipFill>
        <p:spPr bwMode="auto">
          <a:xfrm>
            <a:off x="3635896" y="1736812"/>
            <a:ext cx="5976117" cy="3384376"/>
          </a:xfrm>
          <a:prstGeom prst="rect">
            <a:avLst/>
          </a:prstGeom>
          <a:noFill/>
          <a:extLst>
            <a:ext uri="{909E8E84-426E-40DD-AFC4-6F175D3DCCD1}">
              <a14:hiddenFill xmlns:a14="http://schemas.microsoft.com/office/drawing/2010/main">
                <a:solidFill>
                  <a:srgbClr val="FFFFFF"/>
                </a:solidFill>
              </a14:hiddenFill>
            </a:ext>
          </a:extLst>
        </p:spPr>
      </p:pic>
      <p:pic>
        <p:nvPicPr>
          <p:cNvPr id="263176" name="Picture 8" descr="Related image">
            <a:extLst>
              <a:ext uri="{FF2B5EF4-FFF2-40B4-BE49-F238E27FC236}">
                <a16:creationId xmlns:a16="http://schemas.microsoft.com/office/drawing/2014/main" id="{D06F4324-26D8-5C4A-B8C7-935A638B117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9226" r="22024"/>
          <a:stretch/>
        </p:blipFill>
        <p:spPr bwMode="auto">
          <a:xfrm>
            <a:off x="4932040" y="3789040"/>
            <a:ext cx="4536504" cy="2921000"/>
          </a:xfrm>
          <a:prstGeom prst="rect">
            <a:avLst/>
          </a:prstGeom>
          <a:noFill/>
          <a:effectLst>
            <a:softEdge rad="0"/>
          </a:effectLst>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2371104"/>
          </a:xfrm>
          <a:effectLst>
            <a:outerShdw blurRad="63500" dist="35921" dir="2700000" algn="ctr" rotWithShape="0">
              <a:schemeClr val="tx2">
                <a:alpha val="74998"/>
              </a:schemeClr>
            </a:outerShdw>
          </a:effectLst>
        </p:spPr>
        <p:txBody>
          <a:bodyPr anchor="t"/>
          <a:lstStyle/>
          <a:p>
            <a:pPr marL="492125" indent="-492125" algn="r" rtl="1">
              <a:defRPr/>
            </a:pPr>
            <a:r>
              <a:rPr lang="ar-SA" dirty="0">
                <a:effectLst>
                  <a:glow rad="127000">
                    <a:schemeClr val="tx1"/>
                  </a:glow>
                </a:effectLst>
                <a:ea typeface="Arial" charset="0"/>
              </a:rPr>
              <a:t>أولا: لقد سبقنا الله حتى نبدأ من حيث نحن ..</a:t>
            </a:r>
            <a:br>
              <a:rPr lang="ar-SA" dirty="0">
                <a:effectLst>
                  <a:glow rad="127000">
                    <a:schemeClr val="tx1"/>
                  </a:glow>
                </a:effectLst>
                <a:ea typeface="Arial" charset="0"/>
              </a:rPr>
            </a:br>
            <a:r>
              <a:rPr lang="ar-SA" dirty="0">
                <a:effectLst>
                  <a:glow rad="127000">
                    <a:schemeClr val="tx1"/>
                  </a:glow>
                </a:effectLst>
                <a:ea typeface="Arial" charset="0"/>
              </a:rPr>
              <a:t>(١:١ – ٦: ٧ )</a:t>
            </a:r>
            <a:endParaRPr lang="en-US" dirty="0">
              <a:effectLst>
                <a:glow rad="127000">
                  <a:schemeClr val="tx1"/>
                </a:glow>
              </a:effectLst>
              <a:ea typeface="Arial" charset="0"/>
            </a:endParaRPr>
          </a:p>
        </p:txBody>
      </p:sp>
      <p:sp>
        <p:nvSpPr>
          <p:cNvPr id="6" name="Rectangle 2">
            <a:extLst>
              <a:ext uri="{FF2B5EF4-FFF2-40B4-BE49-F238E27FC236}">
                <a16:creationId xmlns:a16="http://schemas.microsoft.com/office/drawing/2014/main" id="{B980B019-4D16-FD4B-939C-501CF412EA67}"/>
              </a:ext>
            </a:extLst>
          </p:cNvPr>
          <p:cNvSpPr txBox="1">
            <a:spLocks noChangeArrowheads="1"/>
          </p:cNvSpPr>
          <p:nvPr/>
        </p:nvSpPr>
        <p:spPr bwMode="auto">
          <a:xfrm>
            <a:off x="0" y="6013892"/>
            <a:ext cx="9144000" cy="815886"/>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1195950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trips(downLeft)">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5218" name="Picture 2" descr="https://www.triumph30.org/wp-content/uploads/2017/08/Evangelism.jpg">
            <a:extLst>
              <a:ext uri="{FF2B5EF4-FFF2-40B4-BE49-F238E27FC236}">
                <a16:creationId xmlns:a16="http://schemas.microsoft.com/office/drawing/2014/main" id="{AD6DFA43-FEA4-A144-AAAA-CE2E1E4085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7664" y="2167979"/>
            <a:ext cx="6237064" cy="473934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60648"/>
            <a:ext cx="8964488" cy="2088232"/>
          </a:xfrm>
          <a:effectLst>
            <a:outerShdw blurRad="63500" dist="35921" dir="2700000" algn="ctr" rotWithShape="0">
              <a:schemeClr val="tx2">
                <a:alpha val="74998"/>
              </a:schemeClr>
            </a:outerShdw>
          </a:effectLst>
        </p:spPr>
        <p:txBody>
          <a:bodyPr anchor="t"/>
          <a:lstStyle/>
          <a:p>
            <a:pPr algn="r" rtl="1">
              <a:defRPr/>
            </a:pPr>
            <a:r>
              <a:rPr lang="ar-SA" dirty="0">
                <a:effectLst>
                  <a:glow rad="127000">
                    <a:schemeClr val="tx1"/>
                  </a:glow>
                </a:effectLst>
                <a:ea typeface="Arial" charset="0"/>
              </a:rPr>
              <a:t>ثانيًا: يعود المجد لله عندما نشهد خارج منطقة راحتنا (٦: ٨-٨ : ٤٠) </a:t>
            </a:r>
            <a:endParaRPr lang="en-US"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BD1013B5-67BC-7C45-9873-A1C4EC26965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8832421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8964488" cy="2155080"/>
          </a:xfrm>
          <a:effectLst>
            <a:outerShdw blurRad="63500" dist="35921" dir="2700000" algn="ctr" rotWithShape="0">
              <a:schemeClr val="tx2">
                <a:alpha val="74998"/>
              </a:schemeClr>
            </a:outerShdw>
          </a:effectLst>
        </p:spPr>
        <p:txBody>
          <a:bodyPr anchor="t"/>
          <a:lstStyle/>
          <a:p>
            <a:pPr algn="r" rtl="1">
              <a:defRPr/>
            </a:pPr>
            <a:r>
              <a:rPr lang="ar-SA" dirty="0">
                <a:effectLst>
                  <a:glow rad="127000">
                    <a:schemeClr val="tx1"/>
                  </a:glow>
                </a:effectLst>
                <a:ea typeface="Arial" charset="0"/>
              </a:rPr>
              <a:t>ثالثاً</a:t>
            </a:r>
            <a:r>
              <a:rPr lang="ar-SA" sz="4800" dirty="0">
                <a:effectLst>
                  <a:glow rad="127000">
                    <a:schemeClr val="tx1"/>
                  </a:glow>
                </a:effectLst>
                <a:ea typeface="Arial" charset="0"/>
              </a:rPr>
              <a:t>: سيستخدمنا الله لنشر الملكوت إلى آخر مكان لم يتم الوصول إليه (٩-٢٨).</a:t>
            </a:r>
            <a:endParaRPr lang="en-US" sz="4800" dirty="0">
              <a:effectLst>
                <a:glow rad="127000">
                  <a:schemeClr val="tx1"/>
                </a:glow>
              </a:effectLst>
              <a:ea typeface="Arial" charset="0"/>
            </a:endParaRPr>
          </a:p>
        </p:txBody>
      </p:sp>
      <p:pic>
        <p:nvPicPr>
          <p:cNvPr id="266242" name="Picture 2" descr="https://dg.imgix.net/the-supremacy-of-god-in-world-evangelism-part-1-6hb4b404-en/landscape/the-supremacy-of-god-in-world-evangelism-part-1-6hb4b404.jpg?ts=1485985070&amp;ixlib=rails-3.0.2&amp;auto=format%2Ccompress&amp;fit=min&amp;w=700&amp;h=394&amp;dpr=2&amp;ch=Width%2CDPR">
            <a:extLst>
              <a:ext uri="{FF2B5EF4-FFF2-40B4-BE49-F238E27FC236}">
                <a16:creationId xmlns:a16="http://schemas.microsoft.com/office/drawing/2014/main" id="{826B9A99-F381-2A47-80B9-8A9C6A66C1F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774"/>
          <a:stretch/>
        </p:blipFill>
        <p:spPr bwMode="auto">
          <a:xfrm>
            <a:off x="7477" y="2204864"/>
            <a:ext cx="9168341" cy="465313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45FB3D5C-63C7-C84F-9914-8E2BDFFEC7B7}"/>
              </a:ext>
            </a:extLst>
          </p:cNvPr>
          <p:cNvSpPr txBox="1">
            <a:spLocks noChangeArrowheads="1"/>
          </p:cNvSpPr>
          <p:nvPr/>
        </p:nvSpPr>
        <p:spPr bwMode="auto">
          <a:xfrm>
            <a:off x="0" y="5949280"/>
            <a:ext cx="9144000" cy="88049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4501309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ched Right Arrow 3">
            <a:extLst>
              <a:ext uri="{FF2B5EF4-FFF2-40B4-BE49-F238E27FC236}">
                <a16:creationId xmlns:a16="http://schemas.microsoft.com/office/drawing/2014/main" id="{0196CE12-1C55-3B48-884C-5CAF22DE3C61}"/>
              </a:ext>
            </a:extLst>
          </p:cNvPr>
          <p:cNvSpPr/>
          <p:nvPr/>
        </p:nvSpPr>
        <p:spPr bwMode="auto">
          <a:xfrm flipH="1">
            <a:off x="-54260" y="100867"/>
            <a:ext cx="9252519" cy="6732000"/>
          </a:xfrm>
          <a:prstGeom prst="notchedRightArrow">
            <a:avLst/>
          </a:prstGeom>
          <a:gradFill flip="none" rotWithShape="1">
            <a:gsLst>
              <a:gs pos="97000">
                <a:schemeClr val="tx1"/>
              </a:gs>
              <a:gs pos="34000">
                <a:srgbClr val="7030A0"/>
              </a:gs>
            </a:gsLst>
            <a:path path="circle">
              <a:fillToRect l="100000" t="100000"/>
            </a:path>
            <a:tileRect r="-100000" b="-100000"/>
          </a:gra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900098" name="Rectangle 2"/>
          <p:cNvSpPr>
            <a:spLocks noGrp="1" noChangeArrowheads="1"/>
          </p:cNvSpPr>
          <p:nvPr>
            <p:ph type="ctrTitle"/>
          </p:nvPr>
        </p:nvSpPr>
        <p:spPr>
          <a:xfrm>
            <a:off x="360040" y="232008"/>
            <a:ext cx="8244408" cy="769349"/>
          </a:xfrm>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الفكرة الرئيسية للسفر</a:t>
            </a:r>
            <a:endParaRPr lang="en-US" sz="5400" dirty="0">
              <a:effectLst>
                <a:glow rad="127000">
                  <a:schemeClr val="tx1"/>
                </a:glow>
              </a:effectLst>
              <a:ea typeface="Arial" charset="0"/>
            </a:endParaRPr>
          </a:p>
        </p:txBody>
      </p:sp>
      <p:sp>
        <p:nvSpPr>
          <p:cNvPr id="3" name="Rectangle 2"/>
          <p:cNvSpPr txBox="1">
            <a:spLocks noChangeArrowheads="1"/>
          </p:cNvSpPr>
          <p:nvPr/>
        </p:nvSpPr>
        <p:spPr bwMode="auto">
          <a:xfrm>
            <a:off x="1535832" y="1756533"/>
            <a:ext cx="7056784" cy="334493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كن جزءًا من خطة الله لإيصال رسالة الملكوت إلى جميع الناس.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11C0ED1F-E17E-A747-BFB6-25D9B1DDAFD6}"/>
              </a:ext>
            </a:extLst>
          </p:cNvPr>
          <p:cNvSpPr txBox="1">
            <a:spLocks noChangeArrowheads="1"/>
          </p:cNvSpPr>
          <p:nvPr/>
        </p:nvSpPr>
        <p:spPr bwMode="auto">
          <a:xfrm>
            <a:off x="0" y="5856643"/>
            <a:ext cx="9036496" cy="973135"/>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a:p>
            <a:pPr marL="0" marR="0" lvl="0" indent="0" algn="r" defTabSz="456952"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7896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strips(downLeft)">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theme/theme1.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5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10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Kimono">
  <a:themeElements>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fontScheme name="Kimon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2">
        <a:dk1>
          <a:srgbClr val="000000"/>
        </a:dk1>
        <a:lt1>
          <a:srgbClr val="FFFFFF"/>
        </a:lt1>
        <a:dk2>
          <a:srgbClr val="000000"/>
        </a:dk2>
        <a:lt2>
          <a:srgbClr val="F7D47D"/>
        </a:lt2>
        <a:accent1>
          <a:srgbClr val="C19341"/>
        </a:accent1>
        <a:accent2>
          <a:srgbClr val="60A265"/>
        </a:accent2>
        <a:accent3>
          <a:srgbClr val="AAAAAA"/>
        </a:accent3>
        <a:accent4>
          <a:srgbClr val="DADADA"/>
        </a:accent4>
        <a:accent5>
          <a:srgbClr val="DDC8B0"/>
        </a:accent5>
        <a:accent6>
          <a:srgbClr val="56925B"/>
        </a:accent6>
        <a:hlink>
          <a:srgbClr val="EB9F17"/>
        </a:hlink>
        <a:folHlink>
          <a:srgbClr val="CF7625"/>
        </a:folHlink>
      </a:clrScheme>
      <a:clrMap bg1="dk2" tx1="lt1" bg2="dk1" tx2="lt2" accent1="accent1" accent2="accent2" accent3="accent3" accent4="accent4" accent5="accent5" accent6="accent6" hlink="hlink" folHlink="folHlink"/>
    </a:extraClrScheme>
    <a:extraClrScheme>
      <a:clrScheme name="Kimono 3">
        <a:dk1>
          <a:srgbClr val="00002E"/>
        </a:dk1>
        <a:lt1>
          <a:srgbClr val="FFFFFF"/>
        </a:lt1>
        <a:dk2>
          <a:srgbClr val="003399"/>
        </a:dk2>
        <a:lt2>
          <a:srgbClr val="F4BC40"/>
        </a:lt2>
        <a:accent1>
          <a:srgbClr val="9280CC"/>
        </a:accent1>
        <a:accent2>
          <a:srgbClr val="BD51A1"/>
        </a:accent2>
        <a:accent3>
          <a:srgbClr val="AAADCA"/>
        </a:accent3>
        <a:accent4>
          <a:srgbClr val="DADADA"/>
        </a:accent4>
        <a:accent5>
          <a:srgbClr val="C7C0E2"/>
        </a:accent5>
        <a:accent6>
          <a:srgbClr val="AB4991"/>
        </a:accent6>
        <a:hlink>
          <a:srgbClr val="CC66FF"/>
        </a:hlink>
        <a:folHlink>
          <a:srgbClr val="824F99"/>
        </a:folHlink>
      </a:clrScheme>
      <a:clrMap bg1="dk2" tx1="lt1" bg2="dk1" tx2="lt2" accent1="accent1" accent2="accent2" accent3="accent3" accent4="accent4" accent5="accent5" accent6="accent6" hlink="hlink" folHlink="folHlink"/>
    </a:extraClrScheme>
    <a:extraClrScheme>
      <a:clrScheme name="Kimono 4">
        <a:dk1>
          <a:srgbClr val="2F1311"/>
        </a:dk1>
        <a:lt1>
          <a:srgbClr val="7A8E9C"/>
        </a:lt1>
        <a:dk2>
          <a:srgbClr val="FDF4DF"/>
        </a:dk2>
        <a:lt2>
          <a:srgbClr val="3E4A52"/>
        </a:lt2>
        <a:accent1>
          <a:srgbClr val="81ABA0"/>
        </a:accent1>
        <a:accent2>
          <a:srgbClr val="CD817B"/>
        </a:accent2>
        <a:accent3>
          <a:srgbClr val="BEC6CB"/>
        </a:accent3>
        <a:accent4>
          <a:srgbClr val="270E0D"/>
        </a:accent4>
        <a:accent5>
          <a:srgbClr val="C1D2CD"/>
        </a:accent5>
        <a:accent6>
          <a:srgbClr val="BA746F"/>
        </a:accent6>
        <a:hlink>
          <a:srgbClr val="BEBC76"/>
        </a:hlink>
        <a:folHlink>
          <a:srgbClr val="668E69"/>
        </a:folHlink>
      </a:clrScheme>
      <a:clrMap bg1="lt1" tx1="dk1" bg2="lt2" tx2="dk2" accent1="accent1" accent2="accent2" accent3="accent3" accent4="accent4" accent5="accent5" accent6="accent6" hlink="hlink" folHlink="folHlink"/>
    </a:extraClrScheme>
    <a:extraClrScheme>
      <a:clrScheme name="Kimono 5">
        <a:dk1>
          <a:srgbClr val="2F1311"/>
        </a:dk1>
        <a:lt1>
          <a:srgbClr val="7A9C7C"/>
        </a:lt1>
        <a:dk2>
          <a:srgbClr val="FBEBC3"/>
        </a:dk2>
        <a:lt2>
          <a:srgbClr val="3C503D"/>
        </a:lt2>
        <a:accent1>
          <a:srgbClr val="D5B781"/>
        </a:accent1>
        <a:accent2>
          <a:srgbClr val="C16059"/>
        </a:accent2>
        <a:accent3>
          <a:srgbClr val="BECBBF"/>
        </a:accent3>
        <a:accent4>
          <a:srgbClr val="270E0D"/>
        </a:accent4>
        <a:accent5>
          <a:srgbClr val="E7D8C1"/>
        </a:accent5>
        <a:accent6>
          <a:srgbClr val="AF5650"/>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6">
        <a:dk1>
          <a:srgbClr val="000000"/>
        </a:dk1>
        <a:lt1>
          <a:srgbClr val="D9EFE0"/>
        </a:lt1>
        <a:dk2>
          <a:srgbClr val="30605A"/>
        </a:dk2>
        <a:lt2>
          <a:srgbClr val="15331E"/>
        </a:lt2>
        <a:accent1>
          <a:srgbClr val="A4C6BA"/>
        </a:accent1>
        <a:accent2>
          <a:srgbClr val="558F7D"/>
        </a:accent2>
        <a:accent3>
          <a:srgbClr val="E9F6ED"/>
        </a:accent3>
        <a:accent4>
          <a:srgbClr val="000000"/>
        </a:accent4>
        <a:accent5>
          <a:srgbClr val="CFDFD9"/>
        </a:accent5>
        <a:accent6>
          <a:srgbClr val="4C8171"/>
        </a:accent6>
        <a:hlink>
          <a:srgbClr val="C1C177"/>
        </a:hlink>
        <a:folHlink>
          <a:srgbClr val="A08F5E"/>
        </a:folHlink>
      </a:clrScheme>
      <a:clrMap bg1="lt1" tx1="dk1" bg2="lt2" tx2="dk2" accent1="accent1" accent2="accent2" accent3="accent3" accent4="accent4" accent5="accent5" accent6="accent6" hlink="hlink" folHlink="folHlink"/>
    </a:extraClrScheme>
    <a:extraClrScheme>
      <a:clrScheme name="Kimono 7">
        <a:dk1>
          <a:srgbClr val="2F1311"/>
        </a:dk1>
        <a:lt1>
          <a:srgbClr val="CFC7B5"/>
        </a:lt1>
        <a:dk2>
          <a:srgbClr val="853F35"/>
        </a:dk2>
        <a:lt2>
          <a:srgbClr val="8E7F5E"/>
        </a:lt2>
        <a:accent1>
          <a:srgbClr val="EBD2A5"/>
        </a:accent1>
        <a:accent2>
          <a:srgbClr val="A5C9A8"/>
        </a:accent2>
        <a:accent3>
          <a:srgbClr val="E4E0D7"/>
        </a:accent3>
        <a:accent4>
          <a:srgbClr val="270E0D"/>
        </a:accent4>
        <a:accent5>
          <a:srgbClr val="F3E5CF"/>
        </a:accent5>
        <a:accent6>
          <a:srgbClr val="95B698"/>
        </a:accent6>
        <a:hlink>
          <a:srgbClr val="C68510"/>
        </a:hlink>
        <a:folHlink>
          <a:srgbClr val="E5A871"/>
        </a:folHlink>
      </a:clrScheme>
      <a:clrMap bg1="lt1" tx1="dk1" bg2="lt2" tx2="dk2" accent1="accent1" accent2="accent2" accent3="accent3" accent4="accent4" accent5="accent5" accent6="accent6" hlink="hlink" folHlink="folHlink"/>
    </a:extraClrScheme>
    <a:extraClrScheme>
      <a:clrScheme name="Kimono 8">
        <a:dk1>
          <a:srgbClr val="000000"/>
        </a:dk1>
        <a:lt1>
          <a:srgbClr val="F0EED8"/>
        </a:lt1>
        <a:dk2>
          <a:srgbClr val="666729"/>
        </a:dk2>
        <a:lt2>
          <a:srgbClr val="3F3B19"/>
        </a:lt2>
        <a:accent1>
          <a:srgbClr val="E9D47D"/>
        </a:accent1>
        <a:accent2>
          <a:srgbClr val="D4DD91"/>
        </a:accent2>
        <a:accent3>
          <a:srgbClr val="F6F5E9"/>
        </a:accent3>
        <a:accent4>
          <a:srgbClr val="000000"/>
        </a:accent4>
        <a:accent5>
          <a:srgbClr val="F2E6BF"/>
        </a:accent5>
        <a:accent6>
          <a:srgbClr val="C0C883"/>
        </a:accent6>
        <a:hlink>
          <a:srgbClr val="9D943F"/>
        </a:hlink>
        <a:folHlink>
          <a:srgbClr val="C9C177"/>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Compass">
  <a:themeElements>
    <a:clrScheme name="Compass 2">
      <a:dk1>
        <a:srgbClr val="5B5D6B"/>
      </a:dk1>
      <a:lt1>
        <a:srgbClr val="FFFFFF"/>
      </a:lt1>
      <a:dk2>
        <a:srgbClr val="5A5C6C"/>
      </a:dk2>
      <a:lt2>
        <a:srgbClr val="FFFFCC"/>
      </a:lt2>
      <a:accent1>
        <a:srgbClr val="9966FF"/>
      </a:accent1>
      <a:accent2>
        <a:srgbClr val="9383B3"/>
      </a:accent2>
      <a:accent3>
        <a:srgbClr val="B5B5BA"/>
      </a:accent3>
      <a:accent4>
        <a:srgbClr val="DADADA"/>
      </a:accent4>
      <a:accent5>
        <a:srgbClr val="CAB8FF"/>
      </a:accent5>
      <a:accent6>
        <a:srgbClr val="8576A2"/>
      </a:accent6>
      <a:hlink>
        <a:srgbClr val="A3C145"/>
      </a:hlink>
      <a:folHlink>
        <a:srgbClr val="6FA9B7"/>
      </a:folHlink>
    </a:clrScheme>
    <a:fontScheme name="Compass">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Compass 1">
        <a:dk1>
          <a:srgbClr val="00007A"/>
        </a:dk1>
        <a:lt1>
          <a:srgbClr val="FFFFFF"/>
        </a:lt1>
        <a:dk2>
          <a:srgbClr val="000066"/>
        </a:dk2>
        <a:lt2>
          <a:srgbClr val="CCECFF"/>
        </a:lt2>
        <a:accent1>
          <a:srgbClr val="6F64C2"/>
        </a:accent1>
        <a:accent2>
          <a:srgbClr val="0089BA"/>
        </a:accent2>
        <a:accent3>
          <a:srgbClr val="AAAAB8"/>
        </a:accent3>
        <a:accent4>
          <a:srgbClr val="DADADA"/>
        </a:accent4>
        <a:accent5>
          <a:srgbClr val="BBB8DD"/>
        </a:accent5>
        <a:accent6>
          <a:srgbClr val="007CA8"/>
        </a:accent6>
        <a:hlink>
          <a:srgbClr val="66CCFF"/>
        </a:hlink>
        <a:folHlink>
          <a:srgbClr val="00CC99"/>
        </a:folHlink>
      </a:clrScheme>
      <a:clrMap bg1="dk2" tx1="lt1" bg2="dk1" tx2="lt2" accent1="accent1" accent2="accent2" accent3="accent3" accent4="accent4" accent5="accent5" accent6="accent6" hlink="hlink" folHlink="folHlink"/>
    </a:extraClrScheme>
    <a:extraClrScheme>
      <a:clrScheme name="Compass 2">
        <a:dk1>
          <a:srgbClr val="5B5D6B"/>
        </a:dk1>
        <a:lt1>
          <a:srgbClr val="FFFFFF"/>
        </a:lt1>
        <a:dk2>
          <a:srgbClr val="5A5C6C"/>
        </a:dk2>
        <a:lt2>
          <a:srgbClr val="FFFFCC"/>
        </a:lt2>
        <a:accent1>
          <a:srgbClr val="9966FF"/>
        </a:accent1>
        <a:accent2>
          <a:srgbClr val="9383B3"/>
        </a:accent2>
        <a:accent3>
          <a:srgbClr val="B5B5BA"/>
        </a:accent3>
        <a:accent4>
          <a:srgbClr val="DADADA"/>
        </a:accent4>
        <a:accent5>
          <a:srgbClr val="CAB8FF"/>
        </a:accent5>
        <a:accent6>
          <a:srgbClr val="8576A2"/>
        </a:accent6>
        <a:hlink>
          <a:srgbClr val="A3C145"/>
        </a:hlink>
        <a:folHlink>
          <a:srgbClr val="6FA9B7"/>
        </a:folHlink>
      </a:clrScheme>
      <a:clrMap bg1="dk2" tx1="lt1" bg2="dk1" tx2="lt2" accent1="accent1" accent2="accent2" accent3="accent3" accent4="accent4" accent5="accent5" accent6="accent6" hlink="hlink" folHlink="folHlink"/>
    </a:extraClrScheme>
    <a:extraClrScheme>
      <a:clrScheme name="Compass 3">
        <a:dk1>
          <a:srgbClr val="860000"/>
        </a:dk1>
        <a:lt1>
          <a:srgbClr val="FFFFFF"/>
        </a:lt1>
        <a:dk2>
          <a:srgbClr val="800000"/>
        </a:dk2>
        <a:lt2>
          <a:srgbClr val="FFFFCC"/>
        </a:lt2>
        <a:accent1>
          <a:srgbClr val="FF6600"/>
        </a:accent1>
        <a:accent2>
          <a:srgbClr val="FF9933"/>
        </a:accent2>
        <a:accent3>
          <a:srgbClr val="C0AAAA"/>
        </a:accent3>
        <a:accent4>
          <a:srgbClr val="DADADA"/>
        </a:accent4>
        <a:accent5>
          <a:srgbClr val="FFB8AA"/>
        </a:accent5>
        <a:accent6>
          <a:srgbClr val="E78A2D"/>
        </a:accent6>
        <a:hlink>
          <a:srgbClr val="FFCC00"/>
        </a:hlink>
        <a:folHlink>
          <a:srgbClr val="CC9900"/>
        </a:folHlink>
      </a:clrScheme>
      <a:clrMap bg1="dk2" tx1="lt1" bg2="dk1" tx2="lt2" accent1="accent1" accent2="accent2" accent3="accent3" accent4="accent4" accent5="accent5" accent6="accent6" hlink="hlink" folHlink="folHlink"/>
    </a:extraClrScheme>
    <a:extraClrScheme>
      <a:clrScheme name="Compass 4">
        <a:dk1>
          <a:srgbClr val="676A5C"/>
        </a:dk1>
        <a:lt1>
          <a:srgbClr val="FFFFFF"/>
        </a:lt1>
        <a:dk2>
          <a:srgbClr val="686B5D"/>
        </a:dk2>
        <a:lt2>
          <a:srgbClr val="FFFFCC"/>
        </a:lt2>
        <a:accent1>
          <a:srgbClr val="CC6600"/>
        </a:accent1>
        <a:accent2>
          <a:srgbClr val="809EA8"/>
        </a:accent2>
        <a:accent3>
          <a:srgbClr val="B9BAB6"/>
        </a:accent3>
        <a:accent4>
          <a:srgbClr val="DADADA"/>
        </a:accent4>
        <a:accent5>
          <a:srgbClr val="E2B8AA"/>
        </a:accent5>
        <a:accent6>
          <a:srgbClr val="738F98"/>
        </a:accent6>
        <a:hlink>
          <a:srgbClr val="DDBF4F"/>
        </a:hlink>
        <a:folHlink>
          <a:srgbClr val="B7B6A3"/>
        </a:folHlink>
      </a:clrScheme>
      <a:clrMap bg1="dk2" tx1="lt1" bg2="dk1" tx2="lt2" accent1="accent1" accent2="accent2" accent3="accent3" accent4="accent4" accent5="accent5" accent6="accent6" hlink="hlink" folHlink="folHlink"/>
    </a:extraClrScheme>
    <a:extraClrScheme>
      <a:clrScheme name="Compass 5">
        <a:dk1>
          <a:srgbClr val="AC835E"/>
        </a:dk1>
        <a:lt1>
          <a:srgbClr val="FFFFFF"/>
        </a:lt1>
        <a:dk2>
          <a:srgbClr val="AE8764"/>
        </a:dk2>
        <a:lt2>
          <a:srgbClr val="FFFFCC"/>
        </a:lt2>
        <a:accent1>
          <a:srgbClr val="CC6600"/>
        </a:accent1>
        <a:accent2>
          <a:srgbClr val="FF5050"/>
        </a:accent2>
        <a:accent3>
          <a:srgbClr val="D3C3B8"/>
        </a:accent3>
        <a:accent4>
          <a:srgbClr val="DADADA"/>
        </a:accent4>
        <a:accent5>
          <a:srgbClr val="E2B8AA"/>
        </a:accent5>
        <a:accent6>
          <a:srgbClr val="E74848"/>
        </a:accent6>
        <a:hlink>
          <a:srgbClr val="FFCC99"/>
        </a:hlink>
        <a:folHlink>
          <a:srgbClr val="FF9966"/>
        </a:folHlink>
      </a:clrScheme>
      <a:clrMap bg1="dk2" tx1="lt1" bg2="dk1" tx2="lt2" accent1="accent1" accent2="accent2" accent3="accent3" accent4="accent4" accent5="accent5" accent6="accent6" hlink="hlink" folHlink="folHlink"/>
    </a:extraClrScheme>
    <a:extraClrScheme>
      <a:clrScheme name="Compass 6">
        <a:dk1>
          <a:srgbClr val="526133"/>
        </a:dk1>
        <a:lt1>
          <a:srgbClr val="FFFFFF"/>
        </a:lt1>
        <a:dk2>
          <a:srgbClr val="4E5D31"/>
        </a:dk2>
        <a:lt2>
          <a:srgbClr val="FFFFCC"/>
        </a:lt2>
        <a:accent1>
          <a:srgbClr val="99CC00"/>
        </a:accent1>
        <a:accent2>
          <a:srgbClr val="7A9505"/>
        </a:accent2>
        <a:accent3>
          <a:srgbClr val="B2B6AD"/>
        </a:accent3>
        <a:accent4>
          <a:srgbClr val="DADADA"/>
        </a:accent4>
        <a:accent5>
          <a:srgbClr val="CAE2AA"/>
        </a:accent5>
        <a:accent6>
          <a:srgbClr val="6E8704"/>
        </a:accent6>
        <a:hlink>
          <a:srgbClr val="FFCC00"/>
        </a:hlink>
        <a:folHlink>
          <a:srgbClr val="CCCC00"/>
        </a:folHlink>
      </a:clrScheme>
      <a:clrMap bg1="dk2" tx1="lt1" bg2="dk1" tx2="lt2" accent1="accent1" accent2="accent2" accent3="accent3" accent4="accent4" accent5="accent5" accent6="accent6" hlink="hlink" folHlink="folHlink"/>
    </a:extraClrScheme>
    <a:extraClrScheme>
      <a:clrScheme name="Compass 7">
        <a:dk1>
          <a:srgbClr val="000000"/>
        </a:dk1>
        <a:lt1>
          <a:srgbClr val="DDDCC5"/>
        </a:lt1>
        <a:dk2>
          <a:srgbClr val="95934B"/>
        </a:dk2>
        <a:lt2>
          <a:srgbClr val="DBDAC3"/>
        </a:lt2>
        <a:accent1>
          <a:srgbClr val="EAEBE1"/>
        </a:accent1>
        <a:accent2>
          <a:srgbClr val="9DB0B7"/>
        </a:accent2>
        <a:accent3>
          <a:srgbClr val="EBEBDF"/>
        </a:accent3>
        <a:accent4>
          <a:srgbClr val="000000"/>
        </a:accent4>
        <a:accent5>
          <a:srgbClr val="F3F3EE"/>
        </a:accent5>
        <a:accent6>
          <a:srgbClr val="8E9FA6"/>
        </a:accent6>
        <a:hlink>
          <a:srgbClr val="009900"/>
        </a:hlink>
        <a:folHlink>
          <a:srgbClr val="808000"/>
        </a:folHlink>
      </a:clrScheme>
      <a:clrMap bg1="lt1" tx1="dk1" bg2="lt2" tx2="dk2" accent1="accent1" accent2="accent2" accent3="accent3" accent4="accent4" accent5="accent5" accent6="accent6" hlink="hlink" folHlink="folHlink"/>
    </a:extraClrScheme>
    <a:extraClrScheme>
      <a:clrScheme name="Compass 8">
        <a:dk1>
          <a:srgbClr val="007E7B"/>
        </a:dk1>
        <a:lt1>
          <a:srgbClr val="FFFFFF"/>
        </a:lt1>
        <a:dk2>
          <a:srgbClr val="008080"/>
        </a:dk2>
        <a:lt2>
          <a:srgbClr val="FFFF99"/>
        </a:lt2>
        <a:accent1>
          <a:srgbClr val="33CCCC"/>
        </a:accent1>
        <a:accent2>
          <a:srgbClr val="00CC66"/>
        </a:accent2>
        <a:accent3>
          <a:srgbClr val="AAC0C0"/>
        </a:accent3>
        <a:accent4>
          <a:srgbClr val="DADADA"/>
        </a:accent4>
        <a:accent5>
          <a:srgbClr val="ADE2E2"/>
        </a:accent5>
        <a:accent6>
          <a:srgbClr val="00B95C"/>
        </a:accent6>
        <a:hlink>
          <a:srgbClr val="CCFFCC"/>
        </a:hlink>
        <a:folHlink>
          <a:srgbClr val="FFFFCC"/>
        </a:folHlink>
      </a:clrScheme>
      <a:clrMap bg1="dk2" tx1="lt1" bg2="dk1" tx2="lt2" accent1="accent1" accent2="accent2" accent3="accent3" accent4="accent4" accent5="accent5" accent6="accent6" hlink="hlink" folHlink="folHlink"/>
    </a:extraClrScheme>
    <a:extraClrScheme>
      <a:clrScheme name="Compass 9">
        <a:dk1>
          <a:srgbClr val="000000"/>
        </a:dk1>
        <a:lt1>
          <a:srgbClr val="FFFFFF"/>
        </a:lt1>
        <a:dk2>
          <a:srgbClr val="000000"/>
        </a:dk2>
        <a:lt2>
          <a:srgbClr val="FEFEFE"/>
        </a:lt2>
        <a:accent1>
          <a:srgbClr val="E1E1FF"/>
        </a:accent1>
        <a:accent2>
          <a:srgbClr val="D9FFF8"/>
        </a:accent2>
        <a:accent3>
          <a:srgbClr val="FFFFFF"/>
        </a:accent3>
        <a:accent4>
          <a:srgbClr val="000000"/>
        </a:accent4>
        <a:accent5>
          <a:srgbClr val="EEEEFF"/>
        </a:accent5>
        <a:accent6>
          <a:srgbClr val="C4E7E1"/>
        </a:accent6>
        <a:hlink>
          <a:srgbClr val="9966FF"/>
        </a:hlink>
        <a:folHlink>
          <a:srgbClr val="666699"/>
        </a:folHlink>
      </a:clrScheme>
      <a:clrMap bg1="lt1" tx1="dk1" bg2="lt2" tx2="dk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21-1 Peter">
  <a:themeElements>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21-1 Peter">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1-1 Peter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1-1 Peter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1-1 Peter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1-1 Peter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1-1 Peter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1-1 Peter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1-1 Peter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_21-1 Peter">
  <a:themeElements>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21-1 Peter">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1-1 Peter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1-1 Peter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1-1 Peter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1-1 Peter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1-1 Peter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1-1 Peter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1-1 Peter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1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Crumple">
  <a:themeElements>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fontScheme name="Crumple">
      <a:majorFont>
        <a:latin typeface="Trebuchet MS"/>
        <a:ea typeface="Osaka"/>
        <a:cs typeface="Osaka"/>
      </a:majorFont>
      <a:minorFont>
        <a:latin typeface="Trebuchet MS"/>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clrMap bg1="dk2" tx1="lt1" bg2="dk1" tx2="lt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Highway">
  <a:themeElements>
    <a:clrScheme name="Highway 1">
      <a:dk1>
        <a:srgbClr val="003366"/>
      </a:dk1>
      <a:lt1>
        <a:srgbClr val="FFFFFF"/>
      </a:lt1>
      <a:dk2>
        <a:srgbClr val="28863C"/>
      </a:dk2>
      <a:lt2>
        <a:srgbClr val="FFFFFF"/>
      </a:lt2>
      <a:accent1>
        <a:srgbClr val="3366CC"/>
      </a:accent1>
      <a:accent2>
        <a:srgbClr val="00B000"/>
      </a:accent2>
      <a:accent3>
        <a:srgbClr val="ACC3AF"/>
      </a:accent3>
      <a:accent4>
        <a:srgbClr val="DADADA"/>
      </a:accent4>
      <a:accent5>
        <a:srgbClr val="ADB8E2"/>
      </a:accent5>
      <a:accent6>
        <a:srgbClr val="009F00"/>
      </a:accent6>
      <a:hlink>
        <a:srgbClr val="66CCFF"/>
      </a:hlink>
      <a:folHlink>
        <a:srgbClr val="FFE701"/>
      </a:folHlink>
    </a:clrScheme>
    <a:fontScheme name="Highway">
      <a:majorFont>
        <a:latin typeface="Verdana"/>
        <a:ea typeface="ＭＳ Ｐゴシック"/>
        <a:cs typeface="ＭＳ Ｐゴシック"/>
      </a:majorFont>
      <a:minorFont>
        <a:latin typeface="Verdan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Highway 1">
        <a:dk1>
          <a:srgbClr val="003366"/>
        </a:dk1>
        <a:lt1>
          <a:srgbClr val="FFFFFF"/>
        </a:lt1>
        <a:dk2>
          <a:srgbClr val="28863C"/>
        </a:dk2>
        <a:lt2>
          <a:srgbClr val="FFFFFF"/>
        </a:lt2>
        <a:accent1>
          <a:srgbClr val="3366CC"/>
        </a:accent1>
        <a:accent2>
          <a:srgbClr val="00B000"/>
        </a:accent2>
        <a:accent3>
          <a:srgbClr val="ACC3AF"/>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Highway 2">
        <a:dk1>
          <a:srgbClr val="777777"/>
        </a:dk1>
        <a:lt1>
          <a:srgbClr val="FFFFFF"/>
        </a:lt1>
        <a:dk2>
          <a:srgbClr val="28863C"/>
        </a:dk2>
        <a:lt2>
          <a:srgbClr val="FFFFFF"/>
        </a:lt2>
        <a:accent1>
          <a:srgbClr val="909082"/>
        </a:accent1>
        <a:accent2>
          <a:srgbClr val="809EA8"/>
        </a:accent2>
        <a:accent3>
          <a:srgbClr val="ACC3A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2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4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6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3_Ribbons">
  <a:themeElements>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fontScheme name="Ribbons">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clrMap bg1="dk2" tx1="lt1" bg2="dk1" tx2="lt2" accent1="accent1" accent2="accent2" accent3="accent3" accent4="accent4" accent5="accent5" accent6="accent6" hlink="hlink" folHlink="folHlink"/>
    </a:extraClrScheme>
    <a:extraClrScheme>
      <a:clrScheme name="Ribbons 2">
        <a:dk1>
          <a:srgbClr val="001600"/>
        </a:dk1>
        <a:lt1>
          <a:srgbClr val="669900"/>
        </a:lt1>
        <a:dk2>
          <a:srgbClr val="000000"/>
        </a:dk2>
        <a:lt2>
          <a:srgbClr val="006600"/>
        </a:lt2>
        <a:accent1>
          <a:srgbClr val="336600"/>
        </a:accent1>
        <a:accent2>
          <a:srgbClr val="89BA00"/>
        </a:accent2>
        <a:accent3>
          <a:srgbClr val="B8CAAA"/>
        </a:accent3>
        <a:accent4>
          <a:srgbClr val="001100"/>
        </a:accent4>
        <a:accent5>
          <a:srgbClr val="ADB8AA"/>
        </a:accent5>
        <a:accent6>
          <a:srgbClr val="7CA800"/>
        </a:accent6>
        <a:hlink>
          <a:srgbClr val="FFCC00"/>
        </a:hlink>
        <a:folHlink>
          <a:srgbClr val="FF7C80"/>
        </a:folHlink>
      </a:clrScheme>
      <a:clrMap bg1="lt1" tx1="dk1" bg2="lt2" tx2="dk2" accent1="accent1" accent2="accent2" accent3="accent3" accent4="accent4" accent5="accent5" accent6="accent6" hlink="hlink" folHlink="folHlink"/>
    </a:extraClrScheme>
    <a:extraClrScheme>
      <a:clrScheme name="Ribbons 3">
        <a:dk1>
          <a:srgbClr val="000000"/>
        </a:dk1>
        <a:lt1>
          <a:srgbClr val="B2B2B2"/>
        </a:lt1>
        <a:dk2>
          <a:srgbClr val="000000"/>
        </a:dk2>
        <a:lt2>
          <a:srgbClr val="777777"/>
        </a:lt2>
        <a:accent1>
          <a:srgbClr val="CBCBCB"/>
        </a:accent1>
        <a:accent2>
          <a:srgbClr val="969696"/>
        </a:accent2>
        <a:accent3>
          <a:srgbClr val="D5D5D5"/>
        </a:accent3>
        <a:accent4>
          <a:srgbClr val="000000"/>
        </a:accent4>
        <a:accent5>
          <a:srgbClr val="E2E2E2"/>
        </a:accent5>
        <a:accent6>
          <a:srgbClr val="878787"/>
        </a:accent6>
        <a:hlink>
          <a:srgbClr val="333333"/>
        </a:hlink>
        <a:folHlink>
          <a:srgbClr val="777777"/>
        </a:folHlink>
      </a:clrScheme>
      <a:clrMap bg1="lt1" tx1="dk1" bg2="lt2" tx2="dk2" accent1="accent1" accent2="accent2" accent3="accent3" accent4="accent4" accent5="accent5" accent6="accent6" hlink="hlink" folHlink="folHlink"/>
    </a:extraClrScheme>
    <a:extraClrScheme>
      <a:clrScheme name="Ribbons 4">
        <a:dk1>
          <a:srgbClr val="000F1E"/>
        </a:dk1>
        <a:lt1>
          <a:srgbClr val="FFFFFF"/>
        </a:lt1>
        <a:dk2>
          <a:srgbClr val="003366"/>
        </a:dk2>
        <a:lt2>
          <a:srgbClr val="33CCCC"/>
        </a:lt2>
        <a:accent1>
          <a:srgbClr val="006699"/>
        </a:accent1>
        <a:accent2>
          <a:srgbClr val="003366"/>
        </a:accent2>
        <a:accent3>
          <a:srgbClr val="AAADB8"/>
        </a:accent3>
        <a:accent4>
          <a:srgbClr val="DADADA"/>
        </a:accent4>
        <a:accent5>
          <a:srgbClr val="AAB8CA"/>
        </a:accent5>
        <a:accent6>
          <a:srgbClr val="002D5C"/>
        </a:accent6>
        <a:hlink>
          <a:srgbClr val="0099CC"/>
        </a:hlink>
        <a:folHlink>
          <a:srgbClr val="009999"/>
        </a:folHlink>
      </a:clrScheme>
      <a:clrMap bg1="dk2" tx1="lt1" bg2="dk1" tx2="lt2" accent1="accent1" accent2="accent2" accent3="accent3" accent4="accent4" accent5="accent5" accent6="accent6" hlink="hlink" folHlink="folHlink"/>
    </a:extraClrScheme>
    <a:extraClrScheme>
      <a:clrScheme name="Ribbons 5">
        <a:dk1>
          <a:srgbClr val="002F2E"/>
        </a:dk1>
        <a:lt1>
          <a:srgbClr val="FFFFFF"/>
        </a:lt1>
        <a:dk2>
          <a:srgbClr val="008080"/>
        </a:dk2>
        <a:lt2>
          <a:srgbClr val="66FFCC"/>
        </a:lt2>
        <a:accent1>
          <a:srgbClr val="0099CC"/>
        </a:accent1>
        <a:accent2>
          <a:srgbClr val="005250"/>
        </a:accent2>
        <a:accent3>
          <a:srgbClr val="AAC0C0"/>
        </a:accent3>
        <a:accent4>
          <a:srgbClr val="DADADA"/>
        </a:accent4>
        <a:accent5>
          <a:srgbClr val="AACAE2"/>
        </a:accent5>
        <a:accent6>
          <a:srgbClr val="004948"/>
        </a:accent6>
        <a:hlink>
          <a:srgbClr val="00CC99"/>
        </a:hlink>
        <a:folHlink>
          <a:srgbClr val="009999"/>
        </a:folHlink>
      </a:clrScheme>
      <a:clrMap bg1="dk2" tx1="lt1" bg2="dk1" tx2="lt2" accent1="accent1" accent2="accent2" accent3="accent3" accent4="accent4" accent5="accent5" accent6="accent6" hlink="hlink" folHlink="folHlink"/>
    </a:extraClrScheme>
    <a:extraClrScheme>
      <a:clrScheme name="Ribbons 6">
        <a:dk1>
          <a:srgbClr val="000022"/>
        </a:dk1>
        <a:lt1>
          <a:srgbClr val="FFFFFF"/>
        </a:lt1>
        <a:dk2>
          <a:srgbClr val="000066"/>
        </a:dk2>
        <a:lt2>
          <a:srgbClr val="FFCC00"/>
        </a:lt2>
        <a:accent1>
          <a:srgbClr val="666699"/>
        </a:accent1>
        <a:accent2>
          <a:srgbClr val="000048"/>
        </a:accent2>
        <a:accent3>
          <a:srgbClr val="AAAAB8"/>
        </a:accent3>
        <a:accent4>
          <a:srgbClr val="DADADA"/>
        </a:accent4>
        <a:accent5>
          <a:srgbClr val="B8B8CA"/>
        </a:accent5>
        <a:accent6>
          <a:srgbClr val="000040"/>
        </a:accent6>
        <a:hlink>
          <a:srgbClr val="9999FF"/>
        </a:hlink>
        <a:folHlink>
          <a:srgbClr val="000099"/>
        </a:folHlink>
      </a:clrScheme>
      <a:clrMap bg1="dk2" tx1="lt1" bg2="dk1" tx2="lt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3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_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2_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7.xml><?xml version="1.0" encoding="utf-8"?>
<a:theme xmlns:a="http://schemas.openxmlformats.org/drawingml/2006/main" name="7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26"/>
        <a:ea typeface="ＭＳ Ｐゴシック"/>
        <a:cs typeface=""/>
      </a:majorFont>
      <a:minorFont>
        <a:latin typeface="26"/>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6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_Expedition">
  <a:themeElements>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fontScheme name="Expedi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2000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2000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Expedition 1">
        <a:dk1>
          <a:srgbClr val="000000"/>
        </a:dk1>
        <a:lt1>
          <a:srgbClr val="A7947B"/>
        </a:lt1>
        <a:dk2>
          <a:srgbClr val="482400"/>
        </a:dk2>
        <a:lt2>
          <a:srgbClr val="808080"/>
        </a:lt2>
        <a:accent1>
          <a:srgbClr val="DFD6C3"/>
        </a:accent1>
        <a:accent2>
          <a:srgbClr val="D69B80"/>
        </a:accent2>
        <a:accent3>
          <a:srgbClr val="D0C8B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3">
        <a:dk1>
          <a:srgbClr val="000000"/>
        </a:dk1>
        <a:lt1>
          <a:srgbClr val="FFFFFF"/>
        </a:lt1>
        <a:dk2>
          <a:srgbClr val="000000"/>
        </a:dk2>
        <a:lt2>
          <a:srgbClr val="333333"/>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Expedition 4">
        <a:dk1>
          <a:srgbClr val="000000"/>
        </a:dk1>
        <a:lt1>
          <a:srgbClr val="9D7643"/>
        </a:lt1>
        <a:dk2>
          <a:srgbClr val="FFFFFF"/>
        </a:dk2>
        <a:lt2>
          <a:srgbClr val="554025"/>
        </a:lt2>
        <a:accent1>
          <a:srgbClr val="CAA966"/>
        </a:accent1>
        <a:accent2>
          <a:srgbClr val="8488AC"/>
        </a:accent2>
        <a:accent3>
          <a:srgbClr val="CCBDB0"/>
        </a:accent3>
        <a:accent4>
          <a:srgbClr val="000000"/>
        </a:accent4>
        <a:accent5>
          <a:srgbClr val="E1D1B8"/>
        </a:accent5>
        <a:accent6>
          <a:srgbClr val="777B9B"/>
        </a:accent6>
        <a:hlink>
          <a:srgbClr val="993300"/>
        </a:hlink>
        <a:folHlink>
          <a:srgbClr val="666600"/>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1.xml><?xml version="1.0" encoding="utf-8"?>
<a:theme xmlns:a="http://schemas.openxmlformats.org/drawingml/2006/main" name="1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3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Strategic - Blank 0">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Blank 0">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4.xml><?xml version="1.0" encoding="utf-8"?>
<a:theme xmlns:a="http://schemas.openxmlformats.org/drawingml/2006/main" name="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5.xml><?xml version="1.0" encoding="utf-8"?>
<a:theme xmlns:a="http://schemas.openxmlformats.org/drawingml/2006/main" name="3_Strategic">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6.xml><?xml version="1.0" encoding="utf-8"?>
<a:theme xmlns:a="http://schemas.openxmlformats.org/drawingml/2006/main" name="1_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7.xml><?xml version="1.0" encoding="utf-8"?>
<a:theme xmlns:a="http://schemas.openxmlformats.org/drawingml/2006/main" name="6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2_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9.xml><?xml version="1.0" encoding="utf-8"?>
<a:theme xmlns:a="http://schemas.openxmlformats.org/drawingml/2006/main" name="7_Executive">
  <a:themeElements>
    <a:clrScheme name="Executive 1">
      <a:dk1>
        <a:srgbClr val="2C1102"/>
      </a:dk1>
      <a:lt1>
        <a:srgbClr val="686A69"/>
      </a:lt1>
      <a:dk2>
        <a:srgbClr val="FFFFFF"/>
      </a:dk2>
      <a:lt2>
        <a:srgbClr val="808080"/>
      </a:lt2>
      <a:accent1>
        <a:srgbClr val="212164"/>
      </a:accent1>
      <a:accent2>
        <a:srgbClr val="BEAA83"/>
      </a:accent2>
      <a:accent3>
        <a:srgbClr val="B9B9B9"/>
      </a:accent3>
      <a:accent4>
        <a:srgbClr val="240D01"/>
      </a:accent4>
      <a:accent5>
        <a:srgbClr val="ABABB8"/>
      </a:accent5>
      <a:accent6>
        <a:srgbClr val="AC9A76"/>
      </a:accent6>
      <a:hlink>
        <a:srgbClr val="6E3D19"/>
      </a:hlink>
      <a:folHlink>
        <a:srgbClr val="CBC383"/>
      </a:folHlink>
    </a:clrScheme>
    <a:fontScheme name="6_Executive">
      <a:majorFont>
        <a:latin typeface=""/>
        <a:ea typeface=""/>
        <a:cs typeface=""/>
      </a:majorFont>
      <a:minorFont>
        <a:latin typefac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Executive 1">
        <a:dk1>
          <a:srgbClr val="2C1102"/>
        </a:dk1>
        <a:lt1>
          <a:srgbClr val="686A69"/>
        </a:lt1>
        <a:dk2>
          <a:srgbClr val="FFFFFF"/>
        </a:dk2>
        <a:lt2>
          <a:srgbClr val="808080"/>
        </a:lt2>
        <a:accent1>
          <a:srgbClr val="212164"/>
        </a:accent1>
        <a:accent2>
          <a:srgbClr val="BEAA83"/>
        </a:accent2>
        <a:accent3>
          <a:srgbClr val="B9B9B9"/>
        </a:accent3>
        <a:accent4>
          <a:srgbClr val="240D01"/>
        </a:accent4>
        <a:accent5>
          <a:srgbClr val="ABABB8"/>
        </a:accent5>
        <a:accent6>
          <a:srgbClr val="AC9A76"/>
        </a:accent6>
        <a:hlink>
          <a:srgbClr val="6E3D19"/>
        </a:hlink>
        <a:folHlink>
          <a:srgbClr val="CBC383"/>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Expedition">
  <a:themeElements>
    <a:clrScheme name="Expedition">
      <a:dk1>
        <a:srgbClr val="000000"/>
      </a:dk1>
      <a:lt1>
        <a:srgbClr val="FFFFFF"/>
      </a:lt1>
      <a:dk2>
        <a:srgbClr val="A7A7A7"/>
      </a:dk2>
      <a:lt2>
        <a:srgbClr val="535353"/>
      </a:lt2>
      <a:accent1>
        <a:srgbClr val="DFD6C3"/>
      </a:accent1>
      <a:accent2>
        <a:srgbClr val="D69B80"/>
      </a:accent2>
      <a:accent3>
        <a:srgbClr val="8F8F8F"/>
      </a:accent3>
      <a:accent4>
        <a:srgbClr val="707070"/>
      </a:accent4>
      <a:accent5>
        <a:srgbClr val="ECE8DE"/>
      </a:accent5>
      <a:accent6>
        <a:srgbClr val="C28C73"/>
      </a:accent6>
      <a:hlink>
        <a:srgbClr val="0000FF"/>
      </a:hlink>
      <a:folHlink>
        <a:srgbClr val="FF00FF"/>
      </a:folHlink>
    </a:clrScheme>
    <a:fontScheme name="Expedition">
      <a:majorFont>
        <a:latin typeface="Helvetica"/>
        <a:ea typeface="Helvetica"/>
        <a:cs typeface="Helvetica"/>
      </a:majorFont>
      <a:minorFont>
        <a:latin typeface="Times New Roman"/>
        <a:ea typeface="Times New Roman"/>
        <a:cs typeface="Times New Roman"/>
      </a:minorFont>
    </a:fontScheme>
    <a:fmtScheme name="Expeditio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3">
            <a:lumOff val="44000"/>
          </a:schemeClr>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0.xml><?xml version="1.0" encoding="utf-8"?>
<a:theme xmlns:a="http://schemas.openxmlformats.org/drawingml/2006/main" name="2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7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Geneva"/>
        <a:cs typeface="Geneva"/>
      </a:majorFont>
      <a:minorFont>
        <a:latin typeface="Times New Roman"/>
        <a:ea typeface="Geneva"/>
        <a:cs typeface="Genev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2_untitled 1">
  <a:themeElements>
    <a:clrScheme name="">
      <a:dk1>
        <a:srgbClr val="000000"/>
      </a:dk1>
      <a:lt1>
        <a:srgbClr val="FFFFFF"/>
      </a:lt1>
      <a:dk2>
        <a:srgbClr val="114FFB"/>
      </a:dk2>
      <a:lt2>
        <a:srgbClr val="8CF4EA"/>
      </a:lt2>
      <a:accent1>
        <a:srgbClr val="00B7A5"/>
      </a:accent1>
      <a:accent2>
        <a:srgbClr val="D49FFF"/>
      </a:accent2>
      <a:accent3>
        <a:srgbClr val="AAB2FD"/>
      </a:accent3>
      <a:accent4>
        <a:srgbClr val="DADADA"/>
      </a:accent4>
      <a:accent5>
        <a:srgbClr val="AAD8CF"/>
      </a:accent5>
      <a:accent6>
        <a:srgbClr val="C090E7"/>
      </a:accent6>
      <a:hlink>
        <a:srgbClr val="7B00E4"/>
      </a:hlink>
      <a:folHlink>
        <a:srgbClr val="618FFD"/>
      </a:folHlink>
    </a:clrScheme>
    <a:fontScheme name="untitled 1">
      <a:majorFont>
        <a:latin typeface="Times"/>
        <a:ea typeface="ＭＳ Ｐゴシック"/>
        <a:cs typeface=""/>
      </a:majorFont>
      <a:minorFont>
        <a:latin typeface="Times"/>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untitled 1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ntitled 1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ntitled 1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ntitled 1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ntitled 1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ntitled 1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ntitled 1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8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Geneva"/>
        <a:cs typeface="Geneva"/>
      </a:majorFont>
      <a:minorFont>
        <a:latin typeface="Times New Roman"/>
        <a:ea typeface="Geneva"/>
        <a:cs typeface="Genev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4.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5.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6.xml><?xml version="1.0" encoding="utf-8"?>
<a:theme xmlns:a="http://schemas.openxmlformats.org/drawingml/2006/main" name="1_Cascade">
  <a:themeElements>
    <a:clrScheme name="Cascade 4">
      <a:dk1>
        <a:srgbClr val="FFFFCC"/>
      </a:dk1>
      <a:lt1>
        <a:srgbClr val="FFFFFF"/>
      </a:lt1>
      <a:dk2>
        <a:srgbClr val="000066"/>
      </a:dk2>
      <a:lt2>
        <a:srgbClr val="FFFFFF"/>
      </a:lt2>
      <a:accent1>
        <a:srgbClr val="0078F0"/>
      </a:accent1>
      <a:accent2>
        <a:srgbClr val="CCECFF"/>
      </a:accent2>
      <a:accent3>
        <a:srgbClr val="AAAAB8"/>
      </a:accent3>
      <a:accent4>
        <a:srgbClr val="DADADA"/>
      </a:accent4>
      <a:accent5>
        <a:srgbClr val="AABEF6"/>
      </a:accent5>
      <a:accent6>
        <a:srgbClr val="B9D6E7"/>
      </a:accent6>
      <a:hlink>
        <a:srgbClr val="3399FF"/>
      </a:hlink>
      <a:folHlink>
        <a:srgbClr val="FFCC00"/>
      </a:folHlink>
    </a:clrScheme>
    <a:fontScheme name="Cascad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Cascade 1">
        <a:dk1>
          <a:srgbClr val="C0C0C0"/>
        </a:dk1>
        <a:lt1>
          <a:srgbClr val="FFFFFF"/>
        </a:lt1>
        <a:dk2>
          <a:srgbClr val="000000"/>
        </a:dk2>
        <a:lt2>
          <a:srgbClr val="FFFFFF"/>
        </a:lt2>
        <a:accent1>
          <a:srgbClr val="FF3300"/>
        </a:accent1>
        <a:accent2>
          <a:srgbClr val="666699"/>
        </a:accent2>
        <a:accent3>
          <a:srgbClr val="AAAAAA"/>
        </a:accent3>
        <a:accent4>
          <a:srgbClr val="DADADA"/>
        </a:accent4>
        <a:accent5>
          <a:srgbClr val="FFADAA"/>
        </a:accent5>
        <a:accent6>
          <a:srgbClr val="5C5C8A"/>
        </a:accent6>
        <a:hlink>
          <a:srgbClr val="FFFF99"/>
        </a:hlink>
        <a:folHlink>
          <a:srgbClr val="FF9900"/>
        </a:folHlink>
      </a:clrScheme>
      <a:clrMap bg1="dk2" tx1="lt1" bg2="dk1" tx2="lt2" accent1="accent1" accent2="accent2" accent3="accent3" accent4="accent4" accent5="accent5" accent6="accent6" hlink="hlink" folHlink="folHlink"/>
    </a:extraClrScheme>
    <a:extraClrScheme>
      <a:clrScheme name="Cascade 2">
        <a:dk1>
          <a:srgbClr val="CC99FF"/>
        </a:dk1>
        <a:lt1>
          <a:srgbClr val="FFFFFF"/>
        </a:lt1>
        <a:dk2>
          <a:srgbClr val="400040"/>
        </a:dk2>
        <a:lt2>
          <a:srgbClr val="FFFFFF"/>
        </a:lt2>
        <a:accent1>
          <a:srgbClr val="FF66FF"/>
        </a:accent1>
        <a:accent2>
          <a:srgbClr val="CC00CC"/>
        </a:accent2>
        <a:accent3>
          <a:srgbClr val="AFAAAF"/>
        </a:accent3>
        <a:accent4>
          <a:srgbClr val="DADADA"/>
        </a:accent4>
        <a:accent5>
          <a:srgbClr val="FFB8FF"/>
        </a:accent5>
        <a:accent6>
          <a:srgbClr val="B900B9"/>
        </a:accent6>
        <a:hlink>
          <a:srgbClr val="FF7C80"/>
        </a:hlink>
        <a:folHlink>
          <a:srgbClr val="990099"/>
        </a:folHlink>
      </a:clrScheme>
      <a:clrMap bg1="dk2" tx1="lt1" bg2="dk1" tx2="lt2" accent1="accent1" accent2="accent2" accent3="accent3" accent4="accent4" accent5="accent5" accent6="accent6" hlink="hlink" folHlink="folHlink"/>
    </a:extraClrScheme>
    <a:extraClrScheme>
      <a:clrScheme name="Cascade 3">
        <a:dk1>
          <a:srgbClr val="CC99FF"/>
        </a:dk1>
        <a:lt1>
          <a:srgbClr val="FFFFFF"/>
        </a:lt1>
        <a:dk2>
          <a:srgbClr val="34022D"/>
        </a:dk2>
        <a:lt2>
          <a:srgbClr val="FFFFFF"/>
        </a:lt2>
        <a:accent1>
          <a:srgbClr val="775EC8"/>
        </a:accent1>
        <a:accent2>
          <a:srgbClr val="9933FF"/>
        </a:accent2>
        <a:accent3>
          <a:srgbClr val="AEAAAD"/>
        </a:accent3>
        <a:accent4>
          <a:srgbClr val="DADADA"/>
        </a:accent4>
        <a:accent5>
          <a:srgbClr val="BDB6E0"/>
        </a:accent5>
        <a:accent6>
          <a:srgbClr val="8A2DE7"/>
        </a:accent6>
        <a:hlink>
          <a:srgbClr val="993366"/>
        </a:hlink>
        <a:folHlink>
          <a:srgbClr val="969696"/>
        </a:folHlink>
      </a:clrScheme>
      <a:clrMap bg1="dk2" tx1="lt1" bg2="dk1" tx2="lt2" accent1="accent1" accent2="accent2" accent3="accent3" accent4="accent4" accent5="accent5" accent6="accent6" hlink="hlink" folHlink="folHlink"/>
    </a:extraClrScheme>
    <a:extraClrScheme>
      <a:clrScheme name="Cascade 4">
        <a:dk1>
          <a:srgbClr val="FFFFCC"/>
        </a:dk1>
        <a:lt1>
          <a:srgbClr val="FFFFFF"/>
        </a:lt1>
        <a:dk2>
          <a:srgbClr val="000066"/>
        </a:dk2>
        <a:lt2>
          <a:srgbClr val="FFFFFF"/>
        </a:lt2>
        <a:accent1>
          <a:srgbClr val="0078F0"/>
        </a:accent1>
        <a:accent2>
          <a:srgbClr val="CCECFF"/>
        </a:accent2>
        <a:accent3>
          <a:srgbClr val="AAAAB8"/>
        </a:accent3>
        <a:accent4>
          <a:srgbClr val="DADADA"/>
        </a:accent4>
        <a:accent5>
          <a:srgbClr val="AABEF6"/>
        </a:accent5>
        <a:accent6>
          <a:srgbClr val="B9D6E7"/>
        </a:accent6>
        <a:hlink>
          <a:srgbClr val="3399FF"/>
        </a:hlink>
        <a:folHlink>
          <a:srgbClr val="FFCC00"/>
        </a:folHlink>
      </a:clrScheme>
      <a:clrMap bg1="dk2" tx1="lt1" bg2="dk1" tx2="lt2" accent1="accent1" accent2="accent2" accent3="accent3" accent4="accent4" accent5="accent5" accent6="accent6" hlink="hlink" folHlink="folHlink"/>
    </a:extraClrScheme>
    <a:extraClrScheme>
      <a:clrScheme name="Cascade 5">
        <a:dk1>
          <a:srgbClr val="00FFFF"/>
        </a:dk1>
        <a:lt1>
          <a:srgbClr val="FFFFFF"/>
        </a:lt1>
        <a:dk2>
          <a:srgbClr val="4E009C"/>
        </a:dk2>
        <a:lt2>
          <a:srgbClr val="FFFFFF"/>
        </a:lt2>
        <a:accent1>
          <a:srgbClr val="00A8A4"/>
        </a:accent1>
        <a:accent2>
          <a:srgbClr val="3399FF"/>
        </a:accent2>
        <a:accent3>
          <a:srgbClr val="B2AACB"/>
        </a:accent3>
        <a:accent4>
          <a:srgbClr val="DADADA"/>
        </a:accent4>
        <a:accent5>
          <a:srgbClr val="AAD1CF"/>
        </a:accent5>
        <a:accent6>
          <a:srgbClr val="2D8AE7"/>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Cascade 6">
        <a:dk1>
          <a:srgbClr val="CCCC33"/>
        </a:dk1>
        <a:lt1>
          <a:srgbClr val="FFFFFF"/>
        </a:lt1>
        <a:dk2>
          <a:srgbClr val="003300"/>
        </a:dk2>
        <a:lt2>
          <a:srgbClr val="FFFFCC"/>
        </a:lt2>
        <a:accent1>
          <a:srgbClr val="008000"/>
        </a:accent1>
        <a:accent2>
          <a:srgbClr val="669900"/>
        </a:accent2>
        <a:accent3>
          <a:srgbClr val="AAADAA"/>
        </a:accent3>
        <a:accent4>
          <a:srgbClr val="DADADA"/>
        </a:accent4>
        <a:accent5>
          <a:srgbClr val="AAC0AA"/>
        </a:accent5>
        <a:accent6>
          <a:srgbClr val="5C8A00"/>
        </a:accent6>
        <a:hlink>
          <a:srgbClr val="FFCC00"/>
        </a:hlink>
        <a:folHlink>
          <a:srgbClr val="CC9900"/>
        </a:folHlink>
      </a:clrScheme>
      <a:clrMap bg1="dk2" tx1="lt1" bg2="dk1" tx2="lt2" accent1="accent1" accent2="accent2" accent3="accent3" accent4="accent4" accent5="accent5" accent6="accent6" hlink="hlink" folHlink="folHlink"/>
    </a:extraClrScheme>
    <a:extraClrScheme>
      <a:clrScheme name="Cascade 7">
        <a:dk1>
          <a:srgbClr val="CCCC99"/>
        </a:dk1>
        <a:lt1>
          <a:srgbClr val="FFFFFF"/>
        </a:lt1>
        <a:dk2>
          <a:srgbClr val="800000"/>
        </a:dk2>
        <a:lt2>
          <a:srgbClr val="FFFFFF"/>
        </a:lt2>
        <a:accent1>
          <a:srgbClr val="CC9900"/>
        </a:accent1>
        <a:accent2>
          <a:srgbClr val="996633"/>
        </a:accent2>
        <a:accent3>
          <a:srgbClr val="C0AAAA"/>
        </a:accent3>
        <a:accent4>
          <a:srgbClr val="DADADA"/>
        </a:accent4>
        <a:accent5>
          <a:srgbClr val="E2CAAA"/>
        </a:accent5>
        <a:accent6>
          <a:srgbClr val="8A5C2D"/>
        </a:accent6>
        <a:hlink>
          <a:srgbClr val="FFFFCC"/>
        </a:hlink>
        <a:folHlink>
          <a:srgbClr val="DDD800"/>
        </a:folHlink>
      </a:clrScheme>
      <a:clrMap bg1="dk2" tx1="lt1" bg2="dk1" tx2="lt2" accent1="accent1" accent2="accent2" accent3="accent3" accent4="accent4" accent5="accent5" accent6="accent6" hlink="hlink" folHlink="folHlink"/>
    </a:extraClrScheme>
    <a:extraClrScheme>
      <a:clrScheme name="Cascade 8">
        <a:dk1>
          <a:srgbClr val="204162"/>
        </a:dk1>
        <a:lt1>
          <a:srgbClr val="FFFFFF"/>
        </a:lt1>
        <a:dk2>
          <a:srgbClr val="204162"/>
        </a:dk2>
        <a:lt2>
          <a:srgbClr val="003300"/>
        </a:lt2>
        <a:accent1>
          <a:srgbClr val="99CC00"/>
        </a:accent1>
        <a:accent2>
          <a:srgbClr val="336633"/>
        </a:accent2>
        <a:accent3>
          <a:srgbClr val="FFFFFF"/>
        </a:accent3>
        <a:accent4>
          <a:srgbClr val="1A3653"/>
        </a:accent4>
        <a:accent5>
          <a:srgbClr val="CAE2AA"/>
        </a:accent5>
        <a:accent6>
          <a:srgbClr val="2D5C2D"/>
        </a:accent6>
        <a:hlink>
          <a:srgbClr val="6666FF"/>
        </a:hlink>
        <a:folHlink>
          <a:srgbClr val="C5C248"/>
        </a:folHlink>
      </a:clrScheme>
      <a:clrMap bg1="lt1" tx1="dk1" bg2="lt2" tx2="dk2" accent1="accent1" accent2="accent2" accent3="accent3" accent4="accent4" accent5="accent5" accent6="accent6" hlink="hlink" folHlink="folHlink"/>
    </a:extraClrScheme>
    <a:extraClrScheme>
      <a:clrScheme name="Cascade 9">
        <a:dk1>
          <a:srgbClr val="000000"/>
        </a:dk1>
        <a:lt1>
          <a:srgbClr val="FFFFFF"/>
        </a:lt1>
        <a:dk2>
          <a:srgbClr val="1C1C34"/>
        </a:dk2>
        <a:lt2>
          <a:srgbClr val="000066"/>
        </a:lt2>
        <a:accent1>
          <a:srgbClr val="DDDDDD"/>
        </a:accent1>
        <a:accent2>
          <a:srgbClr val="6699CC"/>
        </a:accent2>
        <a:accent3>
          <a:srgbClr val="FFFFFF"/>
        </a:accent3>
        <a:accent4>
          <a:srgbClr val="000000"/>
        </a:accent4>
        <a:accent5>
          <a:srgbClr val="EBEBEB"/>
        </a:accent5>
        <a:accent6>
          <a:srgbClr val="5C8AB9"/>
        </a:accent6>
        <a:hlink>
          <a:srgbClr val="005A58"/>
        </a:hlink>
        <a:folHlink>
          <a:srgbClr val="808000"/>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2_Expedition">
  <a:themeElements>
    <a:clrScheme name="Expedition">
      <a:dk1>
        <a:srgbClr val="000000"/>
      </a:dk1>
      <a:lt1>
        <a:srgbClr val="FFFFFF"/>
      </a:lt1>
      <a:dk2>
        <a:srgbClr val="A7A7A7"/>
      </a:dk2>
      <a:lt2>
        <a:srgbClr val="535353"/>
      </a:lt2>
      <a:accent1>
        <a:srgbClr val="DFD6C3"/>
      </a:accent1>
      <a:accent2>
        <a:srgbClr val="D69B80"/>
      </a:accent2>
      <a:accent3>
        <a:srgbClr val="8F8F8F"/>
      </a:accent3>
      <a:accent4>
        <a:srgbClr val="707070"/>
      </a:accent4>
      <a:accent5>
        <a:srgbClr val="ECE8DE"/>
      </a:accent5>
      <a:accent6>
        <a:srgbClr val="C28C73"/>
      </a:accent6>
      <a:hlink>
        <a:srgbClr val="0000FF"/>
      </a:hlink>
      <a:folHlink>
        <a:srgbClr val="FF00FF"/>
      </a:folHlink>
    </a:clrScheme>
    <a:fontScheme name="Expedition">
      <a:majorFont>
        <a:latin typeface="Helvetica"/>
        <a:ea typeface="Helvetica"/>
        <a:cs typeface="Helvetica"/>
      </a:majorFont>
      <a:minorFont>
        <a:latin typeface="Times New Roman"/>
        <a:ea typeface="Times New Roman"/>
        <a:cs typeface="Times New Roman"/>
      </a:minorFont>
    </a:fontScheme>
    <a:fmtScheme name="Expeditio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3">
            <a:lumOff val="44000"/>
          </a:schemeClr>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8.xml><?xml version="1.0" encoding="utf-8"?>
<a:theme xmlns:a="http://schemas.openxmlformats.org/drawingml/2006/main" name="11_untitled 1">
  <a:themeElements>
    <a:clrScheme name="">
      <a:dk1>
        <a:srgbClr val="1A0004"/>
      </a:dk1>
      <a:lt1>
        <a:srgbClr val="FFFFFF"/>
      </a:lt1>
      <a:dk2>
        <a:srgbClr val="474747"/>
      </a:dk2>
      <a:lt2>
        <a:srgbClr val="FFD34A"/>
      </a:lt2>
      <a:accent1>
        <a:srgbClr val="114FFB"/>
      </a:accent1>
      <a:accent2>
        <a:srgbClr val="790015"/>
      </a:accent2>
      <a:accent3>
        <a:srgbClr val="B1B1B1"/>
      </a:accent3>
      <a:accent4>
        <a:srgbClr val="DADADA"/>
      </a:accent4>
      <a:accent5>
        <a:srgbClr val="AAB2FD"/>
      </a:accent5>
      <a:accent6>
        <a:srgbClr val="6D0012"/>
      </a:accent6>
      <a:hlink>
        <a:srgbClr val="FFFFFF"/>
      </a:hlink>
      <a:folHlink>
        <a:srgbClr val="CECECE"/>
      </a:folHlink>
    </a:clrScheme>
    <a:fontScheme name="untitled 1">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lnDef>
  </a:objectDefaults>
  <a:extraClrSchemeLst>
    <a:extraClrScheme>
      <a:clrScheme name="untitled 1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ntitled 1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ntitled 1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ntitled 1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ntitled 1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ntitled 1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ntitled 1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52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2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1.xml><?xml version="1.0" encoding="utf-8"?>
<a:theme xmlns:a="http://schemas.openxmlformats.org/drawingml/2006/main" name="2_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7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3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9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5" charset="0"/>
            <a:ea typeface="ＭＳ Ｐゴシック" pitchFamily="-105" charset="-128"/>
            <a:cs typeface="ＭＳ Ｐゴシック" pitchFamily="-105"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5" charset="0"/>
            <a:ea typeface="ＭＳ Ｐゴシック" pitchFamily="-105" charset="-128"/>
            <a:cs typeface="ＭＳ Ｐゴシック" pitchFamily="-105" charset="-128"/>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5.xml><?xml version="1.0" encoding="utf-8"?>
<a:theme xmlns:a="http://schemas.openxmlformats.org/drawingml/2006/main" name="5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53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2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54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2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3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230.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Whirlpool">
  <a:themeElements>
    <a:clrScheme name="Whirlpool 1">
      <a:dk1>
        <a:srgbClr val="000066"/>
      </a:dk1>
      <a:lt1>
        <a:srgbClr val="FFFFFF"/>
      </a:lt1>
      <a:dk2>
        <a:srgbClr val="0000CC"/>
      </a:dk2>
      <a:lt2>
        <a:srgbClr val="CCFFFF"/>
      </a:lt2>
      <a:accent1>
        <a:srgbClr val="CC99FF"/>
      </a:accent1>
      <a:accent2>
        <a:srgbClr val="9999FF"/>
      </a:accent2>
      <a:accent3>
        <a:srgbClr val="AAAAE2"/>
      </a:accent3>
      <a:accent4>
        <a:srgbClr val="DADADA"/>
      </a:accent4>
      <a:accent5>
        <a:srgbClr val="E2CAFF"/>
      </a:accent5>
      <a:accent6>
        <a:srgbClr val="8A8AE7"/>
      </a:accent6>
      <a:hlink>
        <a:srgbClr val="99CCFF"/>
      </a:hlink>
      <a:folHlink>
        <a:srgbClr val="0066FF"/>
      </a:folHlink>
    </a:clrScheme>
    <a:fontScheme name="Whirlpool">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Whirlpool 1">
        <a:dk1>
          <a:srgbClr val="000066"/>
        </a:dk1>
        <a:lt1>
          <a:srgbClr val="FFFFFF"/>
        </a:lt1>
        <a:dk2>
          <a:srgbClr val="0000CC"/>
        </a:dk2>
        <a:lt2>
          <a:srgbClr val="CCFFFF"/>
        </a:lt2>
        <a:accent1>
          <a:srgbClr val="CC99FF"/>
        </a:accent1>
        <a:accent2>
          <a:srgbClr val="9999FF"/>
        </a:accent2>
        <a:accent3>
          <a:srgbClr val="AAAAE2"/>
        </a:accent3>
        <a:accent4>
          <a:srgbClr val="DADADA"/>
        </a:accent4>
        <a:accent5>
          <a:srgbClr val="E2CAFF"/>
        </a:accent5>
        <a:accent6>
          <a:srgbClr val="8A8AE7"/>
        </a:accent6>
        <a:hlink>
          <a:srgbClr val="99CCFF"/>
        </a:hlink>
        <a:folHlink>
          <a:srgbClr val="0066FF"/>
        </a:folHlink>
      </a:clrScheme>
      <a:clrMap bg1="dk2" tx1="lt1" bg2="dk1" tx2="lt2" accent1="accent1" accent2="accent2" accent3="accent3" accent4="accent4" accent5="accent5" accent6="accent6" hlink="hlink" folHlink="folHlink"/>
    </a:extraClrScheme>
    <a:extraClrScheme>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clrMap bg1="dk2" tx1="lt1" bg2="dk1" tx2="lt2" accent1="accent1" accent2="accent2" accent3="accent3" accent4="accent4" accent5="accent5" accent6="accent6" hlink="hlink" folHlink="folHlink"/>
    </a:extraClrScheme>
    <a:extraClrScheme>
      <a:clrScheme name="Whirlpool 3">
        <a:dk1>
          <a:srgbClr val="393939"/>
        </a:dk1>
        <a:lt1>
          <a:srgbClr val="FFFFFF"/>
        </a:lt1>
        <a:dk2>
          <a:srgbClr val="000000"/>
        </a:dk2>
        <a:lt2>
          <a:srgbClr val="FFFFFF"/>
        </a:lt2>
        <a:accent1>
          <a:srgbClr val="CBCBCB"/>
        </a:accent1>
        <a:accent2>
          <a:srgbClr val="868686"/>
        </a:accent2>
        <a:accent3>
          <a:srgbClr val="AAAAAA"/>
        </a:accent3>
        <a:accent4>
          <a:srgbClr val="DADADA"/>
        </a:accent4>
        <a:accent5>
          <a:srgbClr val="E2E2E2"/>
        </a:accent5>
        <a:accent6>
          <a:srgbClr val="797979"/>
        </a:accent6>
        <a:hlink>
          <a:srgbClr val="4D4D4D"/>
        </a:hlink>
        <a:folHlink>
          <a:srgbClr val="EAEAEA"/>
        </a:folHlink>
      </a:clrScheme>
      <a:clrMap bg1="dk2" tx1="lt1" bg2="dk1" tx2="lt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3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Default Design">
  <a:themeElements>
    <a:clrScheme name="Default Design 8">
      <a:dk1>
        <a:srgbClr val="000000"/>
      </a:dk1>
      <a:lt1>
        <a:srgbClr val="FFFFFF"/>
      </a:lt1>
      <a:dk2>
        <a:srgbClr val="000000"/>
      </a:dk2>
      <a:lt2>
        <a:srgbClr val="808080"/>
      </a:lt2>
      <a:accent1>
        <a:srgbClr val="FFFF99"/>
      </a:accent1>
      <a:accent2>
        <a:srgbClr val="3333CC"/>
      </a:accent2>
      <a:accent3>
        <a:srgbClr val="FFFFFF"/>
      </a:accent3>
      <a:accent4>
        <a:srgbClr val="000000"/>
      </a:accent4>
      <a:accent5>
        <a:srgbClr val="FFFFCA"/>
      </a:accent5>
      <a:accent6>
        <a:srgbClr val="2D2DB9"/>
      </a:accent6>
      <a:hlink>
        <a:srgbClr val="000000"/>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000000"/>
        </a:dk1>
        <a:lt1>
          <a:srgbClr val="FFFFFF"/>
        </a:lt1>
        <a:dk2>
          <a:srgbClr val="000000"/>
        </a:dk2>
        <a:lt2>
          <a:srgbClr val="808080"/>
        </a:lt2>
        <a:accent1>
          <a:srgbClr val="FFFF99"/>
        </a:accent1>
        <a:accent2>
          <a:srgbClr val="3333CC"/>
        </a:accent2>
        <a:accent3>
          <a:srgbClr val="FFFFFF"/>
        </a:accent3>
        <a:accent4>
          <a:srgbClr val="000000"/>
        </a:accent4>
        <a:accent5>
          <a:srgbClr val="FFFFCA"/>
        </a:accent5>
        <a:accent6>
          <a:srgbClr val="2D2DB9"/>
        </a:accent6>
        <a:hlink>
          <a:srgbClr val="00000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5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5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4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6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1" charset="0"/>
            <a:ea typeface="Times New Roman" pitchFamily="-111" charset="0"/>
            <a:cs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1" charset="0"/>
            <a:ea typeface="Times New Roman" pitchFamily="-111" charset="0"/>
            <a:cs typeface="Times New Roman" pitchFamily="-111"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5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2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9_Default Design">
  <a:themeElements>
    <a:clrScheme name="27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7_Default Design">
      <a:majorFont>
        <a:latin typeface="Arial"/>
        <a:ea typeface="SimSun"/>
        <a:cs typeface="SimSun"/>
      </a:majorFont>
      <a:minorFont>
        <a:latin typeface="Arial"/>
        <a:ea typeface="SimSun"/>
        <a:cs typeface="SimSu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27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7_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7_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7_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7_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7_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7_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7_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7_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7_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7_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7_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_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Balance">
  <a:themeElements>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fontScheme name="Balance">
      <a:majorFont>
        <a:latin typeface="Arial"/>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9" charset="-5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9" charset="-52"/>
          </a:defRPr>
        </a:defPPr>
      </a:lstStyle>
    </a:lnDef>
  </a:objectDefaults>
  <a:extraClrSchemeLst>
    <a:extraClrScheme>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clrMap bg1="dk2" tx1="lt1" bg2="dk1" tx2="lt2" accent1="accent1" accent2="accent2" accent3="accent3" accent4="accent4" accent5="accent5" accent6="accent6" hlink="hlink" folHlink="folHlink"/>
    </a:extraClrScheme>
    <a:extraClrScheme>
      <a:clrScheme name="Balance 2">
        <a:dk1>
          <a:srgbClr val="660000"/>
        </a:dk1>
        <a:lt1>
          <a:srgbClr val="FFFFFF"/>
        </a:lt1>
        <a:dk2>
          <a:srgbClr val="800000"/>
        </a:dk2>
        <a:lt2>
          <a:srgbClr val="FFFFCC"/>
        </a:lt2>
        <a:accent1>
          <a:srgbClr val="CC6600"/>
        </a:accent1>
        <a:accent2>
          <a:srgbClr val="BE7960"/>
        </a:accent2>
        <a:accent3>
          <a:srgbClr val="C0AAAA"/>
        </a:accent3>
        <a:accent4>
          <a:srgbClr val="DADADA"/>
        </a:accent4>
        <a:accent5>
          <a:srgbClr val="E2B8AA"/>
        </a:accent5>
        <a:accent6>
          <a:srgbClr val="AC6D56"/>
        </a:accent6>
        <a:hlink>
          <a:srgbClr val="FFFF99"/>
        </a:hlink>
        <a:folHlink>
          <a:srgbClr val="E5B325"/>
        </a:folHlink>
      </a:clrScheme>
      <a:clrMap bg1="dk2" tx1="lt1" bg2="dk1" tx2="lt2" accent1="accent1" accent2="accent2" accent3="accent3" accent4="accent4" accent5="accent5" accent6="accent6" hlink="hlink" folHlink="folHlink"/>
    </a:extraClrScheme>
    <a:extraClrScheme>
      <a:clrScheme name="Balance 3">
        <a:dk1>
          <a:srgbClr val="003300"/>
        </a:dk1>
        <a:lt1>
          <a:srgbClr val="FFFFFF"/>
        </a:lt1>
        <a:dk2>
          <a:srgbClr val="4D6A2A"/>
        </a:dk2>
        <a:lt2>
          <a:srgbClr val="CCFF99"/>
        </a:lt2>
        <a:accent1>
          <a:srgbClr val="2EB62E"/>
        </a:accent1>
        <a:accent2>
          <a:srgbClr val="527C3A"/>
        </a:accent2>
        <a:accent3>
          <a:srgbClr val="B2B9AC"/>
        </a:accent3>
        <a:accent4>
          <a:srgbClr val="DADADA"/>
        </a:accent4>
        <a:accent5>
          <a:srgbClr val="ADD7AD"/>
        </a:accent5>
        <a:accent6>
          <a:srgbClr val="497034"/>
        </a:accent6>
        <a:hlink>
          <a:srgbClr val="DDD800"/>
        </a:hlink>
        <a:folHlink>
          <a:srgbClr val="009999"/>
        </a:folHlink>
      </a:clrScheme>
      <a:clrMap bg1="dk2" tx1="lt1" bg2="dk1" tx2="lt2" accent1="accent1" accent2="accent2" accent3="accent3" accent4="accent4" accent5="accent5" accent6="accent6" hlink="hlink" folHlink="folHlink"/>
    </a:extraClrScheme>
    <a:extraClrScheme>
      <a:clrScheme name="Balance 4">
        <a:dk1>
          <a:srgbClr val="005A58"/>
        </a:dk1>
        <a:lt1>
          <a:srgbClr val="FFFFFF"/>
        </a:lt1>
        <a:dk2>
          <a:srgbClr val="00716E"/>
        </a:dk2>
        <a:lt2>
          <a:srgbClr val="FFFF99"/>
        </a:lt2>
        <a:accent1>
          <a:srgbClr val="2DB3B0"/>
        </a:accent1>
        <a:accent2>
          <a:srgbClr val="6D6FC7"/>
        </a:accent2>
        <a:accent3>
          <a:srgbClr val="AABBBA"/>
        </a:accent3>
        <a:accent4>
          <a:srgbClr val="DADADA"/>
        </a:accent4>
        <a:accent5>
          <a:srgbClr val="ADD6D4"/>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alance 5">
        <a:dk1>
          <a:srgbClr val="003366"/>
        </a:dk1>
        <a:lt1>
          <a:srgbClr val="FFFFFF"/>
        </a:lt1>
        <a:dk2>
          <a:srgbClr val="2B5481"/>
        </a:dk2>
        <a:lt2>
          <a:srgbClr val="E5FFFF"/>
        </a:lt2>
        <a:accent1>
          <a:srgbClr val="336699"/>
        </a:accent1>
        <a:accent2>
          <a:srgbClr val="00B000"/>
        </a:accent2>
        <a:accent3>
          <a:srgbClr val="ACB3C1"/>
        </a:accent3>
        <a:accent4>
          <a:srgbClr val="DADADA"/>
        </a:accent4>
        <a:accent5>
          <a:srgbClr val="ADB8CA"/>
        </a:accent5>
        <a:accent6>
          <a:srgbClr val="009F00"/>
        </a:accent6>
        <a:hlink>
          <a:srgbClr val="00CCFF"/>
        </a:hlink>
        <a:folHlink>
          <a:srgbClr val="B5FFFB"/>
        </a:folHlink>
      </a:clrScheme>
      <a:clrMap bg1="dk2" tx1="lt1" bg2="dk1" tx2="lt2" accent1="accent1" accent2="accent2" accent3="accent3" accent4="accent4" accent5="accent5" accent6="accent6" hlink="hlink" folHlink="folHlink"/>
    </a:extraClrScheme>
    <a:extraClrScheme>
      <a:clrScheme name="Balance 6">
        <a:dk1>
          <a:srgbClr val="2F2D25"/>
        </a:dk1>
        <a:lt1>
          <a:srgbClr val="FFFFFF"/>
        </a:lt1>
        <a:dk2>
          <a:srgbClr val="656151"/>
        </a:dk2>
        <a:lt2>
          <a:srgbClr val="FFFFCC"/>
        </a:lt2>
        <a:accent1>
          <a:srgbClr val="818173"/>
        </a:accent1>
        <a:accent2>
          <a:srgbClr val="809EA8"/>
        </a:accent2>
        <a:accent3>
          <a:srgbClr val="B8B7B3"/>
        </a:accent3>
        <a:accent4>
          <a:srgbClr val="DADADA"/>
        </a:accent4>
        <a:accent5>
          <a:srgbClr val="C1C1BC"/>
        </a:accent5>
        <a:accent6>
          <a:srgbClr val="738F98"/>
        </a:accent6>
        <a:hlink>
          <a:srgbClr val="E2C86A"/>
        </a:hlink>
        <a:folHlink>
          <a:srgbClr val="B7B6A3"/>
        </a:folHlink>
      </a:clrScheme>
      <a:clrMap bg1="dk2" tx1="lt1" bg2="dk1" tx2="lt2" accent1="accent1" accent2="accent2" accent3="accent3" accent4="accent4" accent5="accent5" accent6="accent6" hlink="hlink" folHlink="folHlink"/>
    </a:extraClrScheme>
    <a:extraClrScheme>
      <a:clrScheme name="Balance 7">
        <a:dk1>
          <a:srgbClr val="B4AF80"/>
        </a:dk1>
        <a:lt1>
          <a:srgbClr val="FFFFFF"/>
        </a:lt1>
        <a:dk2>
          <a:srgbClr val="C8C6A2"/>
        </a:dk2>
        <a:lt2>
          <a:srgbClr val="827F4C"/>
        </a:lt2>
        <a:accent1>
          <a:srgbClr val="7C784E"/>
        </a:accent1>
        <a:accent2>
          <a:srgbClr val="A2A4AC"/>
        </a:accent2>
        <a:accent3>
          <a:srgbClr val="E0DFCE"/>
        </a:accent3>
        <a:accent4>
          <a:srgbClr val="DADADA"/>
        </a:accent4>
        <a:accent5>
          <a:srgbClr val="BFBEB2"/>
        </a:accent5>
        <a:accent6>
          <a:srgbClr val="92949B"/>
        </a:accent6>
        <a:hlink>
          <a:srgbClr val="33CCCC"/>
        </a:hlink>
        <a:folHlink>
          <a:srgbClr val="009999"/>
        </a:folHlink>
      </a:clrScheme>
      <a:clrMap bg1="dk2" tx1="lt1" bg2="dk1" tx2="lt2" accent1="accent1" accent2="accent2" accent3="accent3" accent4="accent4" accent5="accent5" accent6="accent6" hlink="hlink" folHlink="folHlink"/>
    </a:extraClrScheme>
    <a:extraClrScheme>
      <a:clrScheme name="Balance 8">
        <a:dk1>
          <a:srgbClr val="000000"/>
        </a:dk1>
        <a:lt1>
          <a:srgbClr val="DDDDDD"/>
        </a:lt1>
        <a:dk2>
          <a:srgbClr val="000000"/>
        </a:dk2>
        <a:lt2>
          <a:srgbClr val="B8B7D1"/>
        </a:lt2>
        <a:accent1>
          <a:srgbClr val="F1F0F4"/>
        </a:accent1>
        <a:accent2>
          <a:srgbClr val="C1BCFC"/>
        </a:accent2>
        <a:accent3>
          <a:srgbClr val="EBEBEB"/>
        </a:accent3>
        <a:accent4>
          <a:srgbClr val="000000"/>
        </a:accent4>
        <a:accent5>
          <a:srgbClr val="F7F6F8"/>
        </a:accent5>
        <a:accent6>
          <a:srgbClr val="AFAAE4"/>
        </a:accent6>
        <a:hlink>
          <a:srgbClr val="5454C6"/>
        </a:hlink>
        <a:folHlink>
          <a:srgbClr val="6A6F86"/>
        </a:folHlink>
      </a:clrScheme>
      <a:clrMap bg1="lt1" tx1="dk1" bg2="lt2" tx2="dk2" accent1="accent1" accent2="accent2" accent3="accent3" accent4="accent4" accent5="accent5" accent6="accent6" hlink="hlink" folHlink="folHlink"/>
    </a:extraClrScheme>
    <a:extraClrScheme>
      <a:clrScheme name="Balance 9">
        <a:dk1>
          <a:srgbClr val="000000"/>
        </a:dk1>
        <a:lt1>
          <a:srgbClr val="FFFFFF"/>
        </a:lt1>
        <a:dk2>
          <a:srgbClr val="00A29E"/>
        </a:dk2>
        <a:lt2>
          <a:srgbClr val="CBCBCB"/>
        </a:lt2>
        <a:accent1>
          <a:srgbClr val="E5E5FF"/>
        </a:accent1>
        <a:accent2>
          <a:srgbClr val="79CD6B"/>
        </a:accent2>
        <a:accent3>
          <a:srgbClr val="FFFFFF"/>
        </a:accent3>
        <a:accent4>
          <a:srgbClr val="000000"/>
        </a:accent4>
        <a:accent5>
          <a:srgbClr val="F0F0FF"/>
        </a:accent5>
        <a:accent6>
          <a:srgbClr val="6DBA60"/>
        </a:accent6>
        <a:hlink>
          <a:srgbClr val="4477DE"/>
        </a:hlink>
        <a:folHlink>
          <a:srgbClr val="65498F"/>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4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9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50.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6.xml><?xml version="1.0" encoding="utf-8"?>
<a:theme xmlns:a="http://schemas.openxmlformats.org/drawingml/2006/main" name="8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1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Arial Black"/>
        <a:ea typeface=""/>
        <a:cs typeface=""/>
      </a:majorFont>
      <a:minorFont>
        <a:latin typeface="Arial Black"/>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4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Verdana"/>
        <a:ea typeface="Arial"/>
        <a:cs typeface="Arial"/>
      </a:majorFont>
      <a:minorFont>
        <a:latin typeface="Arial"/>
        <a:ea typeface="Arial"/>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Cactus">
  <a:themeElements>
    <a:clrScheme name="Cactus 2">
      <a:dk1>
        <a:srgbClr val="000000"/>
      </a:dk1>
      <a:lt1>
        <a:srgbClr val="FFFFFF"/>
      </a:lt1>
      <a:dk2>
        <a:srgbClr val="000000"/>
      </a:dk2>
      <a:lt2>
        <a:srgbClr val="006600"/>
      </a:lt2>
      <a:accent1>
        <a:srgbClr val="F5EBC1"/>
      </a:accent1>
      <a:accent2>
        <a:srgbClr val="FFCC00"/>
      </a:accent2>
      <a:accent3>
        <a:srgbClr val="FFFFFF"/>
      </a:accent3>
      <a:accent4>
        <a:srgbClr val="000000"/>
      </a:accent4>
      <a:accent5>
        <a:srgbClr val="F9F3DD"/>
      </a:accent5>
      <a:accent6>
        <a:srgbClr val="E7B900"/>
      </a:accent6>
      <a:hlink>
        <a:srgbClr val="D4876C"/>
      </a:hlink>
      <a:folHlink>
        <a:srgbClr val="B2B2B2"/>
      </a:folHlink>
    </a:clrScheme>
    <a:fontScheme name="Cactus">
      <a:majorFont>
        <a:latin typeface="Engravers MT"/>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4400" b="1" i="0" u="none" strike="noStrike" cap="none" normalizeH="0" baseline="0">
            <a:ln>
              <a:noFill/>
            </a:ln>
            <a:solidFill>
              <a:schemeClr val="bg2"/>
            </a:solidFill>
            <a:effectLst>
              <a:outerShdw blurRad="38100" dist="38100" dir="2700000" algn="tl">
                <a:srgbClr val="000000">
                  <a:alpha val="43137"/>
                </a:srgbClr>
              </a:outerShdw>
            </a:effectLst>
            <a:latin typeface="Engravers MT"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4400" b="1" i="0" u="none" strike="noStrike" cap="none" normalizeH="0" baseline="0">
            <a:ln>
              <a:noFill/>
            </a:ln>
            <a:solidFill>
              <a:schemeClr val="bg2"/>
            </a:solidFill>
            <a:effectLst>
              <a:outerShdw blurRad="38100" dist="38100" dir="2700000" algn="tl">
                <a:srgbClr val="000000">
                  <a:alpha val="43137"/>
                </a:srgbClr>
              </a:outerShdw>
            </a:effectLst>
            <a:latin typeface="Engravers MT" charset="0"/>
          </a:defRPr>
        </a:defPPr>
      </a:lstStyle>
    </a:lnDef>
  </a:objectDefaults>
  <a:extraClrSchemeLst>
    <a:extraClrScheme>
      <a:clrScheme name="Cactus 1">
        <a:dk1>
          <a:srgbClr val="FF9900"/>
        </a:dk1>
        <a:lt1>
          <a:srgbClr val="FFFFCC"/>
        </a:lt1>
        <a:dk2>
          <a:srgbClr val="000000"/>
        </a:dk2>
        <a:lt2>
          <a:srgbClr val="FFCC00"/>
        </a:lt2>
        <a:accent1>
          <a:srgbClr val="6B6253"/>
        </a:accent1>
        <a:accent2>
          <a:srgbClr val="72543E"/>
        </a:accent2>
        <a:accent3>
          <a:srgbClr val="AAAAAA"/>
        </a:accent3>
        <a:accent4>
          <a:srgbClr val="DADAAE"/>
        </a:accent4>
        <a:accent5>
          <a:srgbClr val="BAB7B3"/>
        </a:accent5>
        <a:accent6>
          <a:srgbClr val="674B37"/>
        </a:accent6>
        <a:hlink>
          <a:srgbClr val="DA9880"/>
        </a:hlink>
        <a:folHlink>
          <a:srgbClr val="B2B2B2"/>
        </a:folHlink>
      </a:clrScheme>
      <a:clrMap bg1="dk2" tx1="lt1" bg2="dk1" tx2="lt2" accent1="accent1" accent2="accent2" accent3="accent3" accent4="accent4" accent5="accent5" accent6="accent6" hlink="hlink" folHlink="folHlink"/>
    </a:extraClrScheme>
    <a:extraClrScheme>
      <a:clrScheme name="Cactus 2">
        <a:dk1>
          <a:srgbClr val="000000"/>
        </a:dk1>
        <a:lt1>
          <a:srgbClr val="FFFFFF"/>
        </a:lt1>
        <a:dk2>
          <a:srgbClr val="000000"/>
        </a:dk2>
        <a:lt2>
          <a:srgbClr val="006600"/>
        </a:lt2>
        <a:accent1>
          <a:srgbClr val="F5EBC1"/>
        </a:accent1>
        <a:accent2>
          <a:srgbClr val="FFCC00"/>
        </a:accent2>
        <a:accent3>
          <a:srgbClr val="FFFFFF"/>
        </a:accent3>
        <a:accent4>
          <a:srgbClr val="000000"/>
        </a:accent4>
        <a:accent5>
          <a:srgbClr val="F9F3DD"/>
        </a:accent5>
        <a:accent6>
          <a:srgbClr val="E7B900"/>
        </a:accent6>
        <a:hlink>
          <a:srgbClr val="D4876C"/>
        </a:hlink>
        <a:folHlink>
          <a:srgbClr val="B2B2B2"/>
        </a:folHlink>
      </a:clrScheme>
      <a:clrMap bg1="lt1" tx1="dk1" bg2="lt2" tx2="dk2" accent1="accent1" accent2="accent2" accent3="accent3" accent4="accent4" accent5="accent5" accent6="accent6" hlink="hlink" folHlink="folHlink"/>
    </a:extraClrScheme>
    <a:extraClrScheme>
      <a:clrScheme name="Cactus 3">
        <a:dk1>
          <a:srgbClr val="000000"/>
        </a:dk1>
        <a:lt1>
          <a:srgbClr val="FFFFFF"/>
        </a:lt1>
        <a:dk2>
          <a:srgbClr val="000000"/>
        </a:dk2>
        <a:lt2>
          <a:srgbClr val="292929"/>
        </a:lt2>
        <a:accent1>
          <a:srgbClr val="EAEAEA"/>
        </a:accent1>
        <a:accent2>
          <a:srgbClr val="969696"/>
        </a:accent2>
        <a:accent3>
          <a:srgbClr val="FFFFFF"/>
        </a:accent3>
        <a:accent4>
          <a:srgbClr val="000000"/>
        </a:accent4>
        <a:accent5>
          <a:srgbClr val="F3F3F3"/>
        </a:accent5>
        <a:accent6>
          <a:srgbClr val="878787"/>
        </a:accent6>
        <a:hlink>
          <a:srgbClr val="5F5F5F"/>
        </a:hlink>
        <a:folHlink>
          <a:srgbClr val="B2B2B2"/>
        </a:folHlink>
      </a:clrScheme>
      <a:clrMap bg1="lt1" tx1="dk1" bg2="lt2" tx2="dk2" accent1="accent1" accent2="accent2" accent3="accent3" accent4="accent4" accent5="accent5" accent6="accent6" hlink="hlink" folHlink="folHlink"/>
    </a:extraClrScheme>
    <a:extraClrScheme>
      <a:clrScheme name="Cactus 4">
        <a:dk1>
          <a:srgbClr val="000000"/>
        </a:dk1>
        <a:lt1>
          <a:srgbClr val="FFFFFF"/>
        </a:lt1>
        <a:dk2>
          <a:srgbClr val="000000"/>
        </a:dk2>
        <a:lt2>
          <a:srgbClr val="006600"/>
        </a:lt2>
        <a:accent1>
          <a:srgbClr val="D8EBB3"/>
        </a:accent1>
        <a:accent2>
          <a:srgbClr val="CCCC00"/>
        </a:accent2>
        <a:accent3>
          <a:srgbClr val="FFFFFF"/>
        </a:accent3>
        <a:accent4>
          <a:srgbClr val="000000"/>
        </a:accent4>
        <a:accent5>
          <a:srgbClr val="E9F3D6"/>
        </a:accent5>
        <a:accent6>
          <a:srgbClr val="B9B900"/>
        </a:accent6>
        <a:hlink>
          <a:srgbClr val="FFBE7D"/>
        </a:hlink>
        <a:folHlink>
          <a:srgbClr val="B2B2B2"/>
        </a:folHlink>
      </a:clrScheme>
      <a:clrMap bg1="lt1" tx1="dk1" bg2="lt2" tx2="dk2" accent1="accent1" accent2="accent2" accent3="accent3" accent4="accent4" accent5="accent5" accent6="accent6" hlink="hlink" folHlink="folHlink"/>
    </a:extraClrScheme>
    <a:extraClrScheme>
      <a:clrScheme name="Cactus 5">
        <a:dk1>
          <a:srgbClr val="000000"/>
        </a:dk1>
        <a:lt1>
          <a:srgbClr val="E5D3B3"/>
        </a:lt1>
        <a:dk2>
          <a:srgbClr val="800000"/>
        </a:dk2>
        <a:lt2>
          <a:srgbClr val="009900"/>
        </a:lt2>
        <a:accent1>
          <a:srgbClr val="D5B095"/>
        </a:accent1>
        <a:accent2>
          <a:srgbClr val="E28666"/>
        </a:accent2>
        <a:accent3>
          <a:srgbClr val="F0E6D6"/>
        </a:accent3>
        <a:accent4>
          <a:srgbClr val="000000"/>
        </a:accent4>
        <a:accent5>
          <a:srgbClr val="E7D4C8"/>
        </a:accent5>
        <a:accent6>
          <a:srgbClr val="CD795C"/>
        </a:accent6>
        <a:hlink>
          <a:srgbClr val="B75735"/>
        </a:hlink>
        <a:folHlink>
          <a:srgbClr val="B2B2B2"/>
        </a:folHlink>
      </a:clrScheme>
      <a:clrMap bg1="lt1" tx1="dk1" bg2="lt2" tx2="dk2" accent1="accent1" accent2="accent2" accent3="accent3" accent4="accent4" accent5="accent5" accent6="accent6" hlink="hlink" folHlink="folHlink"/>
    </a:extraClrScheme>
    <a:extraClrScheme>
      <a:clrScheme name="Cactus 6">
        <a:dk1>
          <a:srgbClr val="99CC00"/>
        </a:dk1>
        <a:lt1>
          <a:srgbClr val="FFFFFF"/>
        </a:lt1>
        <a:dk2>
          <a:srgbClr val="51399D"/>
        </a:dk2>
        <a:lt2>
          <a:srgbClr val="FFFFCC"/>
        </a:lt2>
        <a:accent1>
          <a:srgbClr val="877CAA"/>
        </a:accent1>
        <a:accent2>
          <a:srgbClr val="000058"/>
        </a:accent2>
        <a:accent3>
          <a:srgbClr val="B3AECC"/>
        </a:accent3>
        <a:accent4>
          <a:srgbClr val="DADADA"/>
        </a:accent4>
        <a:accent5>
          <a:srgbClr val="C3BFD2"/>
        </a:accent5>
        <a:accent6>
          <a:srgbClr val="00004F"/>
        </a:accent6>
        <a:hlink>
          <a:srgbClr val="FFCC00"/>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3.xml><?xml version="1.0" encoding="utf-8"?>
<a:theme xmlns:a="http://schemas.openxmlformats.org/drawingml/2006/main" name="5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Globe">
  <a:themeElements>
    <a:clrScheme name="Globe 3">
      <a:dk1>
        <a:srgbClr val="003B76"/>
      </a:dk1>
      <a:lt1>
        <a:srgbClr val="FFFFFF"/>
      </a:lt1>
      <a:dk2>
        <a:srgbClr val="0066CC"/>
      </a:dk2>
      <a:lt2>
        <a:srgbClr val="CCECFF"/>
      </a:lt2>
      <a:accent1>
        <a:srgbClr val="33CCCC"/>
      </a:accent1>
      <a:accent2>
        <a:srgbClr val="66CCFF"/>
      </a:accent2>
      <a:accent3>
        <a:srgbClr val="AAB8E2"/>
      </a:accent3>
      <a:accent4>
        <a:srgbClr val="DADADA"/>
      </a:accent4>
      <a:accent5>
        <a:srgbClr val="ADE2E2"/>
      </a:accent5>
      <a:accent6>
        <a:srgbClr val="5CB9E7"/>
      </a:accent6>
      <a:hlink>
        <a:srgbClr val="FFFFCC"/>
      </a:hlink>
      <a:folHlink>
        <a:srgbClr val="FFCC66"/>
      </a:folHlink>
    </a:clrScheme>
    <a:fontScheme name="Globe">
      <a:majorFont>
        <a:latin typeface="Arial"/>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Globe 1">
        <a:dk1>
          <a:srgbClr val="622100"/>
        </a:dk1>
        <a:lt1>
          <a:srgbClr val="FFFFFF"/>
        </a:lt1>
        <a:dk2>
          <a:srgbClr val="800000"/>
        </a:dk2>
        <a:lt2>
          <a:srgbClr val="FFFFCC"/>
        </a:lt2>
        <a:accent1>
          <a:srgbClr val="E42B00"/>
        </a:accent1>
        <a:accent2>
          <a:srgbClr val="996600"/>
        </a:accent2>
        <a:accent3>
          <a:srgbClr val="C0AAAA"/>
        </a:accent3>
        <a:accent4>
          <a:srgbClr val="DADADA"/>
        </a:accent4>
        <a:accent5>
          <a:srgbClr val="EFACAA"/>
        </a:accent5>
        <a:accent6>
          <a:srgbClr val="8A5C00"/>
        </a:accent6>
        <a:hlink>
          <a:srgbClr val="FADF6C"/>
        </a:hlink>
        <a:folHlink>
          <a:srgbClr val="FF9900"/>
        </a:folHlink>
      </a:clrScheme>
      <a:clrMap bg1="dk2" tx1="lt1" bg2="dk1" tx2="lt2" accent1="accent1" accent2="accent2" accent3="accent3" accent4="accent4" accent5="accent5" accent6="accent6" hlink="hlink" folHlink="folHlink"/>
    </a:extraClrScheme>
    <a:extraClrScheme>
      <a:clrScheme name="Globe 2">
        <a:dk1>
          <a:srgbClr val="5F4545"/>
        </a:dk1>
        <a:lt1>
          <a:srgbClr val="FFFFFF"/>
        </a:lt1>
        <a:dk2>
          <a:srgbClr val="8F6969"/>
        </a:dk2>
        <a:lt2>
          <a:srgbClr val="FFFFCC"/>
        </a:lt2>
        <a:accent1>
          <a:srgbClr val="CC6600"/>
        </a:accent1>
        <a:accent2>
          <a:srgbClr val="924C0C"/>
        </a:accent2>
        <a:accent3>
          <a:srgbClr val="C6B9B9"/>
        </a:accent3>
        <a:accent4>
          <a:srgbClr val="DADADA"/>
        </a:accent4>
        <a:accent5>
          <a:srgbClr val="E2B8AA"/>
        </a:accent5>
        <a:accent6>
          <a:srgbClr val="84440A"/>
        </a:accent6>
        <a:hlink>
          <a:srgbClr val="CFD375"/>
        </a:hlink>
        <a:folHlink>
          <a:srgbClr val="98BB91"/>
        </a:folHlink>
      </a:clrScheme>
      <a:clrMap bg1="dk2" tx1="lt1" bg2="dk1" tx2="lt2" accent1="accent1" accent2="accent2" accent3="accent3" accent4="accent4" accent5="accent5" accent6="accent6" hlink="hlink" folHlink="folHlink"/>
    </a:extraClrScheme>
    <a:extraClrScheme>
      <a:clrScheme name="Globe 3">
        <a:dk1>
          <a:srgbClr val="003B76"/>
        </a:dk1>
        <a:lt1>
          <a:srgbClr val="FFFFFF"/>
        </a:lt1>
        <a:dk2>
          <a:srgbClr val="0066CC"/>
        </a:dk2>
        <a:lt2>
          <a:srgbClr val="CCECFF"/>
        </a:lt2>
        <a:accent1>
          <a:srgbClr val="33CCCC"/>
        </a:accent1>
        <a:accent2>
          <a:srgbClr val="66CCFF"/>
        </a:accent2>
        <a:accent3>
          <a:srgbClr val="AAB8E2"/>
        </a:accent3>
        <a:accent4>
          <a:srgbClr val="DADADA"/>
        </a:accent4>
        <a:accent5>
          <a:srgbClr val="ADE2E2"/>
        </a:accent5>
        <a:accent6>
          <a:srgbClr val="5CB9E7"/>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Globe 4">
        <a:dk1>
          <a:srgbClr val="005856"/>
        </a:dk1>
        <a:lt1>
          <a:srgbClr val="FFFFFF"/>
        </a:lt1>
        <a:dk2>
          <a:srgbClr val="008080"/>
        </a:dk2>
        <a:lt2>
          <a:srgbClr val="FFFFCC"/>
        </a:lt2>
        <a:accent1>
          <a:srgbClr val="0099CC"/>
        </a:accent1>
        <a:accent2>
          <a:srgbClr val="00CCFF"/>
        </a:accent2>
        <a:accent3>
          <a:srgbClr val="AAC0C0"/>
        </a:accent3>
        <a:accent4>
          <a:srgbClr val="DADADA"/>
        </a:accent4>
        <a:accent5>
          <a:srgbClr val="AACAE2"/>
        </a:accent5>
        <a:accent6>
          <a:srgbClr val="00B9E7"/>
        </a:accent6>
        <a:hlink>
          <a:srgbClr val="1ACE9F"/>
        </a:hlink>
        <a:folHlink>
          <a:srgbClr val="948CCE"/>
        </a:folHlink>
      </a:clrScheme>
      <a:clrMap bg1="dk2" tx1="lt1" bg2="dk1" tx2="lt2" accent1="accent1" accent2="accent2" accent3="accent3" accent4="accent4" accent5="accent5" accent6="accent6" hlink="hlink" folHlink="folHlink"/>
    </a:extraClrScheme>
    <a:extraClrScheme>
      <a:clrScheme name="Globe 5">
        <a:dk1>
          <a:srgbClr val="3C5436"/>
        </a:dk1>
        <a:lt1>
          <a:srgbClr val="FFFFFF"/>
        </a:lt1>
        <a:dk2>
          <a:srgbClr val="5F8656"/>
        </a:dk2>
        <a:lt2>
          <a:srgbClr val="D6D8C0"/>
        </a:lt2>
        <a:accent1>
          <a:srgbClr val="61733D"/>
        </a:accent1>
        <a:accent2>
          <a:srgbClr val="324A39"/>
        </a:accent2>
        <a:accent3>
          <a:srgbClr val="B6C3B4"/>
        </a:accent3>
        <a:accent4>
          <a:srgbClr val="DADADA"/>
        </a:accent4>
        <a:accent5>
          <a:srgbClr val="B7BCAF"/>
        </a:accent5>
        <a:accent6>
          <a:srgbClr val="2C4233"/>
        </a:accent6>
        <a:hlink>
          <a:srgbClr val="73D588"/>
        </a:hlink>
        <a:folHlink>
          <a:srgbClr val="6F99B9"/>
        </a:folHlink>
      </a:clrScheme>
      <a:clrMap bg1="dk2" tx1="lt1" bg2="dk1" tx2="lt2" accent1="accent1" accent2="accent2" accent3="accent3" accent4="accent4" accent5="accent5" accent6="accent6" hlink="hlink" folHlink="folHlink"/>
    </a:extraClrScheme>
    <a:extraClrScheme>
      <a:clrScheme name="Globe 6">
        <a:dk1>
          <a:srgbClr val="5B7B65"/>
        </a:dk1>
        <a:lt1>
          <a:srgbClr val="FFFFFF"/>
        </a:lt1>
        <a:dk2>
          <a:srgbClr val="9ABE9D"/>
        </a:dk2>
        <a:lt2>
          <a:srgbClr val="336600"/>
        </a:lt2>
        <a:accent1>
          <a:srgbClr val="00CC66"/>
        </a:accent1>
        <a:accent2>
          <a:srgbClr val="4E7050"/>
        </a:accent2>
        <a:accent3>
          <a:srgbClr val="CADBCC"/>
        </a:accent3>
        <a:accent4>
          <a:srgbClr val="DADADA"/>
        </a:accent4>
        <a:accent5>
          <a:srgbClr val="AAE2B8"/>
        </a:accent5>
        <a:accent6>
          <a:srgbClr val="466548"/>
        </a:accent6>
        <a:hlink>
          <a:srgbClr val="FFFFCC"/>
        </a:hlink>
        <a:folHlink>
          <a:srgbClr val="9CE8A3"/>
        </a:folHlink>
      </a:clrScheme>
      <a:clrMap bg1="dk2" tx1="lt1" bg2="dk1" tx2="lt2" accent1="accent1" accent2="accent2" accent3="accent3" accent4="accent4" accent5="accent5" accent6="accent6" hlink="hlink" folHlink="folHlink"/>
    </a:extraClrScheme>
    <a:extraClrScheme>
      <a:clrScheme name="Globe 7">
        <a:dk1>
          <a:srgbClr val="4C4E44"/>
        </a:dk1>
        <a:lt1>
          <a:srgbClr val="FFFFFF"/>
        </a:lt1>
        <a:dk2>
          <a:srgbClr val="686B5D"/>
        </a:dk2>
        <a:lt2>
          <a:srgbClr val="D6D5C6"/>
        </a:lt2>
        <a:accent1>
          <a:srgbClr val="898D79"/>
        </a:accent1>
        <a:accent2>
          <a:srgbClr val="4D4F45"/>
        </a:accent2>
        <a:accent3>
          <a:srgbClr val="B9BAB6"/>
        </a:accent3>
        <a:accent4>
          <a:srgbClr val="DADADA"/>
        </a:accent4>
        <a:accent5>
          <a:srgbClr val="C4C5BE"/>
        </a:accent5>
        <a:accent6>
          <a:srgbClr val="45473E"/>
        </a:accent6>
        <a:hlink>
          <a:srgbClr val="58BE67"/>
        </a:hlink>
        <a:folHlink>
          <a:srgbClr val="C0C640"/>
        </a:folHlink>
      </a:clrScheme>
      <a:clrMap bg1="dk2" tx1="lt1" bg2="dk1" tx2="lt2" accent1="accent1" accent2="accent2" accent3="accent3" accent4="accent4" accent5="accent5" accent6="accent6" hlink="hlink" folHlink="folHlink"/>
    </a:extraClrScheme>
    <a:extraClrScheme>
      <a:clrScheme name="Globe 8">
        <a:dk1>
          <a:srgbClr val="000000"/>
        </a:dk1>
        <a:lt1>
          <a:srgbClr val="FFFFDD"/>
        </a:lt1>
        <a:dk2>
          <a:srgbClr val="000000"/>
        </a:dk2>
        <a:lt2>
          <a:srgbClr val="98977A"/>
        </a:lt2>
        <a:accent1>
          <a:srgbClr val="BDCDA7"/>
        </a:accent1>
        <a:accent2>
          <a:srgbClr val="A0D060"/>
        </a:accent2>
        <a:accent3>
          <a:srgbClr val="FFFFEB"/>
        </a:accent3>
        <a:accent4>
          <a:srgbClr val="000000"/>
        </a:accent4>
        <a:accent5>
          <a:srgbClr val="DBE3D0"/>
        </a:accent5>
        <a:accent6>
          <a:srgbClr val="91BC56"/>
        </a:accent6>
        <a:hlink>
          <a:srgbClr val="FADD4E"/>
        </a:hlink>
        <a:folHlink>
          <a:srgbClr val="CC9900"/>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8.xml><?xml version="1.0" encoding="utf-8"?>
<a:theme xmlns:a="http://schemas.openxmlformats.org/drawingml/2006/main" name="6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30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4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26"/>
        <a:ea typeface="ＭＳ Ｐゴシック"/>
        <a:cs typeface=""/>
      </a:majorFont>
      <a:minorFont>
        <a:latin typeface="26"/>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2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2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ヒラギノ角ゴ Pro W3"/>
        <a:cs typeface="ヒラギノ角ゴ Pro W3"/>
      </a:majorFont>
      <a:minorFont>
        <a:latin typeface="Arial"/>
        <a:ea typeface="ヒラギノ角ゴ Pro W3"/>
        <a:cs typeface="ヒラギノ角ゴ Pro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ヒラギノ角ゴ Pro W3" charset="0"/>
            <a:cs typeface="ヒラギノ角ゴ Pro W3"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ヒラギノ角ゴ Pro W3" charset="0"/>
            <a:cs typeface="ヒラギノ角ゴ Pro W3"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7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3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2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4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MS Gothic"/>
        <a:cs typeface="MS Gothic"/>
      </a:majorFont>
      <a:minorFont>
        <a:latin typeface="Times New Roman"/>
        <a:ea typeface="MS Gothic"/>
        <a:cs typeface="MS Gothic"/>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93000"/>
          </a:lnSpc>
          <a:spcBef>
            <a:spcPct val="0"/>
          </a:spcBef>
          <a:spcAft>
            <a:spcPct val="0"/>
          </a:spcAft>
          <a:buClr>
            <a:srgbClr val="000000"/>
          </a:buClr>
          <a:buSzPct val="100000"/>
          <a:buFont typeface="Times New Roman" pitchFamily="-108" charset="0"/>
          <a:buNone/>
          <a:tabLst/>
          <a:defRPr kumimoji="0" lang="en-GB" sz="2400" b="0" i="0" u="none" strike="noStrike" cap="none" normalizeH="0" baseline="0">
            <a:ln>
              <a:noFill/>
            </a:ln>
            <a:solidFill>
              <a:schemeClr val="bg1"/>
            </a:solidFill>
            <a:effectLst/>
            <a:latin typeface="Times New Roman" pitchFamily="-108"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93000"/>
          </a:lnSpc>
          <a:spcBef>
            <a:spcPct val="0"/>
          </a:spcBef>
          <a:spcAft>
            <a:spcPct val="0"/>
          </a:spcAft>
          <a:buClr>
            <a:srgbClr val="000000"/>
          </a:buClr>
          <a:buSzPct val="100000"/>
          <a:buFont typeface="Times New Roman" pitchFamily="-108" charset="0"/>
          <a:buNone/>
          <a:tabLst/>
          <a:defRPr kumimoji="0" lang="en-GB" sz="2400" b="0" i="0" u="none" strike="noStrike" cap="none" normalizeH="0" baseline="0">
            <a:ln>
              <a:noFill/>
            </a:ln>
            <a:solidFill>
              <a:schemeClr val="bg1"/>
            </a:solidFill>
            <a:effectLst/>
            <a:latin typeface="Times New Roman" pitchFamily="-108"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Post Modern">
  <a:themeElements>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fontScheme name="Post Modern">
      <a:majorFont>
        <a:latin typeface="Arial"/>
        <a:ea typeface="Arial"/>
        <a:cs typeface="Arial"/>
      </a:majorFont>
      <a:minorFont>
        <a:latin typeface="Helvetica"/>
        <a:ea typeface="Helvetica"/>
        <a:cs typeface="Helvetica"/>
      </a:minorFont>
    </a:fontScheme>
    <a:fmtScheme name="Post Moder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EFED6"/>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75.xml><?xml version="1.0" encoding="utf-8"?>
<a:theme xmlns:a="http://schemas.openxmlformats.org/drawingml/2006/main" name="1_Post Modern">
  <a:themeElements>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fontScheme name="Post Modern">
      <a:majorFont>
        <a:latin typeface="Arial"/>
        <a:ea typeface="Arial"/>
        <a:cs typeface="Arial"/>
      </a:majorFont>
      <a:minorFont>
        <a:latin typeface="Helvetica"/>
        <a:ea typeface="Helvetica"/>
        <a:cs typeface="Helvetica"/>
      </a:minorFont>
    </a:fontScheme>
    <a:fmtScheme name="Post Moder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EFED6"/>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76.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7.xml><?xml version="1.0" encoding="utf-8"?>
<a:theme xmlns:a="http://schemas.openxmlformats.org/drawingml/2006/main" name="4_Ribbons">
  <a:themeElements>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fontScheme name="Ribbons">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clrMap bg1="dk2" tx1="lt1" bg2="dk1" tx2="lt2" accent1="accent1" accent2="accent2" accent3="accent3" accent4="accent4" accent5="accent5" accent6="accent6" hlink="hlink" folHlink="folHlink"/>
    </a:extraClrScheme>
    <a:extraClrScheme>
      <a:clrScheme name="Ribbons 2">
        <a:dk1>
          <a:srgbClr val="001600"/>
        </a:dk1>
        <a:lt1>
          <a:srgbClr val="669900"/>
        </a:lt1>
        <a:dk2>
          <a:srgbClr val="000000"/>
        </a:dk2>
        <a:lt2>
          <a:srgbClr val="006600"/>
        </a:lt2>
        <a:accent1>
          <a:srgbClr val="336600"/>
        </a:accent1>
        <a:accent2>
          <a:srgbClr val="89BA00"/>
        </a:accent2>
        <a:accent3>
          <a:srgbClr val="B8CAAA"/>
        </a:accent3>
        <a:accent4>
          <a:srgbClr val="001100"/>
        </a:accent4>
        <a:accent5>
          <a:srgbClr val="ADB8AA"/>
        </a:accent5>
        <a:accent6>
          <a:srgbClr val="7CA800"/>
        </a:accent6>
        <a:hlink>
          <a:srgbClr val="FFCC00"/>
        </a:hlink>
        <a:folHlink>
          <a:srgbClr val="FF7C80"/>
        </a:folHlink>
      </a:clrScheme>
      <a:clrMap bg1="lt1" tx1="dk1" bg2="lt2" tx2="dk2" accent1="accent1" accent2="accent2" accent3="accent3" accent4="accent4" accent5="accent5" accent6="accent6" hlink="hlink" folHlink="folHlink"/>
    </a:extraClrScheme>
    <a:extraClrScheme>
      <a:clrScheme name="Ribbons 3">
        <a:dk1>
          <a:srgbClr val="000000"/>
        </a:dk1>
        <a:lt1>
          <a:srgbClr val="B2B2B2"/>
        </a:lt1>
        <a:dk2>
          <a:srgbClr val="000000"/>
        </a:dk2>
        <a:lt2>
          <a:srgbClr val="777777"/>
        </a:lt2>
        <a:accent1>
          <a:srgbClr val="CBCBCB"/>
        </a:accent1>
        <a:accent2>
          <a:srgbClr val="969696"/>
        </a:accent2>
        <a:accent3>
          <a:srgbClr val="D5D5D5"/>
        </a:accent3>
        <a:accent4>
          <a:srgbClr val="000000"/>
        </a:accent4>
        <a:accent5>
          <a:srgbClr val="E2E2E2"/>
        </a:accent5>
        <a:accent6>
          <a:srgbClr val="878787"/>
        </a:accent6>
        <a:hlink>
          <a:srgbClr val="333333"/>
        </a:hlink>
        <a:folHlink>
          <a:srgbClr val="777777"/>
        </a:folHlink>
      </a:clrScheme>
      <a:clrMap bg1="lt1" tx1="dk1" bg2="lt2" tx2="dk2" accent1="accent1" accent2="accent2" accent3="accent3" accent4="accent4" accent5="accent5" accent6="accent6" hlink="hlink" folHlink="folHlink"/>
    </a:extraClrScheme>
    <a:extraClrScheme>
      <a:clrScheme name="Ribbons 4">
        <a:dk1>
          <a:srgbClr val="000F1E"/>
        </a:dk1>
        <a:lt1>
          <a:srgbClr val="FFFFFF"/>
        </a:lt1>
        <a:dk2>
          <a:srgbClr val="003366"/>
        </a:dk2>
        <a:lt2>
          <a:srgbClr val="33CCCC"/>
        </a:lt2>
        <a:accent1>
          <a:srgbClr val="006699"/>
        </a:accent1>
        <a:accent2>
          <a:srgbClr val="003366"/>
        </a:accent2>
        <a:accent3>
          <a:srgbClr val="AAADB8"/>
        </a:accent3>
        <a:accent4>
          <a:srgbClr val="DADADA"/>
        </a:accent4>
        <a:accent5>
          <a:srgbClr val="AAB8CA"/>
        </a:accent5>
        <a:accent6>
          <a:srgbClr val="002D5C"/>
        </a:accent6>
        <a:hlink>
          <a:srgbClr val="0099CC"/>
        </a:hlink>
        <a:folHlink>
          <a:srgbClr val="009999"/>
        </a:folHlink>
      </a:clrScheme>
      <a:clrMap bg1="dk2" tx1="lt1" bg2="dk1" tx2="lt2" accent1="accent1" accent2="accent2" accent3="accent3" accent4="accent4" accent5="accent5" accent6="accent6" hlink="hlink" folHlink="folHlink"/>
    </a:extraClrScheme>
    <a:extraClrScheme>
      <a:clrScheme name="Ribbons 5">
        <a:dk1>
          <a:srgbClr val="002F2E"/>
        </a:dk1>
        <a:lt1>
          <a:srgbClr val="FFFFFF"/>
        </a:lt1>
        <a:dk2>
          <a:srgbClr val="008080"/>
        </a:dk2>
        <a:lt2>
          <a:srgbClr val="66FFCC"/>
        </a:lt2>
        <a:accent1>
          <a:srgbClr val="0099CC"/>
        </a:accent1>
        <a:accent2>
          <a:srgbClr val="005250"/>
        </a:accent2>
        <a:accent3>
          <a:srgbClr val="AAC0C0"/>
        </a:accent3>
        <a:accent4>
          <a:srgbClr val="DADADA"/>
        </a:accent4>
        <a:accent5>
          <a:srgbClr val="AACAE2"/>
        </a:accent5>
        <a:accent6>
          <a:srgbClr val="004948"/>
        </a:accent6>
        <a:hlink>
          <a:srgbClr val="00CC99"/>
        </a:hlink>
        <a:folHlink>
          <a:srgbClr val="009999"/>
        </a:folHlink>
      </a:clrScheme>
      <a:clrMap bg1="dk2" tx1="lt1" bg2="dk1" tx2="lt2" accent1="accent1" accent2="accent2" accent3="accent3" accent4="accent4" accent5="accent5" accent6="accent6" hlink="hlink" folHlink="folHlink"/>
    </a:extraClrScheme>
    <a:extraClrScheme>
      <a:clrScheme name="Ribbons 6">
        <a:dk1>
          <a:srgbClr val="000022"/>
        </a:dk1>
        <a:lt1>
          <a:srgbClr val="FFFFFF"/>
        </a:lt1>
        <a:dk2>
          <a:srgbClr val="000066"/>
        </a:dk2>
        <a:lt2>
          <a:srgbClr val="FFCC00"/>
        </a:lt2>
        <a:accent1>
          <a:srgbClr val="666699"/>
        </a:accent1>
        <a:accent2>
          <a:srgbClr val="000048"/>
        </a:accent2>
        <a:accent3>
          <a:srgbClr val="AAAAB8"/>
        </a:accent3>
        <a:accent4>
          <a:srgbClr val="DADADA"/>
        </a:accent4>
        <a:accent5>
          <a:srgbClr val="B8B8CA"/>
        </a:accent5>
        <a:accent6>
          <a:srgbClr val="000040"/>
        </a:accent6>
        <a:hlink>
          <a:srgbClr val="9999FF"/>
        </a:hlink>
        <a:folHlink>
          <a:srgbClr val="000099"/>
        </a:folHlink>
      </a:clrScheme>
      <a:clrMap bg1="dk2" tx1="lt1" bg2="dk1" tx2="lt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64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Blue Diagonal">
  <a:themeElements>
    <a:clrScheme name="Blue Diagonal 1">
      <a:dk1>
        <a:srgbClr val="000000"/>
      </a:dk1>
      <a:lt1>
        <a:srgbClr val="FFFFFF"/>
      </a:lt1>
      <a:dk2>
        <a:srgbClr val="0066FF"/>
      </a:dk2>
      <a:lt2>
        <a:srgbClr val="FFFF00"/>
      </a:lt2>
      <a:accent1>
        <a:srgbClr val="00CCCC"/>
      </a:accent1>
      <a:accent2>
        <a:srgbClr val="FF33CC"/>
      </a:accent2>
      <a:accent3>
        <a:srgbClr val="AAB8FF"/>
      </a:accent3>
      <a:accent4>
        <a:srgbClr val="DADADA"/>
      </a:accent4>
      <a:accent5>
        <a:srgbClr val="AAE2E2"/>
      </a:accent5>
      <a:accent6>
        <a:srgbClr val="E72DB9"/>
      </a:accent6>
      <a:hlink>
        <a:srgbClr val="FF4568"/>
      </a:hlink>
      <a:folHlink>
        <a:srgbClr val="CCECFF"/>
      </a:folHlink>
    </a:clrScheme>
    <a:fontScheme name="Blue Diagonal">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5"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5" charset="0"/>
          </a:defRPr>
        </a:defPPr>
      </a:lstStyle>
    </a:lnDef>
  </a:objectDefaults>
  <a:extraClrSchemeLst>
    <a:extraClrScheme>
      <a:clrScheme name="Blue Diagonal 1">
        <a:dk1>
          <a:srgbClr val="000000"/>
        </a:dk1>
        <a:lt1>
          <a:srgbClr val="FFFFFF"/>
        </a:lt1>
        <a:dk2>
          <a:srgbClr val="0066FF"/>
        </a:dk2>
        <a:lt2>
          <a:srgbClr val="FFFF00"/>
        </a:lt2>
        <a:accent1>
          <a:srgbClr val="00CCCC"/>
        </a:accent1>
        <a:accent2>
          <a:srgbClr val="FF33CC"/>
        </a:accent2>
        <a:accent3>
          <a:srgbClr val="AAB8FF"/>
        </a:accent3>
        <a:accent4>
          <a:srgbClr val="DADADA"/>
        </a:accent4>
        <a:accent5>
          <a:srgbClr val="AAE2E2"/>
        </a:accent5>
        <a:accent6>
          <a:srgbClr val="E72DB9"/>
        </a:accent6>
        <a:hlink>
          <a:srgbClr val="FF4568"/>
        </a:hlink>
        <a:folHlink>
          <a:srgbClr val="CCECFF"/>
        </a:folHlink>
      </a:clrScheme>
      <a:clrMap bg1="dk2" tx1="lt1" bg2="dk1" tx2="lt2" accent1="accent1" accent2="accent2" accent3="accent3" accent4="accent4" accent5="accent5" accent6="accent6" hlink="hlink" folHlink="folHlink"/>
    </a:extraClrScheme>
    <a:extraClrScheme>
      <a:clrScheme name="Blue Diagonal 2">
        <a:dk1>
          <a:srgbClr val="000000"/>
        </a:dk1>
        <a:lt1>
          <a:srgbClr val="9999FF"/>
        </a:lt1>
        <a:dk2>
          <a:srgbClr val="6600FF"/>
        </a:dk2>
        <a:lt2>
          <a:srgbClr val="FFFFFF"/>
        </a:lt2>
        <a:accent1>
          <a:srgbClr val="CCCCFF"/>
        </a:accent1>
        <a:accent2>
          <a:srgbClr val="FF99FF"/>
        </a:accent2>
        <a:accent3>
          <a:srgbClr val="CACAFF"/>
        </a:accent3>
        <a:accent4>
          <a:srgbClr val="000000"/>
        </a:accent4>
        <a:accent5>
          <a:srgbClr val="E2E2FF"/>
        </a:accent5>
        <a:accent6>
          <a:srgbClr val="E78AE7"/>
        </a:accent6>
        <a:hlink>
          <a:srgbClr val="00CC66"/>
        </a:hlink>
        <a:folHlink>
          <a:srgbClr val="CCECFF"/>
        </a:folHlink>
      </a:clrScheme>
      <a:clrMap bg1="lt1" tx1="dk1" bg2="lt2" tx2="dk2" accent1="accent1" accent2="accent2" accent3="accent3" accent4="accent4" accent5="accent5" accent6="accent6" hlink="hlink" folHlink="folHlink"/>
    </a:extraClrScheme>
    <a:extraClrScheme>
      <a:clrScheme name="Blue Diagonal 3">
        <a:dk1>
          <a:srgbClr val="000000"/>
        </a:dk1>
        <a:lt1>
          <a:srgbClr val="FFFFFF"/>
        </a:lt1>
        <a:dk2>
          <a:srgbClr val="000000"/>
        </a:dk2>
        <a:lt2>
          <a:srgbClr val="CBCBCB"/>
        </a:lt2>
        <a:accent1>
          <a:srgbClr val="DDDDDD"/>
        </a:accent1>
        <a:accent2>
          <a:srgbClr val="B2B2B2"/>
        </a:accent2>
        <a:accent3>
          <a:srgbClr val="FFFFFF"/>
        </a:accent3>
        <a:accent4>
          <a:srgbClr val="000000"/>
        </a:accent4>
        <a:accent5>
          <a:srgbClr val="EBEBEB"/>
        </a:accent5>
        <a:accent6>
          <a:srgbClr val="A1A1A1"/>
        </a:accent6>
        <a:hlink>
          <a:srgbClr val="4D4D4D"/>
        </a:hlink>
        <a:folHlink>
          <a:srgbClr val="777777"/>
        </a:folHlink>
      </a:clrScheme>
      <a:clrMap bg1="lt1" tx1="dk1" bg2="lt2" tx2="dk2" accent1="accent1" accent2="accent2" accent3="accent3" accent4="accent4" accent5="accent5" accent6="accent6" hlink="hlink" folHlink="folHlink"/>
    </a:extraClrScheme>
    <a:extraClrScheme>
      <a:clrScheme name="Blue Diagonal 4">
        <a:dk1>
          <a:srgbClr val="000000"/>
        </a:dk1>
        <a:lt1>
          <a:srgbClr val="FFFFFF"/>
        </a:lt1>
        <a:dk2>
          <a:srgbClr val="990066"/>
        </a:dk2>
        <a:lt2>
          <a:srgbClr val="FFFF00"/>
        </a:lt2>
        <a:accent1>
          <a:srgbClr val="996633"/>
        </a:accent1>
        <a:accent2>
          <a:srgbClr val="CC6600"/>
        </a:accent2>
        <a:accent3>
          <a:srgbClr val="CAAAB8"/>
        </a:accent3>
        <a:accent4>
          <a:srgbClr val="DADADA"/>
        </a:accent4>
        <a:accent5>
          <a:srgbClr val="CAB8AD"/>
        </a:accent5>
        <a:accent6>
          <a:srgbClr val="B95C00"/>
        </a:accent6>
        <a:hlink>
          <a:srgbClr val="999933"/>
        </a:hlink>
        <a:folHlink>
          <a:srgbClr val="CCCCFF"/>
        </a:folHlink>
      </a:clrScheme>
      <a:clrMap bg1="dk2" tx1="lt1" bg2="dk1" tx2="lt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9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3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6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2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1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6.xml><?xml version="1.0" encoding="utf-8"?>
<a:theme xmlns:a="http://schemas.openxmlformats.org/drawingml/2006/main" name="16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Arial Black"/>
        <a:ea typeface=""/>
        <a:cs typeface=""/>
      </a:majorFont>
      <a:minorFont>
        <a:latin typeface="Arial Black"/>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2_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4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6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3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1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2.xml><?xml version="1.0" encoding="utf-8"?>
<a:theme xmlns:a="http://schemas.openxmlformats.org/drawingml/2006/main" name="5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95.xml><?xml version="1.0" encoding="utf-8"?>
<a:theme xmlns:a="http://schemas.openxmlformats.org/drawingml/2006/main" name="Stream">
  <a:themeElements>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fontScheme name="Stream">
      <a:majorFont>
        <a:latin typeface="Garamond"/>
        <a:ea typeface=""/>
        <a:cs typeface=""/>
      </a:majorFont>
      <a:minorFont>
        <a:latin typeface="Garam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tream 2">
        <a:dk1>
          <a:srgbClr val="3E3E5C"/>
        </a:dk1>
        <a:lt1>
          <a:srgbClr val="FFFFFF"/>
        </a:lt1>
        <a:dk2>
          <a:srgbClr val="666699"/>
        </a:dk2>
        <a:lt2>
          <a:srgbClr val="DFDFE9"/>
        </a:lt2>
        <a:accent1>
          <a:srgbClr val="CC66FF"/>
        </a:accent1>
        <a:accent2>
          <a:srgbClr val="679ACD"/>
        </a:accent2>
        <a:accent3>
          <a:srgbClr val="B8B8CA"/>
        </a:accent3>
        <a:accent4>
          <a:srgbClr val="DADADA"/>
        </a:accent4>
        <a:accent5>
          <a:srgbClr val="E2B8FF"/>
        </a:accent5>
        <a:accent6>
          <a:srgbClr val="5D8BBA"/>
        </a:accent6>
        <a:hlink>
          <a:srgbClr val="CCECFF"/>
        </a:hlink>
        <a:folHlink>
          <a:srgbClr val="CCCCFF"/>
        </a:folHlink>
      </a:clrScheme>
      <a:clrMap bg1="dk2" tx1="lt1" bg2="dk1" tx2="lt2" accent1="accent1" accent2="accent2" accent3="accent3" accent4="accent4" accent5="accent5" accent6="accent6" hlink="hlink" folHlink="folHlink"/>
    </a:extraClrScheme>
    <a:extraClrScheme>
      <a:clrScheme name="Stream 3">
        <a:dk1>
          <a:srgbClr val="2A5400"/>
        </a:dk1>
        <a:lt1>
          <a:srgbClr val="FFFFFF"/>
        </a:lt1>
        <a:dk2>
          <a:srgbClr val="4A9400"/>
        </a:dk2>
        <a:lt2>
          <a:srgbClr val="BAE8BA"/>
        </a:lt2>
        <a:accent1>
          <a:srgbClr val="33CC33"/>
        </a:accent1>
        <a:accent2>
          <a:srgbClr val="99CC00"/>
        </a:accent2>
        <a:accent3>
          <a:srgbClr val="B1C8AA"/>
        </a:accent3>
        <a:accent4>
          <a:srgbClr val="DADADA"/>
        </a:accent4>
        <a:accent5>
          <a:srgbClr val="ADE2AD"/>
        </a:accent5>
        <a:accent6>
          <a:srgbClr val="8AB900"/>
        </a:accent6>
        <a:hlink>
          <a:srgbClr val="99FF33"/>
        </a:hlink>
        <a:folHlink>
          <a:srgbClr val="FFFF99"/>
        </a:folHlink>
      </a:clrScheme>
      <a:clrMap bg1="dk2" tx1="lt1" bg2="dk1" tx2="lt2" accent1="accent1" accent2="accent2" accent3="accent3" accent4="accent4" accent5="accent5" accent6="accent6" hlink="hlink" folHlink="folHlink"/>
    </a:extraClrScheme>
    <a:extraClrScheme>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clrMap bg1="dk2" tx1="lt1" bg2="dk1" tx2="lt2" accent1="accent1" accent2="accent2" accent3="accent3" accent4="accent4" accent5="accent5" accent6="accent6" hlink="hlink" folHlink="folHlink"/>
    </a:extraClrScheme>
    <a:extraClrScheme>
      <a:clrScheme name="Stream 5">
        <a:dk1>
          <a:srgbClr val="5C1F00"/>
        </a:dk1>
        <a:lt1>
          <a:srgbClr val="FFFFFF"/>
        </a:lt1>
        <a:dk2>
          <a:srgbClr val="8C0000"/>
        </a:dk2>
        <a:lt2>
          <a:srgbClr val="DFD293"/>
        </a:lt2>
        <a:accent1>
          <a:srgbClr val="FF6845"/>
        </a:accent1>
        <a:accent2>
          <a:srgbClr val="BE7960"/>
        </a:accent2>
        <a:accent3>
          <a:srgbClr val="C5AAAA"/>
        </a:accent3>
        <a:accent4>
          <a:srgbClr val="DADADA"/>
        </a:accent4>
        <a:accent5>
          <a:srgbClr val="FFB9B0"/>
        </a:accent5>
        <a:accent6>
          <a:srgbClr val="AC6D56"/>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Stream 6">
        <a:dk1>
          <a:srgbClr val="5E4444"/>
        </a:dk1>
        <a:lt1>
          <a:srgbClr val="F7F3F3"/>
        </a:lt1>
        <a:dk2>
          <a:srgbClr val="8A6362"/>
        </a:dk2>
        <a:lt2>
          <a:srgbClr val="D8C1BA"/>
        </a:lt2>
        <a:accent1>
          <a:srgbClr val="CC6600"/>
        </a:accent1>
        <a:accent2>
          <a:srgbClr val="C16059"/>
        </a:accent2>
        <a:accent3>
          <a:srgbClr val="C4B7B7"/>
        </a:accent3>
        <a:accent4>
          <a:srgbClr val="D3D0D0"/>
        </a:accent4>
        <a:accent5>
          <a:srgbClr val="E2B8AA"/>
        </a:accent5>
        <a:accent6>
          <a:srgbClr val="AF5650"/>
        </a:accent6>
        <a:hlink>
          <a:srgbClr val="FFCC00"/>
        </a:hlink>
        <a:folHlink>
          <a:srgbClr val="CBB557"/>
        </a:folHlink>
      </a:clrScheme>
      <a:clrMap bg1="dk2" tx1="lt1" bg2="dk1" tx2="lt2" accent1="accent1" accent2="accent2" accent3="accent3" accent4="accent4" accent5="accent5" accent6="accent6" hlink="hlink" folHlink="folHlink"/>
    </a:extraClrScheme>
    <a:extraClrScheme>
      <a:clrScheme name="Stream 7">
        <a:dk1>
          <a:srgbClr val="7F6737"/>
        </a:dk1>
        <a:lt1>
          <a:srgbClr val="FFFFFF"/>
        </a:lt1>
        <a:dk2>
          <a:srgbClr val="BFA673"/>
        </a:dk2>
        <a:lt2>
          <a:srgbClr val="E6E3AA"/>
        </a:lt2>
        <a:accent1>
          <a:srgbClr val="FFCC00"/>
        </a:accent1>
        <a:accent2>
          <a:srgbClr val="808000"/>
        </a:accent2>
        <a:accent3>
          <a:srgbClr val="DCD0BC"/>
        </a:accent3>
        <a:accent4>
          <a:srgbClr val="DADADA"/>
        </a:accent4>
        <a:accent5>
          <a:srgbClr val="FFE2AA"/>
        </a:accent5>
        <a:accent6>
          <a:srgbClr val="737300"/>
        </a:accent6>
        <a:hlink>
          <a:srgbClr val="784700"/>
        </a:hlink>
        <a:folHlink>
          <a:srgbClr val="9A7200"/>
        </a:folHlink>
      </a:clrScheme>
      <a:clrMap bg1="dk2" tx1="lt1" bg2="dk1" tx2="lt2" accent1="accent1" accent2="accent2" accent3="accent3" accent4="accent4" accent5="accent5" accent6="accent6" hlink="hlink" folHlink="folHlink"/>
    </a:extraClrScheme>
    <a:extraClrScheme>
      <a:clrScheme name="Stream 8">
        <a:dk1>
          <a:srgbClr val="4B2500"/>
        </a:dk1>
        <a:lt1>
          <a:srgbClr val="F9F0D3"/>
        </a:lt1>
        <a:dk2>
          <a:srgbClr val="A69564"/>
        </a:dk2>
        <a:lt2>
          <a:srgbClr val="EFDEAF"/>
        </a:lt2>
        <a:accent1>
          <a:srgbClr val="FFFFE3"/>
        </a:accent1>
        <a:accent2>
          <a:srgbClr val="BFBFA7"/>
        </a:accent2>
        <a:accent3>
          <a:srgbClr val="FBF6E6"/>
        </a:accent3>
        <a:accent4>
          <a:srgbClr val="3F1E00"/>
        </a:accent4>
        <a:accent5>
          <a:srgbClr val="FFFFEF"/>
        </a:accent5>
        <a:accent6>
          <a:srgbClr val="ADAD97"/>
        </a:accent6>
        <a:hlink>
          <a:srgbClr val="7B6D47"/>
        </a:hlink>
        <a:folHlink>
          <a:srgbClr val="A99D2F"/>
        </a:folHlink>
      </a:clrScheme>
      <a:clrMap bg1="lt1" tx1="dk1" bg2="lt2" tx2="dk2" accent1="accent1" accent2="accent2" accent3="accent3" accent4="accent4" accent5="accent5" accent6="accent6" hlink="hlink" folHlink="folHlink"/>
    </a:extraClrScheme>
    <a:extraClrScheme>
      <a:clrScheme name="Stream 9">
        <a:dk1>
          <a:srgbClr val="000000"/>
        </a:dk1>
        <a:lt1>
          <a:srgbClr val="FFFFFF"/>
        </a:lt1>
        <a:dk2>
          <a:srgbClr val="000000"/>
        </a:dk2>
        <a:lt2>
          <a:srgbClr val="808080"/>
        </a:lt2>
        <a:accent1>
          <a:srgbClr val="CCECFF"/>
        </a:accent1>
        <a:accent2>
          <a:srgbClr val="333399"/>
        </a:accent2>
        <a:accent3>
          <a:srgbClr val="FFFFFF"/>
        </a:accent3>
        <a:accent4>
          <a:srgbClr val="000000"/>
        </a:accent4>
        <a:accent5>
          <a:srgbClr val="E2F4FF"/>
        </a:accent5>
        <a:accent6>
          <a:srgbClr val="2D2D8A"/>
        </a:accent6>
        <a:hlink>
          <a:srgbClr val="6600FF"/>
        </a:hlink>
        <a:folHlink>
          <a:srgbClr val="009900"/>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1_Ripple">
  <a:themeElements>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fontScheme name="Ripp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Ripple 1">
        <a:dk1>
          <a:srgbClr val="2B2B85"/>
        </a:dk1>
        <a:lt1>
          <a:srgbClr val="FFFFFF"/>
        </a:lt1>
        <a:dk2>
          <a:srgbClr val="00254A"/>
        </a:dk2>
        <a:lt2>
          <a:srgbClr val="C0C0C0"/>
        </a:lt2>
        <a:accent1>
          <a:srgbClr val="0099FF"/>
        </a:accent1>
        <a:accent2>
          <a:srgbClr val="006699"/>
        </a:accent2>
        <a:accent3>
          <a:srgbClr val="AAACB1"/>
        </a:accent3>
        <a:accent4>
          <a:srgbClr val="DADADA"/>
        </a:accent4>
        <a:accent5>
          <a:srgbClr val="AACAFF"/>
        </a:accent5>
        <a:accent6>
          <a:srgbClr val="005C8A"/>
        </a:accent6>
        <a:hlink>
          <a:srgbClr val="99CCFF"/>
        </a:hlink>
        <a:folHlink>
          <a:srgbClr val="8F8FB5"/>
        </a:folHlink>
      </a:clrScheme>
      <a:clrMap bg1="dk2" tx1="lt1" bg2="dk1" tx2="lt2" accent1="accent1" accent2="accent2" accent3="accent3" accent4="accent4" accent5="accent5" accent6="accent6" hlink="hlink" folHlink="folHlink"/>
    </a:extraClrScheme>
    <a:extraClrScheme>
      <a:clrScheme name="Ripple 2">
        <a:dk1>
          <a:srgbClr val="3B4B5D"/>
        </a:dk1>
        <a:lt1>
          <a:srgbClr val="FFFFFF"/>
        </a:lt1>
        <a:dk2>
          <a:srgbClr val="466886"/>
        </a:dk2>
        <a:lt2>
          <a:srgbClr val="CCECFF"/>
        </a:lt2>
        <a:accent1>
          <a:srgbClr val="6D9D97"/>
        </a:accent1>
        <a:accent2>
          <a:srgbClr val="53718C"/>
        </a:accent2>
        <a:accent3>
          <a:srgbClr val="B0B9C3"/>
        </a:accent3>
        <a:accent4>
          <a:srgbClr val="DADADA"/>
        </a:accent4>
        <a:accent5>
          <a:srgbClr val="BACCC9"/>
        </a:accent5>
        <a:accent6>
          <a:srgbClr val="4A667E"/>
        </a:accent6>
        <a:hlink>
          <a:srgbClr val="99CCFF"/>
        </a:hlink>
        <a:folHlink>
          <a:srgbClr val="A97CF2"/>
        </a:folHlink>
      </a:clrScheme>
      <a:clrMap bg1="dk2" tx1="lt1" bg2="dk1" tx2="lt2" accent1="accent1" accent2="accent2" accent3="accent3" accent4="accent4" accent5="accent5" accent6="accent6" hlink="hlink" folHlink="folHlink"/>
    </a:extraClrScheme>
    <a:extraClrScheme>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clrMap bg1="dk2" tx1="lt1" bg2="dk1" tx2="lt2" accent1="accent1" accent2="accent2" accent3="accent3" accent4="accent4" accent5="accent5" accent6="accent6" hlink="hlink" folHlink="folHlink"/>
    </a:extraClrScheme>
    <a:extraClrScheme>
      <a:clrScheme name="Ripple 4">
        <a:dk1>
          <a:srgbClr val="9B69FF"/>
        </a:dk1>
        <a:lt1>
          <a:srgbClr val="FFFFFF"/>
        </a:lt1>
        <a:dk2>
          <a:srgbClr val="666699"/>
        </a:dk2>
        <a:lt2>
          <a:srgbClr val="D9D9FF"/>
        </a:lt2>
        <a:accent1>
          <a:srgbClr val="66CCFF"/>
        </a:accent1>
        <a:accent2>
          <a:srgbClr val="9966FF"/>
        </a:accent2>
        <a:accent3>
          <a:srgbClr val="B8B8CA"/>
        </a:accent3>
        <a:accent4>
          <a:srgbClr val="DADADA"/>
        </a:accent4>
        <a:accent5>
          <a:srgbClr val="B8E2FF"/>
        </a:accent5>
        <a:accent6>
          <a:srgbClr val="8A5CE7"/>
        </a:accent6>
        <a:hlink>
          <a:srgbClr val="0099CC"/>
        </a:hlink>
        <a:folHlink>
          <a:srgbClr val="003399"/>
        </a:folHlink>
      </a:clrScheme>
      <a:clrMap bg1="dk2" tx1="lt1" bg2="dk1" tx2="lt2" accent1="accent1" accent2="accent2" accent3="accent3" accent4="accent4" accent5="accent5" accent6="accent6" hlink="hlink" folHlink="folHlink"/>
    </a:extraClrScheme>
    <a:extraClrScheme>
      <a:clrScheme name="Ripple 5">
        <a:dk1>
          <a:srgbClr val="008080"/>
        </a:dk1>
        <a:lt1>
          <a:srgbClr val="FFFFFF"/>
        </a:lt1>
        <a:dk2>
          <a:srgbClr val="006666"/>
        </a:dk2>
        <a:lt2>
          <a:srgbClr val="FFFFCC"/>
        </a:lt2>
        <a:accent1>
          <a:srgbClr val="0099FF"/>
        </a:accent1>
        <a:accent2>
          <a:srgbClr val="008080"/>
        </a:accent2>
        <a:accent3>
          <a:srgbClr val="AAB8B8"/>
        </a:accent3>
        <a:accent4>
          <a:srgbClr val="DADADA"/>
        </a:accent4>
        <a:accent5>
          <a:srgbClr val="AACAFF"/>
        </a:accent5>
        <a:accent6>
          <a:srgbClr val="007373"/>
        </a:accent6>
        <a:hlink>
          <a:srgbClr val="1ACE9F"/>
        </a:hlink>
        <a:folHlink>
          <a:srgbClr val="A5B5CD"/>
        </a:folHlink>
      </a:clrScheme>
      <a:clrMap bg1="dk2" tx1="lt1" bg2="dk1" tx2="lt2" accent1="accent1" accent2="accent2" accent3="accent3" accent4="accent4" accent5="accent5" accent6="accent6" hlink="hlink" folHlink="folHlink"/>
    </a:extraClrScheme>
    <a:extraClrScheme>
      <a:clrScheme name="Ripple 6">
        <a:dk1>
          <a:srgbClr val="CDD9D1"/>
        </a:dk1>
        <a:lt1>
          <a:srgbClr val="FFFFFF"/>
        </a:lt1>
        <a:dk2>
          <a:srgbClr val="A3BBA9"/>
        </a:dk2>
        <a:lt2>
          <a:srgbClr val="007D80"/>
        </a:lt2>
        <a:accent1>
          <a:srgbClr val="9CA8A4"/>
        </a:accent1>
        <a:accent2>
          <a:srgbClr val="CBD7CE"/>
        </a:accent2>
        <a:accent3>
          <a:srgbClr val="CEDAD1"/>
        </a:accent3>
        <a:accent4>
          <a:srgbClr val="DADADA"/>
        </a:accent4>
        <a:accent5>
          <a:srgbClr val="CBD1CF"/>
        </a:accent5>
        <a:accent6>
          <a:srgbClr val="B8C3BA"/>
        </a:accent6>
        <a:hlink>
          <a:srgbClr val="009900"/>
        </a:hlink>
        <a:folHlink>
          <a:srgbClr val="009999"/>
        </a:folHlink>
      </a:clrScheme>
      <a:clrMap bg1="dk2" tx1="lt1" bg2="dk1" tx2="lt2" accent1="accent1" accent2="accent2" accent3="accent3" accent4="accent4" accent5="accent5" accent6="accent6" hlink="hlink" folHlink="folHlink"/>
    </a:extraClrScheme>
    <a:extraClrScheme>
      <a:clrScheme name="Ripple 7">
        <a:dk1>
          <a:srgbClr val="686B5D"/>
        </a:dk1>
        <a:lt1>
          <a:srgbClr val="DCDAD0"/>
        </a:lt1>
        <a:dk2>
          <a:srgbClr val="525040"/>
        </a:dk2>
        <a:lt2>
          <a:srgbClr val="D3D2A6"/>
        </a:lt2>
        <a:accent1>
          <a:srgbClr val="5D8770"/>
        </a:accent1>
        <a:accent2>
          <a:srgbClr val="686B5D"/>
        </a:accent2>
        <a:accent3>
          <a:srgbClr val="B3B3AF"/>
        </a:accent3>
        <a:accent4>
          <a:srgbClr val="BCBAB1"/>
        </a:accent4>
        <a:accent5>
          <a:srgbClr val="B6C3BB"/>
        </a:accent5>
        <a:accent6>
          <a:srgbClr val="5E6053"/>
        </a:accent6>
        <a:hlink>
          <a:srgbClr val="85B7A9"/>
        </a:hlink>
        <a:folHlink>
          <a:srgbClr val="B89362"/>
        </a:folHlink>
      </a:clrScheme>
      <a:clrMap bg1="dk2" tx1="lt1" bg2="dk1" tx2="lt2" accent1="accent1" accent2="accent2" accent3="accent3" accent4="accent4" accent5="accent5" accent6="accent6" hlink="hlink" folHlink="folHlink"/>
    </a:extraClrScheme>
    <a:extraClrScheme>
      <a:clrScheme name="Ripple 8">
        <a:dk1>
          <a:srgbClr val="000000"/>
        </a:dk1>
        <a:lt1>
          <a:srgbClr val="EAEAEA"/>
        </a:lt1>
        <a:dk2>
          <a:srgbClr val="000000"/>
        </a:dk2>
        <a:lt2>
          <a:srgbClr val="B2B2B2"/>
        </a:lt2>
        <a:accent1>
          <a:srgbClr val="A4BCC4"/>
        </a:accent1>
        <a:accent2>
          <a:srgbClr val="FFFFFF"/>
        </a:accent2>
        <a:accent3>
          <a:srgbClr val="F3F3F3"/>
        </a:accent3>
        <a:accent4>
          <a:srgbClr val="000000"/>
        </a:accent4>
        <a:accent5>
          <a:srgbClr val="CFDADE"/>
        </a:accent5>
        <a:accent6>
          <a:srgbClr val="E7E7E7"/>
        </a:accent6>
        <a:hlink>
          <a:srgbClr val="0066FF"/>
        </a:hlink>
        <a:folHlink>
          <a:srgbClr val="00CC66"/>
        </a:folHlink>
      </a:clrScheme>
      <a:clrMap bg1="lt1" tx1="dk1" bg2="lt2" tx2="dk2" accent1="accent1" accent2="accent2" accent3="accent3" accent4="accent4" accent5="accent5" accent6="accent6" hlink="hlink" folHlink="folHlink"/>
    </a:extraClrScheme>
    <a:extraClrScheme>
      <a:clrScheme name="Ripple 9">
        <a:dk1>
          <a:srgbClr val="000000"/>
        </a:dk1>
        <a:lt1>
          <a:srgbClr val="D7D1B9"/>
        </a:lt1>
        <a:dk2>
          <a:srgbClr val="B39257"/>
        </a:dk2>
        <a:lt2>
          <a:srgbClr val="B1A887"/>
        </a:lt2>
        <a:accent1>
          <a:srgbClr val="FFCC66"/>
        </a:accent1>
        <a:accent2>
          <a:srgbClr val="E6E3AC"/>
        </a:accent2>
        <a:accent3>
          <a:srgbClr val="E8E5D9"/>
        </a:accent3>
        <a:accent4>
          <a:srgbClr val="000000"/>
        </a:accent4>
        <a:accent5>
          <a:srgbClr val="FFE2B8"/>
        </a:accent5>
        <a:accent6>
          <a:srgbClr val="D0CE9B"/>
        </a:accent6>
        <a:hlink>
          <a:srgbClr val="666633"/>
        </a:hlink>
        <a:folHlink>
          <a:srgbClr val="9C9800"/>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Circuit">
  <a:themeElements>
    <a:clrScheme name="Circuit 1">
      <a:dk1>
        <a:srgbClr val="000000"/>
      </a:dk1>
      <a:lt1>
        <a:srgbClr val="FFFFFF"/>
      </a:lt1>
      <a:dk2>
        <a:srgbClr val="70353B"/>
      </a:dk2>
      <a:lt2>
        <a:srgbClr val="D3BDBD"/>
      </a:lt2>
      <a:accent1>
        <a:srgbClr val="AE4C4C"/>
      </a:accent1>
      <a:accent2>
        <a:srgbClr val="BF6D6D"/>
      </a:accent2>
      <a:accent3>
        <a:srgbClr val="BBAEAF"/>
      </a:accent3>
      <a:accent4>
        <a:srgbClr val="DADADA"/>
      </a:accent4>
      <a:accent5>
        <a:srgbClr val="D3B2B2"/>
      </a:accent5>
      <a:accent6>
        <a:srgbClr val="AD6262"/>
      </a:accent6>
      <a:hlink>
        <a:srgbClr val="CE9090"/>
      </a:hlink>
      <a:folHlink>
        <a:srgbClr val="EDD5D5"/>
      </a:folHlink>
    </a:clrScheme>
    <a:fontScheme name="Circu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Circuit 1">
        <a:dk1>
          <a:srgbClr val="000000"/>
        </a:dk1>
        <a:lt1>
          <a:srgbClr val="FFFFFF"/>
        </a:lt1>
        <a:dk2>
          <a:srgbClr val="70353B"/>
        </a:dk2>
        <a:lt2>
          <a:srgbClr val="D3BDBD"/>
        </a:lt2>
        <a:accent1>
          <a:srgbClr val="AE4C4C"/>
        </a:accent1>
        <a:accent2>
          <a:srgbClr val="BF6D6D"/>
        </a:accent2>
        <a:accent3>
          <a:srgbClr val="BBAEAF"/>
        </a:accent3>
        <a:accent4>
          <a:srgbClr val="DADADA"/>
        </a:accent4>
        <a:accent5>
          <a:srgbClr val="D3B2B2"/>
        </a:accent5>
        <a:accent6>
          <a:srgbClr val="AD6262"/>
        </a:accent6>
        <a:hlink>
          <a:srgbClr val="CE9090"/>
        </a:hlink>
        <a:folHlink>
          <a:srgbClr val="EDD5D5"/>
        </a:folHlink>
      </a:clrScheme>
      <a:clrMap bg1="dk2" tx1="lt1" bg2="dk1" tx2="lt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Fireball">
  <a:themeElements>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fontScheme name="Fireball">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clrMap bg1="dk2" tx1="lt1" bg2="dk1" tx2="lt2" accent1="accent1" accent2="accent2" accent3="accent3" accent4="accent4" accent5="accent5" accent6="accent6" hlink="hlink" folHlink="folHlink"/>
    </a:extraClrScheme>
    <a:extraClrScheme>
      <a:clrScheme name="Fireball 2">
        <a:dk1>
          <a:srgbClr val="000000"/>
        </a:dk1>
        <a:lt1>
          <a:srgbClr val="FFFFFF"/>
        </a:lt1>
        <a:dk2>
          <a:srgbClr val="FF9900"/>
        </a:dk2>
        <a:lt2>
          <a:srgbClr val="5F5F5F"/>
        </a:lt2>
        <a:accent1>
          <a:srgbClr val="FF9933"/>
        </a:accent1>
        <a:accent2>
          <a:srgbClr val="CC0066"/>
        </a:accent2>
        <a:accent3>
          <a:srgbClr val="FFFFFF"/>
        </a:accent3>
        <a:accent4>
          <a:srgbClr val="000000"/>
        </a:accent4>
        <a:accent5>
          <a:srgbClr val="FFCAAD"/>
        </a:accent5>
        <a:accent6>
          <a:srgbClr val="B9005C"/>
        </a:accent6>
        <a:hlink>
          <a:srgbClr val="CC00CC"/>
        </a:hlink>
        <a:folHlink>
          <a:srgbClr val="990099"/>
        </a:folHlink>
      </a:clrScheme>
      <a:clrMap bg1="lt1" tx1="dk1" bg2="lt2" tx2="dk2" accent1="accent1" accent2="accent2" accent3="accent3" accent4="accent4" accent5="accent5" accent6="accent6" hlink="hlink" folHlink="folHlink"/>
    </a:extraClrScheme>
    <a:extraClrScheme>
      <a:clrScheme name="Fireball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Digital Dots">
  <a:themeElements>
    <a:clrScheme name="Digital Dots 2">
      <a:dk1>
        <a:srgbClr val="5B5B89"/>
      </a:dk1>
      <a:lt1>
        <a:srgbClr val="FFFFFF"/>
      </a:lt1>
      <a:dk2>
        <a:srgbClr val="666699"/>
      </a:dk2>
      <a:lt2>
        <a:srgbClr val="DFDEF6"/>
      </a:lt2>
      <a:accent1>
        <a:srgbClr val="6666FF"/>
      </a:accent1>
      <a:accent2>
        <a:srgbClr val="52527C"/>
      </a:accent2>
      <a:accent3>
        <a:srgbClr val="B8B8CA"/>
      </a:accent3>
      <a:accent4>
        <a:srgbClr val="DADADA"/>
      </a:accent4>
      <a:accent5>
        <a:srgbClr val="B8B8FF"/>
      </a:accent5>
      <a:accent6>
        <a:srgbClr val="494970"/>
      </a:accent6>
      <a:hlink>
        <a:srgbClr val="9999FF"/>
      </a:hlink>
      <a:folHlink>
        <a:srgbClr val="CCCCFF"/>
      </a:folHlink>
    </a:clrScheme>
    <a:fontScheme name="Digital Dot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Digital Dots 1">
        <a:dk1>
          <a:srgbClr val="00008A"/>
        </a:dk1>
        <a:lt1>
          <a:srgbClr val="FFFFFF"/>
        </a:lt1>
        <a:dk2>
          <a:srgbClr val="000099"/>
        </a:dk2>
        <a:lt2>
          <a:srgbClr val="FFFFFF"/>
        </a:lt2>
        <a:accent1>
          <a:srgbClr val="0099FF"/>
        </a:accent1>
        <a:accent2>
          <a:srgbClr val="00007A"/>
        </a:accent2>
        <a:accent3>
          <a:srgbClr val="AAAACA"/>
        </a:accent3>
        <a:accent4>
          <a:srgbClr val="DADADA"/>
        </a:accent4>
        <a:accent5>
          <a:srgbClr val="AACAFF"/>
        </a:accent5>
        <a:accent6>
          <a:srgbClr val="00006E"/>
        </a:accent6>
        <a:hlink>
          <a:srgbClr val="EAEAEA"/>
        </a:hlink>
        <a:folHlink>
          <a:srgbClr val="FFCC00"/>
        </a:folHlink>
      </a:clrScheme>
      <a:clrMap bg1="dk2" tx1="lt1" bg2="dk1" tx2="lt2" accent1="accent1" accent2="accent2" accent3="accent3" accent4="accent4" accent5="accent5" accent6="accent6" hlink="hlink" folHlink="folHlink"/>
    </a:extraClrScheme>
    <a:extraClrScheme>
      <a:clrScheme name="Digital Dots 2">
        <a:dk1>
          <a:srgbClr val="5B5B89"/>
        </a:dk1>
        <a:lt1>
          <a:srgbClr val="FFFFFF"/>
        </a:lt1>
        <a:dk2>
          <a:srgbClr val="666699"/>
        </a:dk2>
        <a:lt2>
          <a:srgbClr val="DFDEF6"/>
        </a:lt2>
        <a:accent1>
          <a:srgbClr val="6666FF"/>
        </a:accent1>
        <a:accent2>
          <a:srgbClr val="52527C"/>
        </a:accent2>
        <a:accent3>
          <a:srgbClr val="B8B8CA"/>
        </a:accent3>
        <a:accent4>
          <a:srgbClr val="DADADA"/>
        </a:accent4>
        <a:accent5>
          <a:srgbClr val="B8B8FF"/>
        </a:accent5>
        <a:accent6>
          <a:srgbClr val="494970"/>
        </a:accent6>
        <a:hlink>
          <a:srgbClr val="9999FF"/>
        </a:hlink>
        <a:folHlink>
          <a:srgbClr val="CCCCFF"/>
        </a:folHlink>
      </a:clrScheme>
      <a:clrMap bg1="dk2" tx1="lt1" bg2="dk1" tx2="lt2" accent1="accent1" accent2="accent2" accent3="accent3" accent4="accent4" accent5="accent5" accent6="accent6" hlink="hlink" folHlink="folHlink"/>
    </a:extraClrScheme>
    <a:extraClrScheme>
      <a:clrScheme name="Digital Dots 3">
        <a:dk1>
          <a:srgbClr val="700000"/>
        </a:dk1>
        <a:lt1>
          <a:srgbClr val="FFFFFF"/>
        </a:lt1>
        <a:dk2>
          <a:srgbClr val="800000"/>
        </a:dk2>
        <a:lt2>
          <a:srgbClr val="FFFFCC"/>
        </a:lt2>
        <a:accent1>
          <a:srgbClr val="BE7960"/>
        </a:accent1>
        <a:accent2>
          <a:srgbClr val="600000"/>
        </a:accent2>
        <a:accent3>
          <a:srgbClr val="C0AAAA"/>
        </a:accent3>
        <a:accent4>
          <a:srgbClr val="DADADA"/>
        </a:accent4>
        <a:accent5>
          <a:srgbClr val="DBBEB6"/>
        </a:accent5>
        <a:accent6>
          <a:srgbClr val="560000"/>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gital Dots 4">
        <a:dk1>
          <a:srgbClr val="000000"/>
        </a:dk1>
        <a:lt1>
          <a:srgbClr val="FDEB9D"/>
        </a:lt1>
        <a:dk2>
          <a:srgbClr val="000000"/>
        </a:dk2>
        <a:lt2>
          <a:srgbClr val="E0CE82"/>
        </a:lt2>
        <a:accent1>
          <a:srgbClr val="EAEAEA"/>
        </a:accent1>
        <a:accent2>
          <a:srgbClr val="C2B476"/>
        </a:accent2>
        <a:accent3>
          <a:srgbClr val="FEF3CC"/>
        </a:accent3>
        <a:accent4>
          <a:srgbClr val="000000"/>
        </a:accent4>
        <a:accent5>
          <a:srgbClr val="F3F3F3"/>
        </a:accent5>
        <a:accent6>
          <a:srgbClr val="B0A36A"/>
        </a:accent6>
        <a:hlink>
          <a:srgbClr val="A47900"/>
        </a:hlink>
        <a:folHlink>
          <a:srgbClr val="8C8900"/>
        </a:folHlink>
      </a:clrScheme>
      <a:clrMap bg1="lt1" tx1="dk1" bg2="lt2" tx2="dk2" accent1="accent1" accent2="accent2" accent3="accent3" accent4="accent4" accent5="accent5" accent6="accent6" hlink="hlink" folHlink="folHlink"/>
    </a:extraClrScheme>
    <a:extraClrScheme>
      <a:clrScheme name="Digital Dots 5">
        <a:dk1>
          <a:srgbClr val="5B5E52"/>
        </a:dk1>
        <a:lt1>
          <a:srgbClr val="FFFFFF"/>
        </a:lt1>
        <a:dk2>
          <a:srgbClr val="686B5D"/>
        </a:dk2>
        <a:lt2>
          <a:srgbClr val="CCD5C7"/>
        </a:lt2>
        <a:accent1>
          <a:srgbClr val="809EA8"/>
        </a:accent1>
        <a:accent2>
          <a:srgbClr val="4F5147"/>
        </a:accent2>
        <a:accent3>
          <a:srgbClr val="B9BAB6"/>
        </a:accent3>
        <a:accent4>
          <a:srgbClr val="DADADA"/>
        </a:accent4>
        <a:accent5>
          <a:srgbClr val="C0CCD1"/>
        </a:accent5>
        <a:accent6>
          <a:srgbClr val="47493F"/>
        </a:accent6>
        <a:hlink>
          <a:srgbClr val="AAA854"/>
        </a:hlink>
        <a:folHlink>
          <a:srgbClr val="E1D09F"/>
        </a:folHlink>
      </a:clrScheme>
      <a:clrMap bg1="dk2" tx1="lt1" bg2="dk1" tx2="lt2" accent1="accent1" accent2="accent2" accent3="accent3" accent4="accent4" accent5="accent5" accent6="accent6" hlink="hlink" folHlink="folHlink"/>
    </a:extraClrScheme>
    <a:extraClrScheme>
      <a:clrScheme name="Digital Dots 6">
        <a:dk1>
          <a:srgbClr val="46532B"/>
        </a:dk1>
        <a:lt1>
          <a:srgbClr val="FFFFFF"/>
        </a:lt1>
        <a:dk2>
          <a:srgbClr val="4E5D31"/>
        </a:dk2>
        <a:lt2>
          <a:srgbClr val="FFFFCC"/>
        </a:lt2>
        <a:accent1>
          <a:srgbClr val="8F8C00"/>
        </a:accent1>
        <a:accent2>
          <a:srgbClr val="424F29"/>
        </a:accent2>
        <a:accent3>
          <a:srgbClr val="B2B6AD"/>
        </a:accent3>
        <a:accent4>
          <a:srgbClr val="DADADA"/>
        </a:accent4>
        <a:accent5>
          <a:srgbClr val="C6C5AA"/>
        </a:accent5>
        <a:accent6>
          <a:srgbClr val="3B4724"/>
        </a:accent6>
        <a:hlink>
          <a:srgbClr val="33CC33"/>
        </a:hlink>
        <a:folHlink>
          <a:srgbClr val="00A1B2"/>
        </a:folHlink>
      </a:clrScheme>
      <a:clrMap bg1="dk2" tx1="lt1" bg2="dk1" tx2="lt2" accent1="accent1" accent2="accent2" accent3="accent3" accent4="accent4" accent5="accent5" accent6="accent6" hlink="hlink" folHlink="folHlink"/>
    </a:extraClrScheme>
    <a:extraClrScheme>
      <a:clrScheme name="Digital Dots 7">
        <a:dk1>
          <a:srgbClr val="007673"/>
        </a:dk1>
        <a:lt1>
          <a:srgbClr val="FFFFFF"/>
        </a:lt1>
        <a:dk2>
          <a:srgbClr val="008080"/>
        </a:dk2>
        <a:lt2>
          <a:srgbClr val="FFFF99"/>
        </a:lt2>
        <a:accent1>
          <a:srgbClr val="33CCCC"/>
        </a:accent1>
        <a:accent2>
          <a:srgbClr val="006462"/>
        </a:accent2>
        <a:accent3>
          <a:srgbClr val="AAC0C0"/>
        </a:accent3>
        <a:accent4>
          <a:srgbClr val="DADADA"/>
        </a:accent4>
        <a:accent5>
          <a:srgbClr val="ADE2E2"/>
        </a:accent5>
        <a:accent6>
          <a:srgbClr val="005A58"/>
        </a:accent6>
        <a:hlink>
          <a:srgbClr val="FFCC00"/>
        </a:hlink>
        <a:folHlink>
          <a:srgbClr val="CC3300"/>
        </a:folHlink>
      </a:clrScheme>
      <a:clrMap bg1="dk2" tx1="lt1" bg2="dk1" tx2="lt2" accent1="accent1" accent2="accent2" accent3="accent3" accent4="accent4" accent5="accent5" accent6="accent6" hlink="hlink" folHlink="folHlink"/>
    </a:extraClrScheme>
    <a:extraClrScheme>
      <a:clrScheme name="Digital Dots 8">
        <a:dk1>
          <a:srgbClr val="000000"/>
        </a:dk1>
        <a:lt1>
          <a:srgbClr val="E6F8F4"/>
        </a:lt1>
        <a:dk2>
          <a:srgbClr val="000000"/>
        </a:dk2>
        <a:lt2>
          <a:srgbClr val="C5DBD6"/>
        </a:lt2>
        <a:accent1>
          <a:srgbClr val="CCFF99"/>
        </a:accent1>
        <a:accent2>
          <a:srgbClr val="ACBAB7"/>
        </a:accent2>
        <a:accent3>
          <a:srgbClr val="F0FBF8"/>
        </a:accent3>
        <a:accent4>
          <a:srgbClr val="000000"/>
        </a:accent4>
        <a:accent5>
          <a:srgbClr val="E2FFCA"/>
        </a:accent5>
        <a:accent6>
          <a:srgbClr val="9BA8A6"/>
        </a:accent6>
        <a:hlink>
          <a:srgbClr val="008080"/>
        </a:hlink>
        <a:folHlink>
          <a:srgbClr val="0066CC"/>
        </a:folHlink>
      </a:clrScheme>
      <a:clrMap bg1="lt1" tx1="dk1" bg2="lt2" tx2="dk2" accent1="accent1" accent2="accent2" accent3="accent3" accent4="accent4" accent5="accent5" accent6="accent6" hlink="hlink" folHlink="folHlink"/>
    </a:extraClrScheme>
    <a:extraClrScheme>
      <a:clrScheme name="Digital Dots 9">
        <a:dk1>
          <a:srgbClr val="000000"/>
        </a:dk1>
        <a:lt1>
          <a:srgbClr val="EAEAEA"/>
        </a:lt1>
        <a:dk2>
          <a:srgbClr val="000000"/>
        </a:dk2>
        <a:lt2>
          <a:srgbClr val="D1D1D1"/>
        </a:lt2>
        <a:accent1>
          <a:srgbClr val="CCECFF"/>
        </a:accent1>
        <a:accent2>
          <a:srgbClr val="B2B2B2"/>
        </a:accent2>
        <a:accent3>
          <a:srgbClr val="F3F3F3"/>
        </a:accent3>
        <a:accent4>
          <a:srgbClr val="000000"/>
        </a:accent4>
        <a:accent5>
          <a:srgbClr val="E2F4FF"/>
        </a:accent5>
        <a:accent6>
          <a:srgbClr val="A1A1A1"/>
        </a:accent6>
        <a:hlink>
          <a:srgbClr val="7200E4"/>
        </a:hlink>
        <a:folHlink>
          <a:srgbClr val="003399"/>
        </a:folHlink>
      </a:clrScheme>
      <a:clrMap bg1="lt1" tx1="dk1" bg2="lt2" tx2="dk2" accent1="accent1" accent2="accent2" accent3="accent3" accent4="accent4" accent5="accent5" accent6="accent6" hlink="hlink" folHlink="folHlink"/>
    </a:extraClrScheme>
  </a:extraClrSchemeLst>
</a:theme>
</file>

<file path=ppt/theme/themeOverride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0.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1.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2.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5.xml><?xml version="1.0" encoding="utf-8"?>
<a:themeOverride xmlns:a="http://schemas.openxmlformats.org/drawingml/2006/main">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7.xml><?xml version="1.0" encoding="utf-8"?>
<a:themeOverride xmlns:a="http://schemas.openxmlformats.org/drawingml/2006/main">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themeOverride>
</file>

<file path=ppt/theme/themeOverride2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5.xml><?xml version="1.0" encoding="utf-8"?>
<a:themeOverride xmlns:a="http://schemas.openxmlformats.org/drawingml/2006/main">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ppt/theme/themeOverride4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7.xml><?xml version="1.0" encoding="utf-8"?>
<a:themeOverride xmlns:a="http://schemas.openxmlformats.org/drawingml/2006/main">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themeOverride>
</file>

<file path=ppt/theme/themeOverride4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5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5.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6.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7.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8.xml><?xml version="1.0" encoding="utf-8"?>
<a:themeOverride xmlns:a="http://schemas.openxmlformats.org/drawingml/2006/main">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themeOverride>
</file>

<file path=ppt/theme/themeOverride5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60.xml><?xml version="1.0" encoding="utf-8"?>
<a:themeOverride xmlns:a="http://schemas.openxmlformats.org/drawingml/2006/main">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themeOverride>
</file>

<file path=ppt/theme/themeOverride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7.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9.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docProps/app.xml><?xml version="1.0" encoding="utf-8"?>
<Properties xmlns="http://schemas.openxmlformats.org/officeDocument/2006/extended-properties" xmlns:vt="http://schemas.openxmlformats.org/officeDocument/2006/docPropsVTypes">
  <TotalTime>60438</TotalTime>
  <Words>34527</Words>
  <Application>Microsoft Macintosh PowerPoint</Application>
  <PresentationFormat>On-screen Show (4:3)</PresentationFormat>
  <Paragraphs>5028</Paragraphs>
  <Slides>542</Slides>
  <Notes>416</Notes>
  <HiddenSlides>0</HiddenSlides>
  <MMClips>0</MMClips>
  <ScaleCrop>false</ScaleCrop>
  <HeadingPairs>
    <vt:vector size="6" baseType="variant">
      <vt:variant>
        <vt:lpstr>Fonts Used</vt:lpstr>
      </vt:variant>
      <vt:variant>
        <vt:i4>38</vt:i4>
      </vt:variant>
      <vt:variant>
        <vt:lpstr>Theme</vt:lpstr>
      </vt:variant>
      <vt:variant>
        <vt:i4>144</vt:i4>
      </vt:variant>
      <vt:variant>
        <vt:lpstr>Slide Titles</vt:lpstr>
      </vt:variant>
      <vt:variant>
        <vt:i4>542</vt:i4>
      </vt:variant>
    </vt:vector>
  </HeadingPairs>
  <TitlesOfParts>
    <vt:vector size="724" baseType="lpstr">
      <vt:lpstr>26</vt:lpstr>
      <vt:lpstr>Arail</vt:lpstr>
      <vt:lpstr>Arial Unicode MS</vt:lpstr>
      <vt:lpstr>BONES</vt:lpstr>
      <vt:lpstr>ＭＳ Ｐゴシック</vt:lpstr>
      <vt:lpstr>ＭＳ Ｐゴシック</vt:lpstr>
      <vt:lpstr>Osaka</vt:lpstr>
      <vt:lpstr>SimSun</vt:lpstr>
      <vt:lpstr>Times</vt:lpstr>
      <vt:lpstr>Times Roman</vt:lpstr>
      <vt:lpstr>Accordance</vt:lpstr>
      <vt:lpstr>Arial</vt:lpstr>
      <vt:lpstr>Arial Black</vt:lpstr>
      <vt:lpstr>Arial Narrow</vt:lpstr>
      <vt:lpstr>Arial Rounded MT Bold</vt:lpstr>
      <vt:lpstr>Book Antiqua</vt:lpstr>
      <vt:lpstr>Calibri</vt:lpstr>
      <vt:lpstr>Comic Sans MS</vt:lpstr>
      <vt:lpstr>Copperplate Gothic Light</vt:lpstr>
      <vt:lpstr>Engravers MT</vt:lpstr>
      <vt:lpstr>Garamond</vt:lpstr>
      <vt:lpstr>Geneva</vt:lpstr>
      <vt:lpstr>Georgia</vt:lpstr>
      <vt:lpstr>Helvetica</vt:lpstr>
      <vt:lpstr>Helvetica Neue Black Condensed</vt:lpstr>
      <vt:lpstr>Impact</vt:lpstr>
      <vt:lpstr>Lucida Sans</vt:lpstr>
      <vt:lpstr>Microsoft PhagsPa</vt:lpstr>
      <vt:lpstr>Microsoft Sans Serif</vt:lpstr>
      <vt:lpstr>Monotype Sorts</vt:lpstr>
      <vt:lpstr>Simplified Arabic</vt:lpstr>
      <vt:lpstr>Stencil</vt:lpstr>
      <vt:lpstr>Symbol</vt:lpstr>
      <vt:lpstr>Tahoma</vt:lpstr>
      <vt:lpstr>Times New Roman</vt:lpstr>
      <vt:lpstr>Trebuchet MS</vt:lpstr>
      <vt:lpstr>Verdana</vt:lpstr>
      <vt:lpstr>Wingdings</vt:lpstr>
      <vt:lpstr>49_Blank Presentation</vt:lpstr>
      <vt:lpstr>54_Blank Presentation</vt:lpstr>
      <vt:lpstr>1_Orbit</vt:lpstr>
      <vt:lpstr>29_Default Design</vt:lpstr>
      <vt:lpstr>3_Default Design</vt:lpstr>
      <vt:lpstr>4_Blank Presentation</vt:lpstr>
      <vt:lpstr>5_Blank Presentation</vt:lpstr>
      <vt:lpstr>2_Orbit</vt:lpstr>
      <vt:lpstr>3_Orbit</vt:lpstr>
      <vt:lpstr>5_Default Design</vt:lpstr>
      <vt:lpstr>4_Orbit</vt:lpstr>
      <vt:lpstr>18_Default Design</vt:lpstr>
      <vt:lpstr>Expedition</vt:lpstr>
      <vt:lpstr>52_Blank Presentation</vt:lpstr>
      <vt:lpstr>51_Blank Presentation</vt:lpstr>
      <vt:lpstr>Office Theme</vt:lpstr>
      <vt:lpstr>53_Blank Presentation</vt:lpstr>
      <vt:lpstr>2_Notebook</vt:lpstr>
      <vt:lpstr>2_Office Theme</vt:lpstr>
      <vt:lpstr>2_Default Design</vt:lpstr>
      <vt:lpstr>Notebook</vt:lpstr>
      <vt:lpstr>3_Blank Presentation</vt:lpstr>
      <vt:lpstr>1_Strategic</vt:lpstr>
      <vt:lpstr>Whirlpool</vt:lpstr>
      <vt:lpstr>3_Notebook</vt:lpstr>
      <vt:lpstr>1_Default Design</vt:lpstr>
      <vt:lpstr>55_Blank Presentation</vt:lpstr>
      <vt:lpstr>4_Office Theme</vt:lpstr>
      <vt:lpstr>Slit</vt:lpstr>
      <vt:lpstr>5_Office Theme</vt:lpstr>
      <vt:lpstr>Radar</vt:lpstr>
      <vt:lpstr>50_Blank Presentation</vt:lpstr>
      <vt:lpstr>Default Design</vt:lpstr>
      <vt:lpstr>Blank Presentation</vt:lpstr>
      <vt:lpstr>4_Default Design</vt:lpstr>
      <vt:lpstr>6_Default Design</vt:lpstr>
      <vt:lpstr>56_Blank Presentation</vt:lpstr>
      <vt:lpstr>2_Lock And Key</vt:lpstr>
      <vt:lpstr>6_Office Theme</vt:lpstr>
      <vt:lpstr>1_Slit</vt:lpstr>
      <vt:lpstr>1_Notebook</vt:lpstr>
      <vt:lpstr>Balance</vt:lpstr>
      <vt:lpstr>14_Default Design</vt:lpstr>
      <vt:lpstr>Lock And Key</vt:lpstr>
      <vt:lpstr>9_Lock And Key</vt:lpstr>
      <vt:lpstr>8_Lock And Key</vt:lpstr>
      <vt:lpstr>1_Lock And Key</vt:lpstr>
      <vt:lpstr>1_Blank Presentation</vt:lpstr>
      <vt:lpstr>4_Strategic</vt:lpstr>
      <vt:lpstr>Strategic</vt:lpstr>
      <vt:lpstr>Cactus</vt:lpstr>
      <vt:lpstr>7_Office Theme</vt:lpstr>
      <vt:lpstr>57_Blank Presentation</vt:lpstr>
      <vt:lpstr>58_Blank Presentation</vt:lpstr>
      <vt:lpstr>59_Blank Presentation</vt:lpstr>
      <vt:lpstr>Globe</vt:lpstr>
      <vt:lpstr>8_Office Theme</vt:lpstr>
      <vt:lpstr>60_Blank Presentation</vt:lpstr>
      <vt:lpstr>30_Default Design</vt:lpstr>
      <vt:lpstr>61_Blank Presentation</vt:lpstr>
      <vt:lpstr>6_Strategic</vt:lpstr>
      <vt:lpstr>62_Blank Presentation</vt:lpstr>
      <vt:lpstr>2_Strategic</vt:lpstr>
      <vt:lpstr>Dad`s Tie</vt:lpstr>
      <vt:lpstr>2_Blank Presentation</vt:lpstr>
      <vt:lpstr>Orbit</vt:lpstr>
      <vt:lpstr>7_Default Design</vt:lpstr>
      <vt:lpstr>63_Blank Presentation</vt:lpstr>
      <vt:lpstr>9_Office Theme</vt:lpstr>
      <vt:lpstr>8_Default Design</vt:lpstr>
      <vt:lpstr>2_Capsules</vt:lpstr>
      <vt:lpstr>47_Blank Presentation</vt:lpstr>
      <vt:lpstr>8_Blank Presentation</vt:lpstr>
      <vt:lpstr>Post Modern</vt:lpstr>
      <vt:lpstr>1_Post Modern</vt:lpstr>
      <vt:lpstr>10_Office Theme</vt:lpstr>
      <vt:lpstr>4_Ribbons</vt:lpstr>
      <vt:lpstr>64_Blank Presentation</vt:lpstr>
      <vt:lpstr>11_Office Theme</vt:lpstr>
      <vt:lpstr>Blue Diagonal</vt:lpstr>
      <vt:lpstr>9_Default Design</vt:lpstr>
      <vt:lpstr>3_Soaring</vt:lpstr>
      <vt:lpstr>65_Blank Presentation</vt:lpstr>
      <vt:lpstr>2_Soaring</vt:lpstr>
      <vt:lpstr>12_Office Theme</vt:lpstr>
      <vt:lpstr>16_Blank Presentation</vt:lpstr>
      <vt:lpstr>2_Slit</vt:lpstr>
      <vt:lpstr>4_Soaring</vt:lpstr>
      <vt:lpstr>66_Blank Presentation</vt:lpstr>
      <vt:lpstr>8_Strategic</vt:lpstr>
      <vt:lpstr>13_Office Theme</vt:lpstr>
      <vt:lpstr>5_Strategic</vt:lpstr>
      <vt:lpstr>9_Strategic</vt:lpstr>
      <vt:lpstr>14_Office Theme</vt:lpstr>
      <vt:lpstr>Stream</vt:lpstr>
      <vt:lpstr>1_Ripple</vt:lpstr>
      <vt:lpstr>Circuit</vt:lpstr>
      <vt:lpstr>Fireball</vt:lpstr>
      <vt:lpstr>Digital Dots</vt:lpstr>
      <vt:lpstr>10_Default Design</vt:lpstr>
      <vt:lpstr>Kimono</vt:lpstr>
      <vt:lpstr>Compass</vt:lpstr>
      <vt:lpstr>21-1 Peter</vt:lpstr>
      <vt:lpstr>1_21-1 Peter</vt:lpstr>
      <vt:lpstr>11_Default Design</vt:lpstr>
      <vt:lpstr>1_Nature</vt:lpstr>
      <vt:lpstr>Crumple</vt:lpstr>
      <vt:lpstr>Highway</vt:lpstr>
      <vt:lpstr>2_Nature</vt:lpstr>
      <vt:lpstr>67_Blank Presentation</vt:lpstr>
      <vt:lpstr>3_Ribbons</vt:lpstr>
      <vt:lpstr>1_Capsules</vt:lpstr>
      <vt:lpstr>3_Nature</vt:lpstr>
      <vt:lpstr>1_Dad`s Tie</vt:lpstr>
      <vt:lpstr>2_Dad`s Tie</vt:lpstr>
      <vt:lpstr>15_Office Theme</vt:lpstr>
      <vt:lpstr>7_Blank Presentation</vt:lpstr>
      <vt:lpstr>68_Blank Presentation</vt:lpstr>
      <vt:lpstr>1_Expedition</vt:lpstr>
      <vt:lpstr>16_Office Theme</vt:lpstr>
      <vt:lpstr>12_Default Design</vt:lpstr>
      <vt:lpstr>13_Default Design</vt:lpstr>
      <vt:lpstr>Strategic - Blank 0</vt:lpstr>
      <vt:lpstr>Strategic - Title Slide</vt:lpstr>
      <vt:lpstr>3_Strategic</vt:lpstr>
      <vt:lpstr>1_Strategic - Title Slide</vt:lpstr>
      <vt:lpstr>69_Blank Presentation</vt:lpstr>
      <vt:lpstr>2_Strategic - Title Slide</vt:lpstr>
      <vt:lpstr>7_Executive</vt:lpstr>
      <vt:lpstr>21_Blank Presentation</vt:lpstr>
      <vt:lpstr>17_Office Theme</vt:lpstr>
      <vt:lpstr>2_untitled 1</vt:lpstr>
      <vt:lpstr>18_Office Theme</vt:lpstr>
      <vt:lpstr>19_Office Theme</vt:lpstr>
      <vt:lpstr>20_Office Theme</vt:lpstr>
      <vt:lpstr>1_Cascade</vt:lpstr>
      <vt:lpstr>2_Expedition</vt:lpstr>
      <vt:lpstr>11_untitled 1</vt:lpstr>
      <vt:lpstr>1_Office Theme</vt:lpstr>
      <vt:lpstr>21_Office Theme</vt:lpstr>
      <vt:lpstr>2_Radar</vt:lpstr>
      <vt:lpstr>70_Blank Presentation</vt:lpstr>
      <vt:lpstr>3_Capsules</vt:lpstr>
      <vt:lpstr>9_Blank Presentation</vt:lpstr>
      <vt:lpstr>-نظرة عامة على اسفار العهد الجديد</vt:lpstr>
      <vt:lpstr>متى</vt:lpstr>
      <vt:lpstr>الكلمة المفتاحية</vt:lpstr>
      <vt:lpstr>الموضوع الرئيسي</vt:lpstr>
      <vt:lpstr>الآية المفتاحية</vt:lpstr>
      <vt:lpstr>البيان الموجز</vt:lpstr>
      <vt:lpstr>بيان الملكوت</vt:lpstr>
      <vt:lpstr>العهد </vt:lpstr>
      <vt:lpstr>الفداء</vt:lpstr>
      <vt:lpstr>المسيا</vt:lpstr>
      <vt:lpstr>متى</vt:lpstr>
      <vt:lpstr>باري هدلستون. الكتاب المقدس المتوازي</vt:lpstr>
      <vt:lpstr>كُن خدومًا</vt:lpstr>
      <vt:lpstr>في مجموعتك الصغيرة ...</vt:lpstr>
      <vt:lpstr>متى أعتقد أنهم كتبوا؟...</vt:lpstr>
      <vt:lpstr>لماذا تخدم يسوع؟?</vt:lpstr>
      <vt:lpstr>أسماء مدهشة</vt:lpstr>
      <vt:lpstr>الفكرة الرئيسية لـمتى</vt:lpstr>
      <vt:lpstr>PowerPoint Presentation</vt:lpstr>
      <vt:lpstr>هل تثق بالملك الآن؟</vt:lpstr>
      <vt:lpstr>PowerPoint Presentation</vt:lpstr>
      <vt:lpstr>مرقس١-٨ </vt:lpstr>
      <vt:lpstr>الكلمة المفتاحية </vt:lpstr>
      <vt:lpstr>الموضوع </vt:lpstr>
      <vt:lpstr>الآية المفتاحية </vt:lpstr>
      <vt:lpstr>البيان الموجز</vt:lpstr>
      <vt:lpstr>بيان الملكوت</vt:lpstr>
      <vt:lpstr>العهد </vt:lpstr>
      <vt:lpstr>الفداء</vt:lpstr>
      <vt:lpstr>يسوع (نبوة ميسيانية) </vt:lpstr>
      <vt:lpstr>مخطط مرقس </vt:lpstr>
      <vt:lpstr>هدلستون ، الكتاب المقدس الأبجدي</vt:lpstr>
      <vt:lpstr>كن تلميذاً</vt:lpstr>
      <vt:lpstr>تلميذ = تابع</vt:lpstr>
      <vt:lpstr>تلميذ</vt:lpstr>
      <vt:lpstr>كيف يمكنك أن تكون تلميذاً حقيقياً ليسوع في عالم عدائي؟</vt:lpstr>
      <vt:lpstr>ماذا ستفعل كقائد للكنيسة إذا تعرضت جماعتك للإضطهاد، وبعضها يُلقى للأسود، وكثيرون يختبئون تحت الأرض ، والجميع خائفون؟ </vt:lpstr>
      <vt:lpstr>كيف تكون تلميذاً في عالم عدائي</vt:lpstr>
      <vt:lpstr>الفكرة الرئيسية </vt:lpstr>
      <vt:lpstr>كيف يمكنك أن تكون تلميذاً يتألم على غرار يسوع؟</vt:lpstr>
      <vt:lpstr>Black</vt:lpstr>
      <vt:lpstr>لوقا Title Slide</vt:lpstr>
      <vt:lpstr>الكلمة المفتاحية</vt:lpstr>
      <vt:lpstr>الموضوع الرئيسي</vt:lpstr>
      <vt:lpstr>الآية المفتاحية</vt:lpstr>
      <vt:lpstr>الملخّص والتطبيق</vt:lpstr>
      <vt:lpstr>بيان الملكوت</vt:lpstr>
      <vt:lpstr>العهد</vt:lpstr>
      <vt:lpstr>الفداء</vt:lpstr>
      <vt:lpstr>يسوع (نبوة مسيانية)</vt:lpstr>
      <vt:lpstr>جدول انجيل لوقا</vt:lpstr>
      <vt:lpstr>"الرجل الكامل"</vt:lpstr>
      <vt:lpstr>كن متأكدًا</vt:lpstr>
      <vt:lpstr>الملايين يؤمنون...</vt:lpstr>
      <vt:lpstr>كن مشككاً</vt:lpstr>
      <vt:lpstr>كيف يمكن أن نكون متأكدين من إيماننا بيسوع؟</vt:lpstr>
      <vt:lpstr>خدمة بولس في الغرب</vt:lpstr>
      <vt:lpstr>سؤال قرّاء لوقا: هل يمكن لهذا الشرقي (يسوع) أن يكون مخلصًا لغربي مثلي (أممي)؟</vt:lpstr>
      <vt:lpstr>كيف نكون  متأكدين...</vt:lpstr>
      <vt:lpstr>الكتاب المقدس الذي لا يتغير</vt:lpstr>
      <vt:lpstr>Black</vt:lpstr>
      <vt:lpstr>يوحنا</vt:lpstr>
      <vt:lpstr>الكلمة المفتاحية</vt:lpstr>
      <vt:lpstr>الموضوع الرئيسي</vt:lpstr>
      <vt:lpstr>الآية المفتاحية</vt:lpstr>
      <vt:lpstr>البيان الموجز</vt:lpstr>
      <vt:lpstr>بيان الملكوت</vt:lpstr>
      <vt:lpstr>العهد</vt:lpstr>
      <vt:lpstr>الفداء</vt:lpstr>
      <vt:lpstr>يسوع  (نبوة مسيانية)</vt:lpstr>
      <vt:lpstr>يوحنا</vt:lpstr>
      <vt:lpstr>يوحنا</vt:lpstr>
      <vt:lpstr>كن مؤمنا</vt:lpstr>
      <vt:lpstr>ما هي الحياة الأبدية؟</vt:lpstr>
      <vt:lpstr>كيف تحصل على الحياة الأبدية؟</vt:lpstr>
      <vt:lpstr>١. استجابات الحياة الأبدية في يسوع بشكل متباين .</vt:lpstr>
      <vt:lpstr>٢. تأتي الحياة الأبدية من خلال الإيمان بأن يسوع مات وقام من أجلك .</vt:lpstr>
      <vt:lpstr>الفكرة الرئيسية</vt:lpstr>
      <vt:lpstr>القانون الإلهي</vt:lpstr>
      <vt:lpstr>كيف يمكنك التعرف عليه؟</vt:lpstr>
      <vt:lpstr>Black</vt:lpstr>
      <vt:lpstr>أعمال الرسل</vt:lpstr>
      <vt:lpstr>الكلمة المفتاحية</vt:lpstr>
      <vt:lpstr>الموضوع الرئيسي</vt:lpstr>
      <vt:lpstr>الآية المفتاحية</vt:lpstr>
      <vt:lpstr>التلخيص و التطبيق</vt:lpstr>
      <vt:lpstr>بيان الملكوت</vt:lpstr>
      <vt:lpstr>العهد</vt:lpstr>
      <vt:lpstr>الفداء</vt:lpstr>
      <vt:lpstr>النبوة (رب، إله) </vt:lpstr>
      <vt:lpstr>جدول السفر</vt:lpstr>
      <vt:lpstr>أعمال الرسل</vt:lpstr>
      <vt:lpstr>كن شاهداً</vt:lpstr>
      <vt:lpstr>وقفة ( دور )الشاهد</vt:lpstr>
      <vt:lpstr>لماذا يجب أن  نشهد؟؟</vt:lpstr>
      <vt:lpstr>أولا: لقد سبقنا الله حتى نبدأ من حيث نحن .. (١:١ – ٦: ٧ )</vt:lpstr>
      <vt:lpstr>ثانيًا: يعود المجد لله عندما نشهد خارج منطقة راحتنا (٦: ٨-٨ : ٤٠) </vt:lpstr>
      <vt:lpstr>ثالثاً: سيستخدمنا الله لنشر الملكوت إلى آخر مكان لم يتم الوصول إليه (٩-٢٨).</vt:lpstr>
      <vt:lpstr>الفكرة الرئيسية للسفر</vt:lpstr>
      <vt:lpstr> ماهو دورك في خطة الله التي بدأها في تاريخ الكنيسة المبكر؟</vt:lpstr>
      <vt:lpstr>PowerPoint Presentation</vt:lpstr>
      <vt:lpstr>The Book of Romans</vt:lpstr>
      <vt:lpstr>الكلمة المفتاحيّة</vt:lpstr>
      <vt:lpstr>الموضوع الرئيسي</vt:lpstr>
      <vt:lpstr>الآيات المفتاحية</vt:lpstr>
      <vt:lpstr>البيان الموجز</vt:lpstr>
      <vt:lpstr>بيان الملكوت</vt:lpstr>
      <vt:lpstr>العهد</vt:lpstr>
      <vt:lpstr>الفِداء</vt:lpstr>
      <vt:lpstr>النبوة (الرّب، الإله) </vt:lpstr>
      <vt:lpstr>البِرّ</vt:lpstr>
      <vt:lpstr>رومية</vt:lpstr>
      <vt:lpstr>كن قابلاً</vt:lpstr>
      <vt:lpstr>عادة لا نقبل الأشخاص المختلفين</vt:lpstr>
      <vt:lpstr>لماذا نقبل بعضنا البعض؟</vt:lpstr>
      <vt:lpstr>لماذا نقبل بعضنا البعض؟</vt:lpstr>
      <vt:lpstr>نظرة عامة على العهد الجديد (رسائل بولس)</vt:lpstr>
      <vt:lpstr>المناسبة</vt:lpstr>
      <vt:lpstr>الفكرة الرئيسية في رومية</vt:lpstr>
      <vt:lpstr>نقبل بعضنا البعض ... كيف؟</vt:lpstr>
      <vt:lpstr>Black</vt:lpstr>
      <vt:lpstr>١ كورنثوس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(الرب ، الإله)</vt:lpstr>
      <vt:lpstr>1 كورنثوس </vt:lpstr>
      <vt:lpstr>PowerPoint Presentation</vt:lpstr>
      <vt:lpstr>كن مختلفاً</vt:lpstr>
      <vt:lpstr>عقلية القطيع</vt:lpstr>
      <vt:lpstr>كيف يجب أن نكون مختلفين عن غير المؤمنين؟</vt:lpstr>
      <vt:lpstr>كورنثوس : تقاطع الفجور</vt:lpstr>
      <vt:lpstr>معبر        كورنثوس</vt:lpstr>
      <vt:lpstr>كيف يجب أن نكون ...</vt:lpstr>
      <vt:lpstr>الفكرة الرئيسية</vt:lpstr>
      <vt:lpstr>مقدس = ميزه الله ملكاً له</vt:lpstr>
      <vt:lpstr>Black</vt:lpstr>
      <vt:lpstr>2 كورنثوس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المسيا</vt:lpstr>
      <vt:lpstr>2 كورنثوس Book Chart</vt:lpstr>
      <vt:lpstr>مخطط ٢ كورنثوس</vt:lpstr>
      <vt:lpstr>متجاوباً</vt:lpstr>
      <vt:lpstr>منفتح</vt:lpstr>
      <vt:lpstr> نظرة عامة على العهد الجديد  (الكلمات المفتاحية للرسائل البولسية)</vt:lpstr>
      <vt:lpstr>سياق ٢ كورنثوس</vt:lpstr>
      <vt:lpstr>الله ليس غير مبالٍ بك </vt:lpstr>
      <vt:lpstr>كيف يمكنك أن تكون متجاوباً  مع قلب الله نحوك؟</vt:lpstr>
      <vt:lpstr>افتح قلبك إلى</vt:lpstr>
      <vt:lpstr>أستطيع أن أنفتح نحو قلب لله بشكل أفضل من خلال ...</vt:lpstr>
      <vt:lpstr>Black</vt:lpstr>
      <vt:lpstr>غلاطية</vt:lpstr>
      <vt:lpstr>الكلمة المفتاحية</vt:lpstr>
      <vt:lpstr>الموضوع الرئيسي</vt:lpstr>
      <vt:lpstr>الآية المفتاحية</vt:lpstr>
      <vt:lpstr>البيان الموجز</vt:lpstr>
      <vt:lpstr>بيان المملكة</vt:lpstr>
      <vt:lpstr>العهد</vt:lpstr>
      <vt:lpstr>الخلاص</vt:lpstr>
      <vt:lpstr>النبوة (الرب ، الإله)</vt:lpstr>
      <vt:lpstr>جدول السفر</vt:lpstr>
      <vt:lpstr>PowerPoint Presentation</vt:lpstr>
      <vt:lpstr>كن حراً</vt:lpstr>
      <vt:lpstr> عبودية التعاليم الخاطئة هي العبودية الأسوأ</vt:lpstr>
      <vt:lpstr>لماذا يجب أن يكون الخلاص      بالإيمان وحده؟</vt:lpstr>
      <vt:lpstr>١. دعا يسوع بولس ليعلم الخلاص بالإيمان (غل ١-٢)</vt:lpstr>
      <vt:lpstr>٢. الخلاص كان دائماً بالإيمان (غل ٣-٤)</vt:lpstr>
      <vt:lpstr>3. الخلاص بالإيمان وحده يغيرنا داخلياً    (غل ٥-٦)</vt:lpstr>
      <vt:lpstr>الفكرة الرئيسية في غلاطية</vt:lpstr>
      <vt:lpstr>تطبيق غلاطية</vt:lpstr>
      <vt:lpstr>Black</vt:lpstr>
      <vt:lpstr>أفـــــســـــــــــس</vt:lpstr>
      <vt:lpstr>الكلمة المفتاحية</vt:lpstr>
      <vt:lpstr>السمة</vt:lpstr>
      <vt:lpstr>الآية المفتاحية</vt:lpstr>
      <vt:lpstr>PowerPoint Presentation</vt:lpstr>
      <vt:lpstr>بيان الملكوت</vt:lpstr>
      <vt:lpstr>العـــهـــــد</vt:lpstr>
      <vt:lpstr>الخــــلاص</vt:lpstr>
      <vt:lpstr>النبوءة  (رب ، إله) </vt:lpstr>
      <vt:lpstr>Book Chart</vt:lpstr>
      <vt:lpstr>أفـــســــس  </vt:lpstr>
      <vt:lpstr>كن متحداً</vt:lpstr>
      <vt:lpstr>كيف يمكن أن تكون كنيستنا متحدة  على الرغم من الأنواع المختلفة من الناس؟</vt:lpstr>
      <vt:lpstr>أحياناً يسيء المسيحيون معاملة الآخرين من مجموعات عرقية مختلفة</vt:lpstr>
      <vt:lpstr>كيف نكون متحدين</vt:lpstr>
      <vt:lpstr>كيف نكون متحدين</vt:lpstr>
      <vt:lpstr>كيف نكون متحدين</vt:lpstr>
      <vt:lpstr>محبة الله، محبة الكنيسة بالتساوي، و محبة الأمم</vt:lpstr>
      <vt:lpstr>فكر بالموضوع</vt:lpstr>
      <vt:lpstr>Black</vt:lpstr>
      <vt:lpstr>تقليد او التشبه بالسيد </vt:lpstr>
      <vt:lpstr>الكلمة المفتاحية</vt:lpstr>
      <vt:lpstr>الموضوع الرئيسي</vt:lpstr>
      <vt:lpstr>الآية المفتاحية</vt:lpstr>
      <vt:lpstr>Summary Statement &amp; Application</vt:lpstr>
      <vt:lpstr>بيان الملكوت </vt:lpstr>
      <vt:lpstr>العهد</vt:lpstr>
      <vt:lpstr>الفداء </vt:lpstr>
      <vt:lpstr>Prophecy (Lord, Deity) </vt:lpstr>
      <vt:lpstr>Book Chart</vt:lpstr>
      <vt:lpstr>كن كالمسيح</vt:lpstr>
      <vt:lpstr>فيلبي </vt:lpstr>
      <vt:lpstr>من الذي يعجبك أكثر؟</vt:lpstr>
      <vt:lpstr>الموضوع المركزي</vt:lpstr>
      <vt:lpstr>نظرة عامة على العهد الجديد (رسائل بولس)</vt:lpstr>
      <vt:lpstr>ماذا يحدث عندما نتمثل بفكر قيامة المسيح؟ </vt:lpstr>
      <vt:lpstr>نتائج التمثل بفكر المسيح</vt:lpstr>
      <vt:lpstr>الفكرة الرئيسية في فيلبي</vt:lpstr>
      <vt:lpstr>فيلبي 4: 13</vt:lpstr>
      <vt:lpstr>Black</vt:lpstr>
      <vt:lpstr>كولوسي</vt:lpstr>
      <vt:lpstr>الكلمة المُفتاحية</vt:lpstr>
      <vt:lpstr>الموضوع الرئيسي </vt:lpstr>
      <vt:lpstr>الآية المُفتاحية</vt:lpstr>
      <vt:lpstr>الملخص والتطبيق</vt:lpstr>
      <vt:lpstr>بيان الملكوت</vt:lpstr>
      <vt:lpstr>كولوسي</vt:lpstr>
      <vt:lpstr>الفداء</vt:lpstr>
      <vt:lpstr>النبوءة الرب، الألوهية)) </vt:lpstr>
      <vt:lpstr>Book Chart</vt:lpstr>
      <vt:lpstr>PowerPoint Presentation</vt:lpstr>
      <vt:lpstr>كُن محمياً</vt:lpstr>
      <vt:lpstr>ينكر المعلمون الكذبة ألوهية  وعمل المسيح</vt:lpstr>
      <vt:lpstr>مُناسبة رسالة كولوسي</vt:lpstr>
      <vt:lpstr>كيف تكون محمياً من التعليم الكاذب؟</vt:lpstr>
      <vt:lpstr>١. آمن أنَّ المسيح هو الله</vt:lpstr>
      <vt:lpstr>٢. إعتنق الحياة المُقدسة</vt:lpstr>
      <vt:lpstr>ما تعتنقهُ</vt:lpstr>
      <vt:lpstr>الفكرة الرئيسة للرسالة</vt:lpstr>
      <vt:lpstr>Black</vt:lpstr>
      <vt:lpstr>١ تسالونيكي</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(الرب ، الإله)</vt:lpstr>
      <vt:lpstr>Book Chart</vt:lpstr>
      <vt:lpstr>PowerPoint Presentation</vt:lpstr>
      <vt:lpstr>كن مستعداً</vt:lpstr>
      <vt:lpstr>Our Need</vt:lpstr>
      <vt:lpstr>كيف يمكن أن تكون مستعداً للإختطاف؟</vt:lpstr>
      <vt:lpstr>1. اخدم يسوع بدون طمع (١ تسالونيكي 1-3) </vt:lpstr>
      <vt:lpstr>2. اهتم بكل من الناس واللاهوت (١ تسالونيكي 4-5)</vt:lpstr>
      <vt:lpstr>الفكرة الرئيسية</vt:lpstr>
      <vt:lpstr>سوف نعطي كلنا حساباً</vt:lpstr>
      <vt:lpstr>١ تسالونيكي 5: 2</vt:lpstr>
      <vt:lpstr>Black</vt:lpstr>
      <vt:lpstr>٢ تسالونيكي</vt:lpstr>
      <vt:lpstr>الكلمة المفتاحية</vt:lpstr>
      <vt:lpstr>الموضوع الرئيسي</vt:lpstr>
      <vt:lpstr>الآية المفتاحية</vt:lpstr>
      <vt:lpstr>الملخص والتطبيق</vt:lpstr>
      <vt:lpstr>بيان الملكوت</vt:lpstr>
      <vt:lpstr>العهد</vt:lpstr>
      <vt:lpstr>الخلاص</vt:lpstr>
      <vt:lpstr>النبوة  (الرب، الإله) </vt:lpstr>
      <vt:lpstr>Book Chart</vt:lpstr>
      <vt:lpstr>2 تسالونيكي</vt:lpstr>
      <vt:lpstr>كن متأكداً</vt:lpstr>
      <vt:lpstr>هل التأكيد الذاتي كافي؟</vt:lpstr>
      <vt:lpstr>كيف يؤيدنا الله عندما نواجه أوقاتاً صعبة؟</vt:lpstr>
      <vt:lpstr>يؤيد الله شمولياً (الفكرة الرئيسية في 2 تسالونيكي)</vt:lpstr>
      <vt:lpstr>1. عاطفياً : يعطي الله المثابرة ليأتي بالنضوج (2 تس 1)</vt:lpstr>
      <vt:lpstr>2. لاهوتياً : يعطينا الله الحق ليأتي بالإستقرار (2 تس 2)</vt:lpstr>
      <vt:lpstr>3. عملياً : يولد الله الإنضباط فينا ليبني المسؤولية (2 تس 3) </vt:lpstr>
      <vt:lpstr>PowerPoint Presentation</vt:lpstr>
      <vt:lpstr>Black</vt:lpstr>
      <vt:lpstr> ١ تيموثاوس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النبوءة (الرب، الألوهية) </vt:lpstr>
      <vt:lpstr>الترتيب الكنسي</vt:lpstr>
      <vt:lpstr>PowerPoint Presentation</vt:lpstr>
      <vt:lpstr>كٌن مرتباً</vt:lpstr>
      <vt:lpstr>ما هي أولويات الله للترتيب الكنسي؟</vt:lpstr>
      <vt:lpstr>١. وازن بين الناموس والنعمة في حياتك (أصحاح ١).</vt:lpstr>
      <vt:lpstr>٢. تتطلب عبادة عامة مناسبة بقيادة قادة أتقياء. (الأصحاحات ٢-٣). </vt:lpstr>
      <vt:lpstr>٣. أحرس حياتك الشخصية وعقيدتك عن كثب (الأصحاح ٤). </vt:lpstr>
      <vt:lpstr>٤. تلبية احتياجات الجماعات الكنسية المختلفة (٥: ١-٦: ١٠).</vt:lpstr>
      <vt:lpstr>٥. لا تدع محبة المال تدمر حياتك الروحية  (٦: ١١-٢١). </vt:lpstr>
      <vt:lpstr>الفكرة الرئيسية</vt:lpstr>
      <vt:lpstr>Black</vt:lpstr>
      <vt:lpstr>٢ تيموثاوس</vt:lpstr>
      <vt:lpstr>الكلمة المفتاحية</vt:lpstr>
      <vt:lpstr>الموضوع</vt:lpstr>
      <vt:lpstr>الآيات المفتاحية</vt:lpstr>
      <vt:lpstr>PowerPoint Presentation</vt:lpstr>
      <vt:lpstr>بيان الملكوت</vt:lpstr>
      <vt:lpstr>العهد</vt:lpstr>
      <vt:lpstr>الفداء</vt:lpstr>
      <vt:lpstr>النبوة (الرب ، الألوهية ) </vt:lpstr>
      <vt:lpstr>٢ تيموثاوس</vt:lpstr>
      <vt:lpstr>٢ تيموثاوس</vt:lpstr>
      <vt:lpstr>كن مثابراً</vt:lpstr>
      <vt:lpstr>الإرتداد</vt:lpstr>
      <vt:lpstr>كيف يمكنك أن تثابر وسط الإرتداد؟</vt:lpstr>
      <vt:lpstr>نظرة عامة على العهد الجديد (رسائل بولس)</vt:lpstr>
      <vt:lpstr>كيف تبقى هناك بأمانة؟</vt:lpstr>
      <vt:lpstr>الفكرة الرئيسية</vt:lpstr>
      <vt:lpstr>لأَنَّهُ سَيَكُونُ وَقْتٌ لاَ يَحْتَمِلُونَ فِيهِ التَّعْلِيمَ الصَّحِيحَ، بَلْ حَسَبَ شَهَوَاتِهِمُ الْخَاصَّةِ يَجْمَعُونَ لَهُمْ  مُعَلِّمِينَ مُسْتَحِكَّةً مَسَامِعُهُمْ، فَيَصْرِفُونَ مَسَامِعَهُمْ عَنِ الْحَقِّ،  وَيَنْحَرِفُونَ إِلَى الْخُرَافَاتِ. ( 4: 3 – 4)</vt:lpstr>
      <vt:lpstr>هل تبني القراءة، و الأخبار، و الأصدقاء، و الأفلام،          و التلفاز، و الإنترنت خصوصاً إيمانك أم تهدمه؟ </vt:lpstr>
      <vt:lpstr>Black</vt:lpstr>
      <vt:lpstr>تيطس</vt:lpstr>
      <vt:lpstr>الكلمة المفتاحية</vt:lpstr>
      <vt:lpstr>الموضوع</vt:lpstr>
      <vt:lpstr>الآية المفتاحية</vt:lpstr>
      <vt:lpstr>تيطس</vt:lpstr>
      <vt:lpstr>بيان الملكوت</vt:lpstr>
      <vt:lpstr>العهد</vt:lpstr>
      <vt:lpstr>الخلاص</vt:lpstr>
      <vt:lpstr>نبوة ( الرب الإله )</vt:lpstr>
      <vt:lpstr>Summary Chart</vt:lpstr>
      <vt:lpstr>تيطس</vt:lpstr>
      <vt:lpstr>كن صاحب سمعة حسنة</vt:lpstr>
      <vt:lpstr>التعليم الكاذب اليوم</vt:lpstr>
      <vt:lpstr>السمعة</vt:lpstr>
      <vt:lpstr>كيف يمكن أن نكون أصحاب سمعة حسنة في وسط الكثير من التعليم الكاذب اليوم؟</vt:lpstr>
      <vt:lpstr>1. امتلك شيوخ أتقياء يعلمون الحق </vt:lpstr>
      <vt:lpstr>2. تصرف بحسب سنك</vt:lpstr>
      <vt:lpstr>3. دع النعمة تأتي بالتقوى</vt:lpstr>
      <vt:lpstr>الفكرة الرئيسية</vt:lpstr>
      <vt:lpstr>Black</vt:lpstr>
      <vt:lpstr>تغفر أو  لا تغفر</vt:lpstr>
      <vt:lpstr>الكلمة المفتاحية</vt:lpstr>
      <vt:lpstr>الموضوع الرئيسي</vt:lpstr>
      <vt:lpstr>الآية المفتاحية</vt:lpstr>
      <vt:lpstr>البيان الموجز</vt:lpstr>
      <vt:lpstr>بيان الملكوت</vt:lpstr>
      <vt:lpstr>العهد</vt:lpstr>
      <vt:lpstr>الخلاص</vt:lpstr>
      <vt:lpstr>نبوة (رب ، إله)</vt:lpstr>
      <vt:lpstr>PowerPoint Presentation</vt:lpstr>
      <vt:lpstr>PowerPoint Presentation</vt:lpstr>
      <vt:lpstr>كن متسامحا</vt:lpstr>
      <vt:lpstr>الغفران المشروط</vt:lpstr>
      <vt:lpstr>كيف نغفر لمن يسيء إلينا؟</vt:lpstr>
      <vt:lpstr> 1. عامل الناس في أفضل نور ممكن  (1-7) </vt:lpstr>
      <vt:lpstr> 2. سامح حتى تتجاوز المصالحة كل العوائق الإجتماعية  (8-21) </vt:lpstr>
      <vt:lpstr>الفكرة الرئيسية</vt:lpstr>
      <vt:lpstr>. صفات .</vt:lpstr>
      <vt:lpstr>التطبيق</vt:lpstr>
      <vt:lpstr>Black</vt:lpstr>
      <vt:lpstr>العبرانيين</vt:lpstr>
      <vt:lpstr>ألكلمة المفتاحية </vt:lpstr>
      <vt:lpstr>الموضوع </vt:lpstr>
      <vt:lpstr>الاية الرئيسية </vt:lpstr>
      <vt:lpstr>بيان موجز </vt:lpstr>
      <vt:lpstr>بيان الملكوت </vt:lpstr>
      <vt:lpstr>العهد </vt:lpstr>
      <vt:lpstr>الفداء </vt:lpstr>
      <vt:lpstr>نبوءة  (السيد , الاله ) </vt:lpstr>
      <vt:lpstr>مخطط الكتاب </vt:lpstr>
      <vt:lpstr>PowerPoint Presentation</vt:lpstr>
      <vt:lpstr>كن  غير مساوم </vt:lpstr>
      <vt:lpstr>البعض ترك السباق المسيحي </vt:lpstr>
      <vt:lpstr>ماذا عنك؟ </vt:lpstr>
      <vt:lpstr>لماذا عليك ان لا تكون مساوم في ايمانك بالمسيح؟ </vt:lpstr>
      <vt:lpstr>I.  يسوع افضل من اي حد او اي شيء  (10:18–1:1). </vt:lpstr>
      <vt:lpstr>II. لا تساوم بل ثابر واستمر بالإيمان    (10:19–13:25).</vt:lpstr>
      <vt:lpstr>الفكرة الرئيسية </vt:lpstr>
      <vt:lpstr>اين تريد المضي قدما؟ </vt:lpstr>
      <vt:lpstr>Black</vt:lpstr>
      <vt:lpstr>رسالة يعقوب</vt:lpstr>
      <vt:lpstr>الكلمة المُفتاحية</vt:lpstr>
      <vt:lpstr>الموضوع الرئيس</vt:lpstr>
      <vt:lpstr>الآية المُفتاحية</vt:lpstr>
      <vt:lpstr>البيان الموجز</vt:lpstr>
      <vt:lpstr>بيان الملكوت</vt:lpstr>
      <vt:lpstr>العهد</vt:lpstr>
      <vt:lpstr>الفداء</vt:lpstr>
      <vt:lpstr>النبوءة (الرب، الإلوهية) </vt:lpstr>
      <vt:lpstr>طرق رؤية الإيمان</vt:lpstr>
      <vt:lpstr>يعقوب</vt:lpstr>
      <vt:lpstr>كُن عامل</vt:lpstr>
      <vt:lpstr>كيف سيعرف الآخرون أنك مسيحي؟</vt:lpstr>
      <vt:lpstr>كيف سيعرف الآخرون أنك مسيحي؟</vt:lpstr>
      <vt:lpstr>ما هي صفات الايمان؟</vt:lpstr>
      <vt:lpstr>البيان الموجز</vt:lpstr>
      <vt:lpstr>الفكرة الرئيسة لرسالة يعقوب</vt:lpstr>
      <vt:lpstr>PowerPoint Presentation</vt:lpstr>
      <vt:lpstr>PowerPoint Presentation</vt:lpstr>
      <vt:lpstr>Black</vt:lpstr>
      <vt:lpstr>١ بطرس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(رب، إله) </vt:lpstr>
      <vt:lpstr>١ بطرس مخطط</vt:lpstr>
      <vt:lpstr>PowerPoint Presentation</vt:lpstr>
      <vt:lpstr>كن جذّابًا</vt:lpstr>
      <vt:lpstr>هل تعاني ظلمًا حاليًا؟</vt:lpstr>
      <vt:lpstr>الحجة والفكرة الرئيسية من ١ بطرس</vt:lpstr>
      <vt:lpstr>1. إظهار القداسة والرجاء  (1: 1-2: 12).</vt:lpstr>
      <vt:lpstr>2. أظهر الخضوع لكل من لله والناس  (2: 13-3: 12). </vt:lpstr>
      <vt:lpstr>3. أظهر حياة غير أنانية مثل يسوع  (3: 13-5: 14). </vt:lpstr>
      <vt:lpstr>الفكرة الرئيسية لبطرس الأولى</vt:lpstr>
      <vt:lpstr>أي من هذه الصفات الثلاثة يشكل التحدي الأكبر لك؟</vt:lpstr>
      <vt:lpstr>Black</vt:lpstr>
      <vt:lpstr>بطرس 2</vt:lpstr>
      <vt:lpstr>الكلمة المفتاحية</vt:lpstr>
      <vt:lpstr>الموضوع الرئيسي</vt:lpstr>
      <vt:lpstr>الآية المفتاحية</vt:lpstr>
      <vt:lpstr>Summary Statement</vt:lpstr>
      <vt:lpstr>بيان الملكوت</vt:lpstr>
      <vt:lpstr>العهد</vt:lpstr>
      <vt:lpstr>الفداء</vt:lpstr>
      <vt:lpstr>النبوّة (الرّب، الإله)</vt:lpstr>
      <vt:lpstr>Summary Chart</vt:lpstr>
      <vt:lpstr>PowerPoint Presentation</vt:lpstr>
      <vt:lpstr>كُن عارِفًا</vt:lpstr>
      <vt:lpstr>يبدو أننا نعرف عن ...</vt:lpstr>
      <vt:lpstr>ماهي وجهة نظركم؟</vt:lpstr>
      <vt:lpstr>ما الذي يجب أن تعرفه لتنمو في النعمة بدلاً من الوقوع في التعليم الكاذب؟</vt:lpstr>
      <vt:lpstr> 1- أعلم أن المسيح قد اختارك وجهّزك بالكامل      (اصحاح 1)</vt:lpstr>
      <vt:lpstr>الفكرة الرئيسية</vt:lpstr>
      <vt:lpstr>من أجل تغيير الحياة: من تجربتك أي المعلمين يجب أن تحذر نفسك وعائلتك بشأنهم؟ كيف؟ </vt:lpstr>
      <vt:lpstr>هل تشكلك كلمة الله لتنمو في  نعمة المسيح ومعرفته؟</vt:lpstr>
      <vt:lpstr>Black</vt:lpstr>
      <vt:lpstr>١ يوحنا</vt:lpstr>
      <vt:lpstr>الكلمة المفتاحية</vt:lpstr>
      <vt:lpstr>السمة</vt:lpstr>
      <vt:lpstr>الآية المفتاحية</vt:lpstr>
      <vt:lpstr>البيان الموجز </vt:lpstr>
      <vt:lpstr>بيـــــان الملـــكوت</vt:lpstr>
      <vt:lpstr>العــــهــــد</vt:lpstr>
      <vt:lpstr>الخــــلاص</vt:lpstr>
      <vt:lpstr>نبوءه  ( رب ، اله )</vt:lpstr>
      <vt:lpstr>١يو – المخطط الموجز</vt:lpstr>
      <vt:lpstr>Acrostic Bible – 1 يوحنا</vt:lpstr>
      <vt:lpstr>كن مطيعاً</vt:lpstr>
      <vt:lpstr>تميل الأغنام إلى الضلال</vt:lpstr>
      <vt:lpstr>كيف يمكنك تجنب الضلال في التعاليم الباطلة؟</vt:lpstr>
      <vt:lpstr>١-أطع أوامر الله (١-٢).</vt:lpstr>
      <vt:lpstr>٢- أحبوا الآخرين (٣: ١-٥: ٣).</vt:lpstr>
      <vt:lpstr>مميزات الطاعة</vt:lpstr>
      <vt:lpstr>الفكرة الرئيسية للرسالة</vt:lpstr>
      <vt:lpstr>تطبيق</vt:lpstr>
      <vt:lpstr>Black</vt:lpstr>
      <vt:lpstr>٢ يوحنا</vt:lpstr>
      <vt:lpstr>الكلمة المفتاحية </vt:lpstr>
      <vt:lpstr>الموضوع </vt:lpstr>
      <vt:lpstr>ألاية المفتاحية </vt:lpstr>
      <vt:lpstr>البيان الموجز</vt:lpstr>
      <vt:lpstr>بيان الملكوت </vt:lpstr>
      <vt:lpstr>العهد </vt:lpstr>
      <vt:lpstr>الفداء </vt:lpstr>
      <vt:lpstr>النبوة  (السيد, الاله ) </vt:lpstr>
      <vt:lpstr>٢ يوحنا – مخطط ملخص </vt:lpstr>
      <vt:lpstr>Acrostic Bible – 2 يوحنا</vt:lpstr>
      <vt:lpstr>كن مميزا </vt:lpstr>
      <vt:lpstr>دراسة حالة ....</vt:lpstr>
      <vt:lpstr>الانجيل </vt:lpstr>
      <vt:lpstr>كيف  لنا ان نعيش الانجيل؟ </vt:lpstr>
      <vt:lpstr> .I مساندة المعلمين الحقيقيون .(6-1) </vt:lpstr>
      <vt:lpstr> .IIتجنب المعلمين الكذبة .(13-7)</vt:lpstr>
      <vt:lpstr>الفكرة الرئيسية </vt:lpstr>
      <vt:lpstr>كيف يساعد المسيحيون الهرطقة؟ </vt:lpstr>
      <vt:lpstr>Black</vt:lpstr>
      <vt:lpstr>٣ يوحنا</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النبوءة (الإلوهية, الرب) </vt:lpstr>
      <vt:lpstr>٣ يوحنا - مخطط الملخص</vt:lpstr>
      <vt:lpstr>Acrostic Bible – 3 John</vt:lpstr>
      <vt:lpstr>كُن مُعطيًا</vt:lpstr>
      <vt:lpstr>"كيف يمكنني اعتبار الحق على أنّهُ الحق بينما يرى الكثير من الآخرين الحق بشكل مختلف؟"</vt:lpstr>
      <vt:lpstr>الحق هو الحق</vt:lpstr>
      <vt:lpstr>رسائل العهد الجديد ٢٧  </vt:lpstr>
      <vt:lpstr>هل أنت بحاجة إلى طاعة حق الله؟</vt:lpstr>
      <vt:lpstr>PowerPoint Presentation</vt:lpstr>
      <vt:lpstr>عِش حق الله من خلال دعم الإرساليات بالطريقة التي وضعها الله لك.</vt:lpstr>
      <vt:lpstr>ماذا عنك؟</vt:lpstr>
      <vt:lpstr>PowerPoint Presentation</vt:lpstr>
      <vt:lpstr>يهوذا</vt:lpstr>
      <vt:lpstr>الكملة المفتاحية </vt:lpstr>
      <vt:lpstr>الموضوع الرئيسي</vt:lpstr>
      <vt:lpstr>الآية المفتاحية</vt:lpstr>
      <vt:lpstr>البيان الموجز</vt:lpstr>
      <vt:lpstr>بيان الملكوت</vt:lpstr>
      <vt:lpstr>العهد</vt:lpstr>
      <vt:lpstr>الفداء</vt:lpstr>
      <vt:lpstr>نبوة  (الرب ، المعبود) </vt:lpstr>
      <vt:lpstr>PowerPoint Presentation</vt:lpstr>
      <vt:lpstr>يهوذا</vt:lpstr>
      <vt:lpstr>كن محارب</vt:lpstr>
      <vt:lpstr>كيف يمكنك الدفاع عن الإيمان ضد المدعين؟</vt:lpstr>
      <vt:lpstr>١. تأكيد القديسين ( ١ - ٢)</vt:lpstr>
      <vt:lpstr>٢. تعرف على العدو ( ٣ - ١٦)</vt:lpstr>
      <vt:lpstr>٣. قوي إيمانك ( ١٧ - ٢٣)</vt:lpstr>
      <vt:lpstr>٤. الحمدلله على الأمان (٢٤ - ٢٥)</vt:lpstr>
      <vt:lpstr>الفكرة الرئيسية ليهوذا</vt:lpstr>
      <vt:lpstr>Application</vt:lpstr>
      <vt:lpstr>Black</vt:lpstr>
      <vt:lpstr>رؤيا يوحنا</vt:lpstr>
      <vt:lpstr>الكلمة المفتاحية</vt:lpstr>
      <vt:lpstr>الموضوع الرئيسي</vt:lpstr>
      <vt:lpstr>الآية المفتاحية</vt:lpstr>
      <vt:lpstr>رؤيا يوحنا</vt:lpstr>
      <vt:lpstr>بيان الملكوت</vt:lpstr>
      <vt:lpstr>العهد</vt:lpstr>
      <vt:lpstr>الفداء</vt:lpstr>
      <vt:lpstr>النبوة (رب ، إله)</vt:lpstr>
      <vt:lpstr>رؤيا يوحنا</vt:lpstr>
      <vt:lpstr>PowerPoint Presentation</vt:lpstr>
      <vt:lpstr>كن منتصراً</vt:lpstr>
      <vt:lpstr>ما الذي يسبب لك</vt:lpstr>
      <vt:lpstr>ساعد الكشف عن سيادة يسوع المسيح في إقناع الكنائس السبع في آسيا بأن المسيح يمكنه التغلب على التنازلات الداخلية والمعارضة الخارجية.</vt:lpstr>
      <vt:lpstr>نظرة عامة على العهد الجديد</vt:lpstr>
      <vt:lpstr>كيف نكون منتصرين في المسيح؟</vt:lpstr>
      <vt:lpstr>سيادة يسوع المسيح</vt:lpstr>
      <vt:lpstr>ننتصر عندما نرى أن يسوع يسود على </vt:lpstr>
      <vt:lpstr>يسوع يحكم العالم!  لهذا يمكنه التعامل مع مشكلتك الصغيرة.</vt:lpstr>
      <vt:lpstr>Black</vt:lpstr>
      <vt:lpstr>مسح العهد الجديد • BibleStudyDownloads.org</vt:lpstr>
    </vt:vector>
  </TitlesOfParts>
  <Company>Singapore Bible College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Sermon Title</dc:title>
  <dc:creator>Rick Griffith</dc:creator>
  <cp:lastModifiedBy>Rick Griffith</cp:lastModifiedBy>
  <cp:revision>668</cp:revision>
  <dcterms:created xsi:type="dcterms:W3CDTF">2014-08-02T06:39:19Z</dcterms:created>
  <dcterms:modified xsi:type="dcterms:W3CDTF">2026-03-08T14:35:48Z</dcterms:modified>
</cp:coreProperties>
</file>